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7" r:id="rId2"/>
    <p:sldMasterId id="2147483693" r:id="rId3"/>
  </p:sldMasterIdLst>
  <p:notesMasterIdLst>
    <p:notesMasterId r:id="rId14"/>
  </p:notesMasterIdLst>
  <p:sldIdLst>
    <p:sldId id="270" r:id="rId4"/>
    <p:sldId id="262" r:id="rId5"/>
    <p:sldId id="271" r:id="rId6"/>
    <p:sldId id="258" r:id="rId7"/>
    <p:sldId id="263" r:id="rId8"/>
    <p:sldId id="264" r:id="rId9"/>
    <p:sldId id="265" r:id="rId10"/>
    <p:sldId id="267" r:id="rId11"/>
    <p:sldId id="259" r:id="rId12"/>
    <p:sldId id="274" r:id="rId13"/>
  </p:sldIdLst>
  <p:sldSz cx="9144000" cy="5143500" type="screen16x9"/>
  <p:notesSz cx="6858000" cy="9144000"/>
  <p:defaultTextStyle>
    <a:defPPr>
      <a:defRPr lang="pl-PL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72" autoAdjust="0"/>
    <p:restoredTop sz="94660"/>
  </p:normalViewPr>
  <p:slideViewPr>
    <p:cSldViewPr>
      <p:cViewPr varScale="1">
        <p:scale>
          <a:sx n="111" d="100"/>
          <a:sy n="111" d="100"/>
        </p:scale>
        <p:origin x="-690" y="-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CBFEC3-15AC-493B-9FEE-3860284D5224}" type="datetimeFigureOut">
              <a:rPr lang="pl-PL" smtClean="0"/>
              <a:t>2018-02-21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CAE69A-95B4-4DF1-875F-AE45C799694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19746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4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ymbol zastępczy obrazu slajdu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379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l-PL" altLang="pl-PL"/>
          </a:p>
        </p:txBody>
      </p:sp>
      <p:sp>
        <p:nvSpPr>
          <p:cNvPr id="33796" name="Symbol zastępczy numeru slajdu 3"/>
          <p:cNvSpPr>
            <a:spLocks noGrp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6C63EF3E-7778-4CE7-8696-FC1E5CC6AB5F}" type="slidenum">
              <a:rPr lang="pl-PL" altLang="pl-PL" sz="1800" smtClean="0">
                <a:solidFill>
                  <a:prstClr val="black"/>
                </a:solidFill>
              </a:rPr>
              <a:pPr algn="l">
                <a:spcBef>
                  <a:spcPct val="0"/>
                </a:spcBef>
              </a:pPr>
              <a:t>1</a:t>
            </a:fld>
            <a:endParaRPr lang="pl-PL" altLang="pl-PL" sz="18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ymbol zastępczy obrazu slajdu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 smtClean="0"/>
          </a:p>
        </p:txBody>
      </p:sp>
      <p:sp>
        <p:nvSpPr>
          <p:cNvPr id="79876" name="Symbol zastępczy numeru slajdu 3"/>
          <p:cNvSpPr>
            <a:spLocks noGrp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>
              <a:spcBef>
                <a:spcPct val="0"/>
              </a:spcBef>
            </a:pPr>
            <a:fld id="{F3D39217-7929-4145-9E50-02777C76EEDE}" type="slidenum">
              <a:rPr lang="pl-PL" altLang="pl-PL" sz="1400">
                <a:solidFill>
                  <a:srgbClr val="000000"/>
                </a:solidFill>
                <a:latin typeface="Times New Roman" pitchFamily="18" charset="0"/>
              </a:rPr>
              <a:pPr>
                <a:spcBef>
                  <a:spcPct val="0"/>
                </a:spcBef>
              </a:pPr>
              <a:t>2</a:t>
            </a:fld>
            <a:endParaRPr lang="pl-PL" altLang="pl-PL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ymbol zastępczy obrazu slajdu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l-PL" altLang="pl-PL"/>
          </a:p>
        </p:txBody>
      </p:sp>
      <p:sp>
        <p:nvSpPr>
          <p:cNvPr id="36868" name="Symbol zastępczy numeru slajdu 3"/>
          <p:cNvSpPr>
            <a:spLocks noGrp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>
              <a:spcBef>
                <a:spcPct val="0"/>
              </a:spcBef>
            </a:pPr>
            <a:fld id="{DB5E8E24-A36F-4118-81B2-D26E9F811E24}" type="slidenum">
              <a:rPr lang="pl-PL" altLang="pl-PL" sz="1400" smtClean="0">
                <a:solidFill>
                  <a:srgbClr val="000000"/>
                </a:solidFill>
                <a:latin typeface="Times New Roman" pitchFamily="18" charset="0"/>
              </a:rPr>
              <a:pPr>
                <a:spcBef>
                  <a:spcPct val="0"/>
                </a:spcBef>
              </a:pPr>
              <a:t>3</a:t>
            </a:fld>
            <a:endParaRPr lang="pl-PL" altLang="pl-PL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ymbol zastępczy obrazu slajdu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 smtClean="0"/>
          </a:p>
        </p:txBody>
      </p:sp>
      <p:sp>
        <p:nvSpPr>
          <p:cNvPr id="79876" name="Symbol zastępczy numeru slajdu 3"/>
          <p:cNvSpPr>
            <a:spLocks noGrp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>
              <a:spcBef>
                <a:spcPct val="0"/>
              </a:spcBef>
            </a:pPr>
            <a:fld id="{F3D39217-7929-4145-9E50-02777C76EEDE}" type="slidenum">
              <a:rPr lang="pl-PL" altLang="pl-PL" sz="1400">
                <a:solidFill>
                  <a:srgbClr val="000000"/>
                </a:solidFill>
                <a:latin typeface="Times New Roman" pitchFamily="18" charset="0"/>
              </a:rPr>
              <a:pPr>
                <a:spcBef>
                  <a:spcPct val="0"/>
                </a:spcBef>
              </a:pPr>
              <a:t>4</a:t>
            </a:fld>
            <a:endParaRPr lang="pl-PL" altLang="pl-PL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ymbol zastępczy obrazu slajdu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 smtClean="0"/>
          </a:p>
        </p:txBody>
      </p:sp>
      <p:sp>
        <p:nvSpPr>
          <p:cNvPr id="79876" name="Symbol zastępczy numeru slajdu 3"/>
          <p:cNvSpPr>
            <a:spLocks noGrp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>
              <a:spcBef>
                <a:spcPct val="0"/>
              </a:spcBef>
            </a:pPr>
            <a:fld id="{F3D39217-7929-4145-9E50-02777C76EEDE}" type="slidenum">
              <a:rPr lang="pl-PL" altLang="pl-PL" sz="1400">
                <a:solidFill>
                  <a:srgbClr val="000000"/>
                </a:solidFill>
                <a:latin typeface="Times New Roman" pitchFamily="18" charset="0"/>
              </a:rPr>
              <a:pPr>
                <a:spcBef>
                  <a:spcPct val="0"/>
                </a:spcBef>
              </a:pPr>
              <a:t>5</a:t>
            </a:fld>
            <a:endParaRPr lang="pl-PL" altLang="pl-PL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ymbol zastępczy obrazu slajdu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 smtClean="0"/>
          </a:p>
        </p:txBody>
      </p:sp>
      <p:sp>
        <p:nvSpPr>
          <p:cNvPr id="79876" name="Symbol zastępczy numeru slajdu 3"/>
          <p:cNvSpPr>
            <a:spLocks noGrp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>
              <a:spcBef>
                <a:spcPct val="0"/>
              </a:spcBef>
            </a:pPr>
            <a:fld id="{F3D39217-7929-4145-9E50-02777C76EEDE}" type="slidenum">
              <a:rPr lang="pl-PL" altLang="pl-PL" sz="1400">
                <a:solidFill>
                  <a:srgbClr val="000000"/>
                </a:solidFill>
                <a:latin typeface="Times New Roman" pitchFamily="18" charset="0"/>
              </a:rPr>
              <a:pPr>
                <a:spcBef>
                  <a:spcPct val="0"/>
                </a:spcBef>
              </a:pPr>
              <a:t>6</a:t>
            </a:fld>
            <a:endParaRPr lang="pl-PL" altLang="pl-PL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ymbol zastępczy obrazu slajdu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 smtClean="0"/>
          </a:p>
        </p:txBody>
      </p:sp>
      <p:sp>
        <p:nvSpPr>
          <p:cNvPr id="79876" name="Symbol zastępczy numeru slajdu 3"/>
          <p:cNvSpPr>
            <a:spLocks noGrp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>
              <a:spcBef>
                <a:spcPct val="0"/>
              </a:spcBef>
            </a:pPr>
            <a:fld id="{F3D39217-7929-4145-9E50-02777C76EEDE}" type="slidenum">
              <a:rPr lang="pl-PL" altLang="pl-PL" sz="1400">
                <a:solidFill>
                  <a:srgbClr val="000000"/>
                </a:solidFill>
                <a:latin typeface="Times New Roman" pitchFamily="18" charset="0"/>
              </a:rPr>
              <a:pPr>
                <a:spcBef>
                  <a:spcPct val="0"/>
                </a:spcBef>
              </a:pPr>
              <a:t>7</a:t>
            </a:fld>
            <a:endParaRPr lang="pl-PL" altLang="pl-PL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ymbol zastępczy obrazu slajdu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 smtClean="0"/>
          </a:p>
        </p:txBody>
      </p:sp>
      <p:sp>
        <p:nvSpPr>
          <p:cNvPr id="79876" name="Symbol zastępczy numeru slajdu 3"/>
          <p:cNvSpPr>
            <a:spLocks noGrp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>
              <a:spcBef>
                <a:spcPct val="0"/>
              </a:spcBef>
            </a:pPr>
            <a:fld id="{F3D39217-7929-4145-9E50-02777C76EEDE}" type="slidenum">
              <a:rPr lang="pl-PL" altLang="pl-PL" sz="1400">
                <a:solidFill>
                  <a:srgbClr val="000000"/>
                </a:solidFill>
                <a:latin typeface="Times New Roman" pitchFamily="18" charset="0"/>
              </a:rPr>
              <a:pPr>
                <a:spcBef>
                  <a:spcPct val="0"/>
                </a:spcBef>
              </a:pPr>
              <a:t>8</a:t>
            </a:fld>
            <a:endParaRPr lang="pl-PL" altLang="pl-PL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ymbol zastępczy obrazu slajdu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 smtClean="0"/>
          </a:p>
        </p:txBody>
      </p:sp>
      <p:sp>
        <p:nvSpPr>
          <p:cNvPr id="80900" name="Symbol zastępczy numeru slajdu 3"/>
          <p:cNvSpPr>
            <a:spLocks noGrp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>
              <a:spcBef>
                <a:spcPct val="0"/>
              </a:spcBef>
            </a:pPr>
            <a:fld id="{CF454C5F-7362-4B66-9FAF-0430ED1D97B4}" type="slidenum">
              <a:rPr lang="pl-PL" altLang="pl-PL" sz="1400">
                <a:solidFill>
                  <a:srgbClr val="000000"/>
                </a:solidFill>
                <a:latin typeface="Times New Roman" pitchFamily="18" charset="0"/>
              </a:rPr>
              <a:pPr>
                <a:spcBef>
                  <a:spcPct val="0"/>
                </a:spcBef>
              </a:pPr>
              <a:t>9</a:t>
            </a:fld>
            <a:endParaRPr lang="pl-PL" altLang="pl-PL" sz="1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9802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>
                <a:solidFill>
                  <a:srgbClr val="564B3C"/>
                </a:solidFill>
              </a:rPr>
              <a:t>17-3-13</a:t>
            </a:r>
            <a:endParaRPr lang="pl-PL" sz="11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564B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070B23-F12D-4100-A4D3-EDE6B03ACF98}" type="slidenum">
              <a:rPr lang="pl-PL" altLang="pl-PL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pl-PL" altLang="pl-PL" sz="10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0443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6861177" y="171452"/>
            <a:ext cx="1860550" cy="4592241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7"/>
          <p:cNvSpPr/>
          <p:nvPr/>
        </p:nvSpPr>
        <p:spPr>
          <a:xfrm>
            <a:off x="6954844" y="263130"/>
            <a:ext cx="1673225" cy="4407694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80" y="296574"/>
            <a:ext cx="1485531" cy="4341736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85756"/>
            <a:ext cx="6172200" cy="4343401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>
                <a:solidFill>
                  <a:srgbClr val="564B3C"/>
                </a:solidFill>
              </a:rPr>
              <a:t>17-3-13</a:t>
            </a:r>
            <a:endParaRPr lang="pl-PL" sz="11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564B3C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5876EA-DEE9-4F21-893A-947CEBE6572C}" type="slidenum">
              <a:rPr lang="pl-PL" altLang="pl-PL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pl-PL" altLang="pl-PL" sz="10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7478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2" y="1597824"/>
            <a:ext cx="7770813" cy="1101329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idx="10"/>
          </p:nvPr>
        </p:nvSpPr>
        <p:spPr>
          <a:xfrm>
            <a:off x="3124202" y="4767262"/>
            <a:ext cx="2894013" cy="272654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>
              <a:solidFill>
                <a:srgbClr val="564B3C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idx="11"/>
          </p:nvPr>
        </p:nvSpPr>
        <p:spPr>
          <a:xfrm>
            <a:off x="6553202" y="4767262"/>
            <a:ext cx="2132013" cy="272654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1BADAB-A468-42BC-AEC2-37D1CDD71FE9}" type="slidenum">
              <a:rPr lang="pl-PL" altLang="pl-PL">
                <a:solidFill>
                  <a:srgbClr val="564B3C"/>
                </a:solidFill>
              </a:rPr>
              <a:pPr>
                <a:defRPr/>
              </a:pPr>
              <a:t>‹#›</a:t>
            </a:fld>
            <a:fld id="{20649C24-1D92-46D5-AA3F-B6D44B9DD071}" type="slidenum">
              <a:rPr lang="pl-PL" altLang="pl-PL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pl-PL" altLang="pl-PL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313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02" b="20363"/>
          <a:stretch>
            <a:fillRect/>
          </a:stretch>
        </p:blipFill>
        <p:spPr bwMode="auto">
          <a:xfrm>
            <a:off x="6" y="0"/>
            <a:ext cx="91471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4572000" y="6"/>
            <a:ext cx="4572000" cy="5143499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rtlCol="0" anchor="ctr">
            <a:noAutofit/>
          </a:bodyPr>
          <a:lstStyle>
            <a:lvl1pPr algn="ctr">
              <a:defRPr sz="12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pPr lvl="0"/>
            <a:r>
              <a:rPr lang="pl-PL" noProof="0" smtClean="0"/>
              <a:t>Kliknij ikonę, aby dodać obraz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6536565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-289842" y="945283"/>
            <a:ext cx="3297941" cy="3252338"/>
          </a:xfrm>
          <a:custGeom>
            <a:avLst/>
            <a:gdLst>
              <a:gd name="connsiteX0" fmla="*/ 1815121 w 7680637"/>
              <a:gd name="connsiteY0" fmla="*/ 575706 h 4910916"/>
              <a:gd name="connsiteX1" fmla="*/ 1958741 w 7680637"/>
              <a:gd name="connsiteY1" fmla="*/ 578860 h 4910916"/>
              <a:gd name="connsiteX2" fmla="*/ 2359375 w 7680637"/>
              <a:gd name="connsiteY2" fmla="*/ 688177 h 4910916"/>
              <a:gd name="connsiteX3" fmla="*/ 2789536 w 7680637"/>
              <a:gd name="connsiteY3" fmla="*/ 948486 h 4910916"/>
              <a:gd name="connsiteX4" fmla="*/ 3102571 w 7680637"/>
              <a:gd name="connsiteY4" fmla="*/ 1217819 h 4910916"/>
              <a:gd name="connsiteX5" fmla="*/ 3332895 w 7680637"/>
              <a:gd name="connsiteY5" fmla="*/ 1453908 h 4910916"/>
              <a:gd name="connsiteX6" fmla="*/ 3547486 w 7680637"/>
              <a:gd name="connsiteY6" fmla="*/ 1699728 h 4910916"/>
              <a:gd name="connsiteX7" fmla="*/ 3559541 w 7680637"/>
              <a:gd name="connsiteY7" fmla="*/ 1711279 h 4910916"/>
              <a:gd name="connsiteX8" fmla="*/ 3594844 w 7680637"/>
              <a:gd name="connsiteY8" fmla="*/ 1754304 h 4910916"/>
              <a:gd name="connsiteX9" fmla="*/ 3608488 w 7680637"/>
              <a:gd name="connsiteY9" fmla="*/ 1774075 h 4910916"/>
              <a:gd name="connsiteX10" fmla="*/ 3859378 w 7680637"/>
              <a:gd name="connsiteY10" fmla="*/ 2104986 h 4910916"/>
              <a:gd name="connsiteX11" fmla="*/ 4127150 w 7680637"/>
              <a:gd name="connsiteY11" fmla="*/ 2531885 h 4910916"/>
              <a:gd name="connsiteX12" fmla="*/ 4318633 w 7680637"/>
              <a:gd name="connsiteY12" fmla="*/ 2969503 h 4910916"/>
              <a:gd name="connsiteX13" fmla="*/ 4397027 w 7680637"/>
              <a:gd name="connsiteY13" fmla="*/ 3404098 h 4910916"/>
              <a:gd name="connsiteX14" fmla="*/ 4225697 w 7680637"/>
              <a:gd name="connsiteY14" fmla="*/ 3994367 h 4910916"/>
              <a:gd name="connsiteX15" fmla="*/ 4062935 w 7680637"/>
              <a:gd name="connsiteY15" fmla="*/ 4183760 h 4910916"/>
              <a:gd name="connsiteX16" fmla="*/ 4026361 w 7680637"/>
              <a:gd name="connsiteY16" fmla="*/ 4222769 h 4910916"/>
              <a:gd name="connsiteX17" fmla="*/ 3960411 w 7680637"/>
              <a:gd name="connsiteY17" fmla="*/ 4276882 h 4910916"/>
              <a:gd name="connsiteX18" fmla="*/ 3930096 w 7680637"/>
              <a:gd name="connsiteY18" fmla="*/ 4294610 h 4910916"/>
              <a:gd name="connsiteX19" fmla="*/ 3581683 w 7680637"/>
              <a:gd name="connsiteY19" fmla="*/ 4498437 h 4910916"/>
              <a:gd name="connsiteX20" fmla="*/ 3065181 w 7680637"/>
              <a:gd name="connsiteY20" fmla="*/ 4687197 h 4910916"/>
              <a:gd name="connsiteX21" fmla="*/ 2281419 w 7680637"/>
              <a:gd name="connsiteY21" fmla="*/ 4850951 h 4910916"/>
              <a:gd name="connsiteX22" fmla="*/ 1509106 w 7680637"/>
              <a:gd name="connsiteY22" fmla="*/ 4910820 h 4910916"/>
              <a:gd name="connsiteX23" fmla="*/ 987175 w 7680637"/>
              <a:gd name="connsiteY23" fmla="*/ 4861062 h 4910916"/>
              <a:gd name="connsiteX24" fmla="*/ 589146 w 7680637"/>
              <a:gd name="connsiteY24" fmla="*/ 4727900 h 4910916"/>
              <a:gd name="connsiteX25" fmla="*/ 309879 w 7680637"/>
              <a:gd name="connsiteY25" fmla="*/ 4528000 h 4910916"/>
              <a:gd name="connsiteX26" fmla="*/ 268865 w 7680637"/>
              <a:gd name="connsiteY26" fmla="*/ 4488072 h 4910916"/>
              <a:gd name="connsiteX27" fmla="*/ 226554 w 7680637"/>
              <a:gd name="connsiteY27" fmla="*/ 4436505 h 4910916"/>
              <a:gd name="connsiteX28" fmla="*/ 218482 w 7680637"/>
              <a:gd name="connsiteY28" fmla="*/ 4421951 h 4910916"/>
              <a:gd name="connsiteX29" fmla="*/ 164739 w 7680637"/>
              <a:gd name="connsiteY29" fmla="*/ 4339798 h 4910916"/>
              <a:gd name="connsiteX30" fmla="*/ 30218 w 7680637"/>
              <a:gd name="connsiteY30" fmla="*/ 3978516 h 4910916"/>
              <a:gd name="connsiteX31" fmla="*/ 6563 w 7680637"/>
              <a:gd name="connsiteY31" fmla="*/ 3481803 h 4910916"/>
              <a:gd name="connsiteX32" fmla="*/ 94549 w 7680637"/>
              <a:gd name="connsiteY32" fmla="*/ 2948010 h 4910916"/>
              <a:gd name="connsiteX33" fmla="*/ 517592 w 7680637"/>
              <a:gd name="connsiteY33" fmla="*/ 1774309 h 4910916"/>
              <a:gd name="connsiteX34" fmla="*/ 854449 w 7680637"/>
              <a:gd name="connsiteY34" fmla="*/ 1197238 h 4910916"/>
              <a:gd name="connsiteX35" fmla="*/ 1142073 w 7680637"/>
              <a:gd name="connsiteY35" fmla="*/ 876277 h 4910916"/>
              <a:gd name="connsiteX36" fmla="*/ 1156923 w 7680637"/>
              <a:gd name="connsiteY36" fmla="*/ 860124 h 4910916"/>
              <a:gd name="connsiteX37" fmla="*/ 1219944 w 7680637"/>
              <a:gd name="connsiteY37" fmla="*/ 808414 h 4910916"/>
              <a:gd name="connsiteX38" fmla="*/ 1243132 w 7680637"/>
              <a:gd name="connsiteY38" fmla="*/ 793623 h 4910916"/>
              <a:gd name="connsiteX39" fmla="*/ 1408343 w 7680637"/>
              <a:gd name="connsiteY39" fmla="*/ 687974 h 4910916"/>
              <a:gd name="connsiteX40" fmla="*/ 1815121 w 7680637"/>
              <a:gd name="connsiteY40" fmla="*/ 575706 h 4910916"/>
              <a:gd name="connsiteX41" fmla="*/ 5284387 w 7680637"/>
              <a:gd name="connsiteY41" fmla="*/ 0 h 4910916"/>
              <a:gd name="connsiteX42" fmla="*/ 7680637 w 7680637"/>
              <a:gd name="connsiteY42" fmla="*/ 0 h 4910916"/>
              <a:gd name="connsiteX43" fmla="*/ 7680637 w 7680637"/>
              <a:gd name="connsiteY43" fmla="*/ 2396248 h 4910916"/>
              <a:gd name="connsiteX44" fmla="*/ 5284387 w 7680637"/>
              <a:gd name="connsiteY44" fmla="*/ 2396248 h 4910916"/>
              <a:gd name="connsiteX0" fmla="*/ 1815121 w 7680637"/>
              <a:gd name="connsiteY0" fmla="*/ 575706 h 4910916"/>
              <a:gd name="connsiteX1" fmla="*/ 1958741 w 7680637"/>
              <a:gd name="connsiteY1" fmla="*/ 578860 h 4910916"/>
              <a:gd name="connsiteX2" fmla="*/ 2359375 w 7680637"/>
              <a:gd name="connsiteY2" fmla="*/ 688177 h 4910916"/>
              <a:gd name="connsiteX3" fmla="*/ 2789536 w 7680637"/>
              <a:gd name="connsiteY3" fmla="*/ 948486 h 4910916"/>
              <a:gd name="connsiteX4" fmla="*/ 3102571 w 7680637"/>
              <a:gd name="connsiteY4" fmla="*/ 1217819 h 4910916"/>
              <a:gd name="connsiteX5" fmla="*/ 3332895 w 7680637"/>
              <a:gd name="connsiteY5" fmla="*/ 1453908 h 4910916"/>
              <a:gd name="connsiteX6" fmla="*/ 3547486 w 7680637"/>
              <a:gd name="connsiteY6" fmla="*/ 1699728 h 4910916"/>
              <a:gd name="connsiteX7" fmla="*/ 3559541 w 7680637"/>
              <a:gd name="connsiteY7" fmla="*/ 1711279 h 4910916"/>
              <a:gd name="connsiteX8" fmla="*/ 3594844 w 7680637"/>
              <a:gd name="connsiteY8" fmla="*/ 1754304 h 4910916"/>
              <a:gd name="connsiteX9" fmla="*/ 3608488 w 7680637"/>
              <a:gd name="connsiteY9" fmla="*/ 1774075 h 4910916"/>
              <a:gd name="connsiteX10" fmla="*/ 3859378 w 7680637"/>
              <a:gd name="connsiteY10" fmla="*/ 2104986 h 4910916"/>
              <a:gd name="connsiteX11" fmla="*/ 4127150 w 7680637"/>
              <a:gd name="connsiteY11" fmla="*/ 2531885 h 4910916"/>
              <a:gd name="connsiteX12" fmla="*/ 4318633 w 7680637"/>
              <a:gd name="connsiteY12" fmla="*/ 2969503 h 4910916"/>
              <a:gd name="connsiteX13" fmla="*/ 4397027 w 7680637"/>
              <a:gd name="connsiteY13" fmla="*/ 3404098 h 4910916"/>
              <a:gd name="connsiteX14" fmla="*/ 4225697 w 7680637"/>
              <a:gd name="connsiteY14" fmla="*/ 3994367 h 4910916"/>
              <a:gd name="connsiteX15" fmla="*/ 4062935 w 7680637"/>
              <a:gd name="connsiteY15" fmla="*/ 4183760 h 4910916"/>
              <a:gd name="connsiteX16" fmla="*/ 4026361 w 7680637"/>
              <a:gd name="connsiteY16" fmla="*/ 4222769 h 4910916"/>
              <a:gd name="connsiteX17" fmla="*/ 3960411 w 7680637"/>
              <a:gd name="connsiteY17" fmla="*/ 4276882 h 4910916"/>
              <a:gd name="connsiteX18" fmla="*/ 3930096 w 7680637"/>
              <a:gd name="connsiteY18" fmla="*/ 4294610 h 4910916"/>
              <a:gd name="connsiteX19" fmla="*/ 3581683 w 7680637"/>
              <a:gd name="connsiteY19" fmla="*/ 4498437 h 4910916"/>
              <a:gd name="connsiteX20" fmla="*/ 3065181 w 7680637"/>
              <a:gd name="connsiteY20" fmla="*/ 4687197 h 4910916"/>
              <a:gd name="connsiteX21" fmla="*/ 2281419 w 7680637"/>
              <a:gd name="connsiteY21" fmla="*/ 4850951 h 4910916"/>
              <a:gd name="connsiteX22" fmla="*/ 1509106 w 7680637"/>
              <a:gd name="connsiteY22" fmla="*/ 4910820 h 4910916"/>
              <a:gd name="connsiteX23" fmla="*/ 987175 w 7680637"/>
              <a:gd name="connsiteY23" fmla="*/ 4861062 h 4910916"/>
              <a:gd name="connsiteX24" fmla="*/ 589146 w 7680637"/>
              <a:gd name="connsiteY24" fmla="*/ 4727900 h 4910916"/>
              <a:gd name="connsiteX25" fmla="*/ 309879 w 7680637"/>
              <a:gd name="connsiteY25" fmla="*/ 4528000 h 4910916"/>
              <a:gd name="connsiteX26" fmla="*/ 268865 w 7680637"/>
              <a:gd name="connsiteY26" fmla="*/ 4488072 h 4910916"/>
              <a:gd name="connsiteX27" fmla="*/ 226554 w 7680637"/>
              <a:gd name="connsiteY27" fmla="*/ 4436505 h 4910916"/>
              <a:gd name="connsiteX28" fmla="*/ 218482 w 7680637"/>
              <a:gd name="connsiteY28" fmla="*/ 4421951 h 4910916"/>
              <a:gd name="connsiteX29" fmla="*/ 164739 w 7680637"/>
              <a:gd name="connsiteY29" fmla="*/ 4339798 h 4910916"/>
              <a:gd name="connsiteX30" fmla="*/ 30218 w 7680637"/>
              <a:gd name="connsiteY30" fmla="*/ 3978516 h 4910916"/>
              <a:gd name="connsiteX31" fmla="*/ 6563 w 7680637"/>
              <a:gd name="connsiteY31" fmla="*/ 3481803 h 4910916"/>
              <a:gd name="connsiteX32" fmla="*/ 94549 w 7680637"/>
              <a:gd name="connsiteY32" fmla="*/ 2948010 h 4910916"/>
              <a:gd name="connsiteX33" fmla="*/ 517592 w 7680637"/>
              <a:gd name="connsiteY33" fmla="*/ 1774309 h 4910916"/>
              <a:gd name="connsiteX34" fmla="*/ 854449 w 7680637"/>
              <a:gd name="connsiteY34" fmla="*/ 1197238 h 4910916"/>
              <a:gd name="connsiteX35" fmla="*/ 1142073 w 7680637"/>
              <a:gd name="connsiteY35" fmla="*/ 876277 h 4910916"/>
              <a:gd name="connsiteX36" fmla="*/ 1156923 w 7680637"/>
              <a:gd name="connsiteY36" fmla="*/ 860124 h 4910916"/>
              <a:gd name="connsiteX37" fmla="*/ 1219944 w 7680637"/>
              <a:gd name="connsiteY37" fmla="*/ 808414 h 4910916"/>
              <a:gd name="connsiteX38" fmla="*/ 1243132 w 7680637"/>
              <a:gd name="connsiteY38" fmla="*/ 793623 h 4910916"/>
              <a:gd name="connsiteX39" fmla="*/ 1408343 w 7680637"/>
              <a:gd name="connsiteY39" fmla="*/ 687974 h 4910916"/>
              <a:gd name="connsiteX40" fmla="*/ 1815121 w 7680637"/>
              <a:gd name="connsiteY40" fmla="*/ 575706 h 4910916"/>
              <a:gd name="connsiteX41" fmla="*/ 5284387 w 7680637"/>
              <a:gd name="connsiteY41" fmla="*/ 2396248 h 4910916"/>
              <a:gd name="connsiteX42" fmla="*/ 7680637 w 7680637"/>
              <a:gd name="connsiteY42" fmla="*/ 0 h 4910916"/>
              <a:gd name="connsiteX43" fmla="*/ 7680637 w 7680637"/>
              <a:gd name="connsiteY43" fmla="*/ 2396248 h 4910916"/>
              <a:gd name="connsiteX44" fmla="*/ 5284387 w 7680637"/>
              <a:gd name="connsiteY44" fmla="*/ 2396248 h 4910916"/>
              <a:gd name="connsiteX0" fmla="*/ 1815121 w 7680637"/>
              <a:gd name="connsiteY0" fmla="*/ 1241 h 4336451"/>
              <a:gd name="connsiteX1" fmla="*/ 1958741 w 7680637"/>
              <a:gd name="connsiteY1" fmla="*/ 4395 h 4336451"/>
              <a:gd name="connsiteX2" fmla="*/ 2359375 w 7680637"/>
              <a:gd name="connsiteY2" fmla="*/ 113712 h 4336451"/>
              <a:gd name="connsiteX3" fmla="*/ 2789536 w 7680637"/>
              <a:gd name="connsiteY3" fmla="*/ 374021 h 4336451"/>
              <a:gd name="connsiteX4" fmla="*/ 3102571 w 7680637"/>
              <a:gd name="connsiteY4" fmla="*/ 643354 h 4336451"/>
              <a:gd name="connsiteX5" fmla="*/ 3332895 w 7680637"/>
              <a:gd name="connsiteY5" fmla="*/ 879443 h 4336451"/>
              <a:gd name="connsiteX6" fmla="*/ 3547486 w 7680637"/>
              <a:gd name="connsiteY6" fmla="*/ 1125263 h 4336451"/>
              <a:gd name="connsiteX7" fmla="*/ 3559541 w 7680637"/>
              <a:gd name="connsiteY7" fmla="*/ 1136814 h 4336451"/>
              <a:gd name="connsiteX8" fmla="*/ 3594844 w 7680637"/>
              <a:gd name="connsiteY8" fmla="*/ 1179839 h 4336451"/>
              <a:gd name="connsiteX9" fmla="*/ 3608488 w 7680637"/>
              <a:gd name="connsiteY9" fmla="*/ 1199610 h 4336451"/>
              <a:gd name="connsiteX10" fmla="*/ 3859378 w 7680637"/>
              <a:gd name="connsiteY10" fmla="*/ 1530521 h 4336451"/>
              <a:gd name="connsiteX11" fmla="*/ 4127150 w 7680637"/>
              <a:gd name="connsiteY11" fmla="*/ 1957420 h 4336451"/>
              <a:gd name="connsiteX12" fmla="*/ 4318633 w 7680637"/>
              <a:gd name="connsiteY12" fmla="*/ 2395038 h 4336451"/>
              <a:gd name="connsiteX13" fmla="*/ 4397027 w 7680637"/>
              <a:gd name="connsiteY13" fmla="*/ 2829633 h 4336451"/>
              <a:gd name="connsiteX14" fmla="*/ 4225697 w 7680637"/>
              <a:gd name="connsiteY14" fmla="*/ 3419902 h 4336451"/>
              <a:gd name="connsiteX15" fmla="*/ 4062935 w 7680637"/>
              <a:gd name="connsiteY15" fmla="*/ 3609295 h 4336451"/>
              <a:gd name="connsiteX16" fmla="*/ 4026361 w 7680637"/>
              <a:gd name="connsiteY16" fmla="*/ 3648304 h 4336451"/>
              <a:gd name="connsiteX17" fmla="*/ 3960411 w 7680637"/>
              <a:gd name="connsiteY17" fmla="*/ 3702417 h 4336451"/>
              <a:gd name="connsiteX18" fmla="*/ 3930096 w 7680637"/>
              <a:gd name="connsiteY18" fmla="*/ 3720145 h 4336451"/>
              <a:gd name="connsiteX19" fmla="*/ 3581683 w 7680637"/>
              <a:gd name="connsiteY19" fmla="*/ 3923972 h 4336451"/>
              <a:gd name="connsiteX20" fmla="*/ 3065181 w 7680637"/>
              <a:gd name="connsiteY20" fmla="*/ 4112732 h 4336451"/>
              <a:gd name="connsiteX21" fmla="*/ 2281419 w 7680637"/>
              <a:gd name="connsiteY21" fmla="*/ 4276486 h 4336451"/>
              <a:gd name="connsiteX22" fmla="*/ 1509106 w 7680637"/>
              <a:gd name="connsiteY22" fmla="*/ 4336355 h 4336451"/>
              <a:gd name="connsiteX23" fmla="*/ 987175 w 7680637"/>
              <a:gd name="connsiteY23" fmla="*/ 4286597 h 4336451"/>
              <a:gd name="connsiteX24" fmla="*/ 589146 w 7680637"/>
              <a:gd name="connsiteY24" fmla="*/ 4153435 h 4336451"/>
              <a:gd name="connsiteX25" fmla="*/ 309879 w 7680637"/>
              <a:gd name="connsiteY25" fmla="*/ 3953535 h 4336451"/>
              <a:gd name="connsiteX26" fmla="*/ 268865 w 7680637"/>
              <a:gd name="connsiteY26" fmla="*/ 3913607 h 4336451"/>
              <a:gd name="connsiteX27" fmla="*/ 226554 w 7680637"/>
              <a:gd name="connsiteY27" fmla="*/ 3862040 h 4336451"/>
              <a:gd name="connsiteX28" fmla="*/ 218482 w 7680637"/>
              <a:gd name="connsiteY28" fmla="*/ 3847486 h 4336451"/>
              <a:gd name="connsiteX29" fmla="*/ 164739 w 7680637"/>
              <a:gd name="connsiteY29" fmla="*/ 3765333 h 4336451"/>
              <a:gd name="connsiteX30" fmla="*/ 30218 w 7680637"/>
              <a:gd name="connsiteY30" fmla="*/ 3404051 h 4336451"/>
              <a:gd name="connsiteX31" fmla="*/ 6563 w 7680637"/>
              <a:gd name="connsiteY31" fmla="*/ 2907338 h 4336451"/>
              <a:gd name="connsiteX32" fmla="*/ 94549 w 7680637"/>
              <a:gd name="connsiteY32" fmla="*/ 2373545 h 4336451"/>
              <a:gd name="connsiteX33" fmla="*/ 517592 w 7680637"/>
              <a:gd name="connsiteY33" fmla="*/ 1199844 h 4336451"/>
              <a:gd name="connsiteX34" fmla="*/ 854449 w 7680637"/>
              <a:gd name="connsiteY34" fmla="*/ 622773 h 4336451"/>
              <a:gd name="connsiteX35" fmla="*/ 1142073 w 7680637"/>
              <a:gd name="connsiteY35" fmla="*/ 301812 h 4336451"/>
              <a:gd name="connsiteX36" fmla="*/ 1156923 w 7680637"/>
              <a:gd name="connsiteY36" fmla="*/ 285659 h 4336451"/>
              <a:gd name="connsiteX37" fmla="*/ 1219944 w 7680637"/>
              <a:gd name="connsiteY37" fmla="*/ 233949 h 4336451"/>
              <a:gd name="connsiteX38" fmla="*/ 1243132 w 7680637"/>
              <a:gd name="connsiteY38" fmla="*/ 219158 h 4336451"/>
              <a:gd name="connsiteX39" fmla="*/ 1408343 w 7680637"/>
              <a:gd name="connsiteY39" fmla="*/ 113509 h 4336451"/>
              <a:gd name="connsiteX40" fmla="*/ 1815121 w 7680637"/>
              <a:gd name="connsiteY40" fmla="*/ 1241 h 4336451"/>
              <a:gd name="connsiteX41" fmla="*/ 5284387 w 7680637"/>
              <a:gd name="connsiteY41" fmla="*/ 1821783 h 4336451"/>
              <a:gd name="connsiteX42" fmla="*/ 7680637 w 7680637"/>
              <a:gd name="connsiteY42" fmla="*/ 1821783 h 4336451"/>
              <a:gd name="connsiteX43" fmla="*/ 5284387 w 7680637"/>
              <a:gd name="connsiteY43" fmla="*/ 1821783 h 4336451"/>
              <a:gd name="connsiteX0" fmla="*/ 1815121 w 4397254"/>
              <a:gd name="connsiteY0" fmla="*/ 1241 h 4336451"/>
              <a:gd name="connsiteX1" fmla="*/ 1958741 w 4397254"/>
              <a:gd name="connsiteY1" fmla="*/ 4395 h 4336451"/>
              <a:gd name="connsiteX2" fmla="*/ 2359375 w 4397254"/>
              <a:gd name="connsiteY2" fmla="*/ 113712 h 4336451"/>
              <a:gd name="connsiteX3" fmla="*/ 2789536 w 4397254"/>
              <a:gd name="connsiteY3" fmla="*/ 374021 h 4336451"/>
              <a:gd name="connsiteX4" fmla="*/ 3102571 w 4397254"/>
              <a:gd name="connsiteY4" fmla="*/ 643354 h 4336451"/>
              <a:gd name="connsiteX5" fmla="*/ 3332895 w 4397254"/>
              <a:gd name="connsiteY5" fmla="*/ 879443 h 4336451"/>
              <a:gd name="connsiteX6" fmla="*/ 3547486 w 4397254"/>
              <a:gd name="connsiteY6" fmla="*/ 1125263 h 4336451"/>
              <a:gd name="connsiteX7" fmla="*/ 3559541 w 4397254"/>
              <a:gd name="connsiteY7" fmla="*/ 1136814 h 4336451"/>
              <a:gd name="connsiteX8" fmla="*/ 3594844 w 4397254"/>
              <a:gd name="connsiteY8" fmla="*/ 1179839 h 4336451"/>
              <a:gd name="connsiteX9" fmla="*/ 3608488 w 4397254"/>
              <a:gd name="connsiteY9" fmla="*/ 1199610 h 4336451"/>
              <a:gd name="connsiteX10" fmla="*/ 3859378 w 4397254"/>
              <a:gd name="connsiteY10" fmla="*/ 1530521 h 4336451"/>
              <a:gd name="connsiteX11" fmla="*/ 4127150 w 4397254"/>
              <a:gd name="connsiteY11" fmla="*/ 1957420 h 4336451"/>
              <a:gd name="connsiteX12" fmla="*/ 4318633 w 4397254"/>
              <a:gd name="connsiteY12" fmla="*/ 2395038 h 4336451"/>
              <a:gd name="connsiteX13" fmla="*/ 4397027 w 4397254"/>
              <a:gd name="connsiteY13" fmla="*/ 2829633 h 4336451"/>
              <a:gd name="connsiteX14" fmla="*/ 4225697 w 4397254"/>
              <a:gd name="connsiteY14" fmla="*/ 3419902 h 4336451"/>
              <a:gd name="connsiteX15" fmla="*/ 4062935 w 4397254"/>
              <a:gd name="connsiteY15" fmla="*/ 3609295 h 4336451"/>
              <a:gd name="connsiteX16" fmla="*/ 4026361 w 4397254"/>
              <a:gd name="connsiteY16" fmla="*/ 3648304 h 4336451"/>
              <a:gd name="connsiteX17" fmla="*/ 3960411 w 4397254"/>
              <a:gd name="connsiteY17" fmla="*/ 3702417 h 4336451"/>
              <a:gd name="connsiteX18" fmla="*/ 3930096 w 4397254"/>
              <a:gd name="connsiteY18" fmla="*/ 3720145 h 4336451"/>
              <a:gd name="connsiteX19" fmla="*/ 3581683 w 4397254"/>
              <a:gd name="connsiteY19" fmla="*/ 3923972 h 4336451"/>
              <a:gd name="connsiteX20" fmla="*/ 3065181 w 4397254"/>
              <a:gd name="connsiteY20" fmla="*/ 4112732 h 4336451"/>
              <a:gd name="connsiteX21" fmla="*/ 2281419 w 4397254"/>
              <a:gd name="connsiteY21" fmla="*/ 4276486 h 4336451"/>
              <a:gd name="connsiteX22" fmla="*/ 1509106 w 4397254"/>
              <a:gd name="connsiteY22" fmla="*/ 4336355 h 4336451"/>
              <a:gd name="connsiteX23" fmla="*/ 987175 w 4397254"/>
              <a:gd name="connsiteY23" fmla="*/ 4286597 h 4336451"/>
              <a:gd name="connsiteX24" fmla="*/ 589146 w 4397254"/>
              <a:gd name="connsiteY24" fmla="*/ 4153435 h 4336451"/>
              <a:gd name="connsiteX25" fmla="*/ 309879 w 4397254"/>
              <a:gd name="connsiteY25" fmla="*/ 3953535 h 4336451"/>
              <a:gd name="connsiteX26" fmla="*/ 268865 w 4397254"/>
              <a:gd name="connsiteY26" fmla="*/ 3913607 h 4336451"/>
              <a:gd name="connsiteX27" fmla="*/ 226554 w 4397254"/>
              <a:gd name="connsiteY27" fmla="*/ 3862040 h 4336451"/>
              <a:gd name="connsiteX28" fmla="*/ 218482 w 4397254"/>
              <a:gd name="connsiteY28" fmla="*/ 3847486 h 4336451"/>
              <a:gd name="connsiteX29" fmla="*/ 164739 w 4397254"/>
              <a:gd name="connsiteY29" fmla="*/ 3765333 h 4336451"/>
              <a:gd name="connsiteX30" fmla="*/ 30218 w 4397254"/>
              <a:gd name="connsiteY30" fmla="*/ 3404051 h 4336451"/>
              <a:gd name="connsiteX31" fmla="*/ 6563 w 4397254"/>
              <a:gd name="connsiteY31" fmla="*/ 2907338 h 4336451"/>
              <a:gd name="connsiteX32" fmla="*/ 94549 w 4397254"/>
              <a:gd name="connsiteY32" fmla="*/ 2373545 h 4336451"/>
              <a:gd name="connsiteX33" fmla="*/ 517592 w 4397254"/>
              <a:gd name="connsiteY33" fmla="*/ 1199844 h 4336451"/>
              <a:gd name="connsiteX34" fmla="*/ 854449 w 4397254"/>
              <a:gd name="connsiteY34" fmla="*/ 622773 h 4336451"/>
              <a:gd name="connsiteX35" fmla="*/ 1142073 w 4397254"/>
              <a:gd name="connsiteY35" fmla="*/ 301812 h 4336451"/>
              <a:gd name="connsiteX36" fmla="*/ 1156923 w 4397254"/>
              <a:gd name="connsiteY36" fmla="*/ 285659 h 4336451"/>
              <a:gd name="connsiteX37" fmla="*/ 1219944 w 4397254"/>
              <a:gd name="connsiteY37" fmla="*/ 233949 h 4336451"/>
              <a:gd name="connsiteX38" fmla="*/ 1243132 w 4397254"/>
              <a:gd name="connsiteY38" fmla="*/ 219158 h 4336451"/>
              <a:gd name="connsiteX39" fmla="*/ 1408343 w 4397254"/>
              <a:gd name="connsiteY39" fmla="*/ 113509 h 4336451"/>
              <a:gd name="connsiteX40" fmla="*/ 1815121 w 4397254"/>
              <a:gd name="connsiteY40" fmla="*/ 1241 h 4336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4397254" h="4336451">
                <a:moveTo>
                  <a:pt x="1815121" y="1241"/>
                </a:moveTo>
                <a:cubicBezTo>
                  <a:pt x="1862318" y="-1137"/>
                  <a:pt x="1910189" y="-102"/>
                  <a:pt x="1958741" y="4395"/>
                </a:cubicBezTo>
                <a:cubicBezTo>
                  <a:pt x="2098628" y="17457"/>
                  <a:pt x="2231379" y="57015"/>
                  <a:pt x="2359375" y="113712"/>
                </a:cubicBezTo>
                <a:cubicBezTo>
                  <a:pt x="2513869" y="182282"/>
                  <a:pt x="2655218" y="272222"/>
                  <a:pt x="2789536" y="374021"/>
                </a:cubicBezTo>
                <a:cubicBezTo>
                  <a:pt x="2899333" y="457559"/>
                  <a:pt x="3002950" y="548021"/>
                  <a:pt x="3102571" y="643354"/>
                </a:cubicBezTo>
                <a:cubicBezTo>
                  <a:pt x="3182202" y="719351"/>
                  <a:pt x="3259630" y="797689"/>
                  <a:pt x="3332895" y="879443"/>
                </a:cubicBezTo>
                <a:cubicBezTo>
                  <a:pt x="3405797" y="960434"/>
                  <a:pt x="3476103" y="1043291"/>
                  <a:pt x="3547486" y="1125263"/>
                </a:cubicBezTo>
                <a:cubicBezTo>
                  <a:pt x="3551145" y="1129408"/>
                  <a:pt x="3555574" y="1132922"/>
                  <a:pt x="3559541" y="1136814"/>
                </a:cubicBezTo>
                <a:lnTo>
                  <a:pt x="3594844" y="1179839"/>
                </a:lnTo>
                <a:cubicBezTo>
                  <a:pt x="3599444" y="1186387"/>
                  <a:pt x="3603581" y="1193315"/>
                  <a:pt x="3608488" y="1199610"/>
                </a:cubicBezTo>
                <a:cubicBezTo>
                  <a:pt x="3695148" y="1307428"/>
                  <a:pt x="3779473" y="1417425"/>
                  <a:pt x="3859378" y="1530521"/>
                </a:cubicBezTo>
                <a:cubicBezTo>
                  <a:pt x="3956253" y="1668069"/>
                  <a:pt x="4046908" y="1809665"/>
                  <a:pt x="4127150" y="1957420"/>
                </a:cubicBezTo>
                <a:cubicBezTo>
                  <a:pt x="4203278" y="2097963"/>
                  <a:pt x="4269448" y="2242711"/>
                  <a:pt x="4318633" y="2395038"/>
                </a:cubicBezTo>
                <a:cubicBezTo>
                  <a:pt x="4364176" y="2536327"/>
                  <a:pt x="4394000" y="2680458"/>
                  <a:pt x="4397027" y="2829633"/>
                </a:cubicBezTo>
                <a:cubicBezTo>
                  <a:pt x="4401223" y="3044022"/>
                  <a:pt x="4347375" y="3241718"/>
                  <a:pt x="4225697" y="3419902"/>
                </a:cubicBezTo>
                <a:cubicBezTo>
                  <a:pt x="4178523" y="3489045"/>
                  <a:pt x="4123864" y="3551893"/>
                  <a:pt x="4062935" y="3609295"/>
                </a:cubicBezTo>
                <a:cubicBezTo>
                  <a:pt x="4050000" y="3621498"/>
                  <a:pt x="4038518" y="3635153"/>
                  <a:pt x="4026361" y="3648304"/>
                </a:cubicBezTo>
                <a:lnTo>
                  <a:pt x="3960411" y="3702417"/>
                </a:lnTo>
                <a:cubicBezTo>
                  <a:pt x="3950306" y="3708327"/>
                  <a:pt x="3939576" y="3713159"/>
                  <a:pt x="3930096" y="3720145"/>
                </a:cubicBezTo>
                <a:cubicBezTo>
                  <a:pt x="3821235" y="3800204"/>
                  <a:pt x="3704076" y="3866689"/>
                  <a:pt x="3581683" y="3923972"/>
                </a:cubicBezTo>
                <a:cubicBezTo>
                  <a:pt x="3415114" y="4001885"/>
                  <a:pt x="3241981" y="4062685"/>
                  <a:pt x="3065181" y="4112732"/>
                </a:cubicBezTo>
                <a:cubicBezTo>
                  <a:pt x="2807878" y="4185956"/>
                  <a:pt x="2545972" y="4237546"/>
                  <a:pt x="2281419" y="4276486"/>
                </a:cubicBezTo>
                <a:cubicBezTo>
                  <a:pt x="2025295" y="4314067"/>
                  <a:pt x="1768171" y="4338178"/>
                  <a:pt x="1509106" y="4336355"/>
                </a:cubicBezTo>
                <a:cubicBezTo>
                  <a:pt x="1333688" y="4334979"/>
                  <a:pt x="1159288" y="4321650"/>
                  <a:pt x="987175" y="4286597"/>
                </a:cubicBezTo>
                <a:cubicBezTo>
                  <a:pt x="848988" y="4258642"/>
                  <a:pt x="715269" y="4216963"/>
                  <a:pt x="589146" y="4153435"/>
                </a:cubicBezTo>
                <a:cubicBezTo>
                  <a:pt x="485705" y="4101209"/>
                  <a:pt x="391685" y="4035954"/>
                  <a:pt x="309879" y="3953535"/>
                </a:cubicBezTo>
                <a:cubicBezTo>
                  <a:pt x="296422" y="3939962"/>
                  <a:pt x="282631" y="3926927"/>
                  <a:pt x="268865" y="3913607"/>
                </a:cubicBezTo>
                <a:lnTo>
                  <a:pt x="226554" y="3862040"/>
                </a:lnTo>
                <a:cubicBezTo>
                  <a:pt x="223819" y="3857134"/>
                  <a:pt x="221677" y="3852011"/>
                  <a:pt x="218482" y="3847486"/>
                </a:cubicBezTo>
                <a:cubicBezTo>
                  <a:pt x="200618" y="3820062"/>
                  <a:pt x="181393" y="3793486"/>
                  <a:pt x="164739" y="3765333"/>
                </a:cubicBezTo>
                <a:cubicBezTo>
                  <a:pt x="97787" y="3653256"/>
                  <a:pt x="55417" y="3531860"/>
                  <a:pt x="30218" y="3404051"/>
                </a:cubicBezTo>
                <a:cubicBezTo>
                  <a:pt x="-2189" y="3239807"/>
                  <a:pt x="-5794" y="3073902"/>
                  <a:pt x="6563" y="2907338"/>
                </a:cubicBezTo>
                <a:cubicBezTo>
                  <a:pt x="19827" y="2726795"/>
                  <a:pt x="51054" y="2548982"/>
                  <a:pt x="94549" y="2373545"/>
                </a:cubicBezTo>
                <a:cubicBezTo>
                  <a:pt x="194967" y="1967715"/>
                  <a:pt x="339184" y="1577558"/>
                  <a:pt x="517592" y="1199844"/>
                </a:cubicBezTo>
                <a:cubicBezTo>
                  <a:pt x="613094" y="997614"/>
                  <a:pt x="722388" y="803389"/>
                  <a:pt x="854449" y="622773"/>
                </a:cubicBezTo>
                <a:cubicBezTo>
                  <a:pt x="939492" y="506147"/>
                  <a:pt x="1031609" y="395627"/>
                  <a:pt x="1142073" y="301812"/>
                </a:cubicBezTo>
                <a:cubicBezTo>
                  <a:pt x="1147644" y="296975"/>
                  <a:pt x="1152023" y="291001"/>
                  <a:pt x="1156923" y="285659"/>
                </a:cubicBezTo>
                <a:lnTo>
                  <a:pt x="1219944" y="233949"/>
                </a:lnTo>
                <a:cubicBezTo>
                  <a:pt x="1227812" y="229081"/>
                  <a:pt x="1236043" y="224975"/>
                  <a:pt x="1243132" y="219158"/>
                </a:cubicBezTo>
                <a:cubicBezTo>
                  <a:pt x="1294110" y="177594"/>
                  <a:pt x="1350030" y="143622"/>
                  <a:pt x="1408343" y="113509"/>
                </a:cubicBezTo>
                <a:cubicBezTo>
                  <a:pt x="1538001" y="46229"/>
                  <a:pt x="1673529" y="8376"/>
                  <a:pt x="1815121" y="1241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rtlCol="0" anchor="ctr">
            <a:noAutofit/>
          </a:bodyPr>
          <a:lstStyle>
            <a:lvl1pPr algn="ctr">
              <a:defRPr sz="12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pPr lvl="0"/>
            <a:r>
              <a:rPr lang="pl-PL" noProof="0" smtClean="0"/>
              <a:t>Kliknij ikonę, aby dodać obraz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7855221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02" b="20363"/>
          <a:stretch>
            <a:fillRect/>
          </a:stretch>
        </p:blipFill>
        <p:spPr bwMode="auto">
          <a:xfrm>
            <a:off x="6" y="0"/>
            <a:ext cx="91471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316" y="1415654"/>
            <a:ext cx="4981575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7"/>
          <p:cNvSpPr/>
          <p:nvPr userDrawn="1"/>
        </p:nvSpPr>
        <p:spPr>
          <a:xfrm>
            <a:off x="5886450" y="4069556"/>
            <a:ext cx="495300" cy="104775"/>
          </a:xfrm>
          <a:prstGeom prst="rect">
            <a:avLst/>
          </a:prstGeom>
          <a:solidFill>
            <a:srgbClr val="1F1C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4249602" y="1598456"/>
            <a:ext cx="3770075" cy="2372965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rtlCol="0" anchor="ctr">
            <a:normAutofit/>
          </a:bodyPr>
          <a:lstStyle>
            <a:lvl1pPr marL="0" indent="0" algn="ctr">
              <a:buNone/>
              <a:defRPr sz="12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pl-PL" noProof="0" smtClean="0"/>
              <a:t>Kliknij ikonę, aby dodać obraz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8903752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18742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02" b="20363"/>
          <a:stretch>
            <a:fillRect/>
          </a:stretch>
        </p:blipFill>
        <p:spPr bwMode="auto">
          <a:xfrm>
            <a:off x="5" y="0"/>
            <a:ext cx="91471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>
                <a:solidFill>
                  <a:srgbClr val="564B3C"/>
                </a:solidFill>
              </a:rPr>
              <a:t>17-3-13</a:t>
            </a:r>
            <a:endParaRPr lang="pl-PL" sz="8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564B3C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5C0161-C3DD-48ED-AAD2-8B1D8BD9A2A4}" type="slidenum">
              <a:rPr lang="pl-PL" altLang="pl-PL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pl-PL" altLang="pl-PL" sz="8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67880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9" rIns="68576" bIns="34289" anchor="ctr"/>
          <a:lstStyle/>
          <a:p>
            <a:pPr algn="ctr" defTabSz="91433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5" name="Rounded Rectangle 7"/>
          <p:cNvSpPr/>
          <p:nvPr/>
        </p:nvSpPr>
        <p:spPr>
          <a:xfrm>
            <a:off x="92077" y="76203"/>
            <a:ext cx="8959850" cy="4998244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9" rIns="68576" bIns="34289" anchor="ctr"/>
          <a:lstStyle/>
          <a:p>
            <a:pPr algn="ctr" defTabSz="91433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12"/>
          <p:cNvSpPr/>
          <p:nvPr/>
        </p:nvSpPr>
        <p:spPr>
          <a:xfrm>
            <a:off x="451977" y="2209800"/>
            <a:ext cx="8265160" cy="184785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9" rIns="68576" bIns="34289" anchor="ctr"/>
          <a:lstStyle/>
          <a:p>
            <a:pPr algn="ctr" defTabSz="91433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15"/>
          <p:cNvSpPr/>
          <p:nvPr/>
        </p:nvSpPr>
        <p:spPr>
          <a:xfrm>
            <a:off x="568326" y="2286002"/>
            <a:ext cx="8032750" cy="168354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9" rIns="68576" bIns="34289" anchor="ctr"/>
          <a:lstStyle/>
          <a:p>
            <a:pPr algn="ctr" defTabSz="91433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14"/>
          <p:cNvSpPr/>
          <p:nvPr/>
        </p:nvSpPr>
        <p:spPr>
          <a:xfrm>
            <a:off x="674690" y="3406384"/>
            <a:ext cx="7820025" cy="497681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9" rIns="68576" bIns="34289" anchor="ctr"/>
          <a:lstStyle/>
          <a:p>
            <a:pPr algn="ctr" defTabSz="91433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13"/>
          <p:cNvSpPr/>
          <p:nvPr/>
        </p:nvSpPr>
        <p:spPr>
          <a:xfrm>
            <a:off x="676275" y="2343153"/>
            <a:ext cx="7818438" cy="1558529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9" rIns="68576" bIns="34289" anchor="ctr"/>
          <a:lstStyle/>
          <a:p>
            <a:pPr algn="ctr" defTabSz="91433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2400306"/>
            <a:ext cx="7696200" cy="971551"/>
          </a:xfrm>
        </p:spPr>
        <p:txBody>
          <a:bodyPr anchor="b" anchorCtr="0">
            <a:noAutofit/>
          </a:bodyPr>
          <a:lstStyle>
            <a:lvl1pPr algn="ctr" defTabSz="514313" rtl="0" eaLnBrk="1" latinLnBrk="0" hangingPunct="1">
              <a:spcBef>
                <a:spcPct val="0"/>
              </a:spcBef>
              <a:buNone/>
              <a:defRPr lang="en-US" sz="23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455640"/>
            <a:ext cx="7696200" cy="3928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100" cap="all" spc="141" baseline="0">
                <a:solidFill>
                  <a:srgbClr val="FFFFFF"/>
                </a:solidFill>
              </a:defRPr>
            </a:lvl1pPr>
            <a:lvl2pPr marL="257156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514313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468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1028624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28577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542935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80009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2057246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>
                <a:solidFill>
                  <a:srgbClr val="564B3C"/>
                </a:solidFill>
              </a:rPr>
              <a:t>17-3-13</a:t>
            </a:r>
            <a:endParaRPr lang="pl-PL" sz="8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564B3C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98F7B-B60F-4667-9601-37D9BA91BEC3}" type="slidenum">
              <a:rPr lang="pl-PL" altLang="pl-PL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pl-PL" altLang="pl-PL" sz="8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37507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9" y="306282"/>
            <a:ext cx="8260672" cy="77957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289303"/>
            <a:ext cx="4038600" cy="3305556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89303"/>
            <a:ext cx="4038600" cy="3305556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>
                <a:solidFill>
                  <a:srgbClr val="564B3C"/>
                </a:solidFill>
              </a:rPr>
              <a:t>17-3-13</a:t>
            </a:r>
            <a:endParaRPr lang="pl-PL" sz="8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564B3C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423727-08A9-48CA-816C-63286D85EEA4}" type="slidenum">
              <a:rPr lang="pl-PL" altLang="pl-PL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pl-PL" altLang="pl-PL" sz="8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5634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02" b="20363"/>
          <a:stretch>
            <a:fillRect/>
          </a:stretch>
        </p:blipFill>
        <p:spPr bwMode="auto">
          <a:xfrm>
            <a:off x="6" y="0"/>
            <a:ext cx="91471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>
                <a:solidFill>
                  <a:srgbClr val="564B3C"/>
                </a:solidFill>
              </a:rPr>
              <a:t>17-3-13</a:t>
            </a:r>
            <a:endParaRPr lang="pl-PL" sz="11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564B3C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F63DFA-842C-4BDE-9AAC-63D6D9DA3320}" type="slidenum">
              <a:rPr lang="pl-PL" altLang="pl-PL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pl-PL" altLang="pl-PL" sz="10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5254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9" y="306282"/>
            <a:ext cx="8260672" cy="77957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9" y="1291828"/>
            <a:ext cx="4040188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sz="1200" b="1"/>
            </a:lvl1pPr>
            <a:lvl2pPr marL="257156" indent="0">
              <a:buNone/>
              <a:defRPr sz="1100" b="1"/>
            </a:lvl2pPr>
            <a:lvl3pPr marL="514313" indent="0">
              <a:buNone/>
              <a:defRPr sz="1000" b="1"/>
            </a:lvl3pPr>
            <a:lvl4pPr marL="771468" indent="0">
              <a:buNone/>
              <a:defRPr sz="900" b="1"/>
            </a:lvl4pPr>
            <a:lvl5pPr marL="1028624" indent="0">
              <a:buNone/>
              <a:defRPr sz="900" b="1"/>
            </a:lvl5pPr>
            <a:lvl6pPr marL="1285779" indent="0">
              <a:buNone/>
              <a:defRPr sz="900" b="1"/>
            </a:lvl6pPr>
            <a:lvl7pPr marL="1542935" indent="0">
              <a:buNone/>
              <a:defRPr sz="900" b="1"/>
            </a:lvl7pPr>
            <a:lvl8pPr marL="1800090" indent="0">
              <a:buNone/>
              <a:defRPr sz="900" b="1"/>
            </a:lvl8pPr>
            <a:lvl9pPr marL="2057246" indent="0">
              <a:buNone/>
              <a:defRPr sz="9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9" y="1828801"/>
            <a:ext cx="4040188" cy="2765822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291828"/>
            <a:ext cx="4041775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sz="1200" b="1"/>
            </a:lvl1pPr>
            <a:lvl2pPr marL="257156" indent="0">
              <a:buNone/>
              <a:defRPr sz="1100" b="1"/>
            </a:lvl2pPr>
            <a:lvl3pPr marL="514313" indent="0">
              <a:buNone/>
              <a:defRPr sz="1000" b="1"/>
            </a:lvl3pPr>
            <a:lvl4pPr marL="771468" indent="0">
              <a:buNone/>
              <a:defRPr sz="900" b="1"/>
            </a:lvl4pPr>
            <a:lvl5pPr marL="1028624" indent="0">
              <a:buNone/>
              <a:defRPr sz="900" b="1"/>
            </a:lvl5pPr>
            <a:lvl6pPr marL="1285779" indent="0">
              <a:buNone/>
              <a:defRPr sz="900" b="1"/>
            </a:lvl6pPr>
            <a:lvl7pPr marL="1542935" indent="0">
              <a:buNone/>
              <a:defRPr sz="900" b="1"/>
            </a:lvl7pPr>
            <a:lvl8pPr marL="1800090" indent="0">
              <a:buNone/>
              <a:defRPr sz="900" b="1"/>
            </a:lvl8pPr>
            <a:lvl9pPr marL="2057246" indent="0">
              <a:buNone/>
              <a:defRPr sz="9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828801"/>
            <a:ext cx="4041775" cy="2765822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>
                <a:solidFill>
                  <a:srgbClr val="564B3C"/>
                </a:solidFill>
              </a:rPr>
              <a:t>17-3-13</a:t>
            </a:r>
            <a:endParaRPr lang="pl-PL" sz="8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564B3C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6BC3AC-B7AB-4AF8-827F-F84843AE4DCA}" type="slidenum">
              <a:rPr lang="pl-PL" altLang="pl-PL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pl-PL" altLang="pl-PL" sz="8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98831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>
                <a:solidFill>
                  <a:srgbClr val="564B3C"/>
                </a:solidFill>
              </a:rPr>
              <a:t>17-3-13</a:t>
            </a:r>
            <a:endParaRPr lang="pl-PL" sz="8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564B3C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FF10A-5FD2-45E2-B93E-A3BD3D152E77}" type="slidenum">
              <a:rPr lang="pl-PL" altLang="pl-PL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pl-PL" altLang="pl-PL" sz="8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4486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9" rIns="68576" bIns="34289" anchor="ctr"/>
          <a:lstStyle/>
          <a:p>
            <a:pPr algn="ctr" defTabSz="91433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" name="Obraz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02" b="20363"/>
          <a:stretch>
            <a:fillRect/>
          </a:stretch>
        </p:blipFill>
        <p:spPr bwMode="auto">
          <a:xfrm>
            <a:off x="5" y="0"/>
            <a:ext cx="91471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>
                <a:solidFill>
                  <a:srgbClr val="564B3C"/>
                </a:solidFill>
              </a:rPr>
              <a:t>17-3-13</a:t>
            </a:r>
            <a:endParaRPr lang="pl-PL" sz="8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564B3C"/>
              </a:solidFill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F15B1-4E4D-47BF-96E2-2852FBCDF4B6}" type="slidenum">
              <a:rPr lang="pl-PL" altLang="pl-PL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pl-PL" altLang="pl-PL" sz="8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0431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9" rIns="68576" bIns="34289" anchor="ctr"/>
          <a:lstStyle/>
          <a:p>
            <a:pPr algn="ctr" defTabSz="91433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6" name="Rounded Rectangle 11"/>
          <p:cNvSpPr/>
          <p:nvPr/>
        </p:nvSpPr>
        <p:spPr>
          <a:xfrm>
            <a:off x="92077" y="76203"/>
            <a:ext cx="8959850" cy="4998244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9" rIns="68576" bIns="34289" anchor="ctr"/>
          <a:lstStyle/>
          <a:p>
            <a:pPr algn="ctr" defTabSz="91433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7"/>
          <p:cNvSpPr/>
          <p:nvPr/>
        </p:nvSpPr>
        <p:spPr>
          <a:xfrm>
            <a:off x="560034" y="1129284"/>
            <a:ext cx="2716566" cy="264261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9" rIns="68576" bIns="34289" anchor="ctr"/>
          <a:lstStyle/>
          <a:p>
            <a:pPr algn="ctr" defTabSz="91433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9"/>
          <p:cNvSpPr/>
          <p:nvPr/>
        </p:nvSpPr>
        <p:spPr>
          <a:xfrm>
            <a:off x="676275" y="1232303"/>
            <a:ext cx="2484438" cy="2425303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9" rIns="68576" bIns="34289" anchor="ctr"/>
          <a:lstStyle/>
          <a:p>
            <a:pPr algn="ctr" defTabSz="91433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514351"/>
            <a:ext cx="4572000" cy="3943352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2" y="2228850"/>
            <a:ext cx="2298634" cy="1314450"/>
          </a:xfrm>
        </p:spPr>
        <p:txBody>
          <a:bodyPr/>
          <a:lstStyle>
            <a:lvl1pPr marL="0" indent="0">
              <a:spcBef>
                <a:spcPts val="225"/>
              </a:spcBef>
              <a:buNone/>
              <a:defRPr sz="800">
                <a:solidFill>
                  <a:schemeClr val="accent1">
                    <a:lumMod val="50000"/>
                  </a:schemeClr>
                </a:solidFill>
              </a:defRPr>
            </a:lvl1pPr>
            <a:lvl2pPr marL="257156" indent="0">
              <a:buNone/>
              <a:defRPr sz="700"/>
            </a:lvl2pPr>
            <a:lvl3pPr marL="514313" indent="0">
              <a:buNone/>
              <a:defRPr sz="600"/>
            </a:lvl3pPr>
            <a:lvl4pPr marL="771468" indent="0">
              <a:buNone/>
              <a:defRPr sz="500"/>
            </a:lvl4pPr>
            <a:lvl5pPr marL="1028624" indent="0">
              <a:buNone/>
              <a:defRPr sz="500"/>
            </a:lvl5pPr>
            <a:lvl6pPr marL="1285779" indent="0">
              <a:buNone/>
              <a:defRPr sz="500"/>
            </a:lvl6pPr>
            <a:lvl7pPr marL="1542935" indent="0">
              <a:buNone/>
              <a:defRPr sz="500"/>
            </a:lvl7pPr>
            <a:lvl8pPr marL="1800090" indent="0">
              <a:buNone/>
              <a:defRPr sz="500"/>
            </a:lvl8pPr>
            <a:lvl9pPr marL="2057246" indent="0">
              <a:buNone/>
              <a:defRPr sz="5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2" y="1300736"/>
            <a:ext cx="2298634" cy="893715"/>
          </a:xfrm>
        </p:spPr>
        <p:txBody>
          <a:bodyPr anchor="b"/>
          <a:lstStyle>
            <a:lvl1pPr algn="l">
              <a:defRPr sz="11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>
                <a:solidFill>
                  <a:srgbClr val="564B3C"/>
                </a:solidFill>
              </a:rPr>
              <a:t>17-3-13</a:t>
            </a:r>
            <a:endParaRPr lang="pl-PL" sz="8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564B3C"/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3DFDE5-CE59-4AF7-8D0A-AD8A77318726}" type="slidenum">
              <a:rPr lang="pl-PL" altLang="pl-PL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pl-PL" altLang="pl-PL" sz="8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50516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9" rIns="68576" bIns="34289" anchor="ctr"/>
          <a:lstStyle/>
          <a:p>
            <a:pPr algn="ctr" defTabSz="91433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6" name="Rounded Rectangle 8"/>
          <p:cNvSpPr/>
          <p:nvPr/>
        </p:nvSpPr>
        <p:spPr>
          <a:xfrm>
            <a:off x="92077" y="76203"/>
            <a:ext cx="8959850" cy="4998244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9" rIns="68576" bIns="34289" anchor="ctr"/>
          <a:lstStyle/>
          <a:p>
            <a:pPr algn="ctr" defTabSz="91433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9"/>
          <p:cNvSpPr/>
          <p:nvPr/>
        </p:nvSpPr>
        <p:spPr>
          <a:xfrm>
            <a:off x="685800" y="3714750"/>
            <a:ext cx="7772400" cy="10287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9" rIns="68576" bIns="34289" anchor="ctr"/>
          <a:lstStyle/>
          <a:p>
            <a:pPr algn="ctr" defTabSz="91433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11"/>
          <p:cNvSpPr/>
          <p:nvPr/>
        </p:nvSpPr>
        <p:spPr>
          <a:xfrm>
            <a:off x="762000" y="3771903"/>
            <a:ext cx="7600950" cy="90249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9" rIns="68576" bIns="34289" anchor="ctr"/>
          <a:lstStyle/>
          <a:p>
            <a:pPr algn="ctr" defTabSz="91433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12"/>
          <p:cNvSpPr/>
          <p:nvPr/>
        </p:nvSpPr>
        <p:spPr>
          <a:xfrm>
            <a:off x="914400" y="4229103"/>
            <a:ext cx="7327900" cy="339329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9" rIns="68576" bIns="34289" anchor="ctr"/>
          <a:lstStyle/>
          <a:p>
            <a:pPr algn="ctr" defTabSz="91433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10"/>
          <p:cNvSpPr/>
          <p:nvPr/>
        </p:nvSpPr>
        <p:spPr>
          <a:xfrm>
            <a:off x="606426" y="3806428"/>
            <a:ext cx="7945438" cy="822722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9" rIns="68576" bIns="34289" anchor="ctr"/>
          <a:lstStyle/>
          <a:p>
            <a:pPr algn="ctr" defTabSz="91433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466079"/>
            <a:ext cx="7772400" cy="3248673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257156" indent="0">
              <a:buNone/>
              <a:defRPr sz="1600"/>
            </a:lvl2pPr>
            <a:lvl3pPr marL="514313" indent="0">
              <a:buNone/>
              <a:defRPr sz="1400"/>
            </a:lvl3pPr>
            <a:lvl4pPr marL="771468" indent="0">
              <a:buNone/>
              <a:defRPr sz="1100"/>
            </a:lvl4pPr>
            <a:lvl5pPr marL="1028624" indent="0">
              <a:buNone/>
              <a:defRPr sz="1100"/>
            </a:lvl5pPr>
            <a:lvl6pPr marL="1285779" indent="0">
              <a:buNone/>
              <a:defRPr sz="1100"/>
            </a:lvl6pPr>
            <a:lvl7pPr marL="1542935" indent="0">
              <a:buNone/>
              <a:defRPr sz="1100"/>
            </a:lvl7pPr>
            <a:lvl8pPr marL="1800090" indent="0">
              <a:buNone/>
              <a:defRPr sz="1100"/>
            </a:lvl8pPr>
            <a:lvl9pPr marL="2057246" indent="0">
              <a:buNone/>
              <a:defRPr sz="1100"/>
            </a:lvl9pPr>
          </a:lstStyle>
          <a:p>
            <a:pPr lvl="0"/>
            <a:r>
              <a:rPr lang="pl-PL" noProof="0"/>
              <a:t>Kliknij ikonę, aby dodać obraz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4242421"/>
            <a:ext cx="7244736" cy="301286"/>
          </a:xfrm>
        </p:spPr>
        <p:txBody>
          <a:bodyPr anchor="ctr">
            <a:normAutofit/>
          </a:bodyPr>
          <a:lstStyle>
            <a:lvl1pPr marL="0" indent="0" algn="ctr">
              <a:buNone/>
              <a:defRPr sz="800" cap="all" spc="141" baseline="0">
                <a:solidFill>
                  <a:srgbClr val="FFFFFF"/>
                </a:solidFill>
              </a:defRPr>
            </a:lvl1pPr>
            <a:lvl2pPr marL="257156" indent="0">
              <a:buNone/>
              <a:defRPr sz="700"/>
            </a:lvl2pPr>
            <a:lvl3pPr marL="514313" indent="0">
              <a:buNone/>
              <a:defRPr sz="600"/>
            </a:lvl3pPr>
            <a:lvl4pPr marL="771468" indent="0">
              <a:buNone/>
              <a:defRPr sz="500"/>
            </a:lvl4pPr>
            <a:lvl5pPr marL="1028624" indent="0">
              <a:buNone/>
              <a:defRPr sz="500"/>
            </a:lvl5pPr>
            <a:lvl6pPr marL="1285779" indent="0">
              <a:buNone/>
              <a:defRPr sz="500"/>
            </a:lvl6pPr>
            <a:lvl7pPr marL="1542935" indent="0">
              <a:buNone/>
              <a:defRPr sz="500"/>
            </a:lvl7pPr>
            <a:lvl8pPr marL="1800090" indent="0">
              <a:buNone/>
              <a:defRPr sz="500"/>
            </a:lvl8pPr>
            <a:lvl9pPr marL="2057246" indent="0">
              <a:buNone/>
              <a:defRPr sz="5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829054"/>
            <a:ext cx="7328514" cy="392282"/>
          </a:xfrm>
        </p:spPr>
        <p:txBody>
          <a:bodyPr anchorCtr="0"/>
          <a:lstStyle>
            <a:lvl1pPr algn="ctr">
              <a:defRPr sz="11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>
                <a:solidFill>
                  <a:srgbClr val="564B3C"/>
                </a:solidFill>
              </a:rPr>
              <a:t>17-3-13</a:t>
            </a:r>
            <a:endParaRPr lang="pl-PL" sz="8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328D6-8C5A-464A-AF57-8CAF556C9D9C}" type="slidenum">
              <a:rPr lang="pl-PL" altLang="pl-PL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pl-PL" altLang="pl-PL" sz="8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89265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>
                <a:solidFill>
                  <a:srgbClr val="564B3C"/>
                </a:solidFill>
              </a:rPr>
              <a:t>17-3-13</a:t>
            </a:r>
            <a:endParaRPr lang="pl-PL" sz="8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564B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8E8C8B-8742-4576-8136-8F10442308DE}" type="slidenum">
              <a:rPr lang="pl-PL" altLang="pl-PL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pl-PL" altLang="pl-PL" sz="8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08184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6861177" y="171452"/>
            <a:ext cx="1860550" cy="4592241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9" rIns="68576" bIns="34289" anchor="ctr"/>
          <a:lstStyle/>
          <a:p>
            <a:pPr algn="ctr" defTabSz="914333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7"/>
          <p:cNvSpPr/>
          <p:nvPr/>
        </p:nvSpPr>
        <p:spPr>
          <a:xfrm>
            <a:off x="6954843" y="263133"/>
            <a:ext cx="1673225" cy="4407694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9" rIns="68576" bIns="34289" anchor="ctr"/>
          <a:lstStyle/>
          <a:p>
            <a:pPr algn="ctr" defTabSz="91433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296574"/>
            <a:ext cx="1485531" cy="4341736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85756"/>
            <a:ext cx="6172200" cy="4343401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>
                <a:solidFill>
                  <a:srgbClr val="564B3C"/>
                </a:solidFill>
              </a:rPr>
              <a:t>17-3-13</a:t>
            </a:r>
            <a:endParaRPr lang="pl-PL" sz="8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564B3C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EF00C5-03D7-4BA8-ACAA-663A63B5BDEE}" type="slidenum">
              <a:rPr lang="pl-PL" altLang="pl-PL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pl-PL" altLang="pl-PL" sz="8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84549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2" y="1597822"/>
            <a:ext cx="7770813" cy="1101329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stopki 2"/>
          <p:cNvSpPr>
            <a:spLocks noGrp="1"/>
          </p:cNvSpPr>
          <p:nvPr>
            <p:ph type="ftr" idx="10"/>
          </p:nvPr>
        </p:nvSpPr>
        <p:spPr>
          <a:xfrm>
            <a:off x="3124202" y="4767262"/>
            <a:ext cx="2894013" cy="272654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>
              <a:solidFill>
                <a:srgbClr val="564B3C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idx="11"/>
          </p:nvPr>
        </p:nvSpPr>
        <p:spPr>
          <a:xfrm>
            <a:off x="6553202" y="4767262"/>
            <a:ext cx="2132013" cy="272654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1CE8DE-FD7E-4B86-8D12-7F423CC82215}" type="slidenum">
              <a:rPr lang="pl-PL" altLang="pl-PL">
                <a:solidFill>
                  <a:srgbClr val="564B3C"/>
                </a:solidFill>
              </a:rPr>
              <a:pPr>
                <a:defRPr/>
              </a:pPr>
              <a:t>‹#›</a:t>
            </a:fld>
            <a:fld id="{46C8CA22-CFBD-46CB-8D24-76234213CF97}" type="slidenum">
              <a:rPr lang="pl-PL" altLang="pl-PL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pl-PL" altLang="pl-PL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96442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02" b="20363"/>
          <a:stretch>
            <a:fillRect/>
          </a:stretch>
        </p:blipFill>
        <p:spPr bwMode="auto">
          <a:xfrm>
            <a:off x="5" y="0"/>
            <a:ext cx="91471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4572000" y="7"/>
            <a:ext cx="4572000" cy="5143499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rtlCol="0" anchor="ctr">
            <a:noAutofit/>
          </a:bodyPr>
          <a:lstStyle>
            <a:lvl1pPr algn="ctr">
              <a:defRPr sz="9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7347668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-289842" y="945286"/>
            <a:ext cx="3297941" cy="3252338"/>
          </a:xfrm>
          <a:custGeom>
            <a:avLst/>
            <a:gdLst>
              <a:gd name="connsiteX0" fmla="*/ 1815121 w 7680637"/>
              <a:gd name="connsiteY0" fmla="*/ 575706 h 4910916"/>
              <a:gd name="connsiteX1" fmla="*/ 1958741 w 7680637"/>
              <a:gd name="connsiteY1" fmla="*/ 578860 h 4910916"/>
              <a:gd name="connsiteX2" fmla="*/ 2359375 w 7680637"/>
              <a:gd name="connsiteY2" fmla="*/ 688177 h 4910916"/>
              <a:gd name="connsiteX3" fmla="*/ 2789536 w 7680637"/>
              <a:gd name="connsiteY3" fmla="*/ 948486 h 4910916"/>
              <a:gd name="connsiteX4" fmla="*/ 3102571 w 7680637"/>
              <a:gd name="connsiteY4" fmla="*/ 1217819 h 4910916"/>
              <a:gd name="connsiteX5" fmla="*/ 3332895 w 7680637"/>
              <a:gd name="connsiteY5" fmla="*/ 1453908 h 4910916"/>
              <a:gd name="connsiteX6" fmla="*/ 3547486 w 7680637"/>
              <a:gd name="connsiteY6" fmla="*/ 1699728 h 4910916"/>
              <a:gd name="connsiteX7" fmla="*/ 3559541 w 7680637"/>
              <a:gd name="connsiteY7" fmla="*/ 1711279 h 4910916"/>
              <a:gd name="connsiteX8" fmla="*/ 3594844 w 7680637"/>
              <a:gd name="connsiteY8" fmla="*/ 1754304 h 4910916"/>
              <a:gd name="connsiteX9" fmla="*/ 3608488 w 7680637"/>
              <a:gd name="connsiteY9" fmla="*/ 1774075 h 4910916"/>
              <a:gd name="connsiteX10" fmla="*/ 3859378 w 7680637"/>
              <a:gd name="connsiteY10" fmla="*/ 2104986 h 4910916"/>
              <a:gd name="connsiteX11" fmla="*/ 4127150 w 7680637"/>
              <a:gd name="connsiteY11" fmla="*/ 2531885 h 4910916"/>
              <a:gd name="connsiteX12" fmla="*/ 4318633 w 7680637"/>
              <a:gd name="connsiteY12" fmla="*/ 2969503 h 4910916"/>
              <a:gd name="connsiteX13" fmla="*/ 4397027 w 7680637"/>
              <a:gd name="connsiteY13" fmla="*/ 3404098 h 4910916"/>
              <a:gd name="connsiteX14" fmla="*/ 4225697 w 7680637"/>
              <a:gd name="connsiteY14" fmla="*/ 3994367 h 4910916"/>
              <a:gd name="connsiteX15" fmla="*/ 4062935 w 7680637"/>
              <a:gd name="connsiteY15" fmla="*/ 4183760 h 4910916"/>
              <a:gd name="connsiteX16" fmla="*/ 4026361 w 7680637"/>
              <a:gd name="connsiteY16" fmla="*/ 4222769 h 4910916"/>
              <a:gd name="connsiteX17" fmla="*/ 3960411 w 7680637"/>
              <a:gd name="connsiteY17" fmla="*/ 4276882 h 4910916"/>
              <a:gd name="connsiteX18" fmla="*/ 3930096 w 7680637"/>
              <a:gd name="connsiteY18" fmla="*/ 4294610 h 4910916"/>
              <a:gd name="connsiteX19" fmla="*/ 3581683 w 7680637"/>
              <a:gd name="connsiteY19" fmla="*/ 4498437 h 4910916"/>
              <a:gd name="connsiteX20" fmla="*/ 3065181 w 7680637"/>
              <a:gd name="connsiteY20" fmla="*/ 4687197 h 4910916"/>
              <a:gd name="connsiteX21" fmla="*/ 2281419 w 7680637"/>
              <a:gd name="connsiteY21" fmla="*/ 4850951 h 4910916"/>
              <a:gd name="connsiteX22" fmla="*/ 1509106 w 7680637"/>
              <a:gd name="connsiteY22" fmla="*/ 4910820 h 4910916"/>
              <a:gd name="connsiteX23" fmla="*/ 987175 w 7680637"/>
              <a:gd name="connsiteY23" fmla="*/ 4861062 h 4910916"/>
              <a:gd name="connsiteX24" fmla="*/ 589146 w 7680637"/>
              <a:gd name="connsiteY24" fmla="*/ 4727900 h 4910916"/>
              <a:gd name="connsiteX25" fmla="*/ 309879 w 7680637"/>
              <a:gd name="connsiteY25" fmla="*/ 4528000 h 4910916"/>
              <a:gd name="connsiteX26" fmla="*/ 268865 w 7680637"/>
              <a:gd name="connsiteY26" fmla="*/ 4488072 h 4910916"/>
              <a:gd name="connsiteX27" fmla="*/ 226554 w 7680637"/>
              <a:gd name="connsiteY27" fmla="*/ 4436505 h 4910916"/>
              <a:gd name="connsiteX28" fmla="*/ 218482 w 7680637"/>
              <a:gd name="connsiteY28" fmla="*/ 4421951 h 4910916"/>
              <a:gd name="connsiteX29" fmla="*/ 164739 w 7680637"/>
              <a:gd name="connsiteY29" fmla="*/ 4339798 h 4910916"/>
              <a:gd name="connsiteX30" fmla="*/ 30218 w 7680637"/>
              <a:gd name="connsiteY30" fmla="*/ 3978516 h 4910916"/>
              <a:gd name="connsiteX31" fmla="*/ 6563 w 7680637"/>
              <a:gd name="connsiteY31" fmla="*/ 3481803 h 4910916"/>
              <a:gd name="connsiteX32" fmla="*/ 94549 w 7680637"/>
              <a:gd name="connsiteY32" fmla="*/ 2948010 h 4910916"/>
              <a:gd name="connsiteX33" fmla="*/ 517592 w 7680637"/>
              <a:gd name="connsiteY33" fmla="*/ 1774309 h 4910916"/>
              <a:gd name="connsiteX34" fmla="*/ 854449 w 7680637"/>
              <a:gd name="connsiteY34" fmla="*/ 1197238 h 4910916"/>
              <a:gd name="connsiteX35" fmla="*/ 1142073 w 7680637"/>
              <a:gd name="connsiteY35" fmla="*/ 876277 h 4910916"/>
              <a:gd name="connsiteX36" fmla="*/ 1156923 w 7680637"/>
              <a:gd name="connsiteY36" fmla="*/ 860124 h 4910916"/>
              <a:gd name="connsiteX37" fmla="*/ 1219944 w 7680637"/>
              <a:gd name="connsiteY37" fmla="*/ 808414 h 4910916"/>
              <a:gd name="connsiteX38" fmla="*/ 1243132 w 7680637"/>
              <a:gd name="connsiteY38" fmla="*/ 793623 h 4910916"/>
              <a:gd name="connsiteX39" fmla="*/ 1408343 w 7680637"/>
              <a:gd name="connsiteY39" fmla="*/ 687974 h 4910916"/>
              <a:gd name="connsiteX40" fmla="*/ 1815121 w 7680637"/>
              <a:gd name="connsiteY40" fmla="*/ 575706 h 4910916"/>
              <a:gd name="connsiteX41" fmla="*/ 5284387 w 7680637"/>
              <a:gd name="connsiteY41" fmla="*/ 0 h 4910916"/>
              <a:gd name="connsiteX42" fmla="*/ 7680637 w 7680637"/>
              <a:gd name="connsiteY42" fmla="*/ 0 h 4910916"/>
              <a:gd name="connsiteX43" fmla="*/ 7680637 w 7680637"/>
              <a:gd name="connsiteY43" fmla="*/ 2396248 h 4910916"/>
              <a:gd name="connsiteX44" fmla="*/ 5284387 w 7680637"/>
              <a:gd name="connsiteY44" fmla="*/ 2396248 h 4910916"/>
              <a:gd name="connsiteX0" fmla="*/ 1815121 w 7680637"/>
              <a:gd name="connsiteY0" fmla="*/ 575706 h 4910916"/>
              <a:gd name="connsiteX1" fmla="*/ 1958741 w 7680637"/>
              <a:gd name="connsiteY1" fmla="*/ 578860 h 4910916"/>
              <a:gd name="connsiteX2" fmla="*/ 2359375 w 7680637"/>
              <a:gd name="connsiteY2" fmla="*/ 688177 h 4910916"/>
              <a:gd name="connsiteX3" fmla="*/ 2789536 w 7680637"/>
              <a:gd name="connsiteY3" fmla="*/ 948486 h 4910916"/>
              <a:gd name="connsiteX4" fmla="*/ 3102571 w 7680637"/>
              <a:gd name="connsiteY4" fmla="*/ 1217819 h 4910916"/>
              <a:gd name="connsiteX5" fmla="*/ 3332895 w 7680637"/>
              <a:gd name="connsiteY5" fmla="*/ 1453908 h 4910916"/>
              <a:gd name="connsiteX6" fmla="*/ 3547486 w 7680637"/>
              <a:gd name="connsiteY6" fmla="*/ 1699728 h 4910916"/>
              <a:gd name="connsiteX7" fmla="*/ 3559541 w 7680637"/>
              <a:gd name="connsiteY7" fmla="*/ 1711279 h 4910916"/>
              <a:gd name="connsiteX8" fmla="*/ 3594844 w 7680637"/>
              <a:gd name="connsiteY8" fmla="*/ 1754304 h 4910916"/>
              <a:gd name="connsiteX9" fmla="*/ 3608488 w 7680637"/>
              <a:gd name="connsiteY9" fmla="*/ 1774075 h 4910916"/>
              <a:gd name="connsiteX10" fmla="*/ 3859378 w 7680637"/>
              <a:gd name="connsiteY10" fmla="*/ 2104986 h 4910916"/>
              <a:gd name="connsiteX11" fmla="*/ 4127150 w 7680637"/>
              <a:gd name="connsiteY11" fmla="*/ 2531885 h 4910916"/>
              <a:gd name="connsiteX12" fmla="*/ 4318633 w 7680637"/>
              <a:gd name="connsiteY12" fmla="*/ 2969503 h 4910916"/>
              <a:gd name="connsiteX13" fmla="*/ 4397027 w 7680637"/>
              <a:gd name="connsiteY13" fmla="*/ 3404098 h 4910916"/>
              <a:gd name="connsiteX14" fmla="*/ 4225697 w 7680637"/>
              <a:gd name="connsiteY14" fmla="*/ 3994367 h 4910916"/>
              <a:gd name="connsiteX15" fmla="*/ 4062935 w 7680637"/>
              <a:gd name="connsiteY15" fmla="*/ 4183760 h 4910916"/>
              <a:gd name="connsiteX16" fmla="*/ 4026361 w 7680637"/>
              <a:gd name="connsiteY16" fmla="*/ 4222769 h 4910916"/>
              <a:gd name="connsiteX17" fmla="*/ 3960411 w 7680637"/>
              <a:gd name="connsiteY17" fmla="*/ 4276882 h 4910916"/>
              <a:gd name="connsiteX18" fmla="*/ 3930096 w 7680637"/>
              <a:gd name="connsiteY18" fmla="*/ 4294610 h 4910916"/>
              <a:gd name="connsiteX19" fmla="*/ 3581683 w 7680637"/>
              <a:gd name="connsiteY19" fmla="*/ 4498437 h 4910916"/>
              <a:gd name="connsiteX20" fmla="*/ 3065181 w 7680637"/>
              <a:gd name="connsiteY20" fmla="*/ 4687197 h 4910916"/>
              <a:gd name="connsiteX21" fmla="*/ 2281419 w 7680637"/>
              <a:gd name="connsiteY21" fmla="*/ 4850951 h 4910916"/>
              <a:gd name="connsiteX22" fmla="*/ 1509106 w 7680637"/>
              <a:gd name="connsiteY22" fmla="*/ 4910820 h 4910916"/>
              <a:gd name="connsiteX23" fmla="*/ 987175 w 7680637"/>
              <a:gd name="connsiteY23" fmla="*/ 4861062 h 4910916"/>
              <a:gd name="connsiteX24" fmla="*/ 589146 w 7680637"/>
              <a:gd name="connsiteY24" fmla="*/ 4727900 h 4910916"/>
              <a:gd name="connsiteX25" fmla="*/ 309879 w 7680637"/>
              <a:gd name="connsiteY25" fmla="*/ 4528000 h 4910916"/>
              <a:gd name="connsiteX26" fmla="*/ 268865 w 7680637"/>
              <a:gd name="connsiteY26" fmla="*/ 4488072 h 4910916"/>
              <a:gd name="connsiteX27" fmla="*/ 226554 w 7680637"/>
              <a:gd name="connsiteY27" fmla="*/ 4436505 h 4910916"/>
              <a:gd name="connsiteX28" fmla="*/ 218482 w 7680637"/>
              <a:gd name="connsiteY28" fmla="*/ 4421951 h 4910916"/>
              <a:gd name="connsiteX29" fmla="*/ 164739 w 7680637"/>
              <a:gd name="connsiteY29" fmla="*/ 4339798 h 4910916"/>
              <a:gd name="connsiteX30" fmla="*/ 30218 w 7680637"/>
              <a:gd name="connsiteY30" fmla="*/ 3978516 h 4910916"/>
              <a:gd name="connsiteX31" fmla="*/ 6563 w 7680637"/>
              <a:gd name="connsiteY31" fmla="*/ 3481803 h 4910916"/>
              <a:gd name="connsiteX32" fmla="*/ 94549 w 7680637"/>
              <a:gd name="connsiteY32" fmla="*/ 2948010 h 4910916"/>
              <a:gd name="connsiteX33" fmla="*/ 517592 w 7680637"/>
              <a:gd name="connsiteY33" fmla="*/ 1774309 h 4910916"/>
              <a:gd name="connsiteX34" fmla="*/ 854449 w 7680637"/>
              <a:gd name="connsiteY34" fmla="*/ 1197238 h 4910916"/>
              <a:gd name="connsiteX35" fmla="*/ 1142073 w 7680637"/>
              <a:gd name="connsiteY35" fmla="*/ 876277 h 4910916"/>
              <a:gd name="connsiteX36" fmla="*/ 1156923 w 7680637"/>
              <a:gd name="connsiteY36" fmla="*/ 860124 h 4910916"/>
              <a:gd name="connsiteX37" fmla="*/ 1219944 w 7680637"/>
              <a:gd name="connsiteY37" fmla="*/ 808414 h 4910916"/>
              <a:gd name="connsiteX38" fmla="*/ 1243132 w 7680637"/>
              <a:gd name="connsiteY38" fmla="*/ 793623 h 4910916"/>
              <a:gd name="connsiteX39" fmla="*/ 1408343 w 7680637"/>
              <a:gd name="connsiteY39" fmla="*/ 687974 h 4910916"/>
              <a:gd name="connsiteX40" fmla="*/ 1815121 w 7680637"/>
              <a:gd name="connsiteY40" fmla="*/ 575706 h 4910916"/>
              <a:gd name="connsiteX41" fmla="*/ 5284387 w 7680637"/>
              <a:gd name="connsiteY41" fmla="*/ 2396248 h 4910916"/>
              <a:gd name="connsiteX42" fmla="*/ 7680637 w 7680637"/>
              <a:gd name="connsiteY42" fmla="*/ 0 h 4910916"/>
              <a:gd name="connsiteX43" fmla="*/ 7680637 w 7680637"/>
              <a:gd name="connsiteY43" fmla="*/ 2396248 h 4910916"/>
              <a:gd name="connsiteX44" fmla="*/ 5284387 w 7680637"/>
              <a:gd name="connsiteY44" fmla="*/ 2396248 h 4910916"/>
              <a:gd name="connsiteX0" fmla="*/ 1815121 w 7680637"/>
              <a:gd name="connsiteY0" fmla="*/ 1241 h 4336451"/>
              <a:gd name="connsiteX1" fmla="*/ 1958741 w 7680637"/>
              <a:gd name="connsiteY1" fmla="*/ 4395 h 4336451"/>
              <a:gd name="connsiteX2" fmla="*/ 2359375 w 7680637"/>
              <a:gd name="connsiteY2" fmla="*/ 113712 h 4336451"/>
              <a:gd name="connsiteX3" fmla="*/ 2789536 w 7680637"/>
              <a:gd name="connsiteY3" fmla="*/ 374021 h 4336451"/>
              <a:gd name="connsiteX4" fmla="*/ 3102571 w 7680637"/>
              <a:gd name="connsiteY4" fmla="*/ 643354 h 4336451"/>
              <a:gd name="connsiteX5" fmla="*/ 3332895 w 7680637"/>
              <a:gd name="connsiteY5" fmla="*/ 879443 h 4336451"/>
              <a:gd name="connsiteX6" fmla="*/ 3547486 w 7680637"/>
              <a:gd name="connsiteY6" fmla="*/ 1125263 h 4336451"/>
              <a:gd name="connsiteX7" fmla="*/ 3559541 w 7680637"/>
              <a:gd name="connsiteY7" fmla="*/ 1136814 h 4336451"/>
              <a:gd name="connsiteX8" fmla="*/ 3594844 w 7680637"/>
              <a:gd name="connsiteY8" fmla="*/ 1179839 h 4336451"/>
              <a:gd name="connsiteX9" fmla="*/ 3608488 w 7680637"/>
              <a:gd name="connsiteY9" fmla="*/ 1199610 h 4336451"/>
              <a:gd name="connsiteX10" fmla="*/ 3859378 w 7680637"/>
              <a:gd name="connsiteY10" fmla="*/ 1530521 h 4336451"/>
              <a:gd name="connsiteX11" fmla="*/ 4127150 w 7680637"/>
              <a:gd name="connsiteY11" fmla="*/ 1957420 h 4336451"/>
              <a:gd name="connsiteX12" fmla="*/ 4318633 w 7680637"/>
              <a:gd name="connsiteY12" fmla="*/ 2395038 h 4336451"/>
              <a:gd name="connsiteX13" fmla="*/ 4397027 w 7680637"/>
              <a:gd name="connsiteY13" fmla="*/ 2829633 h 4336451"/>
              <a:gd name="connsiteX14" fmla="*/ 4225697 w 7680637"/>
              <a:gd name="connsiteY14" fmla="*/ 3419902 h 4336451"/>
              <a:gd name="connsiteX15" fmla="*/ 4062935 w 7680637"/>
              <a:gd name="connsiteY15" fmla="*/ 3609295 h 4336451"/>
              <a:gd name="connsiteX16" fmla="*/ 4026361 w 7680637"/>
              <a:gd name="connsiteY16" fmla="*/ 3648304 h 4336451"/>
              <a:gd name="connsiteX17" fmla="*/ 3960411 w 7680637"/>
              <a:gd name="connsiteY17" fmla="*/ 3702417 h 4336451"/>
              <a:gd name="connsiteX18" fmla="*/ 3930096 w 7680637"/>
              <a:gd name="connsiteY18" fmla="*/ 3720145 h 4336451"/>
              <a:gd name="connsiteX19" fmla="*/ 3581683 w 7680637"/>
              <a:gd name="connsiteY19" fmla="*/ 3923972 h 4336451"/>
              <a:gd name="connsiteX20" fmla="*/ 3065181 w 7680637"/>
              <a:gd name="connsiteY20" fmla="*/ 4112732 h 4336451"/>
              <a:gd name="connsiteX21" fmla="*/ 2281419 w 7680637"/>
              <a:gd name="connsiteY21" fmla="*/ 4276486 h 4336451"/>
              <a:gd name="connsiteX22" fmla="*/ 1509106 w 7680637"/>
              <a:gd name="connsiteY22" fmla="*/ 4336355 h 4336451"/>
              <a:gd name="connsiteX23" fmla="*/ 987175 w 7680637"/>
              <a:gd name="connsiteY23" fmla="*/ 4286597 h 4336451"/>
              <a:gd name="connsiteX24" fmla="*/ 589146 w 7680637"/>
              <a:gd name="connsiteY24" fmla="*/ 4153435 h 4336451"/>
              <a:gd name="connsiteX25" fmla="*/ 309879 w 7680637"/>
              <a:gd name="connsiteY25" fmla="*/ 3953535 h 4336451"/>
              <a:gd name="connsiteX26" fmla="*/ 268865 w 7680637"/>
              <a:gd name="connsiteY26" fmla="*/ 3913607 h 4336451"/>
              <a:gd name="connsiteX27" fmla="*/ 226554 w 7680637"/>
              <a:gd name="connsiteY27" fmla="*/ 3862040 h 4336451"/>
              <a:gd name="connsiteX28" fmla="*/ 218482 w 7680637"/>
              <a:gd name="connsiteY28" fmla="*/ 3847486 h 4336451"/>
              <a:gd name="connsiteX29" fmla="*/ 164739 w 7680637"/>
              <a:gd name="connsiteY29" fmla="*/ 3765333 h 4336451"/>
              <a:gd name="connsiteX30" fmla="*/ 30218 w 7680637"/>
              <a:gd name="connsiteY30" fmla="*/ 3404051 h 4336451"/>
              <a:gd name="connsiteX31" fmla="*/ 6563 w 7680637"/>
              <a:gd name="connsiteY31" fmla="*/ 2907338 h 4336451"/>
              <a:gd name="connsiteX32" fmla="*/ 94549 w 7680637"/>
              <a:gd name="connsiteY32" fmla="*/ 2373545 h 4336451"/>
              <a:gd name="connsiteX33" fmla="*/ 517592 w 7680637"/>
              <a:gd name="connsiteY33" fmla="*/ 1199844 h 4336451"/>
              <a:gd name="connsiteX34" fmla="*/ 854449 w 7680637"/>
              <a:gd name="connsiteY34" fmla="*/ 622773 h 4336451"/>
              <a:gd name="connsiteX35" fmla="*/ 1142073 w 7680637"/>
              <a:gd name="connsiteY35" fmla="*/ 301812 h 4336451"/>
              <a:gd name="connsiteX36" fmla="*/ 1156923 w 7680637"/>
              <a:gd name="connsiteY36" fmla="*/ 285659 h 4336451"/>
              <a:gd name="connsiteX37" fmla="*/ 1219944 w 7680637"/>
              <a:gd name="connsiteY37" fmla="*/ 233949 h 4336451"/>
              <a:gd name="connsiteX38" fmla="*/ 1243132 w 7680637"/>
              <a:gd name="connsiteY38" fmla="*/ 219158 h 4336451"/>
              <a:gd name="connsiteX39" fmla="*/ 1408343 w 7680637"/>
              <a:gd name="connsiteY39" fmla="*/ 113509 h 4336451"/>
              <a:gd name="connsiteX40" fmla="*/ 1815121 w 7680637"/>
              <a:gd name="connsiteY40" fmla="*/ 1241 h 4336451"/>
              <a:gd name="connsiteX41" fmla="*/ 5284387 w 7680637"/>
              <a:gd name="connsiteY41" fmla="*/ 1821783 h 4336451"/>
              <a:gd name="connsiteX42" fmla="*/ 7680637 w 7680637"/>
              <a:gd name="connsiteY42" fmla="*/ 1821783 h 4336451"/>
              <a:gd name="connsiteX43" fmla="*/ 5284387 w 7680637"/>
              <a:gd name="connsiteY43" fmla="*/ 1821783 h 4336451"/>
              <a:gd name="connsiteX0" fmla="*/ 1815121 w 4397254"/>
              <a:gd name="connsiteY0" fmla="*/ 1241 h 4336451"/>
              <a:gd name="connsiteX1" fmla="*/ 1958741 w 4397254"/>
              <a:gd name="connsiteY1" fmla="*/ 4395 h 4336451"/>
              <a:gd name="connsiteX2" fmla="*/ 2359375 w 4397254"/>
              <a:gd name="connsiteY2" fmla="*/ 113712 h 4336451"/>
              <a:gd name="connsiteX3" fmla="*/ 2789536 w 4397254"/>
              <a:gd name="connsiteY3" fmla="*/ 374021 h 4336451"/>
              <a:gd name="connsiteX4" fmla="*/ 3102571 w 4397254"/>
              <a:gd name="connsiteY4" fmla="*/ 643354 h 4336451"/>
              <a:gd name="connsiteX5" fmla="*/ 3332895 w 4397254"/>
              <a:gd name="connsiteY5" fmla="*/ 879443 h 4336451"/>
              <a:gd name="connsiteX6" fmla="*/ 3547486 w 4397254"/>
              <a:gd name="connsiteY6" fmla="*/ 1125263 h 4336451"/>
              <a:gd name="connsiteX7" fmla="*/ 3559541 w 4397254"/>
              <a:gd name="connsiteY7" fmla="*/ 1136814 h 4336451"/>
              <a:gd name="connsiteX8" fmla="*/ 3594844 w 4397254"/>
              <a:gd name="connsiteY8" fmla="*/ 1179839 h 4336451"/>
              <a:gd name="connsiteX9" fmla="*/ 3608488 w 4397254"/>
              <a:gd name="connsiteY9" fmla="*/ 1199610 h 4336451"/>
              <a:gd name="connsiteX10" fmla="*/ 3859378 w 4397254"/>
              <a:gd name="connsiteY10" fmla="*/ 1530521 h 4336451"/>
              <a:gd name="connsiteX11" fmla="*/ 4127150 w 4397254"/>
              <a:gd name="connsiteY11" fmla="*/ 1957420 h 4336451"/>
              <a:gd name="connsiteX12" fmla="*/ 4318633 w 4397254"/>
              <a:gd name="connsiteY12" fmla="*/ 2395038 h 4336451"/>
              <a:gd name="connsiteX13" fmla="*/ 4397027 w 4397254"/>
              <a:gd name="connsiteY13" fmla="*/ 2829633 h 4336451"/>
              <a:gd name="connsiteX14" fmla="*/ 4225697 w 4397254"/>
              <a:gd name="connsiteY14" fmla="*/ 3419902 h 4336451"/>
              <a:gd name="connsiteX15" fmla="*/ 4062935 w 4397254"/>
              <a:gd name="connsiteY15" fmla="*/ 3609295 h 4336451"/>
              <a:gd name="connsiteX16" fmla="*/ 4026361 w 4397254"/>
              <a:gd name="connsiteY16" fmla="*/ 3648304 h 4336451"/>
              <a:gd name="connsiteX17" fmla="*/ 3960411 w 4397254"/>
              <a:gd name="connsiteY17" fmla="*/ 3702417 h 4336451"/>
              <a:gd name="connsiteX18" fmla="*/ 3930096 w 4397254"/>
              <a:gd name="connsiteY18" fmla="*/ 3720145 h 4336451"/>
              <a:gd name="connsiteX19" fmla="*/ 3581683 w 4397254"/>
              <a:gd name="connsiteY19" fmla="*/ 3923972 h 4336451"/>
              <a:gd name="connsiteX20" fmla="*/ 3065181 w 4397254"/>
              <a:gd name="connsiteY20" fmla="*/ 4112732 h 4336451"/>
              <a:gd name="connsiteX21" fmla="*/ 2281419 w 4397254"/>
              <a:gd name="connsiteY21" fmla="*/ 4276486 h 4336451"/>
              <a:gd name="connsiteX22" fmla="*/ 1509106 w 4397254"/>
              <a:gd name="connsiteY22" fmla="*/ 4336355 h 4336451"/>
              <a:gd name="connsiteX23" fmla="*/ 987175 w 4397254"/>
              <a:gd name="connsiteY23" fmla="*/ 4286597 h 4336451"/>
              <a:gd name="connsiteX24" fmla="*/ 589146 w 4397254"/>
              <a:gd name="connsiteY24" fmla="*/ 4153435 h 4336451"/>
              <a:gd name="connsiteX25" fmla="*/ 309879 w 4397254"/>
              <a:gd name="connsiteY25" fmla="*/ 3953535 h 4336451"/>
              <a:gd name="connsiteX26" fmla="*/ 268865 w 4397254"/>
              <a:gd name="connsiteY26" fmla="*/ 3913607 h 4336451"/>
              <a:gd name="connsiteX27" fmla="*/ 226554 w 4397254"/>
              <a:gd name="connsiteY27" fmla="*/ 3862040 h 4336451"/>
              <a:gd name="connsiteX28" fmla="*/ 218482 w 4397254"/>
              <a:gd name="connsiteY28" fmla="*/ 3847486 h 4336451"/>
              <a:gd name="connsiteX29" fmla="*/ 164739 w 4397254"/>
              <a:gd name="connsiteY29" fmla="*/ 3765333 h 4336451"/>
              <a:gd name="connsiteX30" fmla="*/ 30218 w 4397254"/>
              <a:gd name="connsiteY30" fmla="*/ 3404051 h 4336451"/>
              <a:gd name="connsiteX31" fmla="*/ 6563 w 4397254"/>
              <a:gd name="connsiteY31" fmla="*/ 2907338 h 4336451"/>
              <a:gd name="connsiteX32" fmla="*/ 94549 w 4397254"/>
              <a:gd name="connsiteY32" fmla="*/ 2373545 h 4336451"/>
              <a:gd name="connsiteX33" fmla="*/ 517592 w 4397254"/>
              <a:gd name="connsiteY33" fmla="*/ 1199844 h 4336451"/>
              <a:gd name="connsiteX34" fmla="*/ 854449 w 4397254"/>
              <a:gd name="connsiteY34" fmla="*/ 622773 h 4336451"/>
              <a:gd name="connsiteX35" fmla="*/ 1142073 w 4397254"/>
              <a:gd name="connsiteY35" fmla="*/ 301812 h 4336451"/>
              <a:gd name="connsiteX36" fmla="*/ 1156923 w 4397254"/>
              <a:gd name="connsiteY36" fmla="*/ 285659 h 4336451"/>
              <a:gd name="connsiteX37" fmla="*/ 1219944 w 4397254"/>
              <a:gd name="connsiteY37" fmla="*/ 233949 h 4336451"/>
              <a:gd name="connsiteX38" fmla="*/ 1243132 w 4397254"/>
              <a:gd name="connsiteY38" fmla="*/ 219158 h 4336451"/>
              <a:gd name="connsiteX39" fmla="*/ 1408343 w 4397254"/>
              <a:gd name="connsiteY39" fmla="*/ 113509 h 4336451"/>
              <a:gd name="connsiteX40" fmla="*/ 1815121 w 4397254"/>
              <a:gd name="connsiteY40" fmla="*/ 1241 h 4336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4397254" h="4336451">
                <a:moveTo>
                  <a:pt x="1815121" y="1241"/>
                </a:moveTo>
                <a:cubicBezTo>
                  <a:pt x="1862318" y="-1137"/>
                  <a:pt x="1910189" y="-102"/>
                  <a:pt x="1958741" y="4395"/>
                </a:cubicBezTo>
                <a:cubicBezTo>
                  <a:pt x="2098628" y="17457"/>
                  <a:pt x="2231379" y="57015"/>
                  <a:pt x="2359375" y="113712"/>
                </a:cubicBezTo>
                <a:cubicBezTo>
                  <a:pt x="2513869" y="182282"/>
                  <a:pt x="2655218" y="272222"/>
                  <a:pt x="2789536" y="374021"/>
                </a:cubicBezTo>
                <a:cubicBezTo>
                  <a:pt x="2899333" y="457559"/>
                  <a:pt x="3002950" y="548021"/>
                  <a:pt x="3102571" y="643354"/>
                </a:cubicBezTo>
                <a:cubicBezTo>
                  <a:pt x="3182202" y="719351"/>
                  <a:pt x="3259630" y="797689"/>
                  <a:pt x="3332895" y="879443"/>
                </a:cubicBezTo>
                <a:cubicBezTo>
                  <a:pt x="3405797" y="960434"/>
                  <a:pt x="3476103" y="1043291"/>
                  <a:pt x="3547486" y="1125263"/>
                </a:cubicBezTo>
                <a:cubicBezTo>
                  <a:pt x="3551145" y="1129408"/>
                  <a:pt x="3555574" y="1132922"/>
                  <a:pt x="3559541" y="1136814"/>
                </a:cubicBezTo>
                <a:lnTo>
                  <a:pt x="3594844" y="1179839"/>
                </a:lnTo>
                <a:cubicBezTo>
                  <a:pt x="3599444" y="1186387"/>
                  <a:pt x="3603581" y="1193315"/>
                  <a:pt x="3608488" y="1199610"/>
                </a:cubicBezTo>
                <a:cubicBezTo>
                  <a:pt x="3695148" y="1307428"/>
                  <a:pt x="3779473" y="1417425"/>
                  <a:pt x="3859378" y="1530521"/>
                </a:cubicBezTo>
                <a:cubicBezTo>
                  <a:pt x="3956253" y="1668069"/>
                  <a:pt x="4046908" y="1809665"/>
                  <a:pt x="4127150" y="1957420"/>
                </a:cubicBezTo>
                <a:cubicBezTo>
                  <a:pt x="4203278" y="2097963"/>
                  <a:pt x="4269448" y="2242711"/>
                  <a:pt x="4318633" y="2395038"/>
                </a:cubicBezTo>
                <a:cubicBezTo>
                  <a:pt x="4364176" y="2536327"/>
                  <a:pt x="4394000" y="2680458"/>
                  <a:pt x="4397027" y="2829633"/>
                </a:cubicBezTo>
                <a:cubicBezTo>
                  <a:pt x="4401223" y="3044022"/>
                  <a:pt x="4347375" y="3241718"/>
                  <a:pt x="4225697" y="3419902"/>
                </a:cubicBezTo>
                <a:cubicBezTo>
                  <a:pt x="4178523" y="3489045"/>
                  <a:pt x="4123864" y="3551893"/>
                  <a:pt x="4062935" y="3609295"/>
                </a:cubicBezTo>
                <a:cubicBezTo>
                  <a:pt x="4050000" y="3621498"/>
                  <a:pt x="4038518" y="3635153"/>
                  <a:pt x="4026361" y="3648304"/>
                </a:cubicBezTo>
                <a:lnTo>
                  <a:pt x="3960411" y="3702417"/>
                </a:lnTo>
                <a:cubicBezTo>
                  <a:pt x="3950306" y="3708327"/>
                  <a:pt x="3939576" y="3713159"/>
                  <a:pt x="3930096" y="3720145"/>
                </a:cubicBezTo>
                <a:cubicBezTo>
                  <a:pt x="3821235" y="3800204"/>
                  <a:pt x="3704076" y="3866689"/>
                  <a:pt x="3581683" y="3923972"/>
                </a:cubicBezTo>
                <a:cubicBezTo>
                  <a:pt x="3415114" y="4001885"/>
                  <a:pt x="3241981" y="4062685"/>
                  <a:pt x="3065181" y="4112732"/>
                </a:cubicBezTo>
                <a:cubicBezTo>
                  <a:pt x="2807878" y="4185956"/>
                  <a:pt x="2545972" y="4237546"/>
                  <a:pt x="2281419" y="4276486"/>
                </a:cubicBezTo>
                <a:cubicBezTo>
                  <a:pt x="2025295" y="4314067"/>
                  <a:pt x="1768171" y="4338178"/>
                  <a:pt x="1509106" y="4336355"/>
                </a:cubicBezTo>
                <a:cubicBezTo>
                  <a:pt x="1333688" y="4334979"/>
                  <a:pt x="1159288" y="4321650"/>
                  <a:pt x="987175" y="4286597"/>
                </a:cubicBezTo>
                <a:cubicBezTo>
                  <a:pt x="848988" y="4258642"/>
                  <a:pt x="715269" y="4216963"/>
                  <a:pt x="589146" y="4153435"/>
                </a:cubicBezTo>
                <a:cubicBezTo>
                  <a:pt x="485705" y="4101209"/>
                  <a:pt x="391685" y="4035954"/>
                  <a:pt x="309879" y="3953535"/>
                </a:cubicBezTo>
                <a:cubicBezTo>
                  <a:pt x="296422" y="3939962"/>
                  <a:pt x="282631" y="3926927"/>
                  <a:pt x="268865" y="3913607"/>
                </a:cubicBezTo>
                <a:lnTo>
                  <a:pt x="226554" y="3862040"/>
                </a:lnTo>
                <a:cubicBezTo>
                  <a:pt x="223819" y="3857134"/>
                  <a:pt x="221677" y="3852011"/>
                  <a:pt x="218482" y="3847486"/>
                </a:cubicBezTo>
                <a:cubicBezTo>
                  <a:pt x="200618" y="3820062"/>
                  <a:pt x="181393" y="3793486"/>
                  <a:pt x="164739" y="3765333"/>
                </a:cubicBezTo>
                <a:cubicBezTo>
                  <a:pt x="97787" y="3653256"/>
                  <a:pt x="55417" y="3531860"/>
                  <a:pt x="30218" y="3404051"/>
                </a:cubicBezTo>
                <a:cubicBezTo>
                  <a:pt x="-2189" y="3239807"/>
                  <a:pt x="-5794" y="3073902"/>
                  <a:pt x="6563" y="2907338"/>
                </a:cubicBezTo>
                <a:cubicBezTo>
                  <a:pt x="19827" y="2726795"/>
                  <a:pt x="51054" y="2548982"/>
                  <a:pt x="94549" y="2373545"/>
                </a:cubicBezTo>
                <a:cubicBezTo>
                  <a:pt x="194967" y="1967715"/>
                  <a:pt x="339184" y="1577558"/>
                  <a:pt x="517592" y="1199844"/>
                </a:cubicBezTo>
                <a:cubicBezTo>
                  <a:pt x="613094" y="997614"/>
                  <a:pt x="722388" y="803389"/>
                  <a:pt x="854449" y="622773"/>
                </a:cubicBezTo>
                <a:cubicBezTo>
                  <a:pt x="939492" y="506147"/>
                  <a:pt x="1031609" y="395627"/>
                  <a:pt x="1142073" y="301812"/>
                </a:cubicBezTo>
                <a:cubicBezTo>
                  <a:pt x="1147644" y="296975"/>
                  <a:pt x="1152023" y="291001"/>
                  <a:pt x="1156923" y="285659"/>
                </a:cubicBezTo>
                <a:lnTo>
                  <a:pt x="1219944" y="233949"/>
                </a:lnTo>
                <a:cubicBezTo>
                  <a:pt x="1227812" y="229081"/>
                  <a:pt x="1236043" y="224975"/>
                  <a:pt x="1243132" y="219158"/>
                </a:cubicBezTo>
                <a:cubicBezTo>
                  <a:pt x="1294110" y="177594"/>
                  <a:pt x="1350030" y="143622"/>
                  <a:pt x="1408343" y="113509"/>
                </a:cubicBezTo>
                <a:cubicBezTo>
                  <a:pt x="1538001" y="46229"/>
                  <a:pt x="1673529" y="8376"/>
                  <a:pt x="1815121" y="1241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rtlCol="0" anchor="ctr">
            <a:noAutofit/>
          </a:bodyPr>
          <a:lstStyle>
            <a:lvl1pPr algn="ctr">
              <a:defRPr sz="9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200195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5" name="Rounded Rectangle 7"/>
          <p:cNvSpPr/>
          <p:nvPr/>
        </p:nvSpPr>
        <p:spPr>
          <a:xfrm>
            <a:off x="92077" y="76200"/>
            <a:ext cx="8959850" cy="4998244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12"/>
          <p:cNvSpPr/>
          <p:nvPr/>
        </p:nvSpPr>
        <p:spPr>
          <a:xfrm>
            <a:off x="451977" y="2209800"/>
            <a:ext cx="8265160" cy="184785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15"/>
          <p:cNvSpPr/>
          <p:nvPr/>
        </p:nvSpPr>
        <p:spPr>
          <a:xfrm>
            <a:off x="568326" y="2286000"/>
            <a:ext cx="8032750" cy="168354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14"/>
          <p:cNvSpPr/>
          <p:nvPr/>
        </p:nvSpPr>
        <p:spPr>
          <a:xfrm>
            <a:off x="674690" y="3406384"/>
            <a:ext cx="7820025" cy="497681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13"/>
          <p:cNvSpPr/>
          <p:nvPr/>
        </p:nvSpPr>
        <p:spPr>
          <a:xfrm>
            <a:off x="676275" y="2343155"/>
            <a:ext cx="7818438" cy="1558529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2400306"/>
            <a:ext cx="7696200" cy="971551"/>
          </a:xfrm>
        </p:spPr>
        <p:txBody>
          <a:bodyPr anchor="b" anchorCtr="0">
            <a:noAutofit/>
          </a:bodyPr>
          <a:lstStyle>
            <a:lvl1pPr algn="ctr" defTabSz="685715" rtl="0" eaLnBrk="1" latinLnBrk="0" hangingPunct="1">
              <a:spcBef>
                <a:spcPct val="0"/>
              </a:spcBef>
              <a:buNone/>
              <a:defRPr lang="en-US" sz="3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455640"/>
            <a:ext cx="7696200" cy="3928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188" baseline="0">
                <a:solidFill>
                  <a:srgbClr val="FFFFFF"/>
                </a:solidFill>
              </a:defRPr>
            </a:lvl1pPr>
            <a:lvl2pPr marL="3428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7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573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43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289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7144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000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285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>
                <a:solidFill>
                  <a:srgbClr val="564B3C"/>
                </a:solidFill>
              </a:rPr>
              <a:t>17-3-13</a:t>
            </a:r>
            <a:endParaRPr lang="pl-PL" sz="11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564B3C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7DFF2B-C770-4269-BB6D-A070C2A47F2C}" type="slidenum">
              <a:rPr lang="pl-PL" altLang="pl-PL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pl-PL" altLang="pl-PL" sz="10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4696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02" b="20363"/>
          <a:stretch>
            <a:fillRect/>
          </a:stretch>
        </p:blipFill>
        <p:spPr bwMode="auto">
          <a:xfrm>
            <a:off x="5" y="0"/>
            <a:ext cx="91471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313" y="1415654"/>
            <a:ext cx="4981575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7"/>
          <p:cNvSpPr/>
          <p:nvPr userDrawn="1"/>
        </p:nvSpPr>
        <p:spPr>
          <a:xfrm>
            <a:off x="5886450" y="4069556"/>
            <a:ext cx="495300" cy="104775"/>
          </a:xfrm>
          <a:prstGeom prst="rect">
            <a:avLst/>
          </a:prstGeom>
          <a:solidFill>
            <a:srgbClr val="1F1C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9" rIns="68576" bIns="34289" anchor="ctr"/>
          <a:lstStyle/>
          <a:p>
            <a:pPr algn="ctr" defTabSz="914333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4249601" y="1598454"/>
            <a:ext cx="3770075" cy="2372965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rtlCol="0" anchor="ctr">
            <a:normAutofit/>
          </a:bodyPr>
          <a:lstStyle>
            <a:lvl1pPr marL="0" indent="0" algn="ctr">
              <a:buNone/>
              <a:defRPr sz="9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5316202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58425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02" b="20363"/>
          <a:stretch>
            <a:fillRect/>
          </a:stretch>
        </p:blipFill>
        <p:spPr bwMode="auto">
          <a:xfrm>
            <a:off x="2" y="0"/>
            <a:ext cx="91471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>
                <a:solidFill>
                  <a:srgbClr val="564B3C"/>
                </a:solidFill>
              </a:rPr>
              <a:t>17-3-13</a:t>
            </a:r>
            <a:endParaRPr lang="pl-PL" sz="8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564B3C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5C0161-C3DD-48ED-AAD2-8B1D8BD9A2A4}" type="slidenum">
              <a:rPr lang="pl-PL" altLang="pl-PL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pl-PL" altLang="pl-PL" sz="8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17169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5" name="Rounded Rectangle 7"/>
          <p:cNvSpPr/>
          <p:nvPr/>
        </p:nvSpPr>
        <p:spPr>
          <a:xfrm>
            <a:off x="92077" y="76203"/>
            <a:ext cx="8959850" cy="4998244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12"/>
          <p:cNvSpPr/>
          <p:nvPr/>
        </p:nvSpPr>
        <p:spPr>
          <a:xfrm>
            <a:off x="451977" y="2209800"/>
            <a:ext cx="8265160" cy="184785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15"/>
          <p:cNvSpPr/>
          <p:nvPr/>
        </p:nvSpPr>
        <p:spPr>
          <a:xfrm>
            <a:off x="568326" y="2286002"/>
            <a:ext cx="8032750" cy="168354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14"/>
          <p:cNvSpPr/>
          <p:nvPr/>
        </p:nvSpPr>
        <p:spPr>
          <a:xfrm>
            <a:off x="674690" y="3406381"/>
            <a:ext cx="7820025" cy="497681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13"/>
          <p:cNvSpPr/>
          <p:nvPr/>
        </p:nvSpPr>
        <p:spPr>
          <a:xfrm>
            <a:off x="676275" y="2343150"/>
            <a:ext cx="7818438" cy="1558529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2400303"/>
            <a:ext cx="7696200" cy="971551"/>
          </a:xfrm>
        </p:spPr>
        <p:txBody>
          <a:bodyPr anchor="b" anchorCtr="0">
            <a:noAutofit/>
          </a:bodyPr>
          <a:lstStyle>
            <a:lvl1pPr algn="ctr" defTabSz="514350" rtl="0" eaLnBrk="1" latinLnBrk="0" hangingPunct="1">
              <a:spcBef>
                <a:spcPct val="0"/>
              </a:spcBef>
              <a:buNone/>
              <a:defRPr lang="en-US" sz="23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455637"/>
            <a:ext cx="7696200" cy="3928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100" cap="all" spc="141" baseline="0">
                <a:solidFill>
                  <a:srgbClr val="FFFFFF"/>
                </a:solidFill>
              </a:defRPr>
            </a:lvl1pPr>
            <a:lvl2pPr marL="257175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>
                <a:solidFill>
                  <a:srgbClr val="564B3C"/>
                </a:solidFill>
              </a:rPr>
              <a:t>17-3-13</a:t>
            </a:r>
            <a:endParaRPr lang="pl-PL" sz="8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564B3C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98F7B-B60F-4667-9601-37D9BA91BEC3}" type="slidenum">
              <a:rPr lang="pl-PL" altLang="pl-PL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pl-PL" altLang="pl-PL" sz="8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0801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9" y="306282"/>
            <a:ext cx="8260672" cy="77957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289303"/>
            <a:ext cx="4038600" cy="3305556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89303"/>
            <a:ext cx="4038600" cy="3305556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>
                <a:solidFill>
                  <a:srgbClr val="564B3C"/>
                </a:solidFill>
              </a:rPr>
              <a:t>17-3-13</a:t>
            </a:r>
            <a:endParaRPr lang="pl-PL" sz="8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564B3C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423727-08A9-48CA-816C-63286D85EEA4}" type="slidenum">
              <a:rPr lang="pl-PL" altLang="pl-PL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pl-PL" altLang="pl-PL" sz="8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25517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9" y="306282"/>
            <a:ext cx="8260672" cy="77957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9" y="1291828"/>
            <a:ext cx="4040188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sz="1200" b="1"/>
            </a:lvl1pPr>
            <a:lvl2pPr marL="257175" indent="0">
              <a:buNone/>
              <a:defRPr sz="1100" b="1"/>
            </a:lvl2pPr>
            <a:lvl3pPr marL="514350" indent="0">
              <a:buNone/>
              <a:defRPr sz="1000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9" y="1828800"/>
            <a:ext cx="4040188" cy="2765822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291828"/>
            <a:ext cx="4041775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sz="1200" b="1"/>
            </a:lvl1pPr>
            <a:lvl2pPr marL="257175" indent="0">
              <a:buNone/>
              <a:defRPr sz="1100" b="1"/>
            </a:lvl2pPr>
            <a:lvl3pPr marL="514350" indent="0">
              <a:buNone/>
              <a:defRPr sz="1000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828800"/>
            <a:ext cx="4041775" cy="2765822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>
                <a:solidFill>
                  <a:srgbClr val="564B3C"/>
                </a:solidFill>
              </a:rPr>
              <a:t>17-3-13</a:t>
            </a:r>
            <a:endParaRPr lang="pl-PL" sz="8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564B3C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6BC3AC-B7AB-4AF8-827F-F84843AE4DCA}" type="slidenum">
              <a:rPr lang="pl-PL" altLang="pl-PL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pl-PL" altLang="pl-PL" sz="8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29244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>
                <a:solidFill>
                  <a:srgbClr val="564B3C"/>
                </a:solidFill>
              </a:rPr>
              <a:t>17-3-13</a:t>
            </a:r>
            <a:endParaRPr lang="pl-PL" sz="8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564B3C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FF10A-5FD2-45E2-B93E-A3BD3D152E77}" type="slidenum">
              <a:rPr lang="pl-PL" altLang="pl-PL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pl-PL" altLang="pl-PL" sz="8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78007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" name="Obraz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02" b="20363"/>
          <a:stretch>
            <a:fillRect/>
          </a:stretch>
        </p:blipFill>
        <p:spPr bwMode="auto">
          <a:xfrm>
            <a:off x="2" y="0"/>
            <a:ext cx="91471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>
                <a:solidFill>
                  <a:srgbClr val="564B3C"/>
                </a:solidFill>
              </a:rPr>
              <a:t>17-3-13</a:t>
            </a:r>
            <a:endParaRPr lang="pl-PL" sz="8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564B3C"/>
              </a:solidFill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F15B1-4E4D-47BF-96E2-2852FBCDF4B6}" type="slidenum">
              <a:rPr lang="pl-PL" altLang="pl-PL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pl-PL" altLang="pl-PL" sz="8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92697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6" name="Rounded Rectangle 11"/>
          <p:cNvSpPr/>
          <p:nvPr/>
        </p:nvSpPr>
        <p:spPr>
          <a:xfrm>
            <a:off x="92077" y="76203"/>
            <a:ext cx="8959850" cy="4998244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7"/>
          <p:cNvSpPr/>
          <p:nvPr/>
        </p:nvSpPr>
        <p:spPr>
          <a:xfrm>
            <a:off x="560034" y="1129284"/>
            <a:ext cx="2716566" cy="264261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9"/>
          <p:cNvSpPr/>
          <p:nvPr/>
        </p:nvSpPr>
        <p:spPr>
          <a:xfrm>
            <a:off x="676275" y="1232300"/>
            <a:ext cx="2484438" cy="2425303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514350"/>
            <a:ext cx="4572000" cy="3943352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2" y="2228850"/>
            <a:ext cx="2298634" cy="1314450"/>
          </a:xfrm>
        </p:spPr>
        <p:txBody>
          <a:bodyPr/>
          <a:lstStyle>
            <a:lvl1pPr marL="0" indent="0">
              <a:spcBef>
                <a:spcPts val="225"/>
              </a:spcBef>
              <a:buNone/>
              <a:defRPr sz="800">
                <a:solidFill>
                  <a:schemeClr val="accent1">
                    <a:lumMod val="50000"/>
                  </a:schemeClr>
                </a:solidFill>
              </a:defRPr>
            </a:lvl1pPr>
            <a:lvl2pPr marL="257175" indent="0">
              <a:buNone/>
              <a:defRPr sz="700"/>
            </a:lvl2pPr>
            <a:lvl3pPr marL="514350" indent="0">
              <a:buNone/>
              <a:defRPr sz="600"/>
            </a:lvl3pPr>
            <a:lvl4pPr marL="771525" indent="0">
              <a:buNone/>
              <a:defRPr sz="500"/>
            </a:lvl4pPr>
            <a:lvl5pPr marL="1028700" indent="0">
              <a:buNone/>
              <a:defRPr sz="500"/>
            </a:lvl5pPr>
            <a:lvl6pPr marL="1285875" indent="0">
              <a:buNone/>
              <a:defRPr sz="500"/>
            </a:lvl6pPr>
            <a:lvl7pPr marL="1543050" indent="0">
              <a:buNone/>
              <a:defRPr sz="500"/>
            </a:lvl7pPr>
            <a:lvl8pPr marL="1800225" indent="0">
              <a:buNone/>
              <a:defRPr sz="500"/>
            </a:lvl8pPr>
            <a:lvl9pPr marL="2057400" indent="0">
              <a:buNone/>
              <a:defRPr sz="5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2" y="1300734"/>
            <a:ext cx="2298634" cy="893715"/>
          </a:xfrm>
        </p:spPr>
        <p:txBody>
          <a:bodyPr anchor="b"/>
          <a:lstStyle>
            <a:lvl1pPr algn="l">
              <a:defRPr sz="11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>
                <a:solidFill>
                  <a:srgbClr val="564B3C"/>
                </a:solidFill>
              </a:rPr>
              <a:t>17-3-13</a:t>
            </a:r>
            <a:endParaRPr lang="pl-PL" sz="8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564B3C"/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3DFDE5-CE59-4AF7-8D0A-AD8A77318726}" type="slidenum">
              <a:rPr lang="pl-PL" altLang="pl-PL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pl-PL" altLang="pl-PL" sz="8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67450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6" name="Rounded Rectangle 8"/>
          <p:cNvSpPr/>
          <p:nvPr/>
        </p:nvSpPr>
        <p:spPr>
          <a:xfrm>
            <a:off x="92077" y="76203"/>
            <a:ext cx="8959850" cy="4998244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9"/>
          <p:cNvSpPr/>
          <p:nvPr/>
        </p:nvSpPr>
        <p:spPr>
          <a:xfrm>
            <a:off x="685800" y="3714750"/>
            <a:ext cx="7772400" cy="10287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11"/>
          <p:cNvSpPr/>
          <p:nvPr/>
        </p:nvSpPr>
        <p:spPr>
          <a:xfrm>
            <a:off x="762000" y="3771903"/>
            <a:ext cx="7600950" cy="90249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12"/>
          <p:cNvSpPr/>
          <p:nvPr/>
        </p:nvSpPr>
        <p:spPr>
          <a:xfrm>
            <a:off x="914400" y="4229100"/>
            <a:ext cx="7327900" cy="339329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10"/>
          <p:cNvSpPr/>
          <p:nvPr/>
        </p:nvSpPr>
        <p:spPr>
          <a:xfrm>
            <a:off x="606426" y="3806428"/>
            <a:ext cx="7945438" cy="822722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466078"/>
            <a:ext cx="7772400" cy="3248673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257175" indent="0">
              <a:buNone/>
              <a:defRPr sz="1600"/>
            </a:lvl2pPr>
            <a:lvl3pPr marL="514350" indent="0">
              <a:buNone/>
              <a:defRPr sz="1400"/>
            </a:lvl3pPr>
            <a:lvl4pPr marL="771525" indent="0">
              <a:buNone/>
              <a:defRPr sz="1100"/>
            </a:lvl4pPr>
            <a:lvl5pPr marL="1028700" indent="0">
              <a:buNone/>
              <a:defRPr sz="1100"/>
            </a:lvl5pPr>
            <a:lvl6pPr marL="1285875" indent="0">
              <a:buNone/>
              <a:defRPr sz="1100"/>
            </a:lvl6pPr>
            <a:lvl7pPr marL="1543050" indent="0">
              <a:buNone/>
              <a:defRPr sz="1100"/>
            </a:lvl7pPr>
            <a:lvl8pPr marL="1800225" indent="0">
              <a:buNone/>
              <a:defRPr sz="1100"/>
            </a:lvl8pPr>
            <a:lvl9pPr marL="2057400" indent="0">
              <a:buNone/>
              <a:defRPr sz="1100"/>
            </a:lvl9pPr>
          </a:lstStyle>
          <a:p>
            <a:pPr lvl="0"/>
            <a:r>
              <a:rPr lang="pl-PL" noProof="0"/>
              <a:t>Kliknij ikonę, aby dodać obraz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4242421"/>
            <a:ext cx="7244736" cy="301286"/>
          </a:xfrm>
        </p:spPr>
        <p:txBody>
          <a:bodyPr anchor="ctr">
            <a:normAutofit/>
          </a:bodyPr>
          <a:lstStyle>
            <a:lvl1pPr marL="0" indent="0" algn="ctr">
              <a:buNone/>
              <a:defRPr sz="800" cap="all" spc="141" baseline="0">
                <a:solidFill>
                  <a:srgbClr val="FFFFFF"/>
                </a:solidFill>
              </a:defRPr>
            </a:lvl1pPr>
            <a:lvl2pPr marL="257175" indent="0">
              <a:buNone/>
              <a:defRPr sz="700"/>
            </a:lvl2pPr>
            <a:lvl3pPr marL="514350" indent="0">
              <a:buNone/>
              <a:defRPr sz="600"/>
            </a:lvl3pPr>
            <a:lvl4pPr marL="771525" indent="0">
              <a:buNone/>
              <a:defRPr sz="500"/>
            </a:lvl4pPr>
            <a:lvl5pPr marL="1028700" indent="0">
              <a:buNone/>
              <a:defRPr sz="500"/>
            </a:lvl5pPr>
            <a:lvl6pPr marL="1285875" indent="0">
              <a:buNone/>
              <a:defRPr sz="500"/>
            </a:lvl6pPr>
            <a:lvl7pPr marL="1543050" indent="0">
              <a:buNone/>
              <a:defRPr sz="500"/>
            </a:lvl7pPr>
            <a:lvl8pPr marL="1800225" indent="0">
              <a:buNone/>
              <a:defRPr sz="500"/>
            </a:lvl8pPr>
            <a:lvl9pPr marL="2057400" indent="0">
              <a:buNone/>
              <a:defRPr sz="5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829054"/>
            <a:ext cx="7328514" cy="392282"/>
          </a:xfrm>
        </p:spPr>
        <p:txBody>
          <a:bodyPr anchorCtr="0"/>
          <a:lstStyle>
            <a:lvl1pPr algn="ctr">
              <a:defRPr sz="11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>
                <a:solidFill>
                  <a:srgbClr val="564B3C"/>
                </a:solidFill>
              </a:rPr>
              <a:t>17-3-13</a:t>
            </a:r>
            <a:endParaRPr lang="pl-PL" sz="8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328D6-8C5A-464A-AF57-8CAF556C9D9C}" type="slidenum">
              <a:rPr lang="pl-PL" altLang="pl-PL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pl-PL" altLang="pl-PL" sz="8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110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9" y="306282"/>
            <a:ext cx="8260672" cy="77957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289303"/>
            <a:ext cx="4038600" cy="330555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89303"/>
            <a:ext cx="4038600" cy="330555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>
                <a:solidFill>
                  <a:srgbClr val="564B3C"/>
                </a:solidFill>
              </a:rPr>
              <a:t>17-3-13</a:t>
            </a:r>
            <a:endParaRPr lang="pl-PL" sz="11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564B3C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B2F3D8-CEB2-4158-AAD9-DB76327117D9}" type="slidenum">
              <a:rPr lang="pl-PL" altLang="pl-PL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pl-PL" altLang="pl-PL" sz="10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109061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>
                <a:solidFill>
                  <a:srgbClr val="564B3C"/>
                </a:solidFill>
              </a:rPr>
              <a:t>17-3-13</a:t>
            </a:r>
            <a:endParaRPr lang="pl-PL" sz="8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564B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8E8C8B-8742-4576-8136-8F10442308DE}" type="slidenum">
              <a:rPr lang="pl-PL" altLang="pl-PL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pl-PL" altLang="pl-PL" sz="8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69252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6861177" y="171450"/>
            <a:ext cx="1860550" cy="4592241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7"/>
          <p:cNvSpPr/>
          <p:nvPr/>
        </p:nvSpPr>
        <p:spPr>
          <a:xfrm>
            <a:off x="6954840" y="263131"/>
            <a:ext cx="1673225" cy="4407694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296574"/>
            <a:ext cx="1485531" cy="4341736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85753"/>
            <a:ext cx="6172200" cy="4343401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>
                <a:solidFill>
                  <a:srgbClr val="564B3C"/>
                </a:solidFill>
              </a:rPr>
              <a:t>17-3-13</a:t>
            </a:r>
            <a:endParaRPr lang="pl-PL" sz="8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564B3C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EF00C5-03D7-4BA8-ACAA-663A63B5BDEE}" type="slidenum">
              <a:rPr lang="pl-PL" altLang="pl-PL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pl-PL" altLang="pl-PL" sz="8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41050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2" y="1597819"/>
            <a:ext cx="7770813" cy="1101329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stopki 2"/>
          <p:cNvSpPr>
            <a:spLocks noGrp="1"/>
          </p:cNvSpPr>
          <p:nvPr>
            <p:ph type="ftr" idx="10"/>
          </p:nvPr>
        </p:nvSpPr>
        <p:spPr>
          <a:xfrm>
            <a:off x="3124202" y="4767262"/>
            <a:ext cx="2894013" cy="272654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>
              <a:solidFill>
                <a:srgbClr val="564B3C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idx="11"/>
          </p:nvPr>
        </p:nvSpPr>
        <p:spPr>
          <a:xfrm>
            <a:off x="6553202" y="4767262"/>
            <a:ext cx="2132013" cy="272654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1CE8DE-FD7E-4B86-8D12-7F423CC82215}" type="slidenum">
              <a:rPr lang="pl-PL" altLang="pl-PL">
                <a:solidFill>
                  <a:srgbClr val="564B3C"/>
                </a:solidFill>
              </a:rPr>
              <a:pPr>
                <a:defRPr/>
              </a:pPr>
              <a:t>‹#›</a:t>
            </a:fld>
            <a:fld id="{46C8CA22-CFBD-46CB-8D24-76234213CF97}" type="slidenum">
              <a:rPr lang="pl-PL" altLang="pl-PL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pl-PL" altLang="pl-PL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03136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02" b="20363"/>
          <a:stretch>
            <a:fillRect/>
          </a:stretch>
        </p:blipFill>
        <p:spPr bwMode="auto">
          <a:xfrm>
            <a:off x="2" y="0"/>
            <a:ext cx="91471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4572000" y="4"/>
            <a:ext cx="4572000" cy="5143499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rtlCol="0" anchor="ctr">
            <a:noAutofit/>
          </a:bodyPr>
          <a:lstStyle>
            <a:lvl1pPr algn="ctr">
              <a:defRPr sz="9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8233480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-289842" y="945285"/>
            <a:ext cx="3297941" cy="3252338"/>
          </a:xfrm>
          <a:custGeom>
            <a:avLst/>
            <a:gdLst>
              <a:gd name="connsiteX0" fmla="*/ 1815121 w 7680637"/>
              <a:gd name="connsiteY0" fmla="*/ 575706 h 4910916"/>
              <a:gd name="connsiteX1" fmla="*/ 1958741 w 7680637"/>
              <a:gd name="connsiteY1" fmla="*/ 578860 h 4910916"/>
              <a:gd name="connsiteX2" fmla="*/ 2359375 w 7680637"/>
              <a:gd name="connsiteY2" fmla="*/ 688177 h 4910916"/>
              <a:gd name="connsiteX3" fmla="*/ 2789536 w 7680637"/>
              <a:gd name="connsiteY3" fmla="*/ 948486 h 4910916"/>
              <a:gd name="connsiteX4" fmla="*/ 3102571 w 7680637"/>
              <a:gd name="connsiteY4" fmla="*/ 1217819 h 4910916"/>
              <a:gd name="connsiteX5" fmla="*/ 3332895 w 7680637"/>
              <a:gd name="connsiteY5" fmla="*/ 1453908 h 4910916"/>
              <a:gd name="connsiteX6" fmla="*/ 3547486 w 7680637"/>
              <a:gd name="connsiteY6" fmla="*/ 1699728 h 4910916"/>
              <a:gd name="connsiteX7" fmla="*/ 3559541 w 7680637"/>
              <a:gd name="connsiteY7" fmla="*/ 1711279 h 4910916"/>
              <a:gd name="connsiteX8" fmla="*/ 3594844 w 7680637"/>
              <a:gd name="connsiteY8" fmla="*/ 1754304 h 4910916"/>
              <a:gd name="connsiteX9" fmla="*/ 3608488 w 7680637"/>
              <a:gd name="connsiteY9" fmla="*/ 1774075 h 4910916"/>
              <a:gd name="connsiteX10" fmla="*/ 3859378 w 7680637"/>
              <a:gd name="connsiteY10" fmla="*/ 2104986 h 4910916"/>
              <a:gd name="connsiteX11" fmla="*/ 4127150 w 7680637"/>
              <a:gd name="connsiteY11" fmla="*/ 2531885 h 4910916"/>
              <a:gd name="connsiteX12" fmla="*/ 4318633 w 7680637"/>
              <a:gd name="connsiteY12" fmla="*/ 2969503 h 4910916"/>
              <a:gd name="connsiteX13" fmla="*/ 4397027 w 7680637"/>
              <a:gd name="connsiteY13" fmla="*/ 3404098 h 4910916"/>
              <a:gd name="connsiteX14" fmla="*/ 4225697 w 7680637"/>
              <a:gd name="connsiteY14" fmla="*/ 3994367 h 4910916"/>
              <a:gd name="connsiteX15" fmla="*/ 4062935 w 7680637"/>
              <a:gd name="connsiteY15" fmla="*/ 4183760 h 4910916"/>
              <a:gd name="connsiteX16" fmla="*/ 4026361 w 7680637"/>
              <a:gd name="connsiteY16" fmla="*/ 4222769 h 4910916"/>
              <a:gd name="connsiteX17" fmla="*/ 3960411 w 7680637"/>
              <a:gd name="connsiteY17" fmla="*/ 4276882 h 4910916"/>
              <a:gd name="connsiteX18" fmla="*/ 3930096 w 7680637"/>
              <a:gd name="connsiteY18" fmla="*/ 4294610 h 4910916"/>
              <a:gd name="connsiteX19" fmla="*/ 3581683 w 7680637"/>
              <a:gd name="connsiteY19" fmla="*/ 4498437 h 4910916"/>
              <a:gd name="connsiteX20" fmla="*/ 3065181 w 7680637"/>
              <a:gd name="connsiteY20" fmla="*/ 4687197 h 4910916"/>
              <a:gd name="connsiteX21" fmla="*/ 2281419 w 7680637"/>
              <a:gd name="connsiteY21" fmla="*/ 4850951 h 4910916"/>
              <a:gd name="connsiteX22" fmla="*/ 1509106 w 7680637"/>
              <a:gd name="connsiteY22" fmla="*/ 4910820 h 4910916"/>
              <a:gd name="connsiteX23" fmla="*/ 987175 w 7680637"/>
              <a:gd name="connsiteY23" fmla="*/ 4861062 h 4910916"/>
              <a:gd name="connsiteX24" fmla="*/ 589146 w 7680637"/>
              <a:gd name="connsiteY24" fmla="*/ 4727900 h 4910916"/>
              <a:gd name="connsiteX25" fmla="*/ 309879 w 7680637"/>
              <a:gd name="connsiteY25" fmla="*/ 4528000 h 4910916"/>
              <a:gd name="connsiteX26" fmla="*/ 268865 w 7680637"/>
              <a:gd name="connsiteY26" fmla="*/ 4488072 h 4910916"/>
              <a:gd name="connsiteX27" fmla="*/ 226554 w 7680637"/>
              <a:gd name="connsiteY27" fmla="*/ 4436505 h 4910916"/>
              <a:gd name="connsiteX28" fmla="*/ 218482 w 7680637"/>
              <a:gd name="connsiteY28" fmla="*/ 4421951 h 4910916"/>
              <a:gd name="connsiteX29" fmla="*/ 164739 w 7680637"/>
              <a:gd name="connsiteY29" fmla="*/ 4339798 h 4910916"/>
              <a:gd name="connsiteX30" fmla="*/ 30218 w 7680637"/>
              <a:gd name="connsiteY30" fmla="*/ 3978516 h 4910916"/>
              <a:gd name="connsiteX31" fmla="*/ 6563 w 7680637"/>
              <a:gd name="connsiteY31" fmla="*/ 3481803 h 4910916"/>
              <a:gd name="connsiteX32" fmla="*/ 94549 w 7680637"/>
              <a:gd name="connsiteY32" fmla="*/ 2948010 h 4910916"/>
              <a:gd name="connsiteX33" fmla="*/ 517592 w 7680637"/>
              <a:gd name="connsiteY33" fmla="*/ 1774309 h 4910916"/>
              <a:gd name="connsiteX34" fmla="*/ 854449 w 7680637"/>
              <a:gd name="connsiteY34" fmla="*/ 1197238 h 4910916"/>
              <a:gd name="connsiteX35" fmla="*/ 1142073 w 7680637"/>
              <a:gd name="connsiteY35" fmla="*/ 876277 h 4910916"/>
              <a:gd name="connsiteX36" fmla="*/ 1156923 w 7680637"/>
              <a:gd name="connsiteY36" fmla="*/ 860124 h 4910916"/>
              <a:gd name="connsiteX37" fmla="*/ 1219944 w 7680637"/>
              <a:gd name="connsiteY37" fmla="*/ 808414 h 4910916"/>
              <a:gd name="connsiteX38" fmla="*/ 1243132 w 7680637"/>
              <a:gd name="connsiteY38" fmla="*/ 793623 h 4910916"/>
              <a:gd name="connsiteX39" fmla="*/ 1408343 w 7680637"/>
              <a:gd name="connsiteY39" fmla="*/ 687974 h 4910916"/>
              <a:gd name="connsiteX40" fmla="*/ 1815121 w 7680637"/>
              <a:gd name="connsiteY40" fmla="*/ 575706 h 4910916"/>
              <a:gd name="connsiteX41" fmla="*/ 5284387 w 7680637"/>
              <a:gd name="connsiteY41" fmla="*/ 0 h 4910916"/>
              <a:gd name="connsiteX42" fmla="*/ 7680637 w 7680637"/>
              <a:gd name="connsiteY42" fmla="*/ 0 h 4910916"/>
              <a:gd name="connsiteX43" fmla="*/ 7680637 w 7680637"/>
              <a:gd name="connsiteY43" fmla="*/ 2396248 h 4910916"/>
              <a:gd name="connsiteX44" fmla="*/ 5284387 w 7680637"/>
              <a:gd name="connsiteY44" fmla="*/ 2396248 h 4910916"/>
              <a:gd name="connsiteX0" fmla="*/ 1815121 w 7680637"/>
              <a:gd name="connsiteY0" fmla="*/ 575706 h 4910916"/>
              <a:gd name="connsiteX1" fmla="*/ 1958741 w 7680637"/>
              <a:gd name="connsiteY1" fmla="*/ 578860 h 4910916"/>
              <a:gd name="connsiteX2" fmla="*/ 2359375 w 7680637"/>
              <a:gd name="connsiteY2" fmla="*/ 688177 h 4910916"/>
              <a:gd name="connsiteX3" fmla="*/ 2789536 w 7680637"/>
              <a:gd name="connsiteY3" fmla="*/ 948486 h 4910916"/>
              <a:gd name="connsiteX4" fmla="*/ 3102571 w 7680637"/>
              <a:gd name="connsiteY4" fmla="*/ 1217819 h 4910916"/>
              <a:gd name="connsiteX5" fmla="*/ 3332895 w 7680637"/>
              <a:gd name="connsiteY5" fmla="*/ 1453908 h 4910916"/>
              <a:gd name="connsiteX6" fmla="*/ 3547486 w 7680637"/>
              <a:gd name="connsiteY6" fmla="*/ 1699728 h 4910916"/>
              <a:gd name="connsiteX7" fmla="*/ 3559541 w 7680637"/>
              <a:gd name="connsiteY7" fmla="*/ 1711279 h 4910916"/>
              <a:gd name="connsiteX8" fmla="*/ 3594844 w 7680637"/>
              <a:gd name="connsiteY8" fmla="*/ 1754304 h 4910916"/>
              <a:gd name="connsiteX9" fmla="*/ 3608488 w 7680637"/>
              <a:gd name="connsiteY9" fmla="*/ 1774075 h 4910916"/>
              <a:gd name="connsiteX10" fmla="*/ 3859378 w 7680637"/>
              <a:gd name="connsiteY10" fmla="*/ 2104986 h 4910916"/>
              <a:gd name="connsiteX11" fmla="*/ 4127150 w 7680637"/>
              <a:gd name="connsiteY11" fmla="*/ 2531885 h 4910916"/>
              <a:gd name="connsiteX12" fmla="*/ 4318633 w 7680637"/>
              <a:gd name="connsiteY12" fmla="*/ 2969503 h 4910916"/>
              <a:gd name="connsiteX13" fmla="*/ 4397027 w 7680637"/>
              <a:gd name="connsiteY13" fmla="*/ 3404098 h 4910916"/>
              <a:gd name="connsiteX14" fmla="*/ 4225697 w 7680637"/>
              <a:gd name="connsiteY14" fmla="*/ 3994367 h 4910916"/>
              <a:gd name="connsiteX15" fmla="*/ 4062935 w 7680637"/>
              <a:gd name="connsiteY15" fmla="*/ 4183760 h 4910916"/>
              <a:gd name="connsiteX16" fmla="*/ 4026361 w 7680637"/>
              <a:gd name="connsiteY16" fmla="*/ 4222769 h 4910916"/>
              <a:gd name="connsiteX17" fmla="*/ 3960411 w 7680637"/>
              <a:gd name="connsiteY17" fmla="*/ 4276882 h 4910916"/>
              <a:gd name="connsiteX18" fmla="*/ 3930096 w 7680637"/>
              <a:gd name="connsiteY18" fmla="*/ 4294610 h 4910916"/>
              <a:gd name="connsiteX19" fmla="*/ 3581683 w 7680637"/>
              <a:gd name="connsiteY19" fmla="*/ 4498437 h 4910916"/>
              <a:gd name="connsiteX20" fmla="*/ 3065181 w 7680637"/>
              <a:gd name="connsiteY20" fmla="*/ 4687197 h 4910916"/>
              <a:gd name="connsiteX21" fmla="*/ 2281419 w 7680637"/>
              <a:gd name="connsiteY21" fmla="*/ 4850951 h 4910916"/>
              <a:gd name="connsiteX22" fmla="*/ 1509106 w 7680637"/>
              <a:gd name="connsiteY22" fmla="*/ 4910820 h 4910916"/>
              <a:gd name="connsiteX23" fmla="*/ 987175 w 7680637"/>
              <a:gd name="connsiteY23" fmla="*/ 4861062 h 4910916"/>
              <a:gd name="connsiteX24" fmla="*/ 589146 w 7680637"/>
              <a:gd name="connsiteY24" fmla="*/ 4727900 h 4910916"/>
              <a:gd name="connsiteX25" fmla="*/ 309879 w 7680637"/>
              <a:gd name="connsiteY25" fmla="*/ 4528000 h 4910916"/>
              <a:gd name="connsiteX26" fmla="*/ 268865 w 7680637"/>
              <a:gd name="connsiteY26" fmla="*/ 4488072 h 4910916"/>
              <a:gd name="connsiteX27" fmla="*/ 226554 w 7680637"/>
              <a:gd name="connsiteY27" fmla="*/ 4436505 h 4910916"/>
              <a:gd name="connsiteX28" fmla="*/ 218482 w 7680637"/>
              <a:gd name="connsiteY28" fmla="*/ 4421951 h 4910916"/>
              <a:gd name="connsiteX29" fmla="*/ 164739 w 7680637"/>
              <a:gd name="connsiteY29" fmla="*/ 4339798 h 4910916"/>
              <a:gd name="connsiteX30" fmla="*/ 30218 w 7680637"/>
              <a:gd name="connsiteY30" fmla="*/ 3978516 h 4910916"/>
              <a:gd name="connsiteX31" fmla="*/ 6563 w 7680637"/>
              <a:gd name="connsiteY31" fmla="*/ 3481803 h 4910916"/>
              <a:gd name="connsiteX32" fmla="*/ 94549 w 7680637"/>
              <a:gd name="connsiteY32" fmla="*/ 2948010 h 4910916"/>
              <a:gd name="connsiteX33" fmla="*/ 517592 w 7680637"/>
              <a:gd name="connsiteY33" fmla="*/ 1774309 h 4910916"/>
              <a:gd name="connsiteX34" fmla="*/ 854449 w 7680637"/>
              <a:gd name="connsiteY34" fmla="*/ 1197238 h 4910916"/>
              <a:gd name="connsiteX35" fmla="*/ 1142073 w 7680637"/>
              <a:gd name="connsiteY35" fmla="*/ 876277 h 4910916"/>
              <a:gd name="connsiteX36" fmla="*/ 1156923 w 7680637"/>
              <a:gd name="connsiteY36" fmla="*/ 860124 h 4910916"/>
              <a:gd name="connsiteX37" fmla="*/ 1219944 w 7680637"/>
              <a:gd name="connsiteY37" fmla="*/ 808414 h 4910916"/>
              <a:gd name="connsiteX38" fmla="*/ 1243132 w 7680637"/>
              <a:gd name="connsiteY38" fmla="*/ 793623 h 4910916"/>
              <a:gd name="connsiteX39" fmla="*/ 1408343 w 7680637"/>
              <a:gd name="connsiteY39" fmla="*/ 687974 h 4910916"/>
              <a:gd name="connsiteX40" fmla="*/ 1815121 w 7680637"/>
              <a:gd name="connsiteY40" fmla="*/ 575706 h 4910916"/>
              <a:gd name="connsiteX41" fmla="*/ 5284387 w 7680637"/>
              <a:gd name="connsiteY41" fmla="*/ 2396248 h 4910916"/>
              <a:gd name="connsiteX42" fmla="*/ 7680637 w 7680637"/>
              <a:gd name="connsiteY42" fmla="*/ 0 h 4910916"/>
              <a:gd name="connsiteX43" fmla="*/ 7680637 w 7680637"/>
              <a:gd name="connsiteY43" fmla="*/ 2396248 h 4910916"/>
              <a:gd name="connsiteX44" fmla="*/ 5284387 w 7680637"/>
              <a:gd name="connsiteY44" fmla="*/ 2396248 h 4910916"/>
              <a:gd name="connsiteX0" fmla="*/ 1815121 w 7680637"/>
              <a:gd name="connsiteY0" fmla="*/ 1241 h 4336451"/>
              <a:gd name="connsiteX1" fmla="*/ 1958741 w 7680637"/>
              <a:gd name="connsiteY1" fmla="*/ 4395 h 4336451"/>
              <a:gd name="connsiteX2" fmla="*/ 2359375 w 7680637"/>
              <a:gd name="connsiteY2" fmla="*/ 113712 h 4336451"/>
              <a:gd name="connsiteX3" fmla="*/ 2789536 w 7680637"/>
              <a:gd name="connsiteY3" fmla="*/ 374021 h 4336451"/>
              <a:gd name="connsiteX4" fmla="*/ 3102571 w 7680637"/>
              <a:gd name="connsiteY4" fmla="*/ 643354 h 4336451"/>
              <a:gd name="connsiteX5" fmla="*/ 3332895 w 7680637"/>
              <a:gd name="connsiteY5" fmla="*/ 879443 h 4336451"/>
              <a:gd name="connsiteX6" fmla="*/ 3547486 w 7680637"/>
              <a:gd name="connsiteY6" fmla="*/ 1125263 h 4336451"/>
              <a:gd name="connsiteX7" fmla="*/ 3559541 w 7680637"/>
              <a:gd name="connsiteY7" fmla="*/ 1136814 h 4336451"/>
              <a:gd name="connsiteX8" fmla="*/ 3594844 w 7680637"/>
              <a:gd name="connsiteY8" fmla="*/ 1179839 h 4336451"/>
              <a:gd name="connsiteX9" fmla="*/ 3608488 w 7680637"/>
              <a:gd name="connsiteY9" fmla="*/ 1199610 h 4336451"/>
              <a:gd name="connsiteX10" fmla="*/ 3859378 w 7680637"/>
              <a:gd name="connsiteY10" fmla="*/ 1530521 h 4336451"/>
              <a:gd name="connsiteX11" fmla="*/ 4127150 w 7680637"/>
              <a:gd name="connsiteY11" fmla="*/ 1957420 h 4336451"/>
              <a:gd name="connsiteX12" fmla="*/ 4318633 w 7680637"/>
              <a:gd name="connsiteY12" fmla="*/ 2395038 h 4336451"/>
              <a:gd name="connsiteX13" fmla="*/ 4397027 w 7680637"/>
              <a:gd name="connsiteY13" fmla="*/ 2829633 h 4336451"/>
              <a:gd name="connsiteX14" fmla="*/ 4225697 w 7680637"/>
              <a:gd name="connsiteY14" fmla="*/ 3419902 h 4336451"/>
              <a:gd name="connsiteX15" fmla="*/ 4062935 w 7680637"/>
              <a:gd name="connsiteY15" fmla="*/ 3609295 h 4336451"/>
              <a:gd name="connsiteX16" fmla="*/ 4026361 w 7680637"/>
              <a:gd name="connsiteY16" fmla="*/ 3648304 h 4336451"/>
              <a:gd name="connsiteX17" fmla="*/ 3960411 w 7680637"/>
              <a:gd name="connsiteY17" fmla="*/ 3702417 h 4336451"/>
              <a:gd name="connsiteX18" fmla="*/ 3930096 w 7680637"/>
              <a:gd name="connsiteY18" fmla="*/ 3720145 h 4336451"/>
              <a:gd name="connsiteX19" fmla="*/ 3581683 w 7680637"/>
              <a:gd name="connsiteY19" fmla="*/ 3923972 h 4336451"/>
              <a:gd name="connsiteX20" fmla="*/ 3065181 w 7680637"/>
              <a:gd name="connsiteY20" fmla="*/ 4112732 h 4336451"/>
              <a:gd name="connsiteX21" fmla="*/ 2281419 w 7680637"/>
              <a:gd name="connsiteY21" fmla="*/ 4276486 h 4336451"/>
              <a:gd name="connsiteX22" fmla="*/ 1509106 w 7680637"/>
              <a:gd name="connsiteY22" fmla="*/ 4336355 h 4336451"/>
              <a:gd name="connsiteX23" fmla="*/ 987175 w 7680637"/>
              <a:gd name="connsiteY23" fmla="*/ 4286597 h 4336451"/>
              <a:gd name="connsiteX24" fmla="*/ 589146 w 7680637"/>
              <a:gd name="connsiteY24" fmla="*/ 4153435 h 4336451"/>
              <a:gd name="connsiteX25" fmla="*/ 309879 w 7680637"/>
              <a:gd name="connsiteY25" fmla="*/ 3953535 h 4336451"/>
              <a:gd name="connsiteX26" fmla="*/ 268865 w 7680637"/>
              <a:gd name="connsiteY26" fmla="*/ 3913607 h 4336451"/>
              <a:gd name="connsiteX27" fmla="*/ 226554 w 7680637"/>
              <a:gd name="connsiteY27" fmla="*/ 3862040 h 4336451"/>
              <a:gd name="connsiteX28" fmla="*/ 218482 w 7680637"/>
              <a:gd name="connsiteY28" fmla="*/ 3847486 h 4336451"/>
              <a:gd name="connsiteX29" fmla="*/ 164739 w 7680637"/>
              <a:gd name="connsiteY29" fmla="*/ 3765333 h 4336451"/>
              <a:gd name="connsiteX30" fmla="*/ 30218 w 7680637"/>
              <a:gd name="connsiteY30" fmla="*/ 3404051 h 4336451"/>
              <a:gd name="connsiteX31" fmla="*/ 6563 w 7680637"/>
              <a:gd name="connsiteY31" fmla="*/ 2907338 h 4336451"/>
              <a:gd name="connsiteX32" fmla="*/ 94549 w 7680637"/>
              <a:gd name="connsiteY32" fmla="*/ 2373545 h 4336451"/>
              <a:gd name="connsiteX33" fmla="*/ 517592 w 7680637"/>
              <a:gd name="connsiteY33" fmla="*/ 1199844 h 4336451"/>
              <a:gd name="connsiteX34" fmla="*/ 854449 w 7680637"/>
              <a:gd name="connsiteY34" fmla="*/ 622773 h 4336451"/>
              <a:gd name="connsiteX35" fmla="*/ 1142073 w 7680637"/>
              <a:gd name="connsiteY35" fmla="*/ 301812 h 4336451"/>
              <a:gd name="connsiteX36" fmla="*/ 1156923 w 7680637"/>
              <a:gd name="connsiteY36" fmla="*/ 285659 h 4336451"/>
              <a:gd name="connsiteX37" fmla="*/ 1219944 w 7680637"/>
              <a:gd name="connsiteY37" fmla="*/ 233949 h 4336451"/>
              <a:gd name="connsiteX38" fmla="*/ 1243132 w 7680637"/>
              <a:gd name="connsiteY38" fmla="*/ 219158 h 4336451"/>
              <a:gd name="connsiteX39" fmla="*/ 1408343 w 7680637"/>
              <a:gd name="connsiteY39" fmla="*/ 113509 h 4336451"/>
              <a:gd name="connsiteX40" fmla="*/ 1815121 w 7680637"/>
              <a:gd name="connsiteY40" fmla="*/ 1241 h 4336451"/>
              <a:gd name="connsiteX41" fmla="*/ 5284387 w 7680637"/>
              <a:gd name="connsiteY41" fmla="*/ 1821783 h 4336451"/>
              <a:gd name="connsiteX42" fmla="*/ 7680637 w 7680637"/>
              <a:gd name="connsiteY42" fmla="*/ 1821783 h 4336451"/>
              <a:gd name="connsiteX43" fmla="*/ 5284387 w 7680637"/>
              <a:gd name="connsiteY43" fmla="*/ 1821783 h 4336451"/>
              <a:gd name="connsiteX0" fmla="*/ 1815121 w 4397254"/>
              <a:gd name="connsiteY0" fmla="*/ 1241 h 4336451"/>
              <a:gd name="connsiteX1" fmla="*/ 1958741 w 4397254"/>
              <a:gd name="connsiteY1" fmla="*/ 4395 h 4336451"/>
              <a:gd name="connsiteX2" fmla="*/ 2359375 w 4397254"/>
              <a:gd name="connsiteY2" fmla="*/ 113712 h 4336451"/>
              <a:gd name="connsiteX3" fmla="*/ 2789536 w 4397254"/>
              <a:gd name="connsiteY3" fmla="*/ 374021 h 4336451"/>
              <a:gd name="connsiteX4" fmla="*/ 3102571 w 4397254"/>
              <a:gd name="connsiteY4" fmla="*/ 643354 h 4336451"/>
              <a:gd name="connsiteX5" fmla="*/ 3332895 w 4397254"/>
              <a:gd name="connsiteY5" fmla="*/ 879443 h 4336451"/>
              <a:gd name="connsiteX6" fmla="*/ 3547486 w 4397254"/>
              <a:gd name="connsiteY6" fmla="*/ 1125263 h 4336451"/>
              <a:gd name="connsiteX7" fmla="*/ 3559541 w 4397254"/>
              <a:gd name="connsiteY7" fmla="*/ 1136814 h 4336451"/>
              <a:gd name="connsiteX8" fmla="*/ 3594844 w 4397254"/>
              <a:gd name="connsiteY8" fmla="*/ 1179839 h 4336451"/>
              <a:gd name="connsiteX9" fmla="*/ 3608488 w 4397254"/>
              <a:gd name="connsiteY9" fmla="*/ 1199610 h 4336451"/>
              <a:gd name="connsiteX10" fmla="*/ 3859378 w 4397254"/>
              <a:gd name="connsiteY10" fmla="*/ 1530521 h 4336451"/>
              <a:gd name="connsiteX11" fmla="*/ 4127150 w 4397254"/>
              <a:gd name="connsiteY11" fmla="*/ 1957420 h 4336451"/>
              <a:gd name="connsiteX12" fmla="*/ 4318633 w 4397254"/>
              <a:gd name="connsiteY12" fmla="*/ 2395038 h 4336451"/>
              <a:gd name="connsiteX13" fmla="*/ 4397027 w 4397254"/>
              <a:gd name="connsiteY13" fmla="*/ 2829633 h 4336451"/>
              <a:gd name="connsiteX14" fmla="*/ 4225697 w 4397254"/>
              <a:gd name="connsiteY14" fmla="*/ 3419902 h 4336451"/>
              <a:gd name="connsiteX15" fmla="*/ 4062935 w 4397254"/>
              <a:gd name="connsiteY15" fmla="*/ 3609295 h 4336451"/>
              <a:gd name="connsiteX16" fmla="*/ 4026361 w 4397254"/>
              <a:gd name="connsiteY16" fmla="*/ 3648304 h 4336451"/>
              <a:gd name="connsiteX17" fmla="*/ 3960411 w 4397254"/>
              <a:gd name="connsiteY17" fmla="*/ 3702417 h 4336451"/>
              <a:gd name="connsiteX18" fmla="*/ 3930096 w 4397254"/>
              <a:gd name="connsiteY18" fmla="*/ 3720145 h 4336451"/>
              <a:gd name="connsiteX19" fmla="*/ 3581683 w 4397254"/>
              <a:gd name="connsiteY19" fmla="*/ 3923972 h 4336451"/>
              <a:gd name="connsiteX20" fmla="*/ 3065181 w 4397254"/>
              <a:gd name="connsiteY20" fmla="*/ 4112732 h 4336451"/>
              <a:gd name="connsiteX21" fmla="*/ 2281419 w 4397254"/>
              <a:gd name="connsiteY21" fmla="*/ 4276486 h 4336451"/>
              <a:gd name="connsiteX22" fmla="*/ 1509106 w 4397254"/>
              <a:gd name="connsiteY22" fmla="*/ 4336355 h 4336451"/>
              <a:gd name="connsiteX23" fmla="*/ 987175 w 4397254"/>
              <a:gd name="connsiteY23" fmla="*/ 4286597 h 4336451"/>
              <a:gd name="connsiteX24" fmla="*/ 589146 w 4397254"/>
              <a:gd name="connsiteY24" fmla="*/ 4153435 h 4336451"/>
              <a:gd name="connsiteX25" fmla="*/ 309879 w 4397254"/>
              <a:gd name="connsiteY25" fmla="*/ 3953535 h 4336451"/>
              <a:gd name="connsiteX26" fmla="*/ 268865 w 4397254"/>
              <a:gd name="connsiteY26" fmla="*/ 3913607 h 4336451"/>
              <a:gd name="connsiteX27" fmla="*/ 226554 w 4397254"/>
              <a:gd name="connsiteY27" fmla="*/ 3862040 h 4336451"/>
              <a:gd name="connsiteX28" fmla="*/ 218482 w 4397254"/>
              <a:gd name="connsiteY28" fmla="*/ 3847486 h 4336451"/>
              <a:gd name="connsiteX29" fmla="*/ 164739 w 4397254"/>
              <a:gd name="connsiteY29" fmla="*/ 3765333 h 4336451"/>
              <a:gd name="connsiteX30" fmla="*/ 30218 w 4397254"/>
              <a:gd name="connsiteY30" fmla="*/ 3404051 h 4336451"/>
              <a:gd name="connsiteX31" fmla="*/ 6563 w 4397254"/>
              <a:gd name="connsiteY31" fmla="*/ 2907338 h 4336451"/>
              <a:gd name="connsiteX32" fmla="*/ 94549 w 4397254"/>
              <a:gd name="connsiteY32" fmla="*/ 2373545 h 4336451"/>
              <a:gd name="connsiteX33" fmla="*/ 517592 w 4397254"/>
              <a:gd name="connsiteY33" fmla="*/ 1199844 h 4336451"/>
              <a:gd name="connsiteX34" fmla="*/ 854449 w 4397254"/>
              <a:gd name="connsiteY34" fmla="*/ 622773 h 4336451"/>
              <a:gd name="connsiteX35" fmla="*/ 1142073 w 4397254"/>
              <a:gd name="connsiteY35" fmla="*/ 301812 h 4336451"/>
              <a:gd name="connsiteX36" fmla="*/ 1156923 w 4397254"/>
              <a:gd name="connsiteY36" fmla="*/ 285659 h 4336451"/>
              <a:gd name="connsiteX37" fmla="*/ 1219944 w 4397254"/>
              <a:gd name="connsiteY37" fmla="*/ 233949 h 4336451"/>
              <a:gd name="connsiteX38" fmla="*/ 1243132 w 4397254"/>
              <a:gd name="connsiteY38" fmla="*/ 219158 h 4336451"/>
              <a:gd name="connsiteX39" fmla="*/ 1408343 w 4397254"/>
              <a:gd name="connsiteY39" fmla="*/ 113509 h 4336451"/>
              <a:gd name="connsiteX40" fmla="*/ 1815121 w 4397254"/>
              <a:gd name="connsiteY40" fmla="*/ 1241 h 4336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4397254" h="4336451">
                <a:moveTo>
                  <a:pt x="1815121" y="1241"/>
                </a:moveTo>
                <a:cubicBezTo>
                  <a:pt x="1862318" y="-1137"/>
                  <a:pt x="1910189" y="-102"/>
                  <a:pt x="1958741" y="4395"/>
                </a:cubicBezTo>
                <a:cubicBezTo>
                  <a:pt x="2098628" y="17457"/>
                  <a:pt x="2231379" y="57015"/>
                  <a:pt x="2359375" y="113712"/>
                </a:cubicBezTo>
                <a:cubicBezTo>
                  <a:pt x="2513869" y="182282"/>
                  <a:pt x="2655218" y="272222"/>
                  <a:pt x="2789536" y="374021"/>
                </a:cubicBezTo>
                <a:cubicBezTo>
                  <a:pt x="2899333" y="457559"/>
                  <a:pt x="3002950" y="548021"/>
                  <a:pt x="3102571" y="643354"/>
                </a:cubicBezTo>
                <a:cubicBezTo>
                  <a:pt x="3182202" y="719351"/>
                  <a:pt x="3259630" y="797689"/>
                  <a:pt x="3332895" y="879443"/>
                </a:cubicBezTo>
                <a:cubicBezTo>
                  <a:pt x="3405797" y="960434"/>
                  <a:pt x="3476103" y="1043291"/>
                  <a:pt x="3547486" y="1125263"/>
                </a:cubicBezTo>
                <a:cubicBezTo>
                  <a:pt x="3551145" y="1129408"/>
                  <a:pt x="3555574" y="1132922"/>
                  <a:pt x="3559541" y="1136814"/>
                </a:cubicBezTo>
                <a:lnTo>
                  <a:pt x="3594844" y="1179839"/>
                </a:lnTo>
                <a:cubicBezTo>
                  <a:pt x="3599444" y="1186387"/>
                  <a:pt x="3603581" y="1193315"/>
                  <a:pt x="3608488" y="1199610"/>
                </a:cubicBezTo>
                <a:cubicBezTo>
                  <a:pt x="3695148" y="1307428"/>
                  <a:pt x="3779473" y="1417425"/>
                  <a:pt x="3859378" y="1530521"/>
                </a:cubicBezTo>
                <a:cubicBezTo>
                  <a:pt x="3956253" y="1668069"/>
                  <a:pt x="4046908" y="1809665"/>
                  <a:pt x="4127150" y="1957420"/>
                </a:cubicBezTo>
                <a:cubicBezTo>
                  <a:pt x="4203278" y="2097963"/>
                  <a:pt x="4269448" y="2242711"/>
                  <a:pt x="4318633" y="2395038"/>
                </a:cubicBezTo>
                <a:cubicBezTo>
                  <a:pt x="4364176" y="2536327"/>
                  <a:pt x="4394000" y="2680458"/>
                  <a:pt x="4397027" y="2829633"/>
                </a:cubicBezTo>
                <a:cubicBezTo>
                  <a:pt x="4401223" y="3044022"/>
                  <a:pt x="4347375" y="3241718"/>
                  <a:pt x="4225697" y="3419902"/>
                </a:cubicBezTo>
                <a:cubicBezTo>
                  <a:pt x="4178523" y="3489045"/>
                  <a:pt x="4123864" y="3551893"/>
                  <a:pt x="4062935" y="3609295"/>
                </a:cubicBezTo>
                <a:cubicBezTo>
                  <a:pt x="4050000" y="3621498"/>
                  <a:pt x="4038518" y="3635153"/>
                  <a:pt x="4026361" y="3648304"/>
                </a:cubicBezTo>
                <a:lnTo>
                  <a:pt x="3960411" y="3702417"/>
                </a:lnTo>
                <a:cubicBezTo>
                  <a:pt x="3950306" y="3708327"/>
                  <a:pt x="3939576" y="3713159"/>
                  <a:pt x="3930096" y="3720145"/>
                </a:cubicBezTo>
                <a:cubicBezTo>
                  <a:pt x="3821235" y="3800204"/>
                  <a:pt x="3704076" y="3866689"/>
                  <a:pt x="3581683" y="3923972"/>
                </a:cubicBezTo>
                <a:cubicBezTo>
                  <a:pt x="3415114" y="4001885"/>
                  <a:pt x="3241981" y="4062685"/>
                  <a:pt x="3065181" y="4112732"/>
                </a:cubicBezTo>
                <a:cubicBezTo>
                  <a:pt x="2807878" y="4185956"/>
                  <a:pt x="2545972" y="4237546"/>
                  <a:pt x="2281419" y="4276486"/>
                </a:cubicBezTo>
                <a:cubicBezTo>
                  <a:pt x="2025295" y="4314067"/>
                  <a:pt x="1768171" y="4338178"/>
                  <a:pt x="1509106" y="4336355"/>
                </a:cubicBezTo>
                <a:cubicBezTo>
                  <a:pt x="1333688" y="4334979"/>
                  <a:pt x="1159288" y="4321650"/>
                  <a:pt x="987175" y="4286597"/>
                </a:cubicBezTo>
                <a:cubicBezTo>
                  <a:pt x="848988" y="4258642"/>
                  <a:pt x="715269" y="4216963"/>
                  <a:pt x="589146" y="4153435"/>
                </a:cubicBezTo>
                <a:cubicBezTo>
                  <a:pt x="485705" y="4101209"/>
                  <a:pt x="391685" y="4035954"/>
                  <a:pt x="309879" y="3953535"/>
                </a:cubicBezTo>
                <a:cubicBezTo>
                  <a:pt x="296422" y="3939962"/>
                  <a:pt x="282631" y="3926927"/>
                  <a:pt x="268865" y="3913607"/>
                </a:cubicBezTo>
                <a:lnTo>
                  <a:pt x="226554" y="3862040"/>
                </a:lnTo>
                <a:cubicBezTo>
                  <a:pt x="223819" y="3857134"/>
                  <a:pt x="221677" y="3852011"/>
                  <a:pt x="218482" y="3847486"/>
                </a:cubicBezTo>
                <a:cubicBezTo>
                  <a:pt x="200618" y="3820062"/>
                  <a:pt x="181393" y="3793486"/>
                  <a:pt x="164739" y="3765333"/>
                </a:cubicBezTo>
                <a:cubicBezTo>
                  <a:pt x="97787" y="3653256"/>
                  <a:pt x="55417" y="3531860"/>
                  <a:pt x="30218" y="3404051"/>
                </a:cubicBezTo>
                <a:cubicBezTo>
                  <a:pt x="-2189" y="3239807"/>
                  <a:pt x="-5794" y="3073902"/>
                  <a:pt x="6563" y="2907338"/>
                </a:cubicBezTo>
                <a:cubicBezTo>
                  <a:pt x="19827" y="2726795"/>
                  <a:pt x="51054" y="2548982"/>
                  <a:pt x="94549" y="2373545"/>
                </a:cubicBezTo>
                <a:cubicBezTo>
                  <a:pt x="194967" y="1967715"/>
                  <a:pt x="339184" y="1577558"/>
                  <a:pt x="517592" y="1199844"/>
                </a:cubicBezTo>
                <a:cubicBezTo>
                  <a:pt x="613094" y="997614"/>
                  <a:pt x="722388" y="803389"/>
                  <a:pt x="854449" y="622773"/>
                </a:cubicBezTo>
                <a:cubicBezTo>
                  <a:pt x="939492" y="506147"/>
                  <a:pt x="1031609" y="395627"/>
                  <a:pt x="1142073" y="301812"/>
                </a:cubicBezTo>
                <a:cubicBezTo>
                  <a:pt x="1147644" y="296975"/>
                  <a:pt x="1152023" y="291001"/>
                  <a:pt x="1156923" y="285659"/>
                </a:cubicBezTo>
                <a:lnTo>
                  <a:pt x="1219944" y="233949"/>
                </a:lnTo>
                <a:cubicBezTo>
                  <a:pt x="1227812" y="229081"/>
                  <a:pt x="1236043" y="224975"/>
                  <a:pt x="1243132" y="219158"/>
                </a:cubicBezTo>
                <a:cubicBezTo>
                  <a:pt x="1294110" y="177594"/>
                  <a:pt x="1350030" y="143622"/>
                  <a:pt x="1408343" y="113509"/>
                </a:cubicBezTo>
                <a:cubicBezTo>
                  <a:pt x="1538001" y="46229"/>
                  <a:pt x="1673529" y="8376"/>
                  <a:pt x="1815121" y="1241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rtlCol="0" anchor="ctr">
            <a:noAutofit/>
          </a:bodyPr>
          <a:lstStyle>
            <a:lvl1pPr algn="ctr">
              <a:defRPr sz="9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735761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02" b="20363"/>
          <a:stretch>
            <a:fillRect/>
          </a:stretch>
        </p:blipFill>
        <p:spPr bwMode="auto">
          <a:xfrm>
            <a:off x="2" y="0"/>
            <a:ext cx="91471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313" y="1415654"/>
            <a:ext cx="4981575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7"/>
          <p:cNvSpPr/>
          <p:nvPr userDrawn="1"/>
        </p:nvSpPr>
        <p:spPr>
          <a:xfrm>
            <a:off x="5886450" y="4069556"/>
            <a:ext cx="495300" cy="104775"/>
          </a:xfrm>
          <a:prstGeom prst="rect">
            <a:avLst/>
          </a:prstGeom>
          <a:solidFill>
            <a:srgbClr val="1F1C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defTabSz="91440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4249598" y="1598451"/>
            <a:ext cx="3770075" cy="2372965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rtlCol="0" anchor="ctr">
            <a:normAutofit/>
          </a:bodyPr>
          <a:lstStyle>
            <a:lvl1pPr marL="0" indent="0" algn="ctr">
              <a:buNone/>
              <a:defRPr sz="9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28374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9" y="306282"/>
            <a:ext cx="8260672" cy="77957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9" y="1291828"/>
            <a:ext cx="4040188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sz="1700" b="1"/>
            </a:lvl1pPr>
            <a:lvl2pPr marL="342857" indent="0">
              <a:buNone/>
              <a:defRPr sz="1500" b="1"/>
            </a:lvl2pPr>
            <a:lvl3pPr marL="685715" indent="0">
              <a:buNone/>
              <a:defRPr sz="1400" b="1"/>
            </a:lvl3pPr>
            <a:lvl4pPr marL="1028573" indent="0">
              <a:buNone/>
              <a:defRPr sz="1200" b="1"/>
            </a:lvl4pPr>
            <a:lvl5pPr marL="1371430" indent="0">
              <a:buNone/>
              <a:defRPr sz="1200" b="1"/>
            </a:lvl5pPr>
            <a:lvl6pPr marL="1714289" indent="0">
              <a:buNone/>
              <a:defRPr sz="1200" b="1"/>
            </a:lvl6pPr>
            <a:lvl7pPr marL="2057144" indent="0">
              <a:buNone/>
              <a:defRPr sz="1200" b="1"/>
            </a:lvl7pPr>
            <a:lvl8pPr marL="2400000" indent="0">
              <a:buNone/>
              <a:defRPr sz="1200" b="1"/>
            </a:lvl8pPr>
            <a:lvl9pPr marL="2742857" indent="0">
              <a:buNone/>
              <a:defRPr sz="12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9" y="1828801"/>
            <a:ext cx="4040188" cy="2765822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2" y="1291828"/>
            <a:ext cx="4041775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sz="1700" b="1"/>
            </a:lvl1pPr>
            <a:lvl2pPr marL="342857" indent="0">
              <a:buNone/>
              <a:defRPr sz="1500" b="1"/>
            </a:lvl2pPr>
            <a:lvl3pPr marL="685715" indent="0">
              <a:buNone/>
              <a:defRPr sz="1400" b="1"/>
            </a:lvl3pPr>
            <a:lvl4pPr marL="1028573" indent="0">
              <a:buNone/>
              <a:defRPr sz="1200" b="1"/>
            </a:lvl4pPr>
            <a:lvl5pPr marL="1371430" indent="0">
              <a:buNone/>
              <a:defRPr sz="1200" b="1"/>
            </a:lvl5pPr>
            <a:lvl6pPr marL="1714289" indent="0">
              <a:buNone/>
              <a:defRPr sz="1200" b="1"/>
            </a:lvl6pPr>
            <a:lvl7pPr marL="2057144" indent="0">
              <a:buNone/>
              <a:defRPr sz="1200" b="1"/>
            </a:lvl7pPr>
            <a:lvl8pPr marL="2400000" indent="0">
              <a:buNone/>
              <a:defRPr sz="1200" b="1"/>
            </a:lvl8pPr>
            <a:lvl9pPr marL="2742857" indent="0">
              <a:buNone/>
              <a:defRPr sz="12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2" y="1828801"/>
            <a:ext cx="4041775" cy="2765822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>
                <a:solidFill>
                  <a:srgbClr val="564B3C"/>
                </a:solidFill>
              </a:rPr>
              <a:t>17-3-13</a:t>
            </a:r>
            <a:endParaRPr lang="pl-PL" sz="11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564B3C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19313-DE29-4623-84D4-3A0CBDC7D427}" type="slidenum">
              <a:rPr lang="pl-PL" altLang="pl-PL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pl-PL" altLang="pl-PL" sz="10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286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>
                <a:solidFill>
                  <a:srgbClr val="564B3C"/>
                </a:solidFill>
              </a:rPr>
              <a:t>17-3-13</a:t>
            </a:r>
            <a:endParaRPr lang="pl-PL" sz="11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564B3C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C3570D-5F99-44DB-9BDA-D70A4C254592}" type="slidenum">
              <a:rPr lang="pl-PL" altLang="pl-PL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pl-PL" altLang="pl-PL" sz="10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5693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" name="Obraz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02" b="20363"/>
          <a:stretch>
            <a:fillRect/>
          </a:stretch>
        </p:blipFill>
        <p:spPr bwMode="auto">
          <a:xfrm>
            <a:off x="6" y="0"/>
            <a:ext cx="91471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>
                <a:solidFill>
                  <a:srgbClr val="564B3C"/>
                </a:solidFill>
              </a:rPr>
              <a:t>17-3-13</a:t>
            </a:r>
            <a:endParaRPr lang="pl-PL" sz="11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564B3C"/>
              </a:solidFill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B135C2-2E65-40D3-97F5-9E8F50F22504}" type="slidenum">
              <a:rPr lang="pl-PL" altLang="pl-PL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pl-PL" altLang="pl-PL" sz="10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756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6" name="Rounded Rectangle 11"/>
          <p:cNvSpPr/>
          <p:nvPr/>
        </p:nvSpPr>
        <p:spPr>
          <a:xfrm>
            <a:off x="92077" y="76200"/>
            <a:ext cx="8959850" cy="4998244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7"/>
          <p:cNvSpPr/>
          <p:nvPr/>
        </p:nvSpPr>
        <p:spPr>
          <a:xfrm>
            <a:off x="560034" y="1129284"/>
            <a:ext cx="2716566" cy="264261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9"/>
          <p:cNvSpPr/>
          <p:nvPr/>
        </p:nvSpPr>
        <p:spPr>
          <a:xfrm>
            <a:off x="676275" y="1232303"/>
            <a:ext cx="2484438" cy="2425303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514351"/>
            <a:ext cx="4572000" cy="394335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2" y="2228850"/>
            <a:ext cx="2298634" cy="1314450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  <a:lvl2pPr marL="342857" indent="0">
              <a:buNone/>
              <a:defRPr sz="900"/>
            </a:lvl2pPr>
            <a:lvl3pPr marL="685715" indent="0">
              <a:buNone/>
              <a:defRPr sz="800"/>
            </a:lvl3pPr>
            <a:lvl4pPr marL="1028573" indent="0">
              <a:buNone/>
              <a:defRPr sz="700"/>
            </a:lvl4pPr>
            <a:lvl5pPr marL="1371430" indent="0">
              <a:buNone/>
              <a:defRPr sz="700"/>
            </a:lvl5pPr>
            <a:lvl6pPr marL="1714289" indent="0">
              <a:buNone/>
              <a:defRPr sz="700"/>
            </a:lvl6pPr>
            <a:lvl7pPr marL="2057144" indent="0">
              <a:buNone/>
              <a:defRPr sz="700"/>
            </a:lvl7pPr>
            <a:lvl8pPr marL="2400000" indent="0">
              <a:buNone/>
              <a:defRPr sz="700"/>
            </a:lvl8pPr>
            <a:lvl9pPr marL="2742857" indent="0">
              <a:buNone/>
              <a:defRPr sz="7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2" y="1300736"/>
            <a:ext cx="2298634" cy="893715"/>
          </a:xfrm>
        </p:spPr>
        <p:txBody>
          <a:bodyPr anchor="b"/>
          <a:lstStyle>
            <a:lvl1pPr algn="l">
              <a:defRPr sz="15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>
                <a:solidFill>
                  <a:srgbClr val="564B3C"/>
                </a:solidFill>
              </a:rPr>
              <a:t>17-3-13</a:t>
            </a:r>
            <a:endParaRPr lang="pl-PL" sz="11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564B3C"/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DDDD72-84EF-4A8B-9B34-19321F8DECFE}" type="slidenum">
              <a:rPr lang="pl-PL" altLang="pl-PL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pl-PL" altLang="pl-PL" sz="10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4491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6" name="Rounded Rectangle 8"/>
          <p:cNvSpPr/>
          <p:nvPr/>
        </p:nvSpPr>
        <p:spPr>
          <a:xfrm>
            <a:off x="92077" y="76200"/>
            <a:ext cx="8959850" cy="4998244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9"/>
          <p:cNvSpPr/>
          <p:nvPr/>
        </p:nvSpPr>
        <p:spPr>
          <a:xfrm>
            <a:off x="685800" y="3714750"/>
            <a:ext cx="7772400" cy="10287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11"/>
          <p:cNvSpPr/>
          <p:nvPr/>
        </p:nvSpPr>
        <p:spPr>
          <a:xfrm>
            <a:off x="762000" y="3771900"/>
            <a:ext cx="7600950" cy="90249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12"/>
          <p:cNvSpPr/>
          <p:nvPr/>
        </p:nvSpPr>
        <p:spPr>
          <a:xfrm>
            <a:off x="914400" y="4229105"/>
            <a:ext cx="7327900" cy="339329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10"/>
          <p:cNvSpPr/>
          <p:nvPr/>
        </p:nvSpPr>
        <p:spPr>
          <a:xfrm>
            <a:off x="606426" y="3806428"/>
            <a:ext cx="7945438" cy="822722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466079"/>
            <a:ext cx="7772400" cy="3248673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857" indent="0">
              <a:buNone/>
              <a:defRPr sz="2100"/>
            </a:lvl2pPr>
            <a:lvl3pPr marL="685715" indent="0">
              <a:buNone/>
              <a:defRPr sz="1800"/>
            </a:lvl3pPr>
            <a:lvl4pPr marL="1028573" indent="0">
              <a:buNone/>
              <a:defRPr sz="1500"/>
            </a:lvl4pPr>
            <a:lvl5pPr marL="1371430" indent="0">
              <a:buNone/>
              <a:defRPr sz="1500"/>
            </a:lvl5pPr>
            <a:lvl6pPr marL="1714289" indent="0">
              <a:buNone/>
              <a:defRPr sz="1500"/>
            </a:lvl6pPr>
            <a:lvl7pPr marL="2057144" indent="0">
              <a:buNone/>
              <a:defRPr sz="1500"/>
            </a:lvl7pPr>
            <a:lvl8pPr marL="2400000" indent="0">
              <a:buNone/>
              <a:defRPr sz="1500"/>
            </a:lvl8pPr>
            <a:lvl9pPr marL="2742857" indent="0">
              <a:buNone/>
              <a:defRPr sz="1500"/>
            </a:lvl9pPr>
          </a:lstStyle>
          <a:p>
            <a:pPr lvl="0"/>
            <a:r>
              <a:rPr lang="pl-PL" noProof="0" smtClean="0"/>
              <a:t>Kliknij ikonę, aby dodać obraz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4242421"/>
            <a:ext cx="7244736" cy="30128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100" cap="all" spc="188" baseline="0">
                <a:solidFill>
                  <a:srgbClr val="FFFFFF"/>
                </a:solidFill>
              </a:defRPr>
            </a:lvl1pPr>
            <a:lvl2pPr marL="342857" indent="0">
              <a:buNone/>
              <a:defRPr sz="900"/>
            </a:lvl2pPr>
            <a:lvl3pPr marL="685715" indent="0">
              <a:buNone/>
              <a:defRPr sz="800"/>
            </a:lvl3pPr>
            <a:lvl4pPr marL="1028573" indent="0">
              <a:buNone/>
              <a:defRPr sz="700"/>
            </a:lvl4pPr>
            <a:lvl5pPr marL="1371430" indent="0">
              <a:buNone/>
              <a:defRPr sz="700"/>
            </a:lvl5pPr>
            <a:lvl6pPr marL="1714289" indent="0">
              <a:buNone/>
              <a:defRPr sz="700"/>
            </a:lvl6pPr>
            <a:lvl7pPr marL="2057144" indent="0">
              <a:buNone/>
              <a:defRPr sz="700"/>
            </a:lvl7pPr>
            <a:lvl8pPr marL="2400000" indent="0">
              <a:buNone/>
              <a:defRPr sz="700"/>
            </a:lvl8pPr>
            <a:lvl9pPr marL="2742857" indent="0">
              <a:buNone/>
              <a:defRPr sz="7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829054"/>
            <a:ext cx="7328514" cy="392282"/>
          </a:xfrm>
        </p:spPr>
        <p:txBody>
          <a:bodyPr anchorCtr="0"/>
          <a:lstStyle>
            <a:lvl1pPr algn="ctr">
              <a:defRPr sz="15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>
                <a:solidFill>
                  <a:srgbClr val="564B3C"/>
                </a:solidFill>
              </a:rPr>
              <a:t>17-3-13</a:t>
            </a:r>
            <a:endParaRPr lang="pl-PL" sz="110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2B79F-B93E-40C8-9903-A23533C9EBB2}" type="slidenum">
              <a:rPr lang="pl-PL" altLang="pl-PL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pl-PL" altLang="pl-PL" sz="10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8552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17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32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314451"/>
            <a:ext cx="8229600" cy="3280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  <a:endParaRPr lang="en-US" altLang="pl-PL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l">
              <a:defRPr sz="900">
                <a:solidFill>
                  <a:schemeClr val="tx2"/>
                </a:solidFill>
                <a:ea typeface="+mn-ea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l-PL">
                <a:solidFill>
                  <a:srgbClr val="564B3C"/>
                </a:solidFill>
                <a:latin typeface="Arial" pitchFamily="34" charset="0"/>
                <a:cs typeface="DejaVu Sans" pitchFamily="34" charset="0"/>
              </a:rPr>
              <a:t>17-3-13</a:t>
            </a:r>
            <a:endParaRPr lang="pl-PL" sz="1100">
              <a:solidFill>
                <a:srgbClr val="000000"/>
              </a:solidFill>
              <a:latin typeface="Times New Roman"/>
              <a:cs typeface="DejaVu Sans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ctr">
              <a:defRPr sz="900">
                <a:solidFill>
                  <a:schemeClr val="tx2"/>
                </a:solidFill>
                <a:ea typeface="+mn-ea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l-PL">
              <a:solidFill>
                <a:srgbClr val="564B3C"/>
              </a:solidFill>
              <a:latin typeface="Arial" pitchFamily="34" charset="0"/>
              <a:cs typeface="DejaVu Sans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wrap="square" lIns="91430" tIns="45715" rIns="91430" bIns="45715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4A4B73F9-7B77-45E3-B467-EA363208A2B9}" type="slidenum">
              <a:rPr lang="pl-PL" altLang="pl-PL">
                <a:solidFill>
                  <a:srgbClr val="564B3C"/>
                </a:solidFill>
                <a:latin typeface="Arial" pitchFamily="34" charset="0"/>
                <a:cs typeface="DejaVu Sans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pl-PL" altLang="pl-PL" sz="1000">
              <a:solidFill>
                <a:srgbClr val="000000"/>
              </a:solidFill>
              <a:latin typeface="Times New Roman" pitchFamily="18" charset="0"/>
              <a:cs typeface="DejaVu Sans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74320" y="208625"/>
            <a:ext cx="8595360" cy="99441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3063" y="279797"/>
            <a:ext cx="8380412" cy="838200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7038" y="305993"/>
            <a:ext cx="8259762" cy="779859"/>
          </a:xfrm>
          <a:prstGeom prst="rect">
            <a:avLst/>
          </a:prstGeom>
        </p:spPr>
        <p:txBody>
          <a:bodyPr vert="horz" lIns="91430" tIns="45715" rIns="91430" bIns="45715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524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2600" kern="1200" cap="all">
          <a:solidFill>
            <a:srgbClr val="6B7D7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600">
          <a:solidFill>
            <a:srgbClr val="6B7D72"/>
          </a:solidFill>
          <a:latin typeface="Book Antiqua" panose="0204060205030503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600">
          <a:solidFill>
            <a:srgbClr val="6B7D72"/>
          </a:solidFill>
          <a:latin typeface="Book Antiqua" panose="0204060205030503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600">
          <a:solidFill>
            <a:srgbClr val="6B7D72"/>
          </a:solidFill>
          <a:latin typeface="Book Antiqua" panose="0204060205030503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600">
          <a:solidFill>
            <a:srgbClr val="6B7D72"/>
          </a:solidFill>
          <a:latin typeface="Book Antiqua" panose="02040602050305030304" pitchFamily="18" charset="0"/>
        </a:defRPr>
      </a:lvl5pPr>
      <a:lvl6pPr marL="342857" algn="ctr" rtl="0" fontAlgn="base">
        <a:spcBef>
          <a:spcPct val="0"/>
        </a:spcBef>
        <a:spcAft>
          <a:spcPct val="0"/>
        </a:spcAft>
        <a:defRPr sz="2600">
          <a:solidFill>
            <a:srgbClr val="6B7D72"/>
          </a:solidFill>
          <a:latin typeface="Book Antiqua" panose="02040602050305030304" pitchFamily="18" charset="0"/>
        </a:defRPr>
      </a:lvl6pPr>
      <a:lvl7pPr marL="685715" algn="ctr" rtl="0" fontAlgn="base">
        <a:spcBef>
          <a:spcPct val="0"/>
        </a:spcBef>
        <a:spcAft>
          <a:spcPct val="0"/>
        </a:spcAft>
        <a:defRPr sz="2600">
          <a:solidFill>
            <a:srgbClr val="6B7D72"/>
          </a:solidFill>
          <a:latin typeface="Book Antiqua" panose="02040602050305030304" pitchFamily="18" charset="0"/>
        </a:defRPr>
      </a:lvl7pPr>
      <a:lvl8pPr marL="1028573" algn="ctr" rtl="0" fontAlgn="base">
        <a:spcBef>
          <a:spcPct val="0"/>
        </a:spcBef>
        <a:spcAft>
          <a:spcPct val="0"/>
        </a:spcAft>
        <a:defRPr sz="2600">
          <a:solidFill>
            <a:srgbClr val="6B7D72"/>
          </a:solidFill>
          <a:latin typeface="Book Antiqua" panose="02040602050305030304" pitchFamily="18" charset="0"/>
        </a:defRPr>
      </a:lvl8pPr>
      <a:lvl9pPr marL="1371430" algn="ctr" rtl="0" fontAlgn="base">
        <a:spcBef>
          <a:spcPct val="0"/>
        </a:spcBef>
        <a:spcAft>
          <a:spcPct val="0"/>
        </a:spcAft>
        <a:defRPr sz="2600">
          <a:solidFill>
            <a:srgbClr val="6B7D72"/>
          </a:solidFill>
          <a:latin typeface="Book Antiqua" panose="02040602050305030304" pitchFamily="18" charset="0"/>
        </a:defRPr>
      </a:lvl9pPr>
    </p:titleStyle>
    <p:bodyStyle>
      <a:lvl1pPr marL="257144" indent="-17143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kern="1200">
          <a:solidFill>
            <a:schemeClr val="tx2"/>
          </a:solidFill>
          <a:latin typeface="+mn-lt"/>
          <a:ea typeface="+mn-ea"/>
          <a:cs typeface="+mn-cs"/>
        </a:defRPr>
      </a:lvl1pPr>
      <a:lvl2pPr marL="479365" indent="-17143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2pPr>
      <a:lvl3pPr marL="685715" indent="-171430" algn="l" rtl="0" eaLnBrk="0" fontAlgn="base" hangingPunct="0">
        <a:spcBef>
          <a:spcPct val="20000"/>
        </a:spcBef>
        <a:spcAft>
          <a:spcPct val="0"/>
        </a:spcAft>
        <a:buClr>
          <a:srgbClr val="B5AE53"/>
        </a:buClr>
        <a:buFont typeface="Arial" pitchFamily="34" charset="0"/>
        <a:buChar char="•"/>
        <a:defRPr kern="1200">
          <a:solidFill>
            <a:schemeClr val="tx2"/>
          </a:solidFill>
          <a:latin typeface="+mn-lt"/>
          <a:ea typeface="+mn-ea"/>
          <a:cs typeface="+mn-cs"/>
        </a:defRPr>
      </a:lvl3pPr>
      <a:lvl4pPr marL="958730" indent="-171430" algn="l" rtl="0" eaLnBrk="0" fontAlgn="base" hangingPunct="0">
        <a:spcBef>
          <a:spcPct val="20000"/>
        </a:spcBef>
        <a:spcAft>
          <a:spcPct val="0"/>
        </a:spcAft>
        <a:buClr>
          <a:srgbClr val="848058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165080" indent="-171430" algn="l" rtl="0" eaLnBrk="0" fontAlgn="base" hangingPunct="0">
        <a:spcBef>
          <a:spcPct val="20000"/>
        </a:spcBef>
        <a:spcAft>
          <a:spcPct val="0"/>
        </a:spcAft>
        <a:buClr>
          <a:srgbClr val="E8B54D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302857" indent="-137144" algn="l" defTabSz="685715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100" kern="1200">
          <a:solidFill>
            <a:schemeClr val="tx2"/>
          </a:solidFill>
          <a:latin typeface="+mn-lt"/>
          <a:ea typeface="+mn-ea"/>
          <a:cs typeface="+mn-cs"/>
        </a:defRPr>
      </a:lvl6pPr>
      <a:lvl7pPr marL="1508573" indent="-137144" algn="l" defTabSz="685715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1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715" indent="-137144" algn="l" defTabSz="685715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100" kern="1200">
          <a:solidFill>
            <a:schemeClr val="tx2"/>
          </a:solidFill>
          <a:latin typeface="+mn-lt"/>
          <a:ea typeface="+mn-ea"/>
          <a:cs typeface="+mn-cs"/>
        </a:defRPr>
      </a:lvl8pPr>
      <a:lvl9pPr marL="1782857" indent="-137144" algn="l" defTabSz="685715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1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1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57" algn="l" defTabSz="68571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15" algn="l" defTabSz="68571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573" algn="l" defTabSz="68571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30" algn="l" defTabSz="68571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289" algn="l" defTabSz="68571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144" algn="l" defTabSz="68571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000" algn="l" defTabSz="68571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857" algn="l" defTabSz="68571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9" rIns="68576" bIns="34289" anchor="ctr"/>
          <a:lstStyle/>
          <a:p>
            <a:pPr algn="ctr" defTabSz="91433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314452"/>
            <a:ext cx="8229600" cy="3280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6" tIns="34289" rIns="68576" bIns="342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  <a:endParaRPr lang="en-US" alt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7"/>
            <a:ext cx="2133600" cy="273844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l">
              <a:defRPr sz="700">
                <a:solidFill>
                  <a:schemeClr val="tx2"/>
                </a:solidFill>
                <a:ea typeface="+mn-ea"/>
              </a:defRPr>
            </a:lvl1pPr>
          </a:lstStyle>
          <a:p>
            <a:pPr defTabSz="91433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l-PL" smtClean="0">
                <a:solidFill>
                  <a:srgbClr val="564B3C"/>
                </a:solidFill>
                <a:latin typeface="Arial" pitchFamily="34" charset="0"/>
                <a:cs typeface="DejaVu Sans" pitchFamily="34" charset="0"/>
              </a:rPr>
              <a:t>17-3-13</a:t>
            </a:r>
            <a:endParaRPr lang="pl-PL" sz="800">
              <a:solidFill>
                <a:srgbClr val="000000"/>
              </a:solidFill>
              <a:latin typeface="Times New Roman"/>
              <a:cs typeface="DejaVu Sans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7"/>
            <a:ext cx="2895600" cy="273844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ctr">
              <a:defRPr sz="700">
                <a:solidFill>
                  <a:schemeClr val="tx2"/>
                </a:solidFill>
                <a:ea typeface="+mn-ea"/>
              </a:defRPr>
            </a:lvl1pPr>
          </a:lstStyle>
          <a:p>
            <a:pPr defTabSz="91433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l-PL">
              <a:solidFill>
                <a:srgbClr val="564B3C"/>
              </a:solidFill>
              <a:latin typeface="Arial" pitchFamily="34" charset="0"/>
              <a:cs typeface="DejaVu Sans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7"/>
            <a:ext cx="2133600" cy="273844"/>
          </a:xfrm>
          <a:prstGeom prst="rect">
            <a:avLst/>
          </a:prstGeom>
        </p:spPr>
        <p:txBody>
          <a:bodyPr vert="horz" wrap="square" lIns="68576" tIns="34289" rIns="68576" bIns="34289" numCol="1" anchor="ctr" anchorCtr="0" compatLnSpc="1">
            <a:prstTxWarp prst="textNoShape">
              <a:avLst/>
            </a:prstTxWarp>
          </a:bodyPr>
          <a:lstStyle>
            <a:lvl1pPr algn="r">
              <a:defRPr sz="700">
                <a:solidFill>
                  <a:schemeClr val="tx2"/>
                </a:solidFill>
              </a:defRPr>
            </a:lvl1pPr>
          </a:lstStyle>
          <a:p>
            <a:pPr defTabSz="91433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7B7C06E-3B51-4709-8F9F-BD716D2D4702}" type="slidenum">
              <a:rPr lang="pl-PL" altLang="pl-PL" smtClean="0">
                <a:solidFill>
                  <a:srgbClr val="564B3C"/>
                </a:solidFill>
                <a:latin typeface="Arial" pitchFamily="34" charset="0"/>
                <a:cs typeface="DejaVu Sans" pitchFamily="34" charset="0"/>
              </a:rPr>
              <a:pPr defTabSz="91433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pl-PL" altLang="pl-PL" sz="800">
              <a:solidFill>
                <a:srgbClr val="000000"/>
              </a:solidFill>
              <a:latin typeface="Times New Roman" pitchFamily="18" charset="0"/>
              <a:cs typeface="DejaVu Sans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74320" y="208625"/>
            <a:ext cx="8595360" cy="99441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9" rIns="68576" bIns="34289" anchor="ctr"/>
          <a:lstStyle/>
          <a:p>
            <a:pPr algn="ctr" defTabSz="914333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3063" y="279797"/>
            <a:ext cx="8380412" cy="838200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9" rIns="68576" bIns="34289" anchor="ctr"/>
          <a:lstStyle/>
          <a:p>
            <a:pPr algn="ctr" defTabSz="91433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7038" y="305993"/>
            <a:ext cx="8259762" cy="779859"/>
          </a:xfrm>
          <a:prstGeom prst="rect">
            <a:avLst/>
          </a:prstGeom>
        </p:spPr>
        <p:txBody>
          <a:bodyPr vert="horz" lIns="68576" tIns="34289" rIns="68576" bIns="34289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886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000" kern="1200" cap="all">
          <a:solidFill>
            <a:srgbClr val="6B7D7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000">
          <a:solidFill>
            <a:srgbClr val="6B7D72"/>
          </a:solidFill>
          <a:latin typeface="Book Antiqua" panose="0204060205030503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000">
          <a:solidFill>
            <a:srgbClr val="6B7D72"/>
          </a:solidFill>
          <a:latin typeface="Book Antiqua" panose="0204060205030503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000">
          <a:solidFill>
            <a:srgbClr val="6B7D72"/>
          </a:solidFill>
          <a:latin typeface="Book Antiqua" panose="0204060205030503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000">
          <a:solidFill>
            <a:srgbClr val="6B7D72"/>
          </a:solidFill>
          <a:latin typeface="Book Antiqua" panose="02040602050305030304" pitchFamily="18" charset="0"/>
        </a:defRPr>
      </a:lvl5pPr>
      <a:lvl6pPr marL="257156" algn="ctr" rtl="0" fontAlgn="base">
        <a:spcBef>
          <a:spcPct val="0"/>
        </a:spcBef>
        <a:spcAft>
          <a:spcPct val="0"/>
        </a:spcAft>
        <a:defRPr sz="2000">
          <a:solidFill>
            <a:srgbClr val="6B7D72"/>
          </a:solidFill>
          <a:latin typeface="Book Antiqua" panose="02040602050305030304" pitchFamily="18" charset="0"/>
        </a:defRPr>
      </a:lvl6pPr>
      <a:lvl7pPr marL="514313" algn="ctr" rtl="0" fontAlgn="base">
        <a:spcBef>
          <a:spcPct val="0"/>
        </a:spcBef>
        <a:spcAft>
          <a:spcPct val="0"/>
        </a:spcAft>
        <a:defRPr sz="2000">
          <a:solidFill>
            <a:srgbClr val="6B7D72"/>
          </a:solidFill>
          <a:latin typeface="Book Antiqua" panose="02040602050305030304" pitchFamily="18" charset="0"/>
        </a:defRPr>
      </a:lvl7pPr>
      <a:lvl8pPr marL="771468" algn="ctr" rtl="0" fontAlgn="base">
        <a:spcBef>
          <a:spcPct val="0"/>
        </a:spcBef>
        <a:spcAft>
          <a:spcPct val="0"/>
        </a:spcAft>
        <a:defRPr sz="2000">
          <a:solidFill>
            <a:srgbClr val="6B7D72"/>
          </a:solidFill>
          <a:latin typeface="Book Antiqua" panose="02040602050305030304" pitchFamily="18" charset="0"/>
        </a:defRPr>
      </a:lvl8pPr>
      <a:lvl9pPr marL="1028624" algn="ctr" rtl="0" fontAlgn="base">
        <a:spcBef>
          <a:spcPct val="0"/>
        </a:spcBef>
        <a:spcAft>
          <a:spcPct val="0"/>
        </a:spcAft>
        <a:defRPr sz="2000">
          <a:solidFill>
            <a:srgbClr val="6B7D72"/>
          </a:solidFill>
          <a:latin typeface="Book Antiqua" panose="02040602050305030304" pitchFamily="18" charset="0"/>
        </a:defRPr>
      </a:lvl9pPr>
    </p:titleStyle>
    <p:bodyStyle>
      <a:lvl1pPr marL="192867" indent="-128579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kern="1200">
          <a:solidFill>
            <a:schemeClr val="tx2"/>
          </a:solidFill>
          <a:latin typeface="+mn-lt"/>
          <a:ea typeface="+mn-ea"/>
          <a:cs typeface="+mn-cs"/>
        </a:defRPr>
      </a:lvl1pPr>
      <a:lvl2pPr marL="359542" indent="-128579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1100" kern="1200">
          <a:solidFill>
            <a:schemeClr val="tx2"/>
          </a:solidFill>
          <a:latin typeface="+mn-lt"/>
          <a:ea typeface="+mn-ea"/>
          <a:cs typeface="+mn-cs"/>
        </a:defRPr>
      </a:lvl2pPr>
      <a:lvl3pPr marL="514313" indent="-128579" algn="l" rtl="0" eaLnBrk="0" fontAlgn="base" hangingPunct="0">
        <a:spcBef>
          <a:spcPct val="20000"/>
        </a:spcBef>
        <a:spcAft>
          <a:spcPct val="0"/>
        </a:spcAft>
        <a:buClr>
          <a:srgbClr val="B5AE53"/>
        </a:buClr>
        <a:buFont typeface="Arial" pitchFamily="34" charset="0"/>
        <a:buChar char="•"/>
        <a:defRPr kern="1200">
          <a:solidFill>
            <a:schemeClr val="tx2"/>
          </a:solidFill>
          <a:latin typeface="+mn-lt"/>
          <a:ea typeface="+mn-ea"/>
          <a:cs typeface="+mn-cs"/>
        </a:defRPr>
      </a:lvl3pPr>
      <a:lvl4pPr marL="719084" indent="-128579" algn="l" rtl="0" eaLnBrk="0" fontAlgn="base" hangingPunct="0">
        <a:spcBef>
          <a:spcPct val="20000"/>
        </a:spcBef>
        <a:spcAft>
          <a:spcPct val="0"/>
        </a:spcAft>
        <a:buClr>
          <a:srgbClr val="848058"/>
        </a:buClr>
        <a:buFont typeface="Arial" pitchFamily="34" charset="0"/>
        <a:buChar char="•"/>
        <a:defRPr sz="900" kern="1200">
          <a:solidFill>
            <a:schemeClr val="tx2"/>
          </a:solidFill>
          <a:latin typeface="+mn-lt"/>
          <a:ea typeface="+mn-ea"/>
          <a:cs typeface="+mn-cs"/>
        </a:defRPr>
      </a:lvl4pPr>
      <a:lvl5pPr marL="873854" indent="-128579" algn="l" rtl="0" eaLnBrk="0" fontAlgn="base" hangingPunct="0">
        <a:spcBef>
          <a:spcPct val="20000"/>
        </a:spcBef>
        <a:spcAft>
          <a:spcPct val="0"/>
        </a:spcAft>
        <a:buClr>
          <a:srgbClr val="E8B54D"/>
        </a:buClr>
        <a:buFont typeface="Arial" pitchFamily="34" charset="0"/>
        <a:buChar char="•"/>
        <a:defRPr sz="900" kern="1200">
          <a:solidFill>
            <a:schemeClr val="tx2"/>
          </a:solidFill>
          <a:latin typeface="+mn-lt"/>
          <a:ea typeface="+mn-ea"/>
          <a:cs typeface="+mn-cs"/>
        </a:defRPr>
      </a:lvl5pPr>
      <a:lvl6pPr marL="977192" indent="-102863" algn="l" defTabSz="514313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800" kern="1200">
          <a:solidFill>
            <a:schemeClr val="tx2"/>
          </a:solidFill>
          <a:latin typeface="+mn-lt"/>
          <a:ea typeface="+mn-ea"/>
          <a:cs typeface="+mn-cs"/>
        </a:defRPr>
      </a:lvl6pPr>
      <a:lvl7pPr marL="1131486" indent="-102863" algn="l" defTabSz="514313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800" kern="1200">
          <a:solidFill>
            <a:schemeClr val="tx2"/>
          </a:solidFill>
          <a:latin typeface="+mn-lt"/>
          <a:ea typeface="+mn-ea"/>
          <a:cs typeface="+mn-cs"/>
        </a:defRPr>
      </a:lvl7pPr>
      <a:lvl8pPr marL="1234349" indent="-102863" algn="l" defTabSz="514313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800" kern="1200">
          <a:solidFill>
            <a:schemeClr val="tx2"/>
          </a:solidFill>
          <a:latin typeface="+mn-lt"/>
          <a:ea typeface="+mn-ea"/>
          <a:cs typeface="+mn-cs"/>
        </a:defRPr>
      </a:lvl8pPr>
      <a:lvl9pPr marL="1337210" indent="-102863" algn="l" defTabSz="514313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8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1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7156" algn="l" defTabSz="51431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14313" algn="l" defTabSz="51431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71468" algn="l" defTabSz="51431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624" algn="l" defTabSz="51431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85779" algn="l" defTabSz="51431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42935" algn="l" defTabSz="51431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800090" algn="l" defTabSz="51431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246" algn="l" defTabSz="51431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314452"/>
            <a:ext cx="8229600" cy="3280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  <a:endParaRPr lang="en-US" alt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700">
                <a:solidFill>
                  <a:schemeClr val="tx2"/>
                </a:solidFill>
                <a:ea typeface="+mn-ea"/>
              </a:defRPr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l-PL">
                <a:solidFill>
                  <a:srgbClr val="564B3C"/>
                </a:solidFill>
                <a:latin typeface="Arial" pitchFamily="34" charset="0"/>
                <a:cs typeface="DejaVu Sans" pitchFamily="34" charset="0"/>
              </a:rPr>
              <a:t>17-3-13</a:t>
            </a:r>
            <a:endParaRPr lang="pl-PL" sz="800">
              <a:solidFill>
                <a:srgbClr val="000000"/>
              </a:solidFill>
              <a:latin typeface="Times New Roman"/>
              <a:cs typeface="DejaVu Sans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5"/>
            <a:ext cx="28956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700">
                <a:solidFill>
                  <a:schemeClr val="tx2"/>
                </a:solidFill>
                <a:ea typeface="+mn-ea"/>
              </a:defRPr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l-PL">
              <a:solidFill>
                <a:srgbClr val="564B3C"/>
              </a:solidFill>
              <a:latin typeface="Arial" pitchFamily="34" charset="0"/>
              <a:cs typeface="DejaVu Sans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5"/>
            <a:ext cx="2133600" cy="273844"/>
          </a:xfrm>
          <a:prstGeom prst="rect">
            <a:avLst/>
          </a:prstGeom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>
            <a:lvl1pPr algn="r">
              <a:defRPr sz="700">
                <a:solidFill>
                  <a:schemeClr val="tx2"/>
                </a:solidFill>
              </a:defRPr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7B7C06E-3B51-4709-8F9F-BD716D2D4702}" type="slidenum">
              <a:rPr lang="pl-PL" altLang="pl-PL">
                <a:solidFill>
                  <a:srgbClr val="564B3C"/>
                </a:solidFill>
                <a:latin typeface="Arial" pitchFamily="34" charset="0"/>
                <a:cs typeface="DejaVu Sans" pitchFamily="34" charset="0"/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pl-PL" altLang="pl-PL" sz="800">
              <a:solidFill>
                <a:srgbClr val="000000"/>
              </a:solidFill>
              <a:latin typeface="Times New Roman" pitchFamily="18" charset="0"/>
              <a:cs typeface="DejaVu Sans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74320" y="208625"/>
            <a:ext cx="8595360" cy="99441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3063" y="279797"/>
            <a:ext cx="8380412" cy="838200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7038" y="305991"/>
            <a:ext cx="8259762" cy="779859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381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  <p:sldLayoutId id="2147483708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000" kern="1200" cap="all">
          <a:solidFill>
            <a:srgbClr val="6B7D7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000">
          <a:solidFill>
            <a:srgbClr val="6B7D72"/>
          </a:solidFill>
          <a:latin typeface="Book Antiqua" panose="0204060205030503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000">
          <a:solidFill>
            <a:srgbClr val="6B7D72"/>
          </a:solidFill>
          <a:latin typeface="Book Antiqua" panose="0204060205030503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000">
          <a:solidFill>
            <a:srgbClr val="6B7D72"/>
          </a:solidFill>
          <a:latin typeface="Book Antiqua" panose="0204060205030503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000">
          <a:solidFill>
            <a:srgbClr val="6B7D72"/>
          </a:solidFill>
          <a:latin typeface="Book Antiqua" panose="02040602050305030304" pitchFamily="18" charset="0"/>
        </a:defRPr>
      </a:lvl5pPr>
      <a:lvl6pPr marL="257175" algn="ctr" rtl="0" fontAlgn="base">
        <a:spcBef>
          <a:spcPct val="0"/>
        </a:spcBef>
        <a:spcAft>
          <a:spcPct val="0"/>
        </a:spcAft>
        <a:defRPr sz="2000">
          <a:solidFill>
            <a:srgbClr val="6B7D72"/>
          </a:solidFill>
          <a:latin typeface="Book Antiqua" panose="02040602050305030304" pitchFamily="18" charset="0"/>
        </a:defRPr>
      </a:lvl6pPr>
      <a:lvl7pPr marL="514350" algn="ctr" rtl="0" fontAlgn="base">
        <a:spcBef>
          <a:spcPct val="0"/>
        </a:spcBef>
        <a:spcAft>
          <a:spcPct val="0"/>
        </a:spcAft>
        <a:defRPr sz="2000">
          <a:solidFill>
            <a:srgbClr val="6B7D72"/>
          </a:solidFill>
          <a:latin typeface="Book Antiqua" panose="02040602050305030304" pitchFamily="18" charset="0"/>
        </a:defRPr>
      </a:lvl7pPr>
      <a:lvl8pPr marL="771525" algn="ctr" rtl="0" fontAlgn="base">
        <a:spcBef>
          <a:spcPct val="0"/>
        </a:spcBef>
        <a:spcAft>
          <a:spcPct val="0"/>
        </a:spcAft>
        <a:defRPr sz="2000">
          <a:solidFill>
            <a:srgbClr val="6B7D72"/>
          </a:solidFill>
          <a:latin typeface="Book Antiqua" panose="02040602050305030304" pitchFamily="18" charset="0"/>
        </a:defRPr>
      </a:lvl8pPr>
      <a:lvl9pPr marL="1028700" algn="ctr" rtl="0" fontAlgn="base">
        <a:spcBef>
          <a:spcPct val="0"/>
        </a:spcBef>
        <a:spcAft>
          <a:spcPct val="0"/>
        </a:spcAft>
        <a:defRPr sz="2000">
          <a:solidFill>
            <a:srgbClr val="6B7D72"/>
          </a:solidFill>
          <a:latin typeface="Book Antiqua" panose="02040602050305030304" pitchFamily="18" charset="0"/>
        </a:defRPr>
      </a:lvl9pPr>
    </p:titleStyle>
    <p:bodyStyle>
      <a:lvl1pPr marL="192881" indent="-1285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kern="1200">
          <a:solidFill>
            <a:schemeClr val="tx2"/>
          </a:solidFill>
          <a:latin typeface="+mn-lt"/>
          <a:ea typeface="+mn-ea"/>
          <a:cs typeface="+mn-cs"/>
        </a:defRPr>
      </a:lvl1pPr>
      <a:lvl2pPr marL="359569" indent="-1285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1100" kern="1200">
          <a:solidFill>
            <a:schemeClr val="tx2"/>
          </a:solidFill>
          <a:latin typeface="+mn-lt"/>
          <a:ea typeface="+mn-ea"/>
          <a:cs typeface="+mn-cs"/>
        </a:defRPr>
      </a:lvl2pPr>
      <a:lvl3pPr marL="514350" indent="-128588" algn="l" rtl="0" eaLnBrk="0" fontAlgn="base" hangingPunct="0">
        <a:spcBef>
          <a:spcPct val="20000"/>
        </a:spcBef>
        <a:spcAft>
          <a:spcPct val="0"/>
        </a:spcAft>
        <a:buClr>
          <a:srgbClr val="B5AE53"/>
        </a:buClr>
        <a:buFont typeface="Arial" pitchFamily="34" charset="0"/>
        <a:buChar char="•"/>
        <a:defRPr kern="1200">
          <a:solidFill>
            <a:schemeClr val="tx2"/>
          </a:solidFill>
          <a:latin typeface="+mn-lt"/>
          <a:ea typeface="+mn-ea"/>
          <a:cs typeface="+mn-cs"/>
        </a:defRPr>
      </a:lvl3pPr>
      <a:lvl4pPr marL="719138" indent="-128588" algn="l" rtl="0" eaLnBrk="0" fontAlgn="base" hangingPunct="0">
        <a:spcBef>
          <a:spcPct val="20000"/>
        </a:spcBef>
        <a:spcAft>
          <a:spcPct val="0"/>
        </a:spcAft>
        <a:buClr>
          <a:srgbClr val="848058"/>
        </a:buClr>
        <a:buFont typeface="Arial" pitchFamily="34" charset="0"/>
        <a:buChar char="•"/>
        <a:defRPr sz="900" kern="1200">
          <a:solidFill>
            <a:schemeClr val="tx2"/>
          </a:solidFill>
          <a:latin typeface="+mn-lt"/>
          <a:ea typeface="+mn-ea"/>
          <a:cs typeface="+mn-cs"/>
        </a:defRPr>
      </a:lvl4pPr>
      <a:lvl5pPr marL="873919" indent="-128588" algn="l" rtl="0" eaLnBrk="0" fontAlgn="base" hangingPunct="0">
        <a:spcBef>
          <a:spcPct val="20000"/>
        </a:spcBef>
        <a:spcAft>
          <a:spcPct val="0"/>
        </a:spcAft>
        <a:buClr>
          <a:srgbClr val="E8B54D"/>
        </a:buClr>
        <a:buFont typeface="Arial" pitchFamily="34" charset="0"/>
        <a:buChar char="•"/>
        <a:defRPr sz="900" kern="1200">
          <a:solidFill>
            <a:schemeClr val="tx2"/>
          </a:solidFill>
          <a:latin typeface="+mn-lt"/>
          <a:ea typeface="+mn-ea"/>
          <a:cs typeface="+mn-cs"/>
        </a:defRPr>
      </a:lvl5pPr>
      <a:lvl6pPr marL="977265" indent="-102870" algn="l" defTabSz="51435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800" kern="1200">
          <a:solidFill>
            <a:schemeClr val="tx2"/>
          </a:solidFill>
          <a:latin typeface="+mn-lt"/>
          <a:ea typeface="+mn-ea"/>
          <a:cs typeface="+mn-cs"/>
        </a:defRPr>
      </a:lvl6pPr>
      <a:lvl7pPr marL="1131570" indent="-102870" algn="l" defTabSz="51435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800" kern="1200">
          <a:solidFill>
            <a:schemeClr val="tx2"/>
          </a:solidFill>
          <a:latin typeface="+mn-lt"/>
          <a:ea typeface="+mn-ea"/>
          <a:cs typeface="+mn-cs"/>
        </a:defRPr>
      </a:lvl7pPr>
      <a:lvl8pPr marL="1234440" indent="-102870" algn="l" defTabSz="51435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800" kern="1200">
          <a:solidFill>
            <a:schemeClr val="tx2"/>
          </a:solidFill>
          <a:latin typeface="+mn-lt"/>
          <a:ea typeface="+mn-ea"/>
          <a:cs typeface="+mn-cs"/>
        </a:defRPr>
      </a:lvl8pPr>
      <a:lvl9pPr marL="1337310" indent="-102870" algn="l" defTabSz="51435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8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wmf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2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png"/><Relationship Id="rId5" Type="http://schemas.openxmlformats.org/officeDocument/2006/relationships/image" Target="../media/image9.jpeg"/><Relationship Id="rId4" Type="http://schemas.openxmlformats.org/officeDocument/2006/relationships/image" Target="../media/image8.png"/><Relationship Id="rId9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34.jpeg"/><Relationship Id="rId7" Type="http://schemas.openxmlformats.org/officeDocument/2006/relationships/image" Target="../media/image8.png"/><Relationship Id="rId12" Type="http://schemas.openxmlformats.org/officeDocument/2006/relationships/image" Target="../media/image4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jpeg"/><Relationship Id="rId11" Type="http://schemas.openxmlformats.org/officeDocument/2006/relationships/image" Target="../media/image40.png"/><Relationship Id="rId5" Type="http://schemas.openxmlformats.org/officeDocument/2006/relationships/image" Target="../media/image36.jpeg"/><Relationship Id="rId10" Type="http://schemas.openxmlformats.org/officeDocument/2006/relationships/image" Target="../media/image39.png"/><Relationship Id="rId4" Type="http://schemas.openxmlformats.org/officeDocument/2006/relationships/image" Target="../media/image35.jpeg"/><Relationship Id="rId9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Obraz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138"/>
          <a:stretch/>
        </p:blipFill>
        <p:spPr bwMode="auto">
          <a:xfrm>
            <a:off x="2" y="1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pole tekstowe 12"/>
          <p:cNvSpPr txBox="1">
            <a:spLocks noChangeArrowheads="1"/>
          </p:cNvSpPr>
          <p:nvPr/>
        </p:nvSpPr>
        <p:spPr bwMode="auto">
          <a:xfrm>
            <a:off x="985688" y="2953950"/>
            <a:ext cx="3161109" cy="1454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74" tIns="34289" rIns="68574" bIns="34289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defTabSz="685749" fontAlgn="base">
              <a:spcBef>
                <a:spcPct val="0"/>
              </a:spcBef>
              <a:spcAft>
                <a:spcPct val="0"/>
              </a:spcAft>
            </a:pPr>
            <a:r>
              <a:rPr lang="pl-PL" altLang="pl-PL" sz="2100" b="1" dirty="0">
                <a:solidFill>
                  <a:srgbClr val="C00000"/>
                </a:solidFill>
                <a:latin typeface="Lato Bold" charset="0"/>
              </a:rPr>
              <a:t>INKUBATOR</a:t>
            </a:r>
          </a:p>
          <a:p>
            <a:pPr defTabSz="685749" fontAlgn="base">
              <a:spcBef>
                <a:spcPct val="0"/>
              </a:spcBef>
              <a:spcAft>
                <a:spcPct val="0"/>
              </a:spcAft>
            </a:pPr>
            <a:r>
              <a:rPr lang="pl-PL" altLang="pl-PL" sz="2100" b="1" dirty="0">
                <a:solidFill>
                  <a:srgbClr val="C00000"/>
                </a:solidFill>
                <a:latin typeface="Lato Bold" charset="0"/>
              </a:rPr>
              <a:t>LIDERÓW  </a:t>
            </a:r>
          </a:p>
          <a:p>
            <a:pPr defTabSz="685749" fontAlgn="base">
              <a:spcBef>
                <a:spcPct val="0"/>
              </a:spcBef>
              <a:spcAft>
                <a:spcPct val="0"/>
              </a:spcAft>
            </a:pPr>
            <a:r>
              <a:rPr lang="pl-PL" altLang="pl-PL" sz="2100" b="1" dirty="0">
                <a:solidFill>
                  <a:srgbClr val="C00000"/>
                </a:solidFill>
                <a:latin typeface="Lato Bold" charset="0"/>
              </a:rPr>
              <a:t>PRZEMYSŁU  </a:t>
            </a:r>
            <a:br>
              <a:rPr lang="pl-PL" altLang="pl-PL" sz="2100" b="1" dirty="0">
                <a:solidFill>
                  <a:srgbClr val="C00000"/>
                </a:solidFill>
                <a:latin typeface="Lato Bold" charset="0"/>
              </a:rPr>
            </a:br>
            <a:r>
              <a:rPr lang="pl-PL" altLang="pl-PL" sz="2700" dirty="0">
                <a:solidFill>
                  <a:srgbClr val="C00000"/>
                </a:solidFill>
                <a:latin typeface="Lato Bold" charset="0"/>
              </a:rPr>
              <a:t>4.0</a:t>
            </a:r>
          </a:p>
        </p:txBody>
      </p:sp>
      <p:cxnSp>
        <p:nvCxnSpPr>
          <p:cNvPr id="6" name="Łącznik prosty 33"/>
          <p:cNvCxnSpPr/>
          <p:nvPr/>
        </p:nvCxnSpPr>
        <p:spPr bwMode="auto">
          <a:xfrm>
            <a:off x="985692" y="4388281"/>
            <a:ext cx="2013347" cy="5953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6" t="10785" r="11972" b="11549"/>
          <a:stretch/>
        </p:blipFill>
        <p:spPr>
          <a:xfrm>
            <a:off x="985692" y="765732"/>
            <a:ext cx="1126603" cy="14830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315" name="pole tekstowe 11"/>
          <p:cNvSpPr txBox="1">
            <a:spLocks noChangeArrowheads="1"/>
          </p:cNvSpPr>
          <p:nvPr/>
        </p:nvSpPr>
        <p:spPr bwMode="auto">
          <a:xfrm>
            <a:off x="523165" y="304089"/>
            <a:ext cx="4450556" cy="346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74" tIns="34289" rIns="68574" bIns="34289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defTabSz="685749" fontAlgn="base">
              <a:spcBef>
                <a:spcPct val="0"/>
              </a:spcBef>
              <a:spcAft>
                <a:spcPct val="0"/>
              </a:spcAft>
            </a:pPr>
            <a:r>
              <a:rPr lang="pl-PL" altLang="pl-PL" b="1" dirty="0">
                <a:solidFill>
                  <a:srgbClr val="C00000"/>
                </a:solidFill>
                <a:latin typeface="Century Gothic" pitchFamily="34" charset="0"/>
                <a:cs typeface="Tahoma" pitchFamily="34" charset="0"/>
              </a:rPr>
              <a:t>Polska Platforma Przemysłu Przyszłości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8034" y="843560"/>
            <a:ext cx="2653830" cy="871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991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57" y="-942794"/>
            <a:ext cx="9144000" cy="685779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940" y="-127075"/>
            <a:ext cx="2124075" cy="647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Obraz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50" b="12860"/>
          <a:stretch/>
        </p:blipFill>
        <p:spPr>
          <a:xfrm>
            <a:off x="115889" y="-164554"/>
            <a:ext cx="2124075" cy="612625"/>
          </a:xfrm>
          <a:prstGeom prst="rect">
            <a:avLst/>
          </a:prstGeom>
        </p:spPr>
      </p:pic>
      <p:sp>
        <p:nvSpPr>
          <p:cNvPr id="9" name="Prostokąt 1"/>
          <p:cNvSpPr>
            <a:spLocks noChangeArrowheads="1"/>
          </p:cNvSpPr>
          <p:nvPr/>
        </p:nvSpPr>
        <p:spPr bwMode="auto">
          <a:xfrm>
            <a:off x="2239968" y="-93737"/>
            <a:ext cx="46259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0" tIns="45715" rIns="91430" bIns="45715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l-PL" altLang="pl-PL" sz="2400" b="1" dirty="0">
                <a:solidFill>
                  <a:srgbClr val="C00000"/>
                </a:solidFill>
                <a:latin typeface="Lato Bold" charset="0"/>
              </a:rPr>
              <a:t>Inkubator Liderów PRZEMYSŁU 4.0</a:t>
            </a:r>
          </a:p>
        </p:txBody>
      </p:sp>
    </p:spTree>
    <p:extLst>
      <p:ext uri="{BB962C8B-B14F-4D97-AF65-F5344CB8AC3E}">
        <p14:creationId xmlns:p14="http://schemas.microsoft.com/office/powerpoint/2010/main" val="3997442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30000">
        <p:split orient="vert"/>
      </p:transition>
    </mc:Choice>
    <mc:Fallback xmlns="">
      <p:transition spd="slow" advClick="0" advTm="3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Prostokąt 1"/>
          <p:cNvSpPr>
            <a:spLocks noChangeArrowheads="1"/>
          </p:cNvSpPr>
          <p:nvPr/>
        </p:nvSpPr>
        <p:spPr bwMode="auto">
          <a:xfrm>
            <a:off x="2239968" y="157736"/>
            <a:ext cx="46259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0" tIns="45715" rIns="91430" bIns="45715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l-PL" altLang="pl-PL" sz="2400" b="1" dirty="0">
                <a:solidFill>
                  <a:srgbClr val="C00000"/>
                </a:solidFill>
                <a:latin typeface="Lato Bold" charset="0"/>
              </a:rPr>
              <a:t>Inkubator Liderów PRZEMYSŁU 4.0</a:t>
            </a:r>
          </a:p>
        </p:txBody>
      </p:sp>
      <p:pic>
        <p:nvPicPr>
          <p:cNvPr id="62468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940" y="124398"/>
            <a:ext cx="2124075" cy="647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2469" name="Prostokąt 5"/>
          <p:cNvSpPr>
            <a:spLocks noChangeArrowheads="1"/>
          </p:cNvSpPr>
          <p:nvPr/>
        </p:nvSpPr>
        <p:spPr bwMode="auto">
          <a:xfrm>
            <a:off x="97628" y="914980"/>
            <a:ext cx="8874125" cy="403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r>
              <a:rPr lang="pl-PL" sz="1400" b="1" dirty="0">
                <a:solidFill>
                  <a:srgbClr val="003399"/>
                </a:solidFill>
              </a:rPr>
              <a:t>Geneza</a:t>
            </a:r>
          </a:p>
          <a:p>
            <a:r>
              <a:rPr lang="pl-PL" sz="1400" dirty="0"/>
              <a:t>Odpowiedź na zapotrzebowanie na kadrę pracującą na rzecz </a:t>
            </a:r>
            <a:r>
              <a:rPr lang="pl-PL" sz="1400" b="1" dirty="0">
                <a:solidFill>
                  <a:srgbClr val="C00000"/>
                </a:solidFill>
              </a:rPr>
              <a:t>Polskiej Platformy Przyszłości </a:t>
            </a:r>
            <a:r>
              <a:rPr lang="pl-PL" sz="1400" dirty="0"/>
              <a:t>oraz </a:t>
            </a:r>
            <a:r>
              <a:rPr lang="pl-PL" sz="1400" b="1" dirty="0">
                <a:solidFill>
                  <a:srgbClr val="C00000"/>
                </a:solidFill>
              </a:rPr>
              <a:t>Centrów Kompetencji Przemysłu 4.0 </a:t>
            </a:r>
          </a:p>
          <a:p>
            <a:endParaRPr lang="pl-PL" sz="1400" dirty="0"/>
          </a:p>
          <a:p>
            <a:r>
              <a:rPr lang="pl-PL" sz="1400" b="1" dirty="0">
                <a:solidFill>
                  <a:srgbClr val="003399"/>
                </a:solidFill>
              </a:rPr>
              <a:t>Cel działania ILP4.0</a:t>
            </a:r>
            <a:endParaRPr lang="pl-PL" sz="1400" dirty="0">
              <a:solidFill>
                <a:srgbClr val="003399"/>
              </a:solidFill>
            </a:endParaRPr>
          </a:p>
          <a:p>
            <a:r>
              <a:rPr lang="pl-PL" sz="1400" dirty="0"/>
              <a:t>Wyszkolenie kadry realizującej zadania Polskiej Platformy Przyszłości oraz Centrów Kompetencji:</a:t>
            </a:r>
          </a:p>
          <a:p>
            <a:pPr marL="285715" indent="-285715">
              <a:buFont typeface="Arial" panose="020B0604020202020204" pitchFamily="34" charset="0"/>
              <a:buChar char="•"/>
            </a:pPr>
            <a:r>
              <a:rPr lang="pl-PL" sz="1400" dirty="0"/>
              <a:t>promowanie idei Przemysłu 4.0 – </a:t>
            </a:r>
            <a:r>
              <a:rPr lang="pl-PL" sz="1400" b="1" dirty="0">
                <a:solidFill>
                  <a:srgbClr val="C00000"/>
                </a:solidFill>
              </a:rPr>
              <a:t>zaawansowane technologie</a:t>
            </a:r>
            <a:r>
              <a:rPr lang="pl-PL" sz="1400" dirty="0"/>
              <a:t> i ich integracja</a:t>
            </a:r>
          </a:p>
          <a:p>
            <a:pPr marL="285715" indent="-285715">
              <a:buFont typeface="Arial" panose="020B0604020202020204" pitchFamily="34" charset="0"/>
              <a:buChar char="•"/>
            </a:pPr>
            <a:r>
              <a:rPr lang="pl-PL" sz="1400" b="1" dirty="0">
                <a:solidFill>
                  <a:srgbClr val="C00000"/>
                </a:solidFill>
              </a:rPr>
              <a:t>ocena </a:t>
            </a:r>
            <a:r>
              <a:rPr lang="pl-PL" sz="1400" dirty="0"/>
              <a:t>poziomu wykorzystania nowych technologii w przemyśle</a:t>
            </a:r>
          </a:p>
          <a:p>
            <a:pPr marL="285715" indent="-285715">
              <a:buFont typeface="Arial" panose="020B0604020202020204" pitchFamily="34" charset="0"/>
              <a:buChar char="•"/>
            </a:pPr>
            <a:r>
              <a:rPr lang="pl-PL" sz="1400" dirty="0"/>
              <a:t>opracowywanie </a:t>
            </a:r>
            <a:r>
              <a:rPr lang="pl-PL" sz="1400" b="1" dirty="0">
                <a:solidFill>
                  <a:srgbClr val="C00000"/>
                </a:solidFill>
              </a:rPr>
              <a:t>modeli biznesowych </a:t>
            </a:r>
            <a:r>
              <a:rPr lang="pl-PL" sz="1400" dirty="0"/>
              <a:t>związanych z wprowadzeniem nowych technologii</a:t>
            </a:r>
          </a:p>
          <a:p>
            <a:pPr marL="285715" indent="-285715">
              <a:buFont typeface="Arial" panose="020B0604020202020204" pitchFamily="34" charset="0"/>
              <a:buChar char="•"/>
            </a:pPr>
            <a:r>
              <a:rPr lang="pl-PL" sz="1400" b="1" dirty="0">
                <a:solidFill>
                  <a:srgbClr val="C00000"/>
                </a:solidFill>
              </a:rPr>
              <a:t>doradztwo</a:t>
            </a:r>
            <a:r>
              <a:rPr lang="pl-PL" sz="1400" dirty="0"/>
              <a:t> dotyczące zastosowań nowych technologii – współpraca z hubami informacyjnymi</a:t>
            </a:r>
          </a:p>
          <a:p>
            <a:pPr marL="285715" indent="-285715">
              <a:buFont typeface="Arial" panose="020B0604020202020204" pitchFamily="34" charset="0"/>
              <a:buChar char="•"/>
            </a:pPr>
            <a:endParaRPr lang="pl-PL" sz="1400" dirty="0"/>
          </a:p>
          <a:p>
            <a:r>
              <a:rPr lang="pl-PL" sz="1400" dirty="0"/>
              <a:t>Utworzenie kadry </a:t>
            </a:r>
            <a:r>
              <a:rPr lang="pl-PL" sz="1400" b="1" u="sng" dirty="0">
                <a:solidFill>
                  <a:srgbClr val="C00000"/>
                </a:solidFill>
              </a:rPr>
              <a:t>wyszkolonej w oparciu o jednakowe standardy i reprezentującej wyrównany poziom</a:t>
            </a:r>
            <a:r>
              <a:rPr lang="pl-PL" sz="1400" dirty="0"/>
              <a:t> wiedzy technicznej i wiedzy dotyczącej nowych technologii ich oceny oraz modeli biznesowych</a:t>
            </a:r>
          </a:p>
          <a:p>
            <a:endParaRPr lang="pl-PL" sz="1400" dirty="0"/>
          </a:p>
          <a:p>
            <a:r>
              <a:rPr lang="pl-PL" sz="1400" b="1" dirty="0">
                <a:solidFill>
                  <a:srgbClr val="003399"/>
                </a:solidFill>
              </a:rPr>
              <a:t>Uczestnicy ILP4.0</a:t>
            </a:r>
          </a:p>
          <a:p>
            <a:r>
              <a:rPr lang="pl-PL" sz="1400" dirty="0"/>
              <a:t>Młodzi pracownicy naukowi oraz doktoranci ostatnich lat studiów doktoranckich</a:t>
            </a:r>
          </a:p>
          <a:p>
            <a:r>
              <a:rPr lang="pl-PL" sz="1400" dirty="0"/>
              <a:t>14 uczestników z 7 wydziałów Politechniki Śląskiej</a:t>
            </a:r>
          </a:p>
          <a:p>
            <a:endParaRPr lang="pl-PL" sz="1400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50" b="12860"/>
          <a:stretch/>
        </p:blipFill>
        <p:spPr>
          <a:xfrm>
            <a:off x="115889" y="86919"/>
            <a:ext cx="2124075" cy="61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41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/>
          <p:cNvGrpSpPr/>
          <p:nvPr/>
        </p:nvGrpSpPr>
        <p:grpSpPr>
          <a:xfrm>
            <a:off x="1261434" y="51470"/>
            <a:ext cx="6550926" cy="4968552"/>
            <a:chOff x="1261434" y="51470"/>
            <a:chExt cx="6550926" cy="4968552"/>
          </a:xfrm>
        </p:grpSpPr>
        <p:pic>
          <p:nvPicPr>
            <p:cNvPr id="22531" name="Obraz 5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5893" y="3338513"/>
              <a:ext cx="979884" cy="355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32" name="Obraz 5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4906" y="2220518"/>
              <a:ext cx="716756" cy="3976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33" name="Obraz 5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08863" y="1745460"/>
              <a:ext cx="1071563" cy="950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34" name="Obraz 5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3284" y="956926"/>
              <a:ext cx="912019" cy="692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35" name="Obraz 55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4207" y="1072757"/>
              <a:ext cx="729853" cy="707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36" name="Obraz 5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1800000">
              <a:off x="4603884" y="4171221"/>
              <a:ext cx="1316831" cy="56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37" name="Picture 2" descr="http://www.acronis.com/sites/default/public_files/slides/acronis_storage_slide/acronis_storage.pn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69293" y="3868919"/>
              <a:ext cx="741760" cy="726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38" name="Obraz 58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69294" y="283890"/>
              <a:ext cx="641747" cy="6405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39" name="Obraz 59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2178" y="2893219"/>
              <a:ext cx="754856" cy="4250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" name="Grupa 7"/>
            <p:cNvGrpSpPr>
              <a:grpSpLocks/>
            </p:cNvGrpSpPr>
            <p:nvPr/>
          </p:nvGrpSpPr>
          <p:grpSpPr bwMode="auto">
            <a:xfrm>
              <a:off x="3715945" y="1710932"/>
              <a:ext cx="1859756" cy="1869281"/>
              <a:chOff x="3430760" y="2280734"/>
              <a:chExt cx="2479107" cy="2493158"/>
            </a:xfrm>
          </p:grpSpPr>
          <p:sp>
            <p:nvSpPr>
              <p:cNvPr id="6" name="Elipsa 5"/>
              <p:cNvSpPr/>
              <p:nvPr/>
            </p:nvSpPr>
            <p:spPr>
              <a:xfrm>
                <a:off x="3430760" y="2280734"/>
                <a:ext cx="2479107" cy="2493158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6858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-PL" altLang="pl-PL" dirty="0">
                  <a:solidFill>
                    <a:srgbClr val="004D86"/>
                  </a:solidFill>
                </a:endParaRPr>
              </a:p>
            </p:txBody>
          </p:sp>
          <p:sp>
            <p:nvSpPr>
              <p:cNvPr id="22560" name="Prostokąt 6"/>
              <p:cNvSpPr>
                <a:spLocks noChangeArrowheads="1"/>
              </p:cNvSpPr>
              <p:nvPr/>
            </p:nvSpPr>
            <p:spPr bwMode="auto">
              <a:xfrm>
                <a:off x="3501876" y="3005130"/>
                <a:ext cx="2340276" cy="9851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DejaVu Sans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DejaVu Sans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DejaVu Sans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DejaVu Sans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DejaVu Sans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DejaVu Sans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DejaVu Sans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DejaVu Sans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DejaVu Sans" pitchFamily="34" charset="0"/>
                  </a:defRPr>
                </a:lvl9pPr>
              </a:lstStyle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pl-PL" altLang="pl-PL" sz="2100" b="1">
                    <a:solidFill>
                      <a:srgbClr val="004D86"/>
                    </a:solidFill>
                  </a:rPr>
                  <a:t>Katalog</a:t>
                </a:r>
              </a:p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pl-PL" altLang="pl-PL" sz="2100" b="1">
                    <a:solidFill>
                      <a:srgbClr val="004D86"/>
                    </a:solidFill>
                  </a:rPr>
                  <a:t>kompetencji</a:t>
                </a:r>
              </a:p>
            </p:txBody>
          </p:sp>
        </p:grpSp>
        <p:sp>
          <p:nvSpPr>
            <p:cNvPr id="43" name="pole tekstowe 65"/>
            <p:cNvSpPr txBox="1">
              <a:spLocks noChangeArrowheads="1"/>
            </p:cNvSpPr>
            <p:nvPr/>
          </p:nvSpPr>
          <p:spPr bwMode="auto">
            <a:xfrm>
              <a:off x="1396376" y="2026446"/>
              <a:ext cx="1612106" cy="10387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79" tIns="34289" rIns="68579" bIns="34289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9pPr>
            </a:lstStyle>
            <a:p>
              <a:pPr algn="r" defTabSz="685800" fontAlgn="base">
                <a:spcBef>
                  <a:spcPct val="0"/>
                </a:spcBef>
                <a:spcAft>
                  <a:spcPct val="0"/>
                </a:spcAft>
              </a:pPr>
              <a:r>
                <a:rPr lang="pl-PL" altLang="pl-PL" sz="900" b="1" dirty="0">
                  <a:solidFill>
                    <a:srgbClr val="004D86"/>
                  </a:solidFill>
                  <a:latin typeface="Lato" charset="0"/>
                </a:rPr>
                <a:t>Modelowanie i symulacja systemów </a:t>
              </a:r>
              <a:r>
                <a:rPr lang="pl-PL" altLang="pl-PL" sz="900" b="1" dirty="0" err="1">
                  <a:solidFill>
                    <a:srgbClr val="004D86"/>
                  </a:solidFill>
                  <a:latin typeface="Lato" charset="0"/>
                </a:rPr>
                <a:t>mechatronicznych</a:t>
              </a:r>
              <a:r>
                <a:rPr lang="pl-PL" altLang="pl-PL" sz="900" b="1" dirty="0">
                  <a:solidFill>
                    <a:srgbClr val="004D86"/>
                  </a:solidFill>
                  <a:latin typeface="Lato" charset="0"/>
                </a:rPr>
                <a:t/>
              </a:r>
              <a:br>
                <a:rPr lang="pl-PL" altLang="pl-PL" sz="900" b="1" dirty="0">
                  <a:solidFill>
                    <a:srgbClr val="004D86"/>
                  </a:solidFill>
                  <a:latin typeface="Lato" charset="0"/>
                </a:rPr>
              </a:br>
              <a:r>
                <a:rPr lang="pl-PL" altLang="pl-PL" sz="900" b="1" dirty="0">
                  <a:solidFill>
                    <a:srgbClr val="004D86"/>
                  </a:solidFill>
                  <a:latin typeface="Lato" charset="0"/>
                </a:rPr>
                <a:t> i mechanicznych dla potrzeb projektowania, diagnostyki </a:t>
              </a:r>
              <a:br>
                <a:rPr lang="pl-PL" altLang="pl-PL" sz="900" b="1" dirty="0">
                  <a:solidFill>
                    <a:srgbClr val="004D86"/>
                  </a:solidFill>
                  <a:latin typeface="Lato" charset="0"/>
                </a:rPr>
              </a:br>
              <a:r>
                <a:rPr lang="pl-PL" altLang="pl-PL" sz="900" b="1" dirty="0">
                  <a:solidFill>
                    <a:srgbClr val="004D86"/>
                  </a:solidFill>
                  <a:latin typeface="Lato" charset="0"/>
                </a:rPr>
                <a:t>i sterowania</a:t>
              </a:r>
            </a:p>
          </p:txBody>
        </p:sp>
        <p:sp>
          <p:nvSpPr>
            <p:cNvPr id="44" name="pole tekstowe 65"/>
            <p:cNvSpPr txBox="1">
              <a:spLocks noChangeArrowheads="1"/>
            </p:cNvSpPr>
            <p:nvPr/>
          </p:nvSpPr>
          <p:spPr bwMode="auto">
            <a:xfrm>
              <a:off x="6475641" y="1471614"/>
              <a:ext cx="1046560" cy="1177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79" tIns="34289" rIns="68579" bIns="34289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9pPr>
            </a:lstStyle>
            <a:p>
              <a:pPr defTabSz="685800" fontAlgn="base">
                <a:spcBef>
                  <a:spcPct val="0"/>
                </a:spcBef>
                <a:spcAft>
                  <a:spcPct val="0"/>
                </a:spcAft>
              </a:pPr>
              <a:r>
                <a:rPr lang="pl-PL" altLang="pl-PL" sz="900" b="1" dirty="0">
                  <a:solidFill>
                    <a:srgbClr val="004D86"/>
                  </a:solidFill>
                  <a:latin typeface="Lato" charset="0"/>
                </a:rPr>
                <a:t>Systemy IDS/IPS: </a:t>
              </a:r>
            </a:p>
            <a:p>
              <a:pPr defTabSz="685800" fontAlgn="base">
                <a:spcBef>
                  <a:spcPct val="0"/>
                </a:spcBef>
                <a:spcAft>
                  <a:spcPct val="0"/>
                </a:spcAft>
              </a:pPr>
              <a:r>
                <a:rPr lang="pl-PL" altLang="pl-PL" sz="900" b="1" dirty="0">
                  <a:solidFill>
                    <a:srgbClr val="004D86"/>
                  </a:solidFill>
                  <a:latin typeface="Lato" charset="0"/>
                </a:rPr>
                <a:t>systemy wykrywania </a:t>
              </a:r>
              <a:br>
                <a:rPr lang="pl-PL" altLang="pl-PL" sz="900" b="1" dirty="0">
                  <a:solidFill>
                    <a:srgbClr val="004D86"/>
                  </a:solidFill>
                  <a:latin typeface="Lato" charset="0"/>
                </a:rPr>
              </a:br>
              <a:r>
                <a:rPr lang="pl-PL" altLang="pl-PL" sz="900" b="1" dirty="0">
                  <a:solidFill>
                    <a:srgbClr val="004D86"/>
                  </a:solidFill>
                  <a:latin typeface="Lato" charset="0"/>
                </a:rPr>
                <a:t>i zapobiegania włamaniom </a:t>
              </a:r>
              <a:br>
                <a:rPr lang="pl-PL" altLang="pl-PL" sz="900" b="1" dirty="0">
                  <a:solidFill>
                    <a:srgbClr val="004D86"/>
                  </a:solidFill>
                  <a:latin typeface="Lato" charset="0"/>
                </a:rPr>
              </a:br>
              <a:r>
                <a:rPr lang="pl-PL" altLang="pl-PL" sz="900" b="1" dirty="0">
                  <a:solidFill>
                    <a:srgbClr val="004D86"/>
                  </a:solidFill>
                  <a:latin typeface="Lato" charset="0"/>
                </a:rPr>
                <a:t>do sieci komputerowych</a:t>
              </a:r>
            </a:p>
          </p:txBody>
        </p:sp>
        <p:sp>
          <p:nvSpPr>
            <p:cNvPr id="45" name="pole tekstowe 65"/>
            <p:cNvSpPr txBox="1">
              <a:spLocks noChangeArrowheads="1"/>
            </p:cNvSpPr>
            <p:nvPr/>
          </p:nvSpPr>
          <p:spPr bwMode="auto">
            <a:xfrm>
              <a:off x="5147125" y="3412815"/>
              <a:ext cx="1604963" cy="900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79" tIns="34289" rIns="68579" bIns="34289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9pPr>
            </a:lstStyle>
            <a:p>
              <a:pPr defTabSz="685800" fontAlgn="base">
                <a:spcBef>
                  <a:spcPct val="0"/>
                </a:spcBef>
                <a:spcAft>
                  <a:spcPct val="0"/>
                </a:spcAft>
              </a:pPr>
              <a:r>
                <a:rPr lang="pl-PL" altLang="pl-PL" sz="900" b="1" dirty="0">
                  <a:solidFill>
                    <a:srgbClr val="004D86"/>
                  </a:solidFill>
                  <a:latin typeface="Lato" charset="0"/>
                </a:rPr>
                <a:t>Integracja systemów technicznego przygotowania produkcji z systemami organizacyjnego przygotowania produkcji</a:t>
              </a:r>
            </a:p>
          </p:txBody>
        </p:sp>
        <p:sp>
          <p:nvSpPr>
            <p:cNvPr id="46" name="pole tekstowe 65"/>
            <p:cNvSpPr txBox="1">
              <a:spLocks noChangeArrowheads="1"/>
            </p:cNvSpPr>
            <p:nvPr/>
          </p:nvSpPr>
          <p:spPr bwMode="auto">
            <a:xfrm>
              <a:off x="1796423" y="1109998"/>
              <a:ext cx="1652588" cy="623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79" tIns="34289" rIns="68579" bIns="34289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9pPr>
            </a:lstStyle>
            <a:p>
              <a:pPr algn="r" defTabSz="685800" fontAlgn="base">
                <a:spcBef>
                  <a:spcPct val="0"/>
                </a:spcBef>
                <a:spcAft>
                  <a:spcPct val="0"/>
                </a:spcAft>
              </a:pPr>
              <a:r>
                <a:rPr lang="pl-PL" altLang="pl-PL" sz="900" b="1" dirty="0">
                  <a:solidFill>
                    <a:srgbClr val="004D86"/>
                  </a:solidFill>
                  <a:latin typeface="Lato" charset="0"/>
                </a:rPr>
                <a:t>Modelowanie zjawisk </a:t>
              </a:r>
              <a:br>
                <a:rPr lang="pl-PL" altLang="pl-PL" sz="900" b="1" dirty="0">
                  <a:solidFill>
                    <a:srgbClr val="004D86"/>
                  </a:solidFill>
                  <a:latin typeface="Lato" charset="0"/>
                </a:rPr>
              </a:br>
              <a:r>
                <a:rPr lang="pl-PL" altLang="pl-PL" sz="900" b="1" dirty="0">
                  <a:solidFill>
                    <a:srgbClr val="004D86"/>
                  </a:solidFill>
                  <a:latin typeface="Lato" charset="0"/>
                </a:rPr>
                <a:t>i procesów z zastosowaniem metod sztucznej inteligencji</a:t>
              </a:r>
            </a:p>
          </p:txBody>
        </p:sp>
        <p:sp>
          <p:nvSpPr>
            <p:cNvPr id="47" name="pole tekstowe 65"/>
            <p:cNvSpPr txBox="1">
              <a:spLocks noChangeArrowheads="1"/>
            </p:cNvSpPr>
            <p:nvPr/>
          </p:nvSpPr>
          <p:spPr bwMode="auto">
            <a:xfrm>
              <a:off x="5523310" y="892972"/>
              <a:ext cx="1652588" cy="346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79" tIns="34289" rIns="68579" bIns="34289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9pPr>
            </a:lstStyle>
            <a:p>
              <a:pPr defTabSz="685800" fontAlgn="base">
                <a:spcBef>
                  <a:spcPct val="0"/>
                </a:spcBef>
                <a:spcAft>
                  <a:spcPct val="0"/>
                </a:spcAft>
              </a:pPr>
              <a:r>
                <a:rPr lang="pl-PL" altLang="pl-PL" sz="900" b="1">
                  <a:solidFill>
                    <a:srgbClr val="004D86"/>
                  </a:solidFill>
                  <a:latin typeface="Lato" charset="0"/>
                </a:rPr>
                <a:t>Druk 3D z materiałów stałych </a:t>
              </a:r>
            </a:p>
          </p:txBody>
        </p:sp>
        <p:sp>
          <p:nvSpPr>
            <p:cNvPr id="48" name="pole tekstowe 65"/>
            <p:cNvSpPr txBox="1">
              <a:spLocks noChangeArrowheads="1"/>
            </p:cNvSpPr>
            <p:nvPr/>
          </p:nvSpPr>
          <p:spPr bwMode="auto">
            <a:xfrm>
              <a:off x="4447950" y="283890"/>
              <a:ext cx="1356122" cy="484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79" tIns="34289" rIns="68579" bIns="34289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9pPr>
            </a:lstStyle>
            <a:p>
              <a:pPr defTabSz="685800" fontAlgn="base">
                <a:spcBef>
                  <a:spcPct val="0"/>
                </a:spcBef>
                <a:spcAft>
                  <a:spcPct val="0"/>
                </a:spcAft>
              </a:pPr>
              <a:r>
                <a:rPr lang="pl-PL" altLang="pl-PL" sz="900" b="1" dirty="0">
                  <a:solidFill>
                    <a:srgbClr val="004D86"/>
                  </a:solidFill>
                  <a:latin typeface="Lato" charset="0"/>
                </a:rPr>
                <a:t>Integracja elementów zrobotyzowanego gniazda</a:t>
              </a:r>
            </a:p>
          </p:txBody>
        </p:sp>
        <p:sp>
          <p:nvSpPr>
            <p:cNvPr id="49" name="pole tekstowe 65"/>
            <p:cNvSpPr txBox="1">
              <a:spLocks noChangeArrowheads="1"/>
            </p:cNvSpPr>
            <p:nvPr/>
          </p:nvSpPr>
          <p:spPr bwMode="auto">
            <a:xfrm>
              <a:off x="1653141" y="3257550"/>
              <a:ext cx="1243013" cy="7617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79" tIns="34289" rIns="68579" bIns="34289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9pPr>
            </a:lstStyle>
            <a:p>
              <a:pPr algn="r" defTabSz="685800" fontAlgn="base">
                <a:spcBef>
                  <a:spcPct val="0"/>
                </a:spcBef>
                <a:spcAft>
                  <a:spcPct val="0"/>
                </a:spcAft>
              </a:pPr>
              <a:r>
                <a:rPr lang="pl-PL" altLang="pl-PL" sz="900" b="1" dirty="0">
                  <a:solidFill>
                    <a:srgbClr val="004D86"/>
                  </a:solidFill>
                  <a:latin typeface="Lato" charset="0"/>
                </a:rPr>
                <a:t>Technologia wizualizacji bazująca na urządzeniach mobilnych</a:t>
              </a:r>
            </a:p>
          </p:txBody>
        </p:sp>
        <p:sp>
          <p:nvSpPr>
            <p:cNvPr id="50" name="pole tekstowe 65"/>
            <p:cNvSpPr txBox="1">
              <a:spLocks noChangeArrowheads="1"/>
            </p:cNvSpPr>
            <p:nvPr/>
          </p:nvSpPr>
          <p:spPr bwMode="auto">
            <a:xfrm>
              <a:off x="6679410" y="2853929"/>
              <a:ext cx="807244" cy="4845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79" tIns="34289" rIns="68579" bIns="34289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9pPr>
            </a:lstStyle>
            <a:p>
              <a:pPr defTabSz="685800" fontAlgn="base">
                <a:spcBef>
                  <a:spcPct val="0"/>
                </a:spcBef>
                <a:spcAft>
                  <a:spcPct val="0"/>
                </a:spcAft>
              </a:pPr>
              <a:r>
                <a:rPr lang="pl-PL" altLang="pl-PL" sz="900" b="1">
                  <a:solidFill>
                    <a:srgbClr val="004D86"/>
                  </a:solidFill>
                  <a:latin typeface="Lato" charset="0"/>
                </a:rPr>
                <a:t>Zaawansowana analiza danych</a:t>
              </a:r>
            </a:p>
          </p:txBody>
        </p:sp>
        <p:sp>
          <p:nvSpPr>
            <p:cNvPr id="51" name="pole tekstowe 65"/>
            <p:cNvSpPr txBox="1">
              <a:spLocks noChangeArrowheads="1"/>
            </p:cNvSpPr>
            <p:nvPr/>
          </p:nvSpPr>
          <p:spPr bwMode="auto">
            <a:xfrm>
              <a:off x="2623912" y="4090371"/>
              <a:ext cx="1193006" cy="623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79" tIns="34289" rIns="68579" bIns="34289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DejaVu Sans" pitchFamily="34" charset="0"/>
                </a:defRPr>
              </a:lvl9pPr>
            </a:lstStyle>
            <a:p>
              <a:pPr algn="r" defTabSz="685800" fontAlgn="base">
                <a:spcBef>
                  <a:spcPct val="0"/>
                </a:spcBef>
                <a:spcAft>
                  <a:spcPct val="0"/>
                </a:spcAft>
              </a:pPr>
              <a:r>
                <a:rPr lang="pl-PL" altLang="pl-PL" sz="900" b="1" dirty="0">
                  <a:solidFill>
                    <a:srgbClr val="004D86"/>
                  </a:solidFill>
                  <a:latin typeface="Lato" charset="0"/>
                </a:rPr>
                <a:t>Sieci inteligentnych czujników przemysłowych</a:t>
              </a:r>
            </a:p>
          </p:txBody>
        </p:sp>
        <p:sp>
          <p:nvSpPr>
            <p:cNvPr id="3" name="Elipsa 2"/>
            <p:cNvSpPr/>
            <p:nvPr/>
          </p:nvSpPr>
          <p:spPr>
            <a:xfrm>
              <a:off x="1261434" y="51470"/>
              <a:ext cx="6550926" cy="4968552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noFill/>
              </a:endParaRPr>
            </a:p>
          </p:txBody>
        </p:sp>
      </p:grpSp>
      <p:pic>
        <p:nvPicPr>
          <p:cNvPr id="1028" name="Picture 4" descr="C:\Program Files (x86)\Microsoft Office\MEDIA\CAGCAT10\j0149481.wmf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8460" y="1837384"/>
            <a:ext cx="1457301" cy="1480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pole tekstowe 65"/>
          <p:cNvSpPr txBox="1">
            <a:spLocks noChangeArrowheads="1"/>
          </p:cNvSpPr>
          <p:nvPr/>
        </p:nvSpPr>
        <p:spPr bwMode="auto">
          <a:xfrm>
            <a:off x="7169050" y="3251907"/>
            <a:ext cx="1356122" cy="20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79" tIns="34289" rIns="68579" bIns="34289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pl-PL" altLang="pl-PL" sz="900" b="1" dirty="0" smtClean="0">
                <a:solidFill>
                  <a:srgbClr val="004D86"/>
                </a:solidFill>
                <a:latin typeface="Lato" charset="0"/>
              </a:rPr>
              <a:t>Aspekty społeczne</a:t>
            </a:r>
            <a:endParaRPr lang="pl-PL" altLang="pl-PL" sz="900" b="1" dirty="0">
              <a:solidFill>
                <a:srgbClr val="004D86"/>
              </a:solidFill>
              <a:latin typeface="Lato" charset="0"/>
            </a:endParaRPr>
          </a:p>
        </p:txBody>
      </p:sp>
      <p:pic>
        <p:nvPicPr>
          <p:cNvPr id="1029" name="Picture 5" descr="C:\Program Files (x86)\Microsoft Office\MEDIA\CAGCAT10\j0285360.wmf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5307" y="56419"/>
            <a:ext cx="917305" cy="1131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pole tekstowe 65"/>
          <p:cNvSpPr txBox="1">
            <a:spLocks noChangeArrowheads="1"/>
          </p:cNvSpPr>
          <p:nvPr/>
        </p:nvSpPr>
        <p:spPr bwMode="auto">
          <a:xfrm>
            <a:off x="6779586" y="1267770"/>
            <a:ext cx="1356122" cy="484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79" tIns="34289" rIns="68579" bIns="34289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pl-PL" altLang="pl-PL" sz="900" b="1" dirty="0" smtClean="0">
                <a:solidFill>
                  <a:srgbClr val="004D86"/>
                </a:solidFill>
                <a:latin typeface="Lato" charset="0"/>
              </a:rPr>
              <a:t>Ocena stopnia zaawansowania technologicznego</a:t>
            </a:r>
            <a:endParaRPr lang="pl-PL" altLang="pl-PL" sz="900" b="1" dirty="0">
              <a:solidFill>
                <a:srgbClr val="004D86"/>
              </a:solidFill>
              <a:latin typeface="Lato" charset="0"/>
            </a:endParaRPr>
          </a:p>
        </p:txBody>
      </p:sp>
      <p:pic>
        <p:nvPicPr>
          <p:cNvPr id="1030" name="Picture 6" descr="C:\Program Files (x86)\Microsoft Office\MEDIA\CAGCAT10\j0293844.wmf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173" y="3672963"/>
            <a:ext cx="809496" cy="851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pole tekstowe 65"/>
          <p:cNvSpPr txBox="1">
            <a:spLocks noChangeArrowheads="1"/>
          </p:cNvSpPr>
          <p:nvPr/>
        </p:nvSpPr>
        <p:spPr bwMode="auto">
          <a:xfrm>
            <a:off x="6515613" y="4574141"/>
            <a:ext cx="1356122" cy="20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79" tIns="34289" rIns="68579" bIns="34289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pl-PL" altLang="pl-PL" sz="900" b="1" dirty="0" smtClean="0">
                <a:solidFill>
                  <a:srgbClr val="004D86"/>
                </a:solidFill>
                <a:latin typeface="Lato" charset="0"/>
              </a:rPr>
              <a:t>Modele biznesowe</a:t>
            </a:r>
            <a:endParaRPr lang="pl-PL" altLang="pl-PL" sz="900" b="1" dirty="0">
              <a:solidFill>
                <a:srgbClr val="004D86"/>
              </a:solidFill>
              <a:latin typeface="Lat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5776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2.83775E-6 L -0.12222 0.0070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11" y="3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3" grpId="0"/>
      <p:bldP spid="5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9" name="Prostokąt 5"/>
          <p:cNvSpPr>
            <a:spLocks noChangeArrowheads="1"/>
          </p:cNvSpPr>
          <p:nvPr/>
        </p:nvSpPr>
        <p:spPr bwMode="auto">
          <a:xfrm>
            <a:off x="115894" y="897564"/>
            <a:ext cx="8874125" cy="738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1400" b="1" dirty="0" smtClean="0">
                <a:solidFill>
                  <a:srgbClr val="003399"/>
                </a:solidFill>
              </a:rPr>
              <a:t>Program</a:t>
            </a:r>
            <a:endParaRPr lang="pl-PL" altLang="pl-PL" sz="1400" dirty="0">
              <a:solidFill>
                <a:srgbClr val="003399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1400" b="1" u="sng" dirty="0">
                <a:solidFill>
                  <a:srgbClr val="C00000"/>
                </a:solidFill>
              </a:rPr>
              <a:t>Przemysł 4.0:</a:t>
            </a:r>
            <a:r>
              <a:rPr lang="pl-PL" altLang="pl-PL" sz="1400" b="1" dirty="0">
                <a:solidFill>
                  <a:srgbClr val="C00000"/>
                </a:solidFill>
              </a:rPr>
              <a:t> </a:t>
            </a:r>
            <a:r>
              <a:rPr lang="pl-PL" altLang="pl-PL" sz="1400" dirty="0">
                <a:solidFill>
                  <a:prstClr val="black"/>
                </a:solidFill>
              </a:rPr>
              <a:t> historia, główne technologie i ich połączenie technologii, modele P4.0 w Europie, PPP4.0 oraz CKP4.0 – struktura, rozwiązania prawne, zadania (3x4h</a:t>
            </a:r>
            <a:r>
              <a:rPr lang="pl-PL" altLang="pl-PL" sz="1400" dirty="0" smtClean="0">
                <a:solidFill>
                  <a:prstClr val="black"/>
                </a:solidFill>
              </a:rPr>
              <a:t>)</a:t>
            </a:r>
            <a:endParaRPr lang="pl-PL" altLang="pl-PL" sz="1400" dirty="0">
              <a:solidFill>
                <a:prstClr val="black"/>
              </a:solidFill>
            </a:endParaRPr>
          </a:p>
        </p:txBody>
      </p:sp>
      <p:sp>
        <p:nvSpPr>
          <p:cNvPr id="7" name="Prostokąt 1"/>
          <p:cNvSpPr>
            <a:spLocks noChangeArrowheads="1"/>
          </p:cNvSpPr>
          <p:nvPr/>
        </p:nvSpPr>
        <p:spPr bwMode="auto">
          <a:xfrm>
            <a:off x="2239968" y="157736"/>
            <a:ext cx="46259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0" tIns="45715" rIns="91430" bIns="45715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l-PL" altLang="pl-PL" sz="2400" b="1" dirty="0">
                <a:solidFill>
                  <a:srgbClr val="C00000"/>
                </a:solidFill>
                <a:latin typeface="Lato Bold" charset="0"/>
              </a:rPr>
              <a:t>Inkubator Liderów PRZEMYSŁU 4.0</a:t>
            </a: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138" y="1834635"/>
            <a:ext cx="3656128" cy="2056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809143"/>
            <a:ext cx="3656127" cy="2056572"/>
          </a:xfrm>
          <a:prstGeom prst="rect">
            <a:avLst/>
          </a:prstGeom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940" y="124398"/>
            <a:ext cx="2124075" cy="647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Obraz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50" b="12860"/>
          <a:stretch/>
        </p:blipFill>
        <p:spPr>
          <a:xfrm>
            <a:off x="115889" y="86919"/>
            <a:ext cx="2124075" cy="612625"/>
          </a:xfrm>
          <a:prstGeom prst="rect">
            <a:avLst/>
          </a:prstGeom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305" y="3003798"/>
            <a:ext cx="3077299" cy="2056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115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9" name="Prostokąt 5"/>
          <p:cNvSpPr>
            <a:spLocks noChangeArrowheads="1"/>
          </p:cNvSpPr>
          <p:nvPr/>
        </p:nvSpPr>
        <p:spPr bwMode="auto">
          <a:xfrm>
            <a:off x="115894" y="897564"/>
            <a:ext cx="8874125" cy="738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1400" b="1" dirty="0" smtClean="0">
                <a:solidFill>
                  <a:srgbClr val="0070C0"/>
                </a:solidFill>
              </a:rPr>
              <a:t>Program</a:t>
            </a:r>
            <a:endParaRPr lang="pl-PL" altLang="pl-PL" sz="1400" dirty="0">
              <a:solidFill>
                <a:srgbClr val="0070C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1400" b="1" u="sng" dirty="0" smtClean="0">
                <a:solidFill>
                  <a:srgbClr val="C00000"/>
                </a:solidFill>
              </a:rPr>
              <a:t>Technologie P4.0</a:t>
            </a:r>
            <a:r>
              <a:rPr lang="pl-PL" altLang="pl-PL" sz="1400" dirty="0" smtClean="0"/>
              <a:t> (10x4) – wykłady na uczelni oraz wizyty studyjne w firmach; wizyty studyjne </a:t>
            </a:r>
            <a:br>
              <a:rPr lang="pl-PL" altLang="pl-PL" sz="1400" dirty="0" smtClean="0"/>
            </a:br>
            <a:r>
              <a:rPr lang="pl-PL" altLang="pl-PL" sz="1400" dirty="0" smtClean="0"/>
              <a:t>w zagranicznych ośrodkach Przemysłu 4.0</a:t>
            </a:r>
            <a:endParaRPr lang="pl-PL" altLang="pl-PL" sz="1400" dirty="0"/>
          </a:p>
        </p:txBody>
      </p:sp>
      <p:sp>
        <p:nvSpPr>
          <p:cNvPr id="7" name="Prostokąt 1"/>
          <p:cNvSpPr>
            <a:spLocks noChangeArrowheads="1"/>
          </p:cNvSpPr>
          <p:nvPr/>
        </p:nvSpPr>
        <p:spPr bwMode="auto">
          <a:xfrm>
            <a:off x="2239968" y="157736"/>
            <a:ext cx="46259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0" tIns="45715" rIns="91430" bIns="45715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l-PL" altLang="pl-PL" sz="2400" b="1" dirty="0">
                <a:solidFill>
                  <a:srgbClr val="C00000"/>
                </a:solidFill>
                <a:latin typeface="Lato Bold" charset="0"/>
              </a:rPr>
              <a:t>Inkubator Liderów PRZEMYSŁU 4.0</a:t>
            </a:r>
          </a:p>
        </p:txBody>
      </p:sp>
      <p:pic>
        <p:nvPicPr>
          <p:cNvPr id="10" name="Picture 11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72" r="38333"/>
          <a:stretch/>
        </p:blipFill>
        <p:spPr bwMode="auto">
          <a:xfrm>
            <a:off x="3893541" y="1698545"/>
            <a:ext cx="1614563" cy="1862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940" y="124398"/>
            <a:ext cx="2124075" cy="647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Obraz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50" b="12860"/>
          <a:stretch/>
        </p:blipFill>
        <p:spPr>
          <a:xfrm>
            <a:off x="115889" y="86919"/>
            <a:ext cx="2124075" cy="612625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649020"/>
            <a:ext cx="2800243" cy="1865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1"/>
          <a:stretch/>
        </p:blipFill>
        <p:spPr bwMode="auto">
          <a:xfrm>
            <a:off x="589085" y="1698544"/>
            <a:ext cx="3134978" cy="195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689" y="3357390"/>
            <a:ext cx="2932274" cy="1649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3698" y="3363838"/>
            <a:ext cx="2924562" cy="1642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314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9" name="Prostokąt 5"/>
          <p:cNvSpPr>
            <a:spLocks noChangeArrowheads="1"/>
          </p:cNvSpPr>
          <p:nvPr/>
        </p:nvSpPr>
        <p:spPr bwMode="auto">
          <a:xfrm>
            <a:off x="115894" y="897564"/>
            <a:ext cx="88741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b="1" dirty="0" smtClean="0">
                <a:solidFill>
                  <a:srgbClr val="0070C0"/>
                </a:solidFill>
              </a:rPr>
              <a:t>Program</a:t>
            </a:r>
            <a:endParaRPr lang="pl-PL" altLang="pl-PL" dirty="0">
              <a:solidFill>
                <a:srgbClr val="0070C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b="1" u="sng" dirty="0" smtClean="0">
                <a:solidFill>
                  <a:srgbClr val="C00000"/>
                </a:solidFill>
              </a:rPr>
              <a:t>Społeczne </a:t>
            </a:r>
            <a:r>
              <a:rPr lang="pl-PL" altLang="pl-PL" b="1" u="sng" dirty="0">
                <a:solidFill>
                  <a:srgbClr val="C00000"/>
                </a:solidFill>
              </a:rPr>
              <a:t>aspekty wprowadzenia P4.0</a:t>
            </a:r>
            <a:r>
              <a:rPr lang="pl-PL" altLang="pl-PL" b="1" dirty="0">
                <a:solidFill>
                  <a:srgbClr val="C00000"/>
                </a:solidFill>
              </a:rPr>
              <a:t>: </a:t>
            </a:r>
            <a:r>
              <a:rPr lang="pl-PL" altLang="pl-PL" dirty="0">
                <a:solidFill>
                  <a:prstClr val="black"/>
                </a:solidFill>
              </a:rPr>
              <a:t>zmiana zawodów, uczenie, oduczenie, uczenie ponowne, sposoby uczenia się, obawy i choroby (2x2h</a:t>
            </a:r>
            <a:r>
              <a:rPr lang="pl-PL" altLang="pl-PL" dirty="0" smtClean="0">
                <a:solidFill>
                  <a:prstClr val="black"/>
                </a:solidFill>
              </a:rPr>
              <a:t>)</a:t>
            </a:r>
            <a:endParaRPr lang="pl-PL" altLang="pl-PL" dirty="0">
              <a:solidFill>
                <a:prstClr val="black"/>
              </a:solidFill>
            </a:endParaRPr>
          </a:p>
        </p:txBody>
      </p:sp>
      <p:sp>
        <p:nvSpPr>
          <p:cNvPr id="7" name="Prostokąt 1"/>
          <p:cNvSpPr>
            <a:spLocks noChangeArrowheads="1"/>
          </p:cNvSpPr>
          <p:nvPr/>
        </p:nvSpPr>
        <p:spPr bwMode="auto">
          <a:xfrm>
            <a:off x="2239968" y="157736"/>
            <a:ext cx="46259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0" tIns="45715" rIns="91430" bIns="45715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l-PL" altLang="pl-PL" sz="2400" b="1" dirty="0">
                <a:solidFill>
                  <a:srgbClr val="C00000"/>
                </a:solidFill>
                <a:latin typeface="Lato Bold" charset="0"/>
              </a:rPr>
              <a:t>Inkubator Liderów PRZEMYSŁU 4.0</a:t>
            </a: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940" y="124398"/>
            <a:ext cx="2124075" cy="647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Obraz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50" b="12860"/>
          <a:stretch/>
        </p:blipFill>
        <p:spPr>
          <a:xfrm>
            <a:off x="115889" y="86919"/>
            <a:ext cx="2124075" cy="612625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23678"/>
            <a:ext cx="4373767" cy="2916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2167" y="1908285"/>
            <a:ext cx="3908305" cy="293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9853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9" name="Prostokąt 5"/>
          <p:cNvSpPr>
            <a:spLocks noChangeArrowheads="1"/>
          </p:cNvSpPr>
          <p:nvPr/>
        </p:nvSpPr>
        <p:spPr bwMode="auto">
          <a:xfrm>
            <a:off x="115894" y="897564"/>
            <a:ext cx="8874125" cy="1600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1400" b="1" dirty="0" smtClean="0">
                <a:solidFill>
                  <a:srgbClr val="0070C0"/>
                </a:solidFill>
              </a:rPr>
              <a:t>Program</a:t>
            </a:r>
            <a:endParaRPr lang="pl-PL" altLang="pl-PL" sz="1400" dirty="0">
              <a:solidFill>
                <a:srgbClr val="0070C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1400" b="1" u="sng" dirty="0" smtClean="0">
                <a:solidFill>
                  <a:srgbClr val="C00000"/>
                </a:solidFill>
              </a:rPr>
              <a:t>Ocena </a:t>
            </a:r>
            <a:r>
              <a:rPr lang="pl-PL" altLang="pl-PL" sz="1400" b="1" u="sng" dirty="0">
                <a:solidFill>
                  <a:srgbClr val="C00000"/>
                </a:solidFill>
              </a:rPr>
              <a:t>technologii/produktu</a:t>
            </a:r>
            <a:r>
              <a:rPr lang="pl-PL" altLang="pl-PL" sz="1400" dirty="0">
                <a:solidFill>
                  <a:prstClr val="black"/>
                </a:solidFill>
              </a:rPr>
              <a:t>: ocena stopnia gotowości technologicznej, ocena innowacyjności technologicznej (6x2h</a:t>
            </a:r>
            <a:r>
              <a:rPr lang="pl-PL" altLang="pl-PL" sz="1400" dirty="0" smtClean="0">
                <a:solidFill>
                  <a:prstClr val="black"/>
                </a:solidFill>
              </a:rPr>
              <a:t>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1400" b="1" u="sng" dirty="0">
                <a:solidFill>
                  <a:srgbClr val="C00000"/>
                </a:solidFill>
              </a:rPr>
              <a:t>Przygotowanie ankiet i wywiadów przemysłowych</a:t>
            </a:r>
            <a:r>
              <a:rPr lang="pl-PL" altLang="pl-PL" sz="1400" b="1" dirty="0">
                <a:solidFill>
                  <a:srgbClr val="C00000"/>
                </a:solidFill>
              </a:rPr>
              <a:t> </a:t>
            </a:r>
            <a:r>
              <a:rPr lang="pl-PL" altLang="pl-PL" sz="1400" dirty="0">
                <a:solidFill>
                  <a:prstClr val="black"/>
                </a:solidFill>
              </a:rPr>
              <a:t>dotyczących stopnia wprowadzenia nowych technologii oraz przygotowania kadry; opracowywanie wyników ankiet 3x2h</a:t>
            </a:r>
            <a:r>
              <a:rPr lang="pl-PL" altLang="pl-PL" sz="1400" dirty="0" smtClean="0">
                <a:solidFill>
                  <a:prstClr val="black"/>
                </a:solidFill>
              </a:rPr>
              <a:t>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1400" b="1" u="sng" dirty="0">
                <a:solidFill>
                  <a:srgbClr val="C00000"/>
                </a:solidFill>
              </a:rPr>
              <a:t>Modele biznesowe prowadzania nowych technologii</a:t>
            </a:r>
            <a:r>
              <a:rPr lang="pl-PL" altLang="pl-PL" sz="1400" b="1" dirty="0">
                <a:solidFill>
                  <a:srgbClr val="C00000"/>
                </a:solidFill>
              </a:rPr>
              <a:t> </a:t>
            </a:r>
            <a:r>
              <a:rPr lang="pl-PL" altLang="pl-PL" sz="1400" dirty="0">
                <a:solidFill>
                  <a:prstClr val="black"/>
                </a:solidFill>
              </a:rPr>
              <a:t>wraz z możliwością ich wprowadzenia w firmie; wycena wprowadzenia nowych technologii (6x2h</a:t>
            </a:r>
            <a:r>
              <a:rPr lang="pl-PL" altLang="pl-PL" sz="1400" dirty="0" smtClean="0">
                <a:solidFill>
                  <a:prstClr val="black"/>
                </a:solidFill>
              </a:rPr>
              <a:t>)</a:t>
            </a:r>
            <a:endParaRPr lang="pl-PL" altLang="pl-PL" sz="1400" dirty="0">
              <a:solidFill>
                <a:prstClr val="black"/>
              </a:solidFill>
            </a:endParaRPr>
          </a:p>
        </p:txBody>
      </p:sp>
      <p:sp>
        <p:nvSpPr>
          <p:cNvPr id="7" name="Prostokąt 1"/>
          <p:cNvSpPr>
            <a:spLocks noChangeArrowheads="1"/>
          </p:cNvSpPr>
          <p:nvPr/>
        </p:nvSpPr>
        <p:spPr bwMode="auto">
          <a:xfrm>
            <a:off x="2239968" y="157736"/>
            <a:ext cx="46259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0" tIns="45715" rIns="91430" bIns="45715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l-PL" altLang="pl-PL" sz="2400" b="1" dirty="0">
                <a:solidFill>
                  <a:srgbClr val="C00000"/>
                </a:solidFill>
                <a:latin typeface="Lato Bold" charset="0"/>
              </a:rPr>
              <a:t>Inkubator Liderów PRZEMYSŁU 4.0</a:t>
            </a: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940" y="124398"/>
            <a:ext cx="2124075" cy="647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Obraz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50" b="12860"/>
          <a:stretch/>
        </p:blipFill>
        <p:spPr>
          <a:xfrm>
            <a:off x="115889" y="86919"/>
            <a:ext cx="2124075" cy="612625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523520"/>
            <a:ext cx="3744416" cy="2496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548114"/>
            <a:ext cx="3708354" cy="2471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9853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9" name="Prostokąt 5"/>
          <p:cNvSpPr>
            <a:spLocks noChangeArrowheads="1"/>
          </p:cNvSpPr>
          <p:nvPr/>
        </p:nvSpPr>
        <p:spPr bwMode="auto">
          <a:xfrm>
            <a:off x="115894" y="897564"/>
            <a:ext cx="8874125" cy="646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b="1" dirty="0" smtClean="0">
                <a:solidFill>
                  <a:srgbClr val="0070C0"/>
                </a:solidFill>
              </a:rPr>
              <a:t>Program</a:t>
            </a:r>
            <a:endParaRPr lang="pl-PL" altLang="pl-PL" dirty="0">
              <a:solidFill>
                <a:srgbClr val="0070C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dirty="0" smtClean="0"/>
              <a:t>Projekt </a:t>
            </a:r>
            <a:r>
              <a:rPr lang="pl-PL" altLang="pl-PL" dirty="0" smtClean="0">
                <a:solidFill>
                  <a:prstClr val="black"/>
                </a:solidFill>
              </a:rPr>
              <a:t>końcowy</a:t>
            </a:r>
            <a:endParaRPr lang="pl-PL" altLang="pl-PL" dirty="0">
              <a:solidFill>
                <a:prstClr val="black"/>
              </a:solidFill>
            </a:endParaRPr>
          </a:p>
        </p:txBody>
      </p:sp>
      <p:sp>
        <p:nvSpPr>
          <p:cNvPr id="7" name="Prostokąt 1"/>
          <p:cNvSpPr>
            <a:spLocks noChangeArrowheads="1"/>
          </p:cNvSpPr>
          <p:nvPr/>
        </p:nvSpPr>
        <p:spPr bwMode="auto">
          <a:xfrm>
            <a:off x="2239968" y="157736"/>
            <a:ext cx="46259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0" tIns="45715" rIns="91430" bIns="45715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l-PL" altLang="pl-PL" sz="2400" b="1" dirty="0">
                <a:solidFill>
                  <a:srgbClr val="C00000"/>
                </a:solidFill>
                <a:latin typeface="Lato Bold" charset="0"/>
              </a:rPr>
              <a:t>Inkubator Liderów PRZEMYSŁU 4.0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0765" y="1822533"/>
            <a:ext cx="2484068" cy="1757327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741" y="1851677"/>
            <a:ext cx="2432262" cy="1656177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81" y="3003798"/>
            <a:ext cx="2400266" cy="1649769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195" y="1793946"/>
            <a:ext cx="2637522" cy="1785915"/>
          </a:xfrm>
          <a:prstGeom prst="rect">
            <a:avLst/>
          </a:prstGeom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940" y="124398"/>
            <a:ext cx="2124075" cy="647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Obraz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50" b="12860"/>
          <a:stretch/>
        </p:blipFill>
        <p:spPr>
          <a:xfrm>
            <a:off x="115889" y="86919"/>
            <a:ext cx="2124075" cy="612625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51"/>
          <a:stretch/>
        </p:blipFill>
        <p:spPr bwMode="auto">
          <a:xfrm>
            <a:off x="6012160" y="3075806"/>
            <a:ext cx="2664577" cy="1658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239" y="4267792"/>
            <a:ext cx="1030059" cy="7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453201"/>
            <a:ext cx="1247286" cy="750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996"/>
          <a:stretch/>
        </p:blipFill>
        <p:spPr bwMode="auto">
          <a:xfrm>
            <a:off x="6520765" y="4544939"/>
            <a:ext cx="1837922" cy="382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9853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4892938"/>
              </p:ext>
            </p:extLst>
          </p:nvPr>
        </p:nvGraphicFramePr>
        <p:xfrm>
          <a:off x="123825" y="1029891"/>
          <a:ext cx="8866186" cy="3345660"/>
        </p:xfrm>
        <a:graphic>
          <a:graphicData uri="http://schemas.openxmlformats.org/drawingml/2006/table">
            <a:tbl>
              <a:tblPr firstRow="1" firstCol="1" bandRow="1"/>
              <a:tblGrid>
                <a:gridCol w="1595190"/>
                <a:gridCol w="382684"/>
                <a:gridCol w="382684"/>
                <a:gridCol w="382684"/>
                <a:gridCol w="382684"/>
                <a:gridCol w="382684"/>
                <a:gridCol w="382684"/>
                <a:gridCol w="382684"/>
                <a:gridCol w="382684"/>
                <a:gridCol w="382684"/>
                <a:gridCol w="382684"/>
                <a:gridCol w="382684"/>
                <a:gridCol w="382684"/>
                <a:gridCol w="382684"/>
                <a:gridCol w="382684"/>
                <a:gridCol w="382684"/>
                <a:gridCol w="382684"/>
                <a:gridCol w="382684"/>
                <a:gridCol w="382684"/>
                <a:gridCol w="382684"/>
              </a:tblGrid>
              <a:tr h="1672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12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13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14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15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16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17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18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19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2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25.09.2017 – 01.10.2017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2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02.10.2017 – 08.10.2017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2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09.10.2017 – 15.10.2017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2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16.10.2017 – 22.10.2017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2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23.10.2017 – 29.10.2017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2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30.10.2017 – 05.11.2017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2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06.11.2017 – 12.11.2017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2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13.11.2017 – 19.11.2017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2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20.11.2017 – 26.11.2017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2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27.11.2017 – 03.12.2017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2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04.12.2017 – 10.12.2017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2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11.12.2017 – 17.12.2017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2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18.12.2017 – 24.12.2017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2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25.12.2017 – 31.12.2017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2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01.01.2018 – 07.01.2018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2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08.01.2018 – 14.01.2018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2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15.01.2018 – 21.01.2018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2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22.01.2018 – 28.01.2018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2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29.01.2018 – 31.01.2018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293" marR="672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3409982"/>
              </p:ext>
            </p:extLst>
          </p:nvPr>
        </p:nvGraphicFramePr>
        <p:xfrm>
          <a:off x="107504" y="4515967"/>
          <a:ext cx="4389120" cy="578360"/>
        </p:xfrm>
        <a:graphic>
          <a:graphicData uri="http://schemas.openxmlformats.org/drawingml/2006/table">
            <a:tbl>
              <a:tblPr firstRow="1" firstCol="1" bandRow="1"/>
              <a:tblGrid>
                <a:gridCol w="339090"/>
                <a:gridCol w="4050030"/>
              </a:tblGrid>
              <a:tr h="1445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Rekrutacja uczestników i grup </a:t>
                      </a:r>
                      <a:r>
                        <a:rPr lang="pl-PL" sz="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testowych/ </a:t>
                      </a:r>
                      <a:r>
                        <a:rPr lang="pl-PL" sz="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ankietyzacja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5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Szkolenia w formie wykładów/warsztatów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5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Projekty grupowe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5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Prezentacje końcowe; Certyfikat MR</a:t>
                      </a:r>
                      <a:r>
                        <a:rPr lang="pl-PL" sz="8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i </a:t>
                      </a:r>
                      <a:r>
                        <a:rPr lang="pl-PL" sz="80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PolŚl</a:t>
                      </a:r>
                      <a:endParaRPr lang="pl-PL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940" y="124398"/>
            <a:ext cx="2124075" cy="647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Obraz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50" b="12860"/>
          <a:stretch/>
        </p:blipFill>
        <p:spPr>
          <a:xfrm>
            <a:off x="115889" y="86919"/>
            <a:ext cx="2124075" cy="612625"/>
          </a:xfrm>
          <a:prstGeom prst="rect">
            <a:avLst/>
          </a:prstGeom>
        </p:spPr>
      </p:pic>
      <p:sp>
        <p:nvSpPr>
          <p:cNvPr id="9" name="Prostokąt 1"/>
          <p:cNvSpPr>
            <a:spLocks noChangeArrowheads="1"/>
          </p:cNvSpPr>
          <p:nvPr/>
        </p:nvSpPr>
        <p:spPr bwMode="auto">
          <a:xfrm>
            <a:off x="2239968" y="157736"/>
            <a:ext cx="46259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0" tIns="45715" rIns="91430" bIns="45715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DejaVu Sans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l-PL" altLang="pl-PL" sz="2400" b="1" dirty="0">
                <a:solidFill>
                  <a:srgbClr val="C00000"/>
                </a:solidFill>
                <a:latin typeface="Lato Bold" charset="0"/>
              </a:rPr>
              <a:t>Inkubator Liderów PRZEMYSŁU 4.0</a:t>
            </a:r>
          </a:p>
        </p:txBody>
      </p:sp>
    </p:spTree>
    <p:extLst>
      <p:ext uri="{BB962C8B-B14F-4D97-AF65-F5344CB8AC3E}">
        <p14:creationId xmlns:p14="http://schemas.microsoft.com/office/powerpoint/2010/main" val="2065607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teka">
  <a:themeElements>
    <a:clrScheme name="Apteka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teka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teka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pteka">
  <a:themeElements>
    <a:clrScheme name="Apteka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teka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teka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Apteka">
  <a:themeElements>
    <a:clrScheme name="Apteka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teka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teka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3301</TotalTime>
  <Words>383</Words>
  <Application>Microsoft Office PowerPoint</Application>
  <PresentationFormat>Pokaz na ekranie (16:9)</PresentationFormat>
  <Paragraphs>471</Paragraphs>
  <Slides>10</Slides>
  <Notes>9</Notes>
  <HiddenSlides>0</HiddenSlides>
  <MMClips>0</MMClips>
  <ScaleCrop>false</ScaleCrop>
  <HeadingPairs>
    <vt:vector size="4" baseType="variant">
      <vt:variant>
        <vt:lpstr>Motyw</vt:lpstr>
      </vt:variant>
      <vt:variant>
        <vt:i4>3</vt:i4>
      </vt:variant>
      <vt:variant>
        <vt:lpstr>Tytuły slajdów</vt:lpstr>
      </vt:variant>
      <vt:variant>
        <vt:i4>10</vt:i4>
      </vt:variant>
    </vt:vector>
  </HeadingPairs>
  <TitlesOfParts>
    <vt:vector size="13" baseType="lpstr">
      <vt:lpstr>Apteka</vt:lpstr>
      <vt:lpstr>1_Apteka</vt:lpstr>
      <vt:lpstr>2_Apteka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Anna Timofiejczuk</dc:creator>
  <cp:lastModifiedBy>Anna Timofiejczuk</cp:lastModifiedBy>
  <cp:revision>19</cp:revision>
  <dcterms:created xsi:type="dcterms:W3CDTF">2018-02-18T14:09:50Z</dcterms:created>
  <dcterms:modified xsi:type="dcterms:W3CDTF">2018-02-21T08:17:09Z</dcterms:modified>
</cp:coreProperties>
</file>