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0" r:id="rId4"/>
  </p:sldMasterIdLst>
  <p:notesMasterIdLst>
    <p:notesMasterId r:id="rId23"/>
  </p:notesMasterIdLst>
  <p:handoutMasterIdLst>
    <p:handoutMasterId r:id="rId24"/>
  </p:handoutMasterIdLst>
  <p:sldIdLst>
    <p:sldId id="1520" r:id="rId5"/>
    <p:sldId id="1518" r:id="rId6"/>
    <p:sldId id="1579" r:id="rId7"/>
    <p:sldId id="1580" r:id="rId8"/>
    <p:sldId id="1512" r:id="rId9"/>
    <p:sldId id="1581" r:id="rId10"/>
    <p:sldId id="1582" r:id="rId11"/>
    <p:sldId id="1577" r:id="rId12"/>
    <p:sldId id="1583" r:id="rId13"/>
    <p:sldId id="1584" r:id="rId14"/>
    <p:sldId id="1535" r:id="rId15"/>
    <p:sldId id="1585" r:id="rId16"/>
    <p:sldId id="1586" r:id="rId17"/>
    <p:sldId id="1587" r:id="rId18"/>
    <p:sldId id="1588" r:id="rId19"/>
    <p:sldId id="1589" r:id="rId20"/>
    <p:sldId id="1541" r:id="rId21"/>
    <p:sldId id="1556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2471F2E-E011-F521-299E-65FC243E7E5E}" name="David Salaguinto" initials="DS" userId="S::davidsa@microsoft.com::9399e6ad-b974-43d0-b593-8c2804f84e0d" providerId="AD"/>
  <p188:author id="{DC3CAF61-3D39-8A1C-6AB6-F5CBCFCBEA47}" name="Vanessa Buzgheia (ALLEGIS GROUP HOLDINGS INC)" initials="" userId="S::v-vabuzgheia@microsoft.com::f3934b54-4599-40d0-96a8-d6208686f730" providerId="AD"/>
  <p188:author id="{9941987A-41B7-49AC-EE6E-03F2D0BD95BA}" name="Daria Naidenov" initials="DN" userId="S::danaidenov@microsoft.com::ab38ab5f-bdf0-4774-ae5a-d2782abb2027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62626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E161EE2-6B7D-4C6A-AB3D-30EDB639DCB8}" v="7" dt="2025-10-20T11:40:35.211"/>
  </p1510:revLst>
</p1510:revInfo>
</file>

<file path=ppt/tableStyles.xml><?xml version="1.0" encoding="utf-8"?>
<a:tblStyleLst xmlns:a="http://schemas.openxmlformats.org/drawingml/2006/main" def="{5940675A-B579-460E-94D1-54222C63F5D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Styl z motywem 2 — Ak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Styl z motywem 2 — Ak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Styl z motywem 2 — Ak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Styl z motywem 1 — Ak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912C8C85-51F0-491E-9774-3900AFEF0FD7}" styleName="Styl jasny 2 — Ak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53" autoAdjust="0"/>
    <p:restoredTop sz="94698"/>
  </p:normalViewPr>
  <p:slideViewPr>
    <p:cSldViewPr snapToGrid="0">
      <p:cViewPr varScale="1">
        <p:scale>
          <a:sx n="79" d="100"/>
          <a:sy n="79" d="100"/>
        </p:scale>
        <p:origin x="787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6552" y="213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odz Agata" userId="a28e7d5f-1101-412d-9994-05cdc9d05e3a" providerId="ADAL" clId="{2E161EE2-6B7D-4C6A-AB3D-30EDB639DCB8}"/>
    <pc:docChg chg="custSel modSld modMainMaster">
      <pc:chgData name="Godz Agata" userId="a28e7d5f-1101-412d-9994-05cdc9d05e3a" providerId="ADAL" clId="{2E161EE2-6B7D-4C6A-AB3D-30EDB639DCB8}" dt="2025-10-17T06:40:23.770" v="6"/>
      <pc:docMkLst>
        <pc:docMk/>
      </pc:docMkLst>
      <pc:sldChg chg="addSp delSp modSp mod">
        <pc:chgData name="Godz Agata" userId="a28e7d5f-1101-412d-9994-05cdc9d05e3a" providerId="ADAL" clId="{2E161EE2-6B7D-4C6A-AB3D-30EDB639DCB8}" dt="2025-10-17T06:40:23.770" v="6"/>
        <pc:sldMkLst>
          <pc:docMk/>
          <pc:sldMk cId="2035567466" sldId="1561"/>
        </pc:sldMkLst>
        <pc:picChg chg="add mod">
          <ac:chgData name="Godz Agata" userId="a28e7d5f-1101-412d-9994-05cdc9d05e3a" providerId="ADAL" clId="{2E161EE2-6B7D-4C6A-AB3D-30EDB639DCB8}" dt="2025-10-17T06:40:23.770" v="6"/>
          <ac:picMkLst>
            <pc:docMk/>
            <pc:sldMk cId="2035567466" sldId="1561"/>
            <ac:picMk id="8" creationId="{77F7258D-B94E-FE76-87AD-35053F2BE066}"/>
          </ac:picMkLst>
        </pc:picChg>
      </pc:sldChg>
      <pc:sldMasterChg chg="addSp delSp modSp mod modSldLayout">
        <pc:chgData name="Godz Agata" userId="a28e7d5f-1101-412d-9994-05cdc9d05e3a" providerId="ADAL" clId="{2E161EE2-6B7D-4C6A-AB3D-30EDB639DCB8}" dt="2025-10-17T06:40:16.704" v="4"/>
        <pc:sldMasterMkLst>
          <pc:docMk/>
          <pc:sldMasterMk cId="3754265272" sldId="2147483770"/>
        </pc:sldMasterMkLst>
        <pc:picChg chg="add mod">
          <ac:chgData name="Godz Agata" userId="a28e7d5f-1101-412d-9994-05cdc9d05e3a" providerId="ADAL" clId="{2E161EE2-6B7D-4C6A-AB3D-30EDB639DCB8}" dt="2025-10-17T06:40:16.704" v="4"/>
          <ac:picMkLst>
            <pc:docMk/>
            <pc:sldMasterMk cId="3754265272" sldId="2147483770"/>
            <ac:picMk id="9" creationId="{9A023DF2-AA6E-3C82-3349-3C050D0B9A36}"/>
          </ac:picMkLst>
        </pc:picChg>
        <pc:sldLayoutChg chg="addSp delSp modSp mod">
          <pc:chgData name="Godz Agata" userId="a28e7d5f-1101-412d-9994-05cdc9d05e3a" providerId="ADAL" clId="{2E161EE2-6B7D-4C6A-AB3D-30EDB639DCB8}" dt="2025-10-17T06:40:06.827" v="2" actId="1076"/>
          <pc:sldLayoutMkLst>
            <pc:docMk/>
            <pc:sldMasterMk cId="3754265272" sldId="2147483770"/>
            <pc:sldLayoutMk cId="3379534623" sldId="2147483813"/>
          </pc:sldLayoutMkLst>
          <pc:picChg chg="add mod">
            <ac:chgData name="Godz Agata" userId="a28e7d5f-1101-412d-9994-05cdc9d05e3a" providerId="ADAL" clId="{2E161EE2-6B7D-4C6A-AB3D-30EDB639DCB8}" dt="2025-10-17T06:40:06.827" v="2" actId="1076"/>
            <ac:picMkLst>
              <pc:docMk/>
              <pc:sldMasterMk cId="3754265272" sldId="2147483770"/>
              <pc:sldLayoutMk cId="3379534623" sldId="2147483813"/>
              <ac:picMk id="6" creationId="{31770E0B-DFCA-3909-84B1-6376F7CD1B06}"/>
            </ac:picMkLst>
          </pc:picChg>
        </pc:sldLayoutChg>
      </pc:sldMasterChg>
    </pc:docChg>
  </pc:docChgLst>
  <pc:docChgLst>
    <pc:chgData name="Godz Agata" userId="a28e7d5f-1101-412d-9994-05cdc9d05e3a" providerId="ADAL" clId="{7302760C-29D1-40EA-8CDF-EEC9B1F206A5}"/>
    <pc:docChg chg="undo custSel modSld modMainMaster">
      <pc:chgData name="Godz Agata" userId="a28e7d5f-1101-412d-9994-05cdc9d05e3a" providerId="ADAL" clId="{7302760C-29D1-40EA-8CDF-EEC9B1F206A5}" dt="2025-10-20T11:40:35.211" v="11"/>
      <pc:docMkLst>
        <pc:docMk/>
      </pc:docMkLst>
      <pc:sldChg chg="addSp delSp modSp mod">
        <pc:chgData name="Godz Agata" userId="a28e7d5f-1101-412d-9994-05cdc9d05e3a" providerId="ADAL" clId="{7302760C-29D1-40EA-8CDF-EEC9B1F206A5}" dt="2025-10-20T11:39:36.906" v="8" actId="1076"/>
        <pc:sldMkLst>
          <pc:docMk/>
          <pc:sldMk cId="2759999973" sldId="1518"/>
        </pc:sldMkLst>
        <pc:spChg chg="add del mod">
          <ac:chgData name="Godz Agata" userId="a28e7d5f-1101-412d-9994-05cdc9d05e3a" providerId="ADAL" clId="{7302760C-29D1-40EA-8CDF-EEC9B1F206A5}" dt="2025-10-20T11:39:36.906" v="8" actId="1076"/>
          <ac:spMkLst>
            <pc:docMk/>
            <pc:sldMk cId="2759999973" sldId="1518"/>
            <ac:spMk id="2" creationId="{D186C03F-2ADF-2910-9471-1936C7AFD44F}"/>
          </ac:spMkLst>
        </pc:spChg>
        <pc:picChg chg="del">
          <ac:chgData name="Godz Agata" userId="a28e7d5f-1101-412d-9994-05cdc9d05e3a" providerId="ADAL" clId="{7302760C-29D1-40EA-8CDF-EEC9B1F206A5}" dt="2025-10-20T11:39:25.924" v="0" actId="478"/>
          <ac:picMkLst>
            <pc:docMk/>
            <pc:sldMk cId="2759999973" sldId="1518"/>
            <ac:picMk id="4" creationId="{D084239A-F6B1-8C77-18CE-35308AD0F5E3}"/>
          </ac:picMkLst>
        </pc:picChg>
        <pc:picChg chg="add mod">
          <ac:chgData name="Godz Agata" userId="a28e7d5f-1101-412d-9994-05cdc9d05e3a" providerId="ADAL" clId="{7302760C-29D1-40EA-8CDF-EEC9B1F206A5}" dt="2025-10-20T11:39:29.450" v="2"/>
          <ac:picMkLst>
            <pc:docMk/>
            <pc:sldMk cId="2759999973" sldId="1518"/>
            <ac:picMk id="6" creationId="{AFCBF688-3ED1-2889-83FD-5427CD1F21C0}"/>
          </ac:picMkLst>
        </pc:picChg>
        <pc:picChg chg="add mod">
          <ac:chgData name="Godz Agata" userId="a28e7d5f-1101-412d-9994-05cdc9d05e3a" providerId="ADAL" clId="{7302760C-29D1-40EA-8CDF-EEC9B1F206A5}" dt="2025-10-20T11:39:36.462" v="7" actId="1076"/>
          <ac:picMkLst>
            <pc:docMk/>
            <pc:sldMk cId="2759999973" sldId="1518"/>
            <ac:picMk id="7" creationId="{BC73A59E-8CDF-2156-83AA-C0C78630EB57}"/>
          </ac:picMkLst>
        </pc:picChg>
      </pc:sldChg>
      <pc:sldChg chg="addSp delSp modSp mod">
        <pc:chgData name="Godz Agata" userId="a28e7d5f-1101-412d-9994-05cdc9d05e3a" providerId="ADAL" clId="{7302760C-29D1-40EA-8CDF-EEC9B1F206A5}" dt="2025-10-20T11:40:35.211" v="11"/>
        <pc:sldMkLst>
          <pc:docMk/>
          <pc:sldMk cId="2741694754" sldId="1567"/>
        </pc:sldMkLst>
        <pc:picChg chg="del">
          <ac:chgData name="Godz Agata" userId="a28e7d5f-1101-412d-9994-05cdc9d05e3a" providerId="ADAL" clId="{7302760C-29D1-40EA-8CDF-EEC9B1F206A5}" dt="2025-10-20T11:40:34.239" v="10" actId="478"/>
          <ac:picMkLst>
            <pc:docMk/>
            <pc:sldMk cId="2741694754" sldId="1567"/>
            <ac:picMk id="4" creationId="{7E64F97C-9DF0-CBF3-FDF4-467E5160F13E}"/>
          </ac:picMkLst>
        </pc:picChg>
        <pc:picChg chg="add mod">
          <ac:chgData name="Godz Agata" userId="a28e7d5f-1101-412d-9994-05cdc9d05e3a" providerId="ADAL" clId="{7302760C-29D1-40EA-8CDF-EEC9B1F206A5}" dt="2025-10-20T11:40:35.211" v="11"/>
          <ac:picMkLst>
            <pc:docMk/>
            <pc:sldMk cId="2741694754" sldId="1567"/>
            <ac:picMk id="5" creationId="{70DC2E89-3065-20C9-B58F-0ED15250C612}"/>
          </ac:picMkLst>
        </pc:picChg>
      </pc:sldChg>
      <pc:sldMasterChg chg="modSp mod">
        <pc:chgData name="Godz Agata" userId="a28e7d5f-1101-412d-9994-05cdc9d05e3a" providerId="ADAL" clId="{7302760C-29D1-40EA-8CDF-EEC9B1F206A5}" dt="2025-10-20T11:39:52.687" v="9" actId="12788"/>
        <pc:sldMasterMkLst>
          <pc:docMk/>
          <pc:sldMasterMk cId="3754265272" sldId="2147483770"/>
        </pc:sldMasterMkLst>
        <pc:picChg chg="mod">
          <ac:chgData name="Godz Agata" userId="a28e7d5f-1101-412d-9994-05cdc9d05e3a" providerId="ADAL" clId="{7302760C-29D1-40EA-8CDF-EEC9B1F206A5}" dt="2025-10-20T11:39:52.687" v="9" actId="12788"/>
          <ac:picMkLst>
            <pc:docMk/>
            <pc:sldMasterMk cId="3754265272" sldId="2147483770"/>
            <ac:picMk id="9" creationId="{9A023DF2-AA6E-3C82-3349-3C050D0B9A36}"/>
          </ac:picMkLst>
        </pc:pic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4198972-73C8-9327-0850-18A64251345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955A2EB-01C3-20E0-FF45-07CCC86724F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D1EC30-5B0B-48D0-A1A8-66A96720DF24}" type="datetimeFigureOut">
              <a:rPr lang="en-US" smtClean="0"/>
              <a:t>1/29/2026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1C50A84-CDF8-9D1C-7599-D1B543581C0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BAAFBD2-1F7B-DB18-5994-6D22C6743F9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8FBFCE-2205-4B9C-81E5-532E0690D8C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87311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F68A4D-42A7-45F7-9930-00E8DCB48D7E}" type="datetimeFigureOut">
              <a:rPr lang="en-US" smtClean="0"/>
              <a:t>1/29/2026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DD6F49-EBB7-4CCF-97A8-E526BB28BB6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71936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56E10B-E081-55D0-655C-EEA1A72AF2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FBC908C2-2045-CCBF-37A5-9DF94797B70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38F16D58-94B9-B52E-EEC1-228CF6F5E70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0593699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1AD57B-713A-3128-245C-0C34E426F0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8514A9CA-C43E-4ADC-4A0E-8212447191A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87ACE52C-E582-5E31-07D1-53C19122C5E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2536503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42881E-9D0C-4C46-1B2C-A5E93B4EBF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EED8F545-2E47-F47F-C09C-E253E560327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B276ACB6-4AAB-245F-6151-399431CDBA7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9939523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4F64F6-F752-0310-033A-18C6957FA3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7CB05573-68FD-2D50-E1B2-73F8669FD23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C6C80A01-FE92-CA00-9041-639E2CF20DE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5295472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7F57A4-B92E-345E-D2A6-40F77049A9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90C18123-7B9F-E523-3526-12C4455B072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CB56A782-A907-F659-4413-FD565F2910B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831500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F671ED-111F-7F9F-F020-1CAFD9654E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5B583A62-7A7A-28FC-3CC1-B1DD7D75434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0224ED02-2836-FEBC-E77A-73F7229B4D1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8892700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9EB02E-E714-B70E-154F-886034D0A0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0D54F828-1159-417A-275D-7E421AC5EB4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32BBFF50-8AD0-5D98-4D67-F096E9FAEF3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5893311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25B2A7-291C-5CC2-5364-399F6BA923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D84DB2C9-7EAE-5A56-6D01-AA5C98595AA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FBB5463F-62A3-4C4C-A43C-6D3151F596B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4287521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918F0F-C64E-E93F-3E86-7CCAA9133B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A67B14FF-F365-8E7A-C706-4EEC72DF370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774898A9-399E-BF4B-E26F-934020223AF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3059251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C47DB4-31B4-6608-31A6-638640039D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A97703CC-54D1-E78B-1E81-E4113224D94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7889225D-6998-7314-57E3-272C913E367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7976439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816" y="4421221"/>
            <a:ext cx="10478450" cy="914400"/>
          </a:xfrm>
        </p:spPr>
        <p:txBody>
          <a:bodyPr anchor="t" anchorCtr="0">
            <a:normAutofit/>
          </a:bodyPr>
          <a:lstStyle>
            <a:lvl1pPr algn="l">
              <a:defRPr sz="40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3816" y="5335373"/>
            <a:ext cx="10478450" cy="731520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Picture Placeholder 10">
            <a:extLst>
              <a:ext uri="{FF2B5EF4-FFF2-40B4-BE49-F238E27FC236}">
                <a16:creationId xmlns:a16="http://schemas.microsoft.com/office/drawing/2014/main" id="{8CC9A669-A9A2-C81A-7659-2BE084D43C34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0"/>
            <a:ext cx="12192000" cy="3778270"/>
          </a:xfrm>
          <a:prstGeom prst="rect">
            <a:avLst/>
          </a:prstGeom>
          <a:blipFill dpi="0" rotWithShape="1">
            <a:blip r:embed="rId2" cstate="email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0520793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4019F8-742E-9EEF-F591-C9666AC32A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3816" y="810063"/>
            <a:ext cx="8467558" cy="1554480"/>
          </a:xfrm>
        </p:spPr>
        <p:txBody>
          <a:bodyPr anchor="t" anchorCtr="0">
            <a:normAutofit/>
          </a:bodyPr>
          <a:lstStyle>
            <a:lvl1pPr>
              <a:defRPr sz="40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8C8B19A-6FC1-2B71-0BFB-9274CBF396B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13816" y="2380995"/>
            <a:ext cx="8869680" cy="329184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+mj-lt"/>
              <a:buNone/>
              <a:defRPr sz="2000"/>
            </a:lvl1pPr>
            <a:lvl2pPr marL="228600" indent="0">
              <a:buFont typeface="+mj-lt"/>
              <a:buNone/>
              <a:defRPr sz="1800"/>
            </a:lvl2pPr>
            <a:lvl3pPr marL="457200" indent="0">
              <a:buFont typeface="+mj-lt"/>
              <a:buNone/>
              <a:defRPr sz="1600"/>
            </a:lvl3pPr>
            <a:lvl4pPr marL="685800" indent="0">
              <a:buFont typeface="+mj-lt"/>
              <a:buNone/>
              <a:defRPr sz="1400"/>
            </a:lvl4pPr>
            <a:lvl5pPr marL="914400" indent="0">
              <a:buFont typeface="+mj-lt"/>
              <a:buNone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6B86D3-24E1-029E-BA22-9F17F9517D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12CFE6-D05E-5478-B3A4-81DC4DCD74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5852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4019F8-742E-9EEF-F591-C9666AC32A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3816" y="1302209"/>
            <a:ext cx="5577962" cy="4807131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8C8B19A-6FC1-2B71-0BFB-9274CBF396B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411808" y="1884121"/>
            <a:ext cx="3596952" cy="4151675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marL="0" indent="0">
              <a:spcAft>
                <a:spcPts val="1000"/>
              </a:spcAft>
              <a:buFontTx/>
              <a:buNone/>
              <a:defRPr sz="1800"/>
            </a:lvl1pPr>
            <a:lvl2pPr marL="228600" indent="0">
              <a:spcAft>
                <a:spcPts val="1000"/>
              </a:spcAft>
              <a:buFontTx/>
              <a:buNone/>
              <a:defRPr sz="1600"/>
            </a:lvl2pPr>
            <a:lvl3pPr marL="457200" indent="0">
              <a:spcAft>
                <a:spcPts val="1000"/>
              </a:spcAft>
              <a:buFontTx/>
              <a:buNone/>
              <a:defRPr sz="1400"/>
            </a:lvl3pPr>
            <a:lvl4pPr marL="685800" indent="0">
              <a:spcAft>
                <a:spcPts val="1000"/>
              </a:spcAft>
              <a:buFontTx/>
              <a:buNone/>
              <a:defRPr sz="1800"/>
            </a:lvl4pPr>
            <a:lvl5pPr marL="914400" indent="0">
              <a:spcAft>
                <a:spcPts val="1000"/>
              </a:spcAft>
              <a:buFontTx/>
              <a:buNone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836695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4019F8-742E-9EEF-F591-C9666AC32A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3816" y="1302209"/>
            <a:ext cx="3234184" cy="4202629"/>
          </a:xfrm>
        </p:spPr>
        <p:txBody>
          <a:bodyPr anchor="ctr" anchorCtr="0">
            <a:normAutofit/>
          </a:bodyPr>
          <a:lstStyle>
            <a:lvl1pPr>
              <a:defRPr sz="32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8C8B19A-6FC1-2B71-0BFB-9274CBF396B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297524" y="1353163"/>
            <a:ext cx="3596952" cy="4151675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>
              <a:spcAft>
                <a:spcPts val="1000"/>
              </a:spcAft>
              <a:buFontTx/>
              <a:buNone/>
              <a:defRPr sz="1800"/>
            </a:lvl1pPr>
            <a:lvl2pPr marL="228600" indent="0">
              <a:spcAft>
                <a:spcPts val="1000"/>
              </a:spcAft>
              <a:buFontTx/>
              <a:buNone/>
              <a:defRPr sz="1600"/>
            </a:lvl2pPr>
            <a:lvl3pPr marL="457200" indent="0">
              <a:spcAft>
                <a:spcPts val="1000"/>
              </a:spcAft>
              <a:buFontTx/>
              <a:buNone/>
              <a:defRPr sz="1400"/>
            </a:lvl3pPr>
            <a:lvl4pPr marL="685800" indent="0">
              <a:spcAft>
                <a:spcPts val="1000"/>
              </a:spcAft>
              <a:buFontTx/>
              <a:buNone/>
              <a:defRPr sz="1800"/>
            </a:lvl4pPr>
            <a:lvl5pPr marL="914400" indent="0">
              <a:spcAft>
                <a:spcPts val="1000"/>
              </a:spcAft>
              <a:buFontTx/>
              <a:buNone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8963860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4019F8-742E-9EEF-F591-C9666AC32A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3816" y="4552002"/>
            <a:ext cx="4663440" cy="1554480"/>
          </a:xfrm>
        </p:spPr>
        <p:txBody>
          <a:bodyPr anchor="b" anchorCtr="0">
            <a:noAutofit/>
          </a:bodyPr>
          <a:lstStyle>
            <a:lvl1pPr>
              <a:defRPr sz="32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9" name="Picture Placeholder 10">
            <a:extLst>
              <a:ext uri="{FF2B5EF4-FFF2-40B4-BE49-F238E27FC236}">
                <a16:creationId xmlns:a16="http://schemas.microsoft.com/office/drawing/2014/main" id="{622FFB4D-B5E7-3882-7509-50FC147AD0C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23544" y="941832"/>
            <a:ext cx="4179742" cy="2992856"/>
          </a:xfrm>
          <a:prstGeom prst="rect">
            <a:avLst/>
          </a:prstGeom>
          <a:blipFill dpi="0" rotWithShape="1">
            <a:blip r:embed="rId2" cstate="email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8C8B19A-6FC1-2B71-0BFB-9274CBF396B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765388" y="2718978"/>
            <a:ext cx="4663440" cy="3337560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marL="0" indent="0">
              <a:buFont typeface="+mj-lt"/>
              <a:buNone/>
              <a:defRPr sz="1800"/>
            </a:lvl1pPr>
            <a:lvl2pPr marL="228600" indent="0">
              <a:buFont typeface="+mj-lt"/>
              <a:buNone/>
              <a:defRPr sz="1600"/>
            </a:lvl2pPr>
            <a:lvl3pPr marL="457200" indent="0">
              <a:buFont typeface="+mj-lt"/>
              <a:buNone/>
              <a:defRPr sz="1400"/>
            </a:lvl3pPr>
            <a:lvl4pPr marL="685800" indent="0">
              <a:buFont typeface="+mj-lt"/>
              <a:buNone/>
              <a:defRPr sz="1800"/>
            </a:lvl4pPr>
            <a:lvl5pPr>
              <a:buFont typeface="+mj-lt"/>
              <a:buNone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7875986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4975" y="831439"/>
            <a:ext cx="10440990" cy="1132258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2DD052-3E45-E789-01F8-33250024EC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4975" y="2103120"/>
            <a:ext cx="10440989" cy="357729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  <a:lvl2pPr marL="228600" indent="0"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8964193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9404" y="2385975"/>
            <a:ext cx="4325112" cy="2454796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D633F00-464B-3088-812A-40496FD1021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73800" y="2386584"/>
            <a:ext cx="4325112" cy="245973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228600" indent="0">
              <a:buNone/>
              <a:defRPr sz="1600"/>
            </a:lvl2pPr>
            <a:lvl3pPr marL="457200" indent="0">
              <a:buNone/>
              <a:defRPr sz="1400"/>
            </a:lvl3pPr>
            <a:lvl4pPr marL="685800" indent="0">
              <a:buNone/>
              <a:defRPr sz="1200"/>
            </a:lvl4pPr>
            <a:lvl5pPr marL="914400" indent="0">
              <a:buNone/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323984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3815" y="2819320"/>
            <a:ext cx="4372547" cy="283464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3" name="Picture Placeholder 10">
            <a:extLst>
              <a:ext uri="{FF2B5EF4-FFF2-40B4-BE49-F238E27FC236}">
                <a16:creationId xmlns:a16="http://schemas.microsoft.com/office/drawing/2014/main" id="{8B0E68BA-9AEE-909E-56B9-A14C4D9AD35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" y="0"/>
            <a:ext cx="12191999" cy="2171156"/>
          </a:xfrm>
          <a:prstGeom prst="rect">
            <a:avLst/>
          </a:prstGeom>
          <a:blipFill dpi="0" rotWithShape="1">
            <a:blip r:embed="rId2" cstate="screen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1" t="1"/>
            </a:stretch>
          </a:blip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42D62A0-8127-CE86-0633-0D65E1E136F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096000" y="2815002"/>
            <a:ext cx="5162550" cy="283464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228600" indent="0">
              <a:buNone/>
              <a:defRPr sz="1600"/>
            </a:lvl2pPr>
            <a:lvl3pPr marL="457200" indent="0">
              <a:buNone/>
              <a:defRPr sz="1400"/>
            </a:lvl3pPr>
            <a:lvl4pPr marL="685800" indent="0">
              <a:buNone/>
              <a:defRPr sz="1200"/>
            </a:lvl4pPr>
            <a:lvl5pPr marL="914400" indent="0">
              <a:buNone/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054372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3816" y="848082"/>
            <a:ext cx="4145582" cy="4638825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FB4667A-FE47-8556-FD3A-55FDBA801D7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597419" y="848517"/>
            <a:ext cx="5681662" cy="48180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228600" indent="0">
              <a:buNone/>
              <a:defRPr sz="1600"/>
            </a:lvl2pPr>
            <a:lvl3pPr marL="457200" indent="0">
              <a:buNone/>
              <a:defRPr sz="1400"/>
            </a:lvl3pPr>
            <a:lvl4pPr marL="685800" indent="0">
              <a:buNone/>
              <a:defRPr sz="1200"/>
            </a:lvl4pPr>
            <a:lvl5pPr marL="914400" indent="0">
              <a:buNone/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4907595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3816" y="850392"/>
            <a:ext cx="4142232" cy="4940661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6F072A2-EBC7-B7EA-DA98-BAC0AA46E7A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522913" y="866305"/>
            <a:ext cx="6159500" cy="492474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3188239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7901" y="842956"/>
            <a:ext cx="3494314" cy="5116409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C71126E-AEFA-B45A-CD39-AC1315E0333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504268" y="865504"/>
            <a:ext cx="6766560" cy="509386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90000"/>
              </a:lnSpc>
              <a:defRPr sz="1800"/>
            </a:lvl1pPr>
            <a:lvl2pPr>
              <a:lnSpc>
                <a:spcPct val="90000"/>
              </a:lnSpc>
              <a:defRPr sz="1600"/>
            </a:lvl2pPr>
            <a:lvl3pPr>
              <a:lnSpc>
                <a:spcPct val="90000"/>
              </a:lnSpc>
              <a:defRPr sz="1400"/>
            </a:lvl3pPr>
            <a:lvl4pPr>
              <a:lnSpc>
                <a:spcPct val="90000"/>
              </a:lnSpc>
              <a:defRPr sz="1200"/>
            </a:lvl4pPr>
            <a:lvl5pPr>
              <a:lnSpc>
                <a:spcPct val="90000"/>
              </a:lnSpc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9111924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with Picture_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816" y="4421221"/>
            <a:ext cx="10478450" cy="914400"/>
          </a:xfrm>
        </p:spPr>
        <p:txBody>
          <a:bodyPr anchor="t" anchorCtr="0">
            <a:normAutofit/>
          </a:bodyPr>
          <a:lstStyle>
            <a:lvl1pPr algn="l">
              <a:defRPr sz="40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3816" y="5335373"/>
            <a:ext cx="10478450" cy="731520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Picture Placeholder 10">
            <a:extLst>
              <a:ext uri="{FF2B5EF4-FFF2-40B4-BE49-F238E27FC236}">
                <a16:creationId xmlns:a16="http://schemas.microsoft.com/office/drawing/2014/main" id="{8CC9A669-A9A2-C81A-7659-2BE084D43C34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0"/>
            <a:ext cx="12192000" cy="3778270"/>
          </a:xfrm>
          <a:prstGeom prst="rect">
            <a:avLst/>
          </a:prstGeom>
          <a:blipFill dpi="0" rotWithShape="1">
            <a:blip r:embed="rId2" cstate="email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7680724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16209" y="868680"/>
            <a:ext cx="6093225" cy="1143000"/>
          </a:xfrm>
        </p:spPr>
        <p:txBody>
          <a:bodyPr anchor="t" anchorCtr="0">
            <a:normAutofit/>
          </a:bodyPr>
          <a:lstStyle>
            <a:lvl1pPr>
              <a:defRPr sz="32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"/>
            <a:ext cx="4437529" cy="6312512"/>
          </a:xfrm>
          <a:prstGeom prst="rect">
            <a:avLst/>
          </a:prstGeom>
          <a:blipFill dpi="0" rotWithShape="1">
            <a:blip r:embed="rId2" cstate="screen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1"/>
            </a:stretch>
          </a:blip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18B74D6-CD72-B859-C229-60DB988B25E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216209" y="2017058"/>
            <a:ext cx="6071616" cy="403641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52377495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7190" y="822960"/>
            <a:ext cx="6135624" cy="1143000"/>
          </a:xfrm>
        </p:spPr>
        <p:txBody>
          <a:bodyPr anchor="b"/>
          <a:lstStyle/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7755DB3-9272-8E5E-039F-AC14A2C0789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17316" y="2057402"/>
            <a:ext cx="6135624" cy="363079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228600" indent="0">
              <a:buNone/>
              <a:defRPr sz="1600"/>
            </a:lvl2pPr>
            <a:lvl3pPr marL="457200" indent="0">
              <a:buNone/>
              <a:defRPr sz="1400"/>
            </a:lvl3pPr>
            <a:lvl4pPr marL="685800" indent="0">
              <a:buNone/>
              <a:defRPr sz="1200"/>
            </a:lvl4pPr>
            <a:lvl5pPr marL="914400" indent="0">
              <a:buNone/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400544" y="0"/>
            <a:ext cx="4791456" cy="6312513"/>
          </a:xfrm>
          <a:prstGeom prst="rect">
            <a:avLst/>
          </a:prstGeom>
          <a:blipFill dpi="0" rotWithShape="1">
            <a:blip r:embed="rId2" cstate="screen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1"/>
            </a:stretch>
          </a:blip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5030814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08854" y="829325"/>
            <a:ext cx="6858000" cy="932688"/>
          </a:xfrm>
        </p:spPr>
        <p:txBody>
          <a:bodyPr anchor="t" anchorCtr="0"/>
          <a:lstStyle/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"/>
            <a:ext cx="3429000" cy="6306206"/>
          </a:xfrm>
          <a:prstGeom prst="rect">
            <a:avLst/>
          </a:prstGeom>
          <a:blipFill dpi="0" rotWithShape="1">
            <a:blip r:embed="rId2" cstate="screen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b="-8750"/>
            </a:stretch>
          </a:blip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18B74D6-CD72-B859-C229-60DB988B25E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408854" y="1878456"/>
            <a:ext cx="6858000" cy="415021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228600" indent="0">
              <a:buNone/>
              <a:defRPr sz="1600"/>
            </a:lvl2pPr>
            <a:lvl3pPr marL="457200" indent="0">
              <a:buNone/>
              <a:defRPr sz="1400"/>
            </a:lvl3pPr>
            <a:lvl4pPr marL="685800" indent="0">
              <a:buNone/>
              <a:defRPr sz="1200"/>
            </a:lvl4pPr>
            <a:lvl5pPr marL="914400" indent="0">
              <a:buNone/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79363767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Pictur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1046" y="4257446"/>
            <a:ext cx="4297661" cy="1852154"/>
          </a:xfrm>
        </p:spPr>
        <p:txBody>
          <a:bodyPr anchor="b">
            <a:noAutofit/>
          </a:bodyPr>
          <a:lstStyle>
            <a:lvl1pPr>
              <a:defRPr sz="32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3" name="Picture Placeholder 10">
            <a:extLst>
              <a:ext uri="{FF2B5EF4-FFF2-40B4-BE49-F238E27FC236}">
                <a16:creationId xmlns:a16="http://schemas.microsoft.com/office/drawing/2014/main" id="{A9DF44A2-0708-C962-D4F6-461FBBBE261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35034" y="849445"/>
            <a:ext cx="4173673" cy="2913664"/>
          </a:xfrm>
          <a:prstGeom prst="rect">
            <a:avLst/>
          </a:prstGeom>
          <a:blipFill dpi="0" rotWithShape="1">
            <a:blip r:embed="rId2" cstate="screen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b="159"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7755DB3-9272-8E5E-039F-AC14A2C0789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012179" y="849444"/>
            <a:ext cx="5295472" cy="483489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228600" indent="0">
              <a:buNone/>
              <a:defRPr sz="1600"/>
            </a:lvl2pPr>
            <a:lvl3pPr marL="457200" indent="0">
              <a:buNone/>
              <a:defRPr sz="1400"/>
            </a:lvl3pPr>
            <a:lvl4pPr marL="685800" indent="0">
              <a:buNone/>
              <a:defRPr sz="1200"/>
            </a:lvl4pPr>
            <a:lvl5pPr marL="914400" indent="0">
              <a:buNone/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9335440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09038" y="832804"/>
            <a:ext cx="4361688" cy="1527048"/>
          </a:xfrm>
        </p:spPr>
        <p:txBody>
          <a:bodyPr anchor="t" anchorCtr="0">
            <a:normAutofit/>
          </a:bodyPr>
          <a:lstStyle>
            <a:lvl1pPr>
              <a:defRPr sz="32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" y="0"/>
            <a:ext cx="6096000" cy="6318819"/>
          </a:xfrm>
          <a:prstGeom prst="rect">
            <a:avLst/>
          </a:prstGeom>
          <a:blipFill dpi="0" rotWithShape="1">
            <a:blip r:embed="rId2" cstate="screen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FF0220E-48F8-B4D9-19DE-7B457C3C221C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908975" y="2467805"/>
            <a:ext cx="4362450" cy="344741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228600" indent="0">
              <a:buNone/>
              <a:defRPr sz="1600"/>
            </a:lvl2pPr>
            <a:lvl3pPr marL="457200" indent="0">
              <a:buNone/>
              <a:defRPr sz="1400"/>
            </a:lvl3pPr>
            <a:lvl4pPr marL="685800" indent="0">
              <a:buNone/>
              <a:defRPr sz="1200"/>
            </a:lvl4pPr>
            <a:lvl5pPr marL="914400" indent="0">
              <a:buNone/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08754271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Pictur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33023" y="2132530"/>
            <a:ext cx="4961795" cy="1527048"/>
          </a:xfrm>
        </p:spPr>
        <p:txBody>
          <a:bodyPr anchor="t" anchorCtr="0">
            <a:normAutofit/>
          </a:bodyPr>
          <a:lstStyle>
            <a:lvl1pPr>
              <a:defRPr sz="32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AA2C06F4-46D4-E31A-FE24-FA262F3070B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909016"/>
            <a:ext cx="5685399" cy="5039969"/>
          </a:xfrm>
          <a:prstGeom prst="rect">
            <a:avLst/>
          </a:prstGeom>
          <a:blipFill dpi="0" rotWithShape="1">
            <a:blip r:embed="rId2" cstate="email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47AED59-1A26-9C13-8482-7857E7DEFE5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433023" y="3788229"/>
            <a:ext cx="4961795" cy="191922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228600" indent="0">
              <a:buNone/>
              <a:defRPr sz="1600"/>
            </a:lvl2pPr>
            <a:lvl3pPr marL="457200" indent="0">
              <a:buNone/>
              <a:defRPr sz="1400"/>
            </a:lvl3pPr>
            <a:lvl4pPr marL="685800" indent="0">
              <a:buNone/>
              <a:defRPr sz="1200"/>
            </a:lvl4pPr>
            <a:lvl5pPr marL="914400" indent="0">
              <a:buNone/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98978036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8094" y="825703"/>
            <a:ext cx="4522936" cy="932688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" y="0"/>
            <a:ext cx="5672379" cy="6312513"/>
          </a:xfrm>
          <a:prstGeom prst="rect">
            <a:avLst/>
          </a:prstGeom>
          <a:blipFill dpi="0" rotWithShape="1">
            <a:blip r:embed="rId2" cstate="screen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1"/>
            </a:stretch>
          </a:blip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FF0220E-48F8-B4D9-19DE-7B457C3C221C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748429" y="1789540"/>
            <a:ext cx="4512601" cy="43348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228600" indent="0">
              <a:buNone/>
              <a:defRPr sz="1600"/>
            </a:lvl2pPr>
            <a:lvl3pPr marL="457200" indent="0">
              <a:buNone/>
              <a:defRPr sz="1400"/>
            </a:lvl3pPr>
            <a:lvl4pPr marL="685800" indent="0">
              <a:buNone/>
              <a:defRPr sz="1200"/>
            </a:lvl4pPr>
            <a:lvl5pPr marL="914400" indent="0">
              <a:buNone/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09858797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3816" y="873104"/>
            <a:ext cx="4572000" cy="9326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47AED59-1A26-9C13-8482-7857E7DEFE5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13816" y="1933808"/>
            <a:ext cx="4572000" cy="418321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228600" indent="0">
              <a:buNone/>
              <a:defRPr sz="1600"/>
            </a:lvl2pPr>
            <a:lvl3pPr marL="457200" indent="0">
              <a:buNone/>
              <a:defRPr sz="1400"/>
            </a:lvl3pPr>
            <a:lvl4pPr marL="685800" indent="0">
              <a:buNone/>
              <a:defRPr sz="1200"/>
            </a:lvl4pPr>
            <a:lvl5pPr marL="914400" indent="0">
              <a:buNone/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endParaRPr lang="en-US" dirty="0"/>
          </a:p>
        </p:txBody>
      </p:sp>
      <p:sp>
        <p:nvSpPr>
          <p:cNvPr id="3" name="Picture Placeholder 10">
            <a:extLst>
              <a:ext uri="{FF2B5EF4-FFF2-40B4-BE49-F238E27FC236}">
                <a16:creationId xmlns:a16="http://schemas.microsoft.com/office/drawing/2014/main" id="{3CD55653-C8C9-068F-CF5A-7E1436D7EFA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519621" y="0"/>
            <a:ext cx="5672379" cy="6312513"/>
          </a:xfrm>
          <a:prstGeom prst="rect">
            <a:avLst/>
          </a:prstGeom>
          <a:blipFill dpi="0" rotWithShape="1">
            <a:blip r:embed="rId2" cstate="screen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1"/>
            </a:stretch>
          </a:blip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26072637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66298" y="831603"/>
            <a:ext cx="3401568" cy="1527048"/>
          </a:xfrm>
        </p:spPr>
        <p:txBody>
          <a:bodyPr anchor="t" anchorCtr="0">
            <a:normAutofit/>
          </a:bodyPr>
          <a:lstStyle>
            <a:lvl1pPr>
              <a:defRPr sz="32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7038109" cy="6312513"/>
          </a:xfrm>
          <a:prstGeom prst="rect">
            <a:avLst/>
          </a:prstGeom>
          <a:blipFill dpi="0" rotWithShape="1">
            <a:blip r:embed="rId2" cstate="screen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1"/>
            </a:stretch>
          </a:blip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47AED59-1A26-9C13-8482-7857E7DEFE5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866425" y="2379232"/>
            <a:ext cx="3401568" cy="364716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228600" indent="0">
              <a:buNone/>
              <a:defRPr sz="1600"/>
            </a:lvl2pPr>
            <a:lvl3pPr marL="457200" indent="0">
              <a:buNone/>
              <a:defRPr sz="1400"/>
            </a:lvl3pPr>
            <a:lvl4pPr marL="685800" indent="0">
              <a:buNone/>
              <a:defRPr sz="1200"/>
            </a:lvl4pPr>
            <a:lvl5pPr marL="914400" indent="0">
              <a:buNone/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0985781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3816" y="822960"/>
            <a:ext cx="3401568" cy="1527048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761780" y="0"/>
            <a:ext cx="7430219" cy="6312513"/>
          </a:xfrm>
          <a:prstGeom prst="rect">
            <a:avLst/>
          </a:prstGeom>
          <a:blipFill dpi="0" rotWithShape="1">
            <a:blip r:embed="rId2" cstate="screen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1"/>
            </a:stretch>
          </a:blip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47AED59-1A26-9C13-8482-7857E7DEFE5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13816" y="2377440"/>
            <a:ext cx="3401568" cy="349363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300935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with Pictu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68896" y="1242744"/>
            <a:ext cx="4206240" cy="3362045"/>
          </a:xfrm>
        </p:spPr>
        <p:txBody>
          <a:bodyPr anchor="b">
            <a:normAutofit/>
          </a:bodyPr>
          <a:lstStyle>
            <a:lvl1pPr algn="l">
              <a:defRPr sz="40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68897" y="4731335"/>
            <a:ext cx="4206240" cy="1184585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B24A208E-BD69-BB12-21B8-DA405B501FA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584950" cy="6312513"/>
          </a:xfrm>
          <a:prstGeom prst="rect">
            <a:avLst/>
          </a:prstGeom>
          <a:blipFill dpi="0" rotWithShape="1">
            <a:blip r:embed="rId2" cstate="screen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1"/>
            </a:stretch>
          </a:blip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7031977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97417" y="822516"/>
            <a:ext cx="3273552" cy="1942773"/>
          </a:xfrm>
        </p:spPr>
        <p:txBody>
          <a:bodyPr anchor="t" anchorCtr="0">
            <a:normAutofit/>
          </a:bodyPr>
          <a:lstStyle>
            <a:lvl1pPr>
              <a:defRPr sz="32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7220197" cy="6306207"/>
          </a:xfrm>
          <a:prstGeom prst="rect">
            <a:avLst/>
          </a:prstGeom>
          <a:blipFill dpi="0" rotWithShape="1">
            <a:blip r:embed="rId2" cstate="screen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1"/>
            </a:stretch>
          </a:blip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E0D00CE-C191-6DE5-9D82-7EFB59BC37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998411" y="2778536"/>
            <a:ext cx="3273552" cy="292608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228600" indent="0">
              <a:buNone/>
              <a:defRPr sz="1600"/>
            </a:lvl2pPr>
            <a:lvl3pPr marL="457200" indent="0">
              <a:buNone/>
              <a:defRPr sz="1400"/>
            </a:lvl3pPr>
            <a:lvl4pPr marL="685800" indent="0">
              <a:buNone/>
              <a:defRPr sz="1200"/>
            </a:lvl4pPr>
            <a:lvl5pPr marL="914400" indent="0">
              <a:buNone/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95729235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9413" y="4299577"/>
            <a:ext cx="3739896" cy="139033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" y="0"/>
            <a:ext cx="12192000" cy="3692106"/>
          </a:xfrm>
          <a:prstGeom prst="rect">
            <a:avLst/>
          </a:prstGeom>
          <a:blipFill dpi="0" rotWithShape="1">
            <a:blip r:embed="rId2" cstate="email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3D15418-1E32-0501-0E66-54FC2DD08E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349240" y="4299576"/>
            <a:ext cx="6400800" cy="139033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1800"/>
            </a:lvl1pPr>
            <a:lvl2pPr marL="228600" indent="0">
              <a:buFont typeface="Arial" panose="020B0604020202020204" pitchFamily="34" charset="0"/>
              <a:buNone/>
              <a:defRPr sz="1600"/>
            </a:lvl2pPr>
            <a:lvl3pPr marL="457200" indent="0">
              <a:buFont typeface="Arial" panose="020B0604020202020204" pitchFamily="34" charset="0"/>
              <a:buNone/>
              <a:defRPr sz="1400"/>
            </a:lvl3pPr>
            <a:lvl4pPr marL="685800" indent="0">
              <a:buFont typeface="Arial" panose="020B0604020202020204" pitchFamily="34" charset="0"/>
              <a:buNone/>
              <a:defRPr sz="1200"/>
            </a:lvl4pPr>
            <a:lvl5pPr marL="914400" indent="0">
              <a:buFont typeface="Arial" panose="020B0604020202020204" pitchFamily="34" charset="0"/>
              <a:buNone/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5726902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3816" y="3791259"/>
            <a:ext cx="2953618" cy="1892808"/>
          </a:xfrm>
        </p:spPr>
        <p:txBody>
          <a:bodyPr anchor="t">
            <a:normAutofit/>
          </a:bodyPr>
          <a:lstStyle>
            <a:lvl1pPr>
              <a:defRPr sz="3200">
                <a:latin typeface=""/>
              </a:defRPr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" y="0"/>
            <a:ext cx="12192000" cy="3141683"/>
          </a:xfrm>
          <a:prstGeom prst="rect">
            <a:avLst/>
          </a:prstGeom>
          <a:blipFill dpi="0" rotWithShape="1">
            <a:blip r:embed="rId2" cstate="screen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2"/>
            </a:stretch>
          </a:blip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3D15418-1E32-0501-0E66-54FC2DD08E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977640" y="3791259"/>
            <a:ext cx="7772400" cy="224028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1800"/>
            </a:lvl1pPr>
            <a:lvl2pPr marL="228600" indent="0">
              <a:buFont typeface="Arial" panose="020B0604020202020204" pitchFamily="34" charset="0"/>
              <a:buNone/>
              <a:defRPr sz="1600"/>
            </a:lvl2pPr>
            <a:lvl3pPr marL="457200" indent="0">
              <a:buFont typeface="Arial" panose="020B0604020202020204" pitchFamily="34" charset="0"/>
              <a:buNone/>
              <a:defRPr sz="1400"/>
            </a:lvl3pPr>
            <a:lvl4pPr marL="685800" indent="0">
              <a:buFont typeface="Arial" panose="020B0604020202020204" pitchFamily="34" charset="0"/>
              <a:buNone/>
              <a:defRPr sz="1200"/>
            </a:lvl4pPr>
            <a:lvl5pPr marL="914400" indent="0">
              <a:buFont typeface="Arial" panose="020B0604020202020204" pitchFamily="34" charset="0"/>
              <a:buNone/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70500035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3223" y="833527"/>
            <a:ext cx="2953618" cy="1892808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3D15418-1E32-0501-0E66-54FC2DD08E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977640" y="833527"/>
            <a:ext cx="7772400" cy="224028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1800"/>
            </a:lvl1pPr>
            <a:lvl2pPr marL="228600" indent="0">
              <a:buFont typeface="Arial" panose="020B0604020202020204" pitchFamily="34" charset="0"/>
              <a:buNone/>
              <a:defRPr sz="1600"/>
            </a:lvl2pPr>
            <a:lvl3pPr marL="457200" indent="0">
              <a:buFont typeface="Arial" panose="020B0604020202020204" pitchFamily="34" charset="0"/>
              <a:buNone/>
              <a:defRPr sz="1400"/>
            </a:lvl3pPr>
            <a:lvl4pPr marL="685800" indent="0">
              <a:buFont typeface="Arial" panose="020B0604020202020204" pitchFamily="34" charset="0"/>
              <a:buNone/>
              <a:defRPr sz="1200"/>
            </a:lvl4pPr>
            <a:lvl5pPr marL="914400" indent="0">
              <a:buFont typeface="Arial" panose="020B0604020202020204" pitchFamily="34" charset="0"/>
              <a:buNone/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" y="3079730"/>
            <a:ext cx="12192000" cy="3226477"/>
          </a:xfrm>
          <a:prstGeom prst="rect">
            <a:avLst/>
          </a:prstGeom>
          <a:blipFill dpi="0" rotWithShape="1">
            <a:blip r:embed="rId2" cstate="screen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79839937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3816" y="635034"/>
            <a:ext cx="10765539" cy="970463"/>
          </a:xfrm>
        </p:spPr>
        <p:txBody>
          <a:bodyPr anchor="ctr"/>
          <a:lstStyle/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9210" y="1828800"/>
            <a:ext cx="5701655" cy="4088298"/>
          </a:xfrm>
          <a:prstGeom prst="rect">
            <a:avLst/>
          </a:prstGeom>
          <a:blipFill dpi="0" rotWithShape="1">
            <a:blip r:embed="rId2" cstate="email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1897688-419F-6EB2-5CC1-DC14924E5FC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327395" y="1828800"/>
            <a:ext cx="4251960" cy="442887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03104794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3816" y="814645"/>
            <a:ext cx="4672584" cy="1453896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4874" y="2971800"/>
            <a:ext cx="4219217" cy="2968589"/>
          </a:xfrm>
          <a:prstGeom prst="rect">
            <a:avLst/>
          </a:prstGeom>
          <a:blipFill dpi="0" rotWithShape="1">
            <a:blip r:embed="rId2" cstate="screen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148"/>
            </a:stretch>
          </a:blip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BAC3300-BF12-B200-9F06-8D5AC45CB7E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694950" y="838032"/>
            <a:ext cx="5585925" cy="510235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426146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3816" y="828825"/>
            <a:ext cx="3657603" cy="1453896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53473" y="2662694"/>
            <a:ext cx="2826675" cy="3273309"/>
          </a:xfrm>
          <a:prstGeom prst="rect">
            <a:avLst/>
          </a:prstGeom>
          <a:blipFill dpi="0" rotWithShape="1">
            <a:blip r:embed="rId2" cstate="email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3F7B03F-5EDA-605B-1A2E-F48896E489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708493" y="840587"/>
            <a:ext cx="6561138" cy="509541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5780488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56306E-B77F-CE22-FA8C-F08F17B5E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4688" y="4318002"/>
            <a:ext cx="3741303" cy="1727191"/>
          </a:xfrm>
        </p:spPr>
        <p:txBody>
          <a:bodyPr anchor="b" anchorCtr="0">
            <a:normAutofit/>
          </a:bodyPr>
          <a:lstStyle>
            <a:lvl1pPr>
              <a:lnSpc>
                <a:spcPct val="110000"/>
              </a:lnSpc>
              <a:defRPr sz="2000" b="0" i="0" cap="none" spc="0" baseline="0">
                <a:solidFill>
                  <a:schemeClr val="tx1"/>
                </a:solidFill>
                <a:latin typeface="+mn-lt"/>
                <a:cs typeface="Poppins Light" pitchFamily="2" charset="77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418DF0B-1F85-2BB3-D241-A3A14BF7290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77240" y="603503"/>
            <a:ext cx="10535513" cy="4334256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7500" b="1">
                <a:solidFill>
                  <a:schemeClr val="tx1"/>
                </a:solidFill>
                <a:latin typeface="+mj-lt"/>
                <a:cs typeface="Poppins" pitchFamily="2" charset="77"/>
              </a:defRPr>
            </a:lvl1pPr>
          </a:lstStyle>
          <a:p>
            <a:pPr lvl="0"/>
            <a:r>
              <a:rPr lang="en-US" dirty="0"/>
              <a:t>##%</a:t>
            </a:r>
          </a:p>
        </p:txBody>
      </p:sp>
    </p:spTree>
    <p:extLst>
      <p:ext uri="{BB962C8B-B14F-4D97-AF65-F5344CB8AC3E}">
        <p14:creationId xmlns:p14="http://schemas.microsoft.com/office/powerpoint/2010/main" val="105622158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umber Lar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E0ABD31F-6790-1046-FAA9-F005395197D6}"/>
              </a:ext>
            </a:extLst>
          </p:cNvPr>
          <p:cNvPicPr>
            <a:picLocks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1177710" y="676656"/>
            <a:ext cx="36576" cy="52120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756306E-B77F-CE22-FA8C-F08F17B5E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33074" y="4520514"/>
            <a:ext cx="7525512" cy="1545336"/>
          </a:xfrm>
        </p:spPr>
        <p:txBody>
          <a:bodyPr anchor="b" anchorCtr="0">
            <a:normAutofit/>
          </a:bodyPr>
          <a:lstStyle>
            <a:lvl1pPr algn="r">
              <a:lnSpc>
                <a:spcPct val="110000"/>
              </a:lnSpc>
              <a:defRPr sz="2000" b="0" i="0" cap="none" spc="0" baseline="0">
                <a:solidFill>
                  <a:schemeClr val="tx1"/>
                </a:solidFill>
                <a:latin typeface="+mn-lt"/>
                <a:cs typeface="Poppins Light" pitchFamily="2" charset="77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418DF0B-1F85-2BB3-D241-A3A14BF7290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77240" y="816863"/>
            <a:ext cx="10543032" cy="420624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l">
              <a:lnSpc>
                <a:spcPct val="90000"/>
              </a:lnSpc>
              <a:buNone/>
              <a:defRPr sz="17500" b="1">
                <a:solidFill>
                  <a:schemeClr val="tx1"/>
                </a:solidFill>
                <a:latin typeface="+mj-lt"/>
                <a:cs typeface="Poppins" pitchFamily="2" charset="77"/>
              </a:defRPr>
            </a:lvl1pPr>
          </a:lstStyle>
          <a:p>
            <a:pPr lvl="0"/>
            <a:r>
              <a:rPr lang="en-US" dirty="0"/>
              <a:t>##%</a:t>
            </a:r>
          </a:p>
        </p:txBody>
      </p:sp>
    </p:spTree>
    <p:extLst>
      <p:ext uri="{BB962C8B-B14F-4D97-AF65-F5344CB8AC3E}">
        <p14:creationId xmlns:p14="http://schemas.microsoft.com/office/powerpoint/2010/main" val="429014706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umber Larg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56306E-B77F-CE22-FA8C-F08F17B5E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89898" y="1318437"/>
            <a:ext cx="4368688" cy="4747413"/>
          </a:xfrm>
        </p:spPr>
        <p:txBody>
          <a:bodyPr anchor="b" anchorCtr="0">
            <a:normAutofit/>
          </a:bodyPr>
          <a:lstStyle>
            <a:lvl1pPr algn="r">
              <a:lnSpc>
                <a:spcPct val="110000"/>
              </a:lnSpc>
              <a:defRPr sz="2000" b="0" i="0" cap="none" spc="0" baseline="0">
                <a:solidFill>
                  <a:schemeClr val="tx1"/>
                </a:solidFill>
                <a:latin typeface="+mn-lt"/>
                <a:cs typeface="Poppins Light" pitchFamily="2" charset="77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418DF0B-1F85-2BB3-D241-A3A14BF7290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77240" y="1318437"/>
            <a:ext cx="5318760" cy="533542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l">
              <a:lnSpc>
                <a:spcPct val="90000"/>
              </a:lnSpc>
              <a:buNone/>
              <a:defRPr sz="17500" b="1">
                <a:solidFill>
                  <a:schemeClr val="tx1"/>
                </a:solidFill>
                <a:latin typeface="+mj-lt"/>
                <a:cs typeface="Poppins" pitchFamily="2" charset="77"/>
              </a:defRPr>
            </a:lvl1pPr>
          </a:lstStyle>
          <a:p>
            <a:pPr lvl="0"/>
            <a:r>
              <a:rPr lang="en-US" dirty="0"/>
              <a:t>##%</a:t>
            </a:r>
          </a:p>
        </p:txBody>
      </p:sp>
    </p:spTree>
    <p:extLst>
      <p:ext uri="{BB962C8B-B14F-4D97-AF65-F5344CB8AC3E}">
        <p14:creationId xmlns:p14="http://schemas.microsoft.com/office/powerpoint/2010/main" val="24745525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with Pictur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7073" y="1766346"/>
            <a:ext cx="6675120" cy="2468880"/>
          </a:xfrm>
        </p:spPr>
        <p:txBody>
          <a:bodyPr anchor="t" anchorCtr="0">
            <a:normAutofit/>
          </a:bodyPr>
          <a:lstStyle>
            <a:lvl1pPr algn="l">
              <a:defRPr sz="40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7073" y="4259752"/>
            <a:ext cx="6675120" cy="640080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B24A208E-BD69-BB12-21B8-DA405B501FA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985760" y="0"/>
            <a:ext cx="4206240" cy="6312513"/>
          </a:xfrm>
          <a:prstGeom prst="rect">
            <a:avLst/>
          </a:prstGeo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1" b="-8642"/>
            </a:stretch>
          </a:blip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42113482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umber Larg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56306E-B77F-CE22-FA8C-F08F17B5E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7440" y="4809744"/>
            <a:ext cx="7525512" cy="1545336"/>
          </a:xfrm>
        </p:spPr>
        <p:txBody>
          <a:bodyPr>
            <a:normAutofit/>
          </a:bodyPr>
          <a:lstStyle>
            <a:lvl1pPr algn="ctr">
              <a:lnSpc>
                <a:spcPct val="110000"/>
              </a:lnSpc>
              <a:defRPr sz="2000" b="0" i="0" cap="none" spc="0" baseline="0">
                <a:solidFill>
                  <a:schemeClr val="tx1"/>
                </a:solidFill>
                <a:latin typeface="+mn-lt"/>
                <a:cs typeface="Poppins Light" pitchFamily="2" charset="77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418DF0B-1F85-2BB3-D241-A3A14BF7290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24484" y="558436"/>
            <a:ext cx="10543032" cy="420624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ctr">
              <a:lnSpc>
                <a:spcPct val="90000"/>
              </a:lnSpc>
              <a:buNone/>
              <a:defRPr sz="23200" b="1">
                <a:solidFill>
                  <a:schemeClr val="tx1"/>
                </a:solidFill>
                <a:latin typeface="+mj-lt"/>
                <a:cs typeface="Poppins" pitchFamily="2" charset="77"/>
              </a:defRPr>
            </a:lvl1pPr>
          </a:lstStyle>
          <a:p>
            <a:pPr lvl="0"/>
            <a:r>
              <a:rPr lang="en-US"/>
              <a:t>##%</a:t>
            </a:r>
          </a:p>
        </p:txBody>
      </p:sp>
    </p:spTree>
    <p:extLst>
      <p:ext uri="{BB962C8B-B14F-4D97-AF65-F5344CB8AC3E}">
        <p14:creationId xmlns:p14="http://schemas.microsoft.com/office/powerpoint/2010/main" val="118402318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221EB5-8556-FBD7-00D5-D69AC8E7E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-1133856"/>
            <a:ext cx="10652760" cy="113385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E4E45FF-53F3-89B1-B969-C440DC819EF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962912" y="715224"/>
            <a:ext cx="8266176" cy="496809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4000" b="1" i="0" cap="all" spc="50" baseline="0">
                <a:latin typeface="+mj-lt"/>
                <a:cs typeface="Poppins" pitchFamily="2" charset="77"/>
              </a:defRPr>
            </a:lvl1pPr>
            <a:lvl2pPr marL="228600" indent="0" algn="ctr">
              <a:lnSpc>
                <a:spcPct val="100000"/>
              </a:lnSpc>
              <a:buNone/>
              <a:defRPr sz="3600" b="1" i="0" cap="all" spc="50" baseline="0">
                <a:latin typeface="+mj-lt"/>
                <a:cs typeface="Poppins" pitchFamily="2" charset="77"/>
              </a:defRPr>
            </a:lvl2pPr>
            <a:lvl3pPr marL="457200" indent="0" algn="ctr">
              <a:lnSpc>
                <a:spcPct val="100000"/>
              </a:lnSpc>
              <a:buNone/>
              <a:defRPr sz="3200" b="1" i="0" cap="all" spc="50" baseline="0">
                <a:latin typeface="+mj-lt"/>
                <a:cs typeface="Poppins" pitchFamily="2" charset="77"/>
              </a:defRPr>
            </a:lvl3pPr>
            <a:lvl4pPr marL="685800" indent="0" algn="ctr">
              <a:lnSpc>
                <a:spcPct val="100000"/>
              </a:lnSpc>
              <a:buNone/>
              <a:defRPr sz="2800" b="1" i="0" cap="all" spc="50" baseline="0">
                <a:latin typeface="+mj-lt"/>
                <a:cs typeface="Poppins" pitchFamily="2" charset="77"/>
              </a:defRPr>
            </a:lvl4pPr>
            <a:lvl5pPr marL="914400" indent="0" algn="ctr">
              <a:lnSpc>
                <a:spcPct val="100000"/>
              </a:lnSpc>
              <a:buNone/>
              <a:defRPr sz="2400" b="1" i="0" cap="all" spc="50" baseline="0">
                <a:latin typeface="+mj-lt"/>
                <a:cs typeface="Poppins" pitchFamily="2" charset="77"/>
              </a:defRPr>
            </a:lvl5pPr>
          </a:lstStyle>
          <a:p>
            <a:pPr lvl="0"/>
            <a:r>
              <a:rPr lang="en-US" dirty="0"/>
              <a:t>Click to add Statement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3251477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tem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221EB5-8556-FBD7-00D5-D69AC8E7E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-1133856"/>
            <a:ext cx="10652760" cy="113385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E4E45FF-53F3-89B1-B969-C440DC819EF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13816" y="1996848"/>
            <a:ext cx="8266176" cy="414223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4000" b="1" i="0" cap="all" spc="50" baseline="0">
                <a:latin typeface="+mj-lt"/>
                <a:cs typeface="Poppins" pitchFamily="2" charset="77"/>
              </a:defRPr>
            </a:lvl1pPr>
            <a:lvl2pPr marL="228600" indent="0">
              <a:lnSpc>
                <a:spcPct val="100000"/>
              </a:lnSpc>
              <a:buNone/>
              <a:defRPr sz="3200" b="1" i="0" cap="all" spc="50" baseline="0">
                <a:latin typeface="+mj-lt"/>
                <a:cs typeface="Poppins" pitchFamily="2" charset="77"/>
              </a:defRPr>
            </a:lvl2pPr>
            <a:lvl3pPr marL="457200" indent="0">
              <a:lnSpc>
                <a:spcPct val="100000"/>
              </a:lnSpc>
              <a:buNone/>
              <a:defRPr sz="2800" b="1" i="0" cap="all" spc="50" baseline="0">
                <a:latin typeface="+mj-lt"/>
                <a:cs typeface="Poppins" pitchFamily="2" charset="77"/>
              </a:defRPr>
            </a:lvl3pPr>
            <a:lvl4pPr marL="685800" indent="0">
              <a:lnSpc>
                <a:spcPct val="100000"/>
              </a:lnSpc>
              <a:buNone/>
              <a:defRPr sz="2400" b="1" i="0" cap="all" spc="50" baseline="0">
                <a:latin typeface="+mj-lt"/>
                <a:cs typeface="Poppins" pitchFamily="2" charset="77"/>
              </a:defRPr>
            </a:lvl4pPr>
            <a:lvl5pPr marL="914400" indent="0">
              <a:lnSpc>
                <a:spcPct val="100000"/>
              </a:lnSpc>
              <a:buNone/>
              <a:defRPr sz="2000" b="1" i="0" cap="all" spc="50" baseline="0">
                <a:latin typeface="+mj-lt"/>
                <a:cs typeface="Poppins" pitchFamily="2" charset="77"/>
              </a:defRPr>
            </a:lvl5pPr>
          </a:lstStyle>
          <a:p>
            <a:pPr lvl="0"/>
            <a:r>
              <a:rPr lang="en-US" dirty="0"/>
              <a:t>Click to add Statement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4493456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tem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221EB5-8556-FBD7-00D5-D69AC8E7E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-1133856"/>
            <a:ext cx="10652760" cy="113385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E4E45FF-53F3-89B1-B969-C440DC819EF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24681" y="760672"/>
            <a:ext cx="8266176" cy="5605272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buNone/>
              <a:defRPr sz="4000" b="1" i="0" cap="all" spc="50" baseline="0">
                <a:latin typeface="+mj-lt"/>
                <a:cs typeface="Poppins" pitchFamily="2" charset="77"/>
              </a:defRPr>
            </a:lvl1pPr>
            <a:lvl2pPr marL="228600" indent="0">
              <a:lnSpc>
                <a:spcPct val="100000"/>
              </a:lnSpc>
              <a:buNone/>
              <a:defRPr sz="3200" b="1" i="0" cap="all" spc="50" baseline="0">
                <a:latin typeface="+mj-lt"/>
                <a:cs typeface="Poppins" pitchFamily="2" charset="77"/>
              </a:defRPr>
            </a:lvl2pPr>
            <a:lvl3pPr marL="457200" indent="0">
              <a:lnSpc>
                <a:spcPct val="100000"/>
              </a:lnSpc>
              <a:buNone/>
              <a:defRPr sz="2800" b="1" i="0" cap="all" spc="50" baseline="0">
                <a:latin typeface="+mj-lt"/>
                <a:cs typeface="Poppins" pitchFamily="2" charset="77"/>
              </a:defRPr>
            </a:lvl3pPr>
            <a:lvl4pPr marL="685800" indent="0">
              <a:lnSpc>
                <a:spcPct val="100000"/>
              </a:lnSpc>
              <a:buNone/>
              <a:defRPr sz="2400" b="1" i="0" cap="all" spc="50" baseline="0">
                <a:latin typeface="+mj-lt"/>
                <a:cs typeface="Poppins" pitchFamily="2" charset="77"/>
              </a:defRPr>
            </a:lvl4pPr>
            <a:lvl5pPr marL="914400" indent="0">
              <a:lnSpc>
                <a:spcPct val="100000"/>
              </a:lnSpc>
              <a:buNone/>
              <a:defRPr sz="2000" b="1" i="0" cap="all" spc="50" baseline="0">
                <a:latin typeface="+mj-lt"/>
                <a:cs typeface="Poppins" pitchFamily="2" charset="77"/>
              </a:defRPr>
            </a:lvl5pPr>
          </a:lstStyle>
          <a:p>
            <a:pPr lvl="0"/>
            <a:r>
              <a:rPr lang="en-US" dirty="0"/>
              <a:t>Click to add Statement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4910409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12FA0A-1F7B-DD41-ECED-02B60BC46B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2600" y="5601041"/>
            <a:ext cx="8229600" cy="466344"/>
          </a:xfrm>
        </p:spPr>
        <p:txBody>
          <a:bodyPr anchor="ctr">
            <a:normAutofit/>
          </a:bodyPr>
          <a:lstStyle>
            <a:lvl1pPr>
              <a:lnSpc>
                <a:spcPct val="120000"/>
              </a:lnSpc>
              <a:defRPr sz="2000" b="0" i="0" cap="none" baseline="0">
                <a:solidFill>
                  <a:schemeClr val="bg1"/>
                </a:solidFill>
                <a:latin typeface="+mn-lt"/>
                <a:cs typeface="Poppins Light" pitchFamily="2" charset="77"/>
              </a:defRPr>
            </a:lvl1pPr>
          </a:lstStyle>
          <a:p>
            <a:r>
              <a:rPr lang="en-US" dirty="0"/>
              <a:t>Autor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14BE2EA-8E1E-E2DA-5CCF-46908B013BF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92280" y="776028"/>
            <a:ext cx="8229600" cy="457200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164592" indent="-164592">
              <a:lnSpc>
                <a:spcPct val="100000"/>
              </a:lnSpc>
              <a:spcBef>
                <a:spcPts val="0"/>
              </a:spcBef>
              <a:buNone/>
              <a:defRPr sz="4000" b="1" cap="all" spc="50" baseline="0">
                <a:latin typeface="+mj-lt"/>
                <a:cs typeface="Poppins" pitchFamily="2" charset="77"/>
              </a:defRPr>
            </a:lvl1pPr>
          </a:lstStyle>
          <a:p>
            <a:pPr lvl="0"/>
            <a:r>
              <a:rPr lang="en-US" dirty="0" err="1"/>
              <a:t>Cytat</a:t>
            </a:r>
            <a:endParaRPr lang="en-US" dirty="0"/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437D1DC6-FF04-C0F5-3104-BB38512F082D}"/>
              </a:ext>
            </a:extLst>
          </p:cNvPr>
          <p:cNvSpPr/>
          <p:nvPr userDrawn="1"/>
        </p:nvSpPr>
        <p:spPr>
          <a:xfrm>
            <a:off x="0" y="6318780"/>
            <a:ext cx="12192000" cy="5392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6200000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6" name="Grafika 5">
            <a:extLst>
              <a:ext uri="{FF2B5EF4-FFF2-40B4-BE49-F238E27FC236}">
                <a16:creationId xmlns:a16="http://schemas.microsoft.com/office/drawing/2014/main" id="{31770E0B-DFCA-3909-84B1-6376F7CD1B0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85079" y="6318780"/>
            <a:ext cx="5672379" cy="539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53462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12FA0A-1F7B-DD41-ECED-02B60BC46B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90553" y="4802977"/>
            <a:ext cx="9229872" cy="466344"/>
          </a:xfrm>
        </p:spPr>
        <p:txBody>
          <a:bodyPr anchor="ctr">
            <a:normAutofit/>
          </a:bodyPr>
          <a:lstStyle>
            <a:lvl1pPr>
              <a:lnSpc>
                <a:spcPct val="120000"/>
              </a:lnSpc>
              <a:defRPr sz="2000" b="0" i="0" cap="none" spc="0" baseline="0">
                <a:solidFill>
                  <a:schemeClr val="bg1"/>
                </a:solidFill>
                <a:latin typeface="+mn-lt"/>
                <a:cs typeface="Poppins Light" pitchFamily="2" charset="77"/>
              </a:defRPr>
            </a:lvl1pPr>
          </a:lstStyle>
          <a:p>
            <a:r>
              <a:rPr lang="en-US" dirty="0"/>
              <a:t>Autor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14BE2EA-8E1E-E2DA-5CCF-46908B013BF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499616" y="1358020"/>
            <a:ext cx="9198864" cy="322105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164592" indent="-164592">
              <a:lnSpc>
                <a:spcPct val="100000"/>
              </a:lnSpc>
              <a:spcBef>
                <a:spcPts val="0"/>
              </a:spcBef>
              <a:buNone/>
              <a:defRPr sz="4000" b="1" i="0" cap="all" spc="50" baseline="0">
                <a:latin typeface="+mj-lt"/>
                <a:cs typeface="Poppins" pitchFamily="2" charset="77"/>
              </a:defRPr>
            </a:lvl1pPr>
          </a:lstStyle>
          <a:p>
            <a:pPr lvl="0"/>
            <a:r>
              <a:rPr lang="en-US" dirty="0" err="1"/>
              <a:t>Cytat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EAECF6-9F03-4C12-4BD4-4E8AE63A4F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23912E3-7555-EAAB-BE83-59ED3B5C9E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953749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12FA0A-1F7B-DD41-ECED-02B60BC46B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85444" y="4572000"/>
            <a:ext cx="8805672" cy="466344"/>
          </a:xfrm>
        </p:spPr>
        <p:txBody>
          <a:bodyPr anchor="ctr">
            <a:normAutofit/>
          </a:bodyPr>
          <a:lstStyle>
            <a:lvl1pPr>
              <a:lnSpc>
                <a:spcPct val="120000"/>
              </a:lnSpc>
              <a:defRPr sz="2000" b="0" i="0" cap="none" spc="0" baseline="0">
                <a:solidFill>
                  <a:schemeClr val="bg1"/>
                </a:solidFill>
                <a:latin typeface="+mn-lt"/>
                <a:cs typeface="Poppins Light" pitchFamily="2" charset="77"/>
              </a:defRPr>
            </a:lvl1pPr>
          </a:lstStyle>
          <a:p>
            <a:r>
              <a:rPr lang="en-US" dirty="0"/>
              <a:t>Autor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14BE2EA-8E1E-E2DA-5CCF-46908B013BF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07720" y="757889"/>
            <a:ext cx="8961120" cy="347472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164592" indent="-164592">
              <a:lnSpc>
                <a:spcPct val="100000"/>
              </a:lnSpc>
              <a:spcBef>
                <a:spcPts val="0"/>
              </a:spcBef>
              <a:buNone/>
              <a:defRPr sz="4200" b="1" i="0" cap="all" spc="50" baseline="0">
                <a:latin typeface="+mj-lt"/>
                <a:cs typeface="Poppins" pitchFamily="2" charset="77"/>
              </a:defRPr>
            </a:lvl1pPr>
          </a:lstStyle>
          <a:p>
            <a:pPr lvl="0"/>
            <a:r>
              <a:rPr lang="en-US" dirty="0" err="1"/>
              <a:t>cytat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EAECF6-9F03-4C12-4BD4-4E8AE63A4F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23912E3-7555-EAAB-BE83-59ED3B5C9E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772864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9723" y="797065"/>
            <a:ext cx="9343225" cy="1132258"/>
          </a:xfrm>
        </p:spPr>
        <p:txBody>
          <a:bodyPr/>
          <a:lstStyle/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4DC103C-4E45-07FA-2734-5BAE2624DC4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09723" y="1980371"/>
            <a:ext cx="5181600" cy="435133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88F1ED9-CE64-0191-F909-FDC002A7456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369148" y="1980371"/>
            <a:ext cx="5181600" cy="435133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05886875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 2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0">
            <a:extLst>
              <a:ext uri="{FF2B5EF4-FFF2-40B4-BE49-F238E27FC236}">
                <a16:creationId xmlns:a16="http://schemas.microsoft.com/office/drawing/2014/main" id="{77FBFB58-BD7D-0E9B-7D02-1BE0CDCEA43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2000" cy="972457"/>
          </a:xfrm>
          <a:prstGeom prst="rect">
            <a:avLst/>
          </a:prstGeom>
          <a:blipFill dpi="0" rotWithShape="1">
            <a:blip r:embed="rId2" cstate="screen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1" t="1"/>
            </a:stretch>
          </a:blip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3816" y="1615443"/>
            <a:ext cx="3437583" cy="4099202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4DC103C-4E45-07FA-2734-5BAE2624DC4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51840" y="1615442"/>
            <a:ext cx="6119865" cy="201168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800"/>
            </a:lvl1pPr>
            <a:lvl2pPr marL="228600" indent="0">
              <a:lnSpc>
                <a:spcPct val="90000"/>
              </a:lnSpc>
              <a:buNone/>
              <a:defRPr sz="1600"/>
            </a:lvl2pPr>
            <a:lvl3pPr marL="457200" indent="0">
              <a:lnSpc>
                <a:spcPct val="90000"/>
              </a:lnSpc>
              <a:buNone/>
              <a:defRPr sz="1400"/>
            </a:lvl3pPr>
            <a:lvl4pPr marL="685800" indent="0">
              <a:lnSpc>
                <a:spcPct val="90000"/>
              </a:lnSpc>
              <a:buNone/>
              <a:defRPr sz="1200"/>
            </a:lvl4pPr>
            <a:lvl5pPr marL="914400" indent="0">
              <a:lnSpc>
                <a:spcPct val="90000"/>
              </a:lnSpc>
              <a:buNone/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88F1ED9-CE64-0191-F909-FDC002A7456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148775" y="3945380"/>
            <a:ext cx="6119865" cy="201168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800"/>
            </a:lvl1pPr>
            <a:lvl2pPr marL="228600" indent="0">
              <a:lnSpc>
                <a:spcPct val="90000"/>
              </a:lnSpc>
              <a:buNone/>
              <a:defRPr sz="1600"/>
            </a:lvl2pPr>
            <a:lvl3pPr marL="457200" indent="0">
              <a:lnSpc>
                <a:spcPct val="90000"/>
              </a:lnSpc>
              <a:buNone/>
              <a:defRPr sz="1400"/>
            </a:lvl3pPr>
            <a:lvl4pPr marL="685800" indent="0">
              <a:lnSpc>
                <a:spcPct val="90000"/>
              </a:lnSpc>
              <a:buNone/>
              <a:defRPr sz="1200"/>
            </a:lvl4pPr>
            <a:lvl5pPr marL="914400" indent="0">
              <a:lnSpc>
                <a:spcPct val="90000"/>
              </a:lnSpc>
              <a:buNone/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238876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D0D0B0C3-835D-D0D0-D9E9-7D74C49867E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2000" cy="972457"/>
          </a:xfrm>
          <a:prstGeom prst="rect">
            <a:avLst/>
          </a:prstGeom>
          <a:blipFill dpi="0" rotWithShape="1">
            <a:blip r:embed="rId2" cstate="screen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1" t="1"/>
            </a:stretch>
          </a:blip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6" name="Content Placeholder 6">
            <a:extLst>
              <a:ext uri="{FF2B5EF4-FFF2-40B4-BE49-F238E27FC236}">
                <a16:creationId xmlns:a16="http://schemas.microsoft.com/office/drawing/2014/main" id="{0C2B6C37-DB7E-A276-A874-09F3C035FEE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15248" y="1949986"/>
            <a:ext cx="10528593" cy="375928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164592" indent="-164592">
              <a:lnSpc>
                <a:spcPct val="100000"/>
              </a:lnSpc>
              <a:spcBef>
                <a:spcPts val="0"/>
              </a:spcBef>
              <a:buNone/>
              <a:defRPr sz="4200" b="1" i="0" cap="all" spc="50" baseline="0">
                <a:latin typeface="+mj-lt"/>
                <a:cs typeface="Poppins" pitchFamily="2" charset="77"/>
              </a:defRPr>
            </a:lvl1pPr>
          </a:lstStyle>
          <a:p>
            <a:pPr lvl="0"/>
            <a:r>
              <a:rPr lang="en-US" dirty="0"/>
              <a:t>Click to add Quote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0D87E2B3-5FE0-798D-4C40-E2716319B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7567" y="1148728"/>
            <a:ext cx="10546274" cy="713124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2536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816" y="832850"/>
            <a:ext cx="7478991" cy="3635797"/>
          </a:xfrm>
        </p:spPr>
        <p:txBody>
          <a:bodyPr anchor="t">
            <a:normAutofit/>
          </a:bodyPr>
          <a:lstStyle>
            <a:lvl1pPr algn="l">
              <a:defRPr sz="40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3816" y="4526561"/>
            <a:ext cx="6655522" cy="1545336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662359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Układ niestandardow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D0D0B0C3-835D-D0D0-D9E9-7D74C49867E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2000" cy="972457"/>
          </a:xfrm>
          <a:prstGeom prst="rect">
            <a:avLst/>
          </a:prstGeom>
          <a:blipFill dpi="0" rotWithShape="1">
            <a:blip r:embed="rId2" cstate="screen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1" t="1"/>
            </a:stretch>
          </a:blip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6" name="Content Placeholder 6">
            <a:extLst>
              <a:ext uri="{FF2B5EF4-FFF2-40B4-BE49-F238E27FC236}">
                <a16:creationId xmlns:a16="http://schemas.microsoft.com/office/drawing/2014/main" id="{0C2B6C37-DB7E-A276-A874-09F3C035FEE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15248" y="1949986"/>
            <a:ext cx="10528593" cy="375928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164592" indent="-164592">
              <a:lnSpc>
                <a:spcPct val="100000"/>
              </a:lnSpc>
              <a:spcBef>
                <a:spcPts val="0"/>
              </a:spcBef>
              <a:buNone/>
              <a:defRPr sz="4200" b="1" i="0" cap="all" spc="50" baseline="0">
                <a:latin typeface="+mj-lt"/>
                <a:cs typeface="Poppins" pitchFamily="2" charset="77"/>
              </a:defRPr>
            </a:lvl1pPr>
          </a:lstStyle>
          <a:p>
            <a:pPr lvl="0"/>
            <a:r>
              <a:rPr lang="en-US" dirty="0"/>
              <a:t>Click to add Quote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0D87E2B3-5FE0-798D-4C40-E2716319B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7567" y="1148728"/>
            <a:ext cx="10546274" cy="713124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accent6"/>
                </a:solidFill>
              </a:defRPr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427260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FEE969-634D-6E32-D227-18E9282C6F9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9625" y="830733"/>
            <a:ext cx="10439463" cy="1034247"/>
          </a:xfrm>
        </p:spPr>
        <p:txBody>
          <a:bodyPr/>
          <a:lstStyle/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CD26D4-290A-F0ED-7D62-41EDA6FEC2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09625" y="2007011"/>
            <a:ext cx="4937760" cy="559834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2000" b="1" i="0" cap="all" baseline="0">
                <a:latin typeface="Poppins" pitchFamily="2" charset="77"/>
                <a:cs typeface="Poppins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536620-C4F3-EEC3-DBF1-05196B1CBB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30246" y="2007011"/>
            <a:ext cx="4937760" cy="559834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2000" b="1" i="0" cap="all" baseline="0">
                <a:latin typeface="Poppins" pitchFamily="2" charset="77"/>
                <a:cs typeface="Poppins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86E5640-DE07-46FE-2EFB-FCD8C5238DC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09625" y="2708876"/>
            <a:ext cx="4937760" cy="37639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20D5795C-6228-AA6F-1CF7-AD7010686BC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330246" y="2708876"/>
            <a:ext cx="4937760" cy="37639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6720123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A9F42-7FF7-F803-C075-BC4968D35E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0477" y="775748"/>
            <a:ext cx="9322472" cy="1132258"/>
          </a:xfrm>
        </p:spPr>
        <p:txBody>
          <a:bodyPr/>
          <a:lstStyle/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69385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2688310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50C37F-77BE-E128-4248-D001C39E79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3816" y="847531"/>
            <a:ext cx="3595634" cy="1757505"/>
          </a:xfrm>
        </p:spPr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C7CA46-892B-253A-3A28-7414E17B8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0476" y="457200"/>
            <a:ext cx="429207" cy="365125"/>
          </a:xfrm>
        </p:spPr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85A215-184B-2105-0279-ED02F64458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90553" y="457200"/>
            <a:ext cx="184577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0EEBFB-2026-6A35-33ED-F008376B67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13816" y="2605037"/>
            <a:ext cx="3595634" cy="358555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3B20A8-A604-C977-02C0-083BA86634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3868" y="842371"/>
            <a:ext cx="6440258" cy="575510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06716125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B06A09-98CF-FAC2-3708-AECC4360C65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3816" y="894666"/>
            <a:ext cx="3595634" cy="2212313"/>
          </a:xfrm>
        </p:spPr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2C4A61-EF2A-C5A5-B150-4448600B39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13816" y="3163019"/>
            <a:ext cx="3585586" cy="3434638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571C769-CEC8-962A-01E6-15B0E056791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89154" y="894665"/>
            <a:ext cx="5685399" cy="5039969"/>
          </a:xfrm>
          <a:prstGeom prst="rect">
            <a:avLst/>
          </a:prstGeom>
          <a:blipFill dpi="0" rotWithShape="1">
            <a:blip r:embed="rId2" cstate="email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4CFEFEC7-396E-E0DF-DBE5-4AA6266F85E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930976" y="6313872"/>
            <a:ext cx="352067" cy="352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19554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clu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5390" y="826903"/>
            <a:ext cx="7342307" cy="1133856"/>
          </a:xfrm>
        </p:spPr>
        <p:txBody>
          <a:bodyPr anchor="t" anchorCtr="0">
            <a:noAutofit/>
          </a:bodyPr>
          <a:lstStyle>
            <a:lvl1pPr algn="l">
              <a:defRPr sz="32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0476" y="457200"/>
            <a:ext cx="429207" cy="365125"/>
          </a:xfrm>
        </p:spPr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90553" y="457200"/>
            <a:ext cx="184577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7E1FCC9-2D1D-9C6B-8C9A-E3D0A77DBEF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15390" y="1996874"/>
            <a:ext cx="10467653" cy="27432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228600" indent="0">
              <a:buNone/>
              <a:defRPr sz="1600"/>
            </a:lvl2pPr>
            <a:lvl3pPr marL="457200" indent="0">
              <a:buNone/>
              <a:defRPr sz="1400"/>
            </a:lvl3pPr>
            <a:lvl4pPr marL="685800" indent="0">
              <a:buNone/>
              <a:defRPr sz="1200"/>
            </a:lvl4pPr>
            <a:lvl5pPr marL="914400" indent="0">
              <a:buNone/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" name="Picture Placeholder 10">
            <a:extLst>
              <a:ext uri="{FF2B5EF4-FFF2-40B4-BE49-F238E27FC236}">
                <a16:creationId xmlns:a16="http://schemas.microsoft.com/office/drawing/2014/main" id="{F099A399-8358-4832-8F28-17D6ED3E742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5343209"/>
            <a:ext cx="12192000" cy="972457"/>
          </a:xfrm>
          <a:prstGeom prst="rect">
            <a:avLst/>
          </a:prstGeom>
          <a:blipFill dpi="0" rotWithShape="1">
            <a:blip r:embed="rId2" cstate="screen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1" t="1"/>
            </a:stretch>
          </a:blip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03696751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clus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3688" y="775748"/>
            <a:ext cx="8430767" cy="1842020"/>
          </a:xfrm>
        </p:spPr>
        <p:txBody>
          <a:bodyPr anchor="t" anchorCtr="0">
            <a:noAutofit/>
          </a:bodyPr>
          <a:lstStyle>
            <a:lvl1pPr>
              <a:defRPr sz="32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53FFEDA-E57B-DF13-2394-A1514E15F85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13816" y="2717420"/>
            <a:ext cx="8430639" cy="127961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/>
            </a:lvl1pPr>
            <a:lvl2pPr marL="228600" indent="0">
              <a:buNone/>
              <a:defRPr sz="1600"/>
            </a:lvl2pPr>
            <a:lvl3pPr marL="457200" indent="0">
              <a:buNone/>
              <a:defRPr sz="1400"/>
            </a:lvl3pPr>
            <a:lvl4pPr marL="685800" indent="0">
              <a:buNone/>
              <a:defRPr sz="1200"/>
            </a:lvl4pPr>
            <a:lvl5pPr marL="914400" indent="0">
              <a:buNone/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651361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clusion 3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5390" y="826903"/>
            <a:ext cx="7342307" cy="1133856"/>
          </a:xfrm>
        </p:spPr>
        <p:txBody>
          <a:bodyPr anchor="t" anchorCtr="0">
            <a:noAutofit/>
          </a:bodyPr>
          <a:lstStyle>
            <a:lvl1pPr algn="l">
              <a:defRPr sz="32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7E1FCC9-2D1D-9C6B-8C9A-E3D0A77DBEF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15390" y="1993393"/>
            <a:ext cx="10467653" cy="78790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228600" indent="0">
              <a:buNone/>
              <a:defRPr sz="1600"/>
            </a:lvl2pPr>
            <a:lvl3pPr marL="457200" indent="0">
              <a:buNone/>
              <a:defRPr sz="1400"/>
            </a:lvl3pPr>
            <a:lvl4pPr marL="685800" indent="0">
              <a:buNone/>
              <a:defRPr sz="1200"/>
            </a:lvl4pPr>
            <a:lvl5pPr marL="914400" indent="0">
              <a:buNone/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Picture Placeholder 10">
            <a:extLst>
              <a:ext uri="{FF2B5EF4-FFF2-40B4-BE49-F238E27FC236}">
                <a16:creationId xmlns:a16="http://schemas.microsoft.com/office/drawing/2014/main" id="{3A2C70C2-1398-E6BF-EFFB-35D9A02DE71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-1" y="3079730"/>
            <a:ext cx="12192000" cy="3251702"/>
          </a:xfrm>
          <a:prstGeom prst="rect">
            <a:avLst/>
          </a:prstGeom>
          <a:blipFill dpi="0" rotWithShape="1">
            <a:blip r:embed="rId2" cstate="screen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60639389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clusion 3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5389" y="1020815"/>
            <a:ext cx="5280025" cy="566928"/>
          </a:xfrm>
        </p:spPr>
        <p:txBody>
          <a:bodyPr anchor="t" anchorCtr="0">
            <a:noAutofit/>
          </a:bodyPr>
          <a:lstStyle>
            <a:lvl1pPr algn="l">
              <a:defRPr sz="3200" cap="none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7" name="Symbol zastępczy tekstu 6">
            <a:extLst>
              <a:ext uri="{FF2B5EF4-FFF2-40B4-BE49-F238E27FC236}">
                <a16:creationId xmlns:a16="http://schemas.microsoft.com/office/drawing/2014/main" id="{63B89CB0-021D-9B1C-07EE-05B02F5EBFF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5974" y="2471933"/>
            <a:ext cx="5280025" cy="968375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3DB974F-3752-47A7-1D87-51663C0214BD}"/>
              </a:ext>
            </a:extLst>
          </p:cNvPr>
          <p:cNvSpPr txBox="1">
            <a:spLocks/>
          </p:cNvSpPr>
          <p:nvPr userDrawn="1"/>
        </p:nvSpPr>
        <p:spPr>
          <a:xfrm>
            <a:off x="815389" y="1722563"/>
            <a:ext cx="5280025" cy="56692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none" spc="50" baseline="0">
                <a:solidFill>
                  <a:schemeClr val="tx1"/>
                </a:solidFill>
                <a:latin typeface=""/>
                <a:ea typeface="+mj-ea"/>
                <a:cs typeface="Poppins" pitchFamily="2" charset="77"/>
              </a:defRPr>
            </a:lvl1pPr>
          </a:lstStyle>
          <a:p>
            <a:r>
              <a:rPr lang="en-US" sz="2000" dirty="0" err="1">
                <a:solidFill>
                  <a:schemeClr val="bg1"/>
                </a:solidFill>
              </a:rPr>
              <a:t>Podtytuł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9" name="Prostokąt 8">
            <a:extLst>
              <a:ext uri="{FF2B5EF4-FFF2-40B4-BE49-F238E27FC236}">
                <a16:creationId xmlns:a16="http://schemas.microsoft.com/office/drawing/2014/main" id="{424560CC-D48C-4B31-DCD4-E00D645F177F}"/>
              </a:ext>
            </a:extLst>
          </p:cNvPr>
          <p:cNvSpPr/>
          <p:nvPr userDrawn="1"/>
        </p:nvSpPr>
        <p:spPr>
          <a:xfrm>
            <a:off x="9204960" y="990600"/>
            <a:ext cx="2438400" cy="2438400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Prostokąt 11">
            <a:extLst>
              <a:ext uri="{FF2B5EF4-FFF2-40B4-BE49-F238E27FC236}">
                <a16:creationId xmlns:a16="http://schemas.microsoft.com/office/drawing/2014/main" id="{9995FDFE-84CF-4F36-E6F0-CF4C62BE1AA0}"/>
              </a:ext>
            </a:extLst>
          </p:cNvPr>
          <p:cNvSpPr/>
          <p:nvPr userDrawn="1"/>
        </p:nvSpPr>
        <p:spPr>
          <a:xfrm>
            <a:off x="6601844" y="990600"/>
            <a:ext cx="2438400" cy="2438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Symbol zastępczy obrazu 13">
            <a:extLst>
              <a:ext uri="{FF2B5EF4-FFF2-40B4-BE49-F238E27FC236}">
                <a16:creationId xmlns:a16="http://schemas.microsoft.com/office/drawing/2014/main" id="{AE7E60E8-1566-F3CA-5A06-6DD1738B1F9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514455" y="1355957"/>
            <a:ext cx="613178" cy="613178"/>
          </a:xfrm>
        </p:spPr>
        <p:txBody>
          <a:bodyPr/>
          <a:lstStyle/>
          <a:p>
            <a:endParaRPr lang="pl-PL"/>
          </a:p>
        </p:txBody>
      </p:sp>
      <p:sp>
        <p:nvSpPr>
          <p:cNvPr id="15" name="Symbol zastępczy tekstu 7">
            <a:extLst>
              <a:ext uri="{FF2B5EF4-FFF2-40B4-BE49-F238E27FC236}">
                <a16:creationId xmlns:a16="http://schemas.microsoft.com/office/drawing/2014/main" id="{2AF48533-6054-2968-B2C6-9283A40C39E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675438" y="2103427"/>
            <a:ext cx="2278062" cy="260350"/>
          </a:xfrm>
        </p:spPr>
        <p:txBody>
          <a:bodyPr>
            <a:noAutofit/>
          </a:bodyPr>
          <a:lstStyle>
            <a:lvl1pPr algn="ctr">
              <a:defRPr sz="1200" b="1"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16" name="Symbol zastępczy tekstu 7">
            <a:extLst>
              <a:ext uri="{FF2B5EF4-FFF2-40B4-BE49-F238E27FC236}">
                <a16:creationId xmlns:a16="http://schemas.microsoft.com/office/drawing/2014/main" id="{D06229F9-6290-7E1E-C665-BA15457D187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675438" y="2486198"/>
            <a:ext cx="2278062" cy="942801"/>
          </a:xfrm>
        </p:spPr>
        <p:txBody>
          <a:bodyPr>
            <a:noAutofit/>
          </a:bodyPr>
          <a:lstStyle>
            <a:lvl1pPr algn="ctr">
              <a:defRPr sz="1100" b="0"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36" name="Symbol zastępczy obrazu 13">
            <a:extLst>
              <a:ext uri="{FF2B5EF4-FFF2-40B4-BE49-F238E27FC236}">
                <a16:creationId xmlns:a16="http://schemas.microsoft.com/office/drawing/2014/main" id="{ED6B73C7-10F2-7056-8FA1-53B800B94CBD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10117007" y="1355957"/>
            <a:ext cx="613178" cy="613178"/>
          </a:xfrm>
        </p:spPr>
        <p:txBody>
          <a:bodyPr/>
          <a:lstStyle/>
          <a:p>
            <a:endParaRPr lang="pl-PL"/>
          </a:p>
        </p:txBody>
      </p:sp>
      <p:sp>
        <p:nvSpPr>
          <p:cNvPr id="37" name="Symbol zastępczy tekstu 7">
            <a:extLst>
              <a:ext uri="{FF2B5EF4-FFF2-40B4-BE49-F238E27FC236}">
                <a16:creationId xmlns:a16="http://schemas.microsoft.com/office/drawing/2014/main" id="{344E6293-1D25-C7CF-C726-A0C57F90878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277990" y="2103427"/>
            <a:ext cx="2278062" cy="260350"/>
          </a:xfrm>
        </p:spPr>
        <p:txBody>
          <a:bodyPr>
            <a:noAutofit/>
          </a:bodyPr>
          <a:lstStyle>
            <a:lvl1pPr algn="ctr">
              <a:defRPr sz="1200" b="1">
                <a:solidFill>
                  <a:schemeClr val="tx2"/>
                </a:solidFill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38" name="Symbol zastępczy tekstu 7">
            <a:extLst>
              <a:ext uri="{FF2B5EF4-FFF2-40B4-BE49-F238E27FC236}">
                <a16:creationId xmlns:a16="http://schemas.microsoft.com/office/drawing/2014/main" id="{FB83F2AE-562C-1ADE-79B8-C34DB4471D5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277990" y="2486198"/>
            <a:ext cx="2278062" cy="942801"/>
          </a:xfrm>
        </p:spPr>
        <p:txBody>
          <a:bodyPr>
            <a:noAutofit/>
          </a:bodyPr>
          <a:lstStyle>
            <a:lvl1pPr algn="ctr">
              <a:defRPr sz="1100" b="0">
                <a:solidFill>
                  <a:schemeClr val="tx2"/>
                </a:solidFill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39" name="Prostokąt 38">
            <a:extLst>
              <a:ext uri="{FF2B5EF4-FFF2-40B4-BE49-F238E27FC236}">
                <a16:creationId xmlns:a16="http://schemas.microsoft.com/office/drawing/2014/main" id="{C0FF10DC-4971-D738-449D-2EB52D307495}"/>
              </a:ext>
            </a:extLst>
          </p:cNvPr>
          <p:cNvSpPr/>
          <p:nvPr userDrawn="1"/>
        </p:nvSpPr>
        <p:spPr>
          <a:xfrm>
            <a:off x="9204960" y="3622670"/>
            <a:ext cx="2438400" cy="2438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0" name="Symbol zastępczy obrazu 13">
            <a:extLst>
              <a:ext uri="{FF2B5EF4-FFF2-40B4-BE49-F238E27FC236}">
                <a16:creationId xmlns:a16="http://schemas.microsoft.com/office/drawing/2014/main" id="{E38F8ACA-A9D2-09A8-5FAA-13FE614C47C4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10117571" y="3988027"/>
            <a:ext cx="613178" cy="613178"/>
          </a:xfrm>
        </p:spPr>
        <p:txBody>
          <a:bodyPr/>
          <a:lstStyle/>
          <a:p>
            <a:endParaRPr lang="pl-PL"/>
          </a:p>
        </p:txBody>
      </p:sp>
      <p:sp>
        <p:nvSpPr>
          <p:cNvPr id="41" name="Symbol zastępczy tekstu 7">
            <a:extLst>
              <a:ext uri="{FF2B5EF4-FFF2-40B4-BE49-F238E27FC236}">
                <a16:creationId xmlns:a16="http://schemas.microsoft.com/office/drawing/2014/main" id="{0B7A9BD8-B036-17E0-2EE0-30353B12360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278554" y="4735497"/>
            <a:ext cx="2278062" cy="260350"/>
          </a:xfrm>
        </p:spPr>
        <p:txBody>
          <a:bodyPr>
            <a:noAutofit/>
          </a:bodyPr>
          <a:lstStyle>
            <a:lvl1pPr algn="ctr">
              <a:defRPr sz="1200" b="1"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42" name="Symbol zastępczy tekstu 7">
            <a:extLst>
              <a:ext uri="{FF2B5EF4-FFF2-40B4-BE49-F238E27FC236}">
                <a16:creationId xmlns:a16="http://schemas.microsoft.com/office/drawing/2014/main" id="{44EAE3AE-B616-601B-8EFB-7F3BCDF53E2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278554" y="5118268"/>
            <a:ext cx="2278062" cy="942801"/>
          </a:xfrm>
        </p:spPr>
        <p:txBody>
          <a:bodyPr>
            <a:noAutofit/>
          </a:bodyPr>
          <a:lstStyle>
            <a:lvl1pPr algn="ctr">
              <a:defRPr sz="1100" b="0"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43" name="Prostokąt 42">
            <a:extLst>
              <a:ext uri="{FF2B5EF4-FFF2-40B4-BE49-F238E27FC236}">
                <a16:creationId xmlns:a16="http://schemas.microsoft.com/office/drawing/2014/main" id="{A8A81AD4-E8A8-4A6F-E60B-678BAC075473}"/>
              </a:ext>
            </a:extLst>
          </p:cNvPr>
          <p:cNvSpPr/>
          <p:nvPr userDrawn="1"/>
        </p:nvSpPr>
        <p:spPr>
          <a:xfrm>
            <a:off x="6601844" y="3622669"/>
            <a:ext cx="2438400" cy="2438400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4" name="Symbol zastępczy obrazu 13">
            <a:extLst>
              <a:ext uri="{FF2B5EF4-FFF2-40B4-BE49-F238E27FC236}">
                <a16:creationId xmlns:a16="http://schemas.microsoft.com/office/drawing/2014/main" id="{84F2D8CE-B85D-017F-0B90-6F8CF241B045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7513891" y="3988026"/>
            <a:ext cx="613178" cy="613178"/>
          </a:xfrm>
        </p:spPr>
        <p:txBody>
          <a:bodyPr/>
          <a:lstStyle/>
          <a:p>
            <a:endParaRPr lang="pl-PL"/>
          </a:p>
        </p:txBody>
      </p:sp>
      <p:sp>
        <p:nvSpPr>
          <p:cNvPr id="45" name="Symbol zastępczy tekstu 7">
            <a:extLst>
              <a:ext uri="{FF2B5EF4-FFF2-40B4-BE49-F238E27FC236}">
                <a16:creationId xmlns:a16="http://schemas.microsoft.com/office/drawing/2014/main" id="{23A803E2-A7A6-816F-0C4E-E74A60C2DD7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674874" y="4735496"/>
            <a:ext cx="2278062" cy="260350"/>
          </a:xfrm>
        </p:spPr>
        <p:txBody>
          <a:bodyPr>
            <a:noAutofit/>
          </a:bodyPr>
          <a:lstStyle>
            <a:lvl1pPr algn="ctr">
              <a:defRPr sz="1200" b="1">
                <a:solidFill>
                  <a:schemeClr val="tx2"/>
                </a:solidFill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46" name="Symbol zastępczy tekstu 7">
            <a:extLst>
              <a:ext uri="{FF2B5EF4-FFF2-40B4-BE49-F238E27FC236}">
                <a16:creationId xmlns:a16="http://schemas.microsoft.com/office/drawing/2014/main" id="{4F6B5CA4-9C15-770F-7C46-1D6720266523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674874" y="5118267"/>
            <a:ext cx="2278062" cy="942801"/>
          </a:xfrm>
        </p:spPr>
        <p:txBody>
          <a:bodyPr>
            <a:noAutofit/>
          </a:bodyPr>
          <a:lstStyle>
            <a:lvl1pPr algn="ctr">
              <a:defRPr sz="1100" b="0">
                <a:solidFill>
                  <a:schemeClr val="tx2"/>
                </a:solidFill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47" name="Prostokąt 46">
            <a:extLst>
              <a:ext uri="{FF2B5EF4-FFF2-40B4-BE49-F238E27FC236}">
                <a16:creationId xmlns:a16="http://schemas.microsoft.com/office/drawing/2014/main" id="{81E5D354-98C8-A5F8-2515-8D08AFFDC3B5}"/>
              </a:ext>
            </a:extLst>
          </p:cNvPr>
          <p:cNvSpPr/>
          <p:nvPr userDrawn="1"/>
        </p:nvSpPr>
        <p:spPr>
          <a:xfrm>
            <a:off x="3993323" y="3622669"/>
            <a:ext cx="2438400" cy="2438400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8" name="Symbol zastępczy obrazu 13">
            <a:extLst>
              <a:ext uri="{FF2B5EF4-FFF2-40B4-BE49-F238E27FC236}">
                <a16:creationId xmlns:a16="http://schemas.microsoft.com/office/drawing/2014/main" id="{5BB9E036-976A-A335-4026-66305088E00A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4905370" y="3988026"/>
            <a:ext cx="613178" cy="613178"/>
          </a:xfrm>
        </p:spPr>
        <p:txBody>
          <a:bodyPr/>
          <a:lstStyle/>
          <a:p>
            <a:endParaRPr lang="pl-PL"/>
          </a:p>
        </p:txBody>
      </p:sp>
      <p:sp>
        <p:nvSpPr>
          <p:cNvPr id="49" name="Symbol zastępczy tekstu 7">
            <a:extLst>
              <a:ext uri="{FF2B5EF4-FFF2-40B4-BE49-F238E27FC236}">
                <a16:creationId xmlns:a16="http://schemas.microsoft.com/office/drawing/2014/main" id="{9FA19DDF-40CA-60C3-BC67-64F4C7B46447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066353" y="4735496"/>
            <a:ext cx="2278062" cy="260350"/>
          </a:xfrm>
        </p:spPr>
        <p:txBody>
          <a:bodyPr>
            <a:noAutofit/>
          </a:bodyPr>
          <a:lstStyle>
            <a:lvl1pPr algn="ctr">
              <a:defRPr sz="1200" b="1">
                <a:solidFill>
                  <a:schemeClr val="tx2"/>
                </a:solidFill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50" name="Symbol zastępczy tekstu 7">
            <a:extLst>
              <a:ext uri="{FF2B5EF4-FFF2-40B4-BE49-F238E27FC236}">
                <a16:creationId xmlns:a16="http://schemas.microsoft.com/office/drawing/2014/main" id="{2FC2EBC2-2D63-EB87-F8F4-38A811C43BB0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066353" y="5118267"/>
            <a:ext cx="2278062" cy="942801"/>
          </a:xfrm>
        </p:spPr>
        <p:txBody>
          <a:bodyPr>
            <a:noAutofit/>
          </a:bodyPr>
          <a:lstStyle>
            <a:lvl1pPr algn="ctr">
              <a:defRPr sz="1100" b="0">
                <a:solidFill>
                  <a:schemeClr val="tx2"/>
                </a:solidFill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</p:spTree>
    <p:extLst>
      <p:ext uri="{BB962C8B-B14F-4D97-AF65-F5344CB8AC3E}">
        <p14:creationId xmlns:p14="http://schemas.microsoft.com/office/powerpoint/2010/main" val="9882918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816" y="1097280"/>
            <a:ext cx="7876287" cy="3592629"/>
          </a:xfrm>
        </p:spPr>
        <p:txBody>
          <a:bodyPr anchor="b">
            <a:normAutofit/>
          </a:bodyPr>
          <a:lstStyle>
            <a:lvl1pPr algn="l">
              <a:defRPr sz="40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3816" y="5057409"/>
            <a:ext cx="7375466" cy="1014984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9697243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clusion 3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5389" y="1020815"/>
            <a:ext cx="5280025" cy="566928"/>
          </a:xfrm>
        </p:spPr>
        <p:txBody>
          <a:bodyPr anchor="t" anchorCtr="0">
            <a:noAutofit/>
          </a:bodyPr>
          <a:lstStyle>
            <a:lvl1pPr algn="l">
              <a:defRPr sz="3200" cap="none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7" name="Symbol zastępczy tekstu 6">
            <a:extLst>
              <a:ext uri="{FF2B5EF4-FFF2-40B4-BE49-F238E27FC236}">
                <a16:creationId xmlns:a16="http://schemas.microsoft.com/office/drawing/2014/main" id="{63B89CB0-021D-9B1C-07EE-05B02F5EBFF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5974" y="2471933"/>
            <a:ext cx="5280025" cy="968375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61544481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clusion 3 Phot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rostokąt 18">
            <a:extLst>
              <a:ext uri="{FF2B5EF4-FFF2-40B4-BE49-F238E27FC236}">
                <a16:creationId xmlns:a16="http://schemas.microsoft.com/office/drawing/2014/main" id="{C4872F25-ABD0-9D63-992E-49E6C3D061CE}"/>
              </a:ext>
            </a:extLst>
          </p:cNvPr>
          <p:cNvSpPr/>
          <p:nvPr userDrawn="1"/>
        </p:nvSpPr>
        <p:spPr>
          <a:xfrm>
            <a:off x="9204960" y="1020815"/>
            <a:ext cx="2438400" cy="2438400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5389" y="1020815"/>
            <a:ext cx="5280025" cy="566928"/>
          </a:xfrm>
        </p:spPr>
        <p:txBody>
          <a:bodyPr anchor="t" anchorCtr="0">
            <a:noAutofit/>
          </a:bodyPr>
          <a:lstStyle>
            <a:lvl1pPr algn="l">
              <a:defRPr sz="3200" cap="none">
                <a:solidFill>
                  <a:schemeClr val="tx1"/>
                </a:solidFill>
              </a:defRPr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7" name="Symbol zastępczy tekstu 6">
            <a:extLst>
              <a:ext uri="{FF2B5EF4-FFF2-40B4-BE49-F238E27FC236}">
                <a16:creationId xmlns:a16="http://schemas.microsoft.com/office/drawing/2014/main" id="{63B89CB0-021D-9B1C-07EE-05B02F5EBFF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5974" y="2471933"/>
            <a:ext cx="5280025" cy="968375"/>
          </a:xfrm>
        </p:spPr>
        <p:txBody>
          <a:bodyPr>
            <a:noAutofit/>
          </a:bodyPr>
          <a:lstStyle>
            <a:lvl1pPr>
              <a:defRPr sz="1400">
                <a:solidFill>
                  <a:schemeClr val="accent6"/>
                </a:solidFill>
              </a:defRPr>
            </a:lvl1pPr>
            <a:lvl2pPr>
              <a:defRPr sz="1400">
                <a:solidFill>
                  <a:schemeClr val="accent6"/>
                </a:solidFill>
              </a:defRPr>
            </a:lvl2pPr>
            <a:lvl3pPr>
              <a:defRPr sz="1400">
                <a:solidFill>
                  <a:schemeClr val="accent6"/>
                </a:solidFill>
              </a:defRPr>
            </a:lvl3pPr>
            <a:lvl4pPr>
              <a:defRPr sz="1400">
                <a:solidFill>
                  <a:schemeClr val="accent6"/>
                </a:solidFill>
              </a:defRPr>
            </a:lvl4pPr>
            <a:lvl5pPr>
              <a:defRPr sz="1400">
                <a:solidFill>
                  <a:schemeClr val="accent6"/>
                </a:solidFill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29B51494-524C-7EB9-0600-3BBF781D7FF8}"/>
              </a:ext>
            </a:extLst>
          </p:cNvPr>
          <p:cNvSpPr/>
          <p:nvPr userDrawn="1"/>
        </p:nvSpPr>
        <p:spPr>
          <a:xfrm>
            <a:off x="6601844" y="1020815"/>
            <a:ext cx="2438400" cy="2438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4" name="Symbol zastępczy obrazu 13">
            <a:extLst>
              <a:ext uri="{FF2B5EF4-FFF2-40B4-BE49-F238E27FC236}">
                <a16:creationId xmlns:a16="http://schemas.microsoft.com/office/drawing/2014/main" id="{C00A9342-7A7F-224C-0BAE-B9DFFAC54107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514455" y="1386172"/>
            <a:ext cx="613178" cy="613178"/>
          </a:xfrm>
        </p:spPr>
        <p:txBody>
          <a:bodyPr/>
          <a:lstStyle/>
          <a:p>
            <a:endParaRPr lang="pl-PL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DC777CAF-2200-550C-1663-F132EB9F2BE0}"/>
              </a:ext>
            </a:extLst>
          </p:cNvPr>
          <p:cNvSpPr txBox="1">
            <a:spLocks/>
          </p:cNvSpPr>
          <p:nvPr userDrawn="1"/>
        </p:nvSpPr>
        <p:spPr>
          <a:xfrm>
            <a:off x="815389" y="1722563"/>
            <a:ext cx="5280025" cy="56692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none" spc="50" baseline="0">
                <a:solidFill>
                  <a:schemeClr val="tx1"/>
                </a:solidFill>
                <a:latin typeface=""/>
                <a:ea typeface="+mj-ea"/>
                <a:cs typeface="Poppins" pitchFamily="2" charset="77"/>
              </a:defRPr>
            </a:lvl1pPr>
          </a:lstStyle>
          <a:p>
            <a:r>
              <a:rPr lang="en-US" sz="2000" dirty="0" err="1">
                <a:solidFill>
                  <a:schemeClr val="accent6"/>
                </a:solidFill>
              </a:rPr>
              <a:t>Podtytuł</a:t>
            </a:r>
            <a:endParaRPr lang="en-US" sz="2000" dirty="0">
              <a:solidFill>
                <a:schemeClr val="accent6"/>
              </a:solidFill>
            </a:endParaRPr>
          </a:p>
        </p:txBody>
      </p:sp>
      <p:sp>
        <p:nvSpPr>
          <p:cNvPr id="8" name="Symbol zastępczy tekstu 7">
            <a:extLst>
              <a:ext uri="{FF2B5EF4-FFF2-40B4-BE49-F238E27FC236}">
                <a16:creationId xmlns:a16="http://schemas.microsoft.com/office/drawing/2014/main" id="{64F5E99C-FB7E-58FF-210B-B8AB5348C64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675438" y="2133642"/>
            <a:ext cx="2278062" cy="260350"/>
          </a:xfrm>
        </p:spPr>
        <p:txBody>
          <a:bodyPr>
            <a:noAutofit/>
          </a:bodyPr>
          <a:lstStyle>
            <a:lvl1pPr algn="ctr">
              <a:defRPr sz="1200" b="1"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9" name="Symbol zastępczy tekstu 7">
            <a:extLst>
              <a:ext uri="{FF2B5EF4-FFF2-40B4-BE49-F238E27FC236}">
                <a16:creationId xmlns:a16="http://schemas.microsoft.com/office/drawing/2014/main" id="{771088A5-7073-1467-F236-F1CBDF59CA0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675438" y="2516413"/>
            <a:ext cx="2278062" cy="942801"/>
          </a:xfrm>
        </p:spPr>
        <p:txBody>
          <a:bodyPr>
            <a:noAutofit/>
          </a:bodyPr>
          <a:lstStyle>
            <a:lvl1pPr algn="ctr">
              <a:defRPr sz="1100" b="0"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16" name="Symbol zastępczy obrazu 13">
            <a:extLst>
              <a:ext uri="{FF2B5EF4-FFF2-40B4-BE49-F238E27FC236}">
                <a16:creationId xmlns:a16="http://schemas.microsoft.com/office/drawing/2014/main" id="{ED6C2310-9F64-734C-8A38-BFE93C36D792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10117007" y="1386172"/>
            <a:ext cx="613178" cy="613178"/>
          </a:xfrm>
        </p:spPr>
        <p:txBody>
          <a:bodyPr/>
          <a:lstStyle/>
          <a:p>
            <a:endParaRPr lang="pl-PL"/>
          </a:p>
        </p:txBody>
      </p:sp>
      <p:sp>
        <p:nvSpPr>
          <p:cNvPr id="36" name="Symbol zastępczy tekstu 7">
            <a:extLst>
              <a:ext uri="{FF2B5EF4-FFF2-40B4-BE49-F238E27FC236}">
                <a16:creationId xmlns:a16="http://schemas.microsoft.com/office/drawing/2014/main" id="{F2E6473D-528C-1C73-E795-65A6D277B41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277990" y="2133642"/>
            <a:ext cx="2278062" cy="260350"/>
          </a:xfrm>
        </p:spPr>
        <p:txBody>
          <a:bodyPr>
            <a:noAutofit/>
          </a:bodyPr>
          <a:lstStyle>
            <a:lvl1pPr algn="ctr">
              <a:defRPr sz="1200" b="1">
                <a:solidFill>
                  <a:schemeClr val="tx2"/>
                </a:solidFill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37" name="Symbol zastępczy tekstu 7">
            <a:extLst>
              <a:ext uri="{FF2B5EF4-FFF2-40B4-BE49-F238E27FC236}">
                <a16:creationId xmlns:a16="http://schemas.microsoft.com/office/drawing/2014/main" id="{BB0B1544-E2E3-96E7-F84D-6C7C2B5068F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277990" y="2516413"/>
            <a:ext cx="2278062" cy="942801"/>
          </a:xfrm>
        </p:spPr>
        <p:txBody>
          <a:bodyPr>
            <a:noAutofit/>
          </a:bodyPr>
          <a:lstStyle>
            <a:lvl1pPr algn="ctr">
              <a:defRPr sz="1100" b="0">
                <a:solidFill>
                  <a:schemeClr val="tx2"/>
                </a:solidFill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42" name="Prostokąt 41">
            <a:extLst>
              <a:ext uri="{FF2B5EF4-FFF2-40B4-BE49-F238E27FC236}">
                <a16:creationId xmlns:a16="http://schemas.microsoft.com/office/drawing/2014/main" id="{8258CCC1-F8BC-9184-3E86-60ECAF7F50EF}"/>
              </a:ext>
            </a:extLst>
          </p:cNvPr>
          <p:cNvSpPr/>
          <p:nvPr userDrawn="1"/>
        </p:nvSpPr>
        <p:spPr>
          <a:xfrm>
            <a:off x="9204960" y="3652885"/>
            <a:ext cx="2438400" cy="2438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3" name="Symbol zastępczy obrazu 13">
            <a:extLst>
              <a:ext uri="{FF2B5EF4-FFF2-40B4-BE49-F238E27FC236}">
                <a16:creationId xmlns:a16="http://schemas.microsoft.com/office/drawing/2014/main" id="{10B261FF-CEF2-A16A-961E-932ED114A86D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10117571" y="4018242"/>
            <a:ext cx="613178" cy="613178"/>
          </a:xfrm>
        </p:spPr>
        <p:txBody>
          <a:bodyPr/>
          <a:lstStyle/>
          <a:p>
            <a:endParaRPr lang="pl-PL"/>
          </a:p>
        </p:txBody>
      </p:sp>
      <p:sp>
        <p:nvSpPr>
          <p:cNvPr id="44" name="Symbol zastępczy tekstu 7">
            <a:extLst>
              <a:ext uri="{FF2B5EF4-FFF2-40B4-BE49-F238E27FC236}">
                <a16:creationId xmlns:a16="http://schemas.microsoft.com/office/drawing/2014/main" id="{AC0E8964-BD80-0B20-F45F-01078C90A872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278554" y="4765712"/>
            <a:ext cx="2278062" cy="260350"/>
          </a:xfrm>
        </p:spPr>
        <p:txBody>
          <a:bodyPr>
            <a:noAutofit/>
          </a:bodyPr>
          <a:lstStyle>
            <a:lvl1pPr algn="ctr">
              <a:defRPr sz="1200" b="1"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45" name="Symbol zastępczy tekstu 7">
            <a:extLst>
              <a:ext uri="{FF2B5EF4-FFF2-40B4-BE49-F238E27FC236}">
                <a16:creationId xmlns:a16="http://schemas.microsoft.com/office/drawing/2014/main" id="{0B639ED2-F379-B21C-F886-60B89A8E3527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278554" y="5148483"/>
            <a:ext cx="2278062" cy="942801"/>
          </a:xfrm>
        </p:spPr>
        <p:txBody>
          <a:bodyPr>
            <a:noAutofit/>
          </a:bodyPr>
          <a:lstStyle>
            <a:lvl1pPr algn="ctr">
              <a:defRPr sz="1100" b="0"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50" name="Prostokąt 49">
            <a:extLst>
              <a:ext uri="{FF2B5EF4-FFF2-40B4-BE49-F238E27FC236}">
                <a16:creationId xmlns:a16="http://schemas.microsoft.com/office/drawing/2014/main" id="{1B731167-925A-9B9D-B916-8B7C000BEFB4}"/>
              </a:ext>
            </a:extLst>
          </p:cNvPr>
          <p:cNvSpPr/>
          <p:nvPr userDrawn="1"/>
        </p:nvSpPr>
        <p:spPr>
          <a:xfrm>
            <a:off x="6601844" y="3652884"/>
            <a:ext cx="2438400" cy="2438400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1" name="Symbol zastępczy obrazu 13">
            <a:extLst>
              <a:ext uri="{FF2B5EF4-FFF2-40B4-BE49-F238E27FC236}">
                <a16:creationId xmlns:a16="http://schemas.microsoft.com/office/drawing/2014/main" id="{168CDB92-FA7D-2382-13BC-9922A0B7F0E0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7513891" y="4018241"/>
            <a:ext cx="613178" cy="613178"/>
          </a:xfrm>
        </p:spPr>
        <p:txBody>
          <a:bodyPr/>
          <a:lstStyle/>
          <a:p>
            <a:endParaRPr lang="pl-PL"/>
          </a:p>
        </p:txBody>
      </p:sp>
      <p:sp>
        <p:nvSpPr>
          <p:cNvPr id="52" name="Symbol zastępczy tekstu 7">
            <a:extLst>
              <a:ext uri="{FF2B5EF4-FFF2-40B4-BE49-F238E27FC236}">
                <a16:creationId xmlns:a16="http://schemas.microsoft.com/office/drawing/2014/main" id="{6A02ACB1-CF3F-FB28-360E-D57C800615A6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674874" y="4765711"/>
            <a:ext cx="2278062" cy="260350"/>
          </a:xfrm>
        </p:spPr>
        <p:txBody>
          <a:bodyPr>
            <a:noAutofit/>
          </a:bodyPr>
          <a:lstStyle>
            <a:lvl1pPr algn="ctr">
              <a:defRPr sz="1200" b="1">
                <a:solidFill>
                  <a:schemeClr val="tx2"/>
                </a:solidFill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53" name="Symbol zastępczy tekstu 7">
            <a:extLst>
              <a:ext uri="{FF2B5EF4-FFF2-40B4-BE49-F238E27FC236}">
                <a16:creationId xmlns:a16="http://schemas.microsoft.com/office/drawing/2014/main" id="{5EBA4CB1-7737-7DC6-7F7C-FB919CF01CB3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674874" y="5148482"/>
            <a:ext cx="2278062" cy="942801"/>
          </a:xfrm>
        </p:spPr>
        <p:txBody>
          <a:bodyPr>
            <a:noAutofit/>
          </a:bodyPr>
          <a:lstStyle>
            <a:lvl1pPr algn="ctr">
              <a:defRPr sz="1100" b="0">
                <a:solidFill>
                  <a:schemeClr val="tx2"/>
                </a:solidFill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58" name="Prostokąt 57">
            <a:extLst>
              <a:ext uri="{FF2B5EF4-FFF2-40B4-BE49-F238E27FC236}">
                <a16:creationId xmlns:a16="http://schemas.microsoft.com/office/drawing/2014/main" id="{AC274D81-EB91-8441-6B6E-6EF9685612EC}"/>
              </a:ext>
            </a:extLst>
          </p:cNvPr>
          <p:cNvSpPr/>
          <p:nvPr userDrawn="1"/>
        </p:nvSpPr>
        <p:spPr>
          <a:xfrm>
            <a:off x="3993323" y="3652884"/>
            <a:ext cx="2438400" cy="2438400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9" name="Symbol zastępczy obrazu 13">
            <a:extLst>
              <a:ext uri="{FF2B5EF4-FFF2-40B4-BE49-F238E27FC236}">
                <a16:creationId xmlns:a16="http://schemas.microsoft.com/office/drawing/2014/main" id="{FC49884D-5D63-36C8-2910-9D955AA23E08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4905370" y="4018241"/>
            <a:ext cx="613178" cy="613178"/>
          </a:xfrm>
        </p:spPr>
        <p:txBody>
          <a:bodyPr/>
          <a:lstStyle/>
          <a:p>
            <a:endParaRPr lang="pl-PL"/>
          </a:p>
        </p:txBody>
      </p:sp>
      <p:sp>
        <p:nvSpPr>
          <p:cNvPr id="60" name="Symbol zastępczy tekstu 7">
            <a:extLst>
              <a:ext uri="{FF2B5EF4-FFF2-40B4-BE49-F238E27FC236}">
                <a16:creationId xmlns:a16="http://schemas.microsoft.com/office/drawing/2014/main" id="{F2BAFBCC-6E2E-11FB-86F4-1C22AAA0A394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066353" y="4765711"/>
            <a:ext cx="2278062" cy="260350"/>
          </a:xfrm>
        </p:spPr>
        <p:txBody>
          <a:bodyPr>
            <a:noAutofit/>
          </a:bodyPr>
          <a:lstStyle>
            <a:lvl1pPr algn="ctr">
              <a:defRPr sz="1200" b="1">
                <a:solidFill>
                  <a:schemeClr val="tx2"/>
                </a:solidFill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61" name="Symbol zastępczy tekstu 7">
            <a:extLst>
              <a:ext uri="{FF2B5EF4-FFF2-40B4-BE49-F238E27FC236}">
                <a16:creationId xmlns:a16="http://schemas.microsoft.com/office/drawing/2014/main" id="{57772DCA-C149-3F7B-8044-C9A2FBAB7244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066353" y="5148482"/>
            <a:ext cx="2278062" cy="942801"/>
          </a:xfrm>
        </p:spPr>
        <p:txBody>
          <a:bodyPr>
            <a:noAutofit/>
          </a:bodyPr>
          <a:lstStyle>
            <a:lvl1pPr algn="ctr">
              <a:defRPr sz="1100" b="0">
                <a:solidFill>
                  <a:schemeClr val="tx2"/>
                </a:solidFill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</p:spTree>
    <p:extLst>
      <p:ext uri="{BB962C8B-B14F-4D97-AF65-F5344CB8AC3E}">
        <p14:creationId xmlns:p14="http://schemas.microsoft.com/office/powerpoint/2010/main" val="20118169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clusion 3 Phot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5389" y="1020815"/>
            <a:ext cx="5280025" cy="566928"/>
          </a:xfrm>
        </p:spPr>
        <p:txBody>
          <a:bodyPr anchor="t" anchorCtr="0">
            <a:noAutofit/>
          </a:bodyPr>
          <a:lstStyle>
            <a:lvl1pPr algn="l">
              <a:defRPr sz="3200" cap="none">
                <a:solidFill>
                  <a:schemeClr val="tx1"/>
                </a:solidFill>
              </a:defRPr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7" name="Symbol zastępczy tekstu 6">
            <a:extLst>
              <a:ext uri="{FF2B5EF4-FFF2-40B4-BE49-F238E27FC236}">
                <a16:creationId xmlns:a16="http://schemas.microsoft.com/office/drawing/2014/main" id="{63B89CB0-021D-9B1C-07EE-05B02F5EBFF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5974" y="2471933"/>
            <a:ext cx="5280025" cy="968375"/>
          </a:xfrm>
        </p:spPr>
        <p:txBody>
          <a:bodyPr>
            <a:noAutofit/>
          </a:bodyPr>
          <a:lstStyle>
            <a:lvl1pPr>
              <a:defRPr sz="1400">
                <a:solidFill>
                  <a:schemeClr val="accent6"/>
                </a:solidFill>
              </a:defRPr>
            </a:lvl1pPr>
            <a:lvl2pPr>
              <a:defRPr sz="1400">
                <a:solidFill>
                  <a:schemeClr val="accent6"/>
                </a:solidFill>
              </a:defRPr>
            </a:lvl2pPr>
            <a:lvl3pPr>
              <a:defRPr sz="1400">
                <a:solidFill>
                  <a:schemeClr val="accent6"/>
                </a:solidFill>
              </a:defRPr>
            </a:lvl3pPr>
            <a:lvl4pPr>
              <a:defRPr sz="1400">
                <a:solidFill>
                  <a:schemeClr val="accent6"/>
                </a:solidFill>
              </a:defRPr>
            </a:lvl4pPr>
            <a:lvl5pPr>
              <a:defRPr sz="1400">
                <a:solidFill>
                  <a:schemeClr val="accent6"/>
                </a:solidFill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26716669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clusion 3 Phot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rostokąt 11">
            <a:extLst>
              <a:ext uri="{FF2B5EF4-FFF2-40B4-BE49-F238E27FC236}">
                <a16:creationId xmlns:a16="http://schemas.microsoft.com/office/drawing/2014/main" id="{AAFACA34-FE1D-2ACF-61E5-18B16AE1380D}"/>
              </a:ext>
            </a:extLst>
          </p:cNvPr>
          <p:cNvSpPr>
            <a:spLocks/>
          </p:cNvSpPr>
          <p:nvPr userDrawn="1"/>
        </p:nvSpPr>
        <p:spPr>
          <a:xfrm>
            <a:off x="6509982" y="-2408"/>
            <a:ext cx="5682018" cy="631492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solidFill>
                <a:schemeClr val="accent6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1994" y="1020815"/>
            <a:ext cx="5280025" cy="566928"/>
          </a:xfrm>
        </p:spPr>
        <p:txBody>
          <a:bodyPr anchor="t" anchorCtr="0">
            <a:noAutofit/>
          </a:bodyPr>
          <a:lstStyle>
            <a:lvl1pPr algn="l">
              <a:defRPr sz="3200" cap="none">
                <a:solidFill>
                  <a:schemeClr val="accent6"/>
                </a:solidFill>
              </a:defRPr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7" name="Symbol zastępczy tekstu 6">
            <a:extLst>
              <a:ext uri="{FF2B5EF4-FFF2-40B4-BE49-F238E27FC236}">
                <a16:creationId xmlns:a16="http://schemas.microsoft.com/office/drawing/2014/main" id="{63B89CB0-021D-9B1C-07EE-05B02F5EBFF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664409" y="1020186"/>
            <a:ext cx="4009431" cy="754633"/>
          </a:xfrm>
        </p:spPr>
        <p:txBody>
          <a:bodyPr>
            <a:noAutofit/>
          </a:bodyPr>
          <a:lstStyle>
            <a:lvl1pPr>
              <a:defRPr sz="1200">
                <a:solidFill>
                  <a:schemeClr val="accent6"/>
                </a:solidFill>
              </a:defRPr>
            </a:lvl1pPr>
            <a:lvl2pPr>
              <a:defRPr sz="1200">
                <a:solidFill>
                  <a:schemeClr val="accent6"/>
                </a:solidFill>
              </a:defRPr>
            </a:lvl2pPr>
            <a:lvl3pPr>
              <a:defRPr sz="1200">
                <a:solidFill>
                  <a:schemeClr val="accent6"/>
                </a:solidFill>
              </a:defRPr>
            </a:lvl3pPr>
            <a:lvl4pPr>
              <a:defRPr sz="1200">
                <a:solidFill>
                  <a:schemeClr val="accent6"/>
                </a:solidFill>
              </a:defRPr>
            </a:lvl4pPr>
            <a:lvl5pPr>
              <a:defRPr sz="1200">
                <a:solidFill>
                  <a:schemeClr val="accent6"/>
                </a:solidFill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31" name="Prostokąt 30">
            <a:extLst>
              <a:ext uri="{FF2B5EF4-FFF2-40B4-BE49-F238E27FC236}">
                <a16:creationId xmlns:a16="http://schemas.microsoft.com/office/drawing/2014/main" id="{2637E674-2659-E08F-FE30-5A768B8AA1F4}"/>
              </a:ext>
            </a:extLst>
          </p:cNvPr>
          <p:cNvSpPr/>
          <p:nvPr userDrawn="1"/>
        </p:nvSpPr>
        <p:spPr>
          <a:xfrm>
            <a:off x="3272706" y="2596136"/>
            <a:ext cx="3237276" cy="371637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accent6"/>
              </a:solidFill>
            </a:endParaRPr>
          </a:p>
        </p:txBody>
      </p:sp>
      <p:sp>
        <p:nvSpPr>
          <p:cNvPr id="32" name="Symbol zastępczy obrazu 13">
            <a:extLst>
              <a:ext uri="{FF2B5EF4-FFF2-40B4-BE49-F238E27FC236}">
                <a16:creationId xmlns:a16="http://schemas.microsoft.com/office/drawing/2014/main" id="{7E2EE24B-ADAB-C363-EBCA-8106070885A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3649342" y="3241278"/>
            <a:ext cx="613178" cy="613178"/>
          </a:xfrm>
        </p:spPr>
        <p:txBody>
          <a:bodyPr/>
          <a:lstStyle>
            <a:lvl1pPr algn="l">
              <a:defRPr>
                <a:solidFill>
                  <a:schemeClr val="accent6"/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obrazu 13">
            <a:extLst>
              <a:ext uri="{FF2B5EF4-FFF2-40B4-BE49-F238E27FC236}">
                <a16:creationId xmlns:a16="http://schemas.microsoft.com/office/drawing/2014/main" id="{624FABCA-D5E6-CDB6-61E6-C93DB787F4B6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834512" y="1020815"/>
            <a:ext cx="613178" cy="754003"/>
          </a:xfrm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endParaRPr lang="pl-PL"/>
          </a:p>
        </p:txBody>
      </p:sp>
      <p:sp>
        <p:nvSpPr>
          <p:cNvPr id="37" name="Symbol zastępczy obrazu 13">
            <a:extLst>
              <a:ext uri="{FF2B5EF4-FFF2-40B4-BE49-F238E27FC236}">
                <a16:creationId xmlns:a16="http://schemas.microsoft.com/office/drawing/2014/main" id="{A8F4F93C-FAC6-9C07-BBB6-AAE31C561674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408302" y="3241278"/>
            <a:ext cx="613178" cy="613178"/>
          </a:xfrm>
        </p:spPr>
        <p:txBody>
          <a:bodyPr/>
          <a:lstStyle>
            <a:lvl1pPr algn="l">
              <a:defRPr>
                <a:solidFill>
                  <a:schemeClr val="accent6"/>
                </a:solidFill>
              </a:defRPr>
            </a:lvl1pPr>
          </a:lstStyle>
          <a:p>
            <a:endParaRPr lang="pl-PL"/>
          </a:p>
        </p:txBody>
      </p:sp>
      <p:sp>
        <p:nvSpPr>
          <p:cNvPr id="45" name="Symbol zastępczy tekstu 6">
            <a:extLst>
              <a:ext uri="{FF2B5EF4-FFF2-40B4-BE49-F238E27FC236}">
                <a16:creationId xmlns:a16="http://schemas.microsoft.com/office/drawing/2014/main" id="{3A0DC3F7-D26B-39C0-3841-98C0D9126E6D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993849" y="4364241"/>
            <a:ext cx="1875831" cy="1456437"/>
          </a:xfrm>
        </p:spPr>
        <p:txBody>
          <a:bodyPr>
            <a:noAutofit/>
          </a:bodyPr>
          <a:lstStyle>
            <a:lvl1pPr>
              <a:defRPr sz="1200">
                <a:solidFill>
                  <a:schemeClr val="accent6"/>
                </a:solidFill>
              </a:defRPr>
            </a:lvl1pPr>
            <a:lvl2pPr>
              <a:defRPr sz="1200">
                <a:solidFill>
                  <a:schemeClr val="accent6"/>
                </a:solidFill>
              </a:defRPr>
            </a:lvl2pPr>
            <a:lvl3pPr>
              <a:defRPr sz="1200">
                <a:solidFill>
                  <a:schemeClr val="accent6"/>
                </a:solidFill>
              </a:defRPr>
            </a:lvl3pPr>
            <a:lvl4pPr>
              <a:defRPr sz="1200">
                <a:solidFill>
                  <a:schemeClr val="accent6"/>
                </a:solidFill>
              </a:defRPr>
            </a:lvl4pPr>
            <a:lvl5pPr>
              <a:defRPr sz="1200">
                <a:solidFill>
                  <a:schemeClr val="accent6"/>
                </a:solidFill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48" name="Symbol zastępczy tekstu 6">
            <a:extLst>
              <a:ext uri="{FF2B5EF4-FFF2-40B4-BE49-F238E27FC236}">
                <a16:creationId xmlns:a16="http://schemas.microsoft.com/office/drawing/2014/main" id="{60F11CD4-C98D-2F57-3A5F-B05A2F3E4D01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9716729" y="4364241"/>
            <a:ext cx="1875831" cy="1456437"/>
          </a:xfrm>
        </p:spPr>
        <p:txBody>
          <a:bodyPr>
            <a:noAutofit/>
          </a:bodyPr>
          <a:lstStyle>
            <a:lvl1pPr>
              <a:defRPr sz="1200">
                <a:solidFill>
                  <a:schemeClr val="accent6"/>
                </a:solidFill>
              </a:defRPr>
            </a:lvl1pPr>
            <a:lvl2pPr>
              <a:defRPr sz="1200">
                <a:solidFill>
                  <a:schemeClr val="accent6"/>
                </a:solidFill>
              </a:defRPr>
            </a:lvl2pPr>
            <a:lvl3pPr>
              <a:defRPr sz="1200">
                <a:solidFill>
                  <a:schemeClr val="accent6"/>
                </a:solidFill>
              </a:defRPr>
            </a:lvl3pPr>
            <a:lvl4pPr>
              <a:defRPr sz="1200">
                <a:solidFill>
                  <a:schemeClr val="accent6"/>
                </a:solidFill>
              </a:defRPr>
            </a:lvl4pPr>
            <a:lvl5pPr>
              <a:defRPr sz="1200">
                <a:solidFill>
                  <a:schemeClr val="accent6"/>
                </a:solidFill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8" name="Symbol zastępczy tekstu 4">
            <a:extLst>
              <a:ext uri="{FF2B5EF4-FFF2-40B4-BE49-F238E27FC236}">
                <a16:creationId xmlns:a16="http://schemas.microsoft.com/office/drawing/2014/main" id="{CC05D620-B8CA-CD1B-887C-104CE68ABE29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710092" y="3522301"/>
            <a:ext cx="1403350" cy="771525"/>
          </a:xfrm>
        </p:spPr>
        <p:txBody>
          <a:bodyPr anchor="ctr">
            <a:normAutofit/>
          </a:bodyPr>
          <a:lstStyle>
            <a:lvl1pPr>
              <a:defRPr sz="4000" b="1">
                <a:solidFill>
                  <a:schemeClr val="accent6"/>
                </a:solidFill>
                <a:latin typeface=""/>
              </a:defRPr>
            </a:lvl1pPr>
            <a:lvl2pPr>
              <a:defRPr>
                <a:solidFill>
                  <a:schemeClr val="accent6"/>
                </a:solidFill>
              </a:defRPr>
            </a:lvl2pPr>
            <a:lvl3pPr>
              <a:defRPr>
                <a:solidFill>
                  <a:schemeClr val="accent6"/>
                </a:solidFill>
              </a:defRPr>
            </a:lvl3pPr>
            <a:lvl4pPr>
              <a:defRPr>
                <a:solidFill>
                  <a:schemeClr val="accent6"/>
                </a:solidFill>
              </a:defRPr>
            </a:lvl4pPr>
            <a:lvl5pPr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pl-PL" dirty="0"/>
              <a:t>50%</a:t>
            </a:r>
          </a:p>
        </p:txBody>
      </p:sp>
      <p:sp>
        <p:nvSpPr>
          <p:cNvPr id="9" name="Symbol zastępczy tekstu 4">
            <a:extLst>
              <a:ext uri="{FF2B5EF4-FFF2-40B4-BE49-F238E27FC236}">
                <a16:creationId xmlns:a16="http://schemas.microsoft.com/office/drawing/2014/main" id="{B36B41D5-5EDD-C264-D335-23BC0A46C76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982091" y="3522301"/>
            <a:ext cx="1403350" cy="771525"/>
          </a:xfrm>
        </p:spPr>
        <p:txBody>
          <a:bodyPr anchor="ctr">
            <a:normAutofit/>
          </a:bodyPr>
          <a:lstStyle>
            <a:lvl1pPr>
              <a:defRPr sz="4000" b="1">
                <a:solidFill>
                  <a:schemeClr val="accent6"/>
                </a:solidFill>
                <a:latin typeface=""/>
              </a:defRPr>
            </a:lvl1pPr>
            <a:lvl2pPr>
              <a:defRPr>
                <a:solidFill>
                  <a:schemeClr val="accent6"/>
                </a:solidFill>
              </a:defRPr>
            </a:lvl2pPr>
            <a:lvl3pPr>
              <a:defRPr>
                <a:solidFill>
                  <a:schemeClr val="accent6"/>
                </a:solidFill>
              </a:defRPr>
            </a:lvl3pPr>
            <a:lvl4pPr>
              <a:defRPr>
                <a:solidFill>
                  <a:schemeClr val="accent6"/>
                </a:solidFill>
              </a:defRPr>
            </a:lvl4pPr>
            <a:lvl5pPr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pl-PL" dirty="0"/>
              <a:t>50%</a:t>
            </a:r>
          </a:p>
        </p:txBody>
      </p:sp>
      <p:sp>
        <p:nvSpPr>
          <p:cNvPr id="10" name="Symbol zastępczy tekstu 7">
            <a:extLst>
              <a:ext uri="{FF2B5EF4-FFF2-40B4-BE49-F238E27FC236}">
                <a16:creationId xmlns:a16="http://schemas.microsoft.com/office/drawing/2014/main" id="{2DB24B1B-B75B-2CB0-003C-C861E0C162A2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649342" y="4090589"/>
            <a:ext cx="2278062" cy="260350"/>
          </a:xfrm>
        </p:spPr>
        <p:txBody>
          <a:bodyPr>
            <a:noAutofit/>
          </a:bodyPr>
          <a:lstStyle>
            <a:lvl1pPr algn="l">
              <a:defRPr sz="1200" b="1">
                <a:solidFill>
                  <a:schemeClr val="bg1"/>
                </a:solidFill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11" name="Symbol zastępczy tekstu 7">
            <a:extLst>
              <a:ext uri="{FF2B5EF4-FFF2-40B4-BE49-F238E27FC236}">
                <a16:creationId xmlns:a16="http://schemas.microsoft.com/office/drawing/2014/main" id="{59093ED6-FA21-AA52-86AC-404D5D92138E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649342" y="4473360"/>
            <a:ext cx="2278062" cy="942801"/>
          </a:xfrm>
        </p:spPr>
        <p:txBody>
          <a:bodyPr>
            <a:noAutofit/>
          </a:bodyPr>
          <a:lstStyle>
            <a:lvl1pPr algn="l">
              <a:defRPr sz="1100" b="0">
                <a:solidFill>
                  <a:schemeClr val="bg1"/>
                </a:solidFill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14" name="Symbol zastępczy tekstu 7">
            <a:extLst>
              <a:ext uri="{FF2B5EF4-FFF2-40B4-BE49-F238E27FC236}">
                <a16:creationId xmlns:a16="http://schemas.microsoft.com/office/drawing/2014/main" id="{A79A31C4-F696-1C26-05B2-9F1E44C6DEB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95204" y="4090589"/>
            <a:ext cx="2278062" cy="260350"/>
          </a:xfrm>
        </p:spPr>
        <p:txBody>
          <a:bodyPr>
            <a:noAutofit/>
          </a:bodyPr>
          <a:lstStyle>
            <a:lvl1pPr algn="l">
              <a:defRPr sz="1200" b="1">
                <a:solidFill>
                  <a:schemeClr val="accent6"/>
                </a:solidFill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15" name="Symbol zastępczy tekstu 7">
            <a:extLst>
              <a:ext uri="{FF2B5EF4-FFF2-40B4-BE49-F238E27FC236}">
                <a16:creationId xmlns:a16="http://schemas.microsoft.com/office/drawing/2014/main" id="{124F007E-EFAA-5482-90C2-81DBCE2F5EE7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395204" y="4473360"/>
            <a:ext cx="2278062" cy="942801"/>
          </a:xfrm>
        </p:spPr>
        <p:txBody>
          <a:bodyPr>
            <a:noAutofit/>
          </a:bodyPr>
          <a:lstStyle>
            <a:lvl1pPr algn="l">
              <a:defRPr sz="1100" b="0">
                <a:solidFill>
                  <a:schemeClr val="accent6"/>
                </a:solidFill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</p:spTree>
    <p:extLst>
      <p:ext uri="{BB962C8B-B14F-4D97-AF65-F5344CB8AC3E}">
        <p14:creationId xmlns:p14="http://schemas.microsoft.com/office/powerpoint/2010/main" val="42714354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clusion 3 Phot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1994" y="1020815"/>
            <a:ext cx="5280025" cy="566928"/>
          </a:xfrm>
        </p:spPr>
        <p:txBody>
          <a:bodyPr anchor="t" anchorCtr="0">
            <a:noAutofit/>
          </a:bodyPr>
          <a:lstStyle>
            <a:lvl1pPr algn="l">
              <a:defRPr sz="3200" cap="none">
                <a:solidFill>
                  <a:schemeClr val="accent6"/>
                </a:solidFill>
              </a:defRPr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87613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clusion 3 Phot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1994" y="1020815"/>
            <a:ext cx="5280025" cy="566928"/>
          </a:xfrm>
        </p:spPr>
        <p:txBody>
          <a:bodyPr anchor="t" anchorCtr="0">
            <a:noAutofit/>
          </a:bodyPr>
          <a:lstStyle>
            <a:lvl1pPr algn="l">
              <a:defRPr sz="3200" cap="none">
                <a:solidFill>
                  <a:schemeClr val="tx1"/>
                </a:solidFill>
              </a:defRPr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7" name="Symbol zastępczy tekstu 6">
            <a:extLst>
              <a:ext uri="{FF2B5EF4-FFF2-40B4-BE49-F238E27FC236}">
                <a16:creationId xmlns:a16="http://schemas.microsoft.com/office/drawing/2014/main" id="{63B89CB0-021D-9B1C-07EE-05B02F5EBFF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067160" y="1002725"/>
            <a:ext cx="4009431" cy="754633"/>
          </a:xfrm>
        </p:spPr>
        <p:txBody>
          <a:bodyPr>
            <a:noAutofit/>
          </a:bodyPr>
          <a:lstStyle>
            <a:lvl1pPr>
              <a:defRPr sz="1200">
                <a:solidFill>
                  <a:schemeClr val="accent6"/>
                </a:solidFill>
              </a:defRPr>
            </a:lvl1pPr>
            <a:lvl2pPr>
              <a:defRPr sz="1200">
                <a:solidFill>
                  <a:schemeClr val="accent6"/>
                </a:solidFill>
              </a:defRPr>
            </a:lvl2pPr>
            <a:lvl3pPr>
              <a:defRPr sz="1200">
                <a:solidFill>
                  <a:schemeClr val="accent6"/>
                </a:solidFill>
              </a:defRPr>
            </a:lvl3pPr>
            <a:lvl4pPr>
              <a:defRPr sz="1200">
                <a:solidFill>
                  <a:schemeClr val="accent6"/>
                </a:solidFill>
              </a:defRPr>
            </a:lvl4pPr>
            <a:lvl5pPr>
              <a:defRPr sz="1200">
                <a:solidFill>
                  <a:schemeClr val="accent6"/>
                </a:solidFill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31" name="Prostokąt 30">
            <a:extLst>
              <a:ext uri="{FF2B5EF4-FFF2-40B4-BE49-F238E27FC236}">
                <a16:creationId xmlns:a16="http://schemas.microsoft.com/office/drawing/2014/main" id="{2637E674-2659-E08F-FE30-5A768B8AA1F4}"/>
              </a:ext>
            </a:extLst>
          </p:cNvPr>
          <p:cNvSpPr/>
          <p:nvPr userDrawn="1"/>
        </p:nvSpPr>
        <p:spPr>
          <a:xfrm>
            <a:off x="401994" y="2607287"/>
            <a:ext cx="3237276" cy="369290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  <p:sp>
        <p:nvSpPr>
          <p:cNvPr id="32" name="Symbol zastępczy obrazu 13">
            <a:extLst>
              <a:ext uri="{FF2B5EF4-FFF2-40B4-BE49-F238E27FC236}">
                <a16:creationId xmlns:a16="http://schemas.microsoft.com/office/drawing/2014/main" id="{7E2EE24B-ADAB-C363-EBCA-8106070885A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778630" y="3252429"/>
            <a:ext cx="613178" cy="613178"/>
          </a:xfrm>
        </p:spPr>
        <p:txBody>
          <a:bodyPr/>
          <a:lstStyle>
            <a:lvl1pPr algn="l">
              <a:defRPr/>
            </a:lvl1pPr>
          </a:lstStyle>
          <a:p>
            <a:endParaRPr lang="pl-PL"/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3AE88B31-4F86-8F08-53CA-CDC424A85CE5}"/>
              </a:ext>
            </a:extLst>
          </p:cNvPr>
          <p:cNvSpPr/>
          <p:nvPr userDrawn="1"/>
        </p:nvSpPr>
        <p:spPr>
          <a:xfrm>
            <a:off x="7067160" y="2607287"/>
            <a:ext cx="5195960" cy="369290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  <p:sp>
        <p:nvSpPr>
          <p:cNvPr id="8" name="Symbol zastępczy obrazu 13">
            <a:extLst>
              <a:ext uri="{FF2B5EF4-FFF2-40B4-BE49-F238E27FC236}">
                <a16:creationId xmlns:a16="http://schemas.microsoft.com/office/drawing/2014/main" id="{36FC287A-8725-0C9F-9E86-5BA7FB70FEBE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7443796" y="4023599"/>
            <a:ext cx="613178" cy="613178"/>
          </a:xfrm>
        </p:spPr>
        <p:txBody>
          <a:bodyPr/>
          <a:lstStyle>
            <a:lvl1pPr algn="l">
              <a:defRPr/>
            </a:lvl1pPr>
          </a:lstStyle>
          <a:p>
            <a:endParaRPr lang="pl-PL"/>
          </a:p>
        </p:txBody>
      </p:sp>
      <p:sp>
        <p:nvSpPr>
          <p:cNvPr id="11" name="Symbol zastępczy obrazu 13">
            <a:extLst>
              <a:ext uri="{FF2B5EF4-FFF2-40B4-BE49-F238E27FC236}">
                <a16:creationId xmlns:a16="http://schemas.microsoft.com/office/drawing/2014/main" id="{6A2560A3-3906-B504-CA1D-D25799CDEBCA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7443796" y="4978639"/>
            <a:ext cx="613178" cy="613178"/>
          </a:xfrm>
        </p:spPr>
        <p:txBody>
          <a:bodyPr/>
          <a:lstStyle>
            <a:lvl1pPr algn="l">
              <a:defRPr/>
            </a:lvl1pPr>
          </a:lstStyle>
          <a:p>
            <a:endParaRPr lang="pl-PL"/>
          </a:p>
        </p:txBody>
      </p:sp>
      <p:sp>
        <p:nvSpPr>
          <p:cNvPr id="16" name="Symbol zastępczy obrazu 14">
            <a:extLst>
              <a:ext uri="{FF2B5EF4-FFF2-40B4-BE49-F238E27FC236}">
                <a16:creationId xmlns:a16="http://schemas.microsoft.com/office/drawing/2014/main" id="{69CD3DF8-09A6-E969-595D-F6878BF68E07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3733800" y="2606714"/>
            <a:ext cx="3238500" cy="3694112"/>
          </a:xfrm>
        </p:spPr>
        <p:txBody>
          <a:bodyPr/>
          <a:lstStyle/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92F0E297-A577-757E-A73C-9104859A9C48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777875" y="4079914"/>
            <a:ext cx="2670175" cy="2020887"/>
          </a:xfrm>
        </p:spPr>
        <p:txBody>
          <a:bodyPr>
            <a:normAutofit/>
          </a:bodyPr>
          <a:lstStyle>
            <a:lvl1pPr>
              <a:defRPr sz="1100">
                <a:latin typeface=""/>
              </a:defRPr>
            </a:lvl1pPr>
            <a:lvl2pPr>
              <a:defRPr sz="1100">
                <a:latin typeface=""/>
              </a:defRPr>
            </a:lvl2pPr>
            <a:lvl3pPr>
              <a:defRPr sz="1100">
                <a:latin typeface=""/>
              </a:defRPr>
            </a:lvl3pPr>
            <a:lvl4pPr>
              <a:defRPr sz="1100">
                <a:latin typeface=""/>
              </a:defRPr>
            </a:lvl4pPr>
            <a:lvl5pPr>
              <a:defRPr sz="1100">
                <a:latin typeface=""/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6" name="Symbol zastępczy tekstu 3">
            <a:extLst>
              <a:ext uri="{FF2B5EF4-FFF2-40B4-BE49-F238E27FC236}">
                <a16:creationId xmlns:a16="http://schemas.microsoft.com/office/drawing/2014/main" id="{A720459A-E803-C6C7-A4A9-D76399B638F1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8241930" y="4020519"/>
            <a:ext cx="3548076" cy="613178"/>
          </a:xfrm>
        </p:spPr>
        <p:txBody>
          <a:bodyPr>
            <a:normAutofit/>
          </a:bodyPr>
          <a:lstStyle>
            <a:lvl1pPr>
              <a:defRPr sz="1100">
                <a:latin typeface=""/>
              </a:defRPr>
            </a:lvl1pPr>
            <a:lvl2pPr>
              <a:defRPr sz="1100">
                <a:latin typeface=""/>
              </a:defRPr>
            </a:lvl2pPr>
            <a:lvl3pPr>
              <a:defRPr sz="1100">
                <a:latin typeface=""/>
              </a:defRPr>
            </a:lvl3pPr>
            <a:lvl4pPr>
              <a:defRPr sz="1100">
                <a:latin typeface=""/>
              </a:defRPr>
            </a:lvl4pPr>
            <a:lvl5pPr>
              <a:defRPr sz="1100">
                <a:latin typeface=""/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14" name="Symbol zastępczy tekstu 3">
            <a:extLst>
              <a:ext uri="{FF2B5EF4-FFF2-40B4-BE49-F238E27FC236}">
                <a16:creationId xmlns:a16="http://schemas.microsoft.com/office/drawing/2014/main" id="{91719E3F-6C9A-02C4-565B-6BE7B0C9EABE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8241930" y="4984538"/>
            <a:ext cx="3548076" cy="613178"/>
          </a:xfrm>
        </p:spPr>
        <p:txBody>
          <a:bodyPr>
            <a:normAutofit/>
          </a:bodyPr>
          <a:lstStyle>
            <a:lvl1pPr>
              <a:defRPr sz="1100">
                <a:latin typeface=""/>
              </a:defRPr>
            </a:lvl1pPr>
            <a:lvl2pPr>
              <a:defRPr sz="1100">
                <a:latin typeface=""/>
              </a:defRPr>
            </a:lvl2pPr>
            <a:lvl3pPr>
              <a:defRPr sz="1100">
                <a:latin typeface=""/>
              </a:defRPr>
            </a:lvl3pPr>
            <a:lvl4pPr>
              <a:defRPr sz="1100">
                <a:latin typeface=""/>
              </a:defRPr>
            </a:lvl4pPr>
            <a:lvl5pPr>
              <a:defRPr sz="1100">
                <a:latin typeface=""/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15" name="Symbol zastępczy tekstu 3">
            <a:extLst>
              <a:ext uri="{FF2B5EF4-FFF2-40B4-BE49-F238E27FC236}">
                <a16:creationId xmlns:a16="http://schemas.microsoft.com/office/drawing/2014/main" id="{F0F58CA1-6779-91B1-C932-E71CAF533D5D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443796" y="3227551"/>
            <a:ext cx="4346210" cy="613178"/>
          </a:xfrm>
        </p:spPr>
        <p:txBody>
          <a:bodyPr anchor="ctr">
            <a:normAutofit/>
          </a:bodyPr>
          <a:lstStyle>
            <a:lvl1pPr>
              <a:defRPr sz="1100" b="1">
                <a:latin typeface=""/>
              </a:defRPr>
            </a:lvl1pPr>
            <a:lvl2pPr>
              <a:defRPr sz="1100" b="1">
                <a:latin typeface=""/>
              </a:defRPr>
            </a:lvl2pPr>
            <a:lvl3pPr>
              <a:defRPr sz="1100" b="1">
                <a:latin typeface=""/>
              </a:defRPr>
            </a:lvl3pPr>
            <a:lvl4pPr>
              <a:defRPr sz="1100" b="1">
                <a:latin typeface=""/>
              </a:defRPr>
            </a:lvl4pPr>
            <a:lvl5pPr>
              <a:defRPr sz="1100" b="1">
                <a:latin typeface=""/>
              </a:defRPr>
            </a:lvl5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3" name="Symbol zastępczy tekstu 3">
            <a:extLst>
              <a:ext uri="{FF2B5EF4-FFF2-40B4-BE49-F238E27FC236}">
                <a16:creationId xmlns:a16="http://schemas.microsoft.com/office/drawing/2014/main" id="{5794A4B6-1547-1CB5-672D-210B05E0A9EA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513265" y="3264422"/>
            <a:ext cx="1934785" cy="613178"/>
          </a:xfrm>
        </p:spPr>
        <p:txBody>
          <a:bodyPr anchor="ctr">
            <a:normAutofit/>
          </a:bodyPr>
          <a:lstStyle>
            <a:lvl1pPr>
              <a:defRPr sz="1100" b="1">
                <a:latin typeface=""/>
              </a:defRPr>
            </a:lvl1pPr>
            <a:lvl2pPr>
              <a:defRPr sz="1100" b="1">
                <a:latin typeface=""/>
              </a:defRPr>
            </a:lvl2pPr>
            <a:lvl3pPr>
              <a:defRPr sz="1100" b="1">
                <a:latin typeface=""/>
              </a:defRPr>
            </a:lvl3pPr>
            <a:lvl4pPr>
              <a:defRPr sz="1100" b="1">
                <a:latin typeface=""/>
              </a:defRPr>
            </a:lvl4pPr>
            <a:lvl5pPr>
              <a:defRPr sz="1100" b="1">
                <a:latin typeface=""/>
              </a:defRPr>
            </a:lvl5pPr>
          </a:lstStyle>
          <a:p>
            <a:pPr lvl="0"/>
            <a:r>
              <a:rPr lang="pl-PL" dirty="0"/>
              <a:t>tytuł</a:t>
            </a:r>
          </a:p>
        </p:txBody>
      </p:sp>
    </p:spTree>
    <p:extLst>
      <p:ext uri="{BB962C8B-B14F-4D97-AF65-F5344CB8AC3E}">
        <p14:creationId xmlns:p14="http://schemas.microsoft.com/office/powerpoint/2010/main" val="25290132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clusion 3 Phot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wal 2">
            <a:extLst>
              <a:ext uri="{FF2B5EF4-FFF2-40B4-BE49-F238E27FC236}">
                <a16:creationId xmlns:a16="http://schemas.microsoft.com/office/drawing/2014/main" id="{58ACE6CB-672B-8C27-7F04-25ADDED7A10B}"/>
              </a:ext>
            </a:extLst>
          </p:cNvPr>
          <p:cNvSpPr/>
          <p:nvPr userDrawn="1"/>
        </p:nvSpPr>
        <p:spPr>
          <a:xfrm>
            <a:off x="1134317" y="2209060"/>
            <a:ext cx="945732" cy="94573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7840" y="560577"/>
            <a:ext cx="10683442" cy="566928"/>
          </a:xfrm>
        </p:spPr>
        <p:txBody>
          <a:bodyPr anchor="t" anchorCtr="0">
            <a:noAutofit/>
          </a:bodyPr>
          <a:lstStyle>
            <a:lvl1pPr algn="ctr">
              <a:defRPr sz="3200" cap="none">
                <a:solidFill>
                  <a:schemeClr val="tx1"/>
                </a:solidFill>
              </a:defRPr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37" name="Symbol zastępczy obrazu 13">
            <a:extLst>
              <a:ext uri="{FF2B5EF4-FFF2-40B4-BE49-F238E27FC236}">
                <a16:creationId xmlns:a16="http://schemas.microsoft.com/office/drawing/2014/main" id="{A8F4F93C-FAC6-9C07-BBB6-AAE31C561674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1304912" y="2385914"/>
            <a:ext cx="613178" cy="613178"/>
          </a:xfrm>
        </p:spPr>
        <p:txBody>
          <a:bodyPr/>
          <a:lstStyle>
            <a:lvl1pPr algn="l">
              <a:defRPr/>
            </a:lvl1pPr>
          </a:lstStyle>
          <a:p>
            <a:endParaRPr lang="pl-PL"/>
          </a:p>
        </p:txBody>
      </p:sp>
      <p:cxnSp>
        <p:nvCxnSpPr>
          <p:cNvPr id="9" name="Łącznik prosty 8">
            <a:extLst>
              <a:ext uri="{FF2B5EF4-FFF2-40B4-BE49-F238E27FC236}">
                <a16:creationId xmlns:a16="http://schemas.microsoft.com/office/drawing/2014/main" id="{772C17A8-0869-A5C0-1CAA-72F02B3D2178}"/>
              </a:ext>
            </a:extLst>
          </p:cNvPr>
          <p:cNvCxnSpPr/>
          <p:nvPr userDrawn="1"/>
        </p:nvCxnSpPr>
        <p:spPr>
          <a:xfrm>
            <a:off x="6106159" y="1941531"/>
            <a:ext cx="0" cy="4328160"/>
          </a:xfrm>
          <a:prstGeom prst="line">
            <a:avLst/>
          </a:prstGeom>
          <a:ln w="19050"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Łącznik prosty 9">
            <a:extLst>
              <a:ext uri="{FF2B5EF4-FFF2-40B4-BE49-F238E27FC236}">
                <a16:creationId xmlns:a16="http://schemas.microsoft.com/office/drawing/2014/main" id="{BFAEDB13-A947-34F2-82BB-140575F59651}"/>
              </a:ext>
            </a:extLst>
          </p:cNvPr>
          <p:cNvCxnSpPr/>
          <p:nvPr userDrawn="1"/>
        </p:nvCxnSpPr>
        <p:spPr>
          <a:xfrm>
            <a:off x="9103360" y="1941531"/>
            <a:ext cx="0" cy="4328160"/>
          </a:xfrm>
          <a:prstGeom prst="line">
            <a:avLst/>
          </a:prstGeom>
          <a:ln w="19050"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Łącznik prosty 15">
            <a:extLst>
              <a:ext uri="{FF2B5EF4-FFF2-40B4-BE49-F238E27FC236}">
                <a16:creationId xmlns:a16="http://schemas.microsoft.com/office/drawing/2014/main" id="{78605605-8047-AC70-83EA-A13EA9074B5D}"/>
              </a:ext>
            </a:extLst>
          </p:cNvPr>
          <p:cNvCxnSpPr/>
          <p:nvPr userDrawn="1"/>
        </p:nvCxnSpPr>
        <p:spPr>
          <a:xfrm>
            <a:off x="3068320" y="1941531"/>
            <a:ext cx="0" cy="4328160"/>
          </a:xfrm>
          <a:prstGeom prst="line">
            <a:avLst/>
          </a:prstGeom>
          <a:ln w="19050"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Owal 16">
            <a:extLst>
              <a:ext uri="{FF2B5EF4-FFF2-40B4-BE49-F238E27FC236}">
                <a16:creationId xmlns:a16="http://schemas.microsoft.com/office/drawing/2014/main" id="{BE221EDB-6F96-2E71-6088-AEA0A78D63A4}"/>
              </a:ext>
            </a:extLst>
          </p:cNvPr>
          <p:cNvSpPr/>
          <p:nvPr userDrawn="1"/>
        </p:nvSpPr>
        <p:spPr>
          <a:xfrm>
            <a:off x="4182317" y="2219637"/>
            <a:ext cx="945732" cy="945732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8" name="Symbol zastępczy obrazu 13">
            <a:extLst>
              <a:ext uri="{FF2B5EF4-FFF2-40B4-BE49-F238E27FC236}">
                <a16:creationId xmlns:a16="http://schemas.microsoft.com/office/drawing/2014/main" id="{36EF6539-91EB-6964-C413-5F30B7D68EAC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4348594" y="2385914"/>
            <a:ext cx="613178" cy="613178"/>
          </a:xfrm>
        </p:spPr>
        <p:txBody>
          <a:bodyPr/>
          <a:lstStyle>
            <a:lvl1pPr algn="l">
              <a:defRPr/>
            </a:lvl1pPr>
          </a:lstStyle>
          <a:p>
            <a:endParaRPr lang="pl-PL"/>
          </a:p>
        </p:txBody>
      </p:sp>
      <p:sp>
        <p:nvSpPr>
          <p:cNvPr id="22" name="Owal 21">
            <a:extLst>
              <a:ext uri="{FF2B5EF4-FFF2-40B4-BE49-F238E27FC236}">
                <a16:creationId xmlns:a16="http://schemas.microsoft.com/office/drawing/2014/main" id="{5CC61AC8-0FFD-91DC-D6CE-44A947F30895}"/>
              </a:ext>
            </a:extLst>
          </p:cNvPr>
          <p:cNvSpPr/>
          <p:nvPr userDrawn="1"/>
        </p:nvSpPr>
        <p:spPr>
          <a:xfrm>
            <a:off x="7187849" y="2219637"/>
            <a:ext cx="945732" cy="94573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3" name="Symbol zastępczy obrazu 13">
            <a:extLst>
              <a:ext uri="{FF2B5EF4-FFF2-40B4-BE49-F238E27FC236}">
                <a16:creationId xmlns:a16="http://schemas.microsoft.com/office/drawing/2014/main" id="{071782C8-C3B3-E5A9-5F35-32CCFE5A42CC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7357993" y="2385914"/>
            <a:ext cx="613178" cy="613178"/>
          </a:xfrm>
        </p:spPr>
        <p:txBody>
          <a:bodyPr/>
          <a:lstStyle>
            <a:lvl1pPr algn="l">
              <a:defRPr/>
            </a:lvl1pPr>
          </a:lstStyle>
          <a:p>
            <a:endParaRPr lang="pl-PL"/>
          </a:p>
        </p:txBody>
      </p:sp>
      <p:sp>
        <p:nvSpPr>
          <p:cNvPr id="27" name="Owal 26">
            <a:extLst>
              <a:ext uri="{FF2B5EF4-FFF2-40B4-BE49-F238E27FC236}">
                <a16:creationId xmlns:a16="http://schemas.microsoft.com/office/drawing/2014/main" id="{57AA5BFA-87BA-072F-F190-465B6B19EF3B}"/>
              </a:ext>
            </a:extLst>
          </p:cNvPr>
          <p:cNvSpPr/>
          <p:nvPr userDrawn="1"/>
        </p:nvSpPr>
        <p:spPr>
          <a:xfrm>
            <a:off x="10235550" y="2219637"/>
            <a:ext cx="945732" cy="945732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8" name="Symbol zastępczy obrazu 13">
            <a:extLst>
              <a:ext uri="{FF2B5EF4-FFF2-40B4-BE49-F238E27FC236}">
                <a16:creationId xmlns:a16="http://schemas.microsoft.com/office/drawing/2014/main" id="{7FE04913-4F88-3A91-C15D-4673D16EFEDC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10416303" y="2385914"/>
            <a:ext cx="613178" cy="613178"/>
          </a:xfrm>
        </p:spPr>
        <p:txBody>
          <a:bodyPr/>
          <a:lstStyle>
            <a:lvl1pPr algn="l">
              <a:defRPr/>
            </a:lvl1pPr>
          </a:lstStyle>
          <a:p>
            <a:endParaRPr lang="pl-PL"/>
          </a:p>
        </p:txBody>
      </p:sp>
      <p:sp>
        <p:nvSpPr>
          <p:cNvPr id="6" name="Symbol zastępczy tekstu 7">
            <a:extLst>
              <a:ext uri="{FF2B5EF4-FFF2-40B4-BE49-F238E27FC236}">
                <a16:creationId xmlns:a16="http://schemas.microsoft.com/office/drawing/2014/main" id="{7C3BCAF8-C0C6-DB89-6E82-F39DF010314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72470" y="3591723"/>
            <a:ext cx="2278062" cy="260350"/>
          </a:xfrm>
        </p:spPr>
        <p:txBody>
          <a:bodyPr>
            <a:noAutofit/>
          </a:bodyPr>
          <a:lstStyle>
            <a:lvl1pPr algn="ctr">
              <a:defRPr sz="1200" b="1">
                <a:solidFill>
                  <a:schemeClr val="accent6"/>
                </a:solidFill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7" name="Symbol zastępczy tekstu 7">
            <a:extLst>
              <a:ext uri="{FF2B5EF4-FFF2-40B4-BE49-F238E27FC236}">
                <a16:creationId xmlns:a16="http://schemas.microsoft.com/office/drawing/2014/main" id="{57A5522F-0521-7B08-8237-0A7EB9BBB71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64207" y="4032177"/>
            <a:ext cx="2278062" cy="942801"/>
          </a:xfrm>
        </p:spPr>
        <p:txBody>
          <a:bodyPr>
            <a:noAutofit/>
          </a:bodyPr>
          <a:lstStyle>
            <a:lvl1pPr algn="ctr">
              <a:defRPr sz="1100" b="0">
                <a:solidFill>
                  <a:schemeClr val="accent6"/>
                </a:solidFill>
                <a:latin typeface=""/>
              </a:defRPr>
            </a:lvl1pPr>
          </a:lstStyle>
          <a:p>
            <a:pPr lvl="0"/>
            <a:r>
              <a:rPr lang="pl-PL" dirty="0"/>
              <a:t>opis</a:t>
            </a:r>
          </a:p>
        </p:txBody>
      </p:sp>
      <p:sp>
        <p:nvSpPr>
          <p:cNvPr id="8" name="Symbol zastępczy tekstu 7">
            <a:extLst>
              <a:ext uri="{FF2B5EF4-FFF2-40B4-BE49-F238E27FC236}">
                <a16:creationId xmlns:a16="http://schemas.microsoft.com/office/drawing/2014/main" id="{04EB4BAD-90FF-3E01-0CAD-381F2162537F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72470" y="5108634"/>
            <a:ext cx="2278062" cy="942801"/>
          </a:xfrm>
        </p:spPr>
        <p:txBody>
          <a:bodyPr>
            <a:noAutofit/>
          </a:bodyPr>
          <a:lstStyle>
            <a:lvl1pPr algn="ctr">
              <a:defRPr sz="4000" b="1">
                <a:solidFill>
                  <a:schemeClr val="accent6"/>
                </a:solidFill>
                <a:latin typeface=""/>
              </a:defRPr>
            </a:lvl1pPr>
          </a:lstStyle>
          <a:p>
            <a:pPr lvl="0"/>
            <a:r>
              <a:rPr lang="pl-PL" dirty="0"/>
              <a:t>25%</a:t>
            </a:r>
          </a:p>
        </p:txBody>
      </p:sp>
      <p:sp>
        <p:nvSpPr>
          <p:cNvPr id="15" name="Symbol zastępczy tekstu 7">
            <a:extLst>
              <a:ext uri="{FF2B5EF4-FFF2-40B4-BE49-F238E27FC236}">
                <a16:creationId xmlns:a16="http://schemas.microsoft.com/office/drawing/2014/main" id="{FD01B803-FDC6-CBE7-7379-C8DC559B85DB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3524484" y="3591723"/>
            <a:ext cx="2278062" cy="260350"/>
          </a:xfrm>
        </p:spPr>
        <p:txBody>
          <a:bodyPr>
            <a:noAutofit/>
          </a:bodyPr>
          <a:lstStyle>
            <a:lvl1pPr algn="ctr">
              <a:defRPr sz="1200" b="1">
                <a:solidFill>
                  <a:schemeClr val="accent6"/>
                </a:solidFill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31" name="Symbol zastępczy tekstu 7">
            <a:extLst>
              <a:ext uri="{FF2B5EF4-FFF2-40B4-BE49-F238E27FC236}">
                <a16:creationId xmlns:a16="http://schemas.microsoft.com/office/drawing/2014/main" id="{DCCA319E-264D-438B-3DFA-247F6694C4ED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3516221" y="4032177"/>
            <a:ext cx="2278062" cy="942801"/>
          </a:xfrm>
        </p:spPr>
        <p:txBody>
          <a:bodyPr>
            <a:noAutofit/>
          </a:bodyPr>
          <a:lstStyle>
            <a:lvl1pPr algn="ctr">
              <a:defRPr sz="1100" b="0">
                <a:solidFill>
                  <a:schemeClr val="accent6"/>
                </a:solidFill>
                <a:latin typeface=""/>
              </a:defRPr>
            </a:lvl1pPr>
          </a:lstStyle>
          <a:p>
            <a:pPr lvl="0"/>
            <a:r>
              <a:rPr lang="pl-PL" dirty="0"/>
              <a:t>opis</a:t>
            </a:r>
          </a:p>
        </p:txBody>
      </p:sp>
      <p:sp>
        <p:nvSpPr>
          <p:cNvPr id="32" name="Symbol zastępczy tekstu 7">
            <a:extLst>
              <a:ext uri="{FF2B5EF4-FFF2-40B4-BE49-F238E27FC236}">
                <a16:creationId xmlns:a16="http://schemas.microsoft.com/office/drawing/2014/main" id="{BE262B79-2F4A-DD60-011A-321943B4D2E0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3524484" y="5108634"/>
            <a:ext cx="2278062" cy="942801"/>
          </a:xfrm>
        </p:spPr>
        <p:txBody>
          <a:bodyPr>
            <a:noAutofit/>
          </a:bodyPr>
          <a:lstStyle>
            <a:lvl1pPr algn="ctr">
              <a:defRPr sz="4000" b="1">
                <a:solidFill>
                  <a:schemeClr val="accent6"/>
                </a:solidFill>
                <a:latin typeface=""/>
              </a:defRPr>
            </a:lvl1pPr>
          </a:lstStyle>
          <a:p>
            <a:pPr lvl="0"/>
            <a:r>
              <a:rPr lang="pl-PL" dirty="0"/>
              <a:t>25%</a:t>
            </a:r>
          </a:p>
        </p:txBody>
      </p:sp>
      <p:sp>
        <p:nvSpPr>
          <p:cNvPr id="44" name="Symbol zastępczy tekstu 7">
            <a:extLst>
              <a:ext uri="{FF2B5EF4-FFF2-40B4-BE49-F238E27FC236}">
                <a16:creationId xmlns:a16="http://schemas.microsoft.com/office/drawing/2014/main" id="{A2D3D7AB-2193-B76A-D0DF-20423508FB51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521684" y="3591723"/>
            <a:ext cx="2278062" cy="260350"/>
          </a:xfrm>
        </p:spPr>
        <p:txBody>
          <a:bodyPr>
            <a:noAutofit/>
          </a:bodyPr>
          <a:lstStyle>
            <a:lvl1pPr algn="ctr">
              <a:defRPr sz="1200" b="1">
                <a:solidFill>
                  <a:schemeClr val="accent6"/>
                </a:solidFill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45" name="Symbol zastępczy tekstu 7">
            <a:extLst>
              <a:ext uri="{FF2B5EF4-FFF2-40B4-BE49-F238E27FC236}">
                <a16:creationId xmlns:a16="http://schemas.microsoft.com/office/drawing/2014/main" id="{4DC31189-20B5-1BA9-F176-A44A36738D96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6513421" y="4032177"/>
            <a:ext cx="2278062" cy="942801"/>
          </a:xfrm>
        </p:spPr>
        <p:txBody>
          <a:bodyPr>
            <a:noAutofit/>
          </a:bodyPr>
          <a:lstStyle>
            <a:lvl1pPr algn="ctr">
              <a:defRPr sz="1100" b="0">
                <a:solidFill>
                  <a:schemeClr val="accent6"/>
                </a:solidFill>
                <a:latin typeface=""/>
              </a:defRPr>
            </a:lvl1pPr>
          </a:lstStyle>
          <a:p>
            <a:pPr lvl="0"/>
            <a:r>
              <a:rPr lang="pl-PL" dirty="0"/>
              <a:t>opis</a:t>
            </a:r>
          </a:p>
        </p:txBody>
      </p:sp>
      <p:sp>
        <p:nvSpPr>
          <p:cNvPr id="46" name="Symbol zastępczy tekstu 7">
            <a:extLst>
              <a:ext uri="{FF2B5EF4-FFF2-40B4-BE49-F238E27FC236}">
                <a16:creationId xmlns:a16="http://schemas.microsoft.com/office/drawing/2014/main" id="{AE495B87-198A-8D2D-2D15-C591F8FF182F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6521684" y="5108634"/>
            <a:ext cx="2278062" cy="942801"/>
          </a:xfrm>
        </p:spPr>
        <p:txBody>
          <a:bodyPr>
            <a:noAutofit/>
          </a:bodyPr>
          <a:lstStyle>
            <a:lvl1pPr algn="ctr">
              <a:defRPr sz="4000" b="1">
                <a:solidFill>
                  <a:schemeClr val="accent6"/>
                </a:solidFill>
                <a:latin typeface=""/>
              </a:defRPr>
            </a:lvl1pPr>
          </a:lstStyle>
          <a:p>
            <a:pPr lvl="0"/>
            <a:r>
              <a:rPr lang="pl-PL" dirty="0"/>
              <a:t>25%</a:t>
            </a:r>
          </a:p>
        </p:txBody>
      </p:sp>
      <p:sp>
        <p:nvSpPr>
          <p:cNvPr id="47" name="Symbol zastępczy tekstu 7">
            <a:extLst>
              <a:ext uri="{FF2B5EF4-FFF2-40B4-BE49-F238E27FC236}">
                <a16:creationId xmlns:a16="http://schemas.microsoft.com/office/drawing/2014/main" id="{F92A351F-4B62-AE68-7D98-813B641613A6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9583861" y="3591723"/>
            <a:ext cx="2278062" cy="260350"/>
          </a:xfrm>
        </p:spPr>
        <p:txBody>
          <a:bodyPr>
            <a:noAutofit/>
          </a:bodyPr>
          <a:lstStyle>
            <a:lvl1pPr algn="ctr">
              <a:defRPr sz="1200" b="1">
                <a:solidFill>
                  <a:schemeClr val="accent6"/>
                </a:solidFill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48" name="Symbol zastępczy tekstu 7">
            <a:extLst>
              <a:ext uri="{FF2B5EF4-FFF2-40B4-BE49-F238E27FC236}">
                <a16:creationId xmlns:a16="http://schemas.microsoft.com/office/drawing/2014/main" id="{94379597-84E7-CEB6-89B6-5F8F71941717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9575598" y="4032177"/>
            <a:ext cx="2278062" cy="942801"/>
          </a:xfrm>
        </p:spPr>
        <p:txBody>
          <a:bodyPr>
            <a:noAutofit/>
          </a:bodyPr>
          <a:lstStyle>
            <a:lvl1pPr algn="ctr">
              <a:defRPr sz="1100" b="0">
                <a:solidFill>
                  <a:schemeClr val="accent6"/>
                </a:solidFill>
                <a:latin typeface=""/>
              </a:defRPr>
            </a:lvl1pPr>
          </a:lstStyle>
          <a:p>
            <a:pPr lvl="0"/>
            <a:r>
              <a:rPr lang="pl-PL" dirty="0"/>
              <a:t>opis</a:t>
            </a:r>
          </a:p>
        </p:txBody>
      </p:sp>
      <p:sp>
        <p:nvSpPr>
          <p:cNvPr id="49" name="Symbol zastępczy tekstu 7">
            <a:extLst>
              <a:ext uri="{FF2B5EF4-FFF2-40B4-BE49-F238E27FC236}">
                <a16:creationId xmlns:a16="http://schemas.microsoft.com/office/drawing/2014/main" id="{4A3D4B51-FD9D-E641-DBB8-8C9A8822DD60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9583861" y="5108634"/>
            <a:ext cx="2278062" cy="942801"/>
          </a:xfrm>
        </p:spPr>
        <p:txBody>
          <a:bodyPr>
            <a:noAutofit/>
          </a:bodyPr>
          <a:lstStyle>
            <a:lvl1pPr algn="ctr">
              <a:defRPr sz="4000" b="1">
                <a:solidFill>
                  <a:schemeClr val="accent6"/>
                </a:solidFill>
                <a:latin typeface=""/>
              </a:defRPr>
            </a:lvl1pPr>
          </a:lstStyle>
          <a:p>
            <a:pPr lvl="0"/>
            <a:r>
              <a:rPr lang="pl-PL" dirty="0"/>
              <a:t>25%</a:t>
            </a:r>
          </a:p>
        </p:txBody>
      </p:sp>
      <p:sp>
        <p:nvSpPr>
          <p:cNvPr id="50" name="Title 1">
            <a:extLst>
              <a:ext uri="{FF2B5EF4-FFF2-40B4-BE49-F238E27FC236}">
                <a16:creationId xmlns:a16="http://schemas.microsoft.com/office/drawing/2014/main" id="{27183ED5-C246-D154-DD98-C2575DF98135}"/>
              </a:ext>
            </a:extLst>
          </p:cNvPr>
          <p:cNvSpPr txBox="1">
            <a:spLocks/>
          </p:cNvSpPr>
          <p:nvPr userDrawn="1"/>
        </p:nvSpPr>
        <p:spPr>
          <a:xfrm>
            <a:off x="497840" y="1267102"/>
            <a:ext cx="11196320" cy="56692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none" spc="50" baseline="0">
                <a:solidFill>
                  <a:schemeClr val="tx1"/>
                </a:solidFill>
                <a:latin typeface=""/>
                <a:ea typeface="+mj-ea"/>
                <a:cs typeface="Poppins" pitchFamily="2" charset="77"/>
              </a:defRPr>
            </a:lvl1pPr>
          </a:lstStyle>
          <a:p>
            <a:r>
              <a:rPr lang="en-US" sz="2400" b="0" dirty="0" err="1">
                <a:solidFill>
                  <a:schemeClr val="accent6"/>
                </a:solidFill>
              </a:rPr>
              <a:t>Podtytuł</a:t>
            </a:r>
            <a:endParaRPr lang="en-US" sz="2400" b="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66414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clusion 3 Phot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7840" y="560577"/>
            <a:ext cx="10533017" cy="566928"/>
          </a:xfrm>
        </p:spPr>
        <p:txBody>
          <a:bodyPr anchor="t" anchorCtr="0">
            <a:noAutofit/>
          </a:bodyPr>
          <a:lstStyle>
            <a:lvl1pPr algn="ctr">
              <a:defRPr sz="3200" cap="none">
                <a:solidFill>
                  <a:schemeClr val="tx1"/>
                </a:solidFill>
              </a:defRPr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10595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4F91B21-3700-DBB9-F143-F267C22425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6609" y="570180"/>
            <a:ext cx="10042777" cy="998967"/>
          </a:xfrm>
        </p:spPr>
        <p:txBody>
          <a:bodyPr/>
          <a:lstStyle>
            <a:lvl1pPr algn="ctr">
              <a:defRPr>
                <a:solidFill>
                  <a:schemeClr val="accent5"/>
                </a:solidFill>
              </a:defRPr>
            </a:lvl1pPr>
          </a:lstStyle>
          <a:p>
            <a:r>
              <a:rPr lang="pl-PL" dirty="0"/>
              <a:t>Informacja o kolorach</a:t>
            </a:r>
          </a:p>
        </p:txBody>
      </p:sp>
      <p:sp>
        <p:nvSpPr>
          <p:cNvPr id="5" name="Tytuł 1">
            <a:extLst>
              <a:ext uri="{FF2B5EF4-FFF2-40B4-BE49-F238E27FC236}">
                <a16:creationId xmlns:a16="http://schemas.microsoft.com/office/drawing/2014/main" id="{52A17244-3C85-28F6-E87A-4A385AE5FC39}"/>
              </a:ext>
            </a:extLst>
          </p:cNvPr>
          <p:cNvSpPr txBox="1">
            <a:spLocks/>
          </p:cNvSpPr>
          <p:nvPr userDrawn="1"/>
        </p:nvSpPr>
        <p:spPr>
          <a:xfrm>
            <a:off x="816609" y="1870170"/>
            <a:ext cx="10447125" cy="28604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 cap="all" spc="50" baseline="0">
                <a:solidFill>
                  <a:schemeClr val="accent5"/>
                </a:solidFill>
                <a:latin typeface=""/>
                <a:ea typeface="+mj-ea"/>
                <a:cs typeface="Poppins" pitchFamily="2" charset="77"/>
              </a:defRPr>
            </a:lvl1pPr>
          </a:lstStyle>
          <a:p>
            <a:r>
              <a:rPr lang="pl-PL" sz="1200" b="0" cap="none" dirty="0">
                <a:solidFill>
                  <a:schemeClr val="accent6"/>
                </a:solidFill>
              </a:rPr>
              <a:t>Wersja koloru zielonego używana w prezentacji </a:t>
            </a:r>
          </a:p>
        </p:txBody>
      </p:sp>
      <p:sp>
        <p:nvSpPr>
          <p:cNvPr id="7" name="Tytuł 1">
            <a:extLst>
              <a:ext uri="{FF2B5EF4-FFF2-40B4-BE49-F238E27FC236}">
                <a16:creationId xmlns:a16="http://schemas.microsoft.com/office/drawing/2014/main" id="{FF5CACB1-AD64-C94D-B52D-B152DA6F96C3}"/>
              </a:ext>
            </a:extLst>
          </p:cNvPr>
          <p:cNvSpPr txBox="1">
            <a:spLocks/>
          </p:cNvSpPr>
          <p:nvPr userDrawn="1"/>
        </p:nvSpPr>
        <p:spPr>
          <a:xfrm>
            <a:off x="5781789" y="2281140"/>
            <a:ext cx="1575871" cy="7849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 cap="all" spc="50" baseline="0">
                <a:solidFill>
                  <a:schemeClr val="accent5"/>
                </a:solidFill>
                <a:latin typeface=""/>
                <a:ea typeface="+mj-ea"/>
                <a:cs typeface="Poppins" pitchFamily="2" charset="77"/>
              </a:defRPr>
            </a:lvl1pPr>
          </a:lstStyle>
          <a:p>
            <a:pPr algn="l"/>
            <a:r>
              <a:rPr lang="pl-PL" sz="1200" b="0" kern="1200" cap="all" spc="50" baseline="0" dirty="0">
                <a:solidFill>
                  <a:schemeClr val="accent6"/>
                </a:solidFill>
                <a:effectLst/>
                <a:latin typeface=""/>
                <a:ea typeface="+mj-ea"/>
                <a:cs typeface="Poppins" pitchFamily="2" charset="77"/>
              </a:rPr>
              <a:t>CMYK 83/23/80/8</a:t>
            </a:r>
          </a:p>
          <a:p>
            <a:pPr algn="l"/>
            <a:r>
              <a:rPr lang="pl-PL" sz="1200" b="0" kern="1200" cap="all" spc="50" baseline="0" dirty="0">
                <a:solidFill>
                  <a:schemeClr val="accent6"/>
                </a:solidFill>
                <a:effectLst/>
                <a:latin typeface=""/>
                <a:ea typeface="+mj-ea"/>
                <a:cs typeface="Poppins" pitchFamily="2" charset="77"/>
              </a:rPr>
              <a:t>RGB 32/133/82</a:t>
            </a:r>
          </a:p>
          <a:p>
            <a:pPr algn="l"/>
            <a:r>
              <a:rPr lang="pl-PL" sz="1200" b="0" kern="1200" cap="all" spc="50" baseline="0" dirty="0">
                <a:solidFill>
                  <a:schemeClr val="accent6"/>
                </a:solidFill>
                <a:effectLst/>
                <a:latin typeface=""/>
                <a:ea typeface="+mj-ea"/>
                <a:cs typeface="Poppins" pitchFamily="2" charset="77"/>
              </a:rPr>
              <a:t>HTML 208552</a:t>
            </a:r>
          </a:p>
        </p:txBody>
      </p:sp>
      <p:sp>
        <p:nvSpPr>
          <p:cNvPr id="8" name="Owal 7">
            <a:extLst>
              <a:ext uri="{FF2B5EF4-FFF2-40B4-BE49-F238E27FC236}">
                <a16:creationId xmlns:a16="http://schemas.microsoft.com/office/drawing/2014/main" id="{BC1146FE-07AE-3438-1B6C-B2A58247ED85}"/>
              </a:ext>
            </a:extLst>
          </p:cNvPr>
          <p:cNvSpPr/>
          <p:nvPr userDrawn="1"/>
        </p:nvSpPr>
        <p:spPr>
          <a:xfrm>
            <a:off x="4822174" y="2281140"/>
            <a:ext cx="784952" cy="784952"/>
          </a:xfrm>
          <a:prstGeom prst="ellipse">
            <a:avLst/>
          </a:prstGeom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Tytuł 1">
            <a:extLst>
              <a:ext uri="{FF2B5EF4-FFF2-40B4-BE49-F238E27FC236}">
                <a16:creationId xmlns:a16="http://schemas.microsoft.com/office/drawing/2014/main" id="{F160066F-2FD0-00C3-92D4-2B5088DB33C9}"/>
              </a:ext>
            </a:extLst>
          </p:cNvPr>
          <p:cNvSpPr txBox="1">
            <a:spLocks/>
          </p:cNvSpPr>
          <p:nvPr userDrawn="1"/>
        </p:nvSpPr>
        <p:spPr>
          <a:xfrm>
            <a:off x="816609" y="3309878"/>
            <a:ext cx="10447125" cy="28604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 cap="all" spc="50" baseline="0">
                <a:solidFill>
                  <a:schemeClr val="accent5"/>
                </a:solidFill>
                <a:latin typeface=""/>
                <a:ea typeface="+mj-ea"/>
                <a:cs typeface="Poppins" pitchFamily="2" charset="77"/>
              </a:defRPr>
            </a:lvl1pPr>
          </a:lstStyle>
          <a:p>
            <a:r>
              <a:rPr lang="pl-PL" sz="1200" b="0" cap="none" dirty="0">
                <a:solidFill>
                  <a:schemeClr val="accent6"/>
                </a:solidFill>
              </a:rPr>
              <a:t>Kolory dodatkowe</a:t>
            </a:r>
          </a:p>
        </p:txBody>
      </p:sp>
      <p:sp>
        <p:nvSpPr>
          <p:cNvPr id="10" name="Tytuł 1">
            <a:extLst>
              <a:ext uri="{FF2B5EF4-FFF2-40B4-BE49-F238E27FC236}">
                <a16:creationId xmlns:a16="http://schemas.microsoft.com/office/drawing/2014/main" id="{74BFE574-1794-920C-DF62-FAF78190EBA3}"/>
              </a:ext>
            </a:extLst>
          </p:cNvPr>
          <p:cNvSpPr txBox="1">
            <a:spLocks/>
          </p:cNvSpPr>
          <p:nvPr userDrawn="1"/>
        </p:nvSpPr>
        <p:spPr>
          <a:xfrm>
            <a:off x="1776224" y="4020941"/>
            <a:ext cx="1575871" cy="7849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 cap="all" spc="50" baseline="0">
                <a:solidFill>
                  <a:schemeClr val="accent5"/>
                </a:solidFill>
                <a:latin typeface=""/>
                <a:ea typeface="+mj-ea"/>
                <a:cs typeface="Poppins" pitchFamily="2" charset="77"/>
              </a:defRPr>
            </a:lvl1pPr>
          </a:lstStyle>
          <a:p>
            <a:pPr algn="l"/>
            <a:r>
              <a:rPr lang="pl-PL" sz="1200" b="0" kern="1200" cap="all" spc="50" baseline="0" dirty="0">
                <a:solidFill>
                  <a:schemeClr val="accent6"/>
                </a:solidFill>
                <a:effectLst/>
                <a:latin typeface=""/>
                <a:ea typeface="+mj-ea"/>
                <a:cs typeface="Poppins" pitchFamily="2" charset="77"/>
              </a:rPr>
              <a:t>CMYK 69/0/60/0</a:t>
            </a:r>
          </a:p>
          <a:p>
            <a:pPr algn="l"/>
            <a:r>
              <a:rPr lang="pl-PL" sz="1200" b="0" kern="1200" cap="all" spc="50" baseline="0" dirty="0">
                <a:solidFill>
                  <a:schemeClr val="accent6"/>
                </a:solidFill>
                <a:effectLst/>
                <a:latin typeface=""/>
                <a:ea typeface="+mj-ea"/>
                <a:cs typeface="Poppins" pitchFamily="2" charset="77"/>
              </a:rPr>
              <a:t>RGB 60/189/134</a:t>
            </a:r>
          </a:p>
          <a:p>
            <a:pPr algn="l"/>
            <a:r>
              <a:rPr lang="pl-PL" sz="1200" b="0" kern="1200" cap="all" spc="50" baseline="0" dirty="0">
                <a:solidFill>
                  <a:schemeClr val="accent6"/>
                </a:solidFill>
                <a:effectLst/>
                <a:latin typeface=""/>
                <a:ea typeface="+mj-ea"/>
                <a:cs typeface="Poppins" pitchFamily="2" charset="77"/>
              </a:rPr>
              <a:t>HTML 3cbd86</a:t>
            </a:r>
          </a:p>
        </p:txBody>
      </p:sp>
      <p:sp>
        <p:nvSpPr>
          <p:cNvPr id="11" name="Owal 10">
            <a:extLst>
              <a:ext uri="{FF2B5EF4-FFF2-40B4-BE49-F238E27FC236}">
                <a16:creationId xmlns:a16="http://schemas.microsoft.com/office/drawing/2014/main" id="{D9622C0B-536A-3958-A1AA-9FF894D663B3}"/>
              </a:ext>
            </a:extLst>
          </p:cNvPr>
          <p:cNvSpPr/>
          <p:nvPr userDrawn="1"/>
        </p:nvSpPr>
        <p:spPr>
          <a:xfrm>
            <a:off x="816609" y="4020941"/>
            <a:ext cx="784952" cy="78495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Tytuł 1">
            <a:extLst>
              <a:ext uri="{FF2B5EF4-FFF2-40B4-BE49-F238E27FC236}">
                <a16:creationId xmlns:a16="http://schemas.microsoft.com/office/drawing/2014/main" id="{F1370B7F-B6E7-39C0-9D59-317631857DAB}"/>
              </a:ext>
            </a:extLst>
          </p:cNvPr>
          <p:cNvSpPr txBox="1">
            <a:spLocks/>
          </p:cNvSpPr>
          <p:nvPr userDrawn="1"/>
        </p:nvSpPr>
        <p:spPr>
          <a:xfrm>
            <a:off x="5732043" y="4020941"/>
            <a:ext cx="1575871" cy="7849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 cap="all" spc="50" baseline="0">
                <a:solidFill>
                  <a:schemeClr val="accent5"/>
                </a:solidFill>
                <a:latin typeface=""/>
                <a:ea typeface="+mj-ea"/>
                <a:cs typeface="Poppins" pitchFamily="2" charset="77"/>
              </a:defRPr>
            </a:lvl1pPr>
          </a:lstStyle>
          <a:p>
            <a:pPr algn="l"/>
            <a:r>
              <a:rPr lang="pl-PL" sz="1200" b="0" kern="1200" cap="all" spc="50" baseline="0" dirty="0">
                <a:solidFill>
                  <a:schemeClr val="accent6"/>
                </a:solidFill>
                <a:effectLst/>
                <a:latin typeface=""/>
                <a:ea typeface="+mj-ea"/>
                <a:cs typeface="Poppins" pitchFamily="2" charset="77"/>
              </a:rPr>
              <a:t>CMYK 77/24/6/0</a:t>
            </a:r>
          </a:p>
          <a:p>
            <a:pPr algn="l"/>
            <a:r>
              <a:rPr lang="pl-PL" sz="1200" b="0" kern="1200" cap="all" spc="50" baseline="0" dirty="0">
                <a:solidFill>
                  <a:schemeClr val="accent6"/>
                </a:solidFill>
                <a:effectLst/>
                <a:latin typeface=""/>
                <a:ea typeface="+mj-ea"/>
                <a:cs typeface="Poppins" pitchFamily="2" charset="77"/>
              </a:rPr>
              <a:t>RGB 0/153/204</a:t>
            </a:r>
          </a:p>
          <a:p>
            <a:pPr algn="l"/>
            <a:r>
              <a:rPr lang="pl-PL" sz="1200" b="0" kern="1200" cap="all" spc="50" baseline="0" dirty="0">
                <a:solidFill>
                  <a:schemeClr val="accent6"/>
                </a:solidFill>
                <a:effectLst/>
                <a:latin typeface=""/>
                <a:ea typeface="+mj-ea"/>
                <a:cs typeface="Poppins" pitchFamily="2" charset="77"/>
              </a:rPr>
              <a:t>HTML 0099cc</a:t>
            </a:r>
          </a:p>
        </p:txBody>
      </p:sp>
      <p:sp>
        <p:nvSpPr>
          <p:cNvPr id="13" name="Owal 12">
            <a:extLst>
              <a:ext uri="{FF2B5EF4-FFF2-40B4-BE49-F238E27FC236}">
                <a16:creationId xmlns:a16="http://schemas.microsoft.com/office/drawing/2014/main" id="{9504BBBB-AB9A-7D5B-58B9-58D468CA37B1}"/>
              </a:ext>
            </a:extLst>
          </p:cNvPr>
          <p:cNvSpPr/>
          <p:nvPr userDrawn="1"/>
        </p:nvSpPr>
        <p:spPr>
          <a:xfrm>
            <a:off x="4772428" y="4020941"/>
            <a:ext cx="784952" cy="78495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4" name="Tytuł 1">
            <a:extLst>
              <a:ext uri="{FF2B5EF4-FFF2-40B4-BE49-F238E27FC236}">
                <a16:creationId xmlns:a16="http://schemas.microsoft.com/office/drawing/2014/main" id="{3523D962-0C76-40A0-3D0C-5A3F591D2EB3}"/>
              </a:ext>
            </a:extLst>
          </p:cNvPr>
          <p:cNvSpPr txBox="1">
            <a:spLocks/>
          </p:cNvSpPr>
          <p:nvPr userDrawn="1"/>
        </p:nvSpPr>
        <p:spPr>
          <a:xfrm>
            <a:off x="9687863" y="4020941"/>
            <a:ext cx="1575871" cy="7849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 cap="all" spc="50" baseline="0">
                <a:solidFill>
                  <a:schemeClr val="accent5"/>
                </a:solidFill>
                <a:latin typeface=""/>
                <a:ea typeface="+mj-ea"/>
                <a:cs typeface="Poppins" pitchFamily="2" charset="77"/>
              </a:defRPr>
            </a:lvl1pPr>
          </a:lstStyle>
          <a:p>
            <a:pPr algn="l"/>
            <a:r>
              <a:rPr lang="pl-PL" sz="1200" b="0" kern="1200" cap="all" spc="50" baseline="0" dirty="0">
                <a:solidFill>
                  <a:schemeClr val="accent6"/>
                </a:solidFill>
                <a:effectLst/>
                <a:latin typeface=""/>
                <a:ea typeface="+mj-ea"/>
                <a:cs typeface="Poppins" pitchFamily="2" charset="77"/>
              </a:rPr>
              <a:t>CMYK 77/0/100/0</a:t>
            </a:r>
          </a:p>
          <a:p>
            <a:pPr algn="l"/>
            <a:r>
              <a:rPr lang="pl-PL" sz="1200" b="0" kern="1200" cap="all" spc="50" baseline="0" dirty="0">
                <a:solidFill>
                  <a:schemeClr val="accent6"/>
                </a:solidFill>
                <a:effectLst/>
                <a:latin typeface=""/>
                <a:ea typeface="+mj-ea"/>
                <a:cs typeface="Poppins" pitchFamily="2" charset="77"/>
              </a:rPr>
              <a:t>RGB 45/179/74</a:t>
            </a:r>
          </a:p>
          <a:p>
            <a:pPr algn="l"/>
            <a:r>
              <a:rPr lang="pl-PL" sz="1200" b="0" kern="1200" cap="all" spc="50" baseline="0" dirty="0">
                <a:solidFill>
                  <a:schemeClr val="accent6"/>
                </a:solidFill>
                <a:effectLst/>
                <a:latin typeface=""/>
                <a:ea typeface="+mj-ea"/>
                <a:cs typeface="Poppins" pitchFamily="2" charset="77"/>
              </a:rPr>
              <a:t>HTML 2db34a</a:t>
            </a:r>
          </a:p>
        </p:txBody>
      </p:sp>
      <p:sp>
        <p:nvSpPr>
          <p:cNvPr id="15" name="Owal 14">
            <a:extLst>
              <a:ext uri="{FF2B5EF4-FFF2-40B4-BE49-F238E27FC236}">
                <a16:creationId xmlns:a16="http://schemas.microsoft.com/office/drawing/2014/main" id="{DC5B886A-801A-BBA3-A16B-FFCCC0F845FE}"/>
              </a:ext>
            </a:extLst>
          </p:cNvPr>
          <p:cNvSpPr/>
          <p:nvPr userDrawn="1"/>
        </p:nvSpPr>
        <p:spPr>
          <a:xfrm>
            <a:off x="8728248" y="4020941"/>
            <a:ext cx="784952" cy="78495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8" name="Tytuł 1">
            <a:extLst>
              <a:ext uri="{FF2B5EF4-FFF2-40B4-BE49-F238E27FC236}">
                <a16:creationId xmlns:a16="http://schemas.microsoft.com/office/drawing/2014/main" id="{E2DCBC05-505C-795D-AFEF-18AD71F38067}"/>
              </a:ext>
            </a:extLst>
          </p:cNvPr>
          <p:cNvSpPr txBox="1">
            <a:spLocks/>
          </p:cNvSpPr>
          <p:nvPr userDrawn="1"/>
        </p:nvSpPr>
        <p:spPr>
          <a:xfrm>
            <a:off x="1776224" y="5230910"/>
            <a:ext cx="1771207" cy="7849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 cap="all" spc="50" baseline="0">
                <a:solidFill>
                  <a:schemeClr val="accent5"/>
                </a:solidFill>
                <a:latin typeface=""/>
                <a:ea typeface="+mj-ea"/>
                <a:cs typeface="Poppins" pitchFamily="2" charset="77"/>
              </a:defRPr>
            </a:lvl1pPr>
          </a:lstStyle>
          <a:p>
            <a:pPr algn="l"/>
            <a:r>
              <a:rPr lang="pl-PL" sz="1200" b="0" kern="1200" cap="all" spc="50" baseline="0" dirty="0">
                <a:solidFill>
                  <a:schemeClr val="accent6"/>
                </a:solidFill>
                <a:effectLst/>
                <a:latin typeface=""/>
                <a:ea typeface="+mj-ea"/>
                <a:cs typeface="Poppins" pitchFamily="2" charset="77"/>
              </a:rPr>
              <a:t>CMYK 100/72/35/24</a:t>
            </a:r>
          </a:p>
          <a:p>
            <a:pPr algn="l"/>
            <a:r>
              <a:rPr lang="pl-PL" sz="1200" b="0" kern="1200" cap="all" spc="50" baseline="0" dirty="0">
                <a:solidFill>
                  <a:schemeClr val="accent6"/>
                </a:solidFill>
                <a:effectLst/>
                <a:latin typeface=""/>
                <a:ea typeface="+mj-ea"/>
                <a:cs typeface="Poppins" pitchFamily="2" charset="77"/>
              </a:rPr>
              <a:t>RGB 0/64/102</a:t>
            </a:r>
          </a:p>
          <a:p>
            <a:pPr algn="l"/>
            <a:r>
              <a:rPr lang="pl-PL" sz="1200" b="0" kern="1200" cap="all" spc="50" baseline="0" dirty="0">
                <a:solidFill>
                  <a:schemeClr val="accent6"/>
                </a:solidFill>
                <a:effectLst/>
                <a:latin typeface=""/>
                <a:ea typeface="+mj-ea"/>
                <a:cs typeface="Poppins" pitchFamily="2" charset="77"/>
              </a:rPr>
              <a:t>HTML 004066</a:t>
            </a:r>
          </a:p>
        </p:txBody>
      </p:sp>
      <p:sp>
        <p:nvSpPr>
          <p:cNvPr id="19" name="Owal 18">
            <a:extLst>
              <a:ext uri="{FF2B5EF4-FFF2-40B4-BE49-F238E27FC236}">
                <a16:creationId xmlns:a16="http://schemas.microsoft.com/office/drawing/2014/main" id="{D3F3EC39-6DBB-ED04-F16D-E1ED50829B70}"/>
              </a:ext>
            </a:extLst>
          </p:cNvPr>
          <p:cNvSpPr/>
          <p:nvPr userDrawn="1"/>
        </p:nvSpPr>
        <p:spPr>
          <a:xfrm>
            <a:off x="816609" y="5230910"/>
            <a:ext cx="784952" cy="78495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0" name="Tytuł 1">
            <a:extLst>
              <a:ext uri="{FF2B5EF4-FFF2-40B4-BE49-F238E27FC236}">
                <a16:creationId xmlns:a16="http://schemas.microsoft.com/office/drawing/2014/main" id="{53F5DDA9-15CA-2FF0-7C65-F99EDA0CE3CA}"/>
              </a:ext>
            </a:extLst>
          </p:cNvPr>
          <p:cNvSpPr txBox="1">
            <a:spLocks/>
          </p:cNvSpPr>
          <p:nvPr userDrawn="1"/>
        </p:nvSpPr>
        <p:spPr>
          <a:xfrm>
            <a:off x="5732043" y="5230910"/>
            <a:ext cx="1575871" cy="7849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 cap="all" spc="50" baseline="0">
                <a:solidFill>
                  <a:schemeClr val="accent5"/>
                </a:solidFill>
                <a:latin typeface=""/>
                <a:ea typeface="+mj-ea"/>
                <a:cs typeface="Poppins" pitchFamily="2" charset="77"/>
              </a:defRPr>
            </a:lvl1pPr>
          </a:lstStyle>
          <a:p>
            <a:pPr algn="l"/>
            <a:r>
              <a:rPr lang="pl-PL" sz="1200" b="0" kern="1200" cap="all" spc="50" baseline="0" dirty="0">
                <a:solidFill>
                  <a:schemeClr val="accent6"/>
                </a:solidFill>
                <a:effectLst/>
                <a:latin typeface=""/>
                <a:ea typeface="+mj-ea"/>
                <a:cs typeface="Poppins" pitchFamily="2" charset="77"/>
              </a:rPr>
              <a:t>CMYK 78/14/38/0</a:t>
            </a:r>
          </a:p>
          <a:p>
            <a:pPr algn="l"/>
            <a:r>
              <a:rPr lang="pl-PL" sz="1200" b="0" kern="1200" cap="all" spc="50" baseline="0" dirty="0">
                <a:solidFill>
                  <a:schemeClr val="accent6"/>
                </a:solidFill>
                <a:effectLst/>
                <a:latin typeface=""/>
                <a:ea typeface="+mj-ea"/>
                <a:cs typeface="Poppins" pitchFamily="2" charset="77"/>
              </a:rPr>
              <a:t>RGB 0/153/153</a:t>
            </a:r>
          </a:p>
          <a:p>
            <a:pPr algn="l"/>
            <a:r>
              <a:rPr lang="pl-PL" sz="1200" b="0" kern="1200" cap="all" spc="50" baseline="0" dirty="0">
                <a:solidFill>
                  <a:schemeClr val="accent6"/>
                </a:solidFill>
                <a:effectLst/>
                <a:latin typeface=""/>
                <a:ea typeface="+mj-ea"/>
                <a:cs typeface="Poppins" pitchFamily="2" charset="77"/>
              </a:rPr>
              <a:t>HTML 009999</a:t>
            </a:r>
          </a:p>
        </p:txBody>
      </p:sp>
      <p:sp>
        <p:nvSpPr>
          <p:cNvPr id="21" name="Owal 20">
            <a:extLst>
              <a:ext uri="{FF2B5EF4-FFF2-40B4-BE49-F238E27FC236}">
                <a16:creationId xmlns:a16="http://schemas.microsoft.com/office/drawing/2014/main" id="{AB2317DE-28F9-82E7-37EE-24F5C7083718}"/>
              </a:ext>
            </a:extLst>
          </p:cNvPr>
          <p:cNvSpPr/>
          <p:nvPr userDrawn="1"/>
        </p:nvSpPr>
        <p:spPr>
          <a:xfrm>
            <a:off x="4772428" y="5230910"/>
            <a:ext cx="784952" cy="784952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2" name="Tytuł 1">
            <a:extLst>
              <a:ext uri="{FF2B5EF4-FFF2-40B4-BE49-F238E27FC236}">
                <a16:creationId xmlns:a16="http://schemas.microsoft.com/office/drawing/2014/main" id="{96061CD5-1289-7F74-004C-5974E613EF8E}"/>
              </a:ext>
            </a:extLst>
          </p:cNvPr>
          <p:cNvSpPr txBox="1">
            <a:spLocks/>
          </p:cNvSpPr>
          <p:nvPr userDrawn="1"/>
        </p:nvSpPr>
        <p:spPr>
          <a:xfrm>
            <a:off x="9687863" y="5230910"/>
            <a:ext cx="1575871" cy="7849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 cap="all" spc="50" baseline="0">
                <a:solidFill>
                  <a:schemeClr val="accent5"/>
                </a:solidFill>
                <a:latin typeface=""/>
                <a:ea typeface="+mj-ea"/>
                <a:cs typeface="Poppins" pitchFamily="2" charset="77"/>
              </a:defRPr>
            </a:lvl1pPr>
          </a:lstStyle>
          <a:p>
            <a:pPr algn="l"/>
            <a:r>
              <a:rPr lang="pl-PL" sz="1200" b="0" kern="1200" cap="all" spc="50" baseline="0" dirty="0">
                <a:solidFill>
                  <a:schemeClr val="accent6"/>
                </a:solidFill>
                <a:effectLst/>
                <a:latin typeface=""/>
                <a:ea typeface="+mj-ea"/>
                <a:cs typeface="Poppins" pitchFamily="2" charset="77"/>
              </a:rPr>
              <a:t>CMYK 0/0/0/85</a:t>
            </a:r>
          </a:p>
          <a:p>
            <a:pPr algn="l"/>
            <a:r>
              <a:rPr lang="pl-PL" sz="1200" b="0" kern="1200" cap="all" spc="50" baseline="0" dirty="0">
                <a:solidFill>
                  <a:schemeClr val="accent6"/>
                </a:solidFill>
                <a:effectLst/>
                <a:latin typeface=""/>
                <a:ea typeface="+mj-ea"/>
                <a:cs typeface="Poppins" pitchFamily="2" charset="77"/>
              </a:rPr>
              <a:t>RGB 77/77/77</a:t>
            </a:r>
          </a:p>
          <a:p>
            <a:pPr algn="l"/>
            <a:r>
              <a:rPr lang="pl-PL" sz="1200" b="0" kern="1200" cap="all" spc="50" baseline="0" dirty="0">
                <a:solidFill>
                  <a:schemeClr val="accent6"/>
                </a:solidFill>
                <a:effectLst/>
                <a:latin typeface=""/>
                <a:ea typeface="+mj-ea"/>
                <a:cs typeface="Poppins" pitchFamily="2" charset="77"/>
              </a:rPr>
              <a:t>HTML 4d4d4d</a:t>
            </a:r>
          </a:p>
        </p:txBody>
      </p:sp>
      <p:sp>
        <p:nvSpPr>
          <p:cNvPr id="23" name="Owal 22">
            <a:extLst>
              <a:ext uri="{FF2B5EF4-FFF2-40B4-BE49-F238E27FC236}">
                <a16:creationId xmlns:a16="http://schemas.microsoft.com/office/drawing/2014/main" id="{C064110D-887E-E4EB-7BBE-1374F4F02FB0}"/>
              </a:ext>
            </a:extLst>
          </p:cNvPr>
          <p:cNvSpPr/>
          <p:nvPr userDrawn="1"/>
        </p:nvSpPr>
        <p:spPr>
          <a:xfrm>
            <a:off x="8728248" y="5230910"/>
            <a:ext cx="784952" cy="784952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941038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2B7AEFB8-6E49-EE03-C048-46375D5DE591}"/>
              </a:ext>
            </a:extLst>
          </p:cNvPr>
          <p:cNvSpPr txBox="1"/>
          <p:nvPr userDrawn="1"/>
        </p:nvSpPr>
        <p:spPr>
          <a:xfrm>
            <a:off x="-833377" y="3510987"/>
            <a:ext cx="61618" cy="24621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30479" tIns="30479" rIns="30479" bIns="30479" numCol="1" spcCol="38100" rtlCol="0" anchor="t">
            <a:spAutoFit/>
          </a:bodyPr>
          <a:lstStyle/>
          <a:p>
            <a:pPr marL="0" marR="0" indent="0" algn="l" defTabSz="6096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12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Source Sans Pro Semibold" panose="020B0503030403020204" pitchFamily="34" charset="0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82137001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981200" y="1318302"/>
            <a:ext cx="8229600" cy="2621154"/>
          </a:xfrm>
        </p:spPr>
        <p:txBody>
          <a:bodyPr anchor="b">
            <a:normAutofit/>
          </a:bodyPr>
          <a:lstStyle>
            <a:lvl1pPr algn="ctr">
              <a:defRPr sz="40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01923" y="4039647"/>
            <a:ext cx="7588155" cy="141409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1134968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678461" y="1561943"/>
            <a:ext cx="4681728" cy="4569825"/>
          </a:xfrm>
        </p:spPr>
        <p:txBody>
          <a:bodyPr anchor="b">
            <a:normAutofit/>
          </a:bodyPr>
          <a:lstStyle>
            <a:lvl1pPr algn="l">
              <a:defRPr sz="40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13" name="Picture Placeholder 10">
            <a:extLst>
              <a:ext uri="{FF2B5EF4-FFF2-40B4-BE49-F238E27FC236}">
                <a16:creationId xmlns:a16="http://schemas.microsoft.com/office/drawing/2014/main" id="{8DA51E07-C561-85B3-141B-4157C0521FB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095994" cy="6318819"/>
          </a:xfrm>
          <a:prstGeom prst="rect">
            <a:avLst/>
          </a:prstGeom>
          <a:blipFill dpi="0" rotWithShape="1">
            <a:blip r:embed="rId2" cstate="screen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8847022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816" y="1196492"/>
            <a:ext cx="4679092" cy="4935272"/>
          </a:xfrm>
        </p:spPr>
        <p:txBody>
          <a:bodyPr anchor="b">
            <a:normAutofit/>
          </a:bodyPr>
          <a:lstStyle>
            <a:lvl1pPr algn="l">
              <a:defRPr sz="40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5" name="Picture Placeholder 10">
            <a:extLst>
              <a:ext uri="{FF2B5EF4-FFF2-40B4-BE49-F238E27FC236}">
                <a16:creationId xmlns:a16="http://schemas.microsoft.com/office/drawing/2014/main" id="{18CC72A1-690E-5B7F-AD89-A562A2D9BB0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6" y="0"/>
            <a:ext cx="6095994" cy="6318819"/>
          </a:xfrm>
          <a:prstGeom prst="rect">
            <a:avLst/>
          </a:prstGeom>
          <a:blipFill dpi="0" rotWithShape="1">
            <a:blip r:embed="rId2" cstate="screen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2863360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7" Type="http://schemas.openxmlformats.org/officeDocument/2006/relationships/slideLayout" Target="../slideLayouts/slideLayout7.xml"/><Relationship Id="rId71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image" Target="../media/image2.svg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34" Type="http://schemas.openxmlformats.org/officeDocument/2006/relationships/slideLayout" Target="../slideLayouts/slideLayout34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5BFB69-9245-EC58-F1DE-FEB625BD33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6609" y="826658"/>
            <a:ext cx="10042777" cy="99896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C1647D-0DF0-CA1B-F723-EF7B8F508D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0476" y="5714645"/>
            <a:ext cx="4292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/>
                </a:solidFill>
                <a:latin typeface="+mn-lt"/>
                <a:cs typeface="Poppins Light" pitchFamily="2" charset="77"/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E1B7C8-DA74-800B-EE14-A39E9DB32D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490553" y="5717127"/>
            <a:ext cx="184577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/>
                </a:solidFill>
                <a:latin typeface="+mn-lt"/>
                <a:cs typeface="Poppins Light" pitchFamily="2" charset="77"/>
              </a:defRPr>
            </a:lvl1pPr>
          </a:lstStyle>
          <a:p>
            <a:endParaRPr lang="en-US" dirty="0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58F41F8D-5DB5-EF7F-2FD5-67590A17F0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199" y="1825625"/>
            <a:ext cx="1004277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3" name="Prostokąt 2">
            <a:extLst>
              <a:ext uri="{FF2B5EF4-FFF2-40B4-BE49-F238E27FC236}">
                <a16:creationId xmlns:a16="http://schemas.microsoft.com/office/drawing/2014/main" id="{2B67D0CA-4E14-9472-DA4D-54BCAD61E22F}"/>
              </a:ext>
            </a:extLst>
          </p:cNvPr>
          <p:cNvSpPr/>
          <p:nvPr userDrawn="1"/>
        </p:nvSpPr>
        <p:spPr>
          <a:xfrm>
            <a:off x="0" y="6318780"/>
            <a:ext cx="12192000" cy="5392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6200000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9" name="Grafika 8">
            <a:extLst>
              <a:ext uri="{FF2B5EF4-FFF2-40B4-BE49-F238E27FC236}">
                <a16:creationId xmlns:a16="http://schemas.microsoft.com/office/drawing/2014/main" id="{9A023DF2-AA6E-3C82-3349-3C050D0B9A36}"/>
              </a:ext>
            </a:extLst>
          </p:cNvPr>
          <p:cNvPicPr>
            <a:picLocks noChangeAspect="1"/>
          </p:cNvPicPr>
          <p:nvPr userDrawn="1"/>
        </p:nvPicPr>
        <p:blipFill>
          <a:blip r:embed="rId71">
            <a:extLst>
              <a:ext uri="{96DAC541-7B7A-43D3-8B79-37D633B846F1}">
                <asvg:svgBlip xmlns:asvg="http://schemas.microsoft.com/office/drawing/2016/SVG/main" r:embed="rId72"/>
              </a:ext>
            </a:extLst>
          </a:blip>
          <a:stretch>
            <a:fillRect/>
          </a:stretch>
        </p:blipFill>
        <p:spPr>
          <a:xfrm>
            <a:off x="3259811" y="6318780"/>
            <a:ext cx="5672379" cy="539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265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842" r:id="rId2"/>
    <p:sldLayoutId id="2147483773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79" r:id="rId9"/>
    <p:sldLayoutId id="2147483780" r:id="rId10"/>
    <p:sldLayoutId id="2147483781" r:id="rId11"/>
    <p:sldLayoutId id="2147483826" r:id="rId12"/>
    <p:sldLayoutId id="2147483782" r:id="rId13"/>
    <p:sldLayoutId id="2147483772" r:id="rId14"/>
    <p:sldLayoutId id="2147483783" r:id="rId15"/>
    <p:sldLayoutId id="2147483784" r:id="rId16"/>
    <p:sldLayoutId id="2147483785" r:id="rId17"/>
    <p:sldLayoutId id="2147483786" r:id="rId18"/>
    <p:sldLayoutId id="2147483787" r:id="rId19"/>
    <p:sldLayoutId id="2147483788" r:id="rId20"/>
    <p:sldLayoutId id="2147483789" r:id="rId21"/>
    <p:sldLayoutId id="2147483790" r:id="rId22"/>
    <p:sldLayoutId id="2147483827" r:id="rId23"/>
    <p:sldLayoutId id="2147483793" r:id="rId24"/>
    <p:sldLayoutId id="2147483794" r:id="rId25"/>
    <p:sldLayoutId id="2147483795" r:id="rId26"/>
    <p:sldLayoutId id="2147483796" r:id="rId27"/>
    <p:sldLayoutId id="2147483797" r:id="rId28"/>
    <p:sldLayoutId id="2147483798" r:id="rId29"/>
    <p:sldLayoutId id="2147483799" r:id="rId30"/>
    <p:sldLayoutId id="2147483800" r:id="rId31"/>
    <p:sldLayoutId id="2147483801" r:id="rId32"/>
    <p:sldLayoutId id="2147483802" r:id="rId33"/>
    <p:sldLayoutId id="2147483803" r:id="rId34"/>
    <p:sldLayoutId id="2147483804" r:id="rId35"/>
    <p:sldLayoutId id="2147483805" r:id="rId36"/>
    <p:sldLayoutId id="2147483806" r:id="rId37"/>
    <p:sldLayoutId id="2147483807" r:id="rId38"/>
    <p:sldLayoutId id="2147483808" r:id="rId39"/>
    <p:sldLayoutId id="2147483809" r:id="rId40"/>
    <p:sldLayoutId id="2147483810" r:id="rId41"/>
    <p:sldLayoutId id="2147483811" r:id="rId42"/>
    <p:sldLayoutId id="2147483812" r:id="rId43"/>
    <p:sldLayoutId id="2147483813" r:id="rId44"/>
    <p:sldLayoutId id="2147483814" r:id="rId45"/>
    <p:sldLayoutId id="2147483815" r:id="rId46"/>
    <p:sldLayoutId id="2147483816" r:id="rId47"/>
    <p:sldLayoutId id="2147483817" r:id="rId48"/>
    <p:sldLayoutId id="2147483830" r:id="rId49"/>
    <p:sldLayoutId id="2147483831" r:id="rId50"/>
    <p:sldLayoutId id="2147483818" r:id="rId51"/>
    <p:sldLayoutId id="2147483819" r:id="rId52"/>
    <p:sldLayoutId id="2147483820" r:id="rId53"/>
    <p:sldLayoutId id="2147483821" r:id="rId54"/>
    <p:sldLayoutId id="2147483822" r:id="rId55"/>
    <p:sldLayoutId id="2147483823" r:id="rId56"/>
    <p:sldLayoutId id="2147483825" r:id="rId57"/>
    <p:sldLayoutId id="2147483824" r:id="rId58"/>
    <p:sldLayoutId id="2147483833" r:id="rId59"/>
    <p:sldLayoutId id="2147483838" r:id="rId60"/>
    <p:sldLayoutId id="2147483835" r:id="rId61"/>
    <p:sldLayoutId id="2147483839" r:id="rId62"/>
    <p:sldLayoutId id="2147483834" r:id="rId63"/>
    <p:sldLayoutId id="2147483840" r:id="rId64"/>
    <p:sldLayoutId id="2147483837" r:id="rId65"/>
    <p:sldLayoutId id="2147483836" r:id="rId66"/>
    <p:sldLayoutId id="2147483841" r:id="rId67"/>
    <p:sldLayoutId id="2147483828" r:id="rId68"/>
    <p:sldLayoutId id="2147483914" r:id="rId6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 cap="all" spc="50" baseline="0">
          <a:solidFill>
            <a:schemeClr val="bg1"/>
          </a:solidFill>
          <a:latin typeface="+mj-lt"/>
          <a:ea typeface="+mj-ea"/>
          <a:cs typeface="Poppins" pitchFamily="2" charset="77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None/>
        <a:defRPr sz="1800" b="0" i="0" kern="1200">
          <a:solidFill>
            <a:schemeClr val="bg1"/>
          </a:solidFill>
          <a:latin typeface="+mn-lt"/>
          <a:ea typeface="+mn-ea"/>
          <a:cs typeface="Poppins Light" pitchFamily="2" charset="77"/>
        </a:defRPr>
      </a:lvl1pPr>
      <a:lvl2pPr marL="228600" indent="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None/>
        <a:defRPr sz="1600" b="0" i="0" kern="1200">
          <a:solidFill>
            <a:schemeClr val="bg1"/>
          </a:solidFill>
          <a:latin typeface="+mn-lt"/>
          <a:ea typeface="+mn-ea"/>
          <a:cs typeface="Poppins Light" pitchFamily="2" charset="77"/>
        </a:defRPr>
      </a:lvl2pPr>
      <a:lvl3pPr marL="457200" indent="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None/>
        <a:defRPr sz="1400" b="0" i="0" kern="1200">
          <a:solidFill>
            <a:schemeClr val="bg1"/>
          </a:solidFill>
          <a:latin typeface="+mn-lt"/>
          <a:ea typeface="+mn-ea"/>
          <a:cs typeface="Poppins Light" pitchFamily="2" charset="77"/>
        </a:defRPr>
      </a:lvl3pPr>
      <a:lvl4pPr marL="685800" indent="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None/>
        <a:defRPr sz="1200" b="0" i="0" kern="1200">
          <a:solidFill>
            <a:schemeClr val="bg1"/>
          </a:solidFill>
          <a:latin typeface="+mn-lt"/>
          <a:ea typeface="+mn-ea"/>
          <a:cs typeface="Poppins Light" pitchFamily="2" charset="77"/>
        </a:defRPr>
      </a:lvl4pPr>
      <a:lvl5pPr marL="914400" indent="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None/>
        <a:defRPr sz="1100" b="0" i="0" kern="1200">
          <a:solidFill>
            <a:schemeClr val="bg1"/>
          </a:solidFill>
          <a:latin typeface="+mn-lt"/>
          <a:ea typeface="+mn-ea"/>
          <a:cs typeface="Poppins Light" pitchFamily="2" charset="77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5" orient="horz" pos="2160">
          <p15:clr>
            <a:srgbClr val="F26B43"/>
          </p15:clr>
        </p15:guide>
        <p15:guide id="6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3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6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NarodowyFunduszOchronySrodowiskaiGospodarkiWodnej" TargetMode="External"/><Relationship Id="rId13" Type="http://schemas.openxmlformats.org/officeDocument/2006/relationships/image" Target="../media/image51.svg"/><Relationship Id="rId3" Type="http://schemas.openxmlformats.org/officeDocument/2006/relationships/image" Target="../media/image44.jpeg"/><Relationship Id="rId7" Type="http://schemas.openxmlformats.org/officeDocument/2006/relationships/image" Target="../media/image47.svg"/><Relationship Id="rId12" Type="http://schemas.openxmlformats.org/officeDocument/2006/relationships/image" Target="../media/image50.png"/><Relationship Id="rId2" Type="http://schemas.openxmlformats.org/officeDocument/2006/relationships/hyperlink" Target="http://www.nfosigw.gov.pl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6.png"/><Relationship Id="rId11" Type="http://schemas.openxmlformats.org/officeDocument/2006/relationships/hyperlink" Target="https://www.linkedin.com/company/18824772/admin/page-posts/published/" TargetMode="External"/><Relationship Id="rId5" Type="http://schemas.openxmlformats.org/officeDocument/2006/relationships/hyperlink" Target="https://x.com/NFOSiGW" TargetMode="External"/><Relationship Id="rId10" Type="http://schemas.openxmlformats.org/officeDocument/2006/relationships/image" Target="../media/image49.svg"/><Relationship Id="rId4" Type="http://schemas.openxmlformats.org/officeDocument/2006/relationships/image" Target="../media/image45.png"/><Relationship Id="rId9" Type="http://schemas.openxmlformats.org/officeDocument/2006/relationships/image" Target="../media/image48.png"/><Relationship Id="rId14" Type="http://schemas.openxmlformats.org/officeDocument/2006/relationships/hyperlink" Target="https://www.feniks.gov.pl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69.xml"/><Relationship Id="rId4" Type="http://schemas.openxmlformats.org/officeDocument/2006/relationships/image" Target="../media/image2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image" Target="../media/image35.svg"/><Relationship Id="rId7" Type="http://schemas.openxmlformats.org/officeDocument/2006/relationships/image" Target="../media/image39.sv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50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Relationship Id="rId9" Type="http://schemas.openxmlformats.org/officeDocument/2006/relationships/image" Target="../media/image4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EFBEB139-49D2-8D04-86D2-09C06D00D1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7073" y="2920382"/>
            <a:ext cx="6675120" cy="2468880"/>
          </a:xfrm>
        </p:spPr>
        <p:txBody>
          <a:bodyPr anchor="t">
            <a:normAutofit/>
          </a:bodyPr>
          <a:lstStyle/>
          <a:p>
            <a:r>
              <a:rPr lang="pl-PL" dirty="0"/>
              <a:t>Zasada DNSH</a:t>
            </a:r>
            <a:endParaRPr lang="en-US" dirty="0"/>
          </a:p>
        </p:txBody>
      </p:sp>
      <p:sp>
        <p:nvSpPr>
          <p:cNvPr id="12" name="Subtitle 11">
            <a:extLst>
              <a:ext uri="{FF2B5EF4-FFF2-40B4-BE49-F238E27FC236}">
                <a16:creationId xmlns:a16="http://schemas.microsoft.com/office/drawing/2014/main" id="{FA8D9FA2-302E-0315-171F-48BC542157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7073" y="5413788"/>
            <a:ext cx="6675120" cy="640080"/>
          </a:xfrm>
        </p:spPr>
        <p:txBody>
          <a:bodyPr anchor="b">
            <a:normAutofit fontScale="85000" lnSpcReduction="20000"/>
          </a:bodyPr>
          <a:lstStyle/>
          <a:p>
            <a:r>
              <a:rPr lang="pl-PL" dirty="0"/>
              <a:t>Paweł Kryczkowski</a:t>
            </a:r>
          </a:p>
          <a:p>
            <a:r>
              <a:rPr lang="pl-PL" sz="1600" dirty="0"/>
              <a:t>Departament Energetyki i Przemysłu</a:t>
            </a:r>
            <a:endParaRPr lang="en-US" sz="1600" dirty="0"/>
          </a:p>
        </p:txBody>
      </p:sp>
      <p:pic>
        <p:nvPicPr>
          <p:cNvPr id="6" name="Symbol zastępczy obrazu 5" descr="zasada DNSH">
            <a:extLst>
              <a:ext uri="{FF2B5EF4-FFF2-40B4-BE49-F238E27FC236}">
                <a16:creationId xmlns:a16="http://schemas.microsoft.com/office/drawing/2014/main" id="{E87673E7-DB21-A4EB-411B-95D3C28D9879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985760" y="10"/>
            <a:ext cx="4206240" cy="6311580"/>
          </a:xfrm>
          <a:noFill/>
        </p:spPr>
      </p:pic>
    </p:spTree>
    <p:extLst>
      <p:ext uri="{BB962C8B-B14F-4D97-AF65-F5344CB8AC3E}">
        <p14:creationId xmlns:p14="http://schemas.microsoft.com/office/powerpoint/2010/main" val="33429148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0CFB01-AC83-A1CE-E439-B802E3F550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3F5F5EC9-700F-392D-101E-956A8C8476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8854" y="449947"/>
            <a:ext cx="6858000" cy="932688"/>
          </a:xfrm>
        </p:spPr>
        <p:txBody>
          <a:bodyPr vert="horz" lIns="91440" tIns="45720" rIns="91440" bIns="45720" rtlCol="0" anchor="t" anchorCtr="0">
            <a:normAutofit fontScale="90000"/>
          </a:bodyPr>
          <a:lstStyle/>
          <a:p>
            <a:r>
              <a:rPr lang="pl-PL" dirty="0"/>
              <a:t>Co stanowi poważne szkody dla celów środowiskowych? (CD.)</a:t>
            </a:r>
            <a:endParaRPr lang="en-US" dirty="0"/>
          </a:p>
        </p:txBody>
      </p:sp>
      <p:pic>
        <p:nvPicPr>
          <p:cNvPr id="9" name="Obraz 8" descr="zasada DNSH">
            <a:extLst>
              <a:ext uri="{FF2B5EF4-FFF2-40B4-BE49-F238E27FC236}">
                <a16:creationId xmlns:a16="http://schemas.microsoft.com/office/drawing/2014/main" id="{24AD44A5-9667-8708-6FA8-673A69C8773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" y="1"/>
            <a:ext cx="3428980" cy="6311589"/>
          </a:xfrm>
          <a:prstGeom prst="rect">
            <a:avLst/>
          </a:prstGeom>
          <a:noFill/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AA4AB029-DC9B-51D9-680B-2564767D51DD}"/>
              </a:ext>
            </a:extLst>
          </p:cNvPr>
          <p:cNvSpPr txBox="1"/>
          <p:nvPr/>
        </p:nvSpPr>
        <p:spPr>
          <a:xfrm>
            <a:off x="4408854" y="1518532"/>
            <a:ext cx="6858000" cy="498348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lvl="0" indent="-342900">
              <a:spcBef>
                <a:spcPts val="1200"/>
              </a:spcBef>
              <a:buClr>
                <a:schemeClr val="bg1"/>
              </a:buClr>
              <a:buSzPct val="130000"/>
              <a:buFont typeface="+mj-lt"/>
              <a:buAutoNum type="arabicPeriod" startAt="4"/>
              <a:defRPr/>
            </a:pPr>
            <a:r>
              <a:rPr lang="pl-PL" b="1" dirty="0">
                <a:solidFill>
                  <a:schemeClr val="bg1"/>
                </a:solidFill>
                <a:cs typeface="Poppins Light" pitchFamily="2" charset="77"/>
              </a:rPr>
              <a:t>Dla gospodarki o obiegu zamkniętym, w tym zapobiegania powstawaniu odpadów i recyklingu </a:t>
            </a:r>
            <a:r>
              <a:rPr lang="pl-PL" dirty="0">
                <a:solidFill>
                  <a:schemeClr val="bg1"/>
                </a:solidFill>
                <a:cs typeface="Poppins Light" pitchFamily="2" charset="77"/>
              </a:rPr>
              <a:t>- to znaczący brak efektywności w wykorzystaniu materiałów lub w bezpośrednim lub pośrednim wykorzystywaniu zasobów naturalnych lub działania prowadzące do znaczącego zwiększenia wytwarzania, spalania lub unieszkodliwiania odpadów lub jeżeli długotrwałe składowanie odpadów może wyrządzać poważne i długoterminowe szkody dla środowiska.</a:t>
            </a:r>
          </a:p>
          <a:p>
            <a:pPr marL="342900" lvl="0" indent="-342900">
              <a:spcBef>
                <a:spcPts val="1200"/>
              </a:spcBef>
              <a:buClr>
                <a:schemeClr val="bg1"/>
              </a:buClr>
              <a:buSzPct val="130000"/>
              <a:buFont typeface="+mj-lt"/>
              <a:buAutoNum type="arabicPeriod" startAt="4"/>
              <a:defRPr/>
            </a:pPr>
            <a:r>
              <a:rPr lang="pl-PL" b="1" dirty="0">
                <a:solidFill>
                  <a:schemeClr val="bg1"/>
                </a:solidFill>
                <a:cs typeface="Poppins Light" pitchFamily="2" charset="77"/>
              </a:rPr>
              <a:t>Dla zapobiegania zanieczyszczeniom powietrza, wody lub gleby i jego kontroli </a:t>
            </a:r>
            <a:r>
              <a:rPr lang="pl-PL" dirty="0">
                <a:solidFill>
                  <a:schemeClr val="bg1"/>
                </a:solidFill>
                <a:cs typeface="Poppins Light" pitchFamily="2" charset="77"/>
              </a:rPr>
              <a:t>- to znaczący wzrost emisji zanieczyszczeń do powietrza, wody lub ziemi. Zanieczyszczenie to także hałas, drgania, energia cieplna, promieniowanie czy światło.</a:t>
            </a:r>
          </a:p>
          <a:p>
            <a:pPr marL="342900" lvl="0" indent="-342900">
              <a:spcBef>
                <a:spcPts val="1200"/>
              </a:spcBef>
              <a:buClr>
                <a:schemeClr val="bg1"/>
              </a:buClr>
              <a:buSzPct val="130000"/>
              <a:buFont typeface="+mj-lt"/>
              <a:buAutoNum type="arabicPeriod" startAt="4"/>
              <a:defRPr/>
            </a:pPr>
            <a:r>
              <a:rPr lang="pl-PL" b="1" dirty="0">
                <a:solidFill>
                  <a:schemeClr val="bg1"/>
                </a:solidFill>
                <a:cs typeface="Poppins Light" pitchFamily="2" charset="77"/>
              </a:rPr>
              <a:t>Dla ochrony i odbudowy bioróżnorodności i ekosystemów - </a:t>
            </a:r>
            <a:r>
              <a:rPr lang="pl-PL" dirty="0">
                <a:solidFill>
                  <a:schemeClr val="bg1"/>
                </a:solidFill>
                <a:cs typeface="Poppins Light" pitchFamily="2" charset="77"/>
              </a:rPr>
              <a:t> to szkodzenie w znaczącym stopniu dobremu stanowi i odporności ekosystemów lub szkodliwość dla stanu zachowania siedlisk i gatunków, w tym siedlisk i gatunków objętych zakresem zainteresowania Unii (m.in. w formie obszarów sieci Natura 2000, czy obszarów UNESCO).</a:t>
            </a:r>
          </a:p>
          <a:p>
            <a:pPr marL="342900" lvl="0" indent="-342900">
              <a:spcBef>
                <a:spcPts val="1200"/>
              </a:spcBef>
              <a:buClr>
                <a:schemeClr val="bg1"/>
              </a:buClr>
              <a:buSzPct val="130000"/>
              <a:buFont typeface="+mj-lt"/>
              <a:buAutoNum type="arabicPeriod" startAt="4"/>
              <a:defRPr/>
            </a:pPr>
            <a:endParaRPr lang="pl-PL" dirty="0">
              <a:solidFill>
                <a:schemeClr val="bg1"/>
              </a:solidFill>
              <a:cs typeface="Poppins Light" pitchFamily="2" charset="77"/>
            </a:endParaRPr>
          </a:p>
        </p:txBody>
      </p:sp>
      <p:sp>
        <p:nvSpPr>
          <p:cNvPr id="4" name="Symbol zastępczy numeru slajdu 3" hidden="1">
            <a:extLst>
              <a:ext uri="{FF2B5EF4-FFF2-40B4-BE49-F238E27FC236}">
                <a16:creationId xmlns:a16="http://schemas.microsoft.com/office/drawing/2014/main" id="{3E67808B-021A-8B55-0F59-C3CF4C8915F7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2077700" y="6654800"/>
            <a:ext cx="114300" cy="184150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lang="pl-PL" sz="12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3"/>
                <a:ea typeface="+mn-ea"/>
                <a:cs typeface="Poppins Light" pitchFamily="2" charset="77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pl-PL" sz="12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ource Sans 3"/>
              <a:ea typeface="+mn-ea"/>
              <a:cs typeface="Poppins Light" pitchFamily="2" charset="77"/>
            </a:endParaRP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B8445629-E5C1-F042-C476-431237913F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4295775" y="4083842"/>
            <a:ext cx="7809305" cy="164868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1pPr>
            <a:lvl2pPr marL="228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2pPr>
            <a:lvl3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3pPr>
            <a:lvl4pPr marL="685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4pPr>
            <a:lvl5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pl-PL" sz="2000" b="0" i="0" u="none" strike="noStrike" kern="100" cap="none" spc="0" normalizeH="0" baseline="0" noProof="0" dirty="0">
              <a:ln>
                <a:noFill/>
              </a:ln>
              <a:solidFill>
                <a:srgbClr val="4D4D4D">
                  <a:lumMod val="50000"/>
                </a:srgbClr>
              </a:solidFill>
              <a:effectLst/>
              <a:uLnTx/>
              <a:uFillTx/>
              <a:latin typeface="Source Sans 3"/>
              <a:ea typeface="Open Sans"/>
              <a:cs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14007611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3E34F1-7C98-C1DA-D26C-8FB7C86038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43332" y="2181716"/>
            <a:ext cx="3273552" cy="1942773"/>
          </a:xfrm>
        </p:spPr>
        <p:txBody>
          <a:bodyPr anchor="t">
            <a:normAutofit/>
          </a:bodyPr>
          <a:lstStyle/>
          <a:p>
            <a:r>
              <a:rPr lang="pl-PL" dirty="0"/>
              <a:t>Wykazanie zgodności projektu z zasadą DNSH</a:t>
            </a:r>
            <a:endParaRPr lang="en-US" dirty="0"/>
          </a:p>
        </p:txBody>
      </p:sp>
      <p:pic>
        <p:nvPicPr>
          <p:cNvPr id="6" name="Symbol zastępczy obrazu 5" descr="Obraz zawierający na wolnym powietrzu, trawa, niebo, młyn&#10;&#10;Zawartość wygenerowana przez AI może być niepoprawna.zasada DNSH">
            <a:extLst>
              <a:ext uri="{FF2B5EF4-FFF2-40B4-BE49-F238E27FC236}">
                <a16:creationId xmlns:a16="http://schemas.microsoft.com/office/drawing/2014/main" id="{5558231E-66DB-DF0D-B9AD-7B1668E674B3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0448529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A0C3AA-F8DA-8FF1-04B8-D7686E30BB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726D8470-CF0F-6275-861A-A755364502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8854" y="829325"/>
            <a:ext cx="6858000" cy="932688"/>
          </a:xfr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pl-PL" dirty="0"/>
              <a:t>zgodność z zasadą DNSH</a:t>
            </a:r>
            <a:endParaRPr lang="en-US" dirty="0"/>
          </a:p>
        </p:txBody>
      </p:sp>
      <p:pic>
        <p:nvPicPr>
          <p:cNvPr id="9" name="Obraz 8" descr="zasada DNSH">
            <a:extLst>
              <a:ext uri="{FF2B5EF4-FFF2-40B4-BE49-F238E27FC236}">
                <a16:creationId xmlns:a16="http://schemas.microsoft.com/office/drawing/2014/main" id="{4B2BAFA8-6496-B98C-87C2-FEFDDCCC12D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" y="1"/>
            <a:ext cx="3428980" cy="6311589"/>
          </a:xfrm>
          <a:prstGeom prst="rect">
            <a:avLst/>
          </a:prstGeom>
          <a:noFill/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3B23F5B0-4193-8C4D-616E-1EA8D2929C09}"/>
              </a:ext>
            </a:extLst>
          </p:cNvPr>
          <p:cNvSpPr txBox="1"/>
          <p:nvPr/>
        </p:nvSpPr>
        <p:spPr>
          <a:xfrm>
            <a:off x="4408854" y="1878456"/>
            <a:ext cx="6858000" cy="49834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85750" lvl="0" indent="-285750">
              <a:spcBef>
                <a:spcPts val="1200"/>
              </a:spcBef>
              <a:buClr>
                <a:schemeClr val="bg1"/>
              </a:buClr>
              <a:buSzPct val="130000"/>
              <a:buFont typeface="Wingdings" panose="05000000000000000000" pitchFamily="2" charset="2"/>
              <a:buChar char="§"/>
              <a:defRPr/>
            </a:pPr>
            <a:r>
              <a:rPr lang="pl-PL" dirty="0">
                <a:solidFill>
                  <a:schemeClr val="bg1"/>
                </a:solidFill>
                <a:cs typeface="Poppins Light" pitchFamily="2" charset="77"/>
              </a:rPr>
              <a:t>Wykazanie zgodności z zasadą DNSH możliwe będzie przez różnorodne środki, dobrane odpowiednio do specyfiki i zakresu rzeczowego projektu. </a:t>
            </a:r>
          </a:p>
          <a:p>
            <a:pPr marL="285750" lvl="0" indent="-285750">
              <a:spcBef>
                <a:spcPts val="1200"/>
              </a:spcBef>
              <a:buClr>
                <a:schemeClr val="bg1"/>
              </a:buClr>
              <a:buSzPct val="130000"/>
              <a:buFont typeface="Wingdings" panose="05000000000000000000" pitchFamily="2" charset="2"/>
              <a:buChar char="§"/>
              <a:defRPr/>
            </a:pPr>
            <a:r>
              <a:rPr lang="pl-PL" dirty="0">
                <a:solidFill>
                  <a:schemeClr val="bg1"/>
                </a:solidFill>
                <a:cs typeface="Poppins Light" pitchFamily="2" charset="77"/>
              </a:rPr>
              <a:t>Przestrzeganie zasady DNSH obowiązuje na </a:t>
            </a:r>
            <a:r>
              <a:rPr lang="pl-PL" b="1" dirty="0">
                <a:solidFill>
                  <a:schemeClr val="bg1"/>
                </a:solidFill>
                <a:cs typeface="Poppins Light" pitchFamily="2" charset="77"/>
              </a:rPr>
              <a:t>wszystkich etapach wdrażania projektu</a:t>
            </a:r>
            <a:r>
              <a:rPr lang="pl-PL" dirty="0">
                <a:solidFill>
                  <a:schemeClr val="bg1"/>
                </a:solidFill>
                <a:cs typeface="Poppins Light" pitchFamily="2" charset="77"/>
              </a:rPr>
              <a:t>, czyli dotyczy przygotowania projektów, ich oceny, realizacji czy rozliczania.</a:t>
            </a:r>
          </a:p>
        </p:txBody>
      </p:sp>
      <p:sp>
        <p:nvSpPr>
          <p:cNvPr id="4" name="Symbol zastępczy numeru slajdu 3" hidden="1">
            <a:extLst>
              <a:ext uri="{FF2B5EF4-FFF2-40B4-BE49-F238E27FC236}">
                <a16:creationId xmlns:a16="http://schemas.microsoft.com/office/drawing/2014/main" id="{A25D67C1-BF3B-5379-7A2E-AFDB6CAA6375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2077700" y="6654800"/>
            <a:ext cx="114300" cy="184150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lang="pl-PL" sz="12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3"/>
                <a:ea typeface="+mn-ea"/>
                <a:cs typeface="Poppins Light" pitchFamily="2" charset="77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pl-PL" sz="12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ource Sans 3"/>
              <a:ea typeface="+mn-ea"/>
              <a:cs typeface="Poppins Light" pitchFamily="2" charset="77"/>
            </a:endParaRP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22E59DD9-4904-4224-34D2-7DD5A3C2D6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4295775" y="4083842"/>
            <a:ext cx="7809305" cy="164868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1pPr>
            <a:lvl2pPr marL="228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2pPr>
            <a:lvl3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3pPr>
            <a:lvl4pPr marL="685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4pPr>
            <a:lvl5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pl-PL" sz="2000" b="0" i="0" u="none" strike="noStrike" kern="100" cap="none" spc="0" normalizeH="0" baseline="0" noProof="0" dirty="0">
              <a:ln>
                <a:noFill/>
              </a:ln>
              <a:solidFill>
                <a:srgbClr val="4D4D4D">
                  <a:lumMod val="50000"/>
                </a:srgbClr>
              </a:solidFill>
              <a:effectLst/>
              <a:uLnTx/>
              <a:uFillTx/>
              <a:latin typeface="Source Sans 3"/>
              <a:ea typeface="Open Sans"/>
              <a:cs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25194228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C636FB-89CF-B518-BA79-625771195C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E667FA4E-24F0-3D1F-E497-012AB0E4D7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8854" y="411036"/>
            <a:ext cx="6858000" cy="932688"/>
          </a:xfrm>
        </p:spPr>
        <p:txBody>
          <a:bodyPr vert="horz" lIns="91440" tIns="45720" rIns="91440" bIns="45720" rtlCol="0" anchor="t" anchorCtr="0">
            <a:normAutofit fontScale="90000"/>
          </a:bodyPr>
          <a:lstStyle/>
          <a:p>
            <a:r>
              <a:rPr lang="pl-PL" dirty="0"/>
              <a:t>zgodność z zasadą DNSH – przykładowe środki</a:t>
            </a:r>
            <a:endParaRPr lang="en-US" dirty="0"/>
          </a:p>
        </p:txBody>
      </p:sp>
      <p:pic>
        <p:nvPicPr>
          <p:cNvPr id="9" name="Obraz 8" descr="zasada DNSH">
            <a:extLst>
              <a:ext uri="{FF2B5EF4-FFF2-40B4-BE49-F238E27FC236}">
                <a16:creationId xmlns:a16="http://schemas.microsoft.com/office/drawing/2014/main" id="{7BD46F2E-D6F3-E927-9D4B-9E1E916B17C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" y="1"/>
            <a:ext cx="3428980" cy="6311589"/>
          </a:xfrm>
          <a:prstGeom prst="rect">
            <a:avLst/>
          </a:prstGeom>
          <a:noFill/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924D8824-1403-F9E2-D8C6-7C7EC8D42F56}"/>
              </a:ext>
            </a:extLst>
          </p:cNvPr>
          <p:cNvSpPr txBox="1"/>
          <p:nvPr/>
        </p:nvSpPr>
        <p:spPr>
          <a:xfrm>
            <a:off x="4408854" y="1328110"/>
            <a:ext cx="6858000" cy="49834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spcBef>
                <a:spcPts val="1200"/>
              </a:spcBef>
              <a:buClr>
                <a:schemeClr val="bg1"/>
              </a:buClr>
              <a:buSzPct val="130000"/>
              <a:defRPr/>
            </a:pPr>
            <a:endParaRPr lang="pl-PL" u="sng" dirty="0">
              <a:solidFill>
                <a:schemeClr val="bg1"/>
              </a:solidFill>
              <a:cs typeface="Poppins Light" pitchFamily="2" charset="77"/>
            </a:endParaRPr>
          </a:p>
          <a:p>
            <a:pPr marL="342900" lvl="0" indent="-342900">
              <a:spcBef>
                <a:spcPts val="1200"/>
              </a:spcBef>
              <a:buClr>
                <a:schemeClr val="bg1"/>
              </a:buClr>
              <a:buSzPct val="130000"/>
              <a:buFont typeface="+mj-lt"/>
              <a:buAutoNum type="arabicPeriod"/>
              <a:defRPr/>
            </a:pPr>
            <a:r>
              <a:rPr lang="pl-PL" b="1" dirty="0">
                <a:solidFill>
                  <a:schemeClr val="bg1"/>
                </a:solidFill>
                <a:cs typeface="Poppins Light" pitchFamily="2" charset="77"/>
              </a:rPr>
              <a:t>NA ETAPIE PRZYGOTOWANIA DOKUMENTACJI DO WNIOSKU O DOFINANSOWANIE:</a:t>
            </a:r>
          </a:p>
          <a:p>
            <a:pPr marL="742950" lvl="1" indent="-285750">
              <a:spcBef>
                <a:spcPts val="1200"/>
              </a:spcBef>
              <a:buClr>
                <a:schemeClr val="bg1"/>
              </a:buClr>
              <a:buSzPct val="130000"/>
              <a:buFont typeface="Wingdings" panose="05000000000000000000" pitchFamily="2" charset="2"/>
              <a:buChar char="§"/>
              <a:defRPr/>
            </a:pPr>
            <a:r>
              <a:rPr lang="pl-PL" dirty="0">
                <a:solidFill>
                  <a:schemeClr val="bg1"/>
                </a:solidFill>
                <a:cs typeface="Poppins Light" pitchFamily="2" charset="77"/>
              </a:rPr>
              <a:t>sporządzenie audytu energetycznego, audytu efektywności energetycznej,</a:t>
            </a:r>
          </a:p>
          <a:p>
            <a:pPr marL="742950" lvl="1" indent="-285750">
              <a:spcBef>
                <a:spcPts val="1200"/>
              </a:spcBef>
              <a:buClr>
                <a:schemeClr val="bg1"/>
              </a:buClr>
              <a:buSzPct val="130000"/>
              <a:buFont typeface="Wingdings" panose="05000000000000000000" pitchFamily="2" charset="2"/>
              <a:buChar char="§"/>
              <a:defRPr/>
            </a:pPr>
            <a:r>
              <a:rPr lang="pl-PL" dirty="0">
                <a:solidFill>
                  <a:schemeClr val="bg1"/>
                </a:solidFill>
                <a:cs typeface="Poppins Light" pitchFamily="2" charset="77"/>
              </a:rPr>
              <a:t>wykonanie inwentaryzacji przyrodniczej (w zależności od trybu realizacji projektu),</a:t>
            </a:r>
          </a:p>
          <a:p>
            <a:pPr marL="742950" lvl="1" indent="-285750">
              <a:spcBef>
                <a:spcPts val="1200"/>
              </a:spcBef>
              <a:buClr>
                <a:schemeClr val="bg1"/>
              </a:buClr>
              <a:buSzPct val="130000"/>
              <a:buFont typeface="Wingdings" panose="05000000000000000000" pitchFamily="2" charset="2"/>
              <a:buChar char="§"/>
              <a:defRPr/>
            </a:pPr>
            <a:r>
              <a:rPr lang="pl-PL" dirty="0">
                <a:solidFill>
                  <a:schemeClr val="bg1"/>
                </a:solidFill>
                <a:cs typeface="Poppins Light" pitchFamily="2" charset="77"/>
              </a:rPr>
              <a:t>uzyskanie decyzji o środowiskowych uwarunkowaniach,</a:t>
            </a:r>
          </a:p>
          <a:p>
            <a:pPr marL="742950" lvl="1" indent="-285750">
              <a:spcBef>
                <a:spcPts val="1200"/>
              </a:spcBef>
              <a:buClr>
                <a:schemeClr val="bg1"/>
              </a:buClr>
              <a:buSzPct val="130000"/>
              <a:buFont typeface="Wingdings" panose="05000000000000000000" pitchFamily="2" charset="2"/>
              <a:buChar char="§"/>
              <a:defRPr/>
            </a:pPr>
            <a:r>
              <a:rPr lang="pl-PL" dirty="0">
                <a:solidFill>
                  <a:schemeClr val="bg1"/>
                </a:solidFill>
                <a:cs typeface="Poppins Light" pitchFamily="2" charset="77"/>
              </a:rPr>
              <a:t>uzyskanie zgłoszenia / decyzji geologicznej (w zależności od trybu realizacji projektu),</a:t>
            </a:r>
          </a:p>
          <a:p>
            <a:pPr marL="742950" lvl="1" indent="-285750">
              <a:spcBef>
                <a:spcPts val="1200"/>
              </a:spcBef>
              <a:buClr>
                <a:schemeClr val="bg1"/>
              </a:buClr>
              <a:buSzPct val="130000"/>
              <a:buFont typeface="Wingdings" panose="05000000000000000000" pitchFamily="2" charset="2"/>
              <a:buChar char="§"/>
              <a:defRPr/>
            </a:pPr>
            <a:r>
              <a:rPr lang="pl-PL" dirty="0">
                <a:solidFill>
                  <a:schemeClr val="bg1"/>
                </a:solidFill>
                <a:cs typeface="Poppins Light" pitchFamily="2" charset="77"/>
              </a:rPr>
              <a:t>uzyskanie zgłoszenia / pozwolenia wodnoprawnego (w zależności od trybu realizacji projektu).</a:t>
            </a:r>
          </a:p>
        </p:txBody>
      </p:sp>
      <p:sp>
        <p:nvSpPr>
          <p:cNvPr id="4" name="Symbol zastępczy numeru slajdu 3" hidden="1">
            <a:extLst>
              <a:ext uri="{FF2B5EF4-FFF2-40B4-BE49-F238E27FC236}">
                <a16:creationId xmlns:a16="http://schemas.microsoft.com/office/drawing/2014/main" id="{6553DE5F-FE64-1408-8C72-E4EA014BA2DA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2077700" y="6654800"/>
            <a:ext cx="114300" cy="184150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lang="pl-PL" sz="12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3"/>
                <a:ea typeface="+mn-ea"/>
                <a:cs typeface="Poppins Light" pitchFamily="2" charset="77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pl-PL" sz="12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ource Sans 3"/>
              <a:ea typeface="+mn-ea"/>
              <a:cs typeface="Poppins Light" pitchFamily="2" charset="77"/>
            </a:endParaRP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1EC4C365-5293-7283-4B0C-3B727EEC16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4295775" y="4083842"/>
            <a:ext cx="7809305" cy="164868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1pPr>
            <a:lvl2pPr marL="228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2pPr>
            <a:lvl3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3pPr>
            <a:lvl4pPr marL="685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4pPr>
            <a:lvl5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pl-PL" sz="2000" b="0" i="0" u="none" strike="noStrike" kern="100" cap="none" spc="0" normalizeH="0" baseline="0" noProof="0" dirty="0">
              <a:ln>
                <a:noFill/>
              </a:ln>
              <a:solidFill>
                <a:srgbClr val="4D4D4D">
                  <a:lumMod val="50000"/>
                </a:srgbClr>
              </a:solidFill>
              <a:effectLst/>
              <a:uLnTx/>
              <a:uFillTx/>
              <a:latin typeface="Source Sans 3"/>
              <a:ea typeface="Open Sans"/>
              <a:cs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11660789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BF31C5-4387-80C0-690C-6B69D9D1BA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1189FB54-F7C5-BA96-07F7-5E7BE78273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8854" y="829325"/>
            <a:ext cx="6858000" cy="932688"/>
          </a:xfr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pl-PL" dirty="0"/>
              <a:t>zgodność z zasadą DNSH (CD.)</a:t>
            </a:r>
            <a:endParaRPr lang="en-US" dirty="0"/>
          </a:p>
        </p:txBody>
      </p:sp>
      <p:pic>
        <p:nvPicPr>
          <p:cNvPr id="9" name="Obraz 8" descr="zasada DNSH">
            <a:extLst>
              <a:ext uri="{FF2B5EF4-FFF2-40B4-BE49-F238E27FC236}">
                <a16:creationId xmlns:a16="http://schemas.microsoft.com/office/drawing/2014/main" id="{03E1DC69-1661-89CA-6045-8BF2AA24226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" y="1"/>
            <a:ext cx="3428980" cy="6311589"/>
          </a:xfrm>
          <a:prstGeom prst="rect">
            <a:avLst/>
          </a:prstGeom>
          <a:noFill/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E9BBA478-67AF-C019-D271-2726802BA6B1}"/>
              </a:ext>
            </a:extLst>
          </p:cNvPr>
          <p:cNvSpPr txBox="1"/>
          <p:nvPr/>
        </p:nvSpPr>
        <p:spPr>
          <a:xfrm>
            <a:off x="4408854" y="1878456"/>
            <a:ext cx="6858000" cy="49834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>
              <a:spcBef>
                <a:spcPts val="1200"/>
              </a:spcBef>
              <a:buClr>
                <a:schemeClr val="bg1"/>
              </a:buClr>
              <a:buSzPct val="130000"/>
              <a:buFont typeface="+mj-lt"/>
              <a:buAutoNum type="arabicPeriod" startAt="2"/>
              <a:defRPr/>
            </a:pPr>
            <a:r>
              <a:rPr lang="pl-PL" b="1" dirty="0">
                <a:solidFill>
                  <a:schemeClr val="bg1"/>
                </a:solidFill>
                <a:cs typeface="Poppins Light" pitchFamily="2" charset="77"/>
              </a:rPr>
              <a:t>NA ETAPIE UBIEGANIA SIĘ O DOFINANSOWANIE:</a:t>
            </a:r>
          </a:p>
          <a:p>
            <a:pPr marL="800100" lvl="1" indent="-342900">
              <a:spcBef>
                <a:spcPts val="1200"/>
              </a:spcBef>
              <a:buClr>
                <a:schemeClr val="bg1"/>
              </a:buClr>
              <a:buSzPct val="130000"/>
              <a:buFont typeface="Wingdings" panose="05000000000000000000" pitchFamily="2" charset="2"/>
              <a:buChar char="§"/>
              <a:defRPr/>
            </a:pPr>
            <a:r>
              <a:rPr lang="pl-PL" dirty="0">
                <a:solidFill>
                  <a:schemeClr val="bg1"/>
                </a:solidFill>
                <a:cs typeface="Poppins Light" pitchFamily="2" charset="77"/>
              </a:rPr>
              <a:t>załączenie do wniosku o dofinansowanie m.in. dokumentów wymienionych w pkt 1 (etap przygotowania dokumentacji do wniosku – poprzedni slajd),</a:t>
            </a:r>
          </a:p>
          <a:p>
            <a:pPr marL="800100" lvl="1" indent="-342900">
              <a:spcBef>
                <a:spcPts val="1200"/>
              </a:spcBef>
              <a:buClr>
                <a:schemeClr val="bg1"/>
              </a:buClr>
              <a:buSzPct val="130000"/>
              <a:buFont typeface="Wingdings" panose="05000000000000000000" pitchFamily="2" charset="2"/>
              <a:buChar char="§"/>
              <a:defRPr/>
            </a:pPr>
            <a:r>
              <a:rPr lang="pl-PL" dirty="0">
                <a:solidFill>
                  <a:schemeClr val="bg1"/>
                </a:solidFill>
                <a:cs typeface="Poppins Light" pitchFamily="2" charset="77"/>
              </a:rPr>
              <a:t>podanie stosownych informacji np. we wniosku o dofinansowanie, studium wykonalności, czy w odpowiednim tematycznie formularzu.</a:t>
            </a:r>
          </a:p>
        </p:txBody>
      </p:sp>
      <p:sp>
        <p:nvSpPr>
          <p:cNvPr id="4" name="Symbol zastępczy numeru slajdu 3" hidden="1">
            <a:extLst>
              <a:ext uri="{FF2B5EF4-FFF2-40B4-BE49-F238E27FC236}">
                <a16:creationId xmlns:a16="http://schemas.microsoft.com/office/drawing/2014/main" id="{A024DEA2-C988-683B-ADF5-CEC6E6FEB85D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2077700" y="6654800"/>
            <a:ext cx="114300" cy="184150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lang="pl-PL" sz="12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3"/>
                <a:ea typeface="+mn-ea"/>
                <a:cs typeface="Poppins Light" pitchFamily="2" charset="77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pl-PL" sz="12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ource Sans 3"/>
              <a:ea typeface="+mn-ea"/>
              <a:cs typeface="Poppins Light" pitchFamily="2" charset="77"/>
            </a:endParaRP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FE36A3C6-CBBD-F138-AA59-9DAEBC9139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4295775" y="4083842"/>
            <a:ext cx="7809305" cy="164868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1pPr>
            <a:lvl2pPr marL="228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2pPr>
            <a:lvl3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3pPr>
            <a:lvl4pPr marL="685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4pPr>
            <a:lvl5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pl-PL" sz="2000" b="0" i="0" u="none" strike="noStrike" kern="100" cap="none" spc="0" normalizeH="0" baseline="0" noProof="0" dirty="0">
              <a:ln>
                <a:noFill/>
              </a:ln>
              <a:solidFill>
                <a:srgbClr val="4D4D4D">
                  <a:lumMod val="50000"/>
                </a:srgbClr>
              </a:solidFill>
              <a:effectLst/>
              <a:uLnTx/>
              <a:uFillTx/>
              <a:latin typeface="Source Sans 3"/>
              <a:ea typeface="Open Sans"/>
              <a:cs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18610655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C2CEBB-5A86-8D35-0541-5F9A7B90AC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2D34546B-DE9A-7008-EC5C-2B41D8EC40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8854" y="309419"/>
            <a:ext cx="6858000" cy="932688"/>
          </a:xfr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pl-PL" dirty="0"/>
              <a:t>zgodność z zasadą DNSH (CD.)</a:t>
            </a:r>
            <a:endParaRPr lang="en-US" dirty="0"/>
          </a:p>
        </p:txBody>
      </p:sp>
      <p:pic>
        <p:nvPicPr>
          <p:cNvPr id="9" name="Obraz 8" descr="zasada DNSH">
            <a:extLst>
              <a:ext uri="{FF2B5EF4-FFF2-40B4-BE49-F238E27FC236}">
                <a16:creationId xmlns:a16="http://schemas.microsoft.com/office/drawing/2014/main" id="{2E9BB453-4B38-92EA-7E36-D309137D9D3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" y="1"/>
            <a:ext cx="3428980" cy="6311589"/>
          </a:xfrm>
          <a:prstGeom prst="rect">
            <a:avLst/>
          </a:prstGeom>
          <a:noFill/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665167DA-F1DB-2153-6EF6-1FE445525233}"/>
              </a:ext>
            </a:extLst>
          </p:cNvPr>
          <p:cNvSpPr txBox="1"/>
          <p:nvPr/>
        </p:nvSpPr>
        <p:spPr>
          <a:xfrm>
            <a:off x="4408854" y="1242107"/>
            <a:ext cx="6858000" cy="49834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>
              <a:spcBef>
                <a:spcPts val="1200"/>
              </a:spcBef>
              <a:buClr>
                <a:schemeClr val="bg1"/>
              </a:buClr>
              <a:buSzPct val="130000"/>
              <a:buFont typeface="+mj-lt"/>
              <a:buAutoNum type="arabicPeriod" startAt="3"/>
              <a:defRPr/>
            </a:pPr>
            <a:r>
              <a:rPr lang="pl-PL" b="1" dirty="0">
                <a:solidFill>
                  <a:schemeClr val="bg1"/>
                </a:solidFill>
                <a:cs typeface="Poppins Light" pitchFamily="2" charset="77"/>
              </a:rPr>
              <a:t>NA ETAPIE REALIZACJI PROJEKTU W ZALEŻNOŚCI OD JEGO ZAKRESU I SPECYFIKI:</a:t>
            </a:r>
          </a:p>
          <a:p>
            <a:pPr marL="742950" lvl="1" indent="-285750">
              <a:spcBef>
                <a:spcPts val="1200"/>
              </a:spcBef>
              <a:buClr>
                <a:schemeClr val="bg1"/>
              </a:buClr>
              <a:buSzPct val="130000"/>
              <a:buFont typeface="Wingdings" panose="05000000000000000000" pitchFamily="2" charset="2"/>
              <a:buChar char="§"/>
              <a:defRPr/>
            </a:pPr>
            <a:r>
              <a:rPr lang="pl-PL" dirty="0">
                <a:solidFill>
                  <a:schemeClr val="bg1"/>
                </a:solidFill>
                <a:cs typeface="Poppins Light" pitchFamily="2" charset="77"/>
              </a:rPr>
              <a:t>przygotowanie dokumentacji przetargowej potwierdzającej stosowanie zielonych zamówień,</a:t>
            </a:r>
          </a:p>
          <a:p>
            <a:pPr marL="742950" lvl="1" indent="-285750">
              <a:spcBef>
                <a:spcPts val="1200"/>
              </a:spcBef>
              <a:buClr>
                <a:schemeClr val="bg1"/>
              </a:buClr>
              <a:buSzPct val="130000"/>
              <a:buFont typeface="Wingdings" panose="05000000000000000000" pitchFamily="2" charset="2"/>
              <a:buChar char="§"/>
              <a:defRPr/>
            </a:pPr>
            <a:r>
              <a:rPr lang="pl-PL" dirty="0">
                <a:solidFill>
                  <a:schemeClr val="bg1"/>
                </a:solidFill>
                <a:cs typeface="Poppins Light" pitchFamily="2" charset="77"/>
              </a:rPr>
              <a:t>pozyskanie kart, świadectw, deklaracji potwierdzających pochodzenie, jakość, bezpieczeństwo zastosowanych w projekcie materiałów, urządzeń itp.,</a:t>
            </a:r>
          </a:p>
          <a:p>
            <a:pPr marL="742950" lvl="1" indent="-285750">
              <a:spcBef>
                <a:spcPts val="1200"/>
              </a:spcBef>
              <a:buClr>
                <a:schemeClr val="bg1"/>
              </a:buClr>
              <a:buSzPct val="130000"/>
              <a:buFont typeface="Wingdings" panose="05000000000000000000" pitchFamily="2" charset="2"/>
              <a:buChar char="§"/>
              <a:defRPr/>
            </a:pPr>
            <a:r>
              <a:rPr lang="pl-PL" dirty="0">
                <a:solidFill>
                  <a:schemeClr val="bg1"/>
                </a:solidFill>
                <a:cs typeface="Poppins Light" pitchFamily="2" charset="77"/>
              </a:rPr>
              <a:t>przestrzeganie obowiązujących przepisów dot. ochrony środowiska na etapie budowy np. zapisów decyzji na wycinkę drzew i krzewów, decyzji derogacyjnych wydanych na podstawie art. 56 ustawy o ochronie przyrody, zgłoszeń i decyzji wydanych na podstawie art. 118 ustawy o ochronie przyrody, decyzji o środowiskowych uwarunkowaniach, karty przekazania odpadów i udokumentowanie ich przykładowo sprawozdaniami, protokołami, czy wpisami do dziennika budowy potwierdzającymi przestrzeganie tych warunków,</a:t>
            </a:r>
          </a:p>
        </p:txBody>
      </p:sp>
      <p:sp>
        <p:nvSpPr>
          <p:cNvPr id="4" name="Symbol zastępczy numeru slajdu 3" hidden="1">
            <a:extLst>
              <a:ext uri="{FF2B5EF4-FFF2-40B4-BE49-F238E27FC236}">
                <a16:creationId xmlns:a16="http://schemas.microsoft.com/office/drawing/2014/main" id="{AE8141D4-8A8E-7E36-3E74-5AA91C7B263A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2077700" y="6654800"/>
            <a:ext cx="114300" cy="184150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lang="pl-PL" sz="12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3"/>
                <a:ea typeface="+mn-ea"/>
                <a:cs typeface="Poppins Light" pitchFamily="2" charset="77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pl-PL" sz="12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ource Sans 3"/>
              <a:ea typeface="+mn-ea"/>
              <a:cs typeface="Poppins Light" pitchFamily="2" charset="77"/>
            </a:endParaRP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D492ADB0-E3A5-1F8C-D68E-229F384780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4295775" y="4083842"/>
            <a:ext cx="7809305" cy="164868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1pPr>
            <a:lvl2pPr marL="228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2pPr>
            <a:lvl3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3pPr>
            <a:lvl4pPr marL="685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4pPr>
            <a:lvl5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pl-PL" sz="2000" b="0" i="0" u="none" strike="noStrike" kern="100" cap="none" spc="0" normalizeH="0" baseline="0" noProof="0" dirty="0">
              <a:ln>
                <a:noFill/>
              </a:ln>
              <a:solidFill>
                <a:srgbClr val="4D4D4D">
                  <a:lumMod val="50000"/>
                </a:srgbClr>
              </a:solidFill>
              <a:effectLst/>
              <a:uLnTx/>
              <a:uFillTx/>
              <a:latin typeface="Source Sans 3"/>
              <a:ea typeface="Open Sans"/>
              <a:cs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1799380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F55ACF-443B-DDB8-1467-1339244B78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6D269A88-6A85-89D0-1630-1E4AB7B806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8854" y="309419"/>
            <a:ext cx="6858000" cy="932688"/>
          </a:xfr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pl-PL" dirty="0"/>
              <a:t>zgodność z zasadą DNSH (CD.)</a:t>
            </a:r>
            <a:endParaRPr lang="en-US" dirty="0"/>
          </a:p>
        </p:txBody>
      </p:sp>
      <p:pic>
        <p:nvPicPr>
          <p:cNvPr id="9" name="Obraz 8" descr="zasada DNSH">
            <a:extLst>
              <a:ext uri="{FF2B5EF4-FFF2-40B4-BE49-F238E27FC236}">
                <a16:creationId xmlns:a16="http://schemas.microsoft.com/office/drawing/2014/main" id="{74931905-6F7D-F658-5EA1-40C0CA87676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" y="1"/>
            <a:ext cx="3428980" cy="6311589"/>
          </a:xfrm>
          <a:prstGeom prst="rect">
            <a:avLst/>
          </a:prstGeom>
          <a:noFill/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D8EB3B1B-7FE5-510A-EE84-013D5D60CD1A}"/>
              </a:ext>
            </a:extLst>
          </p:cNvPr>
          <p:cNvSpPr txBox="1"/>
          <p:nvPr/>
        </p:nvSpPr>
        <p:spPr>
          <a:xfrm>
            <a:off x="4408854" y="1242107"/>
            <a:ext cx="6858000" cy="498348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342900" lvl="0" indent="-342900">
              <a:spcBef>
                <a:spcPts val="1200"/>
              </a:spcBef>
              <a:buClr>
                <a:schemeClr val="bg1"/>
              </a:buClr>
              <a:buSzPct val="130000"/>
              <a:buFont typeface="+mj-lt"/>
              <a:buAutoNum type="arabicPeriod" startAt="3"/>
              <a:defRPr/>
            </a:pPr>
            <a:r>
              <a:rPr lang="pl-PL" b="1" dirty="0">
                <a:solidFill>
                  <a:schemeClr val="bg1"/>
                </a:solidFill>
                <a:cs typeface="Poppins Light" pitchFamily="2" charset="77"/>
              </a:rPr>
              <a:t>NA ETAPIE REALIZACJI PROJEKTU W ZALEŻNOŚCI OD JEGO ZAKRESU I SPECYFIKI (cd.):</a:t>
            </a:r>
          </a:p>
          <a:p>
            <a:pPr marL="742950" lvl="1" indent="-285750">
              <a:spcBef>
                <a:spcPts val="1200"/>
              </a:spcBef>
              <a:buClr>
                <a:schemeClr val="bg1"/>
              </a:buClr>
              <a:buSzPct val="130000"/>
              <a:buFont typeface="Wingdings" panose="05000000000000000000" pitchFamily="2" charset="2"/>
              <a:buChar char="§"/>
              <a:defRPr/>
            </a:pPr>
            <a:r>
              <a:rPr lang="pl-PL" dirty="0">
                <a:solidFill>
                  <a:schemeClr val="bg1"/>
                </a:solidFill>
                <a:cs typeface="Poppins Light" pitchFamily="2" charset="77"/>
              </a:rPr>
              <a:t>analizy spełniania wymagań konkluzji BAT (ang. Best </a:t>
            </a:r>
            <a:r>
              <a:rPr lang="pl-PL" dirty="0" err="1">
                <a:solidFill>
                  <a:schemeClr val="bg1"/>
                </a:solidFill>
                <a:cs typeface="Poppins Light" pitchFamily="2" charset="77"/>
              </a:rPr>
              <a:t>Available</a:t>
            </a:r>
            <a:r>
              <a:rPr lang="pl-PL" dirty="0">
                <a:solidFill>
                  <a:schemeClr val="bg1"/>
                </a:solidFill>
                <a:cs typeface="Poppins Light" pitchFamily="2" charset="77"/>
              </a:rPr>
              <a:t> </a:t>
            </a:r>
            <a:r>
              <a:rPr lang="pl-PL" dirty="0" err="1">
                <a:solidFill>
                  <a:schemeClr val="bg1"/>
                </a:solidFill>
                <a:cs typeface="Poppins Light" pitchFamily="2" charset="77"/>
              </a:rPr>
              <a:t>Techniques</a:t>
            </a:r>
            <a:r>
              <a:rPr lang="pl-PL" dirty="0">
                <a:solidFill>
                  <a:schemeClr val="bg1"/>
                </a:solidFill>
                <a:cs typeface="Poppins Light" pitchFamily="2" charset="77"/>
              </a:rPr>
              <a:t>) - najlepszych dostępnych technik,</a:t>
            </a:r>
          </a:p>
          <a:p>
            <a:pPr marL="742950" lvl="1" indent="-285750">
              <a:spcBef>
                <a:spcPts val="1200"/>
              </a:spcBef>
              <a:buClr>
                <a:schemeClr val="bg1"/>
              </a:buClr>
              <a:buSzPct val="130000"/>
              <a:buFont typeface="Wingdings" panose="05000000000000000000" pitchFamily="2" charset="2"/>
              <a:buChar char="§"/>
              <a:defRPr/>
            </a:pPr>
            <a:r>
              <a:rPr lang="pl-PL" dirty="0">
                <a:solidFill>
                  <a:schemeClr val="bg1"/>
                </a:solidFill>
                <a:cs typeface="Poppins Light" pitchFamily="2" charset="77"/>
              </a:rPr>
              <a:t>wdrożenie systemu zarządzania środowiskowego, raporty realizacji celów środowiskowych w ramach systemów zarządzania środowiskowego (np. ISO 14001),</a:t>
            </a:r>
          </a:p>
          <a:p>
            <a:pPr marL="742950" lvl="1" indent="-285750">
              <a:spcBef>
                <a:spcPts val="1200"/>
              </a:spcBef>
              <a:buClr>
                <a:schemeClr val="bg1"/>
              </a:buClr>
              <a:buSzPct val="130000"/>
              <a:buFont typeface="Wingdings" panose="05000000000000000000" pitchFamily="2" charset="2"/>
              <a:buChar char="§"/>
              <a:defRPr/>
            </a:pPr>
            <a:r>
              <a:rPr lang="pl-PL" dirty="0">
                <a:solidFill>
                  <a:schemeClr val="bg1"/>
                </a:solidFill>
                <a:cs typeface="Poppins Light" pitchFamily="2" charset="77"/>
              </a:rPr>
              <a:t>ewidencjonowanie gazów lub pyłów wprowadzanych do powietrza,</a:t>
            </a:r>
          </a:p>
          <a:p>
            <a:pPr marL="742950" lvl="1" indent="-285750">
              <a:spcBef>
                <a:spcPts val="1200"/>
              </a:spcBef>
              <a:buClr>
                <a:schemeClr val="bg1"/>
              </a:buClr>
              <a:buSzPct val="130000"/>
              <a:buFont typeface="Wingdings" panose="05000000000000000000" pitchFamily="2" charset="2"/>
              <a:buChar char="§"/>
              <a:defRPr/>
            </a:pPr>
            <a:r>
              <a:rPr lang="pl-PL" dirty="0">
                <a:solidFill>
                  <a:schemeClr val="bg1"/>
                </a:solidFill>
                <a:cs typeface="Poppins Light" pitchFamily="2" charset="77"/>
              </a:rPr>
              <a:t>ewidencjonowanie odpadów,</a:t>
            </a:r>
          </a:p>
          <a:p>
            <a:pPr marL="742950" lvl="1" indent="-285750">
              <a:spcBef>
                <a:spcPts val="1200"/>
              </a:spcBef>
              <a:buClr>
                <a:schemeClr val="bg1"/>
              </a:buClr>
              <a:buSzPct val="130000"/>
              <a:buFont typeface="Wingdings" panose="05000000000000000000" pitchFamily="2" charset="2"/>
              <a:buChar char="§"/>
              <a:defRPr/>
            </a:pPr>
            <a:r>
              <a:rPr lang="pl-PL" dirty="0">
                <a:solidFill>
                  <a:schemeClr val="bg1"/>
                </a:solidFill>
                <a:cs typeface="Poppins Light" pitchFamily="2" charset="77"/>
              </a:rPr>
              <a:t>ewidencjonowanie zużywanej wody, produkowanych ścieków,</a:t>
            </a:r>
          </a:p>
          <a:p>
            <a:pPr marL="742950" lvl="1" indent="-285750">
              <a:spcBef>
                <a:spcPts val="1200"/>
              </a:spcBef>
              <a:buClr>
                <a:schemeClr val="bg1"/>
              </a:buClr>
              <a:buSzPct val="130000"/>
              <a:buFont typeface="Wingdings" panose="05000000000000000000" pitchFamily="2" charset="2"/>
              <a:buChar char="§"/>
              <a:defRPr/>
            </a:pPr>
            <a:r>
              <a:rPr lang="pl-PL" dirty="0">
                <a:solidFill>
                  <a:schemeClr val="bg1"/>
                </a:solidFill>
                <a:cs typeface="Poppins Light" pitchFamily="2" charset="77"/>
              </a:rPr>
              <a:t>prowadzenie działalności zgodnie z zezwoleniami eksploatacyjnymi uzyskanymi na potrzeby projektu (np. z pozwoleniem wodnoprawnym na usługi wodne, pozwoleniem zintegrowanym, pozwoleniem na wprowadzanie gazów lub pyłów do powietrza, decyzją o środowiskowych uwarunkowaniach, pozwoleniami z zakresu gospodarki odpadami) i udokumentowanie tego przykładowo sprawozdaniami, protokołami potwierdzającymi przestrzeganie warunków</a:t>
            </a:r>
          </a:p>
          <a:p>
            <a:pPr marL="742950" lvl="1" indent="-285750">
              <a:spcBef>
                <a:spcPts val="1200"/>
              </a:spcBef>
              <a:buClr>
                <a:schemeClr val="bg1"/>
              </a:buClr>
              <a:buSzPct val="130000"/>
              <a:buFont typeface="Wingdings" panose="05000000000000000000" pitchFamily="2" charset="2"/>
              <a:buChar char="§"/>
              <a:defRPr/>
            </a:pPr>
            <a:endParaRPr lang="pl-PL" dirty="0">
              <a:solidFill>
                <a:schemeClr val="bg1"/>
              </a:solidFill>
              <a:cs typeface="Poppins Light" pitchFamily="2" charset="77"/>
            </a:endParaRPr>
          </a:p>
        </p:txBody>
      </p:sp>
      <p:sp>
        <p:nvSpPr>
          <p:cNvPr id="4" name="Symbol zastępczy numeru slajdu 3" hidden="1">
            <a:extLst>
              <a:ext uri="{FF2B5EF4-FFF2-40B4-BE49-F238E27FC236}">
                <a16:creationId xmlns:a16="http://schemas.microsoft.com/office/drawing/2014/main" id="{07BBE6CD-5553-4CCD-4F95-AF268F466B6F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2077700" y="6654800"/>
            <a:ext cx="114300" cy="184150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lang="pl-PL" sz="12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3"/>
                <a:ea typeface="+mn-ea"/>
                <a:cs typeface="Poppins Light" pitchFamily="2" charset="77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pl-PL" sz="12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ource Sans 3"/>
              <a:ea typeface="+mn-ea"/>
              <a:cs typeface="Poppins Light" pitchFamily="2" charset="77"/>
            </a:endParaRP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77D40B53-66AF-5B09-D971-74CF57C185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4295775" y="4083842"/>
            <a:ext cx="7809305" cy="164868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1pPr>
            <a:lvl2pPr marL="228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2pPr>
            <a:lvl3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3pPr>
            <a:lvl4pPr marL="685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4pPr>
            <a:lvl5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pl-PL" sz="2000" b="0" i="0" u="none" strike="noStrike" kern="100" cap="none" spc="0" normalizeH="0" baseline="0" noProof="0" dirty="0">
              <a:ln>
                <a:noFill/>
              </a:ln>
              <a:solidFill>
                <a:srgbClr val="4D4D4D">
                  <a:lumMod val="50000"/>
                </a:srgbClr>
              </a:solidFill>
              <a:effectLst/>
              <a:uLnTx/>
              <a:uFillTx/>
              <a:latin typeface="Source Sans 3"/>
              <a:ea typeface="Open Sans"/>
              <a:cs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38910394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1E61352-1920-1A62-43A4-937BFCA570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8094" y="825703"/>
            <a:ext cx="4522936" cy="932688"/>
          </a:xfrm>
        </p:spPr>
        <p:txBody>
          <a:bodyPr anchor="t">
            <a:normAutofit/>
          </a:bodyPr>
          <a:lstStyle/>
          <a:p>
            <a:r>
              <a:rPr lang="pl-PL" sz="3000" dirty="0"/>
              <a:t>Uwaga!</a:t>
            </a:r>
            <a:endParaRPr lang="en-US" sz="3000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C1E19BD-5A90-6858-1019-900A42DDACD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738094" y="1758391"/>
            <a:ext cx="4512601" cy="3962331"/>
          </a:xfrm>
        </p:spPr>
        <p:txBody>
          <a:bodyPr>
            <a:norm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pl-PL" dirty="0"/>
              <a:t>Dokumentacja z procesu inwestycyjnego oraz prowadzonej już działalności może podlegać weryfikacji pod kątem spełnienia zasady DNSH na etapie kontroli projektu przeprowadzanej np. przez instytucje zewnętrzne.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l-PL" dirty="0"/>
              <a:t>Przy wprowadzaniu zmian w projektach, zgodność projektu z zasadą „nie czyń poważnych szkód" nadal będzie musiała zostać zapewniona, co każdorazowo winno zostać uprawdopodobnione przez ostatecznego odbiorcę.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pl-PL" dirty="0"/>
          </a:p>
        </p:txBody>
      </p:sp>
      <p:pic>
        <p:nvPicPr>
          <p:cNvPr id="8" name="Symbol zastępczy obrazu 7" descr="Obraz zawierający natura, na wolnym powietrzu, Liść, ziemia&#10;&#10;Zawartość wygenerowana przez AI może być niepoprawna.zasada DNSH">
            <a:extLst>
              <a:ext uri="{FF2B5EF4-FFF2-40B4-BE49-F238E27FC236}">
                <a16:creationId xmlns:a16="http://schemas.microsoft.com/office/drawing/2014/main" id="{D1A50ACF-ED9A-EC13-D52F-AE99D9E6A29B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7669702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E8F893-455A-E21C-B938-01A5B55DA9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BFB7B147-0CDC-75D0-9A9A-DA1BD71EDB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3816" y="3957924"/>
            <a:ext cx="10262223" cy="701950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Dziękujemy</a:t>
            </a:r>
            <a:r>
              <a:rPr lang="en-US" dirty="0"/>
              <a:t>!</a:t>
            </a:r>
            <a:br>
              <a:rPr lang="pl-PL" dirty="0"/>
            </a:br>
            <a:endParaRPr lang="en-US" dirty="0"/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4471ADA3-E1DD-0D7D-D559-EFC2D49211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3816" y="5123500"/>
            <a:ext cx="10478450" cy="328008"/>
          </a:xfrm>
        </p:spPr>
        <p:txBody>
          <a:bodyPr>
            <a:normAutofit fontScale="85000" lnSpcReduction="10000"/>
          </a:bodyPr>
          <a:lstStyle/>
          <a:p>
            <a:r>
              <a:rPr lang="en-US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</a:t>
            </a:r>
            <a:r>
              <a:rPr lang="en-US" sz="190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nfosigw</a:t>
            </a:r>
            <a:r>
              <a:rPr lang="en-US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.gov.pl</a:t>
            </a:r>
            <a:endParaRPr lang="en-US" dirty="0"/>
          </a:p>
        </p:txBody>
      </p:sp>
      <p:pic>
        <p:nvPicPr>
          <p:cNvPr id="13" name="Picture Placeholder 12" descr="zasada DNSH">
            <a:extLst>
              <a:ext uri="{FF2B5EF4-FFF2-40B4-BE49-F238E27FC236}">
                <a16:creationId xmlns:a16="http://schemas.microsoft.com/office/drawing/2014/main" id="{32148DF5-3788-2F79-3119-2FD6AA62B81F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3778270"/>
          </a:xfrm>
        </p:spPr>
      </p:pic>
      <p:pic>
        <p:nvPicPr>
          <p:cNvPr id="2" name="Obraz 1" descr="zasada DNSH">
            <a:extLst>
              <a:ext uri="{FF2B5EF4-FFF2-40B4-BE49-F238E27FC236}">
                <a16:creationId xmlns:a16="http://schemas.microsoft.com/office/drawing/2014/main" id="{7404955E-6E5D-388B-AB94-BBEF75C3C41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640092" y="4911298"/>
            <a:ext cx="3230488" cy="1393121"/>
          </a:xfrm>
          <a:prstGeom prst="rect">
            <a:avLst/>
          </a:prstGeom>
        </p:spPr>
      </p:pic>
      <p:pic>
        <p:nvPicPr>
          <p:cNvPr id="3" name="Grafika 2" descr="zasada DNSH">
            <a:hlinkClick r:id="rId5"/>
            <a:extLst>
              <a:ext uri="{FF2B5EF4-FFF2-40B4-BE49-F238E27FC236}">
                <a16:creationId xmlns:a16="http://schemas.microsoft.com/office/drawing/2014/main" id="{D9856368-6FDE-0C5B-8147-B2C752E0C14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18285" y="5555128"/>
            <a:ext cx="322834" cy="322834"/>
          </a:xfrm>
          <a:prstGeom prst="rect">
            <a:avLst/>
          </a:prstGeom>
        </p:spPr>
      </p:pic>
      <p:pic>
        <p:nvPicPr>
          <p:cNvPr id="4" name="Grafika 3" descr="zasada DNSH">
            <a:hlinkClick r:id="rId8"/>
            <a:extLst>
              <a:ext uri="{FF2B5EF4-FFF2-40B4-BE49-F238E27FC236}">
                <a16:creationId xmlns:a16="http://schemas.microsoft.com/office/drawing/2014/main" id="{DFE8D816-2C15-46DC-6144-DA870A2413B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361770" y="5555129"/>
            <a:ext cx="322834" cy="322834"/>
          </a:xfrm>
          <a:prstGeom prst="rect">
            <a:avLst/>
          </a:prstGeom>
        </p:spPr>
      </p:pic>
      <p:pic>
        <p:nvPicPr>
          <p:cNvPr id="5" name="Grafika 4" descr="zasada DNSH">
            <a:hlinkClick r:id="rId11"/>
            <a:extLst>
              <a:ext uri="{FF2B5EF4-FFF2-40B4-BE49-F238E27FC236}">
                <a16:creationId xmlns:a16="http://schemas.microsoft.com/office/drawing/2014/main" id="{746D138C-60E6-BF8D-C712-1E431D1F85A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805255" y="5555127"/>
            <a:ext cx="322835" cy="322835"/>
          </a:xfrm>
          <a:prstGeom prst="rect">
            <a:avLst/>
          </a:prstGeom>
        </p:spPr>
      </p:pic>
      <p:sp>
        <p:nvSpPr>
          <p:cNvPr id="7" name="Subtitle 5">
            <a:extLst>
              <a:ext uri="{FF2B5EF4-FFF2-40B4-BE49-F238E27FC236}">
                <a16:creationId xmlns:a16="http://schemas.microsoft.com/office/drawing/2014/main" id="{F9B0F71A-EA99-1160-1029-6A9E3303D6C9}"/>
              </a:ext>
            </a:extLst>
          </p:cNvPr>
          <p:cNvSpPr txBox="1">
            <a:spLocks/>
          </p:cNvSpPr>
          <p:nvPr/>
        </p:nvSpPr>
        <p:spPr>
          <a:xfrm>
            <a:off x="813816" y="4743682"/>
            <a:ext cx="10478450" cy="32800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bg1"/>
                </a:solidFill>
                <a:latin typeface="+mn-lt"/>
                <a:ea typeface="+mn-ea"/>
                <a:cs typeface="Poppins Light" pitchFamily="2" charset="77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bg1"/>
                </a:solidFill>
                <a:latin typeface="+mn-lt"/>
                <a:ea typeface="+mn-ea"/>
                <a:cs typeface="Poppins Light" pitchFamily="2" charset="77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bg1"/>
                </a:solidFill>
                <a:latin typeface="+mn-lt"/>
                <a:ea typeface="+mn-ea"/>
                <a:cs typeface="Poppins Light" pitchFamily="2" charset="77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bg1"/>
                </a:solidFill>
                <a:latin typeface="+mn-lt"/>
                <a:ea typeface="+mn-ea"/>
                <a:cs typeface="Poppins Light" pitchFamily="2" charset="77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bg1"/>
                </a:solidFill>
                <a:latin typeface="+mn-lt"/>
                <a:ea typeface="+mn-ea"/>
                <a:cs typeface="Poppins Light" pitchFamily="2" charset="77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1600" dirty="0"/>
              <a:t>Zapraszamy na stronę: </a:t>
            </a:r>
            <a:r>
              <a:rPr lang="pl-PL" sz="1600" dirty="0"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Fundusze Europejskie na Infrastrukturę Klimat Środowisko - Ministerstwo Funduszy i Polityki Regionalnej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6486727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 descr="znaki europejskie i nfośigw">
            <a:extLst>
              <a:ext uri="{FF2B5EF4-FFF2-40B4-BE49-F238E27FC236}">
                <a16:creationId xmlns:a16="http://schemas.microsoft.com/office/drawing/2014/main" id="{D186C03F-2ADF-2910-9471-1936C7AFD44F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>
            <a:off x="0" y="6318780"/>
            <a:ext cx="12192000" cy="5392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6200000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5" name="Obraz 4" descr="zasada DNSH">
            <a:extLst>
              <a:ext uri="{FF2B5EF4-FFF2-40B4-BE49-F238E27FC236}">
                <a16:creationId xmlns:a16="http://schemas.microsoft.com/office/drawing/2014/main" id="{08C468ED-D49C-65B0-631A-0871209AA28A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A1C6A3-EEB1-8526-580F-D4CCB4EAAB46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1357313" y="887239"/>
            <a:ext cx="9477375" cy="4689695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</a:pPr>
            <a:r>
              <a:rPr lang="pl-PL" sz="3500" b="1" kern="100" cap="none" dirty="0">
                <a:ea typeface="Open Sans" panose="020B0606030504020204" pitchFamily="34" charset="0"/>
                <a:cs typeface="Open Sans" panose="020B0606030504020204" pitchFamily="34" charset="0"/>
              </a:rPr>
              <a:t>DNSH to skrót od "Do No </a:t>
            </a:r>
            <a:r>
              <a:rPr lang="pl-PL" sz="3500" b="1" kern="100" cap="none" dirty="0" err="1">
                <a:ea typeface="Open Sans" panose="020B0606030504020204" pitchFamily="34" charset="0"/>
                <a:cs typeface="Open Sans" panose="020B0606030504020204" pitchFamily="34" charset="0"/>
              </a:rPr>
              <a:t>Significant</a:t>
            </a:r>
            <a:r>
              <a:rPr lang="pl-PL" sz="3500" b="1" kern="100" cap="none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pl-PL" sz="3500" b="1" kern="100" cap="none" dirty="0" err="1">
                <a:ea typeface="Open Sans" panose="020B0606030504020204" pitchFamily="34" charset="0"/>
                <a:cs typeface="Open Sans" panose="020B0606030504020204" pitchFamily="34" charset="0"/>
              </a:rPr>
              <a:t>Harm</a:t>
            </a:r>
            <a:r>
              <a:rPr lang="pl-PL" sz="3500" b="1" kern="100" cap="none" dirty="0">
                <a:ea typeface="Open Sans" panose="020B0606030504020204" pitchFamily="34" charset="0"/>
                <a:cs typeface="Open Sans" panose="020B0606030504020204" pitchFamily="34" charset="0"/>
              </a:rPr>
              <a:t>„ (Nie Czyń Znaczącej Szkody). Jest to zasada nakładająca obowiązek prowadzenia inwestycji tak, aby nie wyrządzać poważnych szkód środowiskowych ani społecznych.</a:t>
            </a:r>
          </a:p>
          <a:p>
            <a:pPr>
              <a:lnSpc>
                <a:spcPct val="120000"/>
              </a:lnSpc>
            </a:pPr>
            <a:endParaRPr lang="pl-PL" sz="3500" b="1" kern="100" cap="none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20000"/>
              </a:lnSpc>
            </a:pPr>
            <a:r>
              <a:rPr lang="pl-PL" sz="3500" b="1" kern="100" cap="none" dirty="0">
                <a:ea typeface="Open Sans" panose="020B0606030504020204" pitchFamily="34" charset="0"/>
                <a:cs typeface="Open Sans" panose="020B0606030504020204" pitchFamily="34" charset="0"/>
              </a:rPr>
              <a:t>Jest nową zasadą horyzontalną dla przedsięwzięć wspieranych środkami UE w perspektywie finansowej 2021-2027. Nadanie jej rangi zasady horyzontalnej oznacza, że ma być ona stosowana w projektach powszechnie, przekrojowo, w możliwie szerokim zakresie.</a:t>
            </a:r>
          </a:p>
          <a:p>
            <a:pPr algn="ctr"/>
            <a:endParaRPr lang="en-US" dirty="0"/>
          </a:p>
        </p:txBody>
      </p:sp>
      <p:pic>
        <p:nvPicPr>
          <p:cNvPr id="7" name="Grafika 6" descr="zasada DNSH">
            <a:extLst>
              <a:ext uri="{FF2B5EF4-FFF2-40B4-BE49-F238E27FC236}">
                <a16:creationId xmlns:a16="http://schemas.microsoft.com/office/drawing/2014/main" id="{BC73A59E-8CDF-2156-83AA-C0C78630EB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259811" y="6318780"/>
            <a:ext cx="5672379" cy="539220"/>
          </a:xfrm>
          <a:prstGeom prst="rect">
            <a:avLst/>
          </a:prstGeom>
        </p:spPr>
      </p:pic>
      <p:sp>
        <p:nvSpPr>
          <p:cNvPr id="4" name="Tytuł 3">
            <a:extLst>
              <a:ext uri="{FF2B5EF4-FFF2-40B4-BE49-F238E27FC236}">
                <a16:creationId xmlns:a16="http://schemas.microsoft.com/office/drawing/2014/main" id="{8EE39BD9-2267-BB22-A888-6046339D120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16609" y="-998967"/>
            <a:ext cx="10042777" cy="99896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l-PL" dirty="0"/>
              <a:t>Definicja zasady DNSH</a:t>
            </a:r>
          </a:p>
        </p:txBody>
      </p:sp>
    </p:spTree>
    <p:extLst>
      <p:ext uri="{BB962C8B-B14F-4D97-AF65-F5344CB8AC3E}">
        <p14:creationId xmlns:p14="http://schemas.microsoft.com/office/powerpoint/2010/main" val="2759999973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BEE984-10A0-BC38-7769-D4122BA6E1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31D550C4-18EB-E6D0-118F-7D2CD70509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8854" y="829325"/>
            <a:ext cx="6858000" cy="932688"/>
          </a:xfr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pl-PL" dirty="0"/>
              <a:t>Jak interpretować</a:t>
            </a:r>
            <a:r>
              <a:rPr lang="en-US" dirty="0"/>
              <a:t>? </a:t>
            </a:r>
          </a:p>
        </p:txBody>
      </p:sp>
      <p:pic>
        <p:nvPicPr>
          <p:cNvPr id="9" name="Obraz 8" descr="zasada DNSH">
            <a:extLst>
              <a:ext uri="{FF2B5EF4-FFF2-40B4-BE49-F238E27FC236}">
                <a16:creationId xmlns:a16="http://schemas.microsoft.com/office/drawing/2014/main" id="{969CAA6E-9594-8C26-F414-BA81EF8B738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" y="1"/>
            <a:ext cx="3428980" cy="6311589"/>
          </a:xfrm>
          <a:prstGeom prst="rect">
            <a:avLst/>
          </a:prstGeom>
          <a:noFill/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56086F64-0A5E-F9A5-6C46-63744D441F65}"/>
              </a:ext>
            </a:extLst>
          </p:cNvPr>
          <p:cNvSpPr txBox="1"/>
          <p:nvPr/>
        </p:nvSpPr>
        <p:spPr>
          <a:xfrm>
            <a:off x="4408854" y="1878456"/>
            <a:ext cx="6858000" cy="49834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85750" lvl="0" indent="-285750">
              <a:spcBef>
                <a:spcPts val="1200"/>
              </a:spcBef>
              <a:buClr>
                <a:schemeClr val="bg1"/>
              </a:buClr>
              <a:buSzPct val="130000"/>
              <a:buFont typeface="Wingdings" panose="05000000000000000000" pitchFamily="2" charset="2"/>
              <a:buChar char="§"/>
              <a:defRPr/>
            </a:pPr>
            <a:r>
              <a:rPr lang="pl-PL" dirty="0">
                <a:solidFill>
                  <a:schemeClr val="bg1"/>
                </a:solidFill>
                <a:cs typeface="Poppins Light" pitchFamily="2" charset="77"/>
              </a:rPr>
              <a:t>Zasadę DNSH w kontekście </a:t>
            </a:r>
            <a:r>
              <a:rPr lang="pl-PL" dirty="0" err="1">
                <a:solidFill>
                  <a:schemeClr val="bg1"/>
                </a:solidFill>
                <a:cs typeface="Poppins Light" pitchFamily="2" charset="77"/>
              </a:rPr>
              <a:t>FEniKS</a:t>
            </a:r>
            <a:r>
              <a:rPr lang="pl-PL" dirty="0">
                <a:solidFill>
                  <a:schemeClr val="bg1"/>
                </a:solidFill>
                <a:cs typeface="Poppins Light" pitchFamily="2" charset="77"/>
              </a:rPr>
              <a:t>, należy interpretować w rozumieniu art. 17 rozporządzenia Parlamentu Europejskiego i Rady (UE) nr 2020/852 z dnia 18 czerwca 2020 r. w sprawie ustanowienia ram ułatwiających zrównoważone inwestycje, zmieniającego rozporządzenie (UE) 2019/2088 (UE) (tzw. rozporządzenie o taksonomii).</a:t>
            </a:r>
          </a:p>
          <a:p>
            <a:pPr marL="285750" lvl="0" indent="-285750">
              <a:spcBef>
                <a:spcPts val="1200"/>
              </a:spcBef>
              <a:buClr>
                <a:schemeClr val="bg1"/>
              </a:buClr>
              <a:buSzPct val="130000"/>
              <a:buFont typeface="Wingdings" panose="05000000000000000000" pitchFamily="2" charset="2"/>
              <a:buChar char="§"/>
              <a:defRPr/>
            </a:pPr>
            <a:r>
              <a:rPr lang="pl-PL" dirty="0">
                <a:solidFill>
                  <a:schemeClr val="bg1"/>
                </a:solidFill>
                <a:cs typeface="Poppins Light" pitchFamily="2" charset="77"/>
              </a:rPr>
              <a:t>Zgodnie z normami prawnymi Polityki Spójności, Europejski Fundusz Rozwoju Regionalnego (EFRR) i Fundusz Spójności (FS) powinny wspierać działania, które są zgodne ze standardami i priorytetami UE w zakresie klimatu i środowiska oraz nie powodują poważnych szkód dla celów środowiskowych w rozumieniu ww. art. 17 rozporządzenia o taksonomii.</a:t>
            </a:r>
          </a:p>
        </p:txBody>
      </p:sp>
      <p:sp>
        <p:nvSpPr>
          <p:cNvPr id="4" name="Symbol zastępczy numeru slajdu 3" hidden="1">
            <a:extLst>
              <a:ext uri="{FF2B5EF4-FFF2-40B4-BE49-F238E27FC236}">
                <a16:creationId xmlns:a16="http://schemas.microsoft.com/office/drawing/2014/main" id="{4637FF96-B4B4-DA1B-02EF-A7A5C3212AE8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2077700" y="6654800"/>
            <a:ext cx="114300" cy="184150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lang="pl-PL" sz="12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3"/>
                <a:ea typeface="+mn-ea"/>
                <a:cs typeface="Poppins Light" pitchFamily="2" charset="77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pl-PL" sz="12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ource Sans 3"/>
              <a:ea typeface="+mn-ea"/>
              <a:cs typeface="Poppins Light" pitchFamily="2" charset="77"/>
            </a:endParaRP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D0DFBF4A-BB9F-0CAA-9FCE-D6BBF5CF6D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4295775" y="4083842"/>
            <a:ext cx="7809305" cy="164868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1pPr>
            <a:lvl2pPr marL="228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2pPr>
            <a:lvl3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3pPr>
            <a:lvl4pPr marL="685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4pPr>
            <a:lvl5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pl-PL" sz="2000" b="0" i="0" u="none" strike="noStrike" kern="100" cap="none" spc="0" normalizeH="0" baseline="0" noProof="0" dirty="0">
              <a:ln>
                <a:noFill/>
              </a:ln>
              <a:solidFill>
                <a:srgbClr val="4D4D4D">
                  <a:lumMod val="50000"/>
                </a:srgbClr>
              </a:solidFill>
              <a:effectLst/>
              <a:uLnTx/>
              <a:uFillTx/>
              <a:latin typeface="Source Sans 3"/>
              <a:ea typeface="Open Sans"/>
              <a:cs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17794014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0EF21E-6255-F8E1-6F6D-56BA5A5E82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5C76CDF8-93E2-1A0D-0536-F794702A71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8854" y="829325"/>
            <a:ext cx="6858000" cy="932688"/>
          </a:xfr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pl-PL" dirty="0"/>
              <a:t>Jak interpretować</a:t>
            </a:r>
            <a:r>
              <a:rPr lang="en-US" dirty="0"/>
              <a:t>? </a:t>
            </a:r>
            <a:r>
              <a:rPr lang="pl-PL" dirty="0"/>
              <a:t>(CD.)</a:t>
            </a:r>
            <a:endParaRPr lang="en-US" dirty="0"/>
          </a:p>
        </p:txBody>
      </p:sp>
      <p:pic>
        <p:nvPicPr>
          <p:cNvPr id="9" name="Obraz 8" descr="zasada DNSH">
            <a:extLst>
              <a:ext uri="{FF2B5EF4-FFF2-40B4-BE49-F238E27FC236}">
                <a16:creationId xmlns:a16="http://schemas.microsoft.com/office/drawing/2014/main" id="{62972734-763E-74AF-C462-C4E96F71F62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" y="1"/>
            <a:ext cx="3428980" cy="6311589"/>
          </a:xfrm>
          <a:prstGeom prst="rect">
            <a:avLst/>
          </a:prstGeom>
          <a:noFill/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532BC368-E240-8590-B659-BDF42A7946D6}"/>
              </a:ext>
            </a:extLst>
          </p:cNvPr>
          <p:cNvSpPr txBox="1"/>
          <p:nvPr/>
        </p:nvSpPr>
        <p:spPr>
          <a:xfrm>
            <a:off x="4408854" y="1878456"/>
            <a:ext cx="6858000" cy="49834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85750" lvl="0" indent="-285750">
              <a:spcBef>
                <a:spcPts val="1200"/>
              </a:spcBef>
              <a:buClr>
                <a:schemeClr val="bg1"/>
              </a:buClr>
              <a:buSzPct val="130000"/>
              <a:buFont typeface="Wingdings" panose="05000000000000000000" pitchFamily="2" charset="2"/>
              <a:buChar char="§"/>
              <a:defRPr/>
            </a:pPr>
            <a:r>
              <a:rPr lang="pl-PL" dirty="0">
                <a:solidFill>
                  <a:schemeClr val="bg1"/>
                </a:solidFill>
                <a:cs typeface="Poppins Light" pitchFamily="2" charset="77"/>
              </a:rPr>
              <a:t>Spełnienie zasady DNSH w procesie wdrażania reform i inwestycji realizowanych ze środków </a:t>
            </a:r>
            <a:r>
              <a:rPr lang="pl-PL" dirty="0" err="1">
                <a:solidFill>
                  <a:schemeClr val="bg1"/>
                </a:solidFill>
                <a:cs typeface="Poppins Light" pitchFamily="2" charset="77"/>
              </a:rPr>
              <a:t>FEniKS</a:t>
            </a:r>
            <a:r>
              <a:rPr lang="pl-PL" dirty="0">
                <a:solidFill>
                  <a:schemeClr val="bg1"/>
                </a:solidFill>
                <a:cs typeface="Poppins Light" pitchFamily="2" charset="77"/>
              </a:rPr>
              <a:t>, następuje na wszystkich etapach, tj. planowania, wdrażania i utrzymania efektów.</a:t>
            </a:r>
          </a:p>
          <a:p>
            <a:pPr marL="285750" lvl="0" indent="-285750">
              <a:spcBef>
                <a:spcPts val="1200"/>
              </a:spcBef>
              <a:buClr>
                <a:schemeClr val="bg1"/>
              </a:buClr>
              <a:buSzPct val="130000"/>
              <a:buFont typeface="Wingdings" panose="05000000000000000000" pitchFamily="2" charset="2"/>
              <a:buChar char="§"/>
              <a:defRPr/>
            </a:pPr>
            <a:r>
              <a:rPr lang="pl-PL" dirty="0">
                <a:solidFill>
                  <a:schemeClr val="bg1"/>
                </a:solidFill>
                <a:cs typeface="Poppins Light" pitchFamily="2" charset="77"/>
              </a:rPr>
              <a:t>Państwa członkowskie zostały zobowiązane do dokonania oceny zgodności z zasadą DNSH każdego z programów realizujących Umowę Partnerstwa. Ma to zapewnić, że dofinansowanie ze środków UE będzie udzielone jedynie projektom spełniającym zasadę DNSH</a:t>
            </a:r>
            <a:endParaRPr lang="en-US" dirty="0">
              <a:solidFill>
                <a:schemeClr val="bg1"/>
              </a:solidFill>
              <a:cs typeface="Poppins Light" pitchFamily="2" charset="77"/>
            </a:endParaRPr>
          </a:p>
        </p:txBody>
      </p:sp>
      <p:sp>
        <p:nvSpPr>
          <p:cNvPr id="4" name="Symbol zastępczy numeru slajdu 3" hidden="1">
            <a:extLst>
              <a:ext uri="{FF2B5EF4-FFF2-40B4-BE49-F238E27FC236}">
                <a16:creationId xmlns:a16="http://schemas.microsoft.com/office/drawing/2014/main" id="{08098345-760F-437C-9E57-9FFC0914B318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2077700" y="6654800"/>
            <a:ext cx="114300" cy="184150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lang="pl-PL" sz="12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3"/>
                <a:ea typeface="+mn-ea"/>
                <a:cs typeface="Poppins Light" pitchFamily="2" charset="77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pl-PL" sz="12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ource Sans 3"/>
              <a:ea typeface="+mn-ea"/>
              <a:cs typeface="Poppins Light" pitchFamily="2" charset="77"/>
            </a:endParaRP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C8F8F176-0B55-0995-0AE5-C901371787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4295775" y="4083842"/>
            <a:ext cx="7809305" cy="164868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1pPr>
            <a:lvl2pPr marL="228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2pPr>
            <a:lvl3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3pPr>
            <a:lvl4pPr marL="685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4pPr>
            <a:lvl5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pl-PL" sz="2000" b="0" i="0" u="none" strike="noStrike" kern="100" cap="none" spc="0" normalizeH="0" baseline="0" noProof="0" dirty="0">
              <a:ln>
                <a:noFill/>
              </a:ln>
              <a:solidFill>
                <a:srgbClr val="4D4D4D">
                  <a:lumMod val="50000"/>
                </a:srgbClr>
              </a:solidFill>
              <a:effectLst/>
              <a:uLnTx/>
              <a:uFillTx/>
              <a:latin typeface="Source Sans 3"/>
              <a:ea typeface="Open Sans"/>
              <a:cs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36570588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572B54FE-DB4A-287B-84E8-7E5C24F1C9D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/>
              <a:t>Akty delegowane</a:t>
            </a:r>
          </a:p>
        </p:txBody>
      </p:sp>
      <p:sp>
        <p:nvSpPr>
          <p:cNvPr id="5" name="Podtytuł 4">
            <a:extLst>
              <a:ext uri="{FF2B5EF4-FFF2-40B4-BE49-F238E27FC236}">
                <a16:creationId xmlns:a16="http://schemas.microsoft.com/office/drawing/2014/main" id="{1EA424D6-5135-35E2-E6E2-3FBC7D4D606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/>
              <a:t>czyli doprecyzowanie technicznych kryteriów kwalifikacji dla każdego z sześciu celów środowiskowych </a:t>
            </a:r>
          </a:p>
        </p:txBody>
      </p:sp>
      <p:pic>
        <p:nvPicPr>
          <p:cNvPr id="13" name="Picture Placeholder 12" descr="zasada DNSH">
            <a:extLst>
              <a:ext uri="{FF2B5EF4-FFF2-40B4-BE49-F238E27FC236}">
                <a16:creationId xmlns:a16="http://schemas.microsoft.com/office/drawing/2014/main" id="{1A836202-BF07-0D8C-D22B-73F87E6F86B9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/>
      </p:pic>
    </p:spTree>
    <p:extLst>
      <p:ext uri="{BB962C8B-B14F-4D97-AF65-F5344CB8AC3E}">
        <p14:creationId xmlns:p14="http://schemas.microsoft.com/office/powerpoint/2010/main" val="32727320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6C11FE-02A0-EDBC-B323-1699D05960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az 8" descr="zasada DNSH">
            <a:extLst>
              <a:ext uri="{FF2B5EF4-FFF2-40B4-BE49-F238E27FC236}">
                <a16:creationId xmlns:a16="http://schemas.microsoft.com/office/drawing/2014/main" id="{3867729C-D667-06FB-7A71-B8BE8EE18AE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" y="1"/>
            <a:ext cx="3428980" cy="6311589"/>
          </a:xfrm>
          <a:prstGeom prst="rect">
            <a:avLst/>
          </a:prstGeom>
          <a:noFill/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E7251BA5-2F8D-9997-E6A0-481B378A13BD}"/>
              </a:ext>
            </a:extLst>
          </p:cNvPr>
          <p:cNvSpPr txBox="1"/>
          <p:nvPr/>
        </p:nvSpPr>
        <p:spPr>
          <a:xfrm>
            <a:off x="3793402" y="282705"/>
            <a:ext cx="8093798" cy="58012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spcBef>
                <a:spcPts val="1200"/>
              </a:spcBef>
              <a:buClr>
                <a:schemeClr val="bg1"/>
              </a:buClr>
              <a:buSzPct val="130000"/>
              <a:defRPr/>
            </a:pPr>
            <a:r>
              <a:rPr lang="pl-PL" sz="1900" dirty="0">
                <a:solidFill>
                  <a:schemeClr val="bg1"/>
                </a:solidFill>
                <a:cs typeface="Poppins Light" pitchFamily="2" charset="77"/>
              </a:rPr>
              <a:t>Zgodnie z rozporządzeniem w sprawie taksonomii, dwa akty delegowane doprecyzowują techniczne kryteria kwalifikacji dla każdego z sześciu celów środowiskowych (następny slajd), wskazanych w art. 9 poniższego rozporządzenia RRF, w tym sposób przestrzegania DNSH:</a:t>
            </a:r>
          </a:p>
          <a:p>
            <a:pPr marL="342900" lvl="0" indent="-342900">
              <a:spcBef>
                <a:spcPts val="1200"/>
              </a:spcBef>
              <a:buClr>
                <a:schemeClr val="bg1"/>
              </a:buClr>
              <a:buSzPct val="130000"/>
              <a:buFont typeface="+mj-lt"/>
              <a:buAutoNum type="arabicParenR"/>
              <a:defRPr/>
            </a:pPr>
            <a:r>
              <a:rPr lang="pl-PL" sz="1900" dirty="0">
                <a:solidFill>
                  <a:schemeClr val="bg1"/>
                </a:solidFill>
                <a:cs typeface="Poppins Light" pitchFamily="2" charset="77"/>
              </a:rPr>
              <a:t>Rozporządzenie delegowane do taksonomii UE - Rozporządzenie delegowane Komisji (UE) 2021/2139 z dnia 4 czerwca 2021 r. uzupełniające rozporządzenie Parlamentu Europejskiego i Rady (UE) 2020/852 poprzez ustanowienie technicznych kryteriów kwalifikacji służących określeniu warunków, na jakich dana działalność gospodarcza kwalifikuje się jako wnosząca istotny wkład w łagodzenie zmian klimatu lub w adaptację do zmian klimatu, a także określeniu, czy ta działalność gospodarcza nie wyrządza znaczących szkód względem żadnego z pozostałych celów środowiskowych (Dz. Urz. UE L 442 z 9.12.2021, s. 1).</a:t>
            </a:r>
          </a:p>
          <a:p>
            <a:pPr marL="342900" lvl="0" indent="-342900">
              <a:spcBef>
                <a:spcPts val="1200"/>
              </a:spcBef>
              <a:buClr>
                <a:schemeClr val="bg1"/>
              </a:buClr>
              <a:buSzPct val="130000"/>
              <a:buFont typeface="+mj-lt"/>
              <a:buAutoNum type="arabicParenR"/>
              <a:defRPr/>
            </a:pPr>
            <a:r>
              <a:rPr lang="pl-PL" sz="1900" dirty="0">
                <a:solidFill>
                  <a:schemeClr val="bg1"/>
                </a:solidFill>
                <a:cs typeface="Poppins Light" pitchFamily="2" charset="77"/>
              </a:rPr>
              <a:t>Rozporządzenie RRF - Rozporządzenie Parlamentu Europejskiego i Rady (UE) 2021/241 z dnia 12 lutego 2021 r. ustanawiające Instrument na rzecz Odbudowy i Zwiększania Odporności (Dz. Urz. UE L 57 z 18.2.2021, s. 17):</a:t>
            </a:r>
          </a:p>
          <a:p>
            <a:pPr marL="742950" lvl="1" indent="-285750">
              <a:spcBef>
                <a:spcPts val="1200"/>
              </a:spcBef>
              <a:buClr>
                <a:schemeClr val="bg1"/>
              </a:buClr>
              <a:buSzPct val="130000"/>
              <a:buFont typeface="Wingdings" panose="05000000000000000000" pitchFamily="2" charset="2"/>
              <a:buChar char="§"/>
              <a:defRPr/>
            </a:pPr>
            <a:r>
              <a:rPr lang="pl-PL" sz="1900" dirty="0">
                <a:solidFill>
                  <a:schemeClr val="bg1"/>
                </a:solidFill>
                <a:cs typeface="Poppins Light" pitchFamily="2" charset="77"/>
              </a:rPr>
              <a:t>art. 5 pkt 2 rozporządzenia RRF: przy pomocy Instrumentu wspierane są wyłącznie działania zgodne z zasadą „nie czyń poważnej szkody”.</a:t>
            </a:r>
          </a:p>
        </p:txBody>
      </p:sp>
      <p:sp>
        <p:nvSpPr>
          <p:cNvPr id="4" name="Symbol zastępczy numeru slajdu 3" hidden="1">
            <a:extLst>
              <a:ext uri="{FF2B5EF4-FFF2-40B4-BE49-F238E27FC236}">
                <a16:creationId xmlns:a16="http://schemas.microsoft.com/office/drawing/2014/main" id="{8097E477-936E-4876-3BAE-C3579C921CAD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2077700" y="6654800"/>
            <a:ext cx="114300" cy="184150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lang="pl-PL" sz="12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3"/>
                <a:ea typeface="+mn-ea"/>
                <a:cs typeface="Poppins Light" pitchFamily="2" charset="77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pl-PL" sz="12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ource Sans 3"/>
              <a:ea typeface="+mn-ea"/>
              <a:cs typeface="Poppins Light" pitchFamily="2" charset="77"/>
            </a:endParaRP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B90A1A2B-6EC5-A0DA-DA6F-CDCA56F53B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4295775" y="4083842"/>
            <a:ext cx="7809305" cy="164868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1pPr>
            <a:lvl2pPr marL="228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2pPr>
            <a:lvl3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3pPr>
            <a:lvl4pPr marL="685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4pPr>
            <a:lvl5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pl-PL" sz="2000" b="0" i="0" u="none" strike="noStrike" kern="100" cap="none" spc="0" normalizeH="0" baseline="0" noProof="0" dirty="0">
              <a:ln>
                <a:noFill/>
              </a:ln>
              <a:solidFill>
                <a:srgbClr val="4D4D4D">
                  <a:lumMod val="50000"/>
                </a:srgbClr>
              </a:solidFill>
              <a:effectLst/>
              <a:uLnTx/>
              <a:uFillTx/>
              <a:latin typeface="Source Sans 3"/>
              <a:ea typeface="Open Sans"/>
              <a:cs typeface="Open Sans"/>
            </a:endParaRPr>
          </a:p>
        </p:txBody>
      </p:sp>
      <p:sp>
        <p:nvSpPr>
          <p:cNvPr id="3" name="Tytuł 2">
            <a:extLst>
              <a:ext uri="{FF2B5EF4-FFF2-40B4-BE49-F238E27FC236}">
                <a16:creationId xmlns:a16="http://schemas.microsoft.com/office/drawing/2014/main" id="{259442F4-2510-AF84-4BAD-0BDB018C62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565" y="282706"/>
            <a:ext cx="2028160" cy="932688"/>
          </a:xfrm>
        </p:spPr>
        <p:txBody>
          <a:bodyPr>
            <a:normAutofit/>
          </a:bodyPr>
          <a:lstStyle/>
          <a:p>
            <a:r>
              <a:rPr lang="pl-PL" sz="1000" dirty="0"/>
              <a:t>Akty delegowane</a:t>
            </a:r>
          </a:p>
        </p:txBody>
      </p:sp>
    </p:spTree>
    <p:extLst>
      <p:ext uri="{BB962C8B-B14F-4D97-AF65-F5344CB8AC3E}">
        <p14:creationId xmlns:p14="http://schemas.microsoft.com/office/powerpoint/2010/main" val="14547715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9512F7-8158-A7B0-1C49-3A5FE99667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9A2E6AEE-01FC-4E9B-29F0-B5FE23872B0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/>
              <a:t>Cele środowiskowe</a:t>
            </a:r>
          </a:p>
        </p:txBody>
      </p:sp>
      <p:sp>
        <p:nvSpPr>
          <p:cNvPr id="5" name="Podtytuł 4">
            <a:extLst>
              <a:ext uri="{FF2B5EF4-FFF2-40B4-BE49-F238E27FC236}">
                <a16:creationId xmlns:a16="http://schemas.microsoft.com/office/drawing/2014/main" id="{2A18C743-D2C9-28A3-BD34-BCDAD3C6CFE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13" name="Picture Placeholder 12" descr="zasada DNSH">
            <a:extLst>
              <a:ext uri="{FF2B5EF4-FFF2-40B4-BE49-F238E27FC236}">
                <a16:creationId xmlns:a16="http://schemas.microsoft.com/office/drawing/2014/main" id="{64F6AA69-43D2-D3A0-D7E7-BED940B4F515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/>
      </p:pic>
    </p:spTree>
    <p:extLst>
      <p:ext uri="{BB962C8B-B14F-4D97-AF65-F5344CB8AC3E}">
        <p14:creationId xmlns:p14="http://schemas.microsoft.com/office/powerpoint/2010/main" val="18463209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04276C-781B-AE23-78B9-D94F8481D5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E15D97-8E9C-9A8D-B090-8A92179CBD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pPr algn="ctr"/>
            <a:r>
              <a:rPr lang="pl-PL" sz="2600" kern="100" dirty="0">
                <a:ea typeface="Open Sans" panose="020B0606030504020204" pitchFamily="34" charset="0"/>
                <a:cs typeface="Open Sans" panose="020B0606030504020204" pitchFamily="34" charset="0"/>
              </a:rPr>
              <a:t>Rozpatrywane cele środowiskowe</a:t>
            </a:r>
            <a:endParaRPr lang="en-US" sz="2600" dirty="0"/>
          </a:p>
        </p:txBody>
      </p:sp>
      <p:sp>
        <p:nvSpPr>
          <p:cNvPr id="42" name="Symbol zastępczy tekstu 7">
            <a:extLst>
              <a:ext uri="{FF2B5EF4-FFF2-40B4-BE49-F238E27FC236}">
                <a16:creationId xmlns:a16="http://schemas.microsoft.com/office/drawing/2014/main" id="{7C3BCAF8-C0C6-DB89-6E82-F39DF0103148}"/>
              </a:ext>
            </a:extLst>
          </p:cNvPr>
          <p:cNvSpPr txBox="1">
            <a:spLocks/>
          </p:cNvSpPr>
          <p:nvPr/>
        </p:nvSpPr>
        <p:spPr>
          <a:xfrm>
            <a:off x="920786" y="3258414"/>
            <a:ext cx="2211903" cy="54179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b="1" i="0" kern="1200">
                <a:solidFill>
                  <a:schemeClr val="accent6"/>
                </a:solidFill>
                <a:latin typeface=""/>
                <a:ea typeface="+mn-ea"/>
                <a:cs typeface="Poppins Light" pitchFamily="2" charset="77"/>
              </a:defRPr>
            </a:lvl1pPr>
            <a:lvl2pPr marL="228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2pPr>
            <a:lvl3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3pPr>
            <a:lvl4pPr marL="685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4pPr>
            <a:lvl5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l-PL" sz="1400" kern="100" dirty="0">
                <a:solidFill>
                  <a:srgbClr val="4D4D4D">
                    <a:lumMod val="50000"/>
                  </a:srgb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1. Łagodzenie zmian klimatu</a:t>
            </a:r>
            <a:endParaRPr kumimoji="0" lang="pl-PL" sz="1400" b="1" i="0" u="none" strike="noStrike" kern="100" cap="none" spc="0" normalizeH="0" baseline="0" noProof="0" dirty="0">
              <a:ln>
                <a:noFill/>
              </a:ln>
              <a:solidFill>
                <a:srgbClr val="4D4D4D">
                  <a:lumMod val="50000"/>
                </a:srgbClr>
              </a:solidFill>
              <a:effectLst/>
              <a:uLnTx/>
              <a:uFillTx/>
              <a:latin typeface="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5" name="Symbol zastępczy tekstu 7">
            <a:extLst>
              <a:ext uri="{FF2B5EF4-FFF2-40B4-BE49-F238E27FC236}">
                <a16:creationId xmlns:a16="http://schemas.microsoft.com/office/drawing/2014/main" id="{FD01B803-FDC6-CBE7-7379-C8DC559B85DB}"/>
              </a:ext>
            </a:extLst>
          </p:cNvPr>
          <p:cNvSpPr txBox="1">
            <a:spLocks/>
          </p:cNvSpPr>
          <p:nvPr/>
        </p:nvSpPr>
        <p:spPr>
          <a:xfrm>
            <a:off x="3490800" y="3258414"/>
            <a:ext cx="2211903" cy="542869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en-US"/>
            </a:defPPr>
            <a:lvl1pPr indent="0" algn="ctr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b="1" i="0" kern="100">
                <a:solidFill>
                  <a:schemeClr val="accent6">
                    <a:lumMod val="50000"/>
                  </a:schemeClr>
                </a:solidFill>
                <a:latin typeface="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228600" indent="0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>
                <a:solidFill>
                  <a:schemeClr val="bg1"/>
                </a:solidFill>
                <a:latin typeface=""/>
                <a:cs typeface="Poppins Light" pitchFamily="2" charset="77"/>
              </a:defRPr>
            </a:lvl2pPr>
            <a:lvl3pPr marL="457200" indent="0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0" i="0">
                <a:solidFill>
                  <a:schemeClr val="bg1"/>
                </a:solidFill>
                <a:latin typeface=""/>
                <a:cs typeface="Poppins Light" pitchFamily="2" charset="77"/>
              </a:defRPr>
            </a:lvl3pPr>
            <a:lvl4pPr marL="685800" indent="0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b="0" i="0">
                <a:solidFill>
                  <a:schemeClr val="bg1"/>
                </a:solidFill>
                <a:latin typeface=""/>
                <a:cs typeface="Poppins Light" pitchFamily="2" charset="77"/>
              </a:defRPr>
            </a:lvl4pPr>
            <a:lvl5pPr marL="914400" indent="0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 b="0" i="0">
                <a:solidFill>
                  <a:schemeClr val="bg1"/>
                </a:solidFill>
                <a:latin typeface=""/>
                <a:cs typeface="Poppins Light" pitchFamily="2" charset="77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l-PL" sz="1400" b="1" i="0" u="none" strike="noStrike" kern="100" cap="none" spc="0" normalizeH="0" baseline="0" noProof="0" dirty="0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"/>
                <a:ea typeface="Open Sans" panose="020B0606030504020204" pitchFamily="34" charset="0"/>
                <a:cs typeface="Open Sans" panose="020B0606030504020204" pitchFamily="34" charset="0"/>
              </a:rPr>
              <a:t>2. Adaptacja do zmian klimatu</a:t>
            </a:r>
          </a:p>
        </p:txBody>
      </p:sp>
      <p:sp>
        <p:nvSpPr>
          <p:cNvPr id="48" name="Symbol zastępczy tekstu 7">
            <a:extLst>
              <a:ext uri="{FF2B5EF4-FFF2-40B4-BE49-F238E27FC236}">
                <a16:creationId xmlns:a16="http://schemas.microsoft.com/office/drawing/2014/main" id="{A2D3D7AB-2193-B76A-D0DF-20423508FB51}"/>
              </a:ext>
            </a:extLst>
          </p:cNvPr>
          <p:cNvSpPr txBox="1">
            <a:spLocks/>
          </p:cNvSpPr>
          <p:nvPr/>
        </p:nvSpPr>
        <p:spPr>
          <a:xfrm>
            <a:off x="5948835" y="3258414"/>
            <a:ext cx="2405303" cy="76099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b="1" i="0" kern="1200">
                <a:solidFill>
                  <a:schemeClr val="accent6"/>
                </a:solidFill>
                <a:latin typeface=""/>
                <a:ea typeface="+mn-ea"/>
                <a:cs typeface="Poppins Light" pitchFamily="2" charset="77"/>
              </a:defRPr>
            </a:lvl1pPr>
            <a:lvl2pPr marL="228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2pPr>
            <a:lvl3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3pPr>
            <a:lvl4pPr marL="685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4pPr>
            <a:lvl5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l-PL" b="1" i="0" u="none" strike="noStrike" kern="100" cap="none" spc="0" normalizeH="0" baseline="0" noProof="0" dirty="0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"/>
                <a:ea typeface="Open Sans" panose="020B0606030504020204" pitchFamily="34" charset="0"/>
                <a:cs typeface="Open Sans" panose="020B0606030504020204" pitchFamily="34" charset="0"/>
              </a:rPr>
              <a:t>3. Zrównoważone wykorzystywanie i ochrona zasobów wodnych </a:t>
            </a:r>
            <a:br>
              <a:rPr kumimoji="0" lang="pl-PL" b="1" i="0" u="none" strike="noStrike" kern="100" cap="none" spc="0" normalizeH="0" baseline="0" noProof="0" dirty="0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kumimoji="0" lang="pl-PL" b="1" i="0" u="none" strike="noStrike" kern="100" cap="none" spc="0" normalizeH="0" baseline="0" noProof="0" dirty="0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"/>
                <a:ea typeface="Open Sans" panose="020B0606030504020204" pitchFamily="34" charset="0"/>
                <a:cs typeface="Open Sans" panose="020B0606030504020204" pitchFamily="34" charset="0"/>
              </a:rPr>
              <a:t>i morskich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pl-PL" sz="1400" b="1" i="0" u="none" strike="noStrike" kern="100" cap="none" spc="0" normalizeH="0" baseline="0" noProof="0" dirty="0">
              <a:ln>
                <a:noFill/>
              </a:ln>
              <a:solidFill>
                <a:srgbClr val="4D4D4D">
                  <a:lumMod val="50000"/>
                </a:srgbClr>
              </a:solidFill>
              <a:effectLst/>
              <a:uLnTx/>
              <a:uFillTx/>
              <a:latin typeface="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1" name="Symbol zastępczy tekstu 7">
            <a:extLst>
              <a:ext uri="{FF2B5EF4-FFF2-40B4-BE49-F238E27FC236}">
                <a16:creationId xmlns:a16="http://schemas.microsoft.com/office/drawing/2014/main" id="{F92A351F-4B62-AE68-7D98-813B641613A6}"/>
              </a:ext>
            </a:extLst>
          </p:cNvPr>
          <p:cNvSpPr txBox="1">
            <a:spLocks/>
          </p:cNvSpPr>
          <p:nvPr/>
        </p:nvSpPr>
        <p:spPr>
          <a:xfrm>
            <a:off x="8600270" y="3258414"/>
            <a:ext cx="2278062" cy="7839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b="1" i="0" kern="1200">
                <a:solidFill>
                  <a:schemeClr val="accent6"/>
                </a:solidFill>
                <a:latin typeface=""/>
                <a:ea typeface="+mn-ea"/>
                <a:cs typeface="Poppins Light" pitchFamily="2" charset="77"/>
              </a:defRPr>
            </a:lvl1pPr>
            <a:lvl2pPr marL="228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2pPr>
            <a:lvl3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3pPr>
            <a:lvl4pPr marL="685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4pPr>
            <a:lvl5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l-PL" b="1" i="0" u="none" strike="noStrike" kern="100" cap="none" spc="0" normalizeH="0" baseline="0" noProof="0" dirty="0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"/>
                <a:ea typeface="Open Sans" panose="020B0606030504020204" pitchFamily="34" charset="0"/>
                <a:cs typeface="Open Sans" panose="020B0606030504020204" pitchFamily="34" charset="0"/>
              </a:rPr>
              <a:t>4. Gospodarka o obiegu zamkniętym, w tym zapobieganie powstawaniu odpadów i recykling</a:t>
            </a:r>
          </a:p>
        </p:txBody>
      </p:sp>
      <p:grpSp>
        <p:nvGrpSpPr>
          <p:cNvPr id="66" name="Grupa 65" descr="zasada DNSH">
            <a:extLst>
              <a:ext uri="{FF2B5EF4-FFF2-40B4-BE49-F238E27FC236}">
                <a16:creationId xmlns:a16="http://schemas.microsoft.com/office/drawing/2014/main" id="{23A2D516-40F9-5EDB-B3C7-9E0298EED994}"/>
              </a:ext>
            </a:extLst>
          </p:cNvPr>
          <p:cNvGrpSpPr/>
          <p:nvPr/>
        </p:nvGrpSpPr>
        <p:grpSpPr>
          <a:xfrm>
            <a:off x="4232316" y="2383606"/>
            <a:ext cx="713594" cy="710437"/>
            <a:chOff x="4203880" y="2581642"/>
            <a:chExt cx="713594" cy="710437"/>
          </a:xfrm>
        </p:grpSpPr>
        <p:sp>
          <p:nvSpPr>
            <p:cNvPr id="39" name="Owal 38">
              <a:extLst>
                <a:ext uri="{FF2B5EF4-FFF2-40B4-BE49-F238E27FC236}">
                  <a16:creationId xmlns:a16="http://schemas.microsoft.com/office/drawing/2014/main" id="{BE221EDB-6F96-2E71-6088-AEA0A78D63A4}"/>
                </a:ext>
              </a:extLst>
            </p:cNvPr>
            <p:cNvSpPr/>
            <p:nvPr/>
          </p:nvSpPr>
          <p:spPr>
            <a:xfrm>
              <a:off x="4203880" y="2581642"/>
              <a:ext cx="713594" cy="7104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3"/>
                <a:ea typeface="+mn-ea"/>
                <a:cs typeface="+mn-cs"/>
              </a:endParaRPr>
            </a:p>
          </p:txBody>
        </p:sp>
        <p:pic>
          <p:nvPicPr>
            <p:cNvPr id="8" name="Grafika 7">
              <a:extLst>
                <a:ext uri="{FF2B5EF4-FFF2-40B4-BE49-F238E27FC236}">
                  <a16:creationId xmlns:a16="http://schemas.microsoft.com/office/drawing/2014/main" id="{7053DFD4-9889-9F35-363E-AAC9C26A7DB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/>
          </p:blipFill>
          <p:spPr>
            <a:xfrm>
              <a:off x="4314840" y="2702174"/>
              <a:ext cx="510036" cy="510036"/>
            </a:xfrm>
            <a:prstGeom prst="rect">
              <a:avLst/>
            </a:prstGeom>
          </p:spPr>
        </p:pic>
      </p:grpSp>
      <p:sp>
        <p:nvSpPr>
          <p:cNvPr id="25" name="Symbol zastępczy tekstu 7">
            <a:extLst>
              <a:ext uri="{FF2B5EF4-FFF2-40B4-BE49-F238E27FC236}">
                <a16:creationId xmlns:a16="http://schemas.microsoft.com/office/drawing/2014/main" id="{40589597-2BB2-3A06-8B2F-DB99684FB3E5}"/>
              </a:ext>
            </a:extLst>
          </p:cNvPr>
          <p:cNvSpPr txBox="1">
            <a:spLocks/>
          </p:cNvSpPr>
          <p:nvPr/>
        </p:nvSpPr>
        <p:spPr>
          <a:xfrm>
            <a:off x="3457720" y="5288136"/>
            <a:ext cx="2278062" cy="854174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en-US"/>
            </a:defPPr>
            <a:lvl1pPr indent="0" algn="ctr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b="1" i="0" kern="100">
                <a:solidFill>
                  <a:schemeClr val="accent6">
                    <a:lumMod val="50000"/>
                  </a:schemeClr>
                </a:solidFill>
                <a:latin typeface="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228600" indent="0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>
                <a:solidFill>
                  <a:schemeClr val="bg1"/>
                </a:solidFill>
                <a:latin typeface=""/>
                <a:cs typeface="Poppins Light" pitchFamily="2" charset="77"/>
              </a:defRPr>
            </a:lvl2pPr>
            <a:lvl3pPr marL="457200" indent="0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0" i="0">
                <a:solidFill>
                  <a:schemeClr val="bg1"/>
                </a:solidFill>
                <a:latin typeface=""/>
                <a:cs typeface="Poppins Light" pitchFamily="2" charset="77"/>
              </a:defRPr>
            </a:lvl3pPr>
            <a:lvl4pPr marL="685800" indent="0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b="0" i="0">
                <a:solidFill>
                  <a:schemeClr val="bg1"/>
                </a:solidFill>
                <a:latin typeface=""/>
                <a:cs typeface="Poppins Light" pitchFamily="2" charset="77"/>
              </a:defRPr>
            </a:lvl4pPr>
            <a:lvl5pPr marL="914400" indent="0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 b="0" i="0">
                <a:solidFill>
                  <a:schemeClr val="bg1"/>
                </a:solidFill>
                <a:latin typeface=""/>
                <a:cs typeface="Poppins Light" pitchFamily="2" charset="77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l-PL" sz="1200" dirty="0">
                <a:solidFill>
                  <a:srgbClr val="4D4D4D">
                    <a:lumMod val="50000"/>
                  </a:srgbClr>
                </a:solidFill>
              </a:rPr>
              <a:t>5. Zapobieganie zanieczyszczeniom powietrza, wody lub gleby i jego kontrola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l-PL" sz="1400" dirty="0">
                <a:solidFill>
                  <a:srgbClr val="4D4D4D">
                    <a:lumMod val="50000"/>
                  </a:srgbClr>
                </a:solidFill>
              </a:rPr>
              <a:t> </a:t>
            </a:r>
            <a:endParaRPr kumimoji="0" lang="pl-PL" sz="1400" b="1" i="0" u="none" strike="noStrike" kern="100" cap="none" spc="0" normalizeH="0" baseline="0" noProof="0" dirty="0">
              <a:ln>
                <a:noFill/>
              </a:ln>
              <a:solidFill>
                <a:srgbClr val="4D4D4D">
                  <a:lumMod val="50000"/>
                </a:srgbClr>
              </a:solidFill>
              <a:effectLst/>
              <a:uLnTx/>
              <a:uFillTx/>
              <a:latin typeface="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6" name="Symbol zastępczy tekstu 7">
            <a:extLst>
              <a:ext uri="{FF2B5EF4-FFF2-40B4-BE49-F238E27FC236}">
                <a16:creationId xmlns:a16="http://schemas.microsoft.com/office/drawing/2014/main" id="{48093A36-F91A-B718-7AC7-6D6215B58908}"/>
              </a:ext>
            </a:extLst>
          </p:cNvPr>
          <p:cNvSpPr txBox="1">
            <a:spLocks/>
          </p:cNvSpPr>
          <p:nvPr/>
        </p:nvSpPr>
        <p:spPr>
          <a:xfrm>
            <a:off x="6273951" y="5288141"/>
            <a:ext cx="1753983" cy="85416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b="1" i="0" kern="1200">
                <a:solidFill>
                  <a:schemeClr val="accent6"/>
                </a:solidFill>
                <a:latin typeface=""/>
                <a:ea typeface="+mn-ea"/>
                <a:cs typeface="Poppins Light" pitchFamily="2" charset="77"/>
              </a:defRPr>
            </a:lvl1pPr>
            <a:lvl2pPr marL="228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2pPr>
            <a:lvl3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3pPr>
            <a:lvl4pPr marL="685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4pPr>
            <a:lvl5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l-PL" b="1" i="0" u="none" strike="noStrike" kern="100" cap="none" spc="0" normalizeH="0" baseline="0" noProof="0" dirty="0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"/>
                <a:ea typeface="Open Sans" panose="020B0606030504020204" pitchFamily="34" charset="0"/>
                <a:cs typeface="Open Sans" panose="020B0606030504020204" pitchFamily="34" charset="0"/>
              </a:rPr>
              <a:t>6. Ochrona i odbudowa bioróżnorodności oraz ekosystemów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pl-PL" sz="1400" b="1" i="0" u="none" strike="noStrike" kern="100" cap="none" spc="0" normalizeH="0" baseline="0" noProof="0" dirty="0">
              <a:ln>
                <a:noFill/>
              </a:ln>
              <a:solidFill>
                <a:srgbClr val="4D4D4D">
                  <a:lumMod val="50000"/>
                </a:srgbClr>
              </a:solidFill>
              <a:effectLst/>
              <a:uLnTx/>
              <a:uFillTx/>
              <a:latin typeface="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67" name="Grupa 66" descr="zasada DNSH">
            <a:extLst>
              <a:ext uri="{FF2B5EF4-FFF2-40B4-BE49-F238E27FC236}">
                <a16:creationId xmlns:a16="http://schemas.microsoft.com/office/drawing/2014/main" id="{765BA673-63E4-51D3-215F-9A0433B936EA}"/>
              </a:ext>
            </a:extLst>
          </p:cNvPr>
          <p:cNvGrpSpPr/>
          <p:nvPr/>
        </p:nvGrpSpPr>
        <p:grpSpPr>
          <a:xfrm>
            <a:off x="1664067" y="2383606"/>
            <a:ext cx="725343" cy="725343"/>
            <a:chOff x="1167868" y="2570603"/>
            <a:chExt cx="725343" cy="725343"/>
          </a:xfrm>
        </p:grpSpPr>
        <p:sp>
          <p:nvSpPr>
            <p:cNvPr id="35" name="Owal 34">
              <a:extLst>
                <a:ext uri="{FF2B5EF4-FFF2-40B4-BE49-F238E27FC236}">
                  <a16:creationId xmlns:a16="http://schemas.microsoft.com/office/drawing/2014/main" id="{58ACE6CB-672B-8C27-7F04-25ADDED7A10B}"/>
                </a:ext>
              </a:extLst>
            </p:cNvPr>
            <p:cNvSpPr/>
            <p:nvPr/>
          </p:nvSpPr>
          <p:spPr>
            <a:xfrm>
              <a:off x="1167868" y="2570603"/>
              <a:ext cx="725343" cy="72534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3"/>
                <a:ea typeface="+mn-ea"/>
                <a:cs typeface="+mn-cs"/>
              </a:endParaRPr>
            </a:p>
          </p:txBody>
        </p:sp>
        <p:pic>
          <p:nvPicPr>
            <p:cNvPr id="4" name="Obraz 3">
              <a:extLst>
                <a:ext uri="{FF2B5EF4-FFF2-40B4-BE49-F238E27FC236}">
                  <a16:creationId xmlns:a16="http://schemas.microsoft.com/office/drawing/2014/main" id="{3F914703-1787-3A04-9E39-AD521848AA9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264818" y="2657963"/>
              <a:ext cx="556313" cy="556313"/>
            </a:xfrm>
            <a:prstGeom prst="rect">
              <a:avLst/>
            </a:prstGeom>
          </p:spPr>
        </p:pic>
      </p:grpSp>
      <p:grpSp>
        <p:nvGrpSpPr>
          <p:cNvPr id="63" name="Grupa 62" descr="zasada DNSH">
            <a:extLst>
              <a:ext uri="{FF2B5EF4-FFF2-40B4-BE49-F238E27FC236}">
                <a16:creationId xmlns:a16="http://schemas.microsoft.com/office/drawing/2014/main" id="{0C5A987B-1D60-120E-F1D7-7D7A89DD4992}"/>
              </a:ext>
            </a:extLst>
          </p:cNvPr>
          <p:cNvGrpSpPr/>
          <p:nvPr/>
        </p:nvGrpSpPr>
        <p:grpSpPr>
          <a:xfrm>
            <a:off x="4220567" y="4374856"/>
            <a:ext cx="725343" cy="725343"/>
            <a:chOff x="1642751" y="4937696"/>
            <a:chExt cx="725343" cy="725343"/>
          </a:xfrm>
        </p:grpSpPr>
        <p:sp>
          <p:nvSpPr>
            <p:cNvPr id="15" name="Owal 14">
              <a:extLst>
                <a:ext uri="{FF2B5EF4-FFF2-40B4-BE49-F238E27FC236}">
                  <a16:creationId xmlns:a16="http://schemas.microsoft.com/office/drawing/2014/main" id="{FEE1B688-E016-E51F-63F8-56A7683A7F8A}"/>
                </a:ext>
              </a:extLst>
            </p:cNvPr>
            <p:cNvSpPr/>
            <p:nvPr/>
          </p:nvSpPr>
          <p:spPr>
            <a:xfrm>
              <a:off x="1642751" y="4937696"/>
              <a:ext cx="725343" cy="72534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3"/>
                <a:ea typeface="+mn-ea"/>
                <a:cs typeface="+mn-cs"/>
              </a:endParaRPr>
            </a:p>
          </p:txBody>
        </p:sp>
        <p:pic>
          <p:nvPicPr>
            <p:cNvPr id="28" name="Obraz 27">
              <a:extLst>
                <a:ext uri="{FF2B5EF4-FFF2-40B4-BE49-F238E27FC236}">
                  <a16:creationId xmlns:a16="http://schemas.microsoft.com/office/drawing/2014/main" id="{1E81B270-F103-2B0C-2CD1-4DA7C8316C2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738167" y="5019356"/>
              <a:ext cx="547213" cy="547213"/>
            </a:xfrm>
            <a:prstGeom prst="rect">
              <a:avLst/>
            </a:prstGeom>
          </p:spPr>
        </p:pic>
      </p:grpSp>
      <p:grpSp>
        <p:nvGrpSpPr>
          <p:cNvPr id="65" name="Grupa 64" descr="zasada DNSH">
            <a:extLst>
              <a:ext uri="{FF2B5EF4-FFF2-40B4-BE49-F238E27FC236}">
                <a16:creationId xmlns:a16="http://schemas.microsoft.com/office/drawing/2014/main" id="{CD821480-2661-3C14-8F8C-AC17588D82E3}"/>
              </a:ext>
            </a:extLst>
          </p:cNvPr>
          <p:cNvGrpSpPr/>
          <p:nvPr/>
        </p:nvGrpSpPr>
        <p:grpSpPr>
          <a:xfrm>
            <a:off x="6788816" y="2383606"/>
            <a:ext cx="725343" cy="725343"/>
            <a:chOff x="7247832" y="2528571"/>
            <a:chExt cx="725343" cy="725343"/>
          </a:xfrm>
        </p:grpSpPr>
        <p:sp>
          <p:nvSpPr>
            <p:cNvPr id="40" name="Owal 39">
              <a:extLst>
                <a:ext uri="{FF2B5EF4-FFF2-40B4-BE49-F238E27FC236}">
                  <a16:creationId xmlns:a16="http://schemas.microsoft.com/office/drawing/2014/main" id="{5CC61AC8-0FFD-91DC-D6CE-44A947F30895}"/>
                </a:ext>
              </a:extLst>
            </p:cNvPr>
            <p:cNvSpPr/>
            <p:nvPr/>
          </p:nvSpPr>
          <p:spPr>
            <a:xfrm>
              <a:off x="7247832" y="2528571"/>
              <a:ext cx="725343" cy="72534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3"/>
                <a:ea typeface="+mn-ea"/>
                <a:cs typeface="+mn-cs"/>
              </a:endParaRPr>
            </a:p>
          </p:txBody>
        </p:sp>
        <p:pic>
          <p:nvPicPr>
            <p:cNvPr id="32" name="Grafika 31">
              <a:extLst>
                <a:ext uri="{FF2B5EF4-FFF2-40B4-BE49-F238E27FC236}">
                  <a16:creationId xmlns:a16="http://schemas.microsoft.com/office/drawing/2014/main" id="{0299D170-050A-1FAF-066E-7116E839F7D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7291396" y="2728090"/>
              <a:ext cx="638214" cy="326305"/>
            </a:xfrm>
            <a:prstGeom prst="rect">
              <a:avLst/>
            </a:prstGeom>
          </p:spPr>
        </p:pic>
      </p:grpSp>
      <p:grpSp>
        <p:nvGrpSpPr>
          <p:cNvPr id="61" name="Grupa 60" descr="zasada DNSH">
            <a:extLst>
              <a:ext uri="{FF2B5EF4-FFF2-40B4-BE49-F238E27FC236}">
                <a16:creationId xmlns:a16="http://schemas.microsoft.com/office/drawing/2014/main" id="{D1295839-AD54-D8FD-FC8F-A3E9E4D9AAF8}"/>
              </a:ext>
            </a:extLst>
          </p:cNvPr>
          <p:cNvGrpSpPr/>
          <p:nvPr/>
        </p:nvGrpSpPr>
        <p:grpSpPr>
          <a:xfrm>
            <a:off x="6788816" y="4374857"/>
            <a:ext cx="725343" cy="725343"/>
            <a:chOff x="5735982" y="4889900"/>
            <a:chExt cx="725343" cy="725343"/>
          </a:xfrm>
        </p:grpSpPr>
        <p:sp>
          <p:nvSpPr>
            <p:cNvPr id="17" name="Owal 16">
              <a:extLst>
                <a:ext uri="{FF2B5EF4-FFF2-40B4-BE49-F238E27FC236}">
                  <a16:creationId xmlns:a16="http://schemas.microsoft.com/office/drawing/2014/main" id="{E4C8DF2A-D44F-BF30-5744-774939A087C9}"/>
                </a:ext>
              </a:extLst>
            </p:cNvPr>
            <p:cNvSpPr/>
            <p:nvPr/>
          </p:nvSpPr>
          <p:spPr>
            <a:xfrm>
              <a:off x="5735982" y="4889900"/>
              <a:ext cx="725343" cy="72534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3"/>
                <a:ea typeface="+mn-ea"/>
                <a:cs typeface="+mn-cs"/>
              </a:endParaRPr>
            </a:p>
          </p:txBody>
        </p:sp>
        <p:grpSp>
          <p:nvGrpSpPr>
            <p:cNvPr id="3" name="Grupa 2">
              <a:extLst>
                <a:ext uri="{FF2B5EF4-FFF2-40B4-BE49-F238E27FC236}">
                  <a16:creationId xmlns:a16="http://schemas.microsoft.com/office/drawing/2014/main" id="{B7657ADC-20BE-9216-2477-69FF6E2FD361}"/>
                </a:ext>
              </a:extLst>
            </p:cNvPr>
            <p:cNvGrpSpPr/>
            <p:nvPr/>
          </p:nvGrpSpPr>
          <p:grpSpPr>
            <a:xfrm>
              <a:off x="5885992" y="5041133"/>
              <a:ext cx="424235" cy="424144"/>
              <a:chOff x="5876848" y="5077935"/>
              <a:chExt cx="424235" cy="424144"/>
            </a:xfrm>
          </p:grpSpPr>
          <p:sp>
            <p:nvSpPr>
              <p:cNvPr id="5" name="Dowolny kształt: kształt 4">
                <a:extLst>
                  <a:ext uri="{FF2B5EF4-FFF2-40B4-BE49-F238E27FC236}">
                    <a16:creationId xmlns:a16="http://schemas.microsoft.com/office/drawing/2014/main" id="{761BD28D-9F9F-A21A-EC43-D7B6362F87DB}"/>
                  </a:ext>
                </a:extLst>
              </p:cNvPr>
              <p:cNvSpPr/>
              <p:nvPr/>
            </p:nvSpPr>
            <p:spPr>
              <a:xfrm>
                <a:off x="5876848" y="5077935"/>
                <a:ext cx="424235" cy="424144"/>
              </a:xfrm>
              <a:custGeom>
                <a:avLst/>
                <a:gdLst>
                  <a:gd name="connsiteX0" fmla="*/ 494149 w 553135"/>
                  <a:gd name="connsiteY0" fmla="*/ 58935 h 553016"/>
                  <a:gd name="connsiteX1" fmla="*/ 204658 w 553135"/>
                  <a:gd name="connsiteY1" fmla="*/ 60986 h 553016"/>
                  <a:gd name="connsiteX2" fmla="*/ 199796 w 553135"/>
                  <a:gd name="connsiteY2" fmla="*/ 343321 h 553016"/>
                  <a:gd name="connsiteX3" fmla="*/ 170424 w 553135"/>
                  <a:gd name="connsiteY3" fmla="*/ 372693 h 553016"/>
                  <a:gd name="connsiteX4" fmla="*/ 110565 w 553135"/>
                  <a:gd name="connsiteY4" fmla="*/ 372650 h 553016"/>
                  <a:gd name="connsiteX5" fmla="*/ 11325 w 553135"/>
                  <a:gd name="connsiteY5" fmla="*/ 472046 h 553016"/>
                  <a:gd name="connsiteX6" fmla="*/ 243 w 553135"/>
                  <a:gd name="connsiteY6" fmla="*/ 504234 h 553016"/>
                  <a:gd name="connsiteX7" fmla="*/ 52880 w 553135"/>
                  <a:gd name="connsiteY7" fmla="*/ 553010 h 553016"/>
                  <a:gd name="connsiteX8" fmla="*/ 81207 w 553135"/>
                  <a:gd name="connsiteY8" fmla="*/ 541716 h 553016"/>
                  <a:gd name="connsiteX9" fmla="*/ 180405 w 553135"/>
                  <a:gd name="connsiteY9" fmla="*/ 442349 h 553016"/>
                  <a:gd name="connsiteX10" fmla="*/ 191487 w 553135"/>
                  <a:gd name="connsiteY10" fmla="*/ 410168 h 553016"/>
                  <a:gd name="connsiteX11" fmla="*/ 180356 w 553135"/>
                  <a:gd name="connsiteY11" fmla="*/ 382638 h 553016"/>
                  <a:gd name="connsiteX12" fmla="*/ 209734 w 553135"/>
                  <a:gd name="connsiteY12" fmla="*/ 353267 h 553016"/>
                  <a:gd name="connsiteX13" fmla="*/ 498989 w 553135"/>
                  <a:gd name="connsiteY13" fmla="*/ 341402 h 553016"/>
                  <a:gd name="connsiteX14" fmla="*/ 494149 w 553135"/>
                  <a:gd name="connsiteY14" fmla="*/ 58935 h 553016"/>
                  <a:gd name="connsiteX15" fmla="*/ 170417 w 553135"/>
                  <a:gd name="connsiteY15" fmla="*/ 432375 h 553016"/>
                  <a:gd name="connsiteX16" fmla="*/ 71191 w 553135"/>
                  <a:gd name="connsiteY16" fmla="*/ 531770 h 553016"/>
                  <a:gd name="connsiteX17" fmla="*/ 26014 w 553135"/>
                  <a:gd name="connsiteY17" fmla="*/ 527133 h 553016"/>
                  <a:gd name="connsiteX18" fmla="*/ 14261 w 553135"/>
                  <a:gd name="connsiteY18" fmla="*/ 503020 h 553016"/>
                  <a:gd name="connsiteX19" fmla="*/ 21271 w 553135"/>
                  <a:gd name="connsiteY19" fmla="*/ 482020 h 553016"/>
                  <a:gd name="connsiteX20" fmla="*/ 120504 w 553135"/>
                  <a:gd name="connsiteY20" fmla="*/ 382624 h 553016"/>
                  <a:gd name="connsiteX21" fmla="*/ 138857 w 553135"/>
                  <a:gd name="connsiteY21" fmla="*/ 375446 h 553016"/>
                  <a:gd name="connsiteX22" fmla="*/ 165680 w 553135"/>
                  <a:gd name="connsiteY22" fmla="*/ 387262 h 553016"/>
                  <a:gd name="connsiteX23" fmla="*/ 177426 w 553135"/>
                  <a:gd name="connsiteY23" fmla="*/ 411382 h 553016"/>
                  <a:gd name="connsiteX24" fmla="*/ 170417 w 553135"/>
                  <a:gd name="connsiteY24" fmla="*/ 432375 h 553016"/>
                  <a:gd name="connsiteX25" fmla="*/ 484125 w 553135"/>
                  <a:gd name="connsiteY25" fmla="*/ 338422 h 553016"/>
                  <a:gd name="connsiteX26" fmla="*/ 214592 w 553135"/>
                  <a:gd name="connsiteY26" fmla="*/ 338409 h 553016"/>
                  <a:gd name="connsiteX27" fmla="*/ 214605 w 553135"/>
                  <a:gd name="connsiteY27" fmla="*/ 68877 h 553016"/>
                  <a:gd name="connsiteX28" fmla="*/ 484138 w 553135"/>
                  <a:gd name="connsiteY28" fmla="*/ 68889 h 553016"/>
                  <a:gd name="connsiteX29" fmla="*/ 539953 w 553135"/>
                  <a:gd name="connsiteY29" fmla="*/ 203655 h 553016"/>
                  <a:gd name="connsiteX30" fmla="*/ 484125 w 553135"/>
                  <a:gd name="connsiteY30" fmla="*/ 338422 h 5530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553135" h="553016">
                    <a:moveTo>
                      <a:pt x="494149" y="58935"/>
                    </a:moveTo>
                    <a:cubicBezTo>
                      <a:pt x="413641" y="-20439"/>
                      <a:pt x="284032" y="-19521"/>
                      <a:pt x="204658" y="60986"/>
                    </a:cubicBezTo>
                    <a:cubicBezTo>
                      <a:pt x="127999" y="138740"/>
                      <a:pt x="125859" y="262974"/>
                      <a:pt x="199796" y="343321"/>
                    </a:cubicBezTo>
                    <a:lnTo>
                      <a:pt x="170424" y="372693"/>
                    </a:lnTo>
                    <a:cubicBezTo>
                      <a:pt x="151407" y="357869"/>
                      <a:pt x="125756" y="357431"/>
                      <a:pt x="110565" y="372650"/>
                    </a:cubicBezTo>
                    <a:lnTo>
                      <a:pt x="11325" y="472046"/>
                    </a:lnTo>
                    <a:cubicBezTo>
                      <a:pt x="2996" y="480573"/>
                      <a:pt x="-1071" y="492386"/>
                      <a:pt x="243" y="504234"/>
                    </a:cubicBezTo>
                    <a:cubicBezTo>
                      <a:pt x="3210" y="531324"/>
                      <a:pt x="25643" y="552112"/>
                      <a:pt x="52880" y="553010"/>
                    </a:cubicBezTo>
                    <a:cubicBezTo>
                      <a:pt x="63456" y="553199"/>
                      <a:pt x="73663" y="549129"/>
                      <a:pt x="81207" y="541716"/>
                    </a:cubicBezTo>
                    <a:lnTo>
                      <a:pt x="180405" y="442349"/>
                    </a:lnTo>
                    <a:cubicBezTo>
                      <a:pt x="188734" y="433825"/>
                      <a:pt x="192802" y="422013"/>
                      <a:pt x="191487" y="410168"/>
                    </a:cubicBezTo>
                    <a:cubicBezTo>
                      <a:pt x="190518" y="400108"/>
                      <a:pt x="186651" y="390545"/>
                      <a:pt x="180356" y="382638"/>
                    </a:cubicBezTo>
                    <a:lnTo>
                      <a:pt x="209734" y="353267"/>
                    </a:lnTo>
                    <a:cubicBezTo>
                      <a:pt x="292886" y="429865"/>
                      <a:pt x="422390" y="424554"/>
                      <a:pt x="498989" y="341402"/>
                    </a:cubicBezTo>
                    <a:cubicBezTo>
                      <a:pt x="573016" y="261042"/>
                      <a:pt x="570885" y="136711"/>
                      <a:pt x="494149" y="58935"/>
                    </a:cubicBezTo>
                    <a:close/>
                    <a:moveTo>
                      <a:pt x="170417" y="432375"/>
                    </a:moveTo>
                    <a:lnTo>
                      <a:pt x="71191" y="531770"/>
                    </a:lnTo>
                    <a:cubicBezTo>
                      <a:pt x="60038" y="542937"/>
                      <a:pt x="39786" y="540848"/>
                      <a:pt x="26014" y="527133"/>
                    </a:cubicBezTo>
                    <a:cubicBezTo>
                      <a:pt x="19383" y="520727"/>
                      <a:pt x="15222" y="512189"/>
                      <a:pt x="14261" y="503020"/>
                    </a:cubicBezTo>
                    <a:cubicBezTo>
                      <a:pt x="13342" y="495324"/>
                      <a:pt x="15913" y="487620"/>
                      <a:pt x="21271" y="482020"/>
                    </a:cubicBezTo>
                    <a:lnTo>
                      <a:pt x="120504" y="382624"/>
                    </a:lnTo>
                    <a:cubicBezTo>
                      <a:pt x="125409" y="377863"/>
                      <a:pt x="132023" y="375276"/>
                      <a:pt x="138857" y="375446"/>
                    </a:cubicBezTo>
                    <a:cubicBezTo>
                      <a:pt x="148998" y="375728"/>
                      <a:pt x="158626" y="379970"/>
                      <a:pt x="165680" y="387262"/>
                    </a:cubicBezTo>
                    <a:cubicBezTo>
                      <a:pt x="172310" y="393671"/>
                      <a:pt x="176468" y="402211"/>
                      <a:pt x="177426" y="411382"/>
                    </a:cubicBezTo>
                    <a:cubicBezTo>
                      <a:pt x="178346" y="419075"/>
                      <a:pt x="175774" y="426777"/>
                      <a:pt x="170417" y="432375"/>
                    </a:cubicBezTo>
                    <a:close/>
                    <a:moveTo>
                      <a:pt x="484125" y="338422"/>
                    </a:moveTo>
                    <a:cubicBezTo>
                      <a:pt x="409693" y="412848"/>
                      <a:pt x="289018" y="412842"/>
                      <a:pt x="214592" y="338409"/>
                    </a:cubicBezTo>
                    <a:cubicBezTo>
                      <a:pt x="140167" y="263977"/>
                      <a:pt x="140173" y="143303"/>
                      <a:pt x="214605" y="68877"/>
                    </a:cubicBezTo>
                    <a:cubicBezTo>
                      <a:pt x="289037" y="-5549"/>
                      <a:pt x="409712" y="-5543"/>
                      <a:pt x="484138" y="68889"/>
                    </a:cubicBezTo>
                    <a:cubicBezTo>
                      <a:pt x="519877" y="104632"/>
                      <a:pt x="539955" y="153109"/>
                      <a:pt x="539953" y="203655"/>
                    </a:cubicBezTo>
                    <a:cubicBezTo>
                      <a:pt x="539928" y="254199"/>
                      <a:pt x="519850" y="302668"/>
                      <a:pt x="484125" y="338422"/>
                    </a:cubicBezTo>
                    <a:close/>
                  </a:path>
                </a:pathLst>
              </a:custGeom>
              <a:solidFill>
                <a:schemeClr val="bg1"/>
              </a:solidFill>
              <a:ln w="7045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l-PL" sz="1800" b="0" i="0" u="none" strike="noStrike" kern="1200" cap="none" spc="0" normalizeH="0" baseline="0" noProof="0">
                  <a:ln>
                    <a:noFill/>
                  </a:ln>
                  <a:solidFill>
                    <a:srgbClr val="208551"/>
                  </a:solidFill>
                  <a:effectLst/>
                  <a:uLnTx/>
                  <a:uFillTx/>
                  <a:latin typeface="Source Sans 3"/>
                  <a:ea typeface="+mn-ea"/>
                  <a:cs typeface="+mn-cs"/>
                </a:endParaRPr>
              </a:p>
            </p:txBody>
          </p:sp>
          <p:sp>
            <p:nvSpPr>
              <p:cNvPr id="6" name="Dowolny kształt: kształt 5">
                <a:extLst>
                  <a:ext uri="{FF2B5EF4-FFF2-40B4-BE49-F238E27FC236}">
                    <a16:creationId xmlns:a16="http://schemas.microsoft.com/office/drawing/2014/main" id="{D7730EBB-D65C-8382-044A-E06AC7C0EBB3}"/>
                  </a:ext>
                </a:extLst>
              </p:cNvPr>
              <p:cNvSpPr/>
              <p:nvPr/>
            </p:nvSpPr>
            <p:spPr>
              <a:xfrm>
                <a:off x="6073002" y="5145588"/>
                <a:ext cx="183841" cy="195084"/>
              </a:xfrm>
              <a:custGeom>
                <a:avLst/>
                <a:gdLst>
                  <a:gd name="connsiteX0" fmla="*/ 202950 w 239699"/>
                  <a:gd name="connsiteY0" fmla="*/ 149577 h 254358"/>
                  <a:gd name="connsiteX1" fmla="*/ 197959 w 239699"/>
                  <a:gd name="connsiteY1" fmla="*/ 147509 h 254358"/>
                  <a:gd name="connsiteX2" fmla="*/ 179888 w 239699"/>
                  <a:gd name="connsiteY2" fmla="*/ 147509 h 254358"/>
                  <a:gd name="connsiteX3" fmla="*/ 176733 w 239699"/>
                  <a:gd name="connsiteY3" fmla="*/ 130293 h 254358"/>
                  <a:gd name="connsiteX4" fmla="*/ 202032 w 239699"/>
                  <a:gd name="connsiteY4" fmla="*/ 124942 h 254358"/>
                  <a:gd name="connsiteX5" fmla="*/ 207453 w 239699"/>
                  <a:gd name="connsiteY5" fmla="*/ 119620 h 254358"/>
                  <a:gd name="connsiteX6" fmla="*/ 219573 w 239699"/>
                  <a:gd name="connsiteY6" fmla="*/ 66869 h 254358"/>
                  <a:gd name="connsiteX7" fmla="*/ 214387 w 239699"/>
                  <a:gd name="connsiteY7" fmla="*/ 58339 h 254358"/>
                  <a:gd name="connsiteX8" fmla="*/ 205857 w 239699"/>
                  <a:gd name="connsiteY8" fmla="*/ 63525 h 254358"/>
                  <a:gd name="connsiteX9" fmla="*/ 205816 w 239699"/>
                  <a:gd name="connsiteY9" fmla="*/ 63707 h 254358"/>
                  <a:gd name="connsiteX10" fmla="*/ 194705 w 239699"/>
                  <a:gd name="connsiteY10" fmla="*/ 112060 h 254358"/>
                  <a:gd name="connsiteX11" fmla="*/ 173161 w 239699"/>
                  <a:gd name="connsiteY11" fmla="*/ 116620 h 254358"/>
                  <a:gd name="connsiteX12" fmla="*/ 171425 w 239699"/>
                  <a:gd name="connsiteY12" fmla="*/ 110521 h 254358"/>
                  <a:gd name="connsiteX13" fmla="*/ 162001 w 239699"/>
                  <a:gd name="connsiteY13" fmla="*/ 96700 h 254358"/>
                  <a:gd name="connsiteX14" fmla="*/ 165241 w 239699"/>
                  <a:gd name="connsiteY14" fmla="*/ 90671 h 254358"/>
                  <a:gd name="connsiteX15" fmla="*/ 146888 w 239699"/>
                  <a:gd name="connsiteY15" fmla="*/ 37427 h 254358"/>
                  <a:gd name="connsiteX16" fmla="*/ 166653 w 239699"/>
                  <a:gd name="connsiteY16" fmla="*/ 13250 h 254358"/>
                  <a:gd name="connsiteX17" fmla="*/ 169451 w 239699"/>
                  <a:gd name="connsiteY17" fmla="*/ 3667 h 254358"/>
                  <a:gd name="connsiteX18" fmla="*/ 159868 w 239699"/>
                  <a:gd name="connsiteY18" fmla="*/ 870 h 254358"/>
                  <a:gd name="connsiteX19" fmla="*/ 159806 w 239699"/>
                  <a:gd name="connsiteY19" fmla="*/ 904 h 254358"/>
                  <a:gd name="connsiteX20" fmla="*/ 134098 w 239699"/>
                  <a:gd name="connsiteY20" fmla="*/ 31215 h 254358"/>
                  <a:gd name="connsiteX21" fmla="*/ 124978 w 239699"/>
                  <a:gd name="connsiteY21" fmla="*/ 29203 h 254358"/>
                  <a:gd name="connsiteX22" fmla="*/ 105601 w 239699"/>
                  <a:gd name="connsiteY22" fmla="*/ 31165 h 254358"/>
                  <a:gd name="connsiteX23" fmla="*/ 79907 w 239699"/>
                  <a:gd name="connsiteY23" fmla="*/ 904 h 254358"/>
                  <a:gd name="connsiteX24" fmla="*/ 70324 w 239699"/>
                  <a:gd name="connsiteY24" fmla="*/ 3702 h 254358"/>
                  <a:gd name="connsiteX25" fmla="*/ 73060 w 239699"/>
                  <a:gd name="connsiteY25" fmla="*/ 13250 h 254358"/>
                  <a:gd name="connsiteX26" fmla="*/ 92825 w 239699"/>
                  <a:gd name="connsiteY26" fmla="*/ 37405 h 254358"/>
                  <a:gd name="connsiteX27" fmla="*/ 88025 w 239699"/>
                  <a:gd name="connsiteY27" fmla="*/ 41140 h 254358"/>
                  <a:gd name="connsiteX28" fmla="*/ 72291 w 239699"/>
                  <a:gd name="connsiteY28" fmla="*/ 76476 h 254358"/>
                  <a:gd name="connsiteX29" fmla="*/ 74486 w 239699"/>
                  <a:gd name="connsiteY29" fmla="*/ 90714 h 254358"/>
                  <a:gd name="connsiteX30" fmla="*/ 77712 w 239699"/>
                  <a:gd name="connsiteY30" fmla="*/ 96707 h 254358"/>
                  <a:gd name="connsiteX31" fmla="*/ 68288 w 239699"/>
                  <a:gd name="connsiteY31" fmla="*/ 110500 h 254358"/>
                  <a:gd name="connsiteX32" fmla="*/ 66552 w 239699"/>
                  <a:gd name="connsiteY32" fmla="*/ 116598 h 254358"/>
                  <a:gd name="connsiteX33" fmla="*/ 45016 w 239699"/>
                  <a:gd name="connsiteY33" fmla="*/ 112038 h 254358"/>
                  <a:gd name="connsiteX34" fmla="*/ 33905 w 239699"/>
                  <a:gd name="connsiteY34" fmla="*/ 63685 h 254358"/>
                  <a:gd name="connsiteX35" fmla="*/ 25515 w 239699"/>
                  <a:gd name="connsiteY35" fmla="*/ 58276 h 254358"/>
                  <a:gd name="connsiteX36" fmla="*/ 20106 w 239699"/>
                  <a:gd name="connsiteY36" fmla="*/ 66666 h 254358"/>
                  <a:gd name="connsiteX37" fmla="*/ 20147 w 239699"/>
                  <a:gd name="connsiteY37" fmla="*/ 66848 h 254358"/>
                  <a:gd name="connsiteX38" fmla="*/ 32267 w 239699"/>
                  <a:gd name="connsiteY38" fmla="*/ 119598 h 254358"/>
                  <a:gd name="connsiteX39" fmla="*/ 37681 w 239699"/>
                  <a:gd name="connsiteY39" fmla="*/ 124921 h 254358"/>
                  <a:gd name="connsiteX40" fmla="*/ 62987 w 239699"/>
                  <a:gd name="connsiteY40" fmla="*/ 130271 h 254358"/>
                  <a:gd name="connsiteX41" fmla="*/ 59832 w 239699"/>
                  <a:gd name="connsiteY41" fmla="*/ 147488 h 254358"/>
                  <a:gd name="connsiteX42" fmla="*/ 41761 w 239699"/>
                  <a:gd name="connsiteY42" fmla="*/ 147488 h 254358"/>
                  <a:gd name="connsiteX43" fmla="*/ 36771 w 239699"/>
                  <a:gd name="connsiteY43" fmla="*/ 149556 h 254358"/>
                  <a:gd name="connsiteX44" fmla="*/ 2070 w 239699"/>
                  <a:gd name="connsiteY44" fmla="*/ 184250 h 254358"/>
                  <a:gd name="connsiteX45" fmla="*/ 2066 w 239699"/>
                  <a:gd name="connsiteY45" fmla="*/ 194235 h 254358"/>
                  <a:gd name="connsiteX46" fmla="*/ 12051 w 239699"/>
                  <a:gd name="connsiteY46" fmla="*/ 194238 h 254358"/>
                  <a:gd name="connsiteX47" fmla="*/ 44740 w 239699"/>
                  <a:gd name="connsiteY47" fmla="*/ 161641 h 254358"/>
                  <a:gd name="connsiteX48" fmla="*/ 58385 w 239699"/>
                  <a:gd name="connsiteY48" fmla="*/ 161641 h 254358"/>
                  <a:gd name="connsiteX49" fmla="*/ 57884 w 239699"/>
                  <a:gd name="connsiteY49" fmla="*/ 171933 h 254358"/>
                  <a:gd name="connsiteX50" fmla="*/ 59486 w 239699"/>
                  <a:gd name="connsiteY50" fmla="*/ 185725 h 254358"/>
                  <a:gd name="connsiteX51" fmla="*/ 39926 w 239699"/>
                  <a:gd name="connsiteY51" fmla="*/ 191154 h 254358"/>
                  <a:gd name="connsiteX52" fmla="*/ 35161 w 239699"/>
                  <a:gd name="connsiteY52" fmla="*/ 195601 h 254358"/>
                  <a:gd name="connsiteX53" fmla="*/ 17811 w 239699"/>
                  <a:gd name="connsiteY53" fmla="*/ 244758 h 254358"/>
                  <a:gd name="connsiteX54" fmla="*/ 21858 w 239699"/>
                  <a:gd name="connsiteY54" fmla="*/ 253884 h 254358"/>
                  <a:gd name="connsiteX55" fmla="*/ 30983 w 239699"/>
                  <a:gd name="connsiteY55" fmla="*/ 249837 h 254358"/>
                  <a:gd name="connsiteX56" fmla="*/ 31117 w 239699"/>
                  <a:gd name="connsiteY56" fmla="*/ 249460 h 254358"/>
                  <a:gd name="connsiteX57" fmla="*/ 47260 w 239699"/>
                  <a:gd name="connsiteY57" fmla="*/ 203761 h 254358"/>
                  <a:gd name="connsiteX58" fmla="*/ 64201 w 239699"/>
                  <a:gd name="connsiteY58" fmla="*/ 199053 h 254358"/>
                  <a:gd name="connsiteX59" fmla="*/ 146860 w 239699"/>
                  <a:gd name="connsiteY59" fmla="*/ 227718 h 254358"/>
                  <a:gd name="connsiteX60" fmla="*/ 175526 w 239699"/>
                  <a:gd name="connsiteY60" fmla="*/ 199053 h 254358"/>
                  <a:gd name="connsiteX61" fmla="*/ 192503 w 239699"/>
                  <a:gd name="connsiteY61" fmla="*/ 203768 h 254358"/>
                  <a:gd name="connsiteX62" fmla="*/ 208632 w 239699"/>
                  <a:gd name="connsiteY62" fmla="*/ 249453 h 254358"/>
                  <a:gd name="connsiteX63" fmla="*/ 217639 w 239699"/>
                  <a:gd name="connsiteY63" fmla="*/ 253758 h 254358"/>
                  <a:gd name="connsiteX64" fmla="*/ 221945 w 239699"/>
                  <a:gd name="connsiteY64" fmla="*/ 244751 h 254358"/>
                  <a:gd name="connsiteX65" fmla="*/ 204594 w 239699"/>
                  <a:gd name="connsiteY65" fmla="*/ 195594 h 254358"/>
                  <a:gd name="connsiteX66" fmla="*/ 199823 w 239699"/>
                  <a:gd name="connsiteY66" fmla="*/ 191147 h 254358"/>
                  <a:gd name="connsiteX67" fmla="*/ 180263 w 239699"/>
                  <a:gd name="connsiteY67" fmla="*/ 185718 h 254358"/>
                  <a:gd name="connsiteX68" fmla="*/ 181865 w 239699"/>
                  <a:gd name="connsiteY68" fmla="*/ 171925 h 254358"/>
                  <a:gd name="connsiteX69" fmla="*/ 181371 w 239699"/>
                  <a:gd name="connsiteY69" fmla="*/ 161634 h 254358"/>
                  <a:gd name="connsiteX70" fmla="*/ 195016 w 239699"/>
                  <a:gd name="connsiteY70" fmla="*/ 161634 h 254358"/>
                  <a:gd name="connsiteX71" fmla="*/ 227648 w 239699"/>
                  <a:gd name="connsiteY71" fmla="*/ 194267 h 254358"/>
                  <a:gd name="connsiteX72" fmla="*/ 237633 w 239699"/>
                  <a:gd name="connsiteY72" fmla="*/ 194263 h 254358"/>
                  <a:gd name="connsiteX73" fmla="*/ 237630 w 239699"/>
                  <a:gd name="connsiteY73" fmla="*/ 184278 h 254358"/>
                  <a:gd name="connsiteX74" fmla="*/ 92338 w 239699"/>
                  <a:gd name="connsiteY74" fmla="*/ 89676 h 254358"/>
                  <a:gd name="connsiteX75" fmla="*/ 88004 w 239699"/>
                  <a:gd name="connsiteY75" fmla="*/ 86485 h 254358"/>
                  <a:gd name="connsiteX76" fmla="*/ 86465 w 239699"/>
                  <a:gd name="connsiteY76" fmla="*/ 76497 h 254358"/>
                  <a:gd name="connsiteX77" fmla="*/ 97533 w 239699"/>
                  <a:gd name="connsiteY77" fmla="*/ 51650 h 254358"/>
                  <a:gd name="connsiteX78" fmla="*/ 119853 w 239699"/>
                  <a:gd name="connsiteY78" fmla="*/ 43053 h 254358"/>
                  <a:gd name="connsiteX79" fmla="*/ 123531 w 239699"/>
                  <a:gd name="connsiteY79" fmla="*/ 43243 h 254358"/>
                  <a:gd name="connsiteX80" fmla="*/ 152966 w 239699"/>
                  <a:gd name="connsiteY80" fmla="*/ 71669 h 254358"/>
                  <a:gd name="connsiteX81" fmla="*/ 151780 w 239699"/>
                  <a:gd name="connsiteY81" fmla="*/ 86429 h 254358"/>
                  <a:gd name="connsiteX82" fmla="*/ 151780 w 239699"/>
                  <a:gd name="connsiteY82" fmla="*/ 86429 h 254358"/>
                  <a:gd name="connsiteX83" fmla="*/ 147439 w 239699"/>
                  <a:gd name="connsiteY83" fmla="*/ 89655 h 254358"/>
                  <a:gd name="connsiteX84" fmla="*/ 92338 w 239699"/>
                  <a:gd name="connsiteY84" fmla="*/ 89655 h 254358"/>
                  <a:gd name="connsiteX85" fmla="*/ 126926 w 239699"/>
                  <a:gd name="connsiteY85" fmla="*/ 219220 h 254358"/>
                  <a:gd name="connsiteX86" fmla="*/ 126926 w 239699"/>
                  <a:gd name="connsiteY86" fmla="*/ 160349 h 254358"/>
                  <a:gd name="connsiteX87" fmla="*/ 119867 w 239699"/>
                  <a:gd name="connsiteY87" fmla="*/ 153290 h 254358"/>
                  <a:gd name="connsiteX88" fmla="*/ 112808 w 239699"/>
                  <a:gd name="connsiteY88" fmla="*/ 160349 h 254358"/>
                  <a:gd name="connsiteX89" fmla="*/ 112808 w 239699"/>
                  <a:gd name="connsiteY89" fmla="*/ 219220 h 254358"/>
                  <a:gd name="connsiteX90" fmla="*/ 71980 w 239699"/>
                  <a:gd name="connsiteY90" fmla="*/ 171925 h 254358"/>
                  <a:gd name="connsiteX91" fmla="*/ 81750 w 239699"/>
                  <a:gd name="connsiteY91" fmla="*/ 114890 h 254358"/>
                  <a:gd name="connsiteX92" fmla="*/ 97046 w 239699"/>
                  <a:gd name="connsiteY92" fmla="*/ 103801 h 254358"/>
                  <a:gd name="connsiteX93" fmla="*/ 142681 w 239699"/>
                  <a:gd name="connsiteY93" fmla="*/ 103801 h 254358"/>
                  <a:gd name="connsiteX94" fmla="*/ 157978 w 239699"/>
                  <a:gd name="connsiteY94" fmla="*/ 114890 h 254358"/>
                  <a:gd name="connsiteX95" fmla="*/ 167747 w 239699"/>
                  <a:gd name="connsiteY95" fmla="*/ 171925 h 254358"/>
                  <a:gd name="connsiteX96" fmla="*/ 126947 w 239699"/>
                  <a:gd name="connsiteY96" fmla="*/ 219220 h 2543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</a:cxnLst>
                <a:rect l="l" t="t" r="r" b="b"/>
                <a:pathLst>
                  <a:path w="239699" h="254358">
                    <a:moveTo>
                      <a:pt x="202950" y="149577"/>
                    </a:moveTo>
                    <a:cubicBezTo>
                      <a:pt x="201626" y="148254"/>
                      <a:pt x="199831" y="147510"/>
                      <a:pt x="197959" y="147509"/>
                    </a:cubicBezTo>
                    <a:lnTo>
                      <a:pt x="179888" y="147509"/>
                    </a:lnTo>
                    <a:cubicBezTo>
                      <a:pt x="179077" y="141820"/>
                      <a:pt x="178039" y="136088"/>
                      <a:pt x="176733" y="130293"/>
                    </a:cubicBezTo>
                    <a:lnTo>
                      <a:pt x="202032" y="124942"/>
                    </a:lnTo>
                    <a:cubicBezTo>
                      <a:pt x="204721" y="124374"/>
                      <a:pt x="206836" y="122298"/>
                      <a:pt x="207453" y="119620"/>
                    </a:cubicBezTo>
                    <a:lnTo>
                      <a:pt x="219573" y="66869"/>
                    </a:lnTo>
                    <a:cubicBezTo>
                      <a:pt x="220496" y="63081"/>
                      <a:pt x="218175" y="59262"/>
                      <a:pt x="214387" y="58339"/>
                    </a:cubicBezTo>
                    <a:cubicBezTo>
                      <a:pt x="210599" y="57416"/>
                      <a:pt x="206780" y="59737"/>
                      <a:pt x="205857" y="63525"/>
                    </a:cubicBezTo>
                    <a:cubicBezTo>
                      <a:pt x="205842" y="63585"/>
                      <a:pt x="205828" y="63646"/>
                      <a:pt x="205816" y="63707"/>
                    </a:cubicBezTo>
                    <a:lnTo>
                      <a:pt x="194705" y="112060"/>
                    </a:lnTo>
                    <a:lnTo>
                      <a:pt x="173161" y="116620"/>
                    </a:lnTo>
                    <a:cubicBezTo>
                      <a:pt x="172568" y="114587"/>
                      <a:pt x="172074" y="112518"/>
                      <a:pt x="171425" y="110521"/>
                    </a:cubicBezTo>
                    <a:cubicBezTo>
                      <a:pt x="169655" y="105114"/>
                      <a:pt x="166388" y="100322"/>
                      <a:pt x="162001" y="96700"/>
                    </a:cubicBezTo>
                    <a:cubicBezTo>
                      <a:pt x="163442" y="94906"/>
                      <a:pt x="164540" y="92862"/>
                      <a:pt x="165241" y="90671"/>
                    </a:cubicBezTo>
                    <a:cubicBezTo>
                      <a:pt x="171510" y="70818"/>
                      <a:pt x="164058" y="49201"/>
                      <a:pt x="146888" y="37427"/>
                    </a:cubicBezTo>
                    <a:cubicBezTo>
                      <a:pt x="149722" y="26915"/>
                      <a:pt x="156915" y="18117"/>
                      <a:pt x="166653" y="13250"/>
                    </a:cubicBezTo>
                    <a:cubicBezTo>
                      <a:pt x="170072" y="11376"/>
                      <a:pt x="171324" y="7086"/>
                      <a:pt x="169451" y="3667"/>
                    </a:cubicBezTo>
                    <a:cubicBezTo>
                      <a:pt x="167576" y="249"/>
                      <a:pt x="163286" y="-1004"/>
                      <a:pt x="159868" y="870"/>
                    </a:cubicBezTo>
                    <a:cubicBezTo>
                      <a:pt x="159847" y="882"/>
                      <a:pt x="159827" y="893"/>
                      <a:pt x="159806" y="904"/>
                    </a:cubicBezTo>
                    <a:cubicBezTo>
                      <a:pt x="147547" y="7187"/>
                      <a:pt x="138296" y="18095"/>
                      <a:pt x="134098" y="31215"/>
                    </a:cubicBezTo>
                    <a:cubicBezTo>
                      <a:pt x="131134" y="30237"/>
                      <a:pt x="128078" y="29562"/>
                      <a:pt x="124978" y="29203"/>
                    </a:cubicBezTo>
                    <a:cubicBezTo>
                      <a:pt x="118453" y="28526"/>
                      <a:pt x="111858" y="29194"/>
                      <a:pt x="105601" y="31165"/>
                    </a:cubicBezTo>
                    <a:cubicBezTo>
                      <a:pt x="101396" y="18066"/>
                      <a:pt x="92152" y="7178"/>
                      <a:pt x="79907" y="904"/>
                    </a:cubicBezTo>
                    <a:cubicBezTo>
                      <a:pt x="76489" y="-970"/>
                      <a:pt x="72198" y="283"/>
                      <a:pt x="70324" y="3702"/>
                    </a:cubicBezTo>
                    <a:cubicBezTo>
                      <a:pt x="68464" y="7096"/>
                      <a:pt x="69685" y="11356"/>
                      <a:pt x="73060" y="13250"/>
                    </a:cubicBezTo>
                    <a:cubicBezTo>
                      <a:pt x="82794" y="18112"/>
                      <a:pt x="89986" y="26902"/>
                      <a:pt x="92825" y="37405"/>
                    </a:cubicBezTo>
                    <a:cubicBezTo>
                      <a:pt x="91144" y="38543"/>
                      <a:pt x="89540" y="39790"/>
                      <a:pt x="88025" y="41140"/>
                    </a:cubicBezTo>
                    <a:cubicBezTo>
                      <a:pt x="78016" y="50161"/>
                      <a:pt x="72298" y="63001"/>
                      <a:pt x="72291" y="76476"/>
                    </a:cubicBezTo>
                    <a:cubicBezTo>
                      <a:pt x="72287" y="81306"/>
                      <a:pt x="73027" y="86109"/>
                      <a:pt x="74486" y="90714"/>
                    </a:cubicBezTo>
                    <a:cubicBezTo>
                      <a:pt x="75185" y="92892"/>
                      <a:pt x="76278" y="94924"/>
                      <a:pt x="77712" y="96707"/>
                    </a:cubicBezTo>
                    <a:cubicBezTo>
                      <a:pt x="73328" y="100319"/>
                      <a:pt x="70060" y="105102"/>
                      <a:pt x="68288" y="110500"/>
                    </a:cubicBezTo>
                    <a:cubicBezTo>
                      <a:pt x="67639" y="112497"/>
                      <a:pt x="67145" y="114565"/>
                      <a:pt x="66552" y="116598"/>
                    </a:cubicBezTo>
                    <a:lnTo>
                      <a:pt x="45016" y="112038"/>
                    </a:lnTo>
                    <a:lnTo>
                      <a:pt x="33905" y="63685"/>
                    </a:lnTo>
                    <a:cubicBezTo>
                      <a:pt x="33082" y="59875"/>
                      <a:pt x="29325" y="57453"/>
                      <a:pt x="25515" y="58276"/>
                    </a:cubicBezTo>
                    <a:cubicBezTo>
                      <a:pt x="21704" y="59099"/>
                      <a:pt x="19283" y="62856"/>
                      <a:pt x="20106" y="66666"/>
                    </a:cubicBezTo>
                    <a:cubicBezTo>
                      <a:pt x="20118" y="66727"/>
                      <a:pt x="20132" y="66788"/>
                      <a:pt x="20147" y="66848"/>
                    </a:cubicBezTo>
                    <a:lnTo>
                      <a:pt x="32267" y="119598"/>
                    </a:lnTo>
                    <a:cubicBezTo>
                      <a:pt x="32883" y="122274"/>
                      <a:pt x="34995" y="124351"/>
                      <a:pt x="37681" y="124921"/>
                    </a:cubicBezTo>
                    <a:lnTo>
                      <a:pt x="62987" y="130271"/>
                    </a:lnTo>
                    <a:cubicBezTo>
                      <a:pt x="61681" y="136067"/>
                      <a:pt x="60644" y="141798"/>
                      <a:pt x="59832" y="147488"/>
                    </a:cubicBezTo>
                    <a:lnTo>
                      <a:pt x="41761" y="147488"/>
                    </a:lnTo>
                    <a:cubicBezTo>
                      <a:pt x="39889" y="147489"/>
                      <a:pt x="38094" y="148233"/>
                      <a:pt x="36771" y="149556"/>
                    </a:cubicBezTo>
                    <a:lnTo>
                      <a:pt x="2070" y="184250"/>
                    </a:lnTo>
                    <a:cubicBezTo>
                      <a:pt x="-688" y="187007"/>
                      <a:pt x="-690" y="191477"/>
                      <a:pt x="2066" y="194235"/>
                    </a:cubicBezTo>
                    <a:cubicBezTo>
                      <a:pt x="4823" y="196993"/>
                      <a:pt x="9293" y="196995"/>
                      <a:pt x="12051" y="194238"/>
                    </a:cubicBezTo>
                    <a:lnTo>
                      <a:pt x="44740" y="161641"/>
                    </a:lnTo>
                    <a:lnTo>
                      <a:pt x="58385" y="161641"/>
                    </a:lnTo>
                    <a:cubicBezTo>
                      <a:pt x="58152" y="165128"/>
                      <a:pt x="57884" y="168650"/>
                      <a:pt x="57884" y="171933"/>
                    </a:cubicBezTo>
                    <a:cubicBezTo>
                      <a:pt x="57897" y="176576"/>
                      <a:pt x="58435" y="181203"/>
                      <a:pt x="59486" y="185725"/>
                    </a:cubicBezTo>
                    <a:lnTo>
                      <a:pt x="39926" y="191154"/>
                    </a:lnTo>
                    <a:cubicBezTo>
                      <a:pt x="37708" y="191770"/>
                      <a:pt x="35929" y="193430"/>
                      <a:pt x="35161" y="195601"/>
                    </a:cubicBezTo>
                    <a:lnTo>
                      <a:pt x="17811" y="244758"/>
                    </a:lnTo>
                    <a:cubicBezTo>
                      <a:pt x="16408" y="248396"/>
                      <a:pt x="18220" y="252481"/>
                      <a:pt x="21858" y="253884"/>
                    </a:cubicBezTo>
                    <a:cubicBezTo>
                      <a:pt x="25495" y="255287"/>
                      <a:pt x="29581" y="253475"/>
                      <a:pt x="30983" y="249837"/>
                    </a:cubicBezTo>
                    <a:cubicBezTo>
                      <a:pt x="31031" y="249712"/>
                      <a:pt x="31076" y="249587"/>
                      <a:pt x="31117" y="249460"/>
                    </a:cubicBezTo>
                    <a:lnTo>
                      <a:pt x="47260" y="203761"/>
                    </a:lnTo>
                    <a:lnTo>
                      <a:pt x="64201" y="199053"/>
                    </a:lnTo>
                    <a:cubicBezTo>
                      <a:pt x="79111" y="229794"/>
                      <a:pt x="116118" y="242628"/>
                      <a:pt x="146860" y="227718"/>
                    </a:cubicBezTo>
                    <a:cubicBezTo>
                      <a:pt x="159364" y="221654"/>
                      <a:pt x="169462" y="211557"/>
                      <a:pt x="175526" y="199053"/>
                    </a:cubicBezTo>
                    <a:lnTo>
                      <a:pt x="192503" y="203768"/>
                    </a:lnTo>
                    <a:lnTo>
                      <a:pt x="208632" y="249453"/>
                    </a:lnTo>
                    <a:cubicBezTo>
                      <a:pt x="209930" y="253129"/>
                      <a:pt x="213963" y="255057"/>
                      <a:pt x="217639" y="253758"/>
                    </a:cubicBezTo>
                    <a:cubicBezTo>
                      <a:pt x="221315" y="252460"/>
                      <a:pt x="223243" y="248428"/>
                      <a:pt x="221945" y="244751"/>
                    </a:cubicBezTo>
                    <a:lnTo>
                      <a:pt x="204594" y="195594"/>
                    </a:lnTo>
                    <a:cubicBezTo>
                      <a:pt x="203825" y="193421"/>
                      <a:pt x="202044" y="191761"/>
                      <a:pt x="199823" y="191147"/>
                    </a:cubicBezTo>
                    <a:lnTo>
                      <a:pt x="180263" y="185718"/>
                    </a:lnTo>
                    <a:cubicBezTo>
                      <a:pt x="181314" y="181196"/>
                      <a:pt x="181852" y="176569"/>
                      <a:pt x="181865" y="171925"/>
                    </a:cubicBezTo>
                    <a:cubicBezTo>
                      <a:pt x="181865" y="168643"/>
                      <a:pt x="181604" y="165121"/>
                      <a:pt x="181371" y="161634"/>
                    </a:cubicBezTo>
                    <a:lnTo>
                      <a:pt x="195016" y="161634"/>
                    </a:lnTo>
                    <a:lnTo>
                      <a:pt x="227648" y="194267"/>
                    </a:lnTo>
                    <a:cubicBezTo>
                      <a:pt x="230406" y="197023"/>
                      <a:pt x="234877" y="197021"/>
                      <a:pt x="237633" y="194263"/>
                    </a:cubicBezTo>
                    <a:cubicBezTo>
                      <a:pt x="240390" y="191505"/>
                      <a:pt x="240388" y="187035"/>
                      <a:pt x="237630" y="184278"/>
                    </a:cubicBezTo>
                    <a:close/>
                    <a:moveTo>
                      <a:pt x="92338" y="89676"/>
                    </a:moveTo>
                    <a:cubicBezTo>
                      <a:pt x="90350" y="89676"/>
                      <a:pt x="88594" y="88383"/>
                      <a:pt x="88004" y="86485"/>
                    </a:cubicBezTo>
                    <a:cubicBezTo>
                      <a:pt x="86982" y="83255"/>
                      <a:pt x="86463" y="79886"/>
                      <a:pt x="86465" y="76497"/>
                    </a:cubicBezTo>
                    <a:cubicBezTo>
                      <a:pt x="86471" y="67021"/>
                      <a:pt x="90493" y="57992"/>
                      <a:pt x="97533" y="51650"/>
                    </a:cubicBezTo>
                    <a:cubicBezTo>
                      <a:pt x="103638" y="46096"/>
                      <a:pt x="111600" y="43029"/>
                      <a:pt x="119853" y="43053"/>
                    </a:cubicBezTo>
                    <a:cubicBezTo>
                      <a:pt x="121081" y="43050"/>
                      <a:pt x="122309" y="43113"/>
                      <a:pt x="123531" y="43243"/>
                    </a:cubicBezTo>
                    <a:cubicBezTo>
                      <a:pt x="138645" y="44965"/>
                      <a:pt x="150719" y="56624"/>
                      <a:pt x="152966" y="71669"/>
                    </a:cubicBezTo>
                    <a:cubicBezTo>
                      <a:pt x="153688" y="76616"/>
                      <a:pt x="153282" y="81661"/>
                      <a:pt x="151780" y="86429"/>
                    </a:cubicBezTo>
                    <a:lnTo>
                      <a:pt x="151780" y="86429"/>
                    </a:lnTo>
                    <a:cubicBezTo>
                      <a:pt x="151198" y="88341"/>
                      <a:pt x="149437" y="89649"/>
                      <a:pt x="147439" y="89655"/>
                    </a:cubicBezTo>
                    <a:lnTo>
                      <a:pt x="92338" y="89655"/>
                    </a:lnTo>
                    <a:close/>
                    <a:moveTo>
                      <a:pt x="126926" y="219220"/>
                    </a:moveTo>
                    <a:lnTo>
                      <a:pt x="126926" y="160349"/>
                    </a:lnTo>
                    <a:cubicBezTo>
                      <a:pt x="126926" y="156450"/>
                      <a:pt x="123766" y="153290"/>
                      <a:pt x="119867" y="153290"/>
                    </a:cubicBezTo>
                    <a:cubicBezTo>
                      <a:pt x="115969" y="153290"/>
                      <a:pt x="112808" y="156450"/>
                      <a:pt x="112808" y="160349"/>
                    </a:cubicBezTo>
                    <a:lnTo>
                      <a:pt x="112808" y="219220"/>
                    </a:lnTo>
                    <a:cubicBezTo>
                      <a:pt x="89379" y="215716"/>
                      <a:pt x="72027" y="195616"/>
                      <a:pt x="71980" y="171925"/>
                    </a:cubicBezTo>
                    <a:cubicBezTo>
                      <a:pt x="72362" y="152532"/>
                      <a:pt x="75656" y="133305"/>
                      <a:pt x="81750" y="114890"/>
                    </a:cubicBezTo>
                    <a:cubicBezTo>
                      <a:pt x="83895" y="108261"/>
                      <a:pt x="90078" y="103778"/>
                      <a:pt x="97046" y="103801"/>
                    </a:cubicBezTo>
                    <a:lnTo>
                      <a:pt x="142681" y="103801"/>
                    </a:lnTo>
                    <a:cubicBezTo>
                      <a:pt x="149649" y="103778"/>
                      <a:pt x="155833" y="108261"/>
                      <a:pt x="157978" y="114890"/>
                    </a:cubicBezTo>
                    <a:cubicBezTo>
                      <a:pt x="164072" y="133305"/>
                      <a:pt x="167365" y="152532"/>
                      <a:pt x="167747" y="171925"/>
                    </a:cubicBezTo>
                    <a:cubicBezTo>
                      <a:pt x="167703" y="195606"/>
                      <a:pt x="150366" y="215703"/>
                      <a:pt x="126947" y="219220"/>
                    </a:cubicBezTo>
                    <a:close/>
                  </a:path>
                </a:pathLst>
              </a:custGeom>
              <a:solidFill>
                <a:schemeClr val="bg1"/>
              </a:solidFill>
              <a:ln w="7045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l-PL" sz="1800" b="0" i="0" u="none" strike="noStrike" kern="1200" cap="none" spc="0" normalizeH="0" baseline="0" noProof="0">
                  <a:ln>
                    <a:noFill/>
                  </a:ln>
                  <a:solidFill>
                    <a:srgbClr val="208551"/>
                  </a:solidFill>
                  <a:effectLst/>
                  <a:uLnTx/>
                  <a:uFillTx/>
                  <a:latin typeface="Source Sans 3"/>
                  <a:ea typeface="+mn-ea"/>
                  <a:cs typeface="+mn-cs"/>
                </a:endParaRPr>
              </a:p>
            </p:txBody>
          </p:sp>
        </p:grpSp>
      </p:grpSp>
      <p:cxnSp>
        <p:nvCxnSpPr>
          <p:cNvPr id="30" name="Łącznik prosty 29">
            <a:extLst>
              <a:ext uri="{FF2B5EF4-FFF2-40B4-BE49-F238E27FC236}">
                <a16:creationId xmlns:a16="http://schemas.microsoft.com/office/drawing/2014/main" id="{F99C4E29-676B-FF78-C544-8475C7EC59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27030" y="1688150"/>
            <a:ext cx="10737941" cy="0"/>
          </a:xfrm>
          <a:prstGeom prst="line">
            <a:avLst/>
          </a:prstGeom>
          <a:ln w="19050"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3" name="Symbol zastępczy obrazu 32" descr="zasada DNSH">
            <a:extLst>
              <a:ext uri="{FF2B5EF4-FFF2-40B4-BE49-F238E27FC236}">
                <a16:creationId xmlns:a16="http://schemas.microsoft.com/office/drawing/2014/main" id="{588EF290-ABD9-2D51-18A8-D7779651131F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7" name="Obraz 6" descr="zasada DNSH">
            <a:extLst>
              <a:ext uri="{FF2B5EF4-FFF2-40B4-BE49-F238E27FC236}">
                <a16:creationId xmlns:a16="http://schemas.microsoft.com/office/drawing/2014/main" id="{8C1FAE69-7BE4-B39F-1D8B-F684103D190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17004" y="2336859"/>
            <a:ext cx="844593" cy="844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0078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6AD0D1-5830-66DA-180F-C3DEA90369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4EF0777D-65E6-BB8F-F0FB-CB7E272ABA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8854" y="829325"/>
            <a:ext cx="6858000" cy="932688"/>
          </a:xfrm>
        </p:spPr>
        <p:txBody>
          <a:bodyPr vert="horz" lIns="91440" tIns="45720" rIns="91440" bIns="45720" rtlCol="0" anchor="t" anchorCtr="0">
            <a:normAutofit fontScale="90000"/>
          </a:bodyPr>
          <a:lstStyle/>
          <a:p>
            <a:r>
              <a:rPr lang="pl-PL" dirty="0"/>
              <a:t>Co stanowi poważne szkody dla celów środowiskowych?</a:t>
            </a:r>
            <a:endParaRPr lang="en-US" dirty="0"/>
          </a:p>
        </p:txBody>
      </p:sp>
      <p:pic>
        <p:nvPicPr>
          <p:cNvPr id="9" name="Obraz 8" descr="zasada DNSH">
            <a:extLst>
              <a:ext uri="{FF2B5EF4-FFF2-40B4-BE49-F238E27FC236}">
                <a16:creationId xmlns:a16="http://schemas.microsoft.com/office/drawing/2014/main" id="{D8272AC4-D715-82C7-9864-4ED44E00090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" y="1"/>
            <a:ext cx="3428980" cy="6311589"/>
          </a:xfrm>
          <a:prstGeom prst="rect">
            <a:avLst/>
          </a:prstGeom>
          <a:noFill/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9464D2B4-946C-778C-92FF-85C381F1F238}"/>
              </a:ext>
            </a:extLst>
          </p:cNvPr>
          <p:cNvSpPr txBox="1"/>
          <p:nvPr/>
        </p:nvSpPr>
        <p:spPr>
          <a:xfrm>
            <a:off x="4408854" y="1878456"/>
            <a:ext cx="6858000" cy="49834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>
              <a:spcBef>
                <a:spcPts val="1200"/>
              </a:spcBef>
              <a:buClr>
                <a:schemeClr val="bg1"/>
              </a:buClr>
              <a:buSzPct val="130000"/>
              <a:buFont typeface="+mj-lt"/>
              <a:buAutoNum type="arabicPeriod"/>
              <a:defRPr/>
            </a:pPr>
            <a:r>
              <a:rPr lang="pl-PL" b="1" dirty="0">
                <a:solidFill>
                  <a:schemeClr val="bg1"/>
                </a:solidFill>
                <a:cs typeface="Poppins Light" pitchFamily="2" charset="77"/>
              </a:rPr>
              <a:t>Dla łagodzenia zmian klimatu </a:t>
            </a:r>
            <a:r>
              <a:rPr lang="pl-PL" dirty="0">
                <a:solidFill>
                  <a:schemeClr val="bg1"/>
                </a:solidFill>
                <a:cs typeface="Poppins Light" pitchFamily="2" charset="77"/>
              </a:rPr>
              <a:t>- to znaczące emisje gazów cieplarnianych,</a:t>
            </a:r>
          </a:p>
          <a:p>
            <a:pPr marL="342900" lvl="0" indent="-342900">
              <a:spcBef>
                <a:spcPts val="1200"/>
              </a:spcBef>
              <a:buClr>
                <a:schemeClr val="bg1"/>
              </a:buClr>
              <a:buSzPct val="130000"/>
              <a:buFont typeface="+mj-lt"/>
              <a:buAutoNum type="arabicPeriod"/>
              <a:defRPr/>
            </a:pPr>
            <a:r>
              <a:rPr lang="pl-PL" b="1" dirty="0">
                <a:solidFill>
                  <a:schemeClr val="bg1"/>
                </a:solidFill>
                <a:cs typeface="Poppins Light" pitchFamily="2" charset="77"/>
              </a:rPr>
              <a:t>Dla adaptacji do zmian klimatu - to prowadzenie do nasilenia niekorzystnych skutków obecnych </a:t>
            </a:r>
            <a:r>
              <a:rPr lang="pl-PL" dirty="0">
                <a:solidFill>
                  <a:schemeClr val="bg1"/>
                </a:solidFill>
                <a:cs typeface="Poppins Light" pitchFamily="2" charset="77"/>
              </a:rPr>
              <a:t>i oczekiwanych, przyszłych warunków klimatycznych, wywieranych na daną działalność lub na ludzi, przyrodę, aktywa,</a:t>
            </a:r>
          </a:p>
          <a:p>
            <a:pPr marL="342900" lvl="0" indent="-342900">
              <a:spcBef>
                <a:spcPts val="1200"/>
              </a:spcBef>
              <a:buClr>
                <a:schemeClr val="bg1"/>
              </a:buClr>
              <a:buSzPct val="130000"/>
              <a:buFont typeface="+mj-lt"/>
              <a:buAutoNum type="arabicPeriod"/>
              <a:defRPr/>
            </a:pPr>
            <a:r>
              <a:rPr lang="pl-PL" b="1" dirty="0">
                <a:solidFill>
                  <a:schemeClr val="bg1"/>
                </a:solidFill>
                <a:cs typeface="Poppins Light" pitchFamily="2" charset="77"/>
              </a:rPr>
              <a:t>Dla zrównoważonego wykorzystywania i ochrony zasobów wodnych i morskich </a:t>
            </a:r>
            <a:r>
              <a:rPr lang="pl-PL" dirty="0">
                <a:solidFill>
                  <a:schemeClr val="bg1"/>
                </a:solidFill>
                <a:cs typeface="Poppins Light" pitchFamily="2" charset="77"/>
              </a:rPr>
              <a:t>- to szkodzenie dobremu stanowi lub dobremu potencjałowi ekologicznemu jednolitych części wód powierzchniowych i podziemnych lub dobremu stanowi środowiska wód morskich,</a:t>
            </a:r>
          </a:p>
        </p:txBody>
      </p:sp>
      <p:sp>
        <p:nvSpPr>
          <p:cNvPr id="4" name="Symbol zastępczy numeru slajdu 3" hidden="1">
            <a:extLst>
              <a:ext uri="{FF2B5EF4-FFF2-40B4-BE49-F238E27FC236}">
                <a16:creationId xmlns:a16="http://schemas.microsoft.com/office/drawing/2014/main" id="{6C405717-FA05-52AC-D678-87B772FB452D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2077700" y="6654800"/>
            <a:ext cx="114300" cy="184150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lang="pl-PL" sz="12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3"/>
                <a:ea typeface="+mn-ea"/>
                <a:cs typeface="Poppins Light" pitchFamily="2" charset="77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pl-PL" sz="12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ource Sans 3"/>
              <a:ea typeface="+mn-ea"/>
              <a:cs typeface="Poppins Light" pitchFamily="2" charset="77"/>
            </a:endParaRP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5FF8FCC7-FC5F-0F56-296A-FB127FB657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4295775" y="4083842"/>
            <a:ext cx="7809305" cy="164868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1pPr>
            <a:lvl2pPr marL="228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2pPr>
            <a:lvl3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3pPr>
            <a:lvl4pPr marL="685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4pPr>
            <a:lvl5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pl-PL" sz="2000" b="0" i="0" u="none" strike="noStrike" kern="100" cap="none" spc="0" normalizeH="0" baseline="0" noProof="0" dirty="0">
              <a:ln>
                <a:noFill/>
              </a:ln>
              <a:solidFill>
                <a:srgbClr val="4D4D4D">
                  <a:lumMod val="50000"/>
                </a:srgbClr>
              </a:solidFill>
              <a:effectLst/>
              <a:uLnTx/>
              <a:uFillTx/>
              <a:latin typeface="Source Sans 3"/>
              <a:ea typeface="Open Sans"/>
              <a:cs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1230772119"/>
      </p:ext>
    </p:extLst>
  </p:cSld>
  <p:clrMapOvr>
    <a:masterClrMapping/>
  </p:clrMapOvr>
</p:sld>
</file>

<file path=ppt/theme/theme1.xml><?xml version="1.0" encoding="utf-8"?>
<a:theme xmlns:a="http://schemas.openxmlformats.org/drawingml/2006/main" name="Epic Nature">
  <a:themeElements>
    <a:clrScheme name="Niestandardowy 9">
      <a:dk1>
        <a:srgbClr val="208551"/>
      </a:dk1>
      <a:lt1>
        <a:srgbClr val="FFFFFF"/>
      </a:lt1>
      <a:dk2>
        <a:srgbClr val="004066"/>
      </a:dk2>
      <a:lt2>
        <a:srgbClr val="F5F5F5"/>
      </a:lt2>
      <a:accent1>
        <a:srgbClr val="3CBD86"/>
      </a:accent1>
      <a:accent2>
        <a:srgbClr val="0099CC"/>
      </a:accent2>
      <a:accent3>
        <a:srgbClr val="2CB349"/>
      </a:accent3>
      <a:accent4>
        <a:srgbClr val="004066"/>
      </a:accent4>
      <a:accent5>
        <a:srgbClr val="009999"/>
      </a:accent5>
      <a:accent6>
        <a:srgbClr val="4D4D4D"/>
      </a:accent6>
      <a:hlink>
        <a:srgbClr val="0099CC"/>
      </a:hlink>
      <a:folHlink>
        <a:srgbClr val="0099CC"/>
      </a:folHlink>
    </a:clrScheme>
    <a:fontScheme name="Niestandardowy 1">
      <a:majorFont>
        <a:latin typeface="Source Sans 3"/>
        <a:ea typeface=""/>
        <a:cs typeface=""/>
      </a:majorFont>
      <a:minorFont>
        <a:latin typeface="Source Sans 3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ctr">
          <a:defRPr sz="1100" b="1" dirty="0">
            <a:solidFill>
              <a:schemeClr val="accent6"/>
            </a:solidFill>
            <a:latin typeface="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B&amp;W Minimalist Drama_Finance_win32_EF_v5" id="{2442EB39-5D7A-4DDC-AD9A-BB04F1C7B656}" vid="{B6686708-5202-4EB0-B50E-375235245A6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20E8F3BA84FA2946B6D914A8442B181B" ma:contentTypeVersion="16" ma:contentTypeDescription="Utwórz nowy dokument." ma:contentTypeScope="" ma:versionID="1abc57081607df241cdaa4ff3077c4cd">
  <xsd:schema xmlns:xsd="http://www.w3.org/2001/XMLSchema" xmlns:xs="http://www.w3.org/2001/XMLSchema" xmlns:p="http://schemas.microsoft.com/office/2006/metadata/properties" xmlns:ns2="97730884-5bf0-4adb-963c-097f91638024" xmlns:ns3="07042158-f47d-48be-ab93-8f6036e20404" targetNamespace="http://schemas.microsoft.com/office/2006/metadata/properties" ma:root="true" ma:fieldsID="e9d4e82fdb09977206570ecf0793c5e0" ns2:_="" ns3:_="">
    <xsd:import namespace="97730884-5bf0-4adb-963c-097f91638024"/>
    <xsd:import namespace="07042158-f47d-48be-ab93-8f6036e2040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BillingMetadata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7730884-5bf0-4adb-963c-097f9163802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BillingMetadata" ma:index="14" nillable="true" ma:displayName="MediaServiceBillingMetadata" ma:hidden="true" ma:internalName="MediaServiceBillingMetadata" ma:readOnly="true">
      <xsd:simpleType>
        <xsd:restriction base="dms:Note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0" nillable="true" ma:taxonomy="true" ma:internalName="lcf76f155ced4ddcb4097134ff3c332f" ma:taxonomyFieldName="MediaServiceImageTags" ma:displayName="Tagi obrazów" ma:readOnly="false" ma:fieldId="{5cf76f15-5ced-4ddc-b409-7134ff3c332f}" ma:taxonomyMulti="true" ma:sspId="739d19e1-0593-4d94-bef1-3da08a5e7cc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  <xsd:element name="MediaServiceOCR" ma:index="2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7042158-f47d-48be-ab93-8f6036e20404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Udostępniani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Udostępnione dla — szczegóły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cf0364d3-a081-4094-9436-43db1c7b1509}" ma:internalName="TaxCatchAll" ma:showField="CatchAllData" ma:web="07042158-f47d-48be-ab93-8f6036e2040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7042158-f47d-48be-ab93-8f6036e20404" xsi:nil="true"/>
    <lcf76f155ced4ddcb4097134ff3c332f xmlns="97730884-5bf0-4adb-963c-097f91638024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37DD590A-8042-4F36-843F-743A8DB1784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A3C2273-4CCA-4A90-8F28-8D42713EF9B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7730884-5bf0-4adb-963c-097f91638024"/>
    <ds:schemaRef ds:uri="07042158-f47d-48be-ab93-8f6036e2040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C4B9AF2-5B11-48FF-A8A8-964B2D972562}">
  <ds:schemaRefs>
    <ds:schemaRef ds:uri="230e9df3-be65-4c73-a93b-d1236ebd677e"/>
    <ds:schemaRef ds:uri="http://www.w3.org/XML/1998/namespace"/>
    <ds:schemaRef ds:uri="http://schemas.microsoft.com/sharepoint/v3"/>
    <ds:schemaRef ds:uri="http://purl.org/dc/dcmitype/"/>
    <ds:schemaRef ds:uri="http://schemas.microsoft.com/office/2006/documentManagement/types"/>
    <ds:schemaRef ds:uri="http://schemas.microsoft.com/office/infopath/2007/PartnerControls"/>
    <ds:schemaRef ds:uri="16c05727-aa75-4e4a-9b5f-8a80a1165891"/>
    <ds:schemaRef ds:uri="http://schemas.openxmlformats.org/package/2006/metadata/core-properties"/>
    <ds:schemaRef ds:uri="http://purl.org/dc/elements/1.1/"/>
    <ds:schemaRef ds:uri="71af3243-3dd4-4a8d-8c0d-dd76da1f02a5"/>
    <ds:schemaRef ds:uri="http://schemas.microsoft.com/office/2006/metadata/properties"/>
    <ds:schemaRef ds:uri="http://purl.org/dc/terms/"/>
    <ds:schemaRef ds:uri="07042158-f47d-48be-ab93-8f6036e20404"/>
    <ds:schemaRef ds:uri="97730884-5bf0-4adb-963c-097f91638024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3581</TotalTime>
  <Words>1298</Words>
  <Application>Microsoft Office PowerPoint</Application>
  <PresentationFormat>Panoramiczny</PresentationFormat>
  <Paragraphs>82</Paragraphs>
  <Slides>18</Slides>
  <Notes>10</Notes>
  <HiddenSlides>0</HiddenSlides>
  <MMClips>0</MMClips>
  <ScaleCrop>false</ScaleCrop>
  <HeadingPairs>
    <vt:vector size="6" baseType="variant">
      <vt:variant>
        <vt:lpstr>Używane czcionki</vt:lpstr>
      </vt:variant>
      <vt:variant>
        <vt:i4>8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18</vt:i4>
      </vt:variant>
    </vt:vector>
  </HeadingPairs>
  <TitlesOfParts>
    <vt:vector size="27" baseType="lpstr">
      <vt:lpstr>Aptos</vt:lpstr>
      <vt:lpstr>Arial</vt:lpstr>
      <vt:lpstr>Open Sans</vt:lpstr>
      <vt:lpstr>Poppins</vt:lpstr>
      <vt:lpstr>Poppins Light</vt:lpstr>
      <vt:lpstr>Source Sans 3</vt:lpstr>
      <vt:lpstr>Source Sans Pro Semibold</vt:lpstr>
      <vt:lpstr>Wingdings</vt:lpstr>
      <vt:lpstr>Epic Nature</vt:lpstr>
      <vt:lpstr>Zasada DNSH</vt:lpstr>
      <vt:lpstr>Definicja zasady DNSH</vt:lpstr>
      <vt:lpstr>Jak interpretować? </vt:lpstr>
      <vt:lpstr>Jak interpretować? (CD.)</vt:lpstr>
      <vt:lpstr>Akty delegowane</vt:lpstr>
      <vt:lpstr>Akty delegowane</vt:lpstr>
      <vt:lpstr>Cele środowiskowe</vt:lpstr>
      <vt:lpstr>Rozpatrywane cele środowiskowe</vt:lpstr>
      <vt:lpstr>Co stanowi poważne szkody dla celów środowiskowych?</vt:lpstr>
      <vt:lpstr>Co stanowi poważne szkody dla celów środowiskowych? (CD.)</vt:lpstr>
      <vt:lpstr>Wykazanie zgodności projektu z zasadą DNSH</vt:lpstr>
      <vt:lpstr>zgodność z zasadą DNSH</vt:lpstr>
      <vt:lpstr>zgodność z zasadą DNSH – przykładowe środki</vt:lpstr>
      <vt:lpstr>zgodność z zasadą DNSH (CD.)</vt:lpstr>
      <vt:lpstr>zgodność z zasadą DNSH (CD.)</vt:lpstr>
      <vt:lpstr>zgodność z zasadą DNSH (CD.)</vt:lpstr>
      <vt:lpstr>Uwaga!</vt:lpstr>
      <vt:lpstr>Dziękujemy!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Strona tytułowa prezentacji</dc:title>
  <dc:creator>Godz Agata</dc:creator>
  <cp:lastModifiedBy>Kryczkowski Paweł</cp:lastModifiedBy>
  <cp:revision>23</cp:revision>
  <dcterms:created xsi:type="dcterms:W3CDTF">2024-06-26T20:20:27Z</dcterms:created>
  <dcterms:modified xsi:type="dcterms:W3CDTF">2026-01-29T14:25:51Z</dcterms:modified>
  <cp:contentStatus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0x01010020E8F3BA84FA2946B6D914A8442B181B</vt:lpwstr>
  </property>
  <property fmtid="{D5CDD505-2E9C-101B-9397-08002B2CF9AE}" pid="3" name="MediaServiceImageTags">
    <vt:lpwstr/>
  </property>
</Properties>
</file>