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8" r:id="rId3"/>
    <p:sldId id="299" r:id="rId4"/>
    <p:sldId id="337" r:id="rId5"/>
    <p:sldId id="282" r:id="rId6"/>
    <p:sldId id="322" r:id="rId7"/>
    <p:sldId id="273" r:id="rId8"/>
    <p:sldId id="320" r:id="rId9"/>
    <p:sldId id="338" r:id="rId10"/>
    <p:sldId id="296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6" r:id="rId24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dia Zyska" initials="KZ" lastIdx="1" clrIdx="0">
    <p:extLst>
      <p:ext uri="{19B8F6BF-5375-455C-9EA6-DF929625EA0E}">
        <p15:presenceInfo xmlns:p15="http://schemas.microsoft.com/office/powerpoint/2012/main" userId="9f32e18628b2cec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38A"/>
    <a:srgbClr val="4B4B4B"/>
    <a:srgbClr val="2C92D5"/>
    <a:srgbClr val="C8E3FB"/>
    <a:srgbClr val="08A0DA"/>
    <a:srgbClr val="9FE4F7"/>
    <a:srgbClr val="3FC3F4"/>
    <a:srgbClr val="7FDCF5"/>
    <a:srgbClr val="37C9EF"/>
    <a:srgbClr val="3ED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71628" autoAdjust="0"/>
  </p:normalViewPr>
  <p:slideViewPr>
    <p:cSldViewPr snapToGrid="0">
      <p:cViewPr varScale="1">
        <p:scale>
          <a:sx n="63" d="100"/>
          <a:sy n="63" d="100"/>
        </p:scale>
        <p:origin x="12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50" d="100"/>
          <a:sy n="150" d="100"/>
        </p:scale>
        <p:origin x="2496" y="-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CFEE1-22AB-470C-A034-B70BDC05C2C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593580F9-A878-4FC4-8CBE-092AA076A448}">
      <dgm:prSet phldrT="[Tekst]"/>
      <dgm:spPr/>
      <dgm:t>
        <a:bodyPr/>
        <a:lstStyle/>
        <a:p>
          <a:r>
            <a:rPr lang="pl-PL" dirty="0"/>
            <a:t>I Etap: </a:t>
          </a:r>
          <a:endParaRPr lang="pl-PL" dirty="0" smtClean="0"/>
        </a:p>
        <a:p>
          <a:r>
            <a:rPr lang="pl-PL" dirty="0" smtClean="0"/>
            <a:t>Preselekcja</a:t>
          </a:r>
          <a:endParaRPr lang="pl-PL" dirty="0"/>
        </a:p>
      </dgm:t>
    </dgm:pt>
    <dgm:pt modelId="{B2603E02-0843-4CF6-BF32-CA42E968E58B}" type="parTrans" cxnId="{64E8B0D3-25F3-40E2-AC91-5EF41D56F06E}">
      <dgm:prSet/>
      <dgm:spPr/>
      <dgm:t>
        <a:bodyPr/>
        <a:lstStyle/>
        <a:p>
          <a:endParaRPr lang="pl-PL"/>
        </a:p>
      </dgm:t>
    </dgm:pt>
    <dgm:pt modelId="{D2920375-D1BD-4091-8DCF-74CA06D7FA6D}" type="sibTrans" cxnId="{64E8B0D3-25F3-40E2-AC91-5EF41D56F06E}">
      <dgm:prSet/>
      <dgm:spPr/>
      <dgm:t>
        <a:bodyPr/>
        <a:lstStyle/>
        <a:p>
          <a:endParaRPr lang="pl-PL"/>
        </a:p>
      </dgm:t>
    </dgm:pt>
    <dgm:pt modelId="{AD420885-990B-45AF-ABE9-00333D7255E5}">
      <dgm:prSet phldrT="[Tekst]"/>
      <dgm:spPr/>
      <dgm:t>
        <a:bodyPr/>
        <a:lstStyle/>
        <a:p>
          <a:r>
            <a:rPr lang="pl-PL" dirty="0"/>
            <a:t>Decyzja o udzieleniu dofinansowania </a:t>
          </a:r>
        </a:p>
      </dgm:t>
    </dgm:pt>
    <dgm:pt modelId="{634584D0-F901-46EE-BA96-20AD77CFCE6D}" type="parTrans" cxnId="{E11301CA-3FC2-4A66-AD8D-331E8F456D0C}">
      <dgm:prSet/>
      <dgm:spPr/>
      <dgm:t>
        <a:bodyPr/>
        <a:lstStyle/>
        <a:p>
          <a:endParaRPr lang="pl-PL"/>
        </a:p>
      </dgm:t>
    </dgm:pt>
    <dgm:pt modelId="{9F202813-C498-4809-A934-BC55E9B987DC}" type="sibTrans" cxnId="{E11301CA-3FC2-4A66-AD8D-331E8F456D0C}">
      <dgm:prSet/>
      <dgm:spPr/>
      <dgm:t>
        <a:bodyPr/>
        <a:lstStyle/>
        <a:p>
          <a:endParaRPr lang="pl-PL"/>
        </a:p>
      </dgm:t>
    </dgm:pt>
    <dgm:pt modelId="{49C7E483-D967-4290-B846-349B7568C6AB}">
      <dgm:prSet phldrT="[Tekst]"/>
      <dgm:spPr/>
      <dgm:t>
        <a:bodyPr/>
        <a:lstStyle/>
        <a:p>
          <a:r>
            <a:rPr lang="pl-PL" dirty="0"/>
            <a:t>II Etap: </a:t>
          </a:r>
          <a:endParaRPr lang="pl-PL" dirty="0" smtClean="0"/>
        </a:p>
        <a:p>
          <a:r>
            <a:rPr lang="pl-PL" dirty="0" smtClean="0"/>
            <a:t>Selekcja</a:t>
          </a:r>
          <a:endParaRPr lang="pl-PL" dirty="0"/>
        </a:p>
      </dgm:t>
    </dgm:pt>
    <dgm:pt modelId="{AE51CA8D-C9D9-4221-819D-3C1D201C1B4E}" type="parTrans" cxnId="{BEBABA52-6A10-4D1A-A46E-29504163FA62}">
      <dgm:prSet/>
      <dgm:spPr/>
      <dgm:t>
        <a:bodyPr/>
        <a:lstStyle/>
        <a:p>
          <a:endParaRPr lang="pl-PL"/>
        </a:p>
      </dgm:t>
    </dgm:pt>
    <dgm:pt modelId="{BEED5E56-10BC-4FDD-9E2D-F16C4E1D6957}" type="sibTrans" cxnId="{BEBABA52-6A10-4D1A-A46E-29504163FA62}">
      <dgm:prSet/>
      <dgm:spPr/>
      <dgm:t>
        <a:bodyPr/>
        <a:lstStyle/>
        <a:p>
          <a:endParaRPr lang="pl-PL"/>
        </a:p>
      </dgm:t>
    </dgm:pt>
    <dgm:pt modelId="{10081B94-779E-47B6-BF35-E7EDD95211AA}" type="pres">
      <dgm:prSet presAssocID="{D24CFEE1-22AB-470C-A034-B70BDC05C2C8}" presName="Name0" presStyleCnt="0">
        <dgm:presLayoutVars>
          <dgm:dir/>
          <dgm:animLvl val="lvl"/>
          <dgm:resizeHandles val="exact"/>
        </dgm:presLayoutVars>
      </dgm:prSet>
      <dgm:spPr/>
    </dgm:pt>
    <dgm:pt modelId="{36A04E48-5A99-4975-91FF-17987B7973A5}" type="pres">
      <dgm:prSet presAssocID="{593580F9-A878-4FC4-8CBE-092AA076A44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62FA20-3F92-4A5C-BECF-4E3D82C3D51D}" type="pres">
      <dgm:prSet presAssocID="{D2920375-D1BD-4091-8DCF-74CA06D7FA6D}" presName="parTxOnlySpace" presStyleCnt="0"/>
      <dgm:spPr/>
    </dgm:pt>
    <dgm:pt modelId="{F6DCFBCB-2C50-4FBA-B671-467E021A70E8}" type="pres">
      <dgm:prSet presAssocID="{49C7E483-D967-4290-B846-349B7568C6A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1D90AB-3B55-4EBD-9BAA-A3596E820002}" type="pres">
      <dgm:prSet presAssocID="{BEED5E56-10BC-4FDD-9E2D-F16C4E1D6957}" presName="parTxOnlySpace" presStyleCnt="0"/>
      <dgm:spPr/>
    </dgm:pt>
    <dgm:pt modelId="{BA97AA1B-995A-45B5-ADB7-7AB153E6A6D5}" type="pres">
      <dgm:prSet presAssocID="{AD420885-990B-45AF-ABE9-00333D7255E5}" presName="parTxOnly" presStyleLbl="node1" presStyleIdx="2" presStyleCnt="3" custLinFactNeighborX="821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B3ADFB8-BB09-4AA8-ADD9-55AD3E9CF19F}" type="presOf" srcId="{593580F9-A878-4FC4-8CBE-092AA076A448}" destId="{36A04E48-5A99-4975-91FF-17987B7973A5}" srcOrd="0" destOrd="0" presId="urn:microsoft.com/office/officeart/2005/8/layout/chevron1"/>
    <dgm:cxn modelId="{E11301CA-3FC2-4A66-AD8D-331E8F456D0C}" srcId="{D24CFEE1-22AB-470C-A034-B70BDC05C2C8}" destId="{AD420885-990B-45AF-ABE9-00333D7255E5}" srcOrd="2" destOrd="0" parTransId="{634584D0-F901-46EE-BA96-20AD77CFCE6D}" sibTransId="{9F202813-C498-4809-A934-BC55E9B987DC}"/>
    <dgm:cxn modelId="{B003C416-0870-478B-A495-9BEED20A3619}" type="presOf" srcId="{D24CFEE1-22AB-470C-A034-B70BDC05C2C8}" destId="{10081B94-779E-47B6-BF35-E7EDD95211AA}" srcOrd="0" destOrd="0" presId="urn:microsoft.com/office/officeart/2005/8/layout/chevron1"/>
    <dgm:cxn modelId="{435A829E-7351-48E9-8992-48431041E0EB}" type="presOf" srcId="{AD420885-990B-45AF-ABE9-00333D7255E5}" destId="{BA97AA1B-995A-45B5-ADB7-7AB153E6A6D5}" srcOrd="0" destOrd="0" presId="urn:microsoft.com/office/officeart/2005/8/layout/chevron1"/>
    <dgm:cxn modelId="{BEBABA52-6A10-4D1A-A46E-29504163FA62}" srcId="{D24CFEE1-22AB-470C-A034-B70BDC05C2C8}" destId="{49C7E483-D967-4290-B846-349B7568C6AB}" srcOrd="1" destOrd="0" parTransId="{AE51CA8D-C9D9-4221-819D-3C1D201C1B4E}" sibTransId="{BEED5E56-10BC-4FDD-9E2D-F16C4E1D6957}"/>
    <dgm:cxn modelId="{64E8B0D3-25F3-40E2-AC91-5EF41D56F06E}" srcId="{D24CFEE1-22AB-470C-A034-B70BDC05C2C8}" destId="{593580F9-A878-4FC4-8CBE-092AA076A448}" srcOrd="0" destOrd="0" parTransId="{B2603E02-0843-4CF6-BF32-CA42E968E58B}" sibTransId="{D2920375-D1BD-4091-8DCF-74CA06D7FA6D}"/>
    <dgm:cxn modelId="{A31596B2-F968-476D-9D8E-6C920E720D04}" type="presOf" srcId="{49C7E483-D967-4290-B846-349B7568C6AB}" destId="{F6DCFBCB-2C50-4FBA-B671-467E021A70E8}" srcOrd="0" destOrd="0" presId="urn:microsoft.com/office/officeart/2005/8/layout/chevron1"/>
    <dgm:cxn modelId="{F815F081-E433-4577-9889-59E63B754E1B}" type="presParOf" srcId="{10081B94-779E-47B6-BF35-E7EDD95211AA}" destId="{36A04E48-5A99-4975-91FF-17987B7973A5}" srcOrd="0" destOrd="0" presId="urn:microsoft.com/office/officeart/2005/8/layout/chevron1"/>
    <dgm:cxn modelId="{6462E239-122F-4412-A717-279E85B6A136}" type="presParOf" srcId="{10081B94-779E-47B6-BF35-E7EDD95211AA}" destId="{9C62FA20-3F92-4A5C-BECF-4E3D82C3D51D}" srcOrd="1" destOrd="0" presId="urn:microsoft.com/office/officeart/2005/8/layout/chevron1"/>
    <dgm:cxn modelId="{65A246D2-A601-4C3D-96EB-7EE89C324707}" type="presParOf" srcId="{10081B94-779E-47B6-BF35-E7EDD95211AA}" destId="{F6DCFBCB-2C50-4FBA-B671-467E021A70E8}" srcOrd="2" destOrd="0" presId="urn:microsoft.com/office/officeart/2005/8/layout/chevron1"/>
    <dgm:cxn modelId="{E5B93702-EE6F-4DE3-9CEE-474E05D536AF}" type="presParOf" srcId="{10081B94-779E-47B6-BF35-E7EDD95211AA}" destId="{EE1D90AB-3B55-4EBD-9BAA-A3596E820002}" srcOrd="3" destOrd="0" presId="urn:microsoft.com/office/officeart/2005/8/layout/chevron1"/>
    <dgm:cxn modelId="{891C9E2A-5F76-4D13-81E4-BD4E52A9AA3C}" type="presParOf" srcId="{10081B94-779E-47B6-BF35-E7EDD95211AA}" destId="{BA97AA1B-995A-45B5-ADB7-7AB153E6A6D5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DA5AC2-23DF-4F20-B9C2-4925B7A11164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</a:rPr>
            <a:t>Kryterium I</a:t>
          </a:r>
          <a:endParaRPr lang="pl-PL" b="0">
            <a:solidFill>
              <a:srgbClr val="13538A"/>
            </a:solidFill>
          </a:endParaRPr>
        </a:p>
      </dgm:t>
    </dgm:pt>
    <dgm:pt modelId="{10978E4C-1150-4722-BDC6-8CD62DB51935}" type="parTrans" cxnId="{316C615F-7D40-4498-9386-11F888D160C2}">
      <dgm:prSet/>
      <dgm:spPr/>
      <dgm:t>
        <a:bodyPr/>
        <a:lstStyle/>
        <a:p>
          <a:endParaRPr lang="pl-PL"/>
        </a:p>
      </dgm:t>
    </dgm:pt>
    <dgm:pt modelId="{92BE9E99-FD52-44DF-AC4A-25373EF4117C}" type="sibTrans" cxnId="{316C615F-7D40-4498-9386-11F888D160C2}">
      <dgm:prSet/>
      <dgm:spPr/>
      <dgm:t>
        <a:bodyPr/>
        <a:lstStyle/>
        <a:p>
          <a:endParaRPr lang="en-US"/>
        </a:p>
      </dgm:t>
    </dgm:pt>
    <dgm:pt modelId="{F033A2D9-38FB-48B8-9969-EB0A2760BAEA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II</a:t>
          </a:r>
          <a:endParaRPr lang="pl-PL" b="0">
            <a:solidFill>
              <a:srgbClr val="13538A"/>
            </a:solidFill>
          </a:endParaRPr>
        </a:p>
      </dgm:t>
    </dgm:pt>
    <dgm:pt modelId="{18ED6141-2F8C-4F2A-BEB4-FC77C2EB7A2F}" type="parTrans" cxnId="{179DFEFC-0F4D-464D-AE65-7F0C1C95C916}">
      <dgm:prSet/>
      <dgm:spPr/>
      <dgm:t>
        <a:bodyPr/>
        <a:lstStyle/>
        <a:p>
          <a:endParaRPr lang="pl-PL"/>
        </a:p>
      </dgm:t>
    </dgm:pt>
    <dgm:pt modelId="{25674079-693E-4C89-B5C4-BB71AA656946}" type="sibTrans" cxnId="{179DFEFC-0F4D-464D-AE65-7F0C1C95C916}">
      <dgm:prSet/>
      <dgm:spPr/>
      <dgm:t>
        <a:bodyPr/>
        <a:lstStyle/>
        <a:p>
          <a:endParaRPr lang="en-US"/>
        </a:p>
      </dgm:t>
    </dgm:pt>
    <dgm:pt modelId="{3A157A57-79FF-4132-AF82-6B1F571C6125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III</a:t>
          </a:r>
          <a:endParaRPr lang="pl-PL" b="0">
            <a:solidFill>
              <a:srgbClr val="13538A"/>
            </a:solidFill>
          </a:endParaRPr>
        </a:p>
      </dgm:t>
    </dgm:pt>
    <dgm:pt modelId="{58DE074B-4E57-4781-B347-931ED65F5EDF}" type="parTrans" cxnId="{3775785C-E4D8-493D-B28A-C5B9AA6923E3}">
      <dgm:prSet/>
      <dgm:spPr/>
      <dgm:t>
        <a:bodyPr/>
        <a:lstStyle/>
        <a:p>
          <a:endParaRPr lang="pl-PL"/>
        </a:p>
      </dgm:t>
    </dgm:pt>
    <dgm:pt modelId="{28C41E90-4107-4E4C-B2FB-CB8514E6930E}" type="sibTrans" cxnId="{3775785C-E4D8-493D-B28A-C5B9AA6923E3}">
      <dgm:prSet/>
      <dgm:spPr/>
      <dgm:t>
        <a:bodyPr/>
        <a:lstStyle/>
        <a:p>
          <a:endParaRPr lang="en-US"/>
        </a:p>
      </dgm:t>
    </dgm:pt>
    <dgm:pt modelId="{BAF94F97-169B-4A5A-BF18-DE1CDC491421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Zasadność </a:t>
          </a:r>
          <a:r>
            <a:rPr lang="pl-PL" b="0" dirty="0">
              <a:solidFill>
                <a:srgbClr val="13538A"/>
              </a:solidFill>
            </a:rPr>
            <a:t>i niezbędność dodatkowych prac badawczo-rozwojowych w trakcie realizacji projektu</a:t>
          </a:r>
        </a:p>
      </dgm:t>
    </dgm:pt>
    <dgm:pt modelId="{0644C469-7FCD-48B2-9597-1FBCA00D5537}" type="parTrans" cxnId="{2D7773FA-AD52-4284-B013-BD7F1E98068B}">
      <dgm:prSet/>
      <dgm:spPr/>
      <dgm:t>
        <a:bodyPr/>
        <a:lstStyle/>
        <a:p>
          <a:endParaRPr lang="pl-PL"/>
        </a:p>
      </dgm:t>
    </dgm:pt>
    <dgm:pt modelId="{8E5F6BE2-9F2E-461D-8C55-ED0349CAF267}" type="sibTrans" cxnId="{2D7773FA-AD52-4284-B013-BD7F1E98068B}">
      <dgm:prSet/>
      <dgm:spPr/>
      <dgm:t>
        <a:bodyPr/>
        <a:lstStyle/>
        <a:p>
          <a:endParaRPr lang="pl-PL"/>
        </a:p>
      </dgm:t>
    </dgm:pt>
    <dgm:pt modelId="{9628F875-5F8C-4A98-A5AD-572B8972FF73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IV</a:t>
          </a:r>
          <a:endParaRPr lang="pl-PL" b="0">
            <a:solidFill>
              <a:srgbClr val="13538A"/>
            </a:solidFill>
          </a:endParaRPr>
        </a:p>
      </dgm:t>
    </dgm:pt>
    <dgm:pt modelId="{0BB6E12F-B0EA-4B60-BF3C-E864A71AE1B1}" type="parTrans" cxnId="{E42BCE00-A69F-404A-8023-47CCDED763FD}">
      <dgm:prSet/>
      <dgm:spPr/>
      <dgm:t>
        <a:bodyPr/>
        <a:lstStyle/>
        <a:p>
          <a:endParaRPr lang="pl-PL"/>
        </a:p>
      </dgm:t>
    </dgm:pt>
    <dgm:pt modelId="{32217525-5C79-4A15-8514-5C489477FBA5}" type="sibTrans" cxnId="{E42BCE00-A69F-404A-8023-47CCDED763FD}">
      <dgm:prSet/>
      <dgm:spPr/>
      <dgm:t>
        <a:bodyPr/>
        <a:lstStyle/>
        <a:p>
          <a:endParaRPr lang="en-US"/>
        </a:p>
      </dgm:t>
    </dgm:pt>
    <dgm:pt modelId="{787259A0-5D6B-4077-910A-A39367EFA774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</a:rPr>
            <a:t>Kryterium V</a:t>
          </a:r>
          <a:endParaRPr lang="pl-PL" b="0">
            <a:solidFill>
              <a:srgbClr val="13538A"/>
            </a:solidFill>
          </a:endParaRPr>
        </a:p>
      </dgm:t>
    </dgm:pt>
    <dgm:pt modelId="{6EF19370-3B63-4542-9985-49ABEF9072DA}" type="parTrans" cxnId="{A1094B5B-5954-41EA-B232-D6F290D00F2D}">
      <dgm:prSet/>
      <dgm:spPr/>
      <dgm:t>
        <a:bodyPr/>
        <a:lstStyle/>
        <a:p>
          <a:endParaRPr lang="pl-PL"/>
        </a:p>
      </dgm:t>
    </dgm:pt>
    <dgm:pt modelId="{D59F919C-3DEF-4DFC-B6F5-5B2DA1D8F91F}" type="sibTrans" cxnId="{A1094B5B-5954-41EA-B232-D6F290D00F2D}">
      <dgm:prSet/>
      <dgm:spPr/>
      <dgm:t>
        <a:bodyPr/>
        <a:lstStyle/>
        <a:p>
          <a:endParaRPr lang="pl-PL"/>
        </a:p>
      </dgm:t>
    </dgm:pt>
    <dgm:pt modelId="{55E1FF0D-9A9F-4371-8AA5-4630F350230D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Ocena finansowa</a:t>
          </a:r>
          <a:endParaRPr lang="en-US" dirty="0">
            <a:solidFill>
              <a:srgbClr val="13538A"/>
            </a:solidFill>
          </a:endParaRPr>
        </a:p>
      </dgm:t>
    </dgm:pt>
    <dgm:pt modelId="{FBA072D3-DA11-4C27-98D5-BB6739DD5534}" type="parTrans" cxnId="{2191F263-9E12-4D2F-81DB-83937EDCB540}">
      <dgm:prSet/>
      <dgm:spPr/>
      <dgm:t>
        <a:bodyPr/>
        <a:lstStyle/>
        <a:p>
          <a:endParaRPr lang="pl-PL"/>
        </a:p>
      </dgm:t>
    </dgm:pt>
    <dgm:pt modelId="{57195A88-C3AB-484C-AF4F-B7245A08CAE6}" type="sibTrans" cxnId="{2191F263-9E12-4D2F-81DB-83937EDCB540}">
      <dgm:prSet/>
      <dgm:spPr/>
      <dgm:t>
        <a:bodyPr/>
        <a:lstStyle/>
        <a:p>
          <a:endParaRPr lang="pl-PL"/>
        </a:p>
      </dgm:t>
    </dgm:pt>
    <dgm:pt modelId="{95A72690-B1C1-48AC-B5B8-9EA08058069C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Ocena </a:t>
          </a:r>
          <a:r>
            <a:rPr lang="pl-PL" b="0" dirty="0">
              <a:solidFill>
                <a:srgbClr val="13538A"/>
              </a:solidFill>
            </a:rPr>
            <a:t>dopuszczalności pomocy publicznej</a:t>
          </a:r>
          <a:endParaRPr lang="en-US" dirty="0">
            <a:solidFill>
              <a:srgbClr val="13538A"/>
            </a:solidFill>
          </a:endParaRPr>
        </a:p>
      </dgm:t>
    </dgm:pt>
    <dgm:pt modelId="{21B3ADC2-7403-49AC-8BD7-2A345E8E9C97}" type="parTrans" cxnId="{D0D70CA3-15A5-4912-9DB4-E806F7389608}">
      <dgm:prSet/>
      <dgm:spPr/>
      <dgm:t>
        <a:bodyPr/>
        <a:lstStyle/>
        <a:p>
          <a:endParaRPr lang="pl-PL"/>
        </a:p>
      </dgm:t>
    </dgm:pt>
    <dgm:pt modelId="{A826F504-4712-43A7-9222-6A8DE0792907}" type="sibTrans" cxnId="{D0D70CA3-15A5-4912-9DB4-E806F7389608}">
      <dgm:prSet/>
      <dgm:spPr/>
      <dgm:t>
        <a:bodyPr/>
        <a:lstStyle/>
        <a:p>
          <a:endParaRPr lang="pl-PL"/>
        </a:p>
      </dgm:t>
    </dgm:pt>
    <dgm:pt modelId="{6226410F-4108-4454-9654-3187394C8956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Wykonalność </a:t>
          </a:r>
          <a:r>
            <a:rPr lang="pl-PL" b="0" dirty="0">
              <a:solidFill>
                <a:srgbClr val="13538A"/>
              </a:solidFill>
            </a:rPr>
            <a:t>przedsięwzięcia</a:t>
          </a:r>
          <a:endParaRPr lang="en-US" dirty="0">
            <a:solidFill>
              <a:srgbClr val="13538A"/>
            </a:solidFill>
          </a:endParaRPr>
        </a:p>
      </dgm:t>
    </dgm:pt>
    <dgm:pt modelId="{CB78EB19-5FA5-43ED-95DA-B946B667BCE5}" type="parTrans" cxnId="{E71AB691-FB4C-4B50-93E8-A9A0EF5B212A}">
      <dgm:prSet/>
      <dgm:spPr/>
      <dgm:t>
        <a:bodyPr/>
        <a:lstStyle/>
        <a:p>
          <a:endParaRPr lang="pl-PL"/>
        </a:p>
      </dgm:t>
    </dgm:pt>
    <dgm:pt modelId="{7490804C-A612-42D2-A190-DF99BDA86883}" type="sibTrans" cxnId="{E71AB691-FB4C-4B50-93E8-A9A0EF5B212A}">
      <dgm:prSet/>
      <dgm:spPr/>
      <dgm:t>
        <a:bodyPr/>
        <a:lstStyle/>
        <a:p>
          <a:endParaRPr lang="pl-PL"/>
        </a:p>
      </dgm:t>
    </dgm:pt>
    <dgm:pt modelId="{297CFDE7-3EBE-4ED0-93A3-3034641343D9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Efektywność </a:t>
          </a:r>
          <a:r>
            <a:rPr lang="pl-PL" b="0" dirty="0">
              <a:solidFill>
                <a:srgbClr val="13538A"/>
              </a:solidFill>
            </a:rPr>
            <a:t>kosztowa</a:t>
          </a:r>
        </a:p>
      </dgm:t>
    </dgm:pt>
    <dgm:pt modelId="{69E0037A-CBD5-4C43-BC77-21B9AA15C6A0}" type="parTrans" cxnId="{967D397C-8DA5-45BC-BDB6-6C884384428A}">
      <dgm:prSet/>
      <dgm:spPr/>
      <dgm:t>
        <a:bodyPr/>
        <a:lstStyle/>
        <a:p>
          <a:endParaRPr lang="pl-PL"/>
        </a:p>
      </dgm:t>
    </dgm:pt>
    <dgm:pt modelId="{709DBD9D-CC87-4D9C-8A8C-6A4DA4860461}" type="sibTrans" cxnId="{967D397C-8DA5-45BC-BDB6-6C884384428A}">
      <dgm:prSet/>
      <dgm:spPr/>
      <dgm:t>
        <a:bodyPr/>
        <a:lstStyle/>
        <a:p>
          <a:endParaRPr lang="pl-PL"/>
        </a:p>
      </dgm:t>
    </dgm:pt>
    <dgm:pt modelId="{4B043492-0D91-44D4-A092-3B19676081E3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13538A"/>
              </a:solidFill>
            </a:rPr>
            <a:t>Analiza bieżącej sytuacji finansowej</a:t>
          </a:r>
          <a:endParaRPr lang="en-US" dirty="0">
            <a:solidFill>
              <a:srgbClr val="13538A"/>
            </a:solidFill>
          </a:endParaRPr>
        </a:p>
      </dgm:t>
    </dgm:pt>
    <dgm:pt modelId="{BEE2F5FF-3EDC-4287-83A9-AF74F892CFD5}" type="parTrans" cxnId="{C55BB1A0-A605-42B5-B64B-0A6F318FCBDD}">
      <dgm:prSet/>
      <dgm:spPr/>
      <dgm:t>
        <a:bodyPr/>
        <a:lstStyle/>
        <a:p>
          <a:endParaRPr lang="pl-PL"/>
        </a:p>
      </dgm:t>
    </dgm:pt>
    <dgm:pt modelId="{5EB6D6C7-CC0F-42CC-8DBA-A8B74EF2CC00}" type="sibTrans" cxnId="{C55BB1A0-A605-42B5-B64B-0A6F318FCBDD}">
      <dgm:prSet/>
      <dgm:spPr/>
      <dgm:t>
        <a:bodyPr/>
        <a:lstStyle/>
        <a:p>
          <a:endParaRPr lang="pl-PL"/>
        </a:p>
      </dgm:t>
    </dgm:pt>
    <dgm:pt modelId="{2CDB0408-EF1A-4F20-A42B-0675EAC11420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13538A"/>
              </a:solidFill>
            </a:rPr>
            <a:t>Analiza prognozowanej sytuacji finansowej w tym wykonalności i trwałości finansowej (obligatoryjne) </a:t>
          </a:r>
          <a:endParaRPr lang="en-US" dirty="0">
            <a:solidFill>
              <a:srgbClr val="13538A"/>
            </a:solidFill>
          </a:endParaRPr>
        </a:p>
      </dgm:t>
    </dgm:pt>
    <dgm:pt modelId="{917BD0CD-BE91-4D7F-B958-3527F3FA9EA9}" type="parTrans" cxnId="{8198FB2F-DEFD-4F61-ACC9-AC5D60F5BBF6}">
      <dgm:prSet/>
      <dgm:spPr/>
      <dgm:t>
        <a:bodyPr/>
        <a:lstStyle/>
        <a:p>
          <a:endParaRPr lang="pl-PL"/>
        </a:p>
      </dgm:t>
    </dgm:pt>
    <dgm:pt modelId="{221E3A4A-CE71-4F3F-A3B2-29A89BDE5707}" type="sibTrans" cxnId="{8198FB2F-DEFD-4F61-ACC9-AC5D60F5BBF6}">
      <dgm:prSet/>
      <dgm:spPr/>
      <dgm:t>
        <a:bodyPr/>
        <a:lstStyle/>
        <a:p>
          <a:endParaRPr lang="pl-PL"/>
        </a:p>
      </dgm:t>
    </dgm:pt>
    <dgm:pt modelId="{350FC7C9-935D-4014-9041-774CF66D9C43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813EEF3-09C8-4A96-B146-2AB261608E2F}" type="pres">
      <dgm:prSet presAssocID="{1CDA5AC2-23DF-4F20-B9C2-4925B7A11164}" presName="parentLin" presStyleCnt="0"/>
      <dgm:spPr/>
    </dgm:pt>
    <dgm:pt modelId="{9802EFDE-C094-41B2-8F5C-19A8C59F2BBB}" type="pres">
      <dgm:prSet presAssocID="{1CDA5AC2-23DF-4F20-B9C2-4925B7A11164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043CBB61-66AA-44A5-8889-8D19C956E0DA}" type="pres">
      <dgm:prSet presAssocID="{1CDA5AC2-23DF-4F20-B9C2-4925B7A1116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A36957-722B-4B75-8408-30ACECAE68B8}" type="pres">
      <dgm:prSet presAssocID="{1CDA5AC2-23DF-4F20-B9C2-4925B7A11164}" presName="negativeSpace" presStyleCnt="0"/>
      <dgm:spPr/>
    </dgm:pt>
    <dgm:pt modelId="{3ECDDC9E-8EBD-4DAB-8DDA-2EE766488839}" type="pres">
      <dgm:prSet presAssocID="{1CDA5AC2-23DF-4F20-B9C2-4925B7A1116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4A1921-7A68-458A-9442-DF8F684D2FC1}" type="pres">
      <dgm:prSet presAssocID="{92BE9E99-FD52-44DF-AC4A-25373EF4117C}" presName="spaceBetweenRectangles" presStyleCnt="0"/>
      <dgm:spPr/>
    </dgm:pt>
    <dgm:pt modelId="{27631C8B-58E8-4D6C-B1BD-A80618573B6F}" type="pres">
      <dgm:prSet presAssocID="{F033A2D9-38FB-48B8-9969-EB0A2760BAEA}" presName="parentLin" presStyleCnt="0"/>
      <dgm:spPr/>
    </dgm:pt>
    <dgm:pt modelId="{F8D4E932-4C07-4ED4-9582-F6AF19872004}" type="pres">
      <dgm:prSet presAssocID="{F033A2D9-38FB-48B8-9969-EB0A2760BAEA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22E53F4C-F3D2-4542-9F50-5F606C031172}" type="pres">
      <dgm:prSet presAssocID="{F033A2D9-38FB-48B8-9969-EB0A2760BAE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5E0D62-BC8D-41B6-B8F7-22455909D5BF}" type="pres">
      <dgm:prSet presAssocID="{F033A2D9-38FB-48B8-9969-EB0A2760BAEA}" presName="negativeSpace" presStyleCnt="0"/>
      <dgm:spPr/>
    </dgm:pt>
    <dgm:pt modelId="{7B8ABA25-9FA8-482C-8D80-A29CBA706847}" type="pres">
      <dgm:prSet presAssocID="{F033A2D9-38FB-48B8-9969-EB0A2760BAE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6792DB-91D0-4535-AE5A-A14D52101E51}" type="pres">
      <dgm:prSet presAssocID="{25674079-693E-4C89-B5C4-BB71AA656946}" presName="spaceBetweenRectangles" presStyleCnt="0"/>
      <dgm:spPr/>
    </dgm:pt>
    <dgm:pt modelId="{6F0DF5B1-55D8-49B6-834D-0999BF30FF4B}" type="pres">
      <dgm:prSet presAssocID="{3A157A57-79FF-4132-AF82-6B1F571C6125}" presName="parentLin" presStyleCnt="0"/>
      <dgm:spPr/>
    </dgm:pt>
    <dgm:pt modelId="{3F63C4D0-9B38-4E3B-8C1A-5C366E770CD9}" type="pres">
      <dgm:prSet presAssocID="{3A157A57-79FF-4132-AF82-6B1F571C6125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BA3B7921-57C2-4EEB-BFCC-B739AF352A8A}" type="pres">
      <dgm:prSet presAssocID="{3A157A57-79FF-4132-AF82-6B1F571C61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234F60-8444-4F06-B6CA-F681CD7A71E3}" type="pres">
      <dgm:prSet presAssocID="{3A157A57-79FF-4132-AF82-6B1F571C6125}" presName="negativeSpace" presStyleCnt="0"/>
      <dgm:spPr/>
    </dgm:pt>
    <dgm:pt modelId="{8F2C474E-A3BB-418A-82DA-E40CE9855F84}" type="pres">
      <dgm:prSet presAssocID="{3A157A57-79FF-4132-AF82-6B1F571C612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D5169A-8234-430A-9A59-C3E76EF83567}" type="pres">
      <dgm:prSet presAssocID="{28C41E90-4107-4E4C-B2FB-CB8514E6930E}" presName="spaceBetweenRectangles" presStyleCnt="0"/>
      <dgm:spPr/>
    </dgm:pt>
    <dgm:pt modelId="{D9B82E6C-E424-4498-B092-882427D13E14}" type="pres">
      <dgm:prSet presAssocID="{9628F875-5F8C-4A98-A5AD-572B8972FF73}" presName="parentLin" presStyleCnt="0"/>
      <dgm:spPr/>
    </dgm:pt>
    <dgm:pt modelId="{294F2D5B-8CDD-4C2E-8CE7-CA94302588C8}" type="pres">
      <dgm:prSet presAssocID="{9628F875-5F8C-4A98-A5AD-572B8972FF73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8558977E-277D-4BF7-A69F-8350A65F5C5C}" type="pres">
      <dgm:prSet presAssocID="{9628F875-5F8C-4A98-A5AD-572B8972FF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7CCBA4-6FF5-4A4A-87B9-BA879C4526E7}" type="pres">
      <dgm:prSet presAssocID="{9628F875-5F8C-4A98-A5AD-572B8972FF73}" presName="negativeSpace" presStyleCnt="0"/>
      <dgm:spPr/>
    </dgm:pt>
    <dgm:pt modelId="{FD06DFBA-1601-4B8D-B861-750C83EC4D12}" type="pres">
      <dgm:prSet presAssocID="{9628F875-5F8C-4A98-A5AD-572B8972FF7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B4EA26-E6CA-43D4-8063-0C4A574AE1E2}" type="pres">
      <dgm:prSet presAssocID="{32217525-5C79-4A15-8514-5C489477FBA5}" presName="spaceBetweenRectangles" presStyleCnt="0"/>
      <dgm:spPr/>
    </dgm:pt>
    <dgm:pt modelId="{AE642F41-8253-4F28-9E5D-3C1674CF48FA}" type="pres">
      <dgm:prSet presAssocID="{787259A0-5D6B-4077-910A-A39367EFA774}" presName="parentLin" presStyleCnt="0"/>
      <dgm:spPr/>
    </dgm:pt>
    <dgm:pt modelId="{207F706F-0B15-4512-AD67-300BE2D3A176}" type="pres">
      <dgm:prSet presAssocID="{787259A0-5D6B-4077-910A-A39367EFA774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960BAB0D-DE72-4228-9D9D-590B852F3AC6}" type="pres">
      <dgm:prSet presAssocID="{787259A0-5D6B-4077-910A-A39367EFA7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08F4FD-9E3B-4818-A4AD-FDC781E88839}" type="pres">
      <dgm:prSet presAssocID="{787259A0-5D6B-4077-910A-A39367EFA774}" presName="negativeSpace" presStyleCnt="0"/>
      <dgm:spPr/>
    </dgm:pt>
    <dgm:pt modelId="{44001616-DCF8-4D76-B2A6-41FD975EAD24}" type="pres">
      <dgm:prSet presAssocID="{787259A0-5D6B-4077-910A-A39367EFA774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191F263-9E12-4D2F-81DB-83937EDCB540}" srcId="{1CDA5AC2-23DF-4F20-B9C2-4925B7A11164}" destId="{55E1FF0D-9A9F-4371-8AA5-4630F350230D}" srcOrd="0" destOrd="0" parTransId="{FBA072D3-DA11-4C27-98D5-BB6739DD5534}" sibTransId="{57195A88-C3AB-484C-AF4F-B7245A08CAE6}"/>
    <dgm:cxn modelId="{E71AB691-FB4C-4B50-93E8-A9A0EF5B212A}" srcId="{9628F875-5F8C-4A98-A5AD-572B8972FF73}" destId="{6226410F-4108-4454-9654-3187394C8956}" srcOrd="0" destOrd="0" parTransId="{CB78EB19-5FA5-43ED-95DA-B946B667BCE5}" sibTransId="{7490804C-A612-42D2-A190-DF99BDA86883}"/>
    <dgm:cxn modelId="{9471FBF1-CE36-490C-9FC8-119D62906EA0}" type="presOf" srcId="{787259A0-5D6B-4077-910A-A39367EFA774}" destId="{960BAB0D-DE72-4228-9D9D-590B852F3AC6}" srcOrd="1" destOrd="0" presId="urn:microsoft.com/office/officeart/2005/8/layout/list1"/>
    <dgm:cxn modelId="{967D397C-8DA5-45BC-BDB6-6C884384428A}" srcId="{787259A0-5D6B-4077-910A-A39367EFA774}" destId="{297CFDE7-3EBE-4ED0-93A3-3034641343D9}" srcOrd="0" destOrd="0" parTransId="{69E0037A-CBD5-4C43-BC77-21B9AA15C6A0}" sibTransId="{709DBD9D-CC87-4D9C-8A8C-6A4DA4860461}"/>
    <dgm:cxn modelId="{F3E00FDC-09F6-4320-A019-5FB711F913DF}" type="presOf" srcId="{F033A2D9-38FB-48B8-9969-EB0A2760BAEA}" destId="{F8D4E932-4C07-4ED4-9582-F6AF19872004}" srcOrd="0" destOrd="0" presId="urn:microsoft.com/office/officeart/2005/8/layout/list1"/>
    <dgm:cxn modelId="{C8F0A45D-B01B-4FA5-9C4E-CC86720132F8}" type="presOf" srcId="{6226410F-4108-4454-9654-3187394C8956}" destId="{FD06DFBA-1601-4B8D-B861-750C83EC4D12}" srcOrd="0" destOrd="0" presId="urn:microsoft.com/office/officeart/2005/8/layout/list1"/>
    <dgm:cxn modelId="{2AE992B8-D9DC-45F2-A2BA-B0E8255B8B5B}" type="presOf" srcId="{1AAE3EA3-79B7-4FFA-8090-8F26BB9FBED6}" destId="{350FC7C9-935D-4014-9041-774CF66D9C43}" srcOrd="0" destOrd="0" presId="urn:microsoft.com/office/officeart/2005/8/layout/list1"/>
    <dgm:cxn modelId="{C55BB1A0-A605-42B5-B64B-0A6F318FCBDD}" srcId="{1CDA5AC2-23DF-4F20-B9C2-4925B7A11164}" destId="{4B043492-0D91-44D4-A092-3B19676081E3}" srcOrd="1" destOrd="0" parTransId="{BEE2F5FF-3EDC-4287-83A9-AF74F892CFD5}" sibTransId="{5EB6D6C7-CC0F-42CC-8DBA-A8B74EF2CC00}"/>
    <dgm:cxn modelId="{AD79428A-ABAF-4CD6-A0D0-6CDBAA118CCB}" type="presOf" srcId="{3A157A57-79FF-4132-AF82-6B1F571C6125}" destId="{3F63C4D0-9B38-4E3B-8C1A-5C366E770CD9}" srcOrd="0" destOrd="0" presId="urn:microsoft.com/office/officeart/2005/8/layout/list1"/>
    <dgm:cxn modelId="{65B5F922-C5C7-4A25-9E33-8DD9C4198D45}" type="presOf" srcId="{95A72690-B1C1-48AC-B5B8-9EA08058069C}" destId="{7B8ABA25-9FA8-482C-8D80-A29CBA706847}" srcOrd="0" destOrd="0" presId="urn:microsoft.com/office/officeart/2005/8/layout/list1"/>
    <dgm:cxn modelId="{8198FB2F-DEFD-4F61-ACC9-AC5D60F5BBF6}" srcId="{1CDA5AC2-23DF-4F20-B9C2-4925B7A11164}" destId="{2CDB0408-EF1A-4F20-A42B-0675EAC11420}" srcOrd="2" destOrd="0" parTransId="{917BD0CD-BE91-4D7F-B958-3527F3FA9EA9}" sibTransId="{221E3A4A-CE71-4F3F-A3B2-29A89BDE5707}"/>
    <dgm:cxn modelId="{D0D70CA3-15A5-4912-9DB4-E806F7389608}" srcId="{F033A2D9-38FB-48B8-9969-EB0A2760BAEA}" destId="{95A72690-B1C1-48AC-B5B8-9EA08058069C}" srcOrd="0" destOrd="0" parTransId="{21B3ADC2-7403-49AC-8BD7-2A345E8E9C97}" sibTransId="{A826F504-4712-43A7-9222-6A8DE0792907}"/>
    <dgm:cxn modelId="{13DFE589-DAC9-4312-9077-716D8B4592D2}" type="presOf" srcId="{1CDA5AC2-23DF-4F20-B9C2-4925B7A11164}" destId="{043CBB61-66AA-44A5-8889-8D19C956E0DA}" srcOrd="1" destOrd="0" presId="urn:microsoft.com/office/officeart/2005/8/layout/list1"/>
    <dgm:cxn modelId="{8645C279-A67A-4E30-B3FB-DE2FEB1E21EC}" type="presOf" srcId="{3A157A57-79FF-4132-AF82-6B1F571C6125}" destId="{BA3B7921-57C2-4EEB-BFCC-B739AF352A8A}" srcOrd="1" destOrd="0" presId="urn:microsoft.com/office/officeart/2005/8/layout/list1"/>
    <dgm:cxn modelId="{A1094B5B-5954-41EA-B232-D6F290D00F2D}" srcId="{1AAE3EA3-79B7-4FFA-8090-8F26BB9FBED6}" destId="{787259A0-5D6B-4077-910A-A39367EFA774}" srcOrd="4" destOrd="0" parTransId="{6EF19370-3B63-4542-9985-49ABEF9072DA}" sibTransId="{D59F919C-3DEF-4DFC-B6F5-5B2DA1D8F91F}"/>
    <dgm:cxn modelId="{816A46F2-E67C-436F-834C-025C7B6001B3}" type="presOf" srcId="{1CDA5AC2-23DF-4F20-B9C2-4925B7A11164}" destId="{9802EFDE-C094-41B2-8F5C-19A8C59F2BBB}" srcOrd="0" destOrd="0" presId="urn:microsoft.com/office/officeart/2005/8/layout/list1"/>
    <dgm:cxn modelId="{72834DEF-CA1D-4CEA-BD1B-69F76BC9B45B}" type="presOf" srcId="{4B043492-0D91-44D4-A092-3B19676081E3}" destId="{3ECDDC9E-8EBD-4DAB-8DDA-2EE766488839}" srcOrd="0" destOrd="1" presId="urn:microsoft.com/office/officeart/2005/8/layout/list1"/>
    <dgm:cxn modelId="{316C615F-7D40-4498-9386-11F888D160C2}" srcId="{1AAE3EA3-79B7-4FFA-8090-8F26BB9FBED6}" destId="{1CDA5AC2-23DF-4F20-B9C2-4925B7A11164}" srcOrd="0" destOrd="0" parTransId="{10978E4C-1150-4722-BDC6-8CD62DB51935}" sibTransId="{92BE9E99-FD52-44DF-AC4A-25373EF4117C}"/>
    <dgm:cxn modelId="{B22EC810-C249-41C0-8FA6-87EBB6D56623}" type="presOf" srcId="{9628F875-5F8C-4A98-A5AD-572B8972FF73}" destId="{294F2D5B-8CDD-4C2E-8CE7-CA94302588C8}" srcOrd="0" destOrd="0" presId="urn:microsoft.com/office/officeart/2005/8/layout/list1"/>
    <dgm:cxn modelId="{179DFEFC-0F4D-464D-AE65-7F0C1C95C916}" srcId="{1AAE3EA3-79B7-4FFA-8090-8F26BB9FBED6}" destId="{F033A2D9-38FB-48B8-9969-EB0A2760BAEA}" srcOrd="1" destOrd="0" parTransId="{18ED6141-2F8C-4F2A-BEB4-FC77C2EB7A2F}" sibTransId="{25674079-693E-4C89-B5C4-BB71AA656946}"/>
    <dgm:cxn modelId="{E42BCE00-A69F-404A-8023-47CCDED763FD}" srcId="{1AAE3EA3-79B7-4FFA-8090-8F26BB9FBED6}" destId="{9628F875-5F8C-4A98-A5AD-572B8972FF73}" srcOrd="3" destOrd="0" parTransId="{0BB6E12F-B0EA-4B60-BF3C-E864A71AE1B1}" sibTransId="{32217525-5C79-4A15-8514-5C489477FBA5}"/>
    <dgm:cxn modelId="{85693603-8CE8-4500-8FDD-8F5E48589877}" type="presOf" srcId="{F033A2D9-38FB-48B8-9969-EB0A2760BAEA}" destId="{22E53F4C-F3D2-4542-9F50-5F606C031172}" srcOrd="1" destOrd="0" presId="urn:microsoft.com/office/officeart/2005/8/layout/list1"/>
    <dgm:cxn modelId="{3775785C-E4D8-493D-B28A-C5B9AA6923E3}" srcId="{1AAE3EA3-79B7-4FFA-8090-8F26BB9FBED6}" destId="{3A157A57-79FF-4132-AF82-6B1F571C6125}" srcOrd="2" destOrd="0" parTransId="{58DE074B-4E57-4781-B347-931ED65F5EDF}" sibTransId="{28C41E90-4107-4E4C-B2FB-CB8514E6930E}"/>
    <dgm:cxn modelId="{6F36E290-0C9F-4946-96EF-0FB131AD1216}" type="presOf" srcId="{55E1FF0D-9A9F-4371-8AA5-4630F350230D}" destId="{3ECDDC9E-8EBD-4DAB-8DDA-2EE766488839}" srcOrd="0" destOrd="0" presId="urn:microsoft.com/office/officeart/2005/8/layout/list1"/>
    <dgm:cxn modelId="{847E314C-FFD1-4641-857B-8DEFCE7A6E41}" type="presOf" srcId="{2CDB0408-EF1A-4F20-A42B-0675EAC11420}" destId="{3ECDDC9E-8EBD-4DAB-8DDA-2EE766488839}" srcOrd="0" destOrd="2" presId="urn:microsoft.com/office/officeart/2005/8/layout/list1"/>
    <dgm:cxn modelId="{0A1B5EBD-1F30-43DE-B416-2825358168D7}" type="presOf" srcId="{BAF94F97-169B-4A5A-BF18-DE1CDC491421}" destId="{8F2C474E-A3BB-418A-82DA-E40CE9855F84}" srcOrd="0" destOrd="0" presId="urn:microsoft.com/office/officeart/2005/8/layout/list1"/>
    <dgm:cxn modelId="{48BEBF63-5405-4B77-B7D9-C15E224C1B98}" type="presOf" srcId="{9628F875-5F8C-4A98-A5AD-572B8972FF73}" destId="{8558977E-277D-4BF7-A69F-8350A65F5C5C}" srcOrd="1" destOrd="0" presId="urn:microsoft.com/office/officeart/2005/8/layout/list1"/>
    <dgm:cxn modelId="{04C0F1FF-3703-42E7-836B-D57AB7F5C2A3}" type="presOf" srcId="{297CFDE7-3EBE-4ED0-93A3-3034641343D9}" destId="{44001616-DCF8-4D76-B2A6-41FD975EAD24}" srcOrd="0" destOrd="0" presId="urn:microsoft.com/office/officeart/2005/8/layout/list1"/>
    <dgm:cxn modelId="{BC8F3C8D-F281-41DB-8C57-FEAE237AC5BA}" type="presOf" srcId="{787259A0-5D6B-4077-910A-A39367EFA774}" destId="{207F706F-0B15-4512-AD67-300BE2D3A176}" srcOrd="0" destOrd="0" presId="urn:microsoft.com/office/officeart/2005/8/layout/list1"/>
    <dgm:cxn modelId="{2D7773FA-AD52-4284-B013-BD7F1E98068B}" srcId="{3A157A57-79FF-4132-AF82-6B1F571C6125}" destId="{BAF94F97-169B-4A5A-BF18-DE1CDC491421}" srcOrd="0" destOrd="0" parTransId="{0644C469-7FCD-48B2-9597-1FBCA00D5537}" sibTransId="{8E5F6BE2-9F2E-461D-8C55-ED0349CAF267}"/>
    <dgm:cxn modelId="{EC21CC54-F372-4B17-8E07-327EA6168238}" type="presParOf" srcId="{350FC7C9-935D-4014-9041-774CF66D9C43}" destId="{5813EEF3-09C8-4A96-B146-2AB261608E2F}" srcOrd="0" destOrd="0" presId="urn:microsoft.com/office/officeart/2005/8/layout/list1"/>
    <dgm:cxn modelId="{E74F1631-CD92-47EA-BFBE-AE5D2441203B}" type="presParOf" srcId="{5813EEF3-09C8-4A96-B146-2AB261608E2F}" destId="{9802EFDE-C094-41B2-8F5C-19A8C59F2BBB}" srcOrd="0" destOrd="0" presId="urn:microsoft.com/office/officeart/2005/8/layout/list1"/>
    <dgm:cxn modelId="{414A140C-47C5-4F12-BB63-72BC7892FBD2}" type="presParOf" srcId="{5813EEF3-09C8-4A96-B146-2AB261608E2F}" destId="{043CBB61-66AA-44A5-8889-8D19C956E0DA}" srcOrd="1" destOrd="0" presId="urn:microsoft.com/office/officeart/2005/8/layout/list1"/>
    <dgm:cxn modelId="{C094CCB1-6E55-4F51-BB03-91EB67A5BA9D}" type="presParOf" srcId="{350FC7C9-935D-4014-9041-774CF66D9C43}" destId="{F1A36957-722B-4B75-8408-30ACECAE68B8}" srcOrd="1" destOrd="0" presId="urn:microsoft.com/office/officeart/2005/8/layout/list1"/>
    <dgm:cxn modelId="{51AB2168-5DC1-43E1-B924-65C4AE1AC061}" type="presParOf" srcId="{350FC7C9-935D-4014-9041-774CF66D9C43}" destId="{3ECDDC9E-8EBD-4DAB-8DDA-2EE766488839}" srcOrd="2" destOrd="0" presId="urn:microsoft.com/office/officeart/2005/8/layout/list1"/>
    <dgm:cxn modelId="{FE6D01FD-C3D4-4F2C-91DB-AF2CAC81156F}" type="presParOf" srcId="{350FC7C9-935D-4014-9041-774CF66D9C43}" destId="{244A1921-7A68-458A-9442-DF8F684D2FC1}" srcOrd="3" destOrd="0" presId="urn:microsoft.com/office/officeart/2005/8/layout/list1"/>
    <dgm:cxn modelId="{5A97DBA0-EEA5-44C4-BE57-46C9B08E979B}" type="presParOf" srcId="{350FC7C9-935D-4014-9041-774CF66D9C43}" destId="{27631C8B-58E8-4D6C-B1BD-A80618573B6F}" srcOrd="4" destOrd="0" presId="urn:microsoft.com/office/officeart/2005/8/layout/list1"/>
    <dgm:cxn modelId="{EB23E6D3-ABC4-4E40-848F-E9B04268966D}" type="presParOf" srcId="{27631C8B-58E8-4D6C-B1BD-A80618573B6F}" destId="{F8D4E932-4C07-4ED4-9582-F6AF19872004}" srcOrd="0" destOrd="0" presId="urn:microsoft.com/office/officeart/2005/8/layout/list1"/>
    <dgm:cxn modelId="{64349A3C-0BEA-4673-B05F-221029B30F6C}" type="presParOf" srcId="{27631C8B-58E8-4D6C-B1BD-A80618573B6F}" destId="{22E53F4C-F3D2-4542-9F50-5F606C031172}" srcOrd="1" destOrd="0" presId="urn:microsoft.com/office/officeart/2005/8/layout/list1"/>
    <dgm:cxn modelId="{165529A2-72DC-4DBC-938C-840492A2917D}" type="presParOf" srcId="{350FC7C9-935D-4014-9041-774CF66D9C43}" destId="{775E0D62-BC8D-41B6-B8F7-22455909D5BF}" srcOrd="5" destOrd="0" presId="urn:microsoft.com/office/officeart/2005/8/layout/list1"/>
    <dgm:cxn modelId="{C9807D5C-C60E-4AA4-ACEC-DBBA75BB43CD}" type="presParOf" srcId="{350FC7C9-935D-4014-9041-774CF66D9C43}" destId="{7B8ABA25-9FA8-482C-8D80-A29CBA706847}" srcOrd="6" destOrd="0" presId="urn:microsoft.com/office/officeart/2005/8/layout/list1"/>
    <dgm:cxn modelId="{A1E6F959-2FFF-4B00-9BA9-F0E8DC78C037}" type="presParOf" srcId="{350FC7C9-935D-4014-9041-774CF66D9C43}" destId="{AA6792DB-91D0-4535-AE5A-A14D52101E51}" srcOrd="7" destOrd="0" presId="urn:microsoft.com/office/officeart/2005/8/layout/list1"/>
    <dgm:cxn modelId="{47AE5074-31A5-4D64-BF9F-4A6A66F46959}" type="presParOf" srcId="{350FC7C9-935D-4014-9041-774CF66D9C43}" destId="{6F0DF5B1-55D8-49B6-834D-0999BF30FF4B}" srcOrd="8" destOrd="0" presId="urn:microsoft.com/office/officeart/2005/8/layout/list1"/>
    <dgm:cxn modelId="{23F6C74B-96FC-4179-856F-DA638833F549}" type="presParOf" srcId="{6F0DF5B1-55D8-49B6-834D-0999BF30FF4B}" destId="{3F63C4D0-9B38-4E3B-8C1A-5C366E770CD9}" srcOrd="0" destOrd="0" presId="urn:microsoft.com/office/officeart/2005/8/layout/list1"/>
    <dgm:cxn modelId="{04BE9726-4B2F-4C68-8E22-03EEAE748B62}" type="presParOf" srcId="{6F0DF5B1-55D8-49B6-834D-0999BF30FF4B}" destId="{BA3B7921-57C2-4EEB-BFCC-B739AF352A8A}" srcOrd="1" destOrd="0" presId="urn:microsoft.com/office/officeart/2005/8/layout/list1"/>
    <dgm:cxn modelId="{AF80F1D5-4E3F-446F-9292-F1CB38028579}" type="presParOf" srcId="{350FC7C9-935D-4014-9041-774CF66D9C43}" destId="{AB234F60-8444-4F06-B6CA-F681CD7A71E3}" srcOrd="9" destOrd="0" presId="urn:microsoft.com/office/officeart/2005/8/layout/list1"/>
    <dgm:cxn modelId="{E6113A25-6A95-4DB9-AEA7-9FD0F29FA96D}" type="presParOf" srcId="{350FC7C9-935D-4014-9041-774CF66D9C43}" destId="{8F2C474E-A3BB-418A-82DA-E40CE9855F84}" srcOrd="10" destOrd="0" presId="urn:microsoft.com/office/officeart/2005/8/layout/list1"/>
    <dgm:cxn modelId="{59771634-E121-4762-BDC9-8FE1FFD83BDA}" type="presParOf" srcId="{350FC7C9-935D-4014-9041-774CF66D9C43}" destId="{EBD5169A-8234-430A-9A59-C3E76EF83567}" srcOrd="11" destOrd="0" presId="urn:microsoft.com/office/officeart/2005/8/layout/list1"/>
    <dgm:cxn modelId="{ED5C5F62-F012-45C9-BEE5-7C1ABA1735B3}" type="presParOf" srcId="{350FC7C9-935D-4014-9041-774CF66D9C43}" destId="{D9B82E6C-E424-4498-B092-882427D13E14}" srcOrd="12" destOrd="0" presId="urn:microsoft.com/office/officeart/2005/8/layout/list1"/>
    <dgm:cxn modelId="{69D610D9-1D39-4614-B0CE-DCF42C9B6B49}" type="presParOf" srcId="{D9B82E6C-E424-4498-B092-882427D13E14}" destId="{294F2D5B-8CDD-4C2E-8CE7-CA94302588C8}" srcOrd="0" destOrd="0" presId="urn:microsoft.com/office/officeart/2005/8/layout/list1"/>
    <dgm:cxn modelId="{04A17497-8AE1-415E-A15F-04457B8CACF2}" type="presParOf" srcId="{D9B82E6C-E424-4498-B092-882427D13E14}" destId="{8558977E-277D-4BF7-A69F-8350A65F5C5C}" srcOrd="1" destOrd="0" presId="urn:microsoft.com/office/officeart/2005/8/layout/list1"/>
    <dgm:cxn modelId="{EA236AB5-CB67-4A41-995D-C6AF817B8043}" type="presParOf" srcId="{350FC7C9-935D-4014-9041-774CF66D9C43}" destId="{317CCBA4-6FF5-4A4A-87B9-BA879C4526E7}" srcOrd="13" destOrd="0" presId="urn:microsoft.com/office/officeart/2005/8/layout/list1"/>
    <dgm:cxn modelId="{F057122F-8EE7-4AFC-9D50-EA44A97584C6}" type="presParOf" srcId="{350FC7C9-935D-4014-9041-774CF66D9C43}" destId="{FD06DFBA-1601-4B8D-B861-750C83EC4D12}" srcOrd="14" destOrd="0" presId="urn:microsoft.com/office/officeart/2005/8/layout/list1"/>
    <dgm:cxn modelId="{95C37C86-D886-4A96-918F-3838B0BD79EB}" type="presParOf" srcId="{350FC7C9-935D-4014-9041-774CF66D9C43}" destId="{6DB4EA26-E6CA-43D4-8063-0C4A574AE1E2}" srcOrd="15" destOrd="0" presId="urn:microsoft.com/office/officeart/2005/8/layout/list1"/>
    <dgm:cxn modelId="{9955A009-C54A-43E7-B26B-B39C8CE01FE3}" type="presParOf" srcId="{350FC7C9-935D-4014-9041-774CF66D9C43}" destId="{AE642F41-8253-4F28-9E5D-3C1674CF48FA}" srcOrd="16" destOrd="0" presId="urn:microsoft.com/office/officeart/2005/8/layout/list1"/>
    <dgm:cxn modelId="{4A6579F2-FEE7-48FF-9DF0-42FB13B68CDD}" type="presParOf" srcId="{AE642F41-8253-4F28-9E5D-3C1674CF48FA}" destId="{207F706F-0B15-4512-AD67-300BE2D3A176}" srcOrd="0" destOrd="0" presId="urn:microsoft.com/office/officeart/2005/8/layout/list1"/>
    <dgm:cxn modelId="{297739DA-1A45-4871-B8BD-3068C9729415}" type="presParOf" srcId="{AE642F41-8253-4F28-9E5D-3C1674CF48FA}" destId="{960BAB0D-DE72-4228-9D9D-590B852F3AC6}" srcOrd="1" destOrd="0" presId="urn:microsoft.com/office/officeart/2005/8/layout/list1"/>
    <dgm:cxn modelId="{4283B4E8-B4B5-49C2-B140-50BE68CACF81}" type="presParOf" srcId="{350FC7C9-935D-4014-9041-774CF66D9C43}" destId="{B508F4FD-9E3B-4818-A4AD-FDC781E88839}" srcOrd="17" destOrd="0" presId="urn:microsoft.com/office/officeart/2005/8/layout/list1"/>
    <dgm:cxn modelId="{9B63371E-86F9-4E32-B22B-510CBF62E632}" type="presParOf" srcId="{350FC7C9-935D-4014-9041-774CF66D9C43}" destId="{44001616-DCF8-4D76-B2A6-41FD975EAD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3641B9-1FC4-4EB0-9CE7-B3B9A689DC94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C21910C-1572-4518-AA1A-447491A1977A}">
      <dgm:prSet phldrT="[Text]" phldr="0"/>
      <dgm:spPr/>
      <dgm:t>
        <a:bodyPr/>
        <a:lstStyle/>
        <a:p>
          <a:pPr algn="l">
            <a:lnSpc>
              <a:spcPct val="90000"/>
            </a:lnSpc>
          </a:pPr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Listy </a:t>
          </a:r>
          <a:r>
            <a:rPr lang="pl-PL" dirty="0">
              <a:solidFill>
                <a:srgbClr val="13538A"/>
              </a:solidFill>
            </a:rPr>
            <a:t>sprawdzające do oceny projektu na etapie selekcji </a:t>
          </a:r>
          <a:endParaRPr lang="pl-PL" i="1" dirty="0">
            <a:solidFill>
              <a:srgbClr val="13538A"/>
            </a:solidFill>
          </a:endParaRPr>
        </a:p>
      </dgm:t>
    </dgm:pt>
    <dgm:pt modelId="{17F16ACE-0069-4104-A02E-74D5715A90EF}" type="parTrans" cxnId="{876AF709-0461-4B3F-9E64-12D61AAE480F}">
      <dgm:prSet/>
      <dgm:spPr/>
      <dgm:t>
        <a:bodyPr/>
        <a:lstStyle/>
        <a:p>
          <a:endParaRPr lang="en-US"/>
        </a:p>
      </dgm:t>
    </dgm:pt>
    <dgm:pt modelId="{36968F78-435B-4EDB-B99B-8C401325324F}" type="sibTrans" cxnId="{876AF709-0461-4B3F-9E64-12D61AAE480F}">
      <dgm:prSet/>
      <dgm:spPr/>
      <dgm:t>
        <a:bodyPr/>
        <a:lstStyle/>
        <a:p>
          <a:endParaRPr lang="en-US"/>
        </a:p>
      </dgm:t>
    </dgm:pt>
    <dgm:pt modelId="{30D47B14-5731-455F-AA9F-0BDCC79D4A1E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Lista </a:t>
          </a:r>
          <a:r>
            <a:rPr lang="pl-PL" dirty="0">
              <a:solidFill>
                <a:srgbClr val="13538A"/>
              </a:solidFill>
            </a:rPr>
            <a:t>sprawdzająca do oceny projektu według kryteriów preselekcji</a:t>
          </a:r>
          <a:endParaRPr lang="pl-PL" i="1" dirty="0">
            <a:solidFill>
              <a:srgbClr val="13538A"/>
            </a:solidFill>
          </a:endParaRPr>
        </a:p>
      </dgm:t>
    </dgm:pt>
    <dgm:pt modelId="{C530AC7F-B603-42C8-A2BD-B56F694FC65A}" type="parTrans" cxnId="{890A7FD3-E877-4F02-80E1-F6FF308654BD}">
      <dgm:prSet/>
      <dgm:spPr/>
      <dgm:t>
        <a:bodyPr/>
        <a:lstStyle/>
        <a:p>
          <a:endParaRPr lang="pl-PL"/>
        </a:p>
      </dgm:t>
    </dgm:pt>
    <dgm:pt modelId="{698AEA16-027E-49DC-9C74-963F3A5E10EC}" type="sibTrans" cxnId="{890A7FD3-E877-4F02-80E1-F6FF308654BD}">
      <dgm:prSet/>
      <dgm:spPr/>
      <dgm:t>
        <a:bodyPr/>
        <a:lstStyle/>
        <a:p>
          <a:endParaRPr lang="pl-PL"/>
        </a:p>
      </dgm:t>
    </dgm:pt>
    <dgm:pt modelId="{07F8CA2C-0AFF-46E4-9511-E75B77E60336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Lista </a:t>
          </a:r>
          <a:r>
            <a:rPr lang="pl-PL" dirty="0">
              <a:solidFill>
                <a:srgbClr val="13538A"/>
              </a:solidFill>
            </a:rPr>
            <a:t>sprawdzająca do oceny projektu wg kryteriów dostępu na etapie selekcji</a:t>
          </a:r>
          <a:r>
            <a:rPr lang="pl-PL" i="1" dirty="0">
              <a:solidFill>
                <a:srgbClr val="13538A"/>
              </a:solidFill>
              <a:latin typeface="Calibri Light"/>
            </a:rPr>
            <a:t> </a:t>
          </a:r>
          <a:endParaRPr lang="en-US" dirty="0">
            <a:solidFill>
              <a:srgbClr val="13538A"/>
            </a:solidFill>
          </a:endParaRPr>
        </a:p>
      </dgm:t>
    </dgm:pt>
    <dgm:pt modelId="{D6E29B93-05B5-4615-949A-4DD5D9AFBE68}" type="parTrans" cxnId="{0EBDDE74-9C25-4623-8207-AC8773D3FA90}">
      <dgm:prSet/>
      <dgm:spPr/>
      <dgm:t>
        <a:bodyPr/>
        <a:lstStyle/>
        <a:p>
          <a:endParaRPr lang="pl-PL"/>
        </a:p>
      </dgm:t>
    </dgm:pt>
    <dgm:pt modelId="{C1652B3C-E2C5-48C6-9F1C-35E1AA3B2733}" type="sibTrans" cxnId="{0EBDDE74-9C25-4623-8207-AC8773D3FA90}">
      <dgm:prSet/>
      <dgm:spPr/>
      <dgm:t>
        <a:bodyPr/>
        <a:lstStyle/>
        <a:p>
          <a:endParaRPr lang="pl-PL"/>
        </a:p>
      </dgm:t>
    </dgm:pt>
    <dgm:pt modelId="{0D990B3F-85E7-443B-888C-93341F1AC6F7}">
      <dgm:prSet phldr="0"/>
      <dgm:spPr/>
      <dgm:t>
        <a:bodyPr/>
        <a:lstStyle/>
        <a:p>
          <a:pPr algn="l" rtl="0"/>
          <a:r>
            <a:rPr lang="pl-PL">
              <a:solidFill>
                <a:srgbClr val="13538A"/>
              </a:solidFill>
            </a:rPr>
            <a:t>zał. 4a do Regulaminu KOP</a:t>
          </a:r>
          <a:endParaRPr lang="pl-PL">
            <a:solidFill>
              <a:srgbClr val="13538A"/>
            </a:solidFill>
            <a:latin typeface="Calibri Light"/>
          </a:endParaRPr>
        </a:p>
      </dgm:t>
    </dgm:pt>
    <dgm:pt modelId="{DF15119E-0057-4E77-9843-C26C47BBFB04}" type="parTrans" cxnId="{F1A670BA-6AD2-471D-83EF-A8305872C973}">
      <dgm:prSet/>
      <dgm:spPr/>
      <dgm:t>
        <a:bodyPr/>
        <a:lstStyle/>
        <a:p>
          <a:endParaRPr lang="pl-PL"/>
        </a:p>
      </dgm:t>
    </dgm:pt>
    <dgm:pt modelId="{B98914AB-06BC-431F-9FEA-4969783DDBA1}" type="sibTrans" cxnId="{F1A670BA-6AD2-471D-83EF-A8305872C973}">
      <dgm:prSet/>
      <dgm:spPr/>
      <dgm:t>
        <a:bodyPr/>
        <a:lstStyle/>
        <a:p>
          <a:endParaRPr lang="pl-PL"/>
        </a:p>
      </dgm:t>
    </dgm:pt>
    <dgm:pt modelId="{6E57C319-FA00-4248-A616-4AF628FC0DCC}">
      <dgm:prSet phldr="0"/>
      <dgm:spPr/>
      <dgm:t>
        <a:bodyPr/>
        <a:lstStyle/>
        <a:p>
          <a:pPr algn="l" rtl="0">
            <a:lnSpc>
              <a:spcPct val="100000"/>
            </a:lnSpc>
          </a:pPr>
          <a:r>
            <a:rPr lang="pl-PL" i="0">
              <a:solidFill>
                <a:srgbClr val="13538A"/>
              </a:solidFill>
            </a:rPr>
            <a:t>zał. 4b do Regulaminu KOP</a:t>
          </a:r>
          <a:endParaRPr lang="pl-PL" i="1">
            <a:solidFill>
              <a:srgbClr val="13538A"/>
            </a:solidFill>
            <a:latin typeface="Calibri Light"/>
          </a:endParaRPr>
        </a:p>
      </dgm:t>
    </dgm:pt>
    <dgm:pt modelId="{E608426D-831C-4687-8E61-9E418B2877C6}" type="parTrans" cxnId="{92133DB3-D6D1-4F07-9FE0-880654912636}">
      <dgm:prSet/>
      <dgm:spPr/>
      <dgm:t>
        <a:bodyPr/>
        <a:lstStyle/>
        <a:p>
          <a:endParaRPr lang="pl-PL"/>
        </a:p>
      </dgm:t>
    </dgm:pt>
    <dgm:pt modelId="{C566CDD5-2D5A-4C4E-A30E-AE342A14D418}" type="sibTrans" cxnId="{92133DB3-D6D1-4F07-9FE0-880654912636}">
      <dgm:prSet/>
      <dgm:spPr/>
      <dgm:t>
        <a:bodyPr/>
        <a:lstStyle/>
        <a:p>
          <a:endParaRPr lang="pl-PL"/>
        </a:p>
      </dgm:t>
    </dgm:pt>
    <dgm:pt modelId="{E99FD229-1EF1-41CB-8250-3F9A26217DE5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pl-PL" i="0">
              <a:solidFill>
                <a:srgbClr val="13538A"/>
              </a:solidFill>
            </a:rPr>
            <a:t>zał. 4c – 4e do Regulaminu KOP</a:t>
          </a:r>
          <a:endParaRPr lang="pl-PL" i="1">
            <a:solidFill>
              <a:srgbClr val="13538A"/>
            </a:solidFill>
            <a:latin typeface="Calibri Light"/>
          </a:endParaRPr>
        </a:p>
      </dgm:t>
    </dgm:pt>
    <dgm:pt modelId="{A2B31A09-A9CB-4DD9-85F2-77DA5CEB8F1E}" type="parTrans" cxnId="{1BF185C7-4682-4A0A-AD27-4E7F0C123E44}">
      <dgm:prSet/>
      <dgm:spPr/>
      <dgm:t>
        <a:bodyPr/>
        <a:lstStyle/>
        <a:p>
          <a:endParaRPr lang="pl-PL"/>
        </a:p>
      </dgm:t>
    </dgm:pt>
    <dgm:pt modelId="{C92267BD-0422-4DDE-8E19-167E9A432E07}" type="sibTrans" cxnId="{1BF185C7-4682-4A0A-AD27-4E7F0C123E44}">
      <dgm:prSet/>
      <dgm:spPr/>
      <dgm:t>
        <a:bodyPr/>
        <a:lstStyle/>
        <a:p>
          <a:endParaRPr lang="pl-PL"/>
        </a:p>
      </dgm:t>
    </dgm:pt>
    <dgm:pt modelId="{79CC896D-2D0A-487D-BEB5-C5692FD82CE5}" type="pres">
      <dgm:prSet presAssocID="{0D3641B9-1FC4-4EB0-9CE7-B3B9A689DC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6B05493-8C98-46E2-9436-1248CFBF141C}" type="pres">
      <dgm:prSet presAssocID="{0D3641B9-1FC4-4EB0-9CE7-B3B9A689DC94}" presName="tSp" presStyleCnt="0"/>
      <dgm:spPr/>
    </dgm:pt>
    <dgm:pt modelId="{6C052BC8-567C-4AE3-AD43-4AE2B7EBBF59}" type="pres">
      <dgm:prSet presAssocID="{0D3641B9-1FC4-4EB0-9CE7-B3B9A689DC94}" presName="bSp" presStyleCnt="0"/>
      <dgm:spPr/>
    </dgm:pt>
    <dgm:pt modelId="{F34BC9A7-1CCE-488D-93F5-1DC767E5ADA1}" type="pres">
      <dgm:prSet presAssocID="{0D3641B9-1FC4-4EB0-9CE7-B3B9A689DC94}" presName="process" presStyleCnt="0"/>
      <dgm:spPr/>
    </dgm:pt>
    <dgm:pt modelId="{6C6BF332-D8D5-46B1-968F-301B189B3D44}" type="pres">
      <dgm:prSet presAssocID="{0D990B3F-85E7-443B-888C-93341F1AC6F7}" presName="composite1" presStyleCnt="0"/>
      <dgm:spPr/>
    </dgm:pt>
    <dgm:pt modelId="{02526A62-5B8C-4001-9DE8-75A69C4EA8E3}" type="pres">
      <dgm:prSet presAssocID="{0D990B3F-85E7-443B-888C-93341F1AC6F7}" presName="dummyNode1" presStyleLbl="node1" presStyleIdx="0" presStyleCnt="3"/>
      <dgm:spPr/>
    </dgm:pt>
    <dgm:pt modelId="{622413AB-B8A9-4BDF-BBD4-90DD90744A35}" type="pres">
      <dgm:prSet presAssocID="{0D990B3F-85E7-443B-888C-93341F1AC6F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1873B83-D453-4E33-BD47-4DDABF8E3348}" type="pres">
      <dgm:prSet presAssocID="{0D990B3F-85E7-443B-888C-93341F1AC6F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69786F-A41F-4CF8-A0F3-EFC77B45D05A}" type="pres">
      <dgm:prSet presAssocID="{0D990B3F-85E7-443B-888C-93341F1AC6F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11CC491-4DBC-48AF-BCDA-5A58D36BFEBC}" type="pres">
      <dgm:prSet presAssocID="{0D990B3F-85E7-443B-888C-93341F1AC6F7}" presName="connSite1" presStyleCnt="0"/>
      <dgm:spPr/>
    </dgm:pt>
    <dgm:pt modelId="{507B8263-C74E-4485-9723-C0F52C8B3598}" type="pres">
      <dgm:prSet presAssocID="{B98914AB-06BC-431F-9FEA-4969783DDBA1}" presName="Name9" presStyleLbl="sibTrans2D1" presStyleIdx="0" presStyleCnt="2"/>
      <dgm:spPr/>
      <dgm:t>
        <a:bodyPr/>
        <a:lstStyle/>
        <a:p>
          <a:endParaRPr lang="pl-PL"/>
        </a:p>
      </dgm:t>
    </dgm:pt>
    <dgm:pt modelId="{3203CD72-FEC9-44DF-B625-E91D7A19EE94}" type="pres">
      <dgm:prSet presAssocID="{6E57C319-FA00-4248-A616-4AF628FC0DCC}" presName="composite2" presStyleCnt="0"/>
      <dgm:spPr/>
    </dgm:pt>
    <dgm:pt modelId="{16B08C56-0B5B-46C8-A19F-78759E7906B7}" type="pres">
      <dgm:prSet presAssocID="{6E57C319-FA00-4248-A616-4AF628FC0DCC}" presName="dummyNode2" presStyleLbl="node1" presStyleIdx="0" presStyleCnt="3"/>
      <dgm:spPr/>
    </dgm:pt>
    <dgm:pt modelId="{82249252-1ED5-4076-8A5A-3A76DFCEF77E}" type="pres">
      <dgm:prSet presAssocID="{6E57C319-FA00-4248-A616-4AF628FC0DC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43E6CE-82DD-43A1-8D90-7337DAB3B373}" type="pres">
      <dgm:prSet presAssocID="{6E57C319-FA00-4248-A616-4AF628FC0DC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6BCA0A-827C-4FC3-A9ED-C332B4AA61CD}" type="pres">
      <dgm:prSet presAssocID="{6E57C319-FA00-4248-A616-4AF628FC0DC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08F42F-57F2-4FAE-8155-BCD125125F98}" type="pres">
      <dgm:prSet presAssocID="{6E57C319-FA00-4248-A616-4AF628FC0DCC}" presName="connSite2" presStyleCnt="0"/>
      <dgm:spPr/>
    </dgm:pt>
    <dgm:pt modelId="{95164269-7044-4FF3-B780-D2182A630B57}" type="pres">
      <dgm:prSet presAssocID="{C566CDD5-2D5A-4C4E-A30E-AE342A14D418}" presName="Name18" presStyleLbl="sibTrans2D1" presStyleIdx="1" presStyleCnt="2"/>
      <dgm:spPr/>
      <dgm:t>
        <a:bodyPr/>
        <a:lstStyle/>
        <a:p>
          <a:endParaRPr lang="pl-PL"/>
        </a:p>
      </dgm:t>
    </dgm:pt>
    <dgm:pt modelId="{4DBAA235-2004-4A85-9BEB-2EF1BA426254}" type="pres">
      <dgm:prSet presAssocID="{E99FD229-1EF1-41CB-8250-3F9A26217DE5}" presName="composite1" presStyleCnt="0"/>
      <dgm:spPr/>
    </dgm:pt>
    <dgm:pt modelId="{A85FD58E-5D06-4F2A-AC37-AC61711AD123}" type="pres">
      <dgm:prSet presAssocID="{E99FD229-1EF1-41CB-8250-3F9A26217DE5}" presName="dummyNode1" presStyleLbl="node1" presStyleIdx="1" presStyleCnt="3"/>
      <dgm:spPr/>
    </dgm:pt>
    <dgm:pt modelId="{8CB157E9-D51F-448E-A437-517C06905B51}" type="pres">
      <dgm:prSet presAssocID="{E99FD229-1EF1-41CB-8250-3F9A26217DE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001128-632E-4752-90DD-DB4E5588A827}" type="pres">
      <dgm:prSet presAssocID="{E99FD229-1EF1-41CB-8250-3F9A26217DE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1A22BA-DA16-4859-AD12-AD8F4F109C8B}" type="pres">
      <dgm:prSet presAssocID="{E99FD229-1EF1-41CB-8250-3F9A26217DE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50BFB3E-7847-43DC-BE8A-4DE899171443}" type="pres">
      <dgm:prSet presAssocID="{E99FD229-1EF1-41CB-8250-3F9A26217DE5}" presName="connSite1" presStyleCnt="0"/>
      <dgm:spPr/>
    </dgm:pt>
  </dgm:ptLst>
  <dgm:cxnLst>
    <dgm:cxn modelId="{503127DD-E751-4361-8E85-8653638C8C64}" type="presOf" srcId="{6E57C319-FA00-4248-A616-4AF628FC0DCC}" destId="{1A6BCA0A-827C-4FC3-A9ED-C332B4AA61CD}" srcOrd="0" destOrd="0" presId="urn:microsoft.com/office/officeart/2005/8/layout/hProcess4"/>
    <dgm:cxn modelId="{99FE1753-8A77-444E-AD62-B5D8F77D3408}" type="presOf" srcId="{8C21910C-1572-4518-AA1A-447491A1977A}" destId="{7C001128-632E-4752-90DD-DB4E5588A827}" srcOrd="1" destOrd="0" presId="urn:microsoft.com/office/officeart/2005/8/layout/hProcess4"/>
    <dgm:cxn modelId="{5CD1E998-0769-4327-A3FE-DFA0B4474CF6}" type="presOf" srcId="{0D3641B9-1FC4-4EB0-9CE7-B3B9A689DC94}" destId="{79CC896D-2D0A-487D-BEB5-C5692FD82CE5}" srcOrd="0" destOrd="0" presId="urn:microsoft.com/office/officeart/2005/8/layout/hProcess4"/>
    <dgm:cxn modelId="{2BD940D5-D70D-470E-842E-1E89102C0372}" type="presOf" srcId="{07F8CA2C-0AFF-46E4-9511-E75B77E60336}" destId="{AC43E6CE-82DD-43A1-8D90-7337DAB3B373}" srcOrd="1" destOrd="0" presId="urn:microsoft.com/office/officeart/2005/8/layout/hProcess4"/>
    <dgm:cxn modelId="{C8E0EB6A-926E-428C-BA30-1731E3282550}" type="presOf" srcId="{07F8CA2C-0AFF-46E4-9511-E75B77E60336}" destId="{82249252-1ED5-4076-8A5A-3A76DFCEF77E}" srcOrd="0" destOrd="0" presId="urn:microsoft.com/office/officeart/2005/8/layout/hProcess4"/>
    <dgm:cxn modelId="{0EBDDE74-9C25-4623-8207-AC8773D3FA90}" srcId="{6E57C319-FA00-4248-A616-4AF628FC0DCC}" destId="{07F8CA2C-0AFF-46E4-9511-E75B77E60336}" srcOrd="0" destOrd="0" parTransId="{D6E29B93-05B5-4615-949A-4DD5D9AFBE68}" sibTransId="{C1652B3C-E2C5-48C6-9F1C-35E1AA3B2733}"/>
    <dgm:cxn modelId="{29A10A41-6888-41D2-9944-5574D1BDDB19}" type="presOf" srcId="{0D990B3F-85E7-443B-888C-93341F1AC6F7}" destId="{9969786F-A41F-4CF8-A0F3-EFC77B45D05A}" srcOrd="0" destOrd="0" presId="urn:microsoft.com/office/officeart/2005/8/layout/hProcess4"/>
    <dgm:cxn modelId="{890A7FD3-E877-4F02-80E1-F6FF308654BD}" srcId="{0D990B3F-85E7-443B-888C-93341F1AC6F7}" destId="{30D47B14-5731-455F-AA9F-0BDCC79D4A1E}" srcOrd="0" destOrd="0" parTransId="{C530AC7F-B603-42C8-A2BD-B56F694FC65A}" sibTransId="{698AEA16-027E-49DC-9C74-963F3A5E10EC}"/>
    <dgm:cxn modelId="{876AF709-0461-4B3F-9E64-12D61AAE480F}" srcId="{E99FD229-1EF1-41CB-8250-3F9A26217DE5}" destId="{8C21910C-1572-4518-AA1A-447491A1977A}" srcOrd="0" destOrd="0" parTransId="{17F16ACE-0069-4104-A02E-74D5715A90EF}" sibTransId="{36968F78-435B-4EDB-B99B-8C401325324F}"/>
    <dgm:cxn modelId="{554BA025-5234-427E-B52E-C4F36C63DCC5}" type="presOf" srcId="{E99FD229-1EF1-41CB-8250-3F9A26217DE5}" destId="{761A22BA-DA16-4859-AD12-AD8F4F109C8B}" srcOrd="0" destOrd="0" presId="urn:microsoft.com/office/officeart/2005/8/layout/hProcess4"/>
    <dgm:cxn modelId="{B0A3DB66-F9E8-479F-9075-0938FF3C3DEC}" type="presOf" srcId="{8C21910C-1572-4518-AA1A-447491A1977A}" destId="{8CB157E9-D51F-448E-A437-517C06905B51}" srcOrd="0" destOrd="0" presId="urn:microsoft.com/office/officeart/2005/8/layout/hProcess4"/>
    <dgm:cxn modelId="{4165E52C-35CE-480D-8AA4-8C1FBEE6B886}" type="presOf" srcId="{30D47B14-5731-455F-AA9F-0BDCC79D4A1E}" destId="{31873B83-D453-4E33-BD47-4DDABF8E3348}" srcOrd="1" destOrd="0" presId="urn:microsoft.com/office/officeart/2005/8/layout/hProcess4"/>
    <dgm:cxn modelId="{F1A670BA-6AD2-471D-83EF-A8305872C973}" srcId="{0D3641B9-1FC4-4EB0-9CE7-B3B9A689DC94}" destId="{0D990B3F-85E7-443B-888C-93341F1AC6F7}" srcOrd="0" destOrd="0" parTransId="{DF15119E-0057-4E77-9843-C26C47BBFB04}" sibTransId="{B98914AB-06BC-431F-9FEA-4969783DDBA1}"/>
    <dgm:cxn modelId="{1BF185C7-4682-4A0A-AD27-4E7F0C123E44}" srcId="{0D3641B9-1FC4-4EB0-9CE7-B3B9A689DC94}" destId="{E99FD229-1EF1-41CB-8250-3F9A26217DE5}" srcOrd="2" destOrd="0" parTransId="{A2B31A09-A9CB-4DD9-85F2-77DA5CEB8F1E}" sibTransId="{C92267BD-0422-4DDE-8E19-167E9A432E07}"/>
    <dgm:cxn modelId="{1BE89865-B421-4EC0-B20D-6AB47923C3C9}" type="presOf" srcId="{C566CDD5-2D5A-4C4E-A30E-AE342A14D418}" destId="{95164269-7044-4FF3-B780-D2182A630B57}" srcOrd="0" destOrd="0" presId="urn:microsoft.com/office/officeart/2005/8/layout/hProcess4"/>
    <dgm:cxn modelId="{1AE0BA15-2309-487B-B21B-5F21C955A227}" type="presOf" srcId="{30D47B14-5731-455F-AA9F-0BDCC79D4A1E}" destId="{622413AB-B8A9-4BDF-BBD4-90DD90744A35}" srcOrd="0" destOrd="0" presId="urn:microsoft.com/office/officeart/2005/8/layout/hProcess4"/>
    <dgm:cxn modelId="{B4B5EEF3-E079-427E-8DDC-FA0A86431C31}" type="presOf" srcId="{B98914AB-06BC-431F-9FEA-4969783DDBA1}" destId="{507B8263-C74E-4485-9723-C0F52C8B3598}" srcOrd="0" destOrd="0" presId="urn:microsoft.com/office/officeart/2005/8/layout/hProcess4"/>
    <dgm:cxn modelId="{92133DB3-D6D1-4F07-9FE0-880654912636}" srcId="{0D3641B9-1FC4-4EB0-9CE7-B3B9A689DC94}" destId="{6E57C319-FA00-4248-A616-4AF628FC0DCC}" srcOrd="1" destOrd="0" parTransId="{E608426D-831C-4687-8E61-9E418B2877C6}" sibTransId="{C566CDD5-2D5A-4C4E-A30E-AE342A14D418}"/>
    <dgm:cxn modelId="{C30F1C9E-60EF-43AF-9B3F-98A8CEF914A4}" type="presParOf" srcId="{79CC896D-2D0A-487D-BEB5-C5692FD82CE5}" destId="{A6B05493-8C98-46E2-9436-1248CFBF141C}" srcOrd="0" destOrd="0" presId="urn:microsoft.com/office/officeart/2005/8/layout/hProcess4"/>
    <dgm:cxn modelId="{70CD53B5-CAC1-471B-A163-DAEC2687F90D}" type="presParOf" srcId="{79CC896D-2D0A-487D-BEB5-C5692FD82CE5}" destId="{6C052BC8-567C-4AE3-AD43-4AE2B7EBBF59}" srcOrd="1" destOrd="0" presId="urn:microsoft.com/office/officeart/2005/8/layout/hProcess4"/>
    <dgm:cxn modelId="{31DE8443-6D68-4CA5-B8F3-3B8C76013FA5}" type="presParOf" srcId="{79CC896D-2D0A-487D-BEB5-C5692FD82CE5}" destId="{F34BC9A7-1CCE-488D-93F5-1DC767E5ADA1}" srcOrd="2" destOrd="0" presId="urn:microsoft.com/office/officeart/2005/8/layout/hProcess4"/>
    <dgm:cxn modelId="{B105B385-0E0D-430B-91D9-519353208AF7}" type="presParOf" srcId="{F34BC9A7-1CCE-488D-93F5-1DC767E5ADA1}" destId="{6C6BF332-D8D5-46B1-968F-301B189B3D44}" srcOrd="0" destOrd="0" presId="urn:microsoft.com/office/officeart/2005/8/layout/hProcess4"/>
    <dgm:cxn modelId="{BAC9B415-5F04-4D04-B5C6-6720CCB97340}" type="presParOf" srcId="{6C6BF332-D8D5-46B1-968F-301B189B3D44}" destId="{02526A62-5B8C-4001-9DE8-75A69C4EA8E3}" srcOrd="0" destOrd="0" presId="urn:microsoft.com/office/officeart/2005/8/layout/hProcess4"/>
    <dgm:cxn modelId="{B447CCDC-0770-4523-98D6-4076D213FAF3}" type="presParOf" srcId="{6C6BF332-D8D5-46B1-968F-301B189B3D44}" destId="{622413AB-B8A9-4BDF-BBD4-90DD90744A35}" srcOrd="1" destOrd="0" presId="urn:microsoft.com/office/officeart/2005/8/layout/hProcess4"/>
    <dgm:cxn modelId="{644DAE22-BFE2-4E29-8918-FDAD5061E523}" type="presParOf" srcId="{6C6BF332-D8D5-46B1-968F-301B189B3D44}" destId="{31873B83-D453-4E33-BD47-4DDABF8E3348}" srcOrd="2" destOrd="0" presId="urn:microsoft.com/office/officeart/2005/8/layout/hProcess4"/>
    <dgm:cxn modelId="{ACBC9AD4-F4AE-4512-9B53-C681C97E1DEC}" type="presParOf" srcId="{6C6BF332-D8D5-46B1-968F-301B189B3D44}" destId="{9969786F-A41F-4CF8-A0F3-EFC77B45D05A}" srcOrd="3" destOrd="0" presId="urn:microsoft.com/office/officeart/2005/8/layout/hProcess4"/>
    <dgm:cxn modelId="{977C1A51-8EAF-4A45-899D-214881C8CE5A}" type="presParOf" srcId="{6C6BF332-D8D5-46B1-968F-301B189B3D44}" destId="{511CC491-4DBC-48AF-BCDA-5A58D36BFEBC}" srcOrd="4" destOrd="0" presId="urn:microsoft.com/office/officeart/2005/8/layout/hProcess4"/>
    <dgm:cxn modelId="{81E532EB-B762-43AB-AC5D-183F15CEC959}" type="presParOf" srcId="{F34BC9A7-1CCE-488D-93F5-1DC767E5ADA1}" destId="{507B8263-C74E-4485-9723-C0F52C8B3598}" srcOrd="1" destOrd="0" presId="urn:microsoft.com/office/officeart/2005/8/layout/hProcess4"/>
    <dgm:cxn modelId="{497F4C4C-1C01-4CED-B30C-4FAC020F0C45}" type="presParOf" srcId="{F34BC9A7-1CCE-488D-93F5-1DC767E5ADA1}" destId="{3203CD72-FEC9-44DF-B625-E91D7A19EE94}" srcOrd="2" destOrd="0" presId="urn:microsoft.com/office/officeart/2005/8/layout/hProcess4"/>
    <dgm:cxn modelId="{F147E63A-8D0B-41A6-AE62-58B89F70149E}" type="presParOf" srcId="{3203CD72-FEC9-44DF-B625-E91D7A19EE94}" destId="{16B08C56-0B5B-46C8-A19F-78759E7906B7}" srcOrd="0" destOrd="0" presId="urn:microsoft.com/office/officeart/2005/8/layout/hProcess4"/>
    <dgm:cxn modelId="{1A631E8B-E818-479C-942B-77DD45CD800D}" type="presParOf" srcId="{3203CD72-FEC9-44DF-B625-E91D7A19EE94}" destId="{82249252-1ED5-4076-8A5A-3A76DFCEF77E}" srcOrd="1" destOrd="0" presId="urn:microsoft.com/office/officeart/2005/8/layout/hProcess4"/>
    <dgm:cxn modelId="{FDEA7FDC-D99D-4665-B07E-55D5311FB535}" type="presParOf" srcId="{3203CD72-FEC9-44DF-B625-E91D7A19EE94}" destId="{AC43E6CE-82DD-43A1-8D90-7337DAB3B373}" srcOrd="2" destOrd="0" presId="urn:microsoft.com/office/officeart/2005/8/layout/hProcess4"/>
    <dgm:cxn modelId="{D3ABA73A-97A7-441C-A0AF-034ED8B0B348}" type="presParOf" srcId="{3203CD72-FEC9-44DF-B625-E91D7A19EE94}" destId="{1A6BCA0A-827C-4FC3-A9ED-C332B4AA61CD}" srcOrd="3" destOrd="0" presId="urn:microsoft.com/office/officeart/2005/8/layout/hProcess4"/>
    <dgm:cxn modelId="{6160BD85-B438-42F9-AA39-0DBDFF71C297}" type="presParOf" srcId="{3203CD72-FEC9-44DF-B625-E91D7A19EE94}" destId="{5208F42F-57F2-4FAE-8155-BCD125125F98}" srcOrd="4" destOrd="0" presId="urn:microsoft.com/office/officeart/2005/8/layout/hProcess4"/>
    <dgm:cxn modelId="{28080B68-1E2A-46F6-8F0C-A0169FC98726}" type="presParOf" srcId="{F34BC9A7-1CCE-488D-93F5-1DC767E5ADA1}" destId="{95164269-7044-4FF3-B780-D2182A630B57}" srcOrd="3" destOrd="0" presId="urn:microsoft.com/office/officeart/2005/8/layout/hProcess4"/>
    <dgm:cxn modelId="{7390037A-EAF8-4934-B3D1-E24B801C745E}" type="presParOf" srcId="{F34BC9A7-1CCE-488D-93F5-1DC767E5ADA1}" destId="{4DBAA235-2004-4A85-9BEB-2EF1BA426254}" srcOrd="4" destOrd="0" presId="urn:microsoft.com/office/officeart/2005/8/layout/hProcess4"/>
    <dgm:cxn modelId="{919C84C0-8AC8-4FA1-84B5-0C1AF945058B}" type="presParOf" srcId="{4DBAA235-2004-4A85-9BEB-2EF1BA426254}" destId="{A85FD58E-5D06-4F2A-AC37-AC61711AD123}" srcOrd="0" destOrd="0" presId="urn:microsoft.com/office/officeart/2005/8/layout/hProcess4"/>
    <dgm:cxn modelId="{02BDB8D6-F6DB-42F1-916B-4F3071DD6924}" type="presParOf" srcId="{4DBAA235-2004-4A85-9BEB-2EF1BA426254}" destId="{8CB157E9-D51F-448E-A437-517C06905B51}" srcOrd="1" destOrd="0" presId="urn:microsoft.com/office/officeart/2005/8/layout/hProcess4"/>
    <dgm:cxn modelId="{D8FF08B9-EE3A-4F23-B7CD-BD5421FCAA0C}" type="presParOf" srcId="{4DBAA235-2004-4A85-9BEB-2EF1BA426254}" destId="{7C001128-632E-4752-90DD-DB4E5588A827}" srcOrd="2" destOrd="0" presId="urn:microsoft.com/office/officeart/2005/8/layout/hProcess4"/>
    <dgm:cxn modelId="{C5BE4A5D-AA8A-4936-BC4E-7E0CF69BFC27}" type="presParOf" srcId="{4DBAA235-2004-4A85-9BEB-2EF1BA426254}" destId="{761A22BA-DA16-4859-AD12-AD8F4F109C8B}" srcOrd="3" destOrd="0" presId="urn:microsoft.com/office/officeart/2005/8/layout/hProcess4"/>
    <dgm:cxn modelId="{E910A125-B750-4303-9172-D26587C9736B}" type="presParOf" srcId="{4DBAA235-2004-4A85-9BEB-2EF1BA426254}" destId="{650BFB3E-7847-43DC-BE8A-4DE89917144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ABE63B-4419-411F-BD4B-C91BF2874082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 phldr="1"/>
      <dgm:spPr/>
    </dgm:pt>
    <dgm:pt modelId="{BEB1D473-41D1-48E5-8F68-81264C2A25D9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Ocena </a:t>
          </a:r>
          <a:r>
            <a:rPr lang="pl-PL" b="1" dirty="0">
              <a:solidFill>
                <a:schemeClr val="bg1"/>
              </a:solidFill>
            </a:rPr>
            <a:t>Fiszki projektowej </a:t>
          </a:r>
          <a:r>
            <a:rPr lang="pl-PL" dirty="0">
              <a:solidFill>
                <a:schemeClr val="bg1"/>
              </a:solidFill>
            </a:rPr>
            <a:t>wg kryteriów preselekcji</a:t>
          </a:r>
        </a:p>
      </dgm:t>
    </dgm:pt>
    <dgm:pt modelId="{45D11947-C605-4702-847B-7EF31378920A}" type="parTrans" cxnId="{E9ED56A8-FFBB-4E2D-81B5-C77DADA77FE5}">
      <dgm:prSet/>
      <dgm:spPr/>
      <dgm:t>
        <a:bodyPr/>
        <a:lstStyle/>
        <a:p>
          <a:endParaRPr lang="pl-PL"/>
        </a:p>
      </dgm:t>
    </dgm:pt>
    <dgm:pt modelId="{D2096A39-33A3-41BC-A456-18F55F19A5A1}" type="sibTrans" cxnId="{E9ED56A8-FFBB-4E2D-81B5-C77DADA77FE5}">
      <dgm:prSet/>
      <dgm:spPr/>
      <dgm:t>
        <a:bodyPr/>
        <a:lstStyle/>
        <a:p>
          <a:endParaRPr lang="pl-PL"/>
        </a:p>
      </dgm:t>
    </dgm:pt>
    <dgm:pt modelId="{F0BC2B7B-C193-4192-BE24-997CF31265F9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Ocena kompletnego </a:t>
          </a:r>
          <a:r>
            <a:rPr lang="pl-PL" b="1" dirty="0">
              <a:solidFill>
                <a:schemeClr val="bg1"/>
              </a:solidFill>
            </a:rPr>
            <a:t>Wniosku</a:t>
          </a:r>
          <a:r>
            <a:rPr lang="pl-PL" dirty="0">
              <a:solidFill>
                <a:schemeClr val="bg1"/>
              </a:solidFill>
            </a:rPr>
            <a:t> wg kryteriów selekcji, w tym - </a:t>
          </a:r>
          <a:r>
            <a:rPr lang="pl-PL" b="1" dirty="0">
              <a:solidFill>
                <a:schemeClr val="bg1"/>
              </a:solidFill>
            </a:rPr>
            <a:t>Panel ekspertów</a:t>
          </a:r>
          <a:endParaRPr lang="pl-PL" dirty="0">
            <a:solidFill>
              <a:schemeClr val="bg1"/>
            </a:solidFill>
          </a:endParaRPr>
        </a:p>
      </dgm:t>
    </dgm:pt>
    <dgm:pt modelId="{34CE06CB-2B0D-4B7D-BABC-343A04C72A85}" type="parTrans" cxnId="{9077F4CF-BF49-4771-B5EC-C4EE6E0D4B62}">
      <dgm:prSet/>
      <dgm:spPr/>
      <dgm:t>
        <a:bodyPr/>
        <a:lstStyle/>
        <a:p>
          <a:endParaRPr lang="pl-PL"/>
        </a:p>
      </dgm:t>
    </dgm:pt>
    <dgm:pt modelId="{72D42381-17B8-4CEA-AA8F-07159B58BFCF}" type="sibTrans" cxnId="{9077F4CF-BF49-4771-B5EC-C4EE6E0D4B62}">
      <dgm:prSet/>
      <dgm:spPr/>
      <dgm:t>
        <a:bodyPr/>
        <a:lstStyle/>
        <a:p>
          <a:endParaRPr lang="pl-PL"/>
        </a:p>
      </dgm:t>
    </dgm:pt>
    <dgm:pt modelId="{DB7A3537-7850-418C-9EE7-AEA86BC1C47F}" type="pres">
      <dgm:prSet presAssocID="{56ABE63B-4419-411F-BD4B-C91BF2874082}" presName="Name0" presStyleCnt="0">
        <dgm:presLayoutVars>
          <dgm:dir/>
          <dgm:resizeHandles val="exact"/>
        </dgm:presLayoutVars>
      </dgm:prSet>
      <dgm:spPr/>
    </dgm:pt>
    <dgm:pt modelId="{A9C1F842-799C-4C29-B7CB-0247DC41EE55}" type="pres">
      <dgm:prSet presAssocID="{BEB1D473-41D1-48E5-8F68-81264C2A25D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E7D33-0394-4258-A920-118D83E187F8}" type="pres">
      <dgm:prSet presAssocID="{D2096A39-33A3-41BC-A456-18F55F19A5A1}" presName="sibTrans" presStyleLbl="sibTrans2D1" presStyleIdx="0" presStyleCnt="1"/>
      <dgm:spPr/>
      <dgm:t>
        <a:bodyPr/>
        <a:lstStyle/>
        <a:p>
          <a:endParaRPr lang="pl-PL"/>
        </a:p>
      </dgm:t>
    </dgm:pt>
    <dgm:pt modelId="{338CDC0D-E2A5-4887-9BA8-46AE9DCEC8DC}" type="pres">
      <dgm:prSet presAssocID="{D2096A39-33A3-41BC-A456-18F55F19A5A1}" presName="connectorText" presStyleLbl="sibTrans2D1" presStyleIdx="0" presStyleCnt="1"/>
      <dgm:spPr/>
      <dgm:t>
        <a:bodyPr/>
        <a:lstStyle/>
        <a:p>
          <a:endParaRPr lang="pl-PL"/>
        </a:p>
      </dgm:t>
    </dgm:pt>
    <dgm:pt modelId="{C9BDBD1C-AF68-45A7-AF45-EACE54BE348D}" type="pres">
      <dgm:prSet presAssocID="{F0BC2B7B-C193-4192-BE24-997CF31265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7F1F2BA-B6A7-49BD-B7C1-A9581443EE8F}" type="presOf" srcId="{56ABE63B-4419-411F-BD4B-C91BF2874082}" destId="{DB7A3537-7850-418C-9EE7-AEA86BC1C47F}" srcOrd="0" destOrd="0" presId="urn:microsoft.com/office/officeart/2005/8/layout/process1"/>
    <dgm:cxn modelId="{E9ED56A8-FFBB-4E2D-81B5-C77DADA77FE5}" srcId="{56ABE63B-4419-411F-BD4B-C91BF2874082}" destId="{BEB1D473-41D1-48E5-8F68-81264C2A25D9}" srcOrd="0" destOrd="0" parTransId="{45D11947-C605-4702-847B-7EF31378920A}" sibTransId="{D2096A39-33A3-41BC-A456-18F55F19A5A1}"/>
    <dgm:cxn modelId="{2A3B52F9-C4C3-43A6-BEB9-F99BA0E34BB6}" type="presOf" srcId="{BEB1D473-41D1-48E5-8F68-81264C2A25D9}" destId="{A9C1F842-799C-4C29-B7CB-0247DC41EE55}" srcOrd="0" destOrd="0" presId="urn:microsoft.com/office/officeart/2005/8/layout/process1"/>
    <dgm:cxn modelId="{DCCE7351-2D86-4AD0-B747-D211167CA5A0}" type="presOf" srcId="{F0BC2B7B-C193-4192-BE24-997CF31265F9}" destId="{C9BDBD1C-AF68-45A7-AF45-EACE54BE348D}" srcOrd="0" destOrd="0" presId="urn:microsoft.com/office/officeart/2005/8/layout/process1"/>
    <dgm:cxn modelId="{9077F4CF-BF49-4771-B5EC-C4EE6E0D4B62}" srcId="{56ABE63B-4419-411F-BD4B-C91BF2874082}" destId="{F0BC2B7B-C193-4192-BE24-997CF31265F9}" srcOrd="1" destOrd="0" parTransId="{34CE06CB-2B0D-4B7D-BABC-343A04C72A85}" sibTransId="{72D42381-17B8-4CEA-AA8F-07159B58BFCF}"/>
    <dgm:cxn modelId="{EA8E8D5B-2CBB-4EDE-B766-49F5EBC0DE7C}" type="presOf" srcId="{D2096A39-33A3-41BC-A456-18F55F19A5A1}" destId="{5CCE7D33-0394-4258-A920-118D83E187F8}" srcOrd="0" destOrd="0" presId="urn:microsoft.com/office/officeart/2005/8/layout/process1"/>
    <dgm:cxn modelId="{459BB341-7887-4A48-B6AD-93ED89BA258B}" type="presOf" srcId="{D2096A39-33A3-41BC-A456-18F55F19A5A1}" destId="{338CDC0D-E2A5-4887-9BA8-46AE9DCEC8DC}" srcOrd="1" destOrd="0" presId="urn:microsoft.com/office/officeart/2005/8/layout/process1"/>
    <dgm:cxn modelId="{ECC61FC1-3C71-490B-BA51-8004D4C1AFE4}" type="presParOf" srcId="{DB7A3537-7850-418C-9EE7-AEA86BC1C47F}" destId="{A9C1F842-799C-4C29-B7CB-0247DC41EE55}" srcOrd="0" destOrd="0" presId="urn:microsoft.com/office/officeart/2005/8/layout/process1"/>
    <dgm:cxn modelId="{F34D6EFC-0C6A-4256-B41D-83AE66078CA1}" type="presParOf" srcId="{DB7A3537-7850-418C-9EE7-AEA86BC1C47F}" destId="{5CCE7D33-0394-4258-A920-118D83E187F8}" srcOrd="1" destOrd="0" presId="urn:microsoft.com/office/officeart/2005/8/layout/process1"/>
    <dgm:cxn modelId="{809B6AB0-C144-400D-B84D-40D52D484B90}" type="presParOf" srcId="{5CCE7D33-0394-4258-A920-118D83E187F8}" destId="{338CDC0D-E2A5-4887-9BA8-46AE9DCEC8DC}" srcOrd="0" destOrd="0" presId="urn:microsoft.com/office/officeart/2005/8/layout/process1"/>
    <dgm:cxn modelId="{93570870-A4B1-4AB5-B013-EE3102234306}" type="presParOf" srcId="{DB7A3537-7850-418C-9EE7-AEA86BC1C47F}" destId="{C9BDBD1C-AF68-45A7-AF45-EACE54BE348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E2E55C-9A52-4038-A061-90EC142D3AF1}" type="doc">
      <dgm:prSet loTypeId="urn:microsoft.com/office/officeart/2005/8/layout/lProcess3" loCatId="process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DE685E6-5F10-470F-AD40-31770EE2E438}">
      <dgm:prSet phldrT="[Tekst]" phldr="0"/>
      <dgm:spPr/>
      <dgm:t>
        <a:bodyPr/>
        <a:lstStyle/>
        <a:p>
          <a:pPr rtl="0"/>
          <a:r>
            <a:rPr lang="pl-PL">
              <a:solidFill>
                <a:srgbClr val="13538A"/>
              </a:solidFill>
              <a:latin typeface="Calibri Light"/>
            </a:rPr>
            <a:t>Ocena fiszki</a:t>
          </a:r>
          <a:endParaRPr lang="pl-PL">
            <a:solidFill>
              <a:srgbClr val="13538A"/>
            </a:solidFill>
          </a:endParaRPr>
        </a:p>
      </dgm:t>
    </dgm:pt>
    <dgm:pt modelId="{D29756A6-7CA5-4E86-925C-F7EC8A0FDB84}" type="parTrans" cxnId="{37F5B6BD-B001-431A-8F70-9C48337452E8}">
      <dgm:prSet/>
      <dgm:spPr/>
      <dgm:t>
        <a:bodyPr/>
        <a:lstStyle/>
        <a:p>
          <a:endParaRPr lang="pl-PL"/>
        </a:p>
      </dgm:t>
    </dgm:pt>
    <dgm:pt modelId="{D387566F-70F7-450C-BE77-E318EE843C32}" type="sibTrans" cxnId="{37F5B6BD-B001-431A-8F70-9C48337452E8}">
      <dgm:prSet/>
      <dgm:spPr/>
      <dgm:t>
        <a:bodyPr/>
        <a:lstStyle/>
        <a:p>
          <a:endParaRPr lang="pl-PL"/>
        </a:p>
      </dgm:t>
    </dgm:pt>
    <dgm:pt modelId="{40350689-6099-4EFD-9FD6-B22C42156981}">
      <dgm:prSet phldrT="[Tekst]" phldr="0"/>
      <dgm:spPr/>
      <dgm:t>
        <a:bodyPr/>
        <a:lstStyle/>
        <a:p>
          <a:pPr rtl="0"/>
          <a:r>
            <a:rPr lang="pl-PL">
              <a:solidFill>
                <a:srgbClr val="13538A"/>
              </a:solidFill>
              <a:latin typeface="Calibri Light"/>
            </a:rPr>
            <a:t>Ocena WOD_W</a:t>
          </a:r>
          <a:endParaRPr lang="pl-PL">
            <a:solidFill>
              <a:srgbClr val="13538A"/>
            </a:solidFill>
          </a:endParaRPr>
        </a:p>
      </dgm:t>
    </dgm:pt>
    <dgm:pt modelId="{82AFE5D9-B15F-41BC-B576-979CC4BE2B66}" type="parTrans" cxnId="{EA8C8A2D-DE34-4FF5-B518-56488DCEEB41}">
      <dgm:prSet/>
      <dgm:spPr/>
      <dgm:t>
        <a:bodyPr/>
        <a:lstStyle/>
        <a:p>
          <a:endParaRPr lang="pl-PL"/>
        </a:p>
      </dgm:t>
    </dgm:pt>
    <dgm:pt modelId="{1DC9030F-E3D0-4763-A1C9-9631146550F1}" type="sibTrans" cxnId="{EA8C8A2D-DE34-4FF5-B518-56488DCEEB41}">
      <dgm:prSet/>
      <dgm:spPr/>
      <dgm:t>
        <a:bodyPr/>
        <a:lstStyle/>
        <a:p>
          <a:endParaRPr lang="pl-PL"/>
        </a:p>
      </dgm:t>
    </dgm:pt>
    <dgm:pt modelId="{32A8678F-BEBE-49EB-B510-E4F498941975}">
      <dgm:prSet phldrT="[Tekst]"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 </a:t>
          </a:r>
          <a:endParaRPr lang="pl-PL" sz="1600" baseline="0" dirty="0" smtClean="0">
            <a:solidFill>
              <a:srgbClr val="13538A"/>
            </a:solidFill>
            <a:latin typeface="Calibri Light"/>
          </a:endParaRPr>
        </a:p>
        <a:p>
          <a:pPr rtl="0"/>
          <a:r>
            <a:rPr lang="pl-PL" sz="1600" baseline="0" dirty="0" smtClean="0">
              <a:solidFill>
                <a:srgbClr val="13538A"/>
              </a:solidFill>
              <a:latin typeface="Calibri Light"/>
            </a:rPr>
            <a:t>selekcji</a:t>
          </a:r>
          <a:endParaRPr lang="pl-PL" sz="1600" baseline="0" dirty="0">
            <a:solidFill>
              <a:srgbClr val="13538A"/>
            </a:solidFill>
          </a:endParaRPr>
        </a:p>
      </dgm:t>
    </dgm:pt>
    <dgm:pt modelId="{365848E0-D99B-40FC-B1DA-A896E82D5933}" type="parTrans" cxnId="{D5D2B1A6-285A-43B4-91D5-3B115B0550EC}">
      <dgm:prSet/>
      <dgm:spPr/>
      <dgm:t>
        <a:bodyPr/>
        <a:lstStyle/>
        <a:p>
          <a:endParaRPr lang="pl-PL"/>
        </a:p>
      </dgm:t>
    </dgm:pt>
    <dgm:pt modelId="{507CAC17-BC63-4C84-9988-392443945BC1}" type="sibTrans" cxnId="{D5D2B1A6-285A-43B4-91D5-3B115B0550EC}">
      <dgm:prSet/>
      <dgm:spPr/>
      <dgm:t>
        <a:bodyPr/>
        <a:lstStyle/>
        <a:p>
          <a:endParaRPr lang="pl-PL"/>
        </a:p>
      </dgm:t>
    </dgm:pt>
    <dgm:pt modelId="{BC543DC3-38EF-459E-A40D-F41C7C00AA98}">
      <dgm:prSet phldrT="[Tekst]" phldr="0" custT="1"/>
      <dgm:spPr/>
      <dgm:t>
        <a:bodyPr/>
        <a:lstStyle/>
        <a:p>
          <a:pPr rtl="0"/>
          <a:r>
            <a:rPr lang="pl-PL" sz="1600" baseline="0">
              <a:solidFill>
                <a:srgbClr val="13538A"/>
              </a:solidFill>
              <a:latin typeface="Calibri Light"/>
            </a:rPr>
            <a:t>Kryteria dostępu</a:t>
          </a:r>
          <a:endParaRPr lang="pl-PL" sz="1600" baseline="0">
            <a:solidFill>
              <a:srgbClr val="13538A"/>
            </a:solidFill>
          </a:endParaRPr>
        </a:p>
      </dgm:t>
    </dgm:pt>
    <dgm:pt modelId="{BDDCB9F7-497F-4493-9BE2-3A08A3817F04}" type="parTrans" cxnId="{714CAD6F-5663-4413-A8E4-C07828C080C1}">
      <dgm:prSet/>
      <dgm:spPr/>
      <dgm:t>
        <a:bodyPr/>
        <a:lstStyle/>
        <a:p>
          <a:endParaRPr lang="pl-PL"/>
        </a:p>
      </dgm:t>
    </dgm:pt>
    <dgm:pt modelId="{2A2EFCB0-AF48-4A19-A2FE-3392D9EB18BC}" type="sibTrans" cxnId="{714CAD6F-5663-4413-A8E4-C07828C080C1}">
      <dgm:prSet/>
      <dgm:spPr/>
      <dgm:t>
        <a:bodyPr/>
        <a:lstStyle/>
        <a:p>
          <a:endParaRPr lang="pl-PL"/>
        </a:p>
      </dgm:t>
    </dgm:pt>
    <dgm:pt modelId="{17047B17-0DB0-4894-AC22-4698E5AAC6E8}">
      <dgm:prSet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 </a:t>
          </a:r>
          <a:r>
            <a:rPr lang="pl-PL" sz="1600" baseline="0" dirty="0">
              <a:solidFill>
                <a:srgbClr val="13538A"/>
              </a:solidFill>
              <a:latin typeface="Calibri Light"/>
            </a:rPr>
            <a:t>preselekcji</a:t>
          </a:r>
        </a:p>
      </dgm:t>
    </dgm:pt>
    <dgm:pt modelId="{12B3727E-B92A-4B5A-85B0-F99D3853DDF2}" type="parTrans" cxnId="{21A2E3FF-AE85-46A7-A3F7-81C977AAC823}">
      <dgm:prSet/>
      <dgm:spPr/>
      <dgm:t>
        <a:bodyPr/>
        <a:lstStyle/>
        <a:p>
          <a:endParaRPr lang="pl-PL"/>
        </a:p>
      </dgm:t>
    </dgm:pt>
    <dgm:pt modelId="{7B625C37-3D85-4718-B264-5E6488496B98}" type="sibTrans" cxnId="{21A2E3FF-AE85-46A7-A3F7-81C977AAC823}">
      <dgm:prSet/>
      <dgm:spPr/>
      <dgm:t>
        <a:bodyPr/>
        <a:lstStyle/>
        <a:p>
          <a:endParaRPr lang="pl-PL"/>
        </a:p>
      </dgm:t>
    </dgm:pt>
    <dgm:pt modelId="{E886492D-4ED0-4C07-9091-5A0D8CBC37D1}">
      <dgm:prSet phldr="0" custT="1"/>
      <dgm:spPr/>
      <dgm:t>
        <a:bodyPr/>
        <a:lstStyle/>
        <a:p>
          <a:pPr rtl="0"/>
          <a:r>
            <a:rPr lang="pl-PL" sz="14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400" dirty="0">
              <a:solidFill>
                <a:srgbClr val="13538A"/>
              </a:solidFill>
              <a:latin typeface="Calibri Light"/>
            </a:rPr>
            <a:t> 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dopuszczające</a:t>
          </a:r>
        </a:p>
      </dgm:t>
    </dgm:pt>
    <dgm:pt modelId="{4B9F2321-641D-4533-BD81-A6200C8EA62B}" type="parTrans" cxnId="{37962266-FDBA-4BE5-BD9B-687BD578E0A1}">
      <dgm:prSet/>
      <dgm:spPr/>
      <dgm:t>
        <a:bodyPr/>
        <a:lstStyle/>
        <a:p>
          <a:endParaRPr lang="pl-PL"/>
        </a:p>
      </dgm:t>
    </dgm:pt>
    <dgm:pt modelId="{3E5CC2A1-2ED8-43CB-B454-C65B5027D6F1}" type="sibTrans" cxnId="{37962266-FDBA-4BE5-BD9B-687BD578E0A1}">
      <dgm:prSet/>
      <dgm:spPr/>
      <dgm:t>
        <a:bodyPr/>
        <a:lstStyle/>
        <a:p>
          <a:endParaRPr lang="pl-PL"/>
        </a:p>
      </dgm:t>
    </dgm:pt>
    <dgm:pt modelId="{8C99D3B3-221A-4E55-8DBA-970931655D20}">
      <dgm:prSet phldr="0" custT="1"/>
      <dgm:spPr/>
      <dgm:t>
        <a:bodyPr/>
        <a:lstStyle/>
        <a:p>
          <a:pPr rtl="0"/>
          <a:r>
            <a:rPr lang="pl-PL" sz="1400" dirty="0">
              <a:solidFill>
                <a:srgbClr val="13538A"/>
              </a:solidFill>
              <a:latin typeface="Calibri Light"/>
            </a:rPr>
            <a:t>Kryteria </a:t>
          </a:r>
          <a:endParaRPr lang="pl-PL" sz="1400" dirty="0" smtClean="0">
            <a:solidFill>
              <a:srgbClr val="13538A"/>
            </a:solidFill>
            <a:latin typeface="Calibri Light"/>
          </a:endParaRPr>
        </a:p>
        <a:p>
          <a:pPr rtl="0"/>
          <a:r>
            <a:rPr lang="pl-PL" sz="1400" b="0" baseline="0" dirty="0" smtClean="0">
              <a:solidFill>
                <a:srgbClr val="13538A"/>
              </a:solidFill>
            </a:rPr>
            <a:t>jakościowe</a:t>
          </a:r>
          <a:r>
            <a:rPr lang="pl-PL" sz="1400" dirty="0">
              <a:solidFill>
                <a:srgbClr val="13538A"/>
              </a:solidFill>
              <a:latin typeface="Calibri Light"/>
            </a:rPr>
            <a:t> </a:t>
          </a:r>
          <a:endParaRPr lang="pl-PL" sz="1400" dirty="0" smtClean="0">
            <a:solidFill>
              <a:srgbClr val="13538A"/>
            </a:solidFill>
            <a:latin typeface="Calibri Light"/>
          </a:endParaRPr>
        </a:p>
        <a:p>
          <a:pPr rtl="0"/>
          <a:r>
            <a:rPr lang="pl-PL" sz="1400" dirty="0" smtClean="0">
              <a:solidFill>
                <a:srgbClr val="13538A"/>
              </a:solidFill>
              <a:latin typeface="Calibri Light"/>
            </a:rPr>
            <a:t>punktowe</a:t>
          </a:r>
          <a:endParaRPr lang="pl-PL" sz="1400" dirty="0">
            <a:solidFill>
              <a:srgbClr val="13538A"/>
            </a:solidFill>
            <a:latin typeface="Calibri Light"/>
          </a:endParaRPr>
        </a:p>
      </dgm:t>
    </dgm:pt>
    <dgm:pt modelId="{8A43E085-9CF8-4B73-84F5-9BC5E9C3C782}" type="parTrans" cxnId="{FF5D3E11-93ED-4F32-961B-F534A307BFF2}">
      <dgm:prSet/>
      <dgm:spPr/>
      <dgm:t>
        <a:bodyPr/>
        <a:lstStyle/>
        <a:p>
          <a:endParaRPr lang="pl-PL"/>
        </a:p>
      </dgm:t>
    </dgm:pt>
    <dgm:pt modelId="{C6DB2DEF-DEBE-4C5C-9F11-ABD045F6921E}" type="sibTrans" cxnId="{FF5D3E11-93ED-4F32-961B-F534A307BFF2}">
      <dgm:prSet/>
      <dgm:spPr/>
      <dgm:t>
        <a:bodyPr/>
        <a:lstStyle/>
        <a:p>
          <a:endParaRPr lang="pl-PL"/>
        </a:p>
      </dgm:t>
    </dgm:pt>
    <dgm:pt modelId="{E2917AEF-1C30-410B-A7C2-A9DB14046E24}">
      <dgm:prSet phldr="0"/>
      <dgm:spPr/>
      <dgm:t>
        <a:bodyPr/>
        <a:lstStyle/>
        <a:p>
          <a:pPr rtl="0"/>
          <a:r>
            <a:rPr lang="pl-PL">
              <a:solidFill>
                <a:srgbClr val="13538A"/>
              </a:solidFill>
              <a:latin typeface="Calibri Light"/>
            </a:rPr>
            <a:t>Ocena WOD_BR</a:t>
          </a:r>
        </a:p>
      </dgm:t>
    </dgm:pt>
    <dgm:pt modelId="{589C4820-3BAC-480D-BD0A-B89CA2E11581}" type="parTrans" cxnId="{9B23171F-D4EE-4852-9419-AE3F1F74EC29}">
      <dgm:prSet/>
      <dgm:spPr/>
      <dgm:t>
        <a:bodyPr/>
        <a:lstStyle/>
        <a:p>
          <a:endParaRPr lang="pl-PL"/>
        </a:p>
      </dgm:t>
    </dgm:pt>
    <dgm:pt modelId="{C7987BC8-5A65-43A2-A8A8-8FB8EBDDE7BD}" type="sibTrans" cxnId="{9B23171F-D4EE-4852-9419-AE3F1F74EC29}">
      <dgm:prSet/>
      <dgm:spPr/>
      <dgm:t>
        <a:bodyPr/>
        <a:lstStyle/>
        <a:p>
          <a:endParaRPr lang="pl-PL"/>
        </a:p>
      </dgm:t>
    </dgm:pt>
    <dgm:pt modelId="{B1616B9D-7B05-41EE-A067-A09E5D62E3C6}">
      <dgm:prSet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 selekcji</a:t>
          </a:r>
        </a:p>
      </dgm:t>
    </dgm:pt>
    <dgm:pt modelId="{A85E9C52-2356-4B58-BE77-3F8FF7236C1B}" type="parTrans" cxnId="{B1B52EA7-AD8B-4050-B3E5-106A02F84448}">
      <dgm:prSet/>
      <dgm:spPr/>
      <dgm:t>
        <a:bodyPr/>
        <a:lstStyle/>
        <a:p>
          <a:endParaRPr lang="pl-PL"/>
        </a:p>
      </dgm:t>
    </dgm:pt>
    <dgm:pt modelId="{73B530EC-3CA5-4B6C-9CA1-E83543D838CD}" type="sibTrans" cxnId="{B1B52EA7-AD8B-4050-B3E5-106A02F84448}">
      <dgm:prSet/>
      <dgm:spPr/>
      <dgm:t>
        <a:bodyPr/>
        <a:lstStyle/>
        <a:p>
          <a:endParaRPr lang="pl-PL"/>
        </a:p>
      </dgm:t>
    </dgm:pt>
    <dgm:pt modelId="{511A2399-4185-456C-BF59-D259D961221B}">
      <dgm:prSet phldr="0" custT="1"/>
      <dgm:spPr/>
      <dgm:t>
        <a:bodyPr/>
        <a:lstStyle/>
        <a:p>
          <a:pPr rtl="0"/>
          <a:r>
            <a:rPr lang="pl-PL" sz="1600" baseline="0" dirty="0">
              <a:solidFill>
                <a:srgbClr val="13538A"/>
              </a:solidFill>
              <a:latin typeface="Calibri Light"/>
            </a:rPr>
            <a:t>Kryteria dostępu</a:t>
          </a:r>
        </a:p>
      </dgm:t>
    </dgm:pt>
    <dgm:pt modelId="{6DDA9F4A-4576-4DE2-89C6-89937E1B89E0}" type="parTrans" cxnId="{19727FD9-DE90-42A3-8CBD-ED3D5D51F996}">
      <dgm:prSet/>
      <dgm:spPr/>
      <dgm:t>
        <a:bodyPr/>
        <a:lstStyle/>
        <a:p>
          <a:endParaRPr lang="pl-PL"/>
        </a:p>
      </dgm:t>
    </dgm:pt>
    <dgm:pt modelId="{F98049A4-52B3-4E1D-AF50-BFABB5A764FF}" type="sibTrans" cxnId="{19727FD9-DE90-42A3-8CBD-ED3D5D51F996}">
      <dgm:prSet/>
      <dgm:spPr/>
      <dgm:t>
        <a:bodyPr/>
        <a:lstStyle/>
        <a:p>
          <a:endParaRPr lang="pl-PL"/>
        </a:p>
      </dgm:t>
    </dgm:pt>
    <dgm:pt modelId="{FE0E6CEA-C06D-422D-A293-032F75962310}">
      <dgm:prSet phldr="0" custT="1"/>
      <dgm:spPr/>
      <dgm:t>
        <a:bodyPr/>
        <a:lstStyle/>
        <a:p>
          <a:pPr rtl="0"/>
          <a:r>
            <a:rPr lang="pl-PL" sz="16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600" dirty="0">
              <a:solidFill>
                <a:srgbClr val="13538A"/>
              </a:solidFill>
              <a:latin typeface="Calibri Light"/>
            </a:rPr>
            <a:t> dopuszczające</a:t>
          </a:r>
        </a:p>
      </dgm:t>
    </dgm:pt>
    <dgm:pt modelId="{3314C7A6-76B7-4CE8-B34C-84E3577D140A}" type="parTrans" cxnId="{061F2868-DE94-41D3-A192-0E4C81083B7F}">
      <dgm:prSet/>
      <dgm:spPr/>
      <dgm:t>
        <a:bodyPr/>
        <a:lstStyle/>
        <a:p>
          <a:endParaRPr lang="pl-PL"/>
        </a:p>
      </dgm:t>
    </dgm:pt>
    <dgm:pt modelId="{97E83E5C-7B26-45B3-ADFD-8F3092AFBA37}" type="sibTrans" cxnId="{061F2868-DE94-41D3-A192-0E4C81083B7F}">
      <dgm:prSet/>
      <dgm:spPr/>
      <dgm:t>
        <a:bodyPr/>
        <a:lstStyle/>
        <a:p>
          <a:endParaRPr lang="pl-PL"/>
        </a:p>
      </dgm:t>
    </dgm:pt>
    <dgm:pt modelId="{00B2FA58-154F-43B9-9F97-80CD03261FFF}" type="pres">
      <dgm:prSet presAssocID="{7DE2E55C-9A52-4038-A061-90EC142D3A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F17FA59-F04B-463C-8FDC-384A7B317FA4}" type="pres">
      <dgm:prSet presAssocID="{9DE685E6-5F10-470F-AD40-31770EE2E438}" presName="horFlow" presStyleCnt="0"/>
      <dgm:spPr/>
    </dgm:pt>
    <dgm:pt modelId="{C16E4A96-98A5-473C-AF00-16A9687F56F5}" type="pres">
      <dgm:prSet presAssocID="{9DE685E6-5F10-470F-AD40-31770EE2E438}" presName="bigChev" presStyleLbl="node1" presStyleIdx="0" presStyleCnt="3"/>
      <dgm:spPr/>
      <dgm:t>
        <a:bodyPr/>
        <a:lstStyle/>
        <a:p>
          <a:endParaRPr lang="pl-PL"/>
        </a:p>
      </dgm:t>
    </dgm:pt>
    <dgm:pt modelId="{6E226ABC-2E81-4830-B798-983FB5B86877}" type="pres">
      <dgm:prSet presAssocID="{12B3727E-B92A-4B5A-85B0-F99D3853DDF2}" presName="parTrans" presStyleCnt="0"/>
      <dgm:spPr/>
    </dgm:pt>
    <dgm:pt modelId="{54352E61-7344-4704-A321-07983D16D607}" type="pres">
      <dgm:prSet presAssocID="{17047B17-0DB0-4894-AC22-4698E5AAC6E8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706FDB-A241-460B-8400-491DC6463D85}" type="pres">
      <dgm:prSet presAssocID="{9DE685E6-5F10-470F-AD40-31770EE2E438}" presName="vSp" presStyleCnt="0"/>
      <dgm:spPr/>
    </dgm:pt>
    <dgm:pt modelId="{A7BC32D1-50FA-4C53-AE2D-3B6878BB6DD2}" type="pres">
      <dgm:prSet presAssocID="{40350689-6099-4EFD-9FD6-B22C42156981}" presName="horFlow" presStyleCnt="0"/>
      <dgm:spPr/>
    </dgm:pt>
    <dgm:pt modelId="{10AB6C1B-7EF8-4C3F-9D64-16DA0E779156}" type="pres">
      <dgm:prSet presAssocID="{40350689-6099-4EFD-9FD6-B22C42156981}" presName="bigChev" presStyleLbl="node1" presStyleIdx="1" presStyleCnt="3"/>
      <dgm:spPr/>
      <dgm:t>
        <a:bodyPr/>
        <a:lstStyle/>
        <a:p>
          <a:endParaRPr lang="pl-PL"/>
        </a:p>
      </dgm:t>
    </dgm:pt>
    <dgm:pt modelId="{0BB6EE9B-D5FA-43E3-9BD9-85F41EA17E9C}" type="pres">
      <dgm:prSet presAssocID="{365848E0-D99B-40FC-B1DA-A896E82D5933}" presName="parTrans" presStyleCnt="0"/>
      <dgm:spPr/>
    </dgm:pt>
    <dgm:pt modelId="{1ECC5B69-2F7E-415B-8089-300C688BEB61}" type="pres">
      <dgm:prSet presAssocID="{32A8678F-BEBE-49EB-B510-E4F498941975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1135C7-ED95-4891-84AB-0684644FD53C}" type="pres">
      <dgm:prSet presAssocID="{507CAC17-BC63-4C84-9988-392443945BC1}" presName="sibTrans" presStyleCnt="0"/>
      <dgm:spPr/>
    </dgm:pt>
    <dgm:pt modelId="{28D98084-F1E7-4D1D-A1A1-5E756DD60B0B}" type="pres">
      <dgm:prSet presAssocID="{BC543DC3-38EF-459E-A40D-F41C7C00AA98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4E1078-B959-4F81-9FD9-58ECCA0757A8}" type="pres">
      <dgm:prSet presAssocID="{2A2EFCB0-AF48-4A19-A2FE-3392D9EB18BC}" presName="sibTrans" presStyleCnt="0"/>
      <dgm:spPr/>
    </dgm:pt>
    <dgm:pt modelId="{FF574E29-AEF1-4B7B-B8DB-D45A4905D756}" type="pres">
      <dgm:prSet presAssocID="{E886492D-4ED0-4C07-9091-5A0D8CBC37D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500254B-2104-447C-9A1F-5986C5E3E48F}" type="pres">
      <dgm:prSet presAssocID="{3E5CC2A1-2ED8-43CB-B454-C65B5027D6F1}" presName="sibTrans" presStyleCnt="0"/>
      <dgm:spPr/>
    </dgm:pt>
    <dgm:pt modelId="{4C1E3CC5-F431-42E6-ACAB-208A781C5B84}" type="pres">
      <dgm:prSet presAssocID="{8C99D3B3-221A-4E55-8DBA-970931655D20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431433-924A-4A4A-851A-D262F7D019C7}" type="pres">
      <dgm:prSet presAssocID="{40350689-6099-4EFD-9FD6-B22C42156981}" presName="vSp" presStyleCnt="0"/>
      <dgm:spPr/>
    </dgm:pt>
    <dgm:pt modelId="{61282E81-D88E-4E54-9690-CD6B14906E61}" type="pres">
      <dgm:prSet presAssocID="{E2917AEF-1C30-410B-A7C2-A9DB14046E24}" presName="horFlow" presStyleCnt="0"/>
      <dgm:spPr/>
    </dgm:pt>
    <dgm:pt modelId="{B194817A-6F9B-46B3-BE4F-EC9BD5A43CE3}" type="pres">
      <dgm:prSet presAssocID="{E2917AEF-1C30-410B-A7C2-A9DB14046E24}" presName="bigChev" presStyleLbl="node1" presStyleIdx="2" presStyleCnt="3"/>
      <dgm:spPr/>
      <dgm:t>
        <a:bodyPr/>
        <a:lstStyle/>
        <a:p>
          <a:endParaRPr lang="pl-PL"/>
        </a:p>
      </dgm:t>
    </dgm:pt>
    <dgm:pt modelId="{677EA87C-4C35-4DB8-8F28-2D4B437EFEBB}" type="pres">
      <dgm:prSet presAssocID="{A85E9C52-2356-4B58-BE77-3F8FF7236C1B}" presName="parTrans" presStyleCnt="0"/>
      <dgm:spPr/>
    </dgm:pt>
    <dgm:pt modelId="{04F3AAA6-2400-4825-8F04-C2D9941EC386}" type="pres">
      <dgm:prSet presAssocID="{B1616B9D-7B05-41EE-A067-A09E5D62E3C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FB2F8F-3BB2-4B3E-BAF9-76773A61DCFF}" type="pres">
      <dgm:prSet presAssocID="{73B530EC-3CA5-4B6C-9CA1-E83543D838CD}" presName="sibTrans" presStyleCnt="0"/>
      <dgm:spPr/>
    </dgm:pt>
    <dgm:pt modelId="{372B33F5-1564-4FE2-A971-A40EE8287FEC}" type="pres">
      <dgm:prSet presAssocID="{511A2399-4185-456C-BF59-D259D961221B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22F415-5D65-40C1-A1C7-8C830E00DFA9}" type="pres">
      <dgm:prSet presAssocID="{F98049A4-52B3-4E1D-AF50-BFABB5A764FF}" presName="sibTrans" presStyleCnt="0"/>
      <dgm:spPr/>
    </dgm:pt>
    <dgm:pt modelId="{226ED1B8-E32A-443F-B19F-17D649AD176D}" type="pres">
      <dgm:prSet presAssocID="{FE0E6CEA-C06D-422D-A293-032F75962310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959EA6-CD88-4DBB-A0ED-2CE4E913049F}" type="presOf" srcId="{E2917AEF-1C30-410B-A7C2-A9DB14046E24}" destId="{B194817A-6F9B-46B3-BE4F-EC9BD5A43CE3}" srcOrd="0" destOrd="0" presId="urn:microsoft.com/office/officeart/2005/8/layout/lProcess3"/>
    <dgm:cxn modelId="{EFF34418-7107-43D0-AF77-BB74C31D5232}" type="presOf" srcId="{B1616B9D-7B05-41EE-A067-A09E5D62E3C6}" destId="{04F3AAA6-2400-4825-8F04-C2D9941EC386}" srcOrd="0" destOrd="0" presId="urn:microsoft.com/office/officeart/2005/8/layout/lProcess3"/>
    <dgm:cxn modelId="{FF5D3E11-93ED-4F32-961B-F534A307BFF2}" srcId="{40350689-6099-4EFD-9FD6-B22C42156981}" destId="{8C99D3B3-221A-4E55-8DBA-970931655D20}" srcOrd="3" destOrd="0" parTransId="{8A43E085-9CF8-4B73-84F5-9BC5E9C3C782}" sibTransId="{C6DB2DEF-DEBE-4C5C-9F11-ABD045F6921E}"/>
    <dgm:cxn modelId="{3246CCC3-43E3-40E3-B908-09CE67F029BB}" type="presOf" srcId="{40350689-6099-4EFD-9FD6-B22C42156981}" destId="{10AB6C1B-7EF8-4C3F-9D64-16DA0E779156}" srcOrd="0" destOrd="0" presId="urn:microsoft.com/office/officeart/2005/8/layout/lProcess3"/>
    <dgm:cxn modelId="{37F5B6BD-B001-431A-8F70-9C48337452E8}" srcId="{7DE2E55C-9A52-4038-A061-90EC142D3AF1}" destId="{9DE685E6-5F10-470F-AD40-31770EE2E438}" srcOrd="0" destOrd="0" parTransId="{D29756A6-7CA5-4E86-925C-F7EC8A0FDB84}" sibTransId="{D387566F-70F7-450C-BE77-E318EE843C32}"/>
    <dgm:cxn modelId="{19727FD9-DE90-42A3-8CBD-ED3D5D51F996}" srcId="{E2917AEF-1C30-410B-A7C2-A9DB14046E24}" destId="{511A2399-4185-456C-BF59-D259D961221B}" srcOrd="1" destOrd="0" parTransId="{6DDA9F4A-4576-4DE2-89C6-89937E1B89E0}" sibTransId="{F98049A4-52B3-4E1D-AF50-BFABB5A764FF}"/>
    <dgm:cxn modelId="{1CF7A971-A1FF-4B7E-8491-0419BCFDB517}" type="presOf" srcId="{17047B17-0DB0-4894-AC22-4698E5AAC6E8}" destId="{54352E61-7344-4704-A321-07983D16D607}" srcOrd="0" destOrd="0" presId="urn:microsoft.com/office/officeart/2005/8/layout/lProcess3"/>
    <dgm:cxn modelId="{EA8C8A2D-DE34-4FF5-B518-56488DCEEB41}" srcId="{7DE2E55C-9A52-4038-A061-90EC142D3AF1}" destId="{40350689-6099-4EFD-9FD6-B22C42156981}" srcOrd="1" destOrd="0" parTransId="{82AFE5D9-B15F-41BC-B576-979CC4BE2B66}" sibTransId="{1DC9030F-E3D0-4763-A1C9-9631146550F1}"/>
    <dgm:cxn modelId="{31AFA850-D0C1-4C47-892D-B61829042A3C}" type="presOf" srcId="{511A2399-4185-456C-BF59-D259D961221B}" destId="{372B33F5-1564-4FE2-A971-A40EE8287FEC}" srcOrd="0" destOrd="0" presId="urn:microsoft.com/office/officeart/2005/8/layout/lProcess3"/>
    <dgm:cxn modelId="{37962266-FDBA-4BE5-BD9B-687BD578E0A1}" srcId="{40350689-6099-4EFD-9FD6-B22C42156981}" destId="{E886492D-4ED0-4C07-9091-5A0D8CBC37D1}" srcOrd="2" destOrd="0" parTransId="{4B9F2321-641D-4533-BD81-A6200C8EA62B}" sibTransId="{3E5CC2A1-2ED8-43CB-B454-C65B5027D6F1}"/>
    <dgm:cxn modelId="{381648DC-4FE0-4ADF-8A7F-3466DA043455}" type="presOf" srcId="{BC543DC3-38EF-459E-A40D-F41C7C00AA98}" destId="{28D98084-F1E7-4D1D-A1A1-5E756DD60B0B}" srcOrd="0" destOrd="0" presId="urn:microsoft.com/office/officeart/2005/8/layout/lProcess3"/>
    <dgm:cxn modelId="{D5D2B1A6-285A-43B4-91D5-3B115B0550EC}" srcId="{40350689-6099-4EFD-9FD6-B22C42156981}" destId="{32A8678F-BEBE-49EB-B510-E4F498941975}" srcOrd="0" destOrd="0" parTransId="{365848E0-D99B-40FC-B1DA-A896E82D5933}" sibTransId="{507CAC17-BC63-4C84-9988-392443945BC1}"/>
    <dgm:cxn modelId="{40244A82-3C49-4375-9ABA-D177D14310D4}" type="presOf" srcId="{9DE685E6-5F10-470F-AD40-31770EE2E438}" destId="{C16E4A96-98A5-473C-AF00-16A9687F56F5}" srcOrd="0" destOrd="0" presId="urn:microsoft.com/office/officeart/2005/8/layout/lProcess3"/>
    <dgm:cxn modelId="{A961C001-D9EF-4452-B3DA-3320B56EDA0B}" type="presOf" srcId="{8C99D3B3-221A-4E55-8DBA-970931655D20}" destId="{4C1E3CC5-F431-42E6-ACAB-208A781C5B84}" srcOrd="0" destOrd="0" presId="urn:microsoft.com/office/officeart/2005/8/layout/lProcess3"/>
    <dgm:cxn modelId="{B1B52EA7-AD8B-4050-B3E5-106A02F84448}" srcId="{E2917AEF-1C30-410B-A7C2-A9DB14046E24}" destId="{B1616B9D-7B05-41EE-A067-A09E5D62E3C6}" srcOrd="0" destOrd="0" parTransId="{A85E9C52-2356-4B58-BE77-3F8FF7236C1B}" sibTransId="{73B530EC-3CA5-4B6C-9CA1-E83543D838CD}"/>
    <dgm:cxn modelId="{9B23171F-D4EE-4852-9419-AE3F1F74EC29}" srcId="{7DE2E55C-9A52-4038-A061-90EC142D3AF1}" destId="{E2917AEF-1C30-410B-A7C2-A9DB14046E24}" srcOrd="2" destOrd="0" parTransId="{589C4820-3BAC-480D-BD0A-B89CA2E11581}" sibTransId="{C7987BC8-5A65-43A2-A8A8-8FB8EBDDE7BD}"/>
    <dgm:cxn modelId="{C8158088-DFA8-499F-80B2-BCF565E6CECB}" type="presOf" srcId="{7DE2E55C-9A52-4038-A061-90EC142D3AF1}" destId="{00B2FA58-154F-43B9-9F97-80CD03261FFF}" srcOrd="0" destOrd="0" presId="urn:microsoft.com/office/officeart/2005/8/layout/lProcess3"/>
    <dgm:cxn modelId="{39A1F5DA-F150-4A21-A48E-3F1F33B319A9}" type="presOf" srcId="{32A8678F-BEBE-49EB-B510-E4F498941975}" destId="{1ECC5B69-2F7E-415B-8089-300C688BEB61}" srcOrd="0" destOrd="0" presId="urn:microsoft.com/office/officeart/2005/8/layout/lProcess3"/>
    <dgm:cxn modelId="{253FAA45-05DA-42DE-AC6A-FC32BE444763}" type="presOf" srcId="{FE0E6CEA-C06D-422D-A293-032F75962310}" destId="{226ED1B8-E32A-443F-B19F-17D649AD176D}" srcOrd="0" destOrd="0" presId="urn:microsoft.com/office/officeart/2005/8/layout/lProcess3"/>
    <dgm:cxn modelId="{714CAD6F-5663-4413-A8E4-C07828C080C1}" srcId="{40350689-6099-4EFD-9FD6-B22C42156981}" destId="{BC543DC3-38EF-459E-A40D-F41C7C00AA98}" srcOrd="1" destOrd="0" parTransId="{BDDCB9F7-497F-4493-9BE2-3A08A3817F04}" sibTransId="{2A2EFCB0-AF48-4A19-A2FE-3392D9EB18BC}"/>
    <dgm:cxn modelId="{21A2E3FF-AE85-46A7-A3F7-81C977AAC823}" srcId="{9DE685E6-5F10-470F-AD40-31770EE2E438}" destId="{17047B17-0DB0-4894-AC22-4698E5AAC6E8}" srcOrd="0" destOrd="0" parTransId="{12B3727E-B92A-4B5A-85B0-F99D3853DDF2}" sibTransId="{7B625C37-3D85-4718-B264-5E6488496B98}"/>
    <dgm:cxn modelId="{061F2868-DE94-41D3-A192-0E4C81083B7F}" srcId="{E2917AEF-1C30-410B-A7C2-A9DB14046E24}" destId="{FE0E6CEA-C06D-422D-A293-032F75962310}" srcOrd="2" destOrd="0" parTransId="{3314C7A6-76B7-4CE8-B34C-84E3577D140A}" sibTransId="{97E83E5C-7B26-45B3-ADFD-8F3092AFBA37}"/>
    <dgm:cxn modelId="{0910DA84-7B6C-43FA-A6FF-2356A8960509}" type="presOf" srcId="{E886492D-4ED0-4C07-9091-5A0D8CBC37D1}" destId="{FF574E29-AEF1-4B7B-B8DB-D45A4905D756}" srcOrd="0" destOrd="0" presId="urn:microsoft.com/office/officeart/2005/8/layout/lProcess3"/>
    <dgm:cxn modelId="{A3554BB7-DB3E-4E23-82D7-26EBBBAB5409}" type="presParOf" srcId="{00B2FA58-154F-43B9-9F97-80CD03261FFF}" destId="{7F17FA59-F04B-463C-8FDC-384A7B317FA4}" srcOrd="0" destOrd="0" presId="urn:microsoft.com/office/officeart/2005/8/layout/lProcess3"/>
    <dgm:cxn modelId="{CB054A3F-3759-42AD-9EC5-3A19284CE2E9}" type="presParOf" srcId="{7F17FA59-F04B-463C-8FDC-384A7B317FA4}" destId="{C16E4A96-98A5-473C-AF00-16A9687F56F5}" srcOrd="0" destOrd="0" presId="urn:microsoft.com/office/officeart/2005/8/layout/lProcess3"/>
    <dgm:cxn modelId="{DB535C89-A9D6-4921-8A56-AEC979BA96AF}" type="presParOf" srcId="{7F17FA59-F04B-463C-8FDC-384A7B317FA4}" destId="{6E226ABC-2E81-4830-B798-983FB5B86877}" srcOrd="1" destOrd="0" presId="urn:microsoft.com/office/officeart/2005/8/layout/lProcess3"/>
    <dgm:cxn modelId="{90E4E087-DCB2-4F55-A023-5C2D57EE52DA}" type="presParOf" srcId="{7F17FA59-F04B-463C-8FDC-384A7B317FA4}" destId="{54352E61-7344-4704-A321-07983D16D607}" srcOrd="2" destOrd="0" presId="urn:microsoft.com/office/officeart/2005/8/layout/lProcess3"/>
    <dgm:cxn modelId="{0FD706FB-B94C-46DC-803C-67CA6A6E7900}" type="presParOf" srcId="{00B2FA58-154F-43B9-9F97-80CD03261FFF}" destId="{26706FDB-A241-460B-8400-491DC6463D85}" srcOrd="1" destOrd="0" presId="urn:microsoft.com/office/officeart/2005/8/layout/lProcess3"/>
    <dgm:cxn modelId="{D0655F7B-9639-4D64-AAC0-A1A82A2623A4}" type="presParOf" srcId="{00B2FA58-154F-43B9-9F97-80CD03261FFF}" destId="{A7BC32D1-50FA-4C53-AE2D-3B6878BB6DD2}" srcOrd="2" destOrd="0" presId="urn:microsoft.com/office/officeart/2005/8/layout/lProcess3"/>
    <dgm:cxn modelId="{52880C83-4566-44EA-AD95-7417B02CD40D}" type="presParOf" srcId="{A7BC32D1-50FA-4C53-AE2D-3B6878BB6DD2}" destId="{10AB6C1B-7EF8-4C3F-9D64-16DA0E779156}" srcOrd="0" destOrd="0" presId="urn:microsoft.com/office/officeart/2005/8/layout/lProcess3"/>
    <dgm:cxn modelId="{6CB0EA88-505F-4CEB-B7E7-5584807FE132}" type="presParOf" srcId="{A7BC32D1-50FA-4C53-AE2D-3B6878BB6DD2}" destId="{0BB6EE9B-D5FA-43E3-9BD9-85F41EA17E9C}" srcOrd="1" destOrd="0" presId="urn:microsoft.com/office/officeart/2005/8/layout/lProcess3"/>
    <dgm:cxn modelId="{3C81E754-37BA-49A5-AABF-1CA122E994D9}" type="presParOf" srcId="{A7BC32D1-50FA-4C53-AE2D-3B6878BB6DD2}" destId="{1ECC5B69-2F7E-415B-8089-300C688BEB61}" srcOrd="2" destOrd="0" presId="urn:microsoft.com/office/officeart/2005/8/layout/lProcess3"/>
    <dgm:cxn modelId="{7C09D5DE-786F-4F94-9A9E-8FE285E5FAB0}" type="presParOf" srcId="{A7BC32D1-50FA-4C53-AE2D-3B6878BB6DD2}" destId="{6C1135C7-ED95-4891-84AB-0684644FD53C}" srcOrd="3" destOrd="0" presId="urn:microsoft.com/office/officeart/2005/8/layout/lProcess3"/>
    <dgm:cxn modelId="{300BC442-4724-4670-81F4-01866E8FEDF2}" type="presParOf" srcId="{A7BC32D1-50FA-4C53-AE2D-3B6878BB6DD2}" destId="{28D98084-F1E7-4D1D-A1A1-5E756DD60B0B}" srcOrd="4" destOrd="0" presId="urn:microsoft.com/office/officeart/2005/8/layout/lProcess3"/>
    <dgm:cxn modelId="{D5EA83E0-C4F4-4E5E-B555-9702F0CB6277}" type="presParOf" srcId="{A7BC32D1-50FA-4C53-AE2D-3B6878BB6DD2}" destId="{484E1078-B959-4F81-9FD9-58ECCA0757A8}" srcOrd="5" destOrd="0" presId="urn:microsoft.com/office/officeart/2005/8/layout/lProcess3"/>
    <dgm:cxn modelId="{0F2AE224-0483-409D-989A-E402FAC18B2B}" type="presParOf" srcId="{A7BC32D1-50FA-4C53-AE2D-3B6878BB6DD2}" destId="{FF574E29-AEF1-4B7B-B8DB-D45A4905D756}" srcOrd="6" destOrd="0" presId="urn:microsoft.com/office/officeart/2005/8/layout/lProcess3"/>
    <dgm:cxn modelId="{B912AC8E-0A03-4E79-913A-515060BEE7F6}" type="presParOf" srcId="{A7BC32D1-50FA-4C53-AE2D-3B6878BB6DD2}" destId="{4500254B-2104-447C-9A1F-5986C5E3E48F}" srcOrd="7" destOrd="0" presId="urn:microsoft.com/office/officeart/2005/8/layout/lProcess3"/>
    <dgm:cxn modelId="{E73BC509-0567-473F-AE5D-203B212AD34D}" type="presParOf" srcId="{A7BC32D1-50FA-4C53-AE2D-3B6878BB6DD2}" destId="{4C1E3CC5-F431-42E6-ACAB-208A781C5B84}" srcOrd="8" destOrd="0" presId="urn:microsoft.com/office/officeart/2005/8/layout/lProcess3"/>
    <dgm:cxn modelId="{C7A5EFCD-04A9-430A-A14D-1B356F5B4935}" type="presParOf" srcId="{00B2FA58-154F-43B9-9F97-80CD03261FFF}" destId="{79431433-924A-4A4A-851A-D262F7D019C7}" srcOrd="3" destOrd="0" presId="urn:microsoft.com/office/officeart/2005/8/layout/lProcess3"/>
    <dgm:cxn modelId="{B1997BE4-0937-48F4-AE06-0A2CC5A44045}" type="presParOf" srcId="{00B2FA58-154F-43B9-9F97-80CD03261FFF}" destId="{61282E81-D88E-4E54-9690-CD6B14906E61}" srcOrd="4" destOrd="0" presId="urn:microsoft.com/office/officeart/2005/8/layout/lProcess3"/>
    <dgm:cxn modelId="{3ED918EC-2B2F-4472-9A14-76947F7AF83A}" type="presParOf" srcId="{61282E81-D88E-4E54-9690-CD6B14906E61}" destId="{B194817A-6F9B-46B3-BE4F-EC9BD5A43CE3}" srcOrd="0" destOrd="0" presId="urn:microsoft.com/office/officeart/2005/8/layout/lProcess3"/>
    <dgm:cxn modelId="{44C78830-D129-404B-917F-8E74466876DD}" type="presParOf" srcId="{61282E81-D88E-4E54-9690-CD6B14906E61}" destId="{677EA87C-4C35-4DB8-8F28-2D4B437EFEBB}" srcOrd="1" destOrd="0" presId="urn:microsoft.com/office/officeart/2005/8/layout/lProcess3"/>
    <dgm:cxn modelId="{DAC9D359-BCD3-475C-9CE2-8AFD933AAB4E}" type="presParOf" srcId="{61282E81-D88E-4E54-9690-CD6B14906E61}" destId="{04F3AAA6-2400-4825-8F04-C2D9941EC386}" srcOrd="2" destOrd="0" presId="urn:microsoft.com/office/officeart/2005/8/layout/lProcess3"/>
    <dgm:cxn modelId="{4271BF4D-6EE7-4B0E-9054-BFBCD6C26C9D}" type="presParOf" srcId="{61282E81-D88E-4E54-9690-CD6B14906E61}" destId="{DAFB2F8F-3BB2-4B3E-BAF9-76773A61DCFF}" srcOrd="3" destOrd="0" presId="urn:microsoft.com/office/officeart/2005/8/layout/lProcess3"/>
    <dgm:cxn modelId="{2E3235AA-ACBD-447C-BF1A-DFD9B9368F78}" type="presParOf" srcId="{61282E81-D88E-4E54-9690-CD6B14906E61}" destId="{372B33F5-1564-4FE2-A971-A40EE8287FEC}" srcOrd="4" destOrd="0" presId="urn:microsoft.com/office/officeart/2005/8/layout/lProcess3"/>
    <dgm:cxn modelId="{ED8F66F2-B292-44C5-9C0A-245997C45722}" type="presParOf" srcId="{61282E81-D88E-4E54-9690-CD6B14906E61}" destId="{E222F415-5D65-40C1-A1C7-8C830E00DFA9}" srcOrd="5" destOrd="0" presId="urn:microsoft.com/office/officeart/2005/8/layout/lProcess3"/>
    <dgm:cxn modelId="{DC030E44-7BA9-468C-9F82-53AC21525BAA}" type="presParOf" srcId="{61282E81-D88E-4E54-9690-CD6B14906E61}" destId="{226ED1B8-E32A-443F-B19F-17D649AD176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bProcess4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597054-4782-4A67-8D40-1F2E9EFC1E6F}">
      <dgm:prSet/>
      <dgm:spPr/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I</a:t>
          </a:r>
          <a:endParaRPr lang="en-US" dirty="0">
            <a:solidFill>
              <a:srgbClr val="13538A"/>
            </a:solidFill>
          </a:endParaRPr>
        </a:p>
      </dgm:t>
    </dgm:pt>
    <dgm:pt modelId="{1D9CD26C-DF62-46D3-BA3E-C45AE21D70F3}" type="parTrans" cxnId="{E8E33127-AB68-406F-99A5-A80BEDA54E98}">
      <dgm:prSet/>
      <dgm:spPr/>
      <dgm:t>
        <a:bodyPr/>
        <a:lstStyle/>
        <a:p>
          <a:endParaRPr lang="en-US"/>
        </a:p>
      </dgm:t>
    </dgm:pt>
    <dgm:pt modelId="{0430D883-E212-4F09-9561-5837032D2545}" type="sibTrans" cxnId="{E8E33127-AB68-406F-99A5-A80BEDA54E98}">
      <dgm:prSet/>
      <dgm:spPr/>
      <dgm:t>
        <a:bodyPr/>
        <a:lstStyle/>
        <a:p>
          <a:endParaRPr lang="en-US"/>
        </a:p>
      </dgm:t>
    </dgm:pt>
    <dgm:pt modelId="{A2C59A45-E6BD-4218-A363-1DE673D7674B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Wnioskodawca </a:t>
          </a:r>
          <a:r>
            <a:rPr lang="pl-PL" dirty="0">
              <a:solidFill>
                <a:srgbClr val="13538A"/>
              </a:solidFill>
            </a:rPr>
            <a:t>mieści się w katalogu Beneficjentów, określonym w PP</a:t>
          </a:r>
          <a:endParaRPr lang="en-US" dirty="0">
            <a:solidFill>
              <a:srgbClr val="13538A"/>
            </a:solidFill>
          </a:endParaRPr>
        </a:p>
      </dgm:t>
    </dgm:pt>
    <dgm:pt modelId="{12BAB566-73DA-4E5A-B5AB-07E152E15809}" type="parTrans" cxnId="{96B6CD6F-3AE1-4CCE-85F6-82E3E6BBDEA1}">
      <dgm:prSet/>
      <dgm:spPr/>
      <dgm:t>
        <a:bodyPr/>
        <a:lstStyle/>
        <a:p>
          <a:endParaRPr lang="en-US"/>
        </a:p>
      </dgm:t>
    </dgm:pt>
    <dgm:pt modelId="{8D116509-C55D-4E33-9A46-2DCCB2934727}" type="sibTrans" cxnId="{96B6CD6F-3AE1-4CCE-85F6-82E3E6BBDEA1}">
      <dgm:prSet/>
      <dgm:spPr/>
      <dgm:t>
        <a:bodyPr/>
        <a:lstStyle/>
        <a:p>
          <a:endParaRPr lang="en-US"/>
        </a:p>
      </dgm:t>
    </dgm:pt>
    <dgm:pt modelId="{89191420-5317-45B9-9053-FA6248749CF4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II</a:t>
          </a:r>
          <a:endParaRPr lang="en-US">
            <a:solidFill>
              <a:srgbClr val="13538A"/>
            </a:solidFill>
          </a:endParaRPr>
        </a:p>
      </dgm:t>
    </dgm:pt>
    <dgm:pt modelId="{7B7F598F-D2C6-48FE-A9D8-0A1775A772E5}" type="parTrans" cxnId="{34B881F7-90BB-4D07-AB69-4303C441C048}">
      <dgm:prSet/>
      <dgm:spPr/>
      <dgm:t>
        <a:bodyPr/>
        <a:lstStyle/>
        <a:p>
          <a:endParaRPr lang="en-US"/>
        </a:p>
      </dgm:t>
    </dgm:pt>
    <dgm:pt modelId="{EF959EFE-2999-4969-AA8C-B3560503FA92}" type="sibTrans" cxnId="{34B881F7-90BB-4D07-AB69-4303C441C048}">
      <dgm:prSet/>
      <dgm:spPr/>
      <dgm:t>
        <a:bodyPr/>
        <a:lstStyle/>
        <a:p>
          <a:endParaRPr lang="en-US"/>
        </a:p>
      </dgm:t>
    </dgm:pt>
    <dgm:pt modelId="{314D2561-7A8D-45F8-9377-5667484E55E7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Ogólna </a:t>
          </a:r>
          <a:r>
            <a:rPr lang="pl-PL" dirty="0">
              <a:solidFill>
                <a:srgbClr val="13538A"/>
              </a:solidFill>
            </a:rPr>
            <a:t>jakość fiszki</a:t>
          </a:r>
          <a:endParaRPr lang="en-US" dirty="0">
            <a:solidFill>
              <a:srgbClr val="13538A"/>
            </a:solidFill>
          </a:endParaRPr>
        </a:p>
      </dgm:t>
    </dgm:pt>
    <dgm:pt modelId="{257E14CF-2D72-4BDC-BF8D-4C9A8414A948}" type="parTrans" cxnId="{4A18530C-256C-41C1-B2C8-157FFC7CEF3F}">
      <dgm:prSet/>
      <dgm:spPr/>
      <dgm:t>
        <a:bodyPr/>
        <a:lstStyle/>
        <a:p>
          <a:endParaRPr lang="en-US"/>
        </a:p>
      </dgm:t>
    </dgm:pt>
    <dgm:pt modelId="{CDB1D755-344C-4785-9E65-A87F37296749}" type="sibTrans" cxnId="{4A18530C-256C-41C1-B2C8-157FFC7CEF3F}">
      <dgm:prSet/>
      <dgm:spPr/>
      <dgm:t>
        <a:bodyPr/>
        <a:lstStyle/>
        <a:p>
          <a:endParaRPr lang="en-US"/>
        </a:p>
      </dgm:t>
    </dgm:pt>
    <dgm:pt modelId="{CC2C9A87-89B4-4011-8BC3-43EA63965ED3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III </a:t>
          </a:r>
          <a:endParaRPr lang="en-US">
            <a:solidFill>
              <a:srgbClr val="13538A"/>
            </a:solidFill>
          </a:endParaRPr>
        </a:p>
      </dgm:t>
    </dgm:pt>
    <dgm:pt modelId="{E54C9043-C52C-4FC5-A7E2-9BA57951231B}" type="parTrans" cxnId="{A6C48F54-D40A-4DF4-B92E-C64747BB14A5}">
      <dgm:prSet/>
      <dgm:spPr/>
      <dgm:t>
        <a:bodyPr/>
        <a:lstStyle/>
        <a:p>
          <a:endParaRPr lang="en-US"/>
        </a:p>
      </dgm:t>
    </dgm:pt>
    <dgm:pt modelId="{9C799152-B326-4D25-868B-0EBC84DB72B5}" type="sibTrans" cxnId="{A6C48F54-D40A-4DF4-B92E-C64747BB14A5}">
      <dgm:prSet/>
      <dgm:spPr/>
      <dgm:t>
        <a:bodyPr/>
        <a:lstStyle/>
        <a:p>
          <a:endParaRPr lang="en-US"/>
        </a:p>
      </dgm:t>
    </dgm:pt>
    <dgm:pt modelId="{210FD988-7692-4856-B3D2-60D2E22433EB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Przedsięwzięcie </a:t>
          </a:r>
          <a:r>
            <a:rPr lang="pl-PL" dirty="0">
              <a:solidFill>
                <a:srgbClr val="13538A"/>
              </a:solidFill>
            </a:rPr>
            <a:t>wpisuje się w ogólne cele PP oraz jeden z celów szczegółowych</a:t>
          </a:r>
          <a:endParaRPr lang="en-US" dirty="0">
            <a:solidFill>
              <a:srgbClr val="13538A"/>
            </a:solidFill>
          </a:endParaRPr>
        </a:p>
      </dgm:t>
    </dgm:pt>
    <dgm:pt modelId="{836A6A61-57E3-49B6-96EB-A86E348BD054}" type="parTrans" cxnId="{488B5D22-F6C4-48BD-AAD9-105BC633E90A}">
      <dgm:prSet/>
      <dgm:spPr/>
      <dgm:t>
        <a:bodyPr/>
        <a:lstStyle/>
        <a:p>
          <a:endParaRPr lang="en-US"/>
        </a:p>
      </dgm:t>
    </dgm:pt>
    <dgm:pt modelId="{E14CC5B3-382A-4069-9DE5-6BB13FC5E525}" type="sibTrans" cxnId="{488B5D22-F6C4-48BD-AAD9-105BC633E90A}">
      <dgm:prSet/>
      <dgm:spPr/>
      <dgm:t>
        <a:bodyPr/>
        <a:lstStyle/>
        <a:p>
          <a:endParaRPr lang="en-US"/>
        </a:p>
      </dgm:t>
    </dgm:pt>
    <dgm:pt modelId="{7C7A8CB9-FB73-404F-BADA-1B06C875AA2C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IV</a:t>
          </a:r>
          <a:endParaRPr lang="en-US" dirty="0">
            <a:solidFill>
              <a:srgbClr val="13538A"/>
            </a:solidFill>
          </a:endParaRPr>
        </a:p>
      </dgm:t>
    </dgm:pt>
    <dgm:pt modelId="{8327799C-8E44-4CCF-9BCE-F990B5EFD366}" type="parTrans" cxnId="{A49D6B6E-D287-493C-A459-85A0B2AC3653}">
      <dgm:prSet/>
      <dgm:spPr/>
      <dgm:t>
        <a:bodyPr/>
        <a:lstStyle/>
        <a:p>
          <a:endParaRPr lang="en-US"/>
        </a:p>
      </dgm:t>
    </dgm:pt>
    <dgm:pt modelId="{B1A5D96E-3695-47A1-A579-691E83688E98}" type="sibTrans" cxnId="{A49D6B6E-D287-493C-A459-85A0B2AC3653}">
      <dgm:prSet/>
      <dgm:spPr/>
      <dgm:t>
        <a:bodyPr/>
        <a:lstStyle/>
        <a:p>
          <a:endParaRPr lang="en-US"/>
        </a:p>
      </dgm:t>
    </dgm:pt>
    <dgm:pt modelId="{F7E9E974-9714-48F8-B0F3-E7CB8487E66A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Przedsięwzięcie </a:t>
          </a:r>
          <a:r>
            <a:rPr lang="pl-PL" dirty="0">
              <a:solidFill>
                <a:srgbClr val="13538A"/>
              </a:solidFill>
            </a:rPr>
            <a:t>dotyczy wdrożenia wyników prac badawczo rozwojowych</a:t>
          </a:r>
          <a:endParaRPr lang="en-US" dirty="0">
            <a:solidFill>
              <a:srgbClr val="13538A"/>
            </a:solidFill>
          </a:endParaRPr>
        </a:p>
      </dgm:t>
    </dgm:pt>
    <dgm:pt modelId="{DE016AD8-DAC1-4B33-A598-282CA1505F40}" type="parTrans" cxnId="{06B0D457-AA81-426B-A18D-2FE6C273381A}">
      <dgm:prSet/>
      <dgm:spPr/>
      <dgm:t>
        <a:bodyPr/>
        <a:lstStyle/>
        <a:p>
          <a:endParaRPr lang="en-US"/>
        </a:p>
      </dgm:t>
    </dgm:pt>
    <dgm:pt modelId="{FDB48336-2FE1-4CCC-982C-2AC5C5698F28}" type="sibTrans" cxnId="{06B0D457-AA81-426B-A18D-2FE6C273381A}">
      <dgm:prSet/>
      <dgm:spPr/>
      <dgm:t>
        <a:bodyPr/>
        <a:lstStyle/>
        <a:p>
          <a:endParaRPr lang="en-US"/>
        </a:p>
      </dgm:t>
    </dgm:pt>
    <dgm:pt modelId="{2B2F1E61-9A02-49D9-884D-AB798591A23D}">
      <dgm:prSet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V</a:t>
          </a:r>
          <a:endParaRPr lang="en-US" dirty="0">
            <a:solidFill>
              <a:srgbClr val="13538A"/>
            </a:solidFill>
          </a:endParaRPr>
        </a:p>
      </dgm:t>
    </dgm:pt>
    <dgm:pt modelId="{001328B7-00F2-4886-B98D-F9AEDA11C063}" type="parTrans" cxnId="{CB014878-5614-4245-A647-42E87BFB0D15}">
      <dgm:prSet/>
      <dgm:spPr/>
      <dgm:t>
        <a:bodyPr/>
        <a:lstStyle/>
        <a:p>
          <a:endParaRPr lang="en-US"/>
        </a:p>
      </dgm:t>
    </dgm:pt>
    <dgm:pt modelId="{79EB0CCD-C40E-4F7A-B590-403F8EBE9215}" type="sibTrans" cxnId="{CB014878-5614-4245-A647-42E87BFB0D15}">
      <dgm:prSet/>
      <dgm:spPr/>
      <dgm:t>
        <a:bodyPr/>
        <a:lstStyle/>
        <a:p>
          <a:endParaRPr lang="en-US"/>
        </a:p>
      </dgm:t>
    </dgm:pt>
    <dgm:pt modelId="{2B2E3FDB-1DE2-4C32-A396-9E26855E8A24}">
      <dgm:prSet/>
      <dgm:spPr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Innowacyjność </a:t>
          </a:r>
          <a:r>
            <a:rPr lang="pl-PL" dirty="0">
              <a:solidFill>
                <a:srgbClr val="13538A"/>
              </a:solidFill>
            </a:rPr>
            <a:t>rozwiązania będącego przedmiotem projektu</a:t>
          </a:r>
          <a:endParaRPr lang="en-US" dirty="0">
            <a:solidFill>
              <a:srgbClr val="13538A"/>
            </a:solidFill>
          </a:endParaRPr>
        </a:p>
      </dgm:t>
    </dgm:pt>
    <dgm:pt modelId="{6E1A07A9-1A18-4FA2-BC4D-66C2962AACF3}" type="parTrans" cxnId="{E2A40AF7-4EED-4E04-9C49-E5479EB3BF3B}">
      <dgm:prSet/>
      <dgm:spPr/>
      <dgm:t>
        <a:bodyPr/>
        <a:lstStyle/>
        <a:p>
          <a:endParaRPr lang="en-US"/>
        </a:p>
      </dgm:t>
    </dgm:pt>
    <dgm:pt modelId="{69C4D2F7-0F97-4722-A1D4-C67963233204}" type="sibTrans" cxnId="{E2A40AF7-4EED-4E04-9C49-E5479EB3BF3B}">
      <dgm:prSet/>
      <dgm:spPr/>
      <dgm:t>
        <a:bodyPr/>
        <a:lstStyle/>
        <a:p>
          <a:endParaRPr lang="en-US"/>
        </a:p>
      </dgm:t>
    </dgm:pt>
    <dgm:pt modelId="{31561E7C-1DE3-4319-B52C-B6610F7D7101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>
            <a:defRPr b="1"/>
          </a:pPr>
          <a:r>
            <a:rPr lang="pl-PL" b="1" dirty="0">
              <a:solidFill>
                <a:srgbClr val="13538A"/>
              </a:solidFill>
            </a:rPr>
            <a:t>Kryterium VI</a:t>
          </a:r>
          <a:endParaRPr lang="en-US" dirty="0">
            <a:solidFill>
              <a:srgbClr val="13538A"/>
            </a:solidFill>
          </a:endParaRPr>
        </a:p>
      </dgm:t>
    </dgm:pt>
    <dgm:pt modelId="{639F4302-B746-4039-89B0-84F9A3182028}" type="parTrans" cxnId="{F4924825-A20F-4452-A52C-C5F900D6B9B2}">
      <dgm:prSet/>
      <dgm:spPr/>
      <dgm:t>
        <a:bodyPr/>
        <a:lstStyle/>
        <a:p>
          <a:endParaRPr lang="en-US"/>
        </a:p>
      </dgm:t>
    </dgm:pt>
    <dgm:pt modelId="{27BA56DC-1E86-43CB-A4E5-DB5996C7A6E0}" type="sibTrans" cxnId="{F4924825-A20F-4452-A52C-C5F900D6B9B2}">
      <dgm:prSet/>
      <dgm:spPr/>
      <dgm:t>
        <a:bodyPr/>
        <a:lstStyle/>
        <a:p>
          <a:endParaRPr lang="en-US"/>
        </a:p>
      </dgm:t>
    </dgm:pt>
    <dgm:pt modelId="{D9323449-6867-447B-8A6C-5415C2C959FB}">
      <dgm:prSet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Ocena </a:t>
          </a:r>
          <a:r>
            <a:rPr lang="pl-PL" dirty="0">
              <a:solidFill>
                <a:srgbClr val="13538A"/>
              </a:solidFill>
            </a:rPr>
            <a:t>planowanych efektów ekologicznych </a:t>
          </a:r>
          <a:endParaRPr lang="en-US" dirty="0">
            <a:solidFill>
              <a:srgbClr val="13538A"/>
            </a:solidFill>
          </a:endParaRPr>
        </a:p>
      </dgm:t>
    </dgm:pt>
    <dgm:pt modelId="{F2C8A766-3541-4AFA-95E5-491499178C2B}" type="parTrans" cxnId="{54FEF55A-0E32-4988-B70E-ED43D9581729}">
      <dgm:prSet/>
      <dgm:spPr/>
      <dgm:t>
        <a:bodyPr/>
        <a:lstStyle/>
        <a:p>
          <a:endParaRPr lang="en-US"/>
        </a:p>
      </dgm:t>
    </dgm:pt>
    <dgm:pt modelId="{11EB5CCC-21FB-4CBF-9DE1-ED0E10E7D4B8}" type="sibTrans" cxnId="{54FEF55A-0E32-4988-B70E-ED43D9581729}">
      <dgm:prSet/>
      <dgm:spPr/>
      <dgm:t>
        <a:bodyPr/>
        <a:lstStyle/>
        <a:p>
          <a:endParaRPr lang="en-US"/>
        </a:p>
      </dgm:t>
    </dgm:pt>
    <dgm:pt modelId="{FE669FEF-018C-4CC3-9F27-558F689AAF64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VII </a:t>
          </a:r>
          <a:endParaRPr lang="en-US">
            <a:solidFill>
              <a:srgbClr val="13538A"/>
            </a:solidFill>
          </a:endParaRPr>
        </a:p>
      </dgm:t>
    </dgm:pt>
    <dgm:pt modelId="{58F6089F-9F4A-40F0-90F1-8DB1A814C5DC}" type="parTrans" cxnId="{BC32A1F3-29E3-4E98-8618-5D018F1C852E}">
      <dgm:prSet/>
      <dgm:spPr/>
      <dgm:t>
        <a:bodyPr/>
        <a:lstStyle/>
        <a:p>
          <a:endParaRPr lang="en-US"/>
        </a:p>
      </dgm:t>
    </dgm:pt>
    <dgm:pt modelId="{D02420BF-CD83-4548-8117-4D357413C463}" type="sibTrans" cxnId="{BC32A1F3-29E3-4E98-8618-5D018F1C852E}">
      <dgm:prSet/>
      <dgm:spPr/>
      <dgm:t>
        <a:bodyPr/>
        <a:lstStyle/>
        <a:p>
          <a:endParaRPr lang="en-US"/>
        </a:p>
      </dgm:t>
    </dgm:pt>
    <dgm:pt modelId="{539DC6AC-3AE8-4E78-A007-48A983AE8824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Stopień </a:t>
          </a:r>
          <a:r>
            <a:rPr lang="pl-PL" dirty="0">
              <a:solidFill>
                <a:srgbClr val="13538A"/>
              </a:solidFill>
            </a:rPr>
            <a:t>przygotowania projektu do realizacji</a:t>
          </a:r>
          <a:endParaRPr lang="en-US" dirty="0">
            <a:solidFill>
              <a:srgbClr val="13538A"/>
            </a:solidFill>
          </a:endParaRPr>
        </a:p>
      </dgm:t>
    </dgm:pt>
    <dgm:pt modelId="{92675D6D-E3F2-4A34-9282-95B58CFF175C}" type="parTrans" cxnId="{1669C198-8CAA-4C35-B8FF-CEF04EDED485}">
      <dgm:prSet/>
      <dgm:spPr/>
      <dgm:t>
        <a:bodyPr/>
        <a:lstStyle/>
        <a:p>
          <a:endParaRPr lang="en-US"/>
        </a:p>
      </dgm:t>
    </dgm:pt>
    <dgm:pt modelId="{4E0B955A-E669-4EE3-BF3A-34435BA3DEB4}" type="sibTrans" cxnId="{1669C198-8CAA-4C35-B8FF-CEF04EDED485}">
      <dgm:prSet/>
      <dgm:spPr/>
      <dgm:t>
        <a:bodyPr/>
        <a:lstStyle/>
        <a:p>
          <a:endParaRPr lang="en-US"/>
        </a:p>
      </dgm:t>
    </dgm:pt>
    <dgm:pt modelId="{312C5A4C-E3F0-4860-A62A-850166B76F46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VIII </a:t>
          </a:r>
          <a:endParaRPr lang="en-US">
            <a:solidFill>
              <a:srgbClr val="13538A"/>
            </a:solidFill>
          </a:endParaRPr>
        </a:p>
      </dgm:t>
    </dgm:pt>
    <dgm:pt modelId="{241E20EB-523C-4185-B3FB-152BAB65410E}" type="parTrans" cxnId="{510FCD5F-A112-473D-AD10-6E65D96FA49B}">
      <dgm:prSet/>
      <dgm:spPr/>
      <dgm:t>
        <a:bodyPr/>
        <a:lstStyle/>
        <a:p>
          <a:endParaRPr lang="en-US"/>
        </a:p>
      </dgm:t>
    </dgm:pt>
    <dgm:pt modelId="{CF8F8125-5AFF-4525-AD61-F2188972713E}" type="sibTrans" cxnId="{510FCD5F-A112-473D-AD10-6E65D96FA49B}">
      <dgm:prSet/>
      <dgm:spPr/>
      <dgm:t>
        <a:bodyPr/>
        <a:lstStyle/>
        <a:p>
          <a:endParaRPr lang="en-US"/>
        </a:p>
      </dgm:t>
    </dgm:pt>
    <dgm:pt modelId="{6C646AA9-7212-4D75-899D-D8B847577604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Harmonogram </a:t>
          </a:r>
          <a:r>
            <a:rPr lang="pl-PL" dirty="0">
              <a:solidFill>
                <a:srgbClr val="13538A"/>
              </a:solidFill>
            </a:rPr>
            <a:t>wdrażania przedsięwzięcia</a:t>
          </a:r>
          <a:endParaRPr lang="en-US" dirty="0">
            <a:solidFill>
              <a:srgbClr val="13538A"/>
            </a:solidFill>
          </a:endParaRPr>
        </a:p>
      </dgm:t>
    </dgm:pt>
    <dgm:pt modelId="{E20FA5AD-F925-4348-8CCA-CF191E2C83FC}" type="parTrans" cxnId="{67979899-422E-470D-90BC-B530507F2223}">
      <dgm:prSet/>
      <dgm:spPr/>
      <dgm:t>
        <a:bodyPr/>
        <a:lstStyle/>
        <a:p>
          <a:endParaRPr lang="en-US"/>
        </a:p>
      </dgm:t>
    </dgm:pt>
    <dgm:pt modelId="{07A2A21A-4A70-4588-852A-9AD97C1B59B3}" type="sibTrans" cxnId="{67979899-422E-470D-90BC-B530507F2223}">
      <dgm:prSet/>
      <dgm:spPr/>
      <dgm:t>
        <a:bodyPr/>
        <a:lstStyle/>
        <a:p>
          <a:endParaRPr lang="en-US"/>
        </a:p>
      </dgm:t>
    </dgm:pt>
    <dgm:pt modelId="{8DCBDB6D-4A3D-4677-9EF7-CAF20659973F}">
      <dgm:prSet/>
      <dgm:spPr/>
      <dgm:t>
        <a:bodyPr/>
        <a:lstStyle/>
        <a:p>
          <a:pPr>
            <a:defRPr b="1"/>
          </a:pPr>
          <a:r>
            <a:rPr lang="pl-PL" b="1">
              <a:solidFill>
                <a:srgbClr val="13538A"/>
              </a:solidFill>
            </a:rPr>
            <a:t>Kryterium IX</a:t>
          </a:r>
          <a:endParaRPr lang="en-US">
            <a:solidFill>
              <a:srgbClr val="13538A"/>
            </a:solidFill>
          </a:endParaRPr>
        </a:p>
      </dgm:t>
    </dgm:pt>
    <dgm:pt modelId="{94BC05AB-518F-436B-BB26-89C686A15D31}" type="parTrans" cxnId="{F09C94F2-D271-4F0D-B4AD-5E9598B7DC39}">
      <dgm:prSet/>
      <dgm:spPr/>
      <dgm:t>
        <a:bodyPr/>
        <a:lstStyle/>
        <a:p>
          <a:endParaRPr lang="en-US"/>
        </a:p>
      </dgm:t>
    </dgm:pt>
    <dgm:pt modelId="{CEDD1FD9-EC1C-4C90-8E6D-2F7A593A25EA}" type="sibTrans" cxnId="{F09C94F2-D271-4F0D-B4AD-5E9598B7DC39}">
      <dgm:prSet/>
      <dgm:spPr/>
      <dgm:t>
        <a:bodyPr/>
        <a:lstStyle/>
        <a:p>
          <a:endParaRPr lang="en-US"/>
        </a:p>
      </dgm:t>
    </dgm:pt>
    <dgm:pt modelId="{636E6862-82D4-4B11-82F1-7260A3A40735}">
      <dgm:prSet/>
      <dgm:spPr/>
      <dgm:t>
        <a:bodyPr/>
        <a:lstStyle/>
        <a:p>
          <a:r>
            <a:rPr lang="pl-PL" b="0" dirty="0" smtClean="0">
              <a:solidFill>
                <a:schemeClr val="bg1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Efektywność </a:t>
          </a:r>
          <a:r>
            <a:rPr lang="pl-PL" dirty="0">
              <a:solidFill>
                <a:srgbClr val="13538A"/>
              </a:solidFill>
            </a:rPr>
            <a:t>kosztowa</a:t>
          </a:r>
          <a:endParaRPr lang="en-US" dirty="0">
            <a:solidFill>
              <a:srgbClr val="13538A"/>
            </a:solidFill>
          </a:endParaRPr>
        </a:p>
      </dgm:t>
    </dgm:pt>
    <dgm:pt modelId="{2EBE372F-5ED2-4F5D-9249-833FE392ED4D}" type="parTrans" cxnId="{128F7BC8-653B-4626-B02C-9C819BAAF8D9}">
      <dgm:prSet/>
      <dgm:spPr/>
      <dgm:t>
        <a:bodyPr/>
        <a:lstStyle/>
        <a:p>
          <a:endParaRPr lang="en-US"/>
        </a:p>
      </dgm:t>
    </dgm:pt>
    <dgm:pt modelId="{C46F67F4-BE38-4D1D-93DF-452D9E414C18}" type="sibTrans" cxnId="{128F7BC8-653B-4626-B02C-9C819BAAF8D9}">
      <dgm:prSet/>
      <dgm:spPr/>
      <dgm:t>
        <a:bodyPr/>
        <a:lstStyle/>
        <a:p>
          <a:endParaRPr lang="en-US"/>
        </a:p>
      </dgm:t>
    </dgm:pt>
    <dgm:pt modelId="{61A3386C-6006-4F9C-9657-75812490E8DE}" type="pres">
      <dgm:prSet presAssocID="{1AAE3EA3-79B7-4FFA-8090-8F26BB9FBED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B3F0D367-5B72-4318-AC1C-91EDD3185F0D}" type="pres">
      <dgm:prSet presAssocID="{C5597054-4782-4A67-8D40-1F2E9EFC1E6F}" presName="compNode" presStyleCnt="0"/>
      <dgm:spPr/>
    </dgm:pt>
    <dgm:pt modelId="{CCB49829-4292-42ED-AA52-D7AEF8ADE0A6}" type="pres">
      <dgm:prSet presAssocID="{C5597054-4782-4A67-8D40-1F2E9EFC1E6F}" presName="dummyConnPt" presStyleCnt="0"/>
      <dgm:spPr/>
    </dgm:pt>
    <dgm:pt modelId="{8B26BFA9-65B7-4F3C-A32F-2D7637266FF0}" type="pres">
      <dgm:prSet presAssocID="{C5597054-4782-4A67-8D40-1F2E9EFC1E6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F988A0-8D3A-4873-A286-58E06F7F9275}" type="pres">
      <dgm:prSet presAssocID="{0430D883-E212-4F09-9561-5837032D2545}" presName="sibTrans" presStyleLbl="bgSibTrans2D1" presStyleIdx="0" presStyleCnt="8"/>
      <dgm:spPr/>
      <dgm:t>
        <a:bodyPr/>
        <a:lstStyle/>
        <a:p>
          <a:endParaRPr lang="pl-PL"/>
        </a:p>
      </dgm:t>
    </dgm:pt>
    <dgm:pt modelId="{D7622E13-0827-444F-847E-CDAC99082B86}" type="pres">
      <dgm:prSet presAssocID="{89191420-5317-45B9-9053-FA6248749CF4}" presName="compNode" presStyleCnt="0"/>
      <dgm:spPr/>
    </dgm:pt>
    <dgm:pt modelId="{9B726302-0E2C-42B2-A0A9-10745B7821F2}" type="pres">
      <dgm:prSet presAssocID="{89191420-5317-45B9-9053-FA6248749CF4}" presName="dummyConnPt" presStyleCnt="0"/>
      <dgm:spPr/>
    </dgm:pt>
    <dgm:pt modelId="{E3E3242A-ED77-48E6-BBA8-91C0ED40E0EC}" type="pres">
      <dgm:prSet presAssocID="{89191420-5317-45B9-9053-FA6248749CF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E3107B-17D3-444D-89BD-CFC3251DAC07}" type="pres">
      <dgm:prSet presAssocID="{EF959EFE-2999-4969-AA8C-B3560503FA92}" presName="sibTrans" presStyleLbl="bgSibTrans2D1" presStyleIdx="1" presStyleCnt="8"/>
      <dgm:spPr/>
      <dgm:t>
        <a:bodyPr/>
        <a:lstStyle/>
        <a:p>
          <a:endParaRPr lang="pl-PL"/>
        </a:p>
      </dgm:t>
    </dgm:pt>
    <dgm:pt modelId="{29F16A94-C2BD-4890-A2BD-075E89E2C36A}" type="pres">
      <dgm:prSet presAssocID="{CC2C9A87-89B4-4011-8BC3-43EA63965ED3}" presName="compNode" presStyleCnt="0"/>
      <dgm:spPr/>
    </dgm:pt>
    <dgm:pt modelId="{856EDD3D-C748-4FA2-912A-55D644EFE771}" type="pres">
      <dgm:prSet presAssocID="{CC2C9A87-89B4-4011-8BC3-43EA63965ED3}" presName="dummyConnPt" presStyleCnt="0"/>
      <dgm:spPr/>
    </dgm:pt>
    <dgm:pt modelId="{7912C2F6-6041-48B4-AF83-CAEC66B2E78E}" type="pres">
      <dgm:prSet presAssocID="{CC2C9A87-89B4-4011-8BC3-43EA63965ED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966FE9-050A-46B6-B006-7DD094268F7C}" type="pres">
      <dgm:prSet presAssocID="{9C799152-B326-4D25-868B-0EBC84DB72B5}" presName="sibTrans" presStyleLbl="bgSibTrans2D1" presStyleIdx="2" presStyleCnt="8"/>
      <dgm:spPr/>
      <dgm:t>
        <a:bodyPr/>
        <a:lstStyle/>
        <a:p>
          <a:endParaRPr lang="pl-PL"/>
        </a:p>
      </dgm:t>
    </dgm:pt>
    <dgm:pt modelId="{388583D9-3901-46B1-979B-47D41DC57394}" type="pres">
      <dgm:prSet presAssocID="{7C7A8CB9-FB73-404F-BADA-1B06C875AA2C}" presName="compNode" presStyleCnt="0"/>
      <dgm:spPr/>
    </dgm:pt>
    <dgm:pt modelId="{BA618171-3D5C-43AC-8E1E-DF4B8AC36172}" type="pres">
      <dgm:prSet presAssocID="{7C7A8CB9-FB73-404F-BADA-1B06C875AA2C}" presName="dummyConnPt" presStyleCnt="0"/>
      <dgm:spPr/>
    </dgm:pt>
    <dgm:pt modelId="{30F182E3-2008-4220-9D36-91A7C66226C9}" type="pres">
      <dgm:prSet presAssocID="{7C7A8CB9-FB73-404F-BADA-1B06C875AA2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8C4379-5FD8-4120-B547-A19C39BCF1AA}" type="pres">
      <dgm:prSet presAssocID="{B1A5D96E-3695-47A1-A579-691E83688E98}" presName="sibTrans" presStyleLbl="bgSibTrans2D1" presStyleIdx="3" presStyleCnt="8"/>
      <dgm:spPr/>
      <dgm:t>
        <a:bodyPr/>
        <a:lstStyle/>
        <a:p>
          <a:endParaRPr lang="pl-PL"/>
        </a:p>
      </dgm:t>
    </dgm:pt>
    <dgm:pt modelId="{D67E5A58-70A5-44F5-809E-C1CF39778474}" type="pres">
      <dgm:prSet presAssocID="{2B2F1E61-9A02-49D9-884D-AB798591A23D}" presName="compNode" presStyleCnt="0"/>
      <dgm:spPr/>
    </dgm:pt>
    <dgm:pt modelId="{E74B363A-82C4-475E-841B-8CD840160892}" type="pres">
      <dgm:prSet presAssocID="{2B2F1E61-9A02-49D9-884D-AB798591A23D}" presName="dummyConnPt" presStyleCnt="0"/>
      <dgm:spPr/>
    </dgm:pt>
    <dgm:pt modelId="{A2AD9ED5-0C91-4D32-AE21-9207B7AFD93D}" type="pres">
      <dgm:prSet presAssocID="{2B2F1E61-9A02-49D9-884D-AB798591A2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7FE59E-C36F-4808-A59D-42CDBE25E061}" type="pres">
      <dgm:prSet presAssocID="{79EB0CCD-C40E-4F7A-B590-403F8EBE9215}" presName="sibTrans" presStyleLbl="bgSibTrans2D1" presStyleIdx="4" presStyleCnt="8"/>
      <dgm:spPr/>
      <dgm:t>
        <a:bodyPr/>
        <a:lstStyle/>
        <a:p>
          <a:endParaRPr lang="pl-PL"/>
        </a:p>
      </dgm:t>
    </dgm:pt>
    <dgm:pt modelId="{134C4C08-227B-4157-B2F2-B05A4577752A}" type="pres">
      <dgm:prSet presAssocID="{31561E7C-1DE3-4319-B52C-B6610F7D7101}" presName="compNode" presStyleCnt="0"/>
      <dgm:spPr/>
    </dgm:pt>
    <dgm:pt modelId="{F55FCE49-42FE-40D2-BF9D-34C9539CA157}" type="pres">
      <dgm:prSet presAssocID="{31561E7C-1DE3-4319-B52C-B6610F7D7101}" presName="dummyConnPt" presStyleCnt="0"/>
      <dgm:spPr/>
    </dgm:pt>
    <dgm:pt modelId="{5467A718-218D-4264-8D6A-246B7921A5D1}" type="pres">
      <dgm:prSet presAssocID="{31561E7C-1DE3-4319-B52C-B6610F7D710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A3B7E7-C8FA-42E8-AEA7-ADA7FA344739}" type="pres">
      <dgm:prSet presAssocID="{27BA56DC-1E86-43CB-A4E5-DB5996C7A6E0}" presName="sibTrans" presStyleLbl="bgSibTrans2D1" presStyleIdx="5" presStyleCnt="8"/>
      <dgm:spPr/>
      <dgm:t>
        <a:bodyPr/>
        <a:lstStyle/>
        <a:p>
          <a:endParaRPr lang="pl-PL"/>
        </a:p>
      </dgm:t>
    </dgm:pt>
    <dgm:pt modelId="{4FE0EFA3-A6F4-4D02-80D1-77A75AFB9DA6}" type="pres">
      <dgm:prSet presAssocID="{FE669FEF-018C-4CC3-9F27-558F689AAF64}" presName="compNode" presStyleCnt="0"/>
      <dgm:spPr/>
    </dgm:pt>
    <dgm:pt modelId="{739D517E-A204-479F-8C5E-49BD71D5E196}" type="pres">
      <dgm:prSet presAssocID="{FE669FEF-018C-4CC3-9F27-558F689AAF64}" presName="dummyConnPt" presStyleCnt="0"/>
      <dgm:spPr/>
    </dgm:pt>
    <dgm:pt modelId="{CE483F29-0555-4F68-B168-ECA37095E4B3}" type="pres">
      <dgm:prSet presAssocID="{FE669FEF-018C-4CC3-9F27-558F689AAF6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7D1178-71A2-4271-8BFB-5E94A397213F}" type="pres">
      <dgm:prSet presAssocID="{D02420BF-CD83-4548-8117-4D357413C463}" presName="sibTrans" presStyleLbl="bgSibTrans2D1" presStyleIdx="6" presStyleCnt="8"/>
      <dgm:spPr/>
      <dgm:t>
        <a:bodyPr/>
        <a:lstStyle/>
        <a:p>
          <a:endParaRPr lang="pl-PL"/>
        </a:p>
      </dgm:t>
    </dgm:pt>
    <dgm:pt modelId="{4DA6EC4E-12A1-4BC5-A04C-04B0CEDE38F4}" type="pres">
      <dgm:prSet presAssocID="{312C5A4C-E3F0-4860-A62A-850166B76F46}" presName="compNode" presStyleCnt="0"/>
      <dgm:spPr/>
    </dgm:pt>
    <dgm:pt modelId="{2550C748-CE84-4E67-B383-626FB49AA4A1}" type="pres">
      <dgm:prSet presAssocID="{312C5A4C-E3F0-4860-A62A-850166B76F46}" presName="dummyConnPt" presStyleCnt="0"/>
      <dgm:spPr/>
    </dgm:pt>
    <dgm:pt modelId="{7CE47415-4455-488C-97BF-3EAD2B25B1B5}" type="pres">
      <dgm:prSet presAssocID="{312C5A4C-E3F0-4860-A62A-850166B76F4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538AA0-3E4F-45EC-A1F1-24802DE0CF3A}" type="pres">
      <dgm:prSet presAssocID="{CF8F8125-5AFF-4525-AD61-F2188972713E}" presName="sibTrans" presStyleLbl="bgSibTrans2D1" presStyleIdx="7" presStyleCnt="8"/>
      <dgm:spPr/>
      <dgm:t>
        <a:bodyPr/>
        <a:lstStyle/>
        <a:p>
          <a:endParaRPr lang="pl-PL"/>
        </a:p>
      </dgm:t>
    </dgm:pt>
    <dgm:pt modelId="{9BE4816F-F544-4CE1-8D49-393966DA79AB}" type="pres">
      <dgm:prSet presAssocID="{8DCBDB6D-4A3D-4677-9EF7-CAF20659973F}" presName="compNode" presStyleCnt="0"/>
      <dgm:spPr/>
    </dgm:pt>
    <dgm:pt modelId="{82313F04-6247-4801-974F-039CE93DC051}" type="pres">
      <dgm:prSet presAssocID="{8DCBDB6D-4A3D-4677-9EF7-CAF20659973F}" presName="dummyConnPt" presStyleCnt="0"/>
      <dgm:spPr/>
    </dgm:pt>
    <dgm:pt modelId="{00812C27-F92F-49B0-86A1-C49DF04A8FB8}" type="pres">
      <dgm:prSet presAssocID="{8DCBDB6D-4A3D-4677-9EF7-CAF20659973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6B0D457-AA81-426B-A18D-2FE6C273381A}" srcId="{7C7A8CB9-FB73-404F-BADA-1B06C875AA2C}" destId="{F7E9E974-9714-48F8-B0F3-E7CB8487E66A}" srcOrd="0" destOrd="0" parTransId="{DE016AD8-DAC1-4B33-A598-282CA1505F40}" sibTransId="{FDB48336-2FE1-4CCC-982C-2AC5C5698F28}"/>
    <dgm:cxn modelId="{128F7BC8-653B-4626-B02C-9C819BAAF8D9}" srcId="{8DCBDB6D-4A3D-4677-9EF7-CAF20659973F}" destId="{636E6862-82D4-4B11-82F1-7260A3A40735}" srcOrd="0" destOrd="0" parTransId="{2EBE372F-5ED2-4F5D-9249-833FE392ED4D}" sibTransId="{C46F67F4-BE38-4D1D-93DF-452D9E414C18}"/>
    <dgm:cxn modelId="{D7E0650F-201B-4275-9BE1-73F3731B8554}" type="presOf" srcId="{210FD988-7692-4856-B3D2-60D2E22433EB}" destId="{7912C2F6-6041-48B4-AF83-CAEC66B2E78E}" srcOrd="0" destOrd="1" presId="urn:microsoft.com/office/officeart/2005/8/layout/bProcess4"/>
    <dgm:cxn modelId="{FB326B3A-5FA5-4E5B-B5C5-28884BEF5F27}" type="presOf" srcId="{A2C59A45-E6BD-4218-A363-1DE673D7674B}" destId="{8B26BFA9-65B7-4F3C-A32F-2D7637266FF0}" srcOrd="0" destOrd="1" presId="urn:microsoft.com/office/officeart/2005/8/layout/bProcess4"/>
    <dgm:cxn modelId="{BC32A1F3-29E3-4E98-8618-5D018F1C852E}" srcId="{1AAE3EA3-79B7-4FFA-8090-8F26BB9FBED6}" destId="{FE669FEF-018C-4CC3-9F27-558F689AAF64}" srcOrd="6" destOrd="0" parTransId="{58F6089F-9F4A-40F0-90F1-8DB1A814C5DC}" sibTransId="{D02420BF-CD83-4548-8117-4D357413C463}"/>
    <dgm:cxn modelId="{D6B21F99-BA63-416C-983D-348E6D2F9375}" type="presOf" srcId="{D9323449-6867-447B-8A6C-5415C2C959FB}" destId="{5467A718-218D-4264-8D6A-246B7921A5D1}" srcOrd="0" destOrd="1" presId="urn:microsoft.com/office/officeart/2005/8/layout/bProcess4"/>
    <dgm:cxn modelId="{4190B9C2-6FD5-4F90-BCAF-673E9E26A626}" type="presOf" srcId="{31561E7C-1DE3-4319-B52C-B6610F7D7101}" destId="{5467A718-218D-4264-8D6A-246B7921A5D1}" srcOrd="0" destOrd="0" presId="urn:microsoft.com/office/officeart/2005/8/layout/bProcess4"/>
    <dgm:cxn modelId="{BB2A9A9C-2992-4366-81B5-1FE265369A8C}" type="presOf" srcId="{2B2F1E61-9A02-49D9-884D-AB798591A23D}" destId="{A2AD9ED5-0C91-4D32-AE21-9207B7AFD93D}" srcOrd="0" destOrd="0" presId="urn:microsoft.com/office/officeart/2005/8/layout/bProcess4"/>
    <dgm:cxn modelId="{1669C198-8CAA-4C35-B8FF-CEF04EDED485}" srcId="{FE669FEF-018C-4CC3-9F27-558F689AAF64}" destId="{539DC6AC-3AE8-4E78-A007-48A983AE8824}" srcOrd="0" destOrd="0" parTransId="{92675D6D-E3F2-4A34-9282-95B58CFF175C}" sibTransId="{4E0B955A-E669-4EE3-BF3A-34435BA3DEB4}"/>
    <dgm:cxn modelId="{40D79AD7-17A6-42CC-904F-193B2A7AB1B6}" type="presOf" srcId="{7C7A8CB9-FB73-404F-BADA-1B06C875AA2C}" destId="{30F182E3-2008-4220-9D36-91A7C66226C9}" srcOrd="0" destOrd="0" presId="urn:microsoft.com/office/officeart/2005/8/layout/bProcess4"/>
    <dgm:cxn modelId="{FA24C832-0583-4580-825D-FAFFF2E326C2}" type="presOf" srcId="{FE669FEF-018C-4CC3-9F27-558F689AAF64}" destId="{CE483F29-0555-4F68-B168-ECA37095E4B3}" srcOrd="0" destOrd="0" presId="urn:microsoft.com/office/officeart/2005/8/layout/bProcess4"/>
    <dgm:cxn modelId="{E8E33127-AB68-406F-99A5-A80BEDA54E98}" srcId="{1AAE3EA3-79B7-4FFA-8090-8F26BB9FBED6}" destId="{C5597054-4782-4A67-8D40-1F2E9EFC1E6F}" srcOrd="0" destOrd="0" parTransId="{1D9CD26C-DF62-46D3-BA3E-C45AE21D70F3}" sibTransId="{0430D883-E212-4F09-9561-5837032D2545}"/>
    <dgm:cxn modelId="{CEEE3791-CD40-4DA6-BD4C-C467DEF6518A}" type="presOf" srcId="{1AAE3EA3-79B7-4FFA-8090-8F26BB9FBED6}" destId="{61A3386C-6006-4F9C-9657-75812490E8DE}" srcOrd="0" destOrd="0" presId="urn:microsoft.com/office/officeart/2005/8/layout/bProcess4"/>
    <dgm:cxn modelId="{5D79374A-F895-41C3-8266-B15346259BBF}" type="presOf" srcId="{8DCBDB6D-4A3D-4677-9EF7-CAF20659973F}" destId="{00812C27-F92F-49B0-86A1-C49DF04A8FB8}" srcOrd="0" destOrd="0" presId="urn:microsoft.com/office/officeart/2005/8/layout/bProcess4"/>
    <dgm:cxn modelId="{CB014878-5614-4245-A647-42E87BFB0D15}" srcId="{1AAE3EA3-79B7-4FFA-8090-8F26BB9FBED6}" destId="{2B2F1E61-9A02-49D9-884D-AB798591A23D}" srcOrd="4" destOrd="0" parTransId="{001328B7-00F2-4886-B98D-F9AEDA11C063}" sibTransId="{79EB0CCD-C40E-4F7A-B590-403F8EBE9215}"/>
    <dgm:cxn modelId="{6BB1BD7C-0F07-43A8-BCF3-C3297D5E427F}" type="presOf" srcId="{EF959EFE-2999-4969-AA8C-B3560503FA92}" destId="{90E3107B-17D3-444D-89BD-CFC3251DAC07}" srcOrd="0" destOrd="0" presId="urn:microsoft.com/office/officeart/2005/8/layout/bProcess4"/>
    <dgm:cxn modelId="{A6C48F54-D40A-4DF4-B92E-C64747BB14A5}" srcId="{1AAE3EA3-79B7-4FFA-8090-8F26BB9FBED6}" destId="{CC2C9A87-89B4-4011-8BC3-43EA63965ED3}" srcOrd="2" destOrd="0" parTransId="{E54C9043-C52C-4FC5-A7E2-9BA57951231B}" sibTransId="{9C799152-B326-4D25-868B-0EBC84DB72B5}"/>
    <dgm:cxn modelId="{88FE7080-1E24-4067-A7C8-917B0E24B38B}" type="presOf" srcId="{539DC6AC-3AE8-4E78-A007-48A983AE8824}" destId="{CE483F29-0555-4F68-B168-ECA37095E4B3}" srcOrd="0" destOrd="1" presId="urn:microsoft.com/office/officeart/2005/8/layout/bProcess4"/>
    <dgm:cxn modelId="{39903F93-23FC-49D3-B1E7-22C2CEEF0684}" type="presOf" srcId="{89191420-5317-45B9-9053-FA6248749CF4}" destId="{E3E3242A-ED77-48E6-BBA8-91C0ED40E0EC}" srcOrd="0" destOrd="0" presId="urn:microsoft.com/office/officeart/2005/8/layout/bProcess4"/>
    <dgm:cxn modelId="{E8320D51-4C85-41E8-8E8E-6F10618947BB}" type="presOf" srcId="{27BA56DC-1E86-43CB-A4E5-DB5996C7A6E0}" destId="{C3A3B7E7-C8FA-42E8-AEA7-ADA7FA344739}" srcOrd="0" destOrd="0" presId="urn:microsoft.com/office/officeart/2005/8/layout/bProcess4"/>
    <dgm:cxn modelId="{00B19B4C-53EA-49E1-8998-EBEF86E727EC}" type="presOf" srcId="{79EB0CCD-C40E-4F7A-B590-403F8EBE9215}" destId="{877FE59E-C36F-4808-A59D-42CDBE25E061}" srcOrd="0" destOrd="0" presId="urn:microsoft.com/office/officeart/2005/8/layout/bProcess4"/>
    <dgm:cxn modelId="{A9635DA1-5B47-4912-85C8-8ACF326C05E0}" type="presOf" srcId="{CC2C9A87-89B4-4011-8BC3-43EA63965ED3}" destId="{7912C2F6-6041-48B4-AF83-CAEC66B2E78E}" srcOrd="0" destOrd="0" presId="urn:microsoft.com/office/officeart/2005/8/layout/bProcess4"/>
    <dgm:cxn modelId="{96B6CD6F-3AE1-4CCE-85F6-82E3E6BBDEA1}" srcId="{C5597054-4782-4A67-8D40-1F2E9EFC1E6F}" destId="{A2C59A45-E6BD-4218-A363-1DE673D7674B}" srcOrd="0" destOrd="0" parTransId="{12BAB566-73DA-4E5A-B5AB-07E152E15809}" sibTransId="{8D116509-C55D-4E33-9A46-2DCCB2934727}"/>
    <dgm:cxn modelId="{70CD8417-BE58-42B8-B640-4D28E2E43B60}" type="presOf" srcId="{9C799152-B326-4D25-868B-0EBC84DB72B5}" destId="{68966FE9-050A-46B6-B006-7DD094268F7C}" srcOrd="0" destOrd="0" presId="urn:microsoft.com/office/officeart/2005/8/layout/bProcess4"/>
    <dgm:cxn modelId="{CF4B6B7B-F270-4304-B41C-28E4ACB73DF1}" type="presOf" srcId="{F7E9E974-9714-48F8-B0F3-E7CB8487E66A}" destId="{30F182E3-2008-4220-9D36-91A7C66226C9}" srcOrd="0" destOrd="1" presId="urn:microsoft.com/office/officeart/2005/8/layout/bProcess4"/>
    <dgm:cxn modelId="{EAD27E6B-6BAB-4958-A679-4FAE99A708E4}" type="presOf" srcId="{D02420BF-CD83-4548-8117-4D357413C463}" destId="{D97D1178-71A2-4271-8BFB-5E94A397213F}" srcOrd="0" destOrd="0" presId="urn:microsoft.com/office/officeart/2005/8/layout/bProcess4"/>
    <dgm:cxn modelId="{34B881F7-90BB-4D07-AB69-4303C441C048}" srcId="{1AAE3EA3-79B7-4FFA-8090-8F26BB9FBED6}" destId="{89191420-5317-45B9-9053-FA6248749CF4}" srcOrd="1" destOrd="0" parTransId="{7B7F598F-D2C6-48FE-A9D8-0A1775A772E5}" sibTransId="{EF959EFE-2999-4969-AA8C-B3560503FA92}"/>
    <dgm:cxn modelId="{A49D6B6E-D287-493C-A459-85A0B2AC3653}" srcId="{1AAE3EA3-79B7-4FFA-8090-8F26BB9FBED6}" destId="{7C7A8CB9-FB73-404F-BADA-1B06C875AA2C}" srcOrd="3" destOrd="0" parTransId="{8327799C-8E44-4CCF-9BCE-F990B5EFD366}" sibTransId="{B1A5D96E-3695-47A1-A579-691E83688E98}"/>
    <dgm:cxn modelId="{B99EBD4E-557C-4FE6-9094-AC0EB1E86DC9}" type="presOf" srcId="{312C5A4C-E3F0-4860-A62A-850166B76F46}" destId="{7CE47415-4455-488C-97BF-3EAD2B25B1B5}" srcOrd="0" destOrd="0" presId="urn:microsoft.com/office/officeart/2005/8/layout/bProcess4"/>
    <dgm:cxn modelId="{92828813-F906-4306-A130-761591E4017F}" type="presOf" srcId="{0430D883-E212-4F09-9561-5837032D2545}" destId="{66F988A0-8D3A-4873-A286-58E06F7F9275}" srcOrd="0" destOrd="0" presId="urn:microsoft.com/office/officeart/2005/8/layout/bProcess4"/>
    <dgm:cxn modelId="{4A18530C-256C-41C1-B2C8-157FFC7CEF3F}" srcId="{89191420-5317-45B9-9053-FA6248749CF4}" destId="{314D2561-7A8D-45F8-9377-5667484E55E7}" srcOrd="0" destOrd="0" parTransId="{257E14CF-2D72-4BDC-BF8D-4C9A8414A948}" sibTransId="{CDB1D755-344C-4785-9E65-A87F37296749}"/>
    <dgm:cxn modelId="{0282E6A1-A3FA-4831-A02E-6A524A768672}" type="presOf" srcId="{636E6862-82D4-4B11-82F1-7260A3A40735}" destId="{00812C27-F92F-49B0-86A1-C49DF04A8FB8}" srcOrd="0" destOrd="1" presId="urn:microsoft.com/office/officeart/2005/8/layout/bProcess4"/>
    <dgm:cxn modelId="{D61BB830-A6D8-4D76-971A-8332FE35FD47}" type="presOf" srcId="{C5597054-4782-4A67-8D40-1F2E9EFC1E6F}" destId="{8B26BFA9-65B7-4F3C-A32F-2D7637266FF0}" srcOrd="0" destOrd="0" presId="urn:microsoft.com/office/officeart/2005/8/layout/bProcess4"/>
    <dgm:cxn modelId="{67979899-422E-470D-90BC-B530507F2223}" srcId="{312C5A4C-E3F0-4860-A62A-850166B76F46}" destId="{6C646AA9-7212-4D75-899D-D8B847577604}" srcOrd="0" destOrd="0" parTransId="{E20FA5AD-F925-4348-8CCA-CF191E2C83FC}" sibTransId="{07A2A21A-4A70-4588-852A-9AD97C1B59B3}"/>
    <dgm:cxn modelId="{DE0E1F40-ED66-4FCD-952C-07DAB61A8231}" type="presOf" srcId="{CF8F8125-5AFF-4525-AD61-F2188972713E}" destId="{B9538AA0-3E4F-45EC-A1F1-24802DE0CF3A}" srcOrd="0" destOrd="0" presId="urn:microsoft.com/office/officeart/2005/8/layout/bProcess4"/>
    <dgm:cxn modelId="{F2951978-DB67-43AC-AEAE-2E3DD663206F}" type="presOf" srcId="{314D2561-7A8D-45F8-9377-5667484E55E7}" destId="{E3E3242A-ED77-48E6-BBA8-91C0ED40E0EC}" srcOrd="0" destOrd="1" presId="urn:microsoft.com/office/officeart/2005/8/layout/bProcess4"/>
    <dgm:cxn modelId="{F09C94F2-D271-4F0D-B4AD-5E9598B7DC39}" srcId="{1AAE3EA3-79B7-4FFA-8090-8F26BB9FBED6}" destId="{8DCBDB6D-4A3D-4677-9EF7-CAF20659973F}" srcOrd="8" destOrd="0" parTransId="{94BC05AB-518F-436B-BB26-89C686A15D31}" sibTransId="{CEDD1FD9-EC1C-4C90-8E6D-2F7A593A25EA}"/>
    <dgm:cxn modelId="{E2A40AF7-4EED-4E04-9C49-E5479EB3BF3B}" srcId="{2B2F1E61-9A02-49D9-884D-AB798591A23D}" destId="{2B2E3FDB-1DE2-4C32-A396-9E26855E8A24}" srcOrd="0" destOrd="0" parTransId="{6E1A07A9-1A18-4FA2-BC4D-66C2962AACF3}" sibTransId="{69C4D2F7-0F97-4722-A1D4-C67963233204}"/>
    <dgm:cxn modelId="{7447F7B9-E035-4509-AF87-87FA9B49F877}" type="presOf" srcId="{B1A5D96E-3695-47A1-A579-691E83688E98}" destId="{838C4379-5FD8-4120-B547-A19C39BCF1AA}" srcOrd="0" destOrd="0" presId="urn:microsoft.com/office/officeart/2005/8/layout/bProcess4"/>
    <dgm:cxn modelId="{F4924825-A20F-4452-A52C-C5F900D6B9B2}" srcId="{1AAE3EA3-79B7-4FFA-8090-8F26BB9FBED6}" destId="{31561E7C-1DE3-4319-B52C-B6610F7D7101}" srcOrd="5" destOrd="0" parTransId="{639F4302-B746-4039-89B0-84F9A3182028}" sibTransId="{27BA56DC-1E86-43CB-A4E5-DB5996C7A6E0}"/>
    <dgm:cxn modelId="{6173FE32-6469-43E2-A2D3-1CBE678A7099}" type="presOf" srcId="{2B2E3FDB-1DE2-4C32-A396-9E26855E8A24}" destId="{A2AD9ED5-0C91-4D32-AE21-9207B7AFD93D}" srcOrd="0" destOrd="1" presId="urn:microsoft.com/office/officeart/2005/8/layout/bProcess4"/>
    <dgm:cxn modelId="{510FCD5F-A112-473D-AD10-6E65D96FA49B}" srcId="{1AAE3EA3-79B7-4FFA-8090-8F26BB9FBED6}" destId="{312C5A4C-E3F0-4860-A62A-850166B76F46}" srcOrd="7" destOrd="0" parTransId="{241E20EB-523C-4185-B3FB-152BAB65410E}" sibTransId="{CF8F8125-5AFF-4525-AD61-F2188972713E}"/>
    <dgm:cxn modelId="{406AD9D3-9B23-4E8C-82AE-861FA3C8C744}" type="presOf" srcId="{6C646AA9-7212-4D75-899D-D8B847577604}" destId="{7CE47415-4455-488C-97BF-3EAD2B25B1B5}" srcOrd="0" destOrd="1" presId="urn:microsoft.com/office/officeart/2005/8/layout/bProcess4"/>
    <dgm:cxn modelId="{488B5D22-F6C4-48BD-AAD9-105BC633E90A}" srcId="{CC2C9A87-89B4-4011-8BC3-43EA63965ED3}" destId="{210FD988-7692-4856-B3D2-60D2E22433EB}" srcOrd="0" destOrd="0" parTransId="{836A6A61-57E3-49B6-96EB-A86E348BD054}" sibTransId="{E14CC5B3-382A-4069-9DE5-6BB13FC5E525}"/>
    <dgm:cxn modelId="{54FEF55A-0E32-4988-B70E-ED43D9581729}" srcId="{31561E7C-1DE3-4319-B52C-B6610F7D7101}" destId="{D9323449-6867-447B-8A6C-5415C2C959FB}" srcOrd="0" destOrd="0" parTransId="{F2C8A766-3541-4AFA-95E5-491499178C2B}" sibTransId="{11EB5CCC-21FB-4CBF-9DE1-ED0E10E7D4B8}"/>
    <dgm:cxn modelId="{12360D1B-3552-49FC-9A66-9E34CACCBA73}" type="presParOf" srcId="{61A3386C-6006-4F9C-9657-75812490E8DE}" destId="{B3F0D367-5B72-4318-AC1C-91EDD3185F0D}" srcOrd="0" destOrd="0" presId="urn:microsoft.com/office/officeart/2005/8/layout/bProcess4"/>
    <dgm:cxn modelId="{65598B9D-787C-4B84-B29D-D3EAE52F9F58}" type="presParOf" srcId="{B3F0D367-5B72-4318-AC1C-91EDD3185F0D}" destId="{CCB49829-4292-42ED-AA52-D7AEF8ADE0A6}" srcOrd="0" destOrd="0" presId="urn:microsoft.com/office/officeart/2005/8/layout/bProcess4"/>
    <dgm:cxn modelId="{4C84A0C2-AAD9-403A-B2D8-87B17DAED201}" type="presParOf" srcId="{B3F0D367-5B72-4318-AC1C-91EDD3185F0D}" destId="{8B26BFA9-65B7-4F3C-A32F-2D7637266FF0}" srcOrd="1" destOrd="0" presId="urn:microsoft.com/office/officeart/2005/8/layout/bProcess4"/>
    <dgm:cxn modelId="{790DC7D8-374C-41D2-8AFD-B06513A2DE63}" type="presParOf" srcId="{61A3386C-6006-4F9C-9657-75812490E8DE}" destId="{66F988A0-8D3A-4873-A286-58E06F7F9275}" srcOrd="1" destOrd="0" presId="urn:microsoft.com/office/officeart/2005/8/layout/bProcess4"/>
    <dgm:cxn modelId="{81877BC9-3F37-4368-8921-D30CA325AD93}" type="presParOf" srcId="{61A3386C-6006-4F9C-9657-75812490E8DE}" destId="{D7622E13-0827-444F-847E-CDAC99082B86}" srcOrd="2" destOrd="0" presId="urn:microsoft.com/office/officeart/2005/8/layout/bProcess4"/>
    <dgm:cxn modelId="{A7C9D370-E385-4004-8A76-D3EE36C8491C}" type="presParOf" srcId="{D7622E13-0827-444F-847E-CDAC99082B86}" destId="{9B726302-0E2C-42B2-A0A9-10745B7821F2}" srcOrd="0" destOrd="0" presId="urn:microsoft.com/office/officeart/2005/8/layout/bProcess4"/>
    <dgm:cxn modelId="{3C84514A-B821-49AD-A520-7563DD169039}" type="presParOf" srcId="{D7622E13-0827-444F-847E-CDAC99082B86}" destId="{E3E3242A-ED77-48E6-BBA8-91C0ED40E0EC}" srcOrd="1" destOrd="0" presId="urn:microsoft.com/office/officeart/2005/8/layout/bProcess4"/>
    <dgm:cxn modelId="{8E09D084-4A27-452F-9A89-05C51088F1D4}" type="presParOf" srcId="{61A3386C-6006-4F9C-9657-75812490E8DE}" destId="{90E3107B-17D3-444D-89BD-CFC3251DAC07}" srcOrd="3" destOrd="0" presId="urn:microsoft.com/office/officeart/2005/8/layout/bProcess4"/>
    <dgm:cxn modelId="{01E39C37-80F6-4110-B699-56443A2883FA}" type="presParOf" srcId="{61A3386C-6006-4F9C-9657-75812490E8DE}" destId="{29F16A94-C2BD-4890-A2BD-075E89E2C36A}" srcOrd="4" destOrd="0" presId="urn:microsoft.com/office/officeart/2005/8/layout/bProcess4"/>
    <dgm:cxn modelId="{D7F8A465-F844-4042-86D4-71106E009548}" type="presParOf" srcId="{29F16A94-C2BD-4890-A2BD-075E89E2C36A}" destId="{856EDD3D-C748-4FA2-912A-55D644EFE771}" srcOrd="0" destOrd="0" presId="urn:microsoft.com/office/officeart/2005/8/layout/bProcess4"/>
    <dgm:cxn modelId="{3AEAB13C-B856-4E6B-99BA-2BF8B7866A3C}" type="presParOf" srcId="{29F16A94-C2BD-4890-A2BD-075E89E2C36A}" destId="{7912C2F6-6041-48B4-AF83-CAEC66B2E78E}" srcOrd="1" destOrd="0" presId="urn:microsoft.com/office/officeart/2005/8/layout/bProcess4"/>
    <dgm:cxn modelId="{05B2658C-8453-4008-9BED-342919972AC0}" type="presParOf" srcId="{61A3386C-6006-4F9C-9657-75812490E8DE}" destId="{68966FE9-050A-46B6-B006-7DD094268F7C}" srcOrd="5" destOrd="0" presId="urn:microsoft.com/office/officeart/2005/8/layout/bProcess4"/>
    <dgm:cxn modelId="{A1B4BC08-FAC3-40C0-8C4F-EC4D524AFFB6}" type="presParOf" srcId="{61A3386C-6006-4F9C-9657-75812490E8DE}" destId="{388583D9-3901-46B1-979B-47D41DC57394}" srcOrd="6" destOrd="0" presId="urn:microsoft.com/office/officeart/2005/8/layout/bProcess4"/>
    <dgm:cxn modelId="{5D0D9937-9B78-4B28-A6A9-BBCDAA7735DD}" type="presParOf" srcId="{388583D9-3901-46B1-979B-47D41DC57394}" destId="{BA618171-3D5C-43AC-8E1E-DF4B8AC36172}" srcOrd="0" destOrd="0" presId="urn:microsoft.com/office/officeart/2005/8/layout/bProcess4"/>
    <dgm:cxn modelId="{B49E1BFF-6739-4D47-B04E-474B67A592E7}" type="presParOf" srcId="{388583D9-3901-46B1-979B-47D41DC57394}" destId="{30F182E3-2008-4220-9D36-91A7C66226C9}" srcOrd="1" destOrd="0" presId="urn:microsoft.com/office/officeart/2005/8/layout/bProcess4"/>
    <dgm:cxn modelId="{82CE9538-43F2-4F0C-8FED-37C0FB3A0613}" type="presParOf" srcId="{61A3386C-6006-4F9C-9657-75812490E8DE}" destId="{838C4379-5FD8-4120-B547-A19C39BCF1AA}" srcOrd="7" destOrd="0" presId="urn:microsoft.com/office/officeart/2005/8/layout/bProcess4"/>
    <dgm:cxn modelId="{A041190F-58C3-4DA8-8DEA-7A2D03B354A3}" type="presParOf" srcId="{61A3386C-6006-4F9C-9657-75812490E8DE}" destId="{D67E5A58-70A5-44F5-809E-C1CF39778474}" srcOrd="8" destOrd="0" presId="urn:microsoft.com/office/officeart/2005/8/layout/bProcess4"/>
    <dgm:cxn modelId="{054DA118-0B34-4549-9637-D35B1A6C6F47}" type="presParOf" srcId="{D67E5A58-70A5-44F5-809E-C1CF39778474}" destId="{E74B363A-82C4-475E-841B-8CD840160892}" srcOrd="0" destOrd="0" presId="urn:microsoft.com/office/officeart/2005/8/layout/bProcess4"/>
    <dgm:cxn modelId="{5A2DADEA-0C9A-452B-8172-0FBEF02B9718}" type="presParOf" srcId="{D67E5A58-70A5-44F5-809E-C1CF39778474}" destId="{A2AD9ED5-0C91-4D32-AE21-9207B7AFD93D}" srcOrd="1" destOrd="0" presId="urn:microsoft.com/office/officeart/2005/8/layout/bProcess4"/>
    <dgm:cxn modelId="{6C10AAC7-48C4-47A9-B901-21FD85F44C55}" type="presParOf" srcId="{61A3386C-6006-4F9C-9657-75812490E8DE}" destId="{877FE59E-C36F-4808-A59D-42CDBE25E061}" srcOrd="9" destOrd="0" presId="urn:microsoft.com/office/officeart/2005/8/layout/bProcess4"/>
    <dgm:cxn modelId="{BF4DA72C-0972-49CB-B06F-889E3DA84490}" type="presParOf" srcId="{61A3386C-6006-4F9C-9657-75812490E8DE}" destId="{134C4C08-227B-4157-B2F2-B05A4577752A}" srcOrd="10" destOrd="0" presId="urn:microsoft.com/office/officeart/2005/8/layout/bProcess4"/>
    <dgm:cxn modelId="{538E11A9-22F8-46DA-8E8C-2112AF80CFC0}" type="presParOf" srcId="{134C4C08-227B-4157-B2F2-B05A4577752A}" destId="{F55FCE49-42FE-40D2-BF9D-34C9539CA157}" srcOrd="0" destOrd="0" presId="urn:microsoft.com/office/officeart/2005/8/layout/bProcess4"/>
    <dgm:cxn modelId="{9383AEA4-0A44-4545-B94E-04C0FC2FB5B7}" type="presParOf" srcId="{134C4C08-227B-4157-B2F2-B05A4577752A}" destId="{5467A718-218D-4264-8D6A-246B7921A5D1}" srcOrd="1" destOrd="0" presId="urn:microsoft.com/office/officeart/2005/8/layout/bProcess4"/>
    <dgm:cxn modelId="{4A471129-93B7-4E09-84CB-042BDFFDCB96}" type="presParOf" srcId="{61A3386C-6006-4F9C-9657-75812490E8DE}" destId="{C3A3B7E7-C8FA-42E8-AEA7-ADA7FA344739}" srcOrd="11" destOrd="0" presId="urn:microsoft.com/office/officeart/2005/8/layout/bProcess4"/>
    <dgm:cxn modelId="{150D53F6-B988-4BE4-9C6D-D7002D9E9FAD}" type="presParOf" srcId="{61A3386C-6006-4F9C-9657-75812490E8DE}" destId="{4FE0EFA3-A6F4-4D02-80D1-77A75AFB9DA6}" srcOrd="12" destOrd="0" presId="urn:microsoft.com/office/officeart/2005/8/layout/bProcess4"/>
    <dgm:cxn modelId="{C2EDD2D7-F385-4A96-9B82-D0C8DA8CA5E3}" type="presParOf" srcId="{4FE0EFA3-A6F4-4D02-80D1-77A75AFB9DA6}" destId="{739D517E-A204-479F-8C5E-49BD71D5E196}" srcOrd="0" destOrd="0" presId="urn:microsoft.com/office/officeart/2005/8/layout/bProcess4"/>
    <dgm:cxn modelId="{383A5EA7-DE61-4AE9-979F-CCDA09B5C89A}" type="presParOf" srcId="{4FE0EFA3-A6F4-4D02-80D1-77A75AFB9DA6}" destId="{CE483F29-0555-4F68-B168-ECA37095E4B3}" srcOrd="1" destOrd="0" presId="urn:microsoft.com/office/officeart/2005/8/layout/bProcess4"/>
    <dgm:cxn modelId="{43DEEA3F-93E7-4D26-8D06-88BB2412972D}" type="presParOf" srcId="{61A3386C-6006-4F9C-9657-75812490E8DE}" destId="{D97D1178-71A2-4271-8BFB-5E94A397213F}" srcOrd="13" destOrd="0" presId="urn:microsoft.com/office/officeart/2005/8/layout/bProcess4"/>
    <dgm:cxn modelId="{68274DC2-ADCB-4A5B-A809-378BB9C31534}" type="presParOf" srcId="{61A3386C-6006-4F9C-9657-75812490E8DE}" destId="{4DA6EC4E-12A1-4BC5-A04C-04B0CEDE38F4}" srcOrd="14" destOrd="0" presId="urn:microsoft.com/office/officeart/2005/8/layout/bProcess4"/>
    <dgm:cxn modelId="{6C6FCE39-F7B8-47AA-B0B0-3BD5B1F78EF0}" type="presParOf" srcId="{4DA6EC4E-12A1-4BC5-A04C-04B0CEDE38F4}" destId="{2550C748-CE84-4E67-B383-626FB49AA4A1}" srcOrd="0" destOrd="0" presId="urn:microsoft.com/office/officeart/2005/8/layout/bProcess4"/>
    <dgm:cxn modelId="{D18C4EBC-AD13-4079-BBB6-12DF8CD790B2}" type="presParOf" srcId="{4DA6EC4E-12A1-4BC5-A04C-04B0CEDE38F4}" destId="{7CE47415-4455-488C-97BF-3EAD2B25B1B5}" srcOrd="1" destOrd="0" presId="urn:microsoft.com/office/officeart/2005/8/layout/bProcess4"/>
    <dgm:cxn modelId="{8F124697-068E-4B14-9752-89B524275626}" type="presParOf" srcId="{61A3386C-6006-4F9C-9657-75812490E8DE}" destId="{B9538AA0-3E4F-45EC-A1F1-24802DE0CF3A}" srcOrd="15" destOrd="0" presId="urn:microsoft.com/office/officeart/2005/8/layout/bProcess4"/>
    <dgm:cxn modelId="{444F5606-3848-465B-8A8A-5DD563C9F972}" type="presParOf" srcId="{61A3386C-6006-4F9C-9657-75812490E8DE}" destId="{9BE4816F-F544-4CE1-8D49-393966DA79AB}" srcOrd="16" destOrd="0" presId="urn:microsoft.com/office/officeart/2005/8/layout/bProcess4"/>
    <dgm:cxn modelId="{7C11FE82-053C-4993-B562-16407111B5CE}" type="presParOf" srcId="{9BE4816F-F544-4CE1-8D49-393966DA79AB}" destId="{82313F04-6247-4801-974F-039CE93DC051}" srcOrd="0" destOrd="0" presId="urn:microsoft.com/office/officeart/2005/8/layout/bProcess4"/>
    <dgm:cxn modelId="{84D86B5C-E5AC-42DA-BF13-D1DEAA45495D}" type="presParOf" srcId="{9BE4816F-F544-4CE1-8D49-393966DA79AB}" destId="{00812C27-F92F-49B0-86A1-C49DF04A8FB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64E4058-41E2-4330-95E2-D179639ACABF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 ciągu ostatnich 3 lat przed dniem złożenia wniosku NFOŚiGW nie wypowiedział Wnioskodawcy lub nie rozwiązał z nim umowy o dofinansowanie - za wyjątkiem rozwiązania za porozumieniem stron - z przyczyn leżących po stronie Wnioskodawcy</a:t>
          </a:r>
          <a:r>
            <a:rPr lang="en-US" dirty="0" smtClean="0">
              <a:solidFill>
                <a:srgbClr val="13538A"/>
              </a:solidFill>
            </a:rPr>
            <a:t> </a:t>
          </a:r>
          <a:endParaRPr lang="pl-PL" dirty="0">
            <a:solidFill>
              <a:srgbClr val="13538A"/>
            </a:solidFill>
          </a:endParaRPr>
        </a:p>
      </dgm:t>
    </dgm:pt>
    <dgm:pt modelId="{84E2AA92-3F19-4629-9C4B-B4F3BB9E3B75}" type="parTrans" cxnId="{6908B618-EF48-4A50-A8AB-CB7E0E4DCBA6}">
      <dgm:prSet/>
      <dgm:spPr/>
      <dgm:t>
        <a:bodyPr/>
        <a:lstStyle/>
        <a:p>
          <a:endParaRPr lang="pl-PL"/>
        </a:p>
      </dgm:t>
    </dgm:pt>
    <dgm:pt modelId="{916B1FA6-3C99-4F59-A78F-C25A11B7A03A}" type="sibTrans" cxnId="{6908B618-EF48-4A50-A8AB-CB7E0E4DCBA6}">
      <dgm:prSet/>
      <dgm:spPr/>
      <dgm:t>
        <a:bodyPr/>
        <a:lstStyle/>
        <a:p>
          <a:endParaRPr lang="pl-PL"/>
        </a:p>
      </dgm:t>
    </dgm:pt>
    <dgm:pt modelId="{158F7FFB-C9D1-4C91-B8D0-45F01F9F9CDB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  </a:t>
          </a:r>
          <a:endParaRPr lang="pl-PL" b="1" dirty="0">
            <a:solidFill>
              <a:srgbClr val="13538A"/>
            </a:solidFill>
          </a:endParaRPr>
        </a:p>
      </dgm:t>
    </dgm:pt>
    <dgm:pt modelId="{8B0984B1-DD66-4548-A9EB-118FE7C506F6}" type="parTrans" cxnId="{BE04EDC4-E8DA-437E-A319-87B601573719}">
      <dgm:prSet/>
      <dgm:spPr/>
      <dgm:t>
        <a:bodyPr/>
        <a:lstStyle/>
        <a:p>
          <a:endParaRPr lang="pl-PL"/>
        </a:p>
      </dgm:t>
    </dgm:pt>
    <dgm:pt modelId="{90166BDE-5BFD-478B-A1B1-B1F44037ECFE}" type="sibTrans" cxnId="{BE04EDC4-E8DA-437E-A319-87B601573719}">
      <dgm:prSet/>
      <dgm:spPr/>
      <dgm:t>
        <a:bodyPr/>
        <a:lstStyle/>
        <a:p>
          <a:endParaRPr lang="en-US"/>
        </a:p>
      </dgm:t>
    </dgm:pt>
    <dgm:pt modelId="{79D5AF9E-8FEF-4941-9DBC-8C43B373A4CE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Wniosek jest złożony w terminie określonym w Regulaminie naboru  </a:t>
          </a:r>
          <a:endParaRPr lang="pl-PL" dirty="0">
            <a:solidFill>
              <a:srgbClr val="13538A"/>
            </a:solidFill>
          </a:endParaRPr>
        </a:p>
      </dgm:t>
    </dgm:pt>
    <dgm:pt modelId="{67BECAA1-71AB-481C-9FD5-977CACE9B8BA}" type="parTrans" cxnId="{2425CEE4-6CB8-40EC-A16B-76EAF8FCFF25}">
      <dgm:prSet/>
      <dgm:spPr/>
      <dgm:t>
        <a:bodyPr/>
        <a:lstStyle/>
        <a:p>
          <a:endParaRPr lang="pl-PL"/>
        </a:p>
      </dgm:t>
    </dgm:pt>
    <dgm:pt modelId="{ECDC881D-BA33-4B66-AC35-67CDEA4E477F}" type="sibTrans" cxnId="{2425CEE4-6CB8-40EC-A16B-76EAF8FCFF25}">
      <dgm:prSet/>
      <dgm:spPr/>
      <dgm:t>
        <a:bodyPr/>
        <a:lstStyle/>
        <a:p>
          <a:endParaRPr lang="pl-PL"/>
        </a:p>
      </dgm:t>
    </dgm:pt>
    <dgm:pt modelId="{7FFBFC9D-D2CA-46BD-B7F7-7089A9B6CF82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II  </a:t>
          </a:r>
          <a:endParaRPr lang="pl-PL" b="1" dirty="0">
            <a:solidFill>
              <a:srgbClr val="13538A"/>
            </a:solidFill>
          </a:endParaRPr>
        </a:p>
      </dgm:t>
    </dgm:pt>
    <dgm:pt modelId="{B8B9DF05-A1F9-484A-839F-52B14580417D}" type="parTrans" cxnId="{E7E2428B-A094-4FA0-A8D6-A70D2975538D}">
      <dgm:prSet/>
      <dgm:spPr/>
      <dgm:t>
        <a:bodyPr/>
        <a:lstStyle/>
        <a:p>
          <a:endParaRPr lang="pl-PL"/>
        </a:p>
      </dgm:t>
    </dgm:pt>
    <dgm:pt modelId="{4972AC3F-9E4B-4EA2-8BA5-78AD7AE55766}" type="sibTrans" cxnId="{E7E2428B-A094-4FA0-A8D6-A70D2975538D}">
      <dgm:prSet/>
      <dgm:spPr/>
      <dgm:t>
        <a:bodyPr/>
        <a:lstStyle/>
        <a:p>
          <a:endParaRPr lang="en-US"/>
        </a:p>
      </dgm:t>
    </dgm:pt>
    <dgm:pt modelId="{8EA2FBA5-C892-4A28-8935-223B27734E6A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Wniosek jest złożony na obowiązującym formularzu i w wymaganej formie  </a:t>
          </a:r>
          <a:endParaRPr lang="pl-PL" dirty="0">
            <a:solidFill>
              <a:srgbClr val="13538A"/>
            </a:solidFill>
          </a:endParaRPr>
        </a:p>
      </dgm:t>
    </dgm:pt>
    <dgm:pt modelId="{22A08ED0-2D5A-474A-8D82-E38BFF290A74}" type="parTrans" cxnId="{695F825B-3F51-4344-9930-1738D49168B0}">
      <dgm:prSet/>
      <dgm:spPr/>
      <dgm:t>
        <a:bodyPr/>
        <a:lstStyle/>
        <a:p>
          <a:endParaRPr lang="pl-PL"/>
        </a:p>
      </dgm:t>
    </dgm:pt>
    <dgm:pt modelId="{41D8E43B-BE14-4894-8676-7AF283E5BA27}" type="sibTrans" cxnId="{695F825B-3F51-4344-9930-1738D49168B0}">
      <dgm:prSet/>
      <dgm:spPr/>
      <dgm:t>
        <a:bodyPr/>
        <a:lstStyle/>
        <a:p>
          <a:endParaRPr lang="pl-PL"/>
        </a:p>
      </dgm:t>
    </dgm:pt>
    <dgm:pt modelId="{B750C52B-DFDD-46D1-9099-9DC28DB9367E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III  </a:t>
          </a:r>
          <a:endParaRPr lang="pl-PL" b="1" dirty="0">
            <a:solidFill>
              <a:srgbClr val="13538A"/>
            </a:solidFill>
          </a:endParaRPr>
        </a:p>
      </dgm:t>
    </dgm:pt>
    <dgm:pt modelId="{AF49A1D0-4A65-48F1-973B-5A8DF563F094}" type="parTrans" cxnId="{DD77EEAD-A5E3-464B-B927-734119591E31}">
      <dgm:prSet/>
      <dgm:spPr/>
      <dgm:t>
        <a:bodyPr/>
        <a:lstStyle/>
        <a:p>
          <a:endParaRPr lang="pl-PL"/>
        </a:p>
      </dgm:t>
    </dgm:pt>
    <dgm:pt modelId="{4A2F49D7-9AD6-4F89-B91E-0C42FD1B7B23}" type="sibTrans" cxnId="{DD77EEAD-A5E3-464B-B927-734119591E31}">
      <dgm:prSet/>
      <dgm:spPr/>
      <dgm:t>
        <a:bodyPr/>
        <a:lstStyle/>
        <a:p>
          <a:endParaRPr lang="en-US"/>
        </a:p>
      </dgm:t>
    </dgm:pt>
    <dgm:pt modelId="{E9980F34-E8C2-4CD2-89FC-7BB84C095017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Wniosek jest kompletny i prawidłowo podpisany, wypełniono wszystkie wymagane pola formularza wniosku oraz dołączono wszystkie wymagane załączniki  </a:t>
          </a:r>
          <a:endParaRPr lang="pl-PL" dirty="0">
            <a:solidFill>
              <a:srgbClr val="13538A"/>
            </a:solidFill>
          </a:endParaRPr>
        </a:p>
      </dgm:t>
    </dgm:pt>
    <dgm:pt modelId="{B62D3A5C-9D31-4BF4-9467-3CEF541D557B}" type="parTrans" cxnId="{17A99E72-31BE-40D2-B446-EE9D36867DB2}">
      <dgm:prSet/>
      <dgm:spPr/>
      <dgm:t>
        <a:bodyPr/>
        <a:lstStyle/>
        <a:p>
          <a:endParaRPr lang="pl-PL"/>
        </a:p>
      </dgm:t>
    </dgm:pt>
    <dgm:pt modelId="{C3537AA0-0380-4EBD-AA92-C192D031129A}" type="sibTrans" cxnId="{17A99E72-31BE-40D2-B446-EE9D36867DB2}">
      <dgm:prSet/>
      <dgm:spPr/>
      <dgm:t>
        <a:bodyPr/>
        <a:lstStyle/>
        <a:p>
          <a:endParaRPr lang="pl-PL"/>
        </a:p>
      </dgm:t>
    </dgm:pt>
    <dgm:pt modelId="{420C6CE2-0C1A-436E-AEA7-9F3F8FB259F9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IV</a:t>
          </a:r>
          <a:r>
            <a:rPr lang="pl-PL" smtClean="0">
              <a:solidFill>
                <a:srgbClr val="13538A"/>
              </a:solidFill>
            </a:rPr>
            <a:t>  </a:t>
          </a:r>
          <a:endParaRPr lang="pl-PL" dirty="0">
            <a:solidFill>
              <a:srgbClr val="13538A"/>
            </a:solidFill>
          </a:endParaRPr>
        </a:p>
      </dgm:t>
    </dgm:pt>
    <dgm:pt modelId="{2DC3002C-04A5-4E55-A2D9-E20B42AB23BA}" type="parTrans" cxnId="{011FF58A-9DE0-4930-9595-0C2520AF4EC1}">
      <dgm:prSet/>
      <dgm:spPr/>
      <dgm:t>
        <a:bodyPr/>
        <a:lstStyle/>
        <a:p>
          <a:endParaRPr lang="pl-PL"/>
        </a:p>
      </dgm:t>
    </dgm:pt>
    <dgm:pt modelId="{8C4DB3C5-D8C9-4957-AFC0-8849D917A956}" type="sibTrans" cxnId="{011FF58A-9DE0-4930-9595-0C2520AF4EC1}">
      <dgm:prSet/>
      <dgm:spPr/>
      <dgm:t>
        <a:bodyPr/>
        <a:lstStyle/>
        <a:p>
          <a:endParaRPr lang="en-US"/>
        </a:p>
      </dgm:t>
    </dgm:pt>
    <dgm:pt modelId="{895868F5-BE84-40B0-99BD-8E820E96019C}">
      <dgm:prSet phldr="0"/>
      <dgm:spPr/>
      <dgm:t>
        <a:bodyPr/>
        <a:lstStyle/>
        <a:p>
          <a:pPr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Wnioskodawca mieści się w katalogu Beneficjentów, określonym </a:t>
          </a:r>
          <a:r>
            <a:rPr lang="en-US" dirty="0" smtClean="0">
              <a:solidFill>
                <a:srgbClr val="13538A"/>
              </a:solidFill>
            </a:rPr>
            <a:t> </a:t>
          </a:r>
          <a:br>
            <a:rPr lang="en-US" dirty="0" smtClean="0">
              <a:solidFill>
                <a:srgbClr val="13538A"/>
              </a:solidFill>
            </a:rPr>
          </a:br>
          <a:r>
            <a:rPr lang="en-US" dirty="0" smtClean="0">
              <a:solidFill>
                <a:srgbClr val="13538A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w programie priorytetowym</a:t>
          </a:r>
          <a:r>
            <a:rPr lang="en-US" dirty="0" smtClean="0">
              <a:solidFill>
                <a:srgbClr val="13538A"/>
              </a:solidFill>
            </a:rPr>
            <a:t>  </a:t>
          </a:r>
          <a:endParaRPr lang="pl-PL" dirty="0">
            <a:solidFill>
              <a:srgbClr val="13538A"/>
            </a:solidFill>
          </a:endParaRPr>
        </a:p>
      </dgm:t>
    </dgm:pt>
    <dgm:pt modelId="{EE03C8C3-9975-450A-9CB6-33F86CB8E8FC}" type="parTrans" cxnId="{AABF2FBC-7244-45D9-AF43-62337EE442C2}">
      <dgm:prSet/>
      <dgm:spPr/>
      <dgm:t>
        <a:bodyPr/>
        <a:lstStyle/>
        <a:p>
          <a:endParaRPr lang="pl-PL"/>
        </a:p>
      </dgm:t>
    </dgm:pt>
    <dgm:pt modelId="{FBF3D600-2698-4078-999E-86D4DAD97C6B}" type="sibTrans" cxnId="{AABF2FBC-7244-45D9-AF43-62337EE442C2}">
      <dgm:prSet/>
      <dgm:spPr/>
      <dgm:t>
        <a:bodyPr/>
        <a:lstStyle/>
        <a:p>
          <a:endParaRPr lang="pl-PL"/>
        </a:p>
      </dgm:t>
    </dgm:pt>
    <dgm:pt modelId="{66D03AA8-22D5-4442-B7CA-F28B9C5B8EFA}">
      <dgm:prSet phldr="0"/>
      <dgm:spPr/>
      <dgm:t>
        <a:bodyPr/>
        <a:lstStyle/>
        <a:p>
          <a:pPr algn="l" rtl="0"/>
          <a:r>
            <a:rPr lang="pl-PL" b="1" smtClean="0">
              <a:solidFill>
                <a:srgbClr val="13538A"/>
              </a:solidFill>
            </a:rPr>
            <a:t>Kryterium V  </a:t>
          </a:r>
          <a:endParaRPr lang="pl-PL" b="1" dirty="0">
            <a:solidFill>
              <a:srgbClr val="13538A"/>
            </a:solidFill>
          </a:endParaRPr>
        </a:p>
      </dgm:t>
    </dgm:pt>
    <dgm:pt modelId="{0F35FCEC-1D62-4CED-B495-F000F7C533CC}" type="parTrans" cxnId="{39E34F85-0F30-4D10-92D0-76A31D626F55}">
      <dgm:prSet/>
      <dgm:spPr/>
      <dgm:t>
        <a:bodyPr/>
        <a:lstStyle/>
        <a:p>
          <a:endParaRPr lang="pl-PL"/>
        </a:p>
      </dgm:t>
    </dgm:pt>
    <dgm:pt modelId="{965C8CEE-5C1F-420D-B0D8-F5FED39BC4B9}" type="sibTrans" cxnId="{39E34F85-0F30-4D10-92D0-76A31D626F55}">
      <dgm:prSet/>
      <dgm:spPr/>
      <dgm:t>
        <a:bodyPr/>
        <a:lstStyle/>
        <a:p>
          <a:endParaRPr lang="pl-PL"/>
        </a:p>
      </dgm:t>
    </dgm:pt>
    <dgm:pt modelId="{4511F2AE-E27E-4C95-B8CA-5986E2EA42F0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99EDBC-F817-44F3-B4A8-FC7A664A761F}" type="pres">
      <dgm:prSet presAssocID="{158F7FFB-C9D1-4C91-B8D0-45F01F9F9CDB}" presName="parentLin" presStyleCnt="0"/>
      <dgm:spPr/>
      <dgm:t>
        <a:bodyPr/>
        <a:lstStyle/>
        <a:p>
          <a:endParaRPr lang="pl-PL"/>
        </a:p>
      </dgm:t>
    </dgm:pt>
    <dgm:pt modelId="{548F8594-1D0B-456D-B413-7C936695F7FA}" type="pres">
      <dgm:prSet presAssocID="{158F7FFB-C9D1-4C91-B8D0-45F01F9F9CDB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699BEF6C-ADD6-4EF4-B813-99FF329163D9}" type="pres">
      <dgm:prSet presAssocID="{158F7FFB-C9D1-4C91-B8D0-45F01F9F9C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E54416-A268-44CA-9DF1-7367459C9097}" type="pres">
      <dgm:prSet presAssocID="{158F7FFB-C9D1-4C91-B8D0-45F01F9F9CDB}" presName="negativeSpace" presStyleCnt="0"/>
      <dgm:spPr/>
      <dgm:t>
        <a:bodyPr/>
        <a:lstStyle/>
        <a:p>
          <a:endParaRPr lang="pl-PL"/>
        </a:p>
      </dgm:t>
    </dgm:pt>
    <dgm:pt modelId="{C688ABCD-DD3A-4EC1-9F28-4AE53898651A}" type="pres">
      <dgm:prSet presAssocID="{158F7FFB-C9D1-4C91-B8D0-45F01F9F9CD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711F6B-AA94-4581-AC31-51ADEB5E1A52}" type="pres">
      <dgm:prSet presAssocID="{90166BDE-5BFD-478B-A1B1-B1F44037ECFE}" presName="spaceBetweenRectangles" presStyleCnt="0"/>
      <dgm:spPr/>
      <dgm:t>
        <a:bodyPr/>
        <a:lstStyle/>
        <a:p>
          <a:endParaRPr lang="pl-PL"/>
        </a:p>
      </dgm:t>
    </dgm:pt>
    <dgm:pt modelId="{6FD1B132-1BAB-49CA-871F-8F3611A3DE57}" type="pres">
      <dgm:prSet presAssocID="{7FFBFC9D-D2CA-46BD-B7F7-7089A9B6CF82}" presName="parentLin" presStyleCnt="0"/>
      <dgm:spPr/>
      <dgm:t>
        <a:bodyPr/>
        <a:lstStyle/>
        <a:p>
          <a:endParaRPr lang="pl-PL"/>
        </a:p>
      </dgm:t>
    </dgm:pt>
    <dgm:pt modelId="{FE7C4EBB-824E-435A-96A7-A282986D55F1}" type="pres">
      <dgm:prSet presAssocID="{7FFBFC9D-D2CA-46BD-B7F7-7089A9B6CF82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E27BFE63-FDC4-4ACE-B292-FDE8B85CE7F7}" type="pres">
      <dgm:prSet presAssocID="{7FFBFC9D-D2CA-46BD-B7F7-7089A9B6CF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4F0168-54E6-4E4F-9AFD-B2CEF78FC99B}" type="pres">
      <dgm:prSet presAssocID="{7FFBFC9D-D2CA-46BD-B7F7-7089A9B6CF82}" presName="negativeSpace" presStyleCnt="0"/>
      <dgm:spPr/>
      <dgm:t>
        <a:bodyPr/>
        <a:lstStyle/>
        <a:p>
          <a:endParaRPr lang="pl-PL"/>
        </a:p>
      </dgm:t>
    </dgm:pt>
    <dgm:pt modelId="{77A5A7B1-03BA-4AEC-87C4-115CA8819ABF}" type="pres">
      <dgm:prSet presAssocID="{7FFBFC9D-D2CA-46BD-B7F7-7089A9B6CF8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C4A3E0-8F6A-4399-9105-50FD7CFD1294}" type="pres">
      <dgm:prSet presAssocID="{4972AC3F-9E4B-4EA2-8BA5-78AD7AE55766}" presName="spaceBetweenRectangles" presStyleCnt="0"/>
      <dgm:spPr/>
      <dgm:t>
        <a:bodyPr/>
        <a:lstStyle/>
        <a:p>
          <a:endParaRPr lang="pl-PL"/>
        </a:p>
      </dgm:t>
    </dgm:pt>
    <dgm:pt modelId="{35FF1F59-743F-4334-BEAD-B3B66A73A135}" type="pres">
      <dgm:prSet presAssocID="{B750C52B-DFDD-46D1-9099-9DC28DB9367E}" presName="parentLin" presStyleCnt="0"/>
      <dgm:spPr/>
      <dgm:t>
        <a:bodyPr/>
        <a:lstStyle/>
        <a:p>
          <a:endParaRPr lang="pl-PL"/>
        </a:p>
      </dgm:t>
    </dgm:pt>
    <dgm:pt modelId="{3AA2C796-BD31-49B8-BD07-786ABB4459CF}" type="pres">
      <dgm:prSet presAssocID="{B750C52B-DFDD-46D1-9099-9DC28DB9367E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CFE754A0-41D3-4944-8D61-40E10D441EDE}" type="pres">
      <dgm:prSet presAssocID="{B750C52B-DFDD-46D1-9099-9DC28DB9367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EDC451-8C23-4CC8-B023-14DBA5484692}" type="pres">
      <dgm:prSet presAssocID="{B750C52B-DFDD-46D1-9099-9DC28DB9367E}" presName="negativeSpace" presStyleCnt="0"/>
      <dgm:spPr/>
      <dgm:t>
        <a:bodyPr/>
        <a:lstStyle/>
        <a:p>
          <a:endParaRPr lang="pl-PL"/>
        </a:p>
      </dgm:t>
    </dgm:pt>
    <dgm:pt modelId="{4DEF625D-1786-467E-8C6E-ED7202DB64D6}" type="pres">
      <dgm:prSet presAssocID="{B750C52B-DFDD-46D1-9099-9DC28DB9367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C19E6F-F89A-4159-9E77-A36982A0858B}" type="pres">
      <dgm:prSet presAssocID="{4A2F49D7-9AD6-4F89-B91E-0C42FD1B7B23}" presName="spaceBetweenRectangles" presStyleCnt="0"/>
      <dgm:spPr/>
      <dgm:t>
        <a:bodyPr/>
        <a:lstStyle/>
        <a:p>
          <a:endParaRPr lang="pl-PL"/>
        </a:p>
      </dgm:t>
    </dgm:pt>
    <dgm:pt modelId="{B12DED10-D1B1-4769-96E2-2B648B3BD784}" type="pres">
      <dgm:prSet presAssocID="{420C6CE2-0C1A-436E-AEA7-9F3F8FB259F9}" presName="parentLin" presStyleCnt="0"/>
      <dgm:spPr/>
      <dgm:t>
        <a:bodyPr/>
        <a:lstStyle/>
        <a:p>
          <a:endParaRPr lang="pl-PL"/>
        </a:p>
      </dgm:t>
    </dgm:pt>
    <dgm:pt modelId="{CB616443-17BA-4B88-B5D0-635E78FE6C56}" type="pres">
      <dgm:prSet presAssocID="{420C6CE2-0C1A-436E-AEA7-9F3F8FB259F9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EECEBFA9-F2D4-44E0-9D71-E62423820688}" type="pres">
      <dgm:prSet presAssocID="{420C6CE2-0C1A-436E-AEA7-9F3F8FB259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BFCAA2-E7AC-4E6D-B6C8-7496B077D8CC}" type="pres">
      <dgm:prSet presAssocID="{420C6CE2-0C1A-436E-AEA7-9F3F8FB259F9}" presName="negativeSpace" presStyleCnt="0"/>
      <dgm:spPr/>
      <dgm:t>
        <a:bodyPr/>
        <a:lstStyle/>
        <a:p>
          <a:endParaRPr lang="pl-PL"/>
        </a:p>
      </dgm:t>
    </dgm:pt>
    <dgm:pt modelId="{0F012B38-2EDF-4478-A544-F99FD9E1F99A}" type="pres">
      <dgm:prSet presAssocID="{420C6CE2-0C1A-436E-AEA7-9F3F8FB259F9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6BAC0D-9D0C-4C0F-B817-D482840E2CB4}" type="pres">
      <dgm:prSet presAssocID="{8C4DB3C5-D8C9-4957-AFC0-8849D917A956}" presName="spaceBetweenRectangles" presStyleCnt="0"/>
      <dgm:spPr/>
      <dgm:t>
        <a:bodyPr/>
        <a:lstStyle/>
        <a:p>
          <a:endParaRPr lang="pl-PL"/>
        </a:p>
      </dgm:t>
    </dgm:pt>
    <dgm:pt modelId="{FF6B6EB7-77DC-4CAB-A584-3AB5E39163C2}" type="pres">
      <dgm:prSet presAssocID="{66D03AA8-22D5-4442-B7CA-F28B9C5B8EFA}" presName="parentLin" presStyleCnt="0"/>
      <dgm:spPr/>
      <dgm:t>
        <a:bodyPr/>
        <a:lstStyle/>
        <a:p>
          <a:endParaRPr lang="pl-PL"/>
        </a:p>
      </dgm:t>
    </dgm:pt>
    <dgm:pt modelId="{E349BE51-3143-40B1-88A0-FBD9CD452476}" type="pres">
      <dgm:prSet presAssocID="{66D03AA8-22D5-4442-B7CA-F28B9C5B8EFA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C8CDB753-984F-4323-9061-F864AF71121E}" type="pres">
      <dgm:prSet presAssocID="{66D03AA8-22D5-4442-B7CA-F28B9C5B8E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B39E2C-817B-4C35-A323-CA3F8F940F53}" type="pres">
      <dgm:prSet presAssocID="{66D03AA8-22D5-4442-B7CA-F28B9C5B8EFA}" presName="negativeSpace" presStyleCnt="0"/>
      <dgm:spPr/>
      <dgm:t>
        <a:bodyPr/>
        <a:lstStyle/>
        <a:p>
          <a:endParaRPr lang="pl-PL"/>
        </a:p>
      </dgm:t>
    </dgm:pt>
    <dgm:pt modelId="{9B0B32D5-C259-449E-9659-0D1996128559}" type="pres">
      <dgm:prSet presAssocID="{66D03AA8-22D5-4442-B7CA-F28B9C5B8EFA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ABF2FBC-7244-45D9-AF43-62337EE442C2}" srcId="{420C6CE2-0C1A-436E-AEA7-9F3F8FB259F9}" destId="{895868F5-BE84-40B0-99BD-8E820E96019C}" srcOrd="0" destOrd="0" parTransId="{EE03C8C3-9975-450A-9CB6-33F86CB8E8FC}" sibTransId="{FBF3D600-2698-4078-999E-86D4DAD97C6B}"/>
    <dgm:cxn modelId="{ED048EEA-DA8E-433F-A55D-69269F6C50EA}" type="presOf" srcId="{7FFBFC9D-D2CA-46BD-B7F7-7089A9B6CF82}" destId="{E27BFE63-FDC4-4ACE-B292-FDE8B85CE7F7}" srcOrd="1" destOrd="0" presId="urn:microsoft.com/office/officeart/2005/8/layout/list1"/>
    <dgm:cxn modelId="{58A0DBC7-6483-4887-B542-E285C2F99546}" type="presOf" srcId="{E9980F34-E8C2-4CD2-89FC-7BB84C095017}" destId="{4DEF625D-1786-467E-8C6E-ED7202DB64D6}" srcOrd="0" destOrd="0" presId="urn:microsoft.com/office/officeart/2005/8/layout/list1"/>
    <dgm:cxn modelId="{DD77EEAD-A5E3-464B-B927-734119591E31}" srcId="{1AAE3EA3-79B7-4FFA-8090-8F26BB9FBED6}" destId="{B750C52B-DFDD-46D1-9099-9DC28DB9367E}" srcOrd="2" destOrd="0" parTransId="{AF49A1D0-4A65-48F1-973B-5A8DF563F094}" sibTransId="{4A2F49D7-9AD6-4F89-B91E-0C42FD1B7B23}"/>
    <dgm:cxn modelId="{E7E2428B-A094-4FA0-A8D6-A70D2975538D}" srcId="{1AAE3EA3-79B7-4FFA-8090-8F26BB9FBED6}" destId="{7FFBFC9D-D2CA-46BD-B7F7-7089A9B6CF82}" srcOrd="1" destOrd="0" parTransId="{B8B9DF05-A1F9-484A-839F-52B14580417D}" sibTransId="{4972AC3F-9E4B-4EA2-8BA5-78AD7AE55766}"/>
    <dgm:cxn modelId="{F72ABDE3-2AF7-4002-9154-DAE2CC07765E}" type="presOf" srcId="{79D5AF9E-8FEF-4941-9DBC-8C43B373A4CE}" destId="{C688ABCD-DD3A-4EC1-9F28-4AE53898651A}" srcOrd="0" destOrd="0" presId="urn:microsoft.com/office/officeart/2005/8/layout/list1"/>
    <dgm:cxn modelId="{17A99E72-31BE-40D2-B446-EE9D36867DB2}" srcId="{B750C52B-DFDD-46D1-9099-9DC28DB9367E}" destId="{E9980F34-E8C2-4CD2-89FC-7BB84C095017}" srcOrd="0" destOrd="0" parTransId="{B62D3A5C-9D31-4BF4-9467-3CEF541D557B}" sibTransId="{C3537AA0-0380-4EBD-AA92-C192D031129A}"/>
    <dgm:cxn modelId="{F975A8E0-558D-4BAB-A6B3-2D70C33E731D}" type="presOf" srcId="{7FFBFC9D-D2CA-46BD-B7F7-7089A9B6CF82}" destId="{FE7C4EBB-824E-435A-96A7-A282986D55F1}" srcOrd="0" destOrd="0" presId="urn:microsoft.com/office/officeart/2005/8/layout/list1"/>
    <dgm:cxn modelId="{8DCEC4BE-3E90-4518-AAF4-4AAFF9064B71}" type="presOf" srcId="{66D03AA8-22D5-4442-B7CA-F28B9C5B8EFA}" destId="{E349BE51-3143-40B1-88A0-FBD9CD452476}" srcOrd="0" destOrd="0" presId="urn:microsoft.com/office/officeart/2005/8/layout/list1"/>
    <dgm:cxn modelId="{C67B34CB-C93A-4014-8AAD-A660533C3931}" type="presOf" srcId="{158F7FFB-C9D1-4C91-B8D0-45F01F9F9CDB}" destId="{548F8594-1D0B-456D-B413-7C936695F7FA}" srcOrd="0" destOrd="0" presId="urn:microsoft.com/office/officeart/2005/8/layout/list1"/>
    <dgm:cxn modelId="{011FF58A-9DE0-4930-9595-0C2520AF4EC1}" srcId="{1AAE3EA3-79B7-4FFA-8090-8F26BB9FBED6}" destId="{420C6CE2-0C1A-436E-AEA7-9F3F8FB259F9}" srcOrd="3" destOrd="0" parTransId="{2DC3002C-04A5-4E55-A2D9-E20B42AB23BA}" sibTransId="{8C4DB3C5-D8C9-4957-AFC0-8849D917A956}"/>
    <dgm:cxn modelId="{0A832401-FA26-4A11-8300-E26BA16B40C2}" type="presOf" srcId="{D64E4058-41E2-4330-95E2-D179639ACABF}" destId="{9B0B32D5-C259-449E-9659-0D1996128559}" srcOrd="0" destOrd="0" presId="urn:microsoft.com/office/officeart/2005/8/layout/list1"/>
    <dgm:cxn modelId="{A0937D88-1FFA-42EC-9878-804F138455CF}" type="presOf" srcId="{895868F5-BE84-40B0-99BD-8E820E96019C}" destId="{0F012B38-2EDF-4478-A544-F99FD9E1F99A}" srcOrd="0" destOrd="0" presId="urn:microsoft.com/office/officeart/2005/8/layout/list1"/>
    <dgm:cxn modelId="{FD52FA03-BE85-4CBE-94EE-A884FD649BA6}" type="presOf" srcId="{420C6CE2-0C1A-436E-AEA7-9F3F8FB259F9}" destId="{EECEBFA9-F2D4-44E0-9D71-E62423820688}" srcOrd="1" destOrd="0" presId="urn:microsoft.com/office/officeart/2005/8/layout/list1"/>
    <dgm:cxn modelId="{8C8B487C-D2D9-4E56-83D0-AD3832E9582E}" type="presOf" srcId="{B750C52B-DFDD-46D1-9099-9DC28DB9367E}" destId="{CFE754A0-41D3-4944-8D61-40E10D441EDE}" srcOrd="1" destOrd="0" presId="urn:microsoft.com/office/officeart/2005/8/layout/list1"/>
    <dgm:cxn modelId="{6908B618-EF48-4A50-A8AB-CB7E0E4DCBA6}" srcId="{66D03AA8-22D5-4442-B7CA-F28B9C5B8EFA}" destId="{D64E4058-41E2-4330-95E2-D179639ACABF}" srcOrd="0" destOrd="0" parTransId="{84E2AA92-3F19-4629-9C4B-B4F3BB9E3B75}" sibTransId="{916B1FA6-3C99-4F59-A78F-C25A11B7A03A}"/>
    <dgm:cxn modelId="{BE04EDC4-E8DA-437E-A319-87B601573719}" srcId="{1AAE3EA3-79B7-4FFA-8090-8F26BB9FBED6}" destId="{158F7FFB-C9D1-4C91-B8D0-45F01F9F9CDB}" srcOrd="0" destOrd="0" parTransId="{8B0984B1-DD66-4548-A9EB-118FE7C506F6}" sibTransId="{90166BDE-5BFD-478B-A1B1-B1F44037ECFE}"/>
    <dgm:cxn modelId="{8111A693-7F42-478E-AADE-14540DC2710A}" type="presOf" srcId="{420C6CE2-0C1A-436E-AEA7-9F3F8FB259F9}" destId="{CB616443-17BA-4B88-B5D0-635E78FE6C56}" srcOrd="0" destOrd="0" presId="urn:microsoft.com/office/officeart/2005/8/layout/list1"/>
    <dgm:cxn modelId="{9744CBB5-6F4A-465A-AF69-39770586BCA0}" type="presOf" srcId="{8EA2FBA5-C892-4A28-8935-223B27734E6A}" destId="{77A5A7B1-03BA-4AEC-87C4-115CA8819ABF}" srcOrd="0" destOrd="0" presId="urn:microsoft.com/office/officeart/2005/8/layout/list1"/>
    <dgm:cxn modelId="{A3EC8BAC-2C3C-4A75-8C74-98CBB4998771}" type="presOf" srcId="{B750C52B-DFDD-46D1-9099-9DC28DB9367E}" destId="{3AA2C796-BD31-49B8-BD07-786ABB4459CF}" srcOrd="0" destOrd="0" presId="urn:microsoft.com/office/officeart/2005/8/layout/list1"/>
    <dgm:cxn modelId="{695F825B-3F51-4344-9930-1738D49168B0}" srcId="{7FFBFC9D-D2CA-46BD-B7F7-7089A9B6CF82}" destId="{8EA2FBA5-C892-4A28-8935-223B27734E6A}" srcOrd="0" destOrd="0" parTransId="{22A08ED0-2D5A-474A-8D82-E38BFF290A74}" sibTransId="{41D8E43B-BE14-4894-8676-7AF283E5BA27}"/>
    <dgm:cxn modelId="{39E34F85-0F30-4D10-92D0-76A31D626F55}" srcId="{1AAE3EA3-79B7-4FFA-8090-8F26BB9FBED6}" destId="{66D03AA8-22D5-4442-B7CA-F28B9C5B8EFA}" srcOrd="4" destOrd="0" parTransId="{0F35FCEC-1D62-4CED-B495-F000F7C533CC}" sibTransId="{965C8CEE-5C1F-420D-B0D8-F5FED39BC4B9}"/>
    <dgm:cxn modelId="{6D863126-64B9-4657-9206-69C70203E5F2}" type="presOf" srcId="{66D03AA8-22D5-4442-B7CA-F28B9C5B8EFA}" destId="{C8CDB753-984F-4323-9061-F864AF71121E}" srcOrd="1" destOrd="0" presId="urn:microsoft.com/office/officeart/2005/8/layout/list1"/>
    <dgm:cxn modelId="{2425CEE4-6CB8-40EC-A16B-76EAF8FCFF25}" srcId="{158F7FFB-C9D1-4C91-B8D0-45F01F9F9CDB}" destId="{79D5AF9E-8FEF-4941-9DBC-8C43B373A4CE}" srcOrd="0" destOrd="0" parTransId="{67BECAA1-71AB-481C-9FD5-977CACE9B8BA}" sibTransId="{ECDC881D-BA33-4B66-AC35-67CDEA4E477F}"/>
    <dgm:cxn modelId="{57AFA52A-E9EC-4F0E-BDC7-7CCDA4A555C6}" type="presOf" srcId="{1AAE3EA3-79B7-4FFA-8090-8F26BB9FBED6}" destId="{4511F2AE-E27E-4C95-B8CA-5986E2EA42F0}" srcOrd="0" destOrd="0" presId="urn:microsoft.com/office/officeart/2005/8/layout/list1"/>
    <dgm:cxn modelId="{DE75F8F8-6FA8-4DDC-9A99-76B57E990A27}" type="presOf" srcId="{158F7FFB-C9D1-4C91-B8D0-45F01F9F9CDB}" destId="{699BEF6C-ADD6-4EF4-B813-99FF329163D9}" srcOrd="1" destOrd="0" presId="urn:microsoft.com/office/officeart/2005/8/layout/list1"/>
    <dgm:cxn modelId="{69BB23EB-1DC1-4704-B339-22BE7BA2D1A2}" type="presParOf" srcId="{4511F2AE-E27E-4C95-B8CA-5986E2EA42F0}" destId="{2199EDBC-F817-44F3-B4A8-FC7A664A761F}" srcOrd="0" destOrd="0" presId="urn:microsoft.com/office/officeart/2005/8/layout/list1"/>
    <dgm:cxn modelId="{5CBFE5A8-50AC-49EA-B938-BCB7EB895CC7}" type="presParOf" srcId="{2199EDBC-F817-44F3-B4A8-FC7A664A761F}" destId="{548F8594-1D0B-456D-B413-7C936695F7FA}" srcOrd="0" destOrd="0" presId="urn:microsoft.com/office/officeart/2005/8/layout/list1"/>
    <dgm:cxn modelId="{59BD0EF2-492E-45BB-9F8D-8E8B1F5FA04E}" type="presParOf" srcId="{2199EDBC-F817-44F3-B4A8-FC7A664A761F}" destId="{699BEF6C-ADD6-4EF4-B813-99FF329163D9}" srcOrd="1" destOrd="0" presId="urn:microsoft.com/office/officeart/2005/8/layout/list1"/>
    <dgm:cxn modelId="{8E1634FB-97A3-47FA-B42E-28CBA217538B}" type="presParOf" srcId="{4511F2AE-E27E-4C95-B8CA-5986E2EA42F0}" destId="{76E54416-A268-44CA-9DF1-7367459C9097}" srcOrd="1" destOrd="0" presId="urn:microsoft.com/office/officeart/2005/8/layout/list1"/>
    <dgm:cxn modelId="{657B2633-47F8-43AC-8E6B-BFDBBF6D916A}" type="presParOf" srcId="{4511F2AE-E27E-4C95-B8CA-5986E2EA42F0}" destId="{C688ABCD-DD3A-4EC1-9F28-4AE53898651A}" srcOrd="2" destOrd="0" presId="urn:microsoft.com/office/officeart/2005/8/layout/list1"/>
    <dgm:cxn modelId="{EE68CAFB-EA3A-45F6-96D5-7F62A30567E1}" type="presParOf" srcId="{4511F2AE-E27E-4C95-B8CA-5986E2EA42F0}" destId="{63711F6B-AA94-4581-AC31-51ADEB5E1A52}" srcOrd="3" destOrd="0" presId="urn:microsoft.com/office/officeart/2005/8/layout/list1"/>
    <dgm:cxn modelId="{46651ADA-3F3B-4B1F-A841-D37D6C33E929}" type="presParOf" srcId="{4511F2AE-E27E-4C95-B8CA-5986E2EA42F0}" destId="{6FD1B132-1BAB-49CA-871F-8F3611A3DE57}" srcOrd="4" destOrd="0" presId="urn:microsoft.com/office/officeart/2005/8/layout/list1"/>
    <dgm:cxn modelId="{1F29DB85-A632-436E-94A8-1FCAFEB0706C}" type="presParOf" srcId="{6FD1B132-1BAB-49CA-871F-8F3611A3DE57}" destId="{FE7C4EBB-824E-435A-96A7-A282986D55F1}" srcOrd="0" destOrd="0" presId="urn:microsoft.com/office/officeart/2005/8/layout/list1"/>
    <dgm:cxn modelId="{340AAA7A-E03C-4371-8982-2096334D0D73}" type="presParOf" srcId="{6FD1B132-1BAB-49CA-871F-8F3611A3DE57}" destId="{E27BFE63-FDC4-4ACE-B292-FDE8B85CE7F7}" srcOrd="1" destOrd="0" presId="urn:microsoft.com/office/officeart/2005/8/layout/list1"/>
    <dgm:cxn modelId="{DA47D042-8743-4A04-A713-2C96F04A633E}" type="presParOf" srcId="{4511F2AE-E27E-4C95-B8CA-5986E2EA42F0}" destId="{534F0168-54E6-4E4F-9AFD-B2CEF78FC99B}" srcOrd="5" destOrd="0" presId="urn:microsoft.com/office/officeart/2005/8/layout/list1"/>
    <dgm:cxn modelId="{0FC7D6D0-6755-46C7-9A6E-CECA3D6FF255}" type="presParOf" srcId="{4511F2AE-E27E-4C95-B8CA-5986E2EA42F0}" destId="{77A5A7B1-03BA-4AEC-87C4-115CA8819ABF}" srcOrd="6" destOrd="0" presId="urn:microsoft.com/office/officeart/2005/8/layout/list1"/>
    <dgm:cxn modelId="{E42CE6CC-C955-484B-AEF9-3CE1900CA953}" type="presParOf" srcId="{4511F2AE-E27E-4C95-B8CA-5986E2EA42F0}" destId="{66C4A3E0-8F6A-4399-9105-50FD7CFD1294}" srcOrd="7" destOrd="0" presId="urn:microsoft.com/office/officeart/2005/8/layout/list1"/>
    <dgm:cxn modelId="{3FEA973A-F8B3-4FCB-AB95-283A25B03D50}" type="presParOf" srcId="{4511F2AE-E27E-4C95-B8CA-5986E2EA42F0}" destId="{35FF1F59-743F-4334-BEAD-B3B66A73A135}" srcOrd="8" destOrd="0" presId="urn:microsoft.com/office/officeart/2005/8/layout/list1"/>
    <dgm:cxn modelId="{9B029DEF-20C7-4401-A5E7-56F65CDADC9A}" type="presParOf" srcId="{35FF1F59-743F-4334-BEAD-B3B66A73A135}" destId="{3AA2C796-BD31-49B8-BD07-786ABB4459CF}" srcOrd="0" destOrd="0" presId="urn:microsoft.com/office/officeart/2005/8/layout/list1"/>
    <dgm:cxn modelId="{BCC962B6-ED60-456F-A39B-437CF7F35201}" type="presParOf" srcId="{35FF1F59-743F-4334-BEAD-B3B66A73A135}" destId="{CFE754A0-41D3-4944-8D61-40E10D441EDE}" srcOrd="1" destOrd="0" presId="urn:microsoft.com/office/officeart/2005/8/layout/list1"/>
    <dgm:cxn modelId="{D891A010-6519-45FE-9D7D-7F539B26D924}" type="presParOf" srcId="{4511F2AE-E27E-4C95-B8CA-5986E2EA42F0}" destId="{6BEDC451-8C23-4CC8-B023-14DBA5484692}" srcOrd="9" destOrd="0" presId="urn:microsoft.com/office/officeart/2005/8/layout/list1"/>
    <dgm:cxn modelId="{579AC603-CF40-49E1-84AC-CD4455AB3F80}" type="presParOf" srcId="{4511F2AE-E27E-4C95-B8CA-5986E2EA42F0}" destId="{4DEF625D-1786-467E-8C6E-ED7202DB64D6}" srcOrd="10" destOrd="0" presId="urn:microsoft.com/office/officeart/2005/8/layout/list1"/>
    <dgm:cxn modelId="{24D1D7B7-EF08-43F3-A94B-250CD44C4BA6}" type="presParOf" srcId="{4511F2AE-E27E-4C95-B8CA-5986E2EA42F0}" destId="{E7C19E6F-F89A-4159-9E77-A36982A0858B}" srcOrd="11" destOrd="0" presId="urn:microsoft.com/office/officeart/2005/8/layout/list1"/>
    <dgm:cxn modelId="{AF1A55B2-8FB4-4E94-87B6-EFE16BC0BA1B}" type="presParOf" srcId="{4511F2AE-E27E-4C95-B8CA-5986E2EA42F0}" destId="{B12DED10-D1B1-4769-96E2-2B648B3BD784}" srcOrd="12" destOrd="0" presId="urn:microsoft.com/office/officeart/2005/8/layout/list1"/>
    <dgm:cxn modelId="{7D949ACE-DEFE-4D33-8E67-1A04B2A4A95D}" type="presParOf" srcId="{B12DED10-D1B1-4769-96E2-2B648B3BD784}" destId="{CB616443-17BA-4B88-B5D0-635E78FE6C56}" srcOrd="0" destOrd="0" presId="urn:microsoft.com/office/officeart/2005/8/layout/list1"/>
    <dgm:cxn modelId="{FFCDD874-374B-4966-AD74-E141B519969F}" type="presParOf" srcId="{B12DED10-D1B1-4769-96E2-2B648B3BD784}" destId="{EECEBFA9-F2D4-44E0-9D71-E62423820688}" srcOrd="1" destOrd="0" presId="urn:microsoft.com/office/officeart/2005/8/layout/list1"/>
    <dgm:cxn modelId="{3C87FCAC-E825-4383-9639-469D88615765}" type="presParOf" srcId="{4511F2AE-E27E-4C95-B8CA-5986E2EA42F0}" destId="{AFBFCAA2-E7AC-4E6D-B6C8-7496B077D8CC}" srcOrd="13" destOrd="0" presId="urn:microsoft.com/office/officeart/2005/8/layout/list1"/>
    <dgm:cxn modelId="{A8AD6155-E3AD-4777-9774-E7215A84074F}" type="presParOf" srcId="{4511F2AE-E27E-4C95-B8CA-5986E2EA42F0}" destId="{0F012B38-2EDF-4478-A544-F99FD9E1F99A}" srcOrd="14" destOrd="0" presId="urn:microsoft.com/office/officeart/2005/8/layout/list1"/>
    <dgm:cxn modelId="{A46EBE80-8C17-47FF-9338-67A047CE1688}" type="presParOf" srcId="{4511F2AE-E27E-4C95-B8CA-5986E2EA42F0}" destId="{C06BAC0D-9D0C-4C0F-B817-D482840E2CB4}" srcOrd="15" destOrd="0" presId="urn:microsoft.com/office/officeart/2005/8/layout/list1"/>
    <dgm:cxn modelId="{0CFBC9F9-B12C-4E21-860B-FCE843580DFC}" type="presParOf" srcId="{4511F2AE-E27E-4C95-B8CA-5986E2EA42F0}" destId="{FF6B6EB7-77DC-4CAB-A584-3AB5E39163C2}" srcOrd="16" destOrd="0" presId="urn:microsoft.com/office/officeart/2005/8/layout/list1"/>
    <dgm:cxn modelId="{CC808408-C6E4-4637-9695-4D99E310E9F4}" type="presParOf" srcId="{FF6B6EB7-77DC-4CAB-A584-3AB5E39163C2}" destId="{E349BE51-3143-40B1-88A0-FBD9CD452476}" srcOrd="0" destOrd="0" presId="urn:microsoft.com/office/officeart/2005/8/layout/list1"/>
    <dgm:cxn modelId="{1B6F4E23-0BD0-4A6C-8498-2AD834C67A19}" type="presParOf" srcId="{FF6B6EB7-77DC-4CAB-A584-3AB5E39163C2}" destId="{C8CDB753-984F-4323-9061-F864AF71121E}" srcOrd="1" destOrd="0" presId="urn:microsoft.com/office/officeart/2005/8/layout/list1"/>
    <dgm:cxn modelId="{FD3A47AB-8157-40B7-BD93-14464E34B91E}" type="presParOf" srcId="{4511F2AE-E27E-4C95-B8CA-5986E2EA42F0}" destId="{6AB39E2C-817B-4C35-A323-CA3F8F940F53}" srcOrd="17" destOrd="0" presId="urn:microsoft.com/office/officeart/2005/8/layout/list1"/>
    <dgm:cxn modelId="{092D693B-BDC6-49BF-8531-02A87A92BE4B}" type="presParOf" srcId="{4511F2AE-E27E-4C95-B8CA-5986E2EA42F0}" destId="{9B0B32D5-C259-449E-9659-0D199612855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DA5AC2-23DF-4F20-B9C2-4925B7A11164}">
      <dgm:prSet phldr="0"/>
      <dgm:spPr/>
      <dgm:t>
        <a:bodyPr/>
        <a:lstStyle/>
        <a:p>
          <a:pPr algn="l"/>
          <a:r>
            <a:rPr lang="pl-PL" b="1" dirty="0">
              <a:solidFill>
                <a:srgbClr val="13538A"/>
              </a:solidFill>
              <a:latin typeface="Calibri"/>
              <a:cs typeface="Calibri"/>
            </a:rPr>
            <a:t>Kryterium VI</a:t>
          </a:r>
          <a:endParaRPr lang="pl-PL" b="0" dirty="0">
            <a:solidFill>
              <a:srgbClr val="13538A"/>
            </a:solidFill>
          </a:endParaRPr>
        </a:p>
      </dgm:t>
    </dgm:pt>
    <dgm:pt modelId="{10978E4C-1150-4722-BDC6-8CD62DB51935}" type="parTrans" cxnId="{316C615F-7D40-4498-9386-11F888D160C2}">
      <dgm:prSet/>
      <dgm:spPr/>
      <dgm:t>
        <a:bodyPr/>
        <a:lstStyle/>
        <a:p>
          <a:endParaRPr lang="pl-PL"/>
        </a:p>
      </dgm:t>
    </dgm:pt>
    <dgm:pt modelId="{92BE9E99-FD52-44DF-AC4A-25373EF4117C}" type="sibTrans" cxnId="{316C615F-7D40-4498-9386-11F888D160C2}">
      <dgm:prSet/>
      <dgm:spPr/>
      <dgm:t>
        <a:bodyPr/>
        <a:lstStyle/>
        <a:p>
          <a:endParaRPr lang="en-US"/>
        </a:p>
      </dgm:t>
    </dgm:pt>
    <dgm:pt modelId="{F033A2D9-38FB-48B8-9969-EB0A2760BAEA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VII</a:t>
          </a:r>
          <a:endParaRPr lang="pl-PL" b="0">
            <a:solidFill>
              <a:srgbClr val="13538A"/>
            </a:solidFill>
          </a:endParaRPr>
        </a:p>
      </dgm:t>
    </dgm:pt>
    <dgm:pt modelId="{18ED6141-2F8C-4F2A-BEB4-FC77C2EB7A2F}" type="parTrans" cxnId="{179DFEFC-0F4D-464D-AE65-7F0C1C95C916}">
      <dgm:prSet/>
      <dgm:spPr/>
      <dgm:t>
        <a:bodyPr/>
        <a:lstStyle/>
        <a:p>
          <a:endParaRPr lang="pl-PL"/>
        </a:p>
      </dgm:t>
    </dgm:pt>
    <dgm:pt modelId="{25674079-693E-4C89-B5C4-BB71AA656946}" type="sibTrans" cxnId="{179DFEFC-0F4D-464D-AE65-7F0C1C95C916}">
      <dgm:prSet/>
      <dgm:spPr/>
      <dgm:t>
        <a:bodyPr/>
        <a:lstStyle/>
        <a:p>
          <a:endParaRPr lang="en-US"/>
        </a:p>
      </dgm:t>
    </dgm:pt>
    <dgm:pt modelId="{4338371D-DE83-401A-815B-D98753A251E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Wnioskodawca </a:t>
          </a:r>
          <a:r>
            <a:rPr lang="pl-PL" b="0" dirty="0">
              <a:solidFill>
                <a:srgbClr val="13538A"/>
              </a:solidFill>
            </a:rPr>
            <a:t>wywiązuje się ze zobowiązań cywilnoprawnych </a:t>
          </a:r>
          <a:br>
            <a:rPr lang="pl-PL" b="0" dirty="0">
              <a:solidFill>
                <a:srgbClr val="13538A"/>
              </a:solidFill>
            </a:rPr>
          </a:br>
          <a:r>
            <a:rPr lang="pl-PL" b="0" dirty="0">
              <a:solidFill>
                <a:srgbClr val="13538A"/>
              </a:solidFill>
            </a:rPr>
            <a:t>na rzecz NFOŚiGW</a:t>
          </a:r>
        </a:p>
      </dgm:t>
    </dgm:pt>
    <dgm:pt modelId="{02EECA86-CD26-455D-AC02-CE4BD3A6F6B2}" type="parTrans" cxnId="{6AD8FB73-D997-413B-91FD-6B19D97B2F12}">
      <dgm:prSet/>
      <dgm:spPr/>
      <dgm:t>
        <a:bodyPr/>
        <a:lstStyle/>
        <a:p>
          <a:endParaRPr lang="pl-PL"/>
        </a:p>
      </dgm:t>
    </dgm:pt>
    <dgm:pt modelId="{30D4BC2E-D79A-4F2A-B309-DBE8159CA125}" type="sibTrans" cxnId="{6AD8FB73-D997-413B-91FD-6B19D97B2F12}">
      <dgm:prSet/>
      <dgm:spPr/>
      <dgm:t>
        <a:bodyPr/>
        <a:lstStyle/>
        <a:p>
          <a:endParaRPr lang="pl-PL"/>
        </a:p>
      </dgm:t>
    </dgm:pt>
    <dgm:pt modelId="{9628F875-5F8C-4A98-A5AD-572B8972FF73}">
      <dgm:prSet phldr="0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VIII</a:t>
          </a:r>
          <a:endParaRPr lang="en-US" b="0">
            <a:solidFill>
              <a:srgbClr val="13538A"/>
            </a:solidFill>
          </a:endParaRPr>
        </a:p>
      </dgm:t>
    </dgm:pt>
    <dgm:pt modelId="{0BB6E12F-B0EA-4B60-BF3C-E864A71AE1B1}" type="parTrans" cxnId="{E42BCE00-A69F-404A-8023-47CCDED763FD}">
      <dgm:prSet/>
      <dgm:spPr/>
      <dgm:t>
        <a:bodyPr/>
        <a:lstStyle/>
        <a:p>
          <a:endParaRPr lang="pl-PL"/>
        </a:p>
      </dgm:t>
    </dgm:pt>
    <dgm:pt modelId="{32217525-5C79-4A15-8514-5C489477FBA5}" type="sibTrans" cxnId="{E42BCE00-A69F-404A-8023-47CCDED763FD}">
      <dgm:prSet/>
      <dgm:spPr/>
      <dgm:t>
        <a:bodyPr/>
        <a:lstStyle/>
        <a:p>
          <a:endParaRPr lang="en-US"/>
        </a:p>
      </dgm:t>
    </dgm:pt>
    <dgm:pt modelId="{3BBFF21B-ED1C-4207-BCD7-D88741302CD1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Cel </a:t>
          </a:r>
          <a:r>
            <a:rPr lang="pl-PL" b="0" dirty="0">
              <a:solidFill>
                <a:srgbClr val="13538A"/>
              </a:solidFill>
            </a:rPr>
            <a:t>i rodzaj przedsięwzięcia są zgodne z programem priorytetowym</a:t>
          </a:r>
        </a:p>
      </dgm:t>
    </dgm:pt>
    <dgm:pt modelId="{75785FC7-F872-44F9-B580-AD6B721F00F2}" type="parTrans" cxnId="{02DF0516-62BC-4C11-97F5-35DDC6D9544F}">
      <dgm:prSet/>
      <dgm:spPr/>
      <dgm:t>
        <a:bodyPr/>
        <a:lstStyle/>
        <a:p>
          <a:endParaRPr lang="pl-PL"/>
        </a:p>
      </dgm:t>
    </dgm:pt>
    <dgm:pt modelId="{A0D950FB-6503-4DB4-B05D-DB404C483409}" type="sibTrans" cxnId="{02DF0516-62BC-4C11-97F5-35DDC6D9544F}">
      <dgm:prSet/>
      <dgm:spPr/>
      <dgm:t>
        <a:bodyPr/>
        <a:lstStyle/>
        <a:p>
          <a:endParaRPr lang="pl-PL"/>
        </a:p>
      </dgm:t>
    </dgm:pt>
    <dgm:pt modelId="{787259A0-5D6B-4077-910A-A39367EFA774}">
      <dgm:prSet phldr="0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>
              <a:solidFill>
                <a:srgbClr val="13538A"/>
              </a:solidFill>
            </a:rPr>
            <a:t>IX</a:t>
          </a:r>
          <a:endParaRPr lang="pl-PL" b="0">
            <a:solidFill>
              <a:srgbClr val="13538A"/>
            </a:solidFill>
          </a:endParaRPr>
        </a:p>
      </dgm:t>
    </dgm:pt>
    <dgm:pt modelId="{6EF19370-3B63-4542-9985-49ABEF9072DA}" type="parTrans" cxnId="{A1094B5B-5954-41EA-B232-D6F290D00F2D}">
      <dgm:prSet/>
      <dgm:spPr/>
      <dgm:t>
        <a:bodyPr/>
        <a:lstStyle/>
        <a:p>
          <a:endParaRPr lang="pl-PL"/>
        </a:p>
      </dgm:t>
    </dgm:pt>
    <dgm:pt modelId="{D59F919C-3DEF-4DFC-B6F5-5B2DA1D8F91F}" type="sibTrans" cxnId="{A1094B5B-5954-41EA-B232-D6F290D00F2D}">
      <dgm:prSet/>
      <dgm:spPr/>
      <dgm:t>
        <a:bodyPr/>
        <a:lstStyle/>
        <a:p>
          <a:endParaRPr lang="pl-PL"/>
        </a:p>
      </dgm:t>
    </dgm:pt>
    <dgm:pt modelId="{D64E4058-41E2-4330-95E2-D179639ACABF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Realizacja </a:t>
          </a:r>
          <a:r>
            <a:rPr lang="pl-PL" b="0" dirty="0">
              <a:solidFill>
                <a:srgbClr val="13538A"/>
              </a:solidFill>
            </a:rPr>
            <a:t>przedsięwzięcia nie została zakończona przed dniem złożenia wniosku</a:t>
          </a:r>
        </a:p>
      </dgm:t>
    </dgm:pt>
    <dgm:pt modelId="{84E2AA92-3F19-4629-9C4B-B4F3BB9E3B75}" type="parTrans" cxnId="{6908B618-EF48-4A50-A8AB-CB7E0E4DCBA6}">
      <dgm:prSet/>
      <dgm:spPr/>
      <dgm:t>
        <a:bodyPr/>
        <a:lstStyle/>
        <a:p>
          <a:endParaRPr lang="pl-PL"/>
        </a:p>
      </dgm:t>
    </dgm:pt>
    <dgm:pt modelId="{916B1FA6-3C99-4F59-A78F-C25A11B7A03A}" type="sibTrans" cxnId="{6908B618-EF48-4A50-A8AB-CB7E0E4DCBA6}">
      <dgm:prSet/>
      <dgm:spPr/>
      <dgm:t>
        <a:bodyPr/>
        <a:lstStyle/>
        <a:p>
          <a:endParaRPr lang="pl-PL"/>
        </a:p>
      </dgm:t>
    </dgm:pt>
    <dgm:pt modelId="{217808F1-7105-4158-978D-41C8E31C0FA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Wnioskodawca </a:t>
          </a:r>
          <a:r>
            <a:rPr lang="pl-PL" b="0" dirty="0">
              <a:solidFill>
                <a:srgbClr val="13538A"/>
              </a:solidFill>
            </a:rPr>
            <a:t>wywiązuje się ze zobowiązań publicznoprawnych </a:t>
          </a:r>
          <a:br>
            <a:rPr lang="pl-PL" b="0" dirty="0">
              <a:solidFill>
                <a:srgbClr val="13538A"/>
              </a:solidFill>
            </a:rPr>
          </a:br>
          <a:r>
            <a:rPr lang="pl-PL" b="0" dirty="0">
              <a:solidFill>
                <a:srgbClr val="13538A"/>
              </a:solidFill>
            </a:rPr>
            <a:t>na rzecz NFOŚiGW, właściwych organów, czy też podmiotów</a:t>
          </a:r>
          <a:endParaRPr lang="en-US" dirty="0">
            <a:solidFill>
              <a:srgbClr val="13538A"/>
            </a:solidFill>
          </a:endParaRPr>
        </a:p>
      </dgm:t>
    </dgm:pt>
    <dgm:pt modelId="{354862D7-86EE-49D1-ABF5-A56764FFA497}" type="parTrans" cxnId="{CDC9A6E3-4179-4178-8E89-89A2C25FFDCD}">
      <dgm:prSet/>
      <dgm:spPr/>
      <dgm:t>
        <a:bodyPr/>
        <a:lstStyle/>
        <a:p>
          <a:endParaRPr lang="pl-PL"/>
        </a:p>
      </dgm:t>
    </dgm:pt>
    <dgm:pt modelId="{6D6F7F95-15F6-41DD-A87F-9D43844155CF}" type="sibTrans" cxnId="{CDC9A6E3-4179-4178-8E89-89A2C25FFDCD}">
      <dgm:prSet/>
      <dgm:spPr/>
      <dgm:t>
        <a:bodyPr/>
        <a:lstStyle/>
        <a:p>
          <a:endParaRPr lang="pl-PL"/>
        </a:p>
      </dgm:t>
    </dgm:pt>
    <dgm:pt modelId="{43B93FE4-756E-4FF3-A7BC-50016D68544B}">
      <dgm:prSet phldr="0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>
              <a:solidFill>
                <a:srgbClr val="13538A"/>
              </a:solidFill>
            </a:rPr>
            <a:t>X</a:t>
          </a:r>
          <a:endParaRPr lang="pl-PL" b="0">
            <a:solidFill>
              <a:srgbClr val="13538A"/>
            </a:solidFill>
          </a:endParaRPr>
        </a:p>
      </dgm:t>
    </dgm:pt>
    <dgm:pt modelId="{6E610BBE-A70C-412C-BB22-8ED7905C41C7}" type="parTrans" cxnId="{04AD4C21-2EAC-48C8-8651-5D1C5C65FA6E}">
      <dgm:prSet/>
      <dgm:spPr/>
      <dgm:t>
        <a:bodyPr/>
        <a:lstStyle/>
        <a:p>
          <a:endParaRPr lang="pl-PL"/>
        </a:p>
      </dgm:t>
    </dgm:pt>
    <dgm:pt modelId="{A970E56D-1F9E-4167-AB8C-7721722C2694}" type="sibTrans" cxnId="{04AD4C21-2EAC-48C8-8651-5D1C5C65FA6E}">
      <dgm:prSet/>
      <dgm:spPr/>
      <dgm:t>
        <a:bodyPr/>
        <a:lstStyle/>
        <a:p>
          <a:endParaRPr lang="pl-PL"/>
        </a:p>
      </dgm:t>
    </dgm:pt>
    <dgm:pt modelId="{1D701962-00E5-4016-9FA3-491AA407D1B0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Okres </a:t>
          </a:r>
          <a:r>
            <a:rPr lang="pl-PL" b="0" dirty="0">
              <a:solidFill>
                <a:srgbClr val="13538A"/>
              </a:solidFill>
            </a:rPr>
            <a:t>realizacji przedsięwzięcia i wypłaty dofinansowania są zgodne z programem priorytetowym</a:t>
          </a:r>
        </a:p>
      </dgm:t>
    </dgm:pt>
    <dgm:pt modelId="{33CE5D99-011B-4094-B96E-7F935E616274}" type="parTrans" cxnId="{96BDCB0C-8FCC-4991-A7EF-3203F0D04A11}">
      <dgm:prSet/>
      <dgm:spPr/>
      <dgm:t>
        <a:bodyPr/>
        <a:lstStyle/>
        <a:p>
          <a:endParaRPr lang="pl-PL"/>
        </a:p>
      </dgm:t>
    </dgm:pt>
    <dgm:pt modelId="{226CCE3D-A2C2-475A-AFA3-ADFEC0008CEF}" type="sibTrans" cxnId="{96BDCB0C-8FCC-4991-A7EF-3203F0D04A11}">
      <dgm:prSet/>
      <dgm:spPr/>
      <dgm:t>
        <a:bodyPr/>
        <a:lstStyle/>
        <a:p>
          <a:endParaRPr lang="pl-PL"/>
        </a:p>
      </dgm:t>
    </dgm:pt>
    <dgm:pt modelId="{5B4851C1-6D1E-4ED4-AA69-FC0AEA06D02B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>
              <a:solidFill>
                <a:srgbClr val="13538A"/>
              </a:solidFill>
            </a:rPr>
            <a:t>XI</a:t>
          </a:r>
          <a:endParaRPr lang="pl-PL" b="0">
            <a:solidFill>
              <a:srgbClr val="13538A"/>
            </a:solidFill>
          </a:endParaRPr>
        </a:p>
      </dgm:t>
    </dgm:pt>
    <dgm:pt modelId="{97C0D2AD-6458-44D9-B63C-A5BD16F480E6}" type="parTrans" cxnId="{D35CA65D-FB36-4B6A-A6DA-CC8E6709D610}">
      <dgm:prSet/>
      <dgm:spPr/>
      <dgm:t>
        <a:bodyPr/>
        <a:lstStyle/>
        <a:p>
          <a:endParaRPr lang="pl-PL"/>
        </a:p>
      </dgm:t>
    </dgm:pt>
    <dgm:pt modelId="{EC4A8AFC-CA14-463E-ADC8-5C35119576D6}" type="sibTrans" cxnId="{D35CA65D-FB36-4B6A-A6DA-CC8E6709D610}">
      <dgm:prSet/>
      <dgm:spPr/>
      <dgm:t>
        <a:bodyPr/>
        <a:lstStyle/>
        <a:p>
          <a:endParaRPr lang="pl-PL"/>
        </a:p>
      </dgm:t>
    </dgm:pt>
    <dgm:pt modelId="{8416CD87-EC89-4B67-8D46-F2CBAAB0AB68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1" dirty="0">
              <a:solidFill>
                <a:srgbClr val="13538A"/>
              </a:solidFill>
            </a:rPr>
            <a:t> </a:t>
          </a:r>
          <a:r>
            <a:rPr lang="pl-PL" b="0" dirty="0">
              <a:solidFill>
                <a:srgbClr val="13538A"/>
              </a:solidFill>
            </a:rPr>
            <a:t>Forma i intensywność oraz warunki wnioskowanego dofinansowania są zgodne z programem priorytetowym</a:t>
          </a:r>
        </a:p>
      </dgm:t>
    </dgm:pt>
    <dgm:pt modelId="{54995A58-FFFB-4C76-B29E-461B597AF2A9}" type="parTrans" cxnId="{8C7916C5-E2D4-4EFA-AE3F-48545D4EBB2D}">
      <dgm:prSet/>
      <dgm:spPr/>
      <dgm:t>
        <a:bodyPr/>
        <a:lstStyle/>
        <a:p>
          <a:endParaRPr lang="pl-PL"/>
        </a:p>
      </dgm:t>
    </dgm:pt>
    <dgm:pt modelId="{C84D7699-0215-4BA1-9820-9D12D85F9813}" type="sibTrans" cxnId="{8C7916C5-E2D4-4EFA-AE3F-48545D4EBB2D}">
      <dgm:prSet/>
      <dgm:spPr/>
      <dgm:t>
        <a:bodyPr/>
        <a:lstStyle/>
        <a:p>
          <a:endParaRPr lang="pl-PL"/>
        </a:p>
      </dgm:t>
    </dgm:pt>
    <dgm:pt modelId="{E1A3A6D1-0FF5-4432-AF3C-DBE3876D2CCF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DD18B21-58A5-4BA3-8511-DC5F1B96AB91}" type="pres">
      <dgm:prSet presAssocID="{1CDA5AC2-23DF-4F20-B9C2-4925B7A11164}" presName="parentLin" presStyleCnt="0"/>
      <dgm:spPr/>
    </dgm:pt>
    <dgm:pt modelId="{B4550AD8-1485-48B9-85A4-2FE6F6BA33F9}" type="pres">
      <dgm:prSet presAssocID="{1CDA5AC2-23DF-4F20-B9C2-4925B7A11164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ACEF820A-9910-4DDC-ACBA-FDA506BEC4E5}" type="pres">
      <dgm:prSet presAssocID="{1CDA5AC2-23DF-4F20-B9C2-4925B7A1116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CF7E35-9697-4775-9517-2361E70628B9}" type="pres">
      <dgm:prSet presAssocID="{1CDA5AC2-23DF-4F20-B9C2-4925B7A11164}" presName="negativeSpace" presStyleCnt="0"/>
      <dgm:spPr/>
    </dgm:pt>
    <dgm:pt modelId="{6E94D2C9-74A0-40B8-8773-854BA212A779}" type="pres">
      <dgm:prSet presAssocID="{1CDA5AC2-23DF-4F20-B9C2-4925B7A1116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732690-9FD1-497F-852E-5E08ABFC95AA}" type="pres">
      <dgm:prSet presAssocID="{92BE9E99-FD52-44DF-AC4A-25373EF4117C}" presName="spaceBetweenRectangles" presStyleCnt="0"/>
      <dgm:spPr/>
    </dgm:pt>
    <dgm:pt modelId="{18D0A088-B239-48D5-9E16-97D1C0FA5E6D}" type="pres">
      <dgm:prSet presAssocID="{F033A2D9-38FB-48B8-9969-EB0A2760BAEA}" presName="parentLin" presStyleCnt="0"/>
      <dgm:spPr/>
    </dgm:pt>
    <dgm:pt modelId="{69ADB000-15B6-48B3-9B1D-C5235A2B819E}" type="pres">
      <dgm:prSet presAssocID="{F033A2D9-38FB-48B8-9969-EB0A2760BAEA}" presName="parentLeftMargin" presStyleLbl="node1" presStyleIdx="0" presStyleCnt="6"/>
      <dgm:spPr/>
      <dgm:t>
        <a:bodyPr/>
        <a:lstStyle/>
        <a:p>
          <a:endParaRPr lang="pl-PL"/>
        </a:p>
      </dgm:t>
    </dgm:pt>
    <dgm:pt modelId="{5BF9A192-78D8-4A6A-BA8F-E863EA0D574E}" type="pres">
      <dgm:prSet presAssocID="{F033A2D9-38FB-48B8-9969-EB0A2760BAE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FAA79E-57D5-4BD4-8220-19A406B926A7}" type="pres">
      <dgm:prSet presAssocID="{F033A2D9-38FB-48B8-9969-EB0A2760BAEA}" presName="negativeSpace" presStyleCnt="0"/>
      <dgm:spPr/>
    </dgm:pt>
    <dgm:pt modelId="{A5AD32B1-B0B7-4346-9A1C-FA6ADFBFC980}" type="pres">
      <dgm:prSet presAssocID="{F033A2D9-38FB-48B8-9969-EB0A2760BAE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D399E1-71E7-422D-95AC-E5BB70311FA4}" type="pres">
      <dgm:prSet presAssocID="{25674079-693E-4C89-B5C4-BB71AA656946}" presName="spaceBetweenRectangles" presStyleCnt="0"/>
      <dgm:spPr/>
    </dgm:pt>
    <dgm:pt modelId="{6837EDEB-6DC7-442F-9196-84CD7AE9BF7E}" type="pres">
      <dgm:prSet presAssocID="{9628F875-5F8C-4A98-A5AD-572B8972FF73}" presName="parentLin" presStyleCnt="0"/>
      <dgm:spPr/>
    </dgm:pt>
    <dgm:pt modelId="{288EBFDA-9642-452A-A5DC-843DA8066439}" type="pres">
      <dgm:prSet presAssocID="{9628F875-5F8C-4A98-A5AD-572B8972FF73}" presName="parentLeftMargin" presStyleLbl="node1" presStyleIdx="1" presStyleCnt="6"/>
      <dgm:spPr/>
      <dgm:t>
        <a:bodyPr/>
        <a:lstStyle/>
        <a:p>
          <a:endParaRPr lang="pl-PL"/>
        </a:p>
      </dgm:t>
    </dgm:pt>
    <dgm:pt modelId="{0EB5A135-AB1E-44FA-9910-AD18AD8DB18F}" type="pres">
      <dgm:prSet presAssocID="{9628F875-5F8C-4A98-A5AD-572B8972FF7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E7A9EB-1120-422B-9A49-840E1364E6E9}" type="pres">
      <dgm:prSet presAssocID="{9628F875-5F8C-4A98-A5AD-572B8972FF73}" presName="negativeSpace" presStyleCnt="0"/>
      <dgm:spPr/>
    </dgm:pt>
    <dgm:pt modelId="{58321BAF-72F8-436E-9817-F61E544F138C}" type="pres">
      <dgm:prSet presAssocID="{9628F875-5F8C-4A98-A5AD-572B8972FF73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B99E41-BD0B-420B-B20C-FEFAFC3C408C}" type="pres">
      <dgm:prSet presAssocID="{32217525-5C79-4A15-8514-5C489477FBA5}" presName="spaceBetweenRectangles" presStyleCnt="0"/>
      <dgm:spPr/>
    </dgm:pt>
    <dgm:pt modelId="{510984BC-20B4-4FCD-A483-92850972561B}" type="pres">
      <dgm:prSet presAssocID="{787259A0-5D6B-4077-910A-A39367EFA774}" presName="parentLin" presStyleCnt="0"/>
      <dgm:spPr/>
    </dgm:pt>
    <dgm:pt modelId="{060C9142-20F2-4A2B-9567-DFD69DEC4F7A}" type="pres">
      <dgm:prSet presAssocID="{787259A0-5D6B-4077-910A-A39367EFA774}" presName="parentLeftMargin" presStyleLbl="node1" presStyleIdx="2" presStyleCnt="6"/>
      <dgm:spPr/>
      <dgm:t>
        <a:bodyPr/>
        <a:lstStyle/>
        <a:p>
          <a:endParaRPr lang="pl-PL"/>
        </a:p>
      </dgm:t>
    </dgm:pt>
    <dgm:pt modelId="{E6AC5B61-C9CE-4CB7-9F25-66ACEAC30DE5}" type="pres">
      <dgm:prSet presAssocID="{787259A0-5D6B-4077-910A-A39367EFA77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917D8B-73DF-40B2-ACB8-ADA54B5A9149}" type="pres">
      <dgm:prSet presAssocID="{787259A0-5D6B-4077-910A-A39367EFA774}" presName="negativeSpace" presStyleCnt="0"/>
      <dgm:spPr/>
    </dgm:pt>
    <dgm:pt modelId="{6DF78E2D-6A24-48C1-B766-2111D7D06CAA}" type="pres">
      <dgm:prSet presAssocID="{787259A0-5D6B-4077-910A-A39367EFA774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1F7D3E9-62BB-47F9-B60F-C06BAB5816BD}" type="pres">
      <dgm:prSet presAssocID="{D59F919C-3DEF-4DFC-B6F5-5B2DA1D8F91F}" presName="spaceBetweenRectangles" presStyleCnt="0"/>
      <dgm:spPr/>
    </dgm:pt>
    <dgm:pt modelId="{DD3D4234-FAA9-4728-9779-07CD0E94A0D7}" type="pres">
      <dgm:prSet presAssocID="{43B93FE4-756E-4FF3-A7BC-50016D68544B}" presName="parentLin" presStyleCnt="0"/>
      <dgm:spPr/>
    </dgm:pt>
    <dgm:pt modelId="{D2BE3FC4-30F7-42CA-B771-7A3B4A791D85}" type="pres">
      <dgm:prSet presAssocID="{43B93FE4-756E-4FF3-A7BC-50016D68544B}" presName="parentLeftMargin" presStyleLbl="node1" presStyleIdx="3" presStyleCnt="6"/>
      <dgm:spPr/>
      <dgm:t>
        <a:bodyPr/>
        <a:lstStyle/>
        <a:p>
          <a:endParaRPr lang="pl-PL"/>
        </a:p>
      </dgm:t>
    </dgm:pt>
    <dgm:pt modelId="{82782BDD-B4E4-47B4-9892-39EF122CAC88}" type="pres">
      <dgm:prSet presAssocID="{43B93FE4-756E-4FF3-A7BC-50016D68544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3EA745-1C3B-4C1D-9D2F-56846834BFE8}" type="pres">
      <dgm:prSet presAssocID="{43B93FE4-756E-4FF3-A7BC-50016D68544B}" presName="negativeSpace" presStyleCnt="0"/>
      <dgm:spPr/>
    </dgm:pt>
    <dgm:pt modelId="{947DB80E-A4A5-4B08-9BB1-2E0FA28E7F1A}" type="pres">
      <dgm:prSet presAssocID="{43B93FE4-756E-4FF3-A7BC-50016D68544B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425EBC-8E5C-4E37-96AC-D0AB9F5B3A90}" type="pres">
      <dgm:prSet presAssocID="{A970E56D-1F9E-4167-AB8C-7721722C2694}" presName="spaceBetweenRectangles" presStyleCnt="0"/>
      <dgm:spPr/>
    </dgm:pt>
    <dgm:pt modelId="{B9896D4A-3FBE-4126-A334-27DAA1570E1C}" type="pres">
      <dgm:prSet presAssocID="{5B4851C1-6D1E-4ED4-AA69-FC0AEA06D02B}" presName="parentLin" presStyleCnt="0"/>
      <dgm:spPr/>
    </dgm:pt>
    <dgm:pt modelId="{E84203A4-3AE4-449C-91B5-DBC84BA6CCC3}" type="pres">
      <dgm:prSet presAssocID="{5B4851C1-6D1E-4ED4-AA69-FC0AEA06D02B}" presName="parentLeftMargin" presStyleLbl="node1" presStyleIdx="4" presStyleCnt="6"/>
      <dgm:spPr/>
      <dgm:t>
        <a:bodyPr/>
        <a:lstStyle/>
        <a:p>
          <a:endParaRPr lang="pl-PL"/>
        </a:p>
      </dgm:t>
    </dgm:pt>
    <dgm:pt modelId="{62D45767-8EFF-4D79-B8A4-F8FBB7CFCFB3}" type="pres">
      <dgm:prSet presAssocID="{5B4851C1-6D1E-4ED4-AA69-FC0AEA06D0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8337AF-988E-4344-BA16-AB57BF3C3F17}" type="pres">
      <dgm:prSet presAssocID="{5B4851C1-6D1E-4ED4-AA69-FC0AEA06D02B}" presName="negativeSpace" presStyleCnt="0"/>
      <dgm:spPr/>
    </dgm:pt>
    <dgm:pt modelId="{82F6B13E-F720-4090-8344-95E876A7CF9C}" type="pres">
      <dgm:prSet presAssocID="{5B4851C1-6D1E-4ED4-AA69-FC0AEA06D02B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79E3A06-F272-41A6-BCB8-CCE73FB26233}" type="presOf" srcId="{5B4851C1-6D1E-4ED4-AA69-FC0AEA06D02B}" destId="{E84203A4-3AE4-449C-91B5-DBC84BA6CCC3}" srcOrd="0" destOrd="0" presId="urn:microsoft.com/office/officeart/2005/8/layout/list1"/>
    <dgm:cxn modelId="{20BD8340-ECDB-4DF3-8EBF-CFFFBD7B7213}" type="presOf" srcId="{1CDA5AC2-23DF-4F20-B9C2-4925B7A11164}" destId="{B4550AD8-1485-48B9-85A4-2FE6F6BA33F9}" srcOrd="0" destOrd="0" presId="urn:microsoft.com/office/officeart/2005/8/layout/list1"/>
    <dgm:cxn modelId="{25395844-CE19-4574-942F-50EA18537A06}" type="presOf" srcId="{43B93FE4-756E-4FF3-A7BC-50016D68544B}" destId="{82782BDD-B4E4-47B4-9892-39EF122CAC88}" srcOrd="1" destOrd="0" presId="urn:microsoft.com/office/officeart/2005/8/layout/list1"/>
    <dgm:cxn modelId="{2D60006A-10AC-413A-B4E3-55CED07773B7}" type="presOf" srcId="{43B93FE4-756E-4FF3-A7BC-50016D68544B}" destId="{D2BE3FC4-30F7-42CA-B771-7A3B4A791D85}" srcOrd="0" destOrd="0" presId="urn:microsoft.com/office/officeart/2005/8/layout/list1"/>
    <dgm:cxn modelId="{6AD8FB73-D997-413B-91FD-6B19D97B2F12}" srcId="{F033A2D9-38FB-48B8-9969-EB0A2760BAEA}" destId="{4338371D-DE83-401A-815B-D98753A251E2}" srcOrd="0" destOrd="0" parTransId="{02EECA86-CD26-455D-AC02-CE4BD3A6F6B2}" sibTransId="{30D4BC2E-D79A-4F2A-B309-DBE8159CA125}"/>
    <dgm:cxn modelId="{5DA982C0-25F0-4BA8-9FDD-721616EA1241}" type="presOf" srcId="{D64E4058-41E2-4330-95E2-D179639ACABF}" destId="{6DF78E2D-6A24-48C1-B766-2111D7D06CAA}" srcOrd="0" destOrd="0" presId="urn:microsoft.com/office/officeart/2005/8/layout/list1"/>
    <dgm:cxn modelId="{63D5147E-63E9-4238-8F51-FC1E4E10DE04}" type="presOf" srcId="{5B4851C1-6D1E-4ED4-AA69-FC0AEA06D02B}" destId="{62D45767-8EFF-4D79-B8A4-F8FBB7CFCFB3}" srcOrd="1" destOrd="0" presId="urn:microsoft.com/office/officeart/2005/8/layout/list1"/>
    <dgm:cxn modelId="{CDC9A6E3-4179-4178-8E89-89A2C25FFDCD}" srcId="{1CDA5AC2-23DF-4F20-B9C2-4925B7A11164}" destId="{217808F1-7105-4158-978D-41C8E31C0FA2}" srcOrd="0" destOrd="0" parTransId="{354862D7-86EE-49D1-ABF5-A56764FFA497}" sibTransId="{6D6F7F95-15F6-41DD-A87F-9D43844155CF}"/>
    <dgm:cxn modelId="{3C27C15F-DB3E-4158-BF9D-DE8CCD255F66}" type="presOf" srcId="{217808F1-7105-4158-978D-41C8E31C0FA2}" destId="{6E94D2C9-74A0-40B8-8773-854BA212A779}" srcOrd="0" destOrd="0" presId="urn:microsoft.com/office/officeart/2005/8/layout/list1"/>
    <dgm:cxn modelId="{96BDCB0C-8FCC-4991-A7EF-3203F0D04A11}" srcId="{43B93FE4-756E-4FF3-A7BC-50016D68544B}" destId="{1D701962-00E5-4016-9FA3-491AA407D1B0}" srcOrd="0" destOrd="0" parTransId="{33CE5D99-011B-4094-B96E-7F935E616274}" sibTransId="{226CCE3D-A2C2-475A-AFA3-ADFEC0008CEF}"/>
    <dgm:cxn modelId="{02DF0516-62BC-4C11-97F5-35DDC6D9544F}" srcId="{9628F875-5F8C-4A98-A5AD-572B8972FF73}" destId="{3BBFF21B-ED1C-4207-BCD7-D88741302CD1}" srcOrd="0" destOrd="0" parTransId="{75785FC7-F872-44F9-B580-AD6B721F00F2}" sibTransId="{A0D950FB-6503-4DB4-B05D-DB404C483409}"/>
    <dgm:cxn modelId="{72FC1D45-4963-480F-A0E7-EBE2ABBFD85C}" type="presOf" srcId="{787259A0-5D6B-4077-910A-A39367EFA774}" destId="{E6AC5B61-C9CE-4CB7-9F25-66ACEAC30DE5}" srcOrd="1" destOrd="0" presId="urn:microsoft.com/office/officeart/2005/8/layout/list1"/>
    <dgm:cxn modelId="{ECC017D9-8083-45EB-BDD9-45FA1A452D39}" type="presOf" srcId="{9628F875-5F8C-4A98-A5AD-572B8972FF73}" destId="{0EB5A135-AB1E-44FA-9910-AD18AD8DB18F}" srcOrd="1" destOrd="0" presId="urn:microsoft.com/office/officeart/2005/8/layout/list1"/>
    <dgm:cxn modelId="{C9777069-7D31-4D33-907C-4E43D8555499}" type="presOf" srcId="{3BBFF21B-ED1C-4207-BCD7-D88741302CD1}" destId="{58321BAF-72F8-436E-9817-F61E544F138C}" srcOrd="0" destOrd="0" presId="urn:microsoft.com/office/officeart/2005/8/layout/list1"/>
    <dgm:cxn modelId="{8F26D5A9-A2DE-446E-A486-C0813E2ED59E}" type="presOf" srcId="{9628F875-5F8C-4A98-A5AD-572B8972FF73}" destId="{288EBFDA-9642-452A-A5DC-843DA8066439}" srcOrd="0" destOrd="0" presId="urn:microsoft.com/office/officeart/2005/8/layout/list1"/>
    <dgm:cxn modelId="{42CC49A4-EDAE-4A00-83F5-81997AA3B556}" type="presOf" srcId="{F033A2D9-38FB-48B8-9969-EB0A2760BAEA}" destId="{69ADB000-15B6-48B3-9B1D-C5235A2B819E}" srcOrd="0" destOrd="0" presId="urn:microsoft.com/office/officeart/2005/8/layout/list1"/>
    <dgm:cxn modelId="{09DF31E8-B740-4963-8DFB-0747621D3620}" type="presOf" srcId="{1CDA5AC2-23DF-4F20-B9C2-4925B7A11164}" destId="{ACEF820A-9910-4DDC-ACBA-FDA506BEC4E5}" srcOrd="1" destOrd="0" presId="urn:microsoft.com/office/officeart/2005/8/layout/list1"/>
    <dgm:cxn modelId="{D35CA65D-FB36-4B6A-A6DA-CC8E6709D610}" srcId="{1AAE3EA3-79B7-4FFA-8090-8F26BB9FBED6}" destId="{5B4851C1-6D1E-4ED4-AA69-FC0AEA06D02B}" srcOrd="5" destOrd="0" parTransId="{97C0D2AD-6458-44D9-B63C-A5BD16F480E6}" sibTransId="{EC4A8AFC-CA14-463E-ADC8-5C35119576D6}"/>
    <dgm:cxn modelId="{E42BCE00-A69F-404A-8023-47CCDED763FD}" srcId="{1AAE3EA3-79B7-4FFA-8090-8F26BB9FBED6}" destId="{9628F875-5F8C-4A98-A5AD-572B8972FF73}" srcOrd="2" destOrd="0" parTransId="{0BB6E12F-B0EA-4B60-BF3C-E864A71AE1B1}" sibTransId="{32217525-5C79-4A15-8514-5C489477FBA5}"/>
    <dgm:cxn modelId="{3AE40BA6-6526-4DC3-B0AD-19043FFEDE77}" type="presOf" srcId="{4338371D-DE83-401A-815B-D98753A251E2}" destId="{A5AD32B1-B0B7-4346-9A1C-FA6ADFBFC980}" srcOrd="0" destOrd="0" presId="urn:microsoft.com/office/officeart/2005/8/layout/list1"/>
    <dgm:cxn modelId="{1D30BD7A-864B-4CAC-93C9-F7A0F2085BCC}" type="presOf" srcId="{1AAE3EA3-79B7-4FFA-8090-8F26BB9FBED6}" destId="{E1A3A6D1-0FF5-4432-AF3C-DBE3876D2CCF}" srcOrd="0" destOrd="0" presId="urn:microsoft.com/office/officeart/2005/8/layout/list1"/>
    <dgm:cxn modelId="{316C615F-7D40-4498-9386-11F888D160C2}" srcId="{1AAE3EA3-79B7-4FFA-8090-8F26BB9FBED6}" destId="{1CDA5AC2-23DF-4F20-B9C2-4925B7A11164}" srcOrd="0" destOrd="0" parTransId="{10978E4C-1150-4722-BDC6-8CD62DB51935}" sibTransId="{92BE9E99-FD52-44DF-AC4A-25373EF4117C}"/>
    <dgm:cxn modelId="{6FB3ED6A-465D-4215-A53C-29E13797D901}" type="presOf" srcId="{8416CD87-EC89-4B67-8D46-F2CBAAB0AB68}" destId="{82F6B13E-F720-4090-8344-95E876A7CF9C}" srcOrd="0" destOrd="0" presId="urn:microsoft.com/office/officeart/2005/8/layout/list1"/>
    <dgm:cxn modelId="{25DFBC1D-678F-40E7-9F7D-48EB43146F0C}" type="presOf" srcId="{787259A0-5D6B-4077-910A-A39367EFA774}" destId="{060C9142-20F2-4A2B-9567-DFD69DEC4F7A}" srcOrd="0" destOrd="0" presId="urn:microsoft.com/office/officeart/2005/8/layout/list1"/>
    <dgm:cxn modelId="{6908B618-EF48-4A50-A8AB-CB7E0E4DCBA6}" srcId="{787259A0-5D6B-4077-910A-A39367EFA774}" destId="{D64E4058-41E2-4330-95E2-D179639ACABF}" srcOrd="0" destOrd="0" parTransId="{84E2AA92-3F19-4629-9C4B-B4F3BB9E3B75}" sibTransId="{916B1FA6-3C99-4F59-A78F-C25A11B7A03A}"/>
    <dgm:cxn modelId="{759858F3-376A-464B-888A-1526EEBAF005}" type="presOf" srcId="{F033A2D9-38FB-48B8-9969-EB0A2760BAEA}" destId="{5BF9A192-78D8-4A6A-BA8F-E863EA0D574E}" srcOrd="1" destOrd="0" presId="urn:microsoft.com/office/officeart/2005/8/layout/list1"/>
    <dgm:cxn modelId="{179DFEFC-0F4D-464D-AE65-7F0C1C95C916}" srcId="{1AAE3EA3-79B7-4FFA-8090-8F26BB9FBED6}" destId="{F033A2D9-38FB-48B8-9969-EB0A2760BAEA}" srcOrd="1" destOrd="0" parTransId="{18ED6141-2F8C-4F2A-BEB4-FC77C2EB7A2F}" sibTransId="{25674079-693E-4C89-B5C4-BB71AA656946}"/>
    <dgm:cxn modelId="{5E4EE73F-8BA5-43B0-B0DC-CF635FC4D57D}" type="presOf" srcId="{1D701962-00E5-4016-9FA3-491AA407D1B0}" destId="{947DB80E-A4A5-4B08-9BB1-2E0FA28E7F1A}" srcOrd="0" destOrd="0" presId="urn:microsoft.com/office/officeart/2005/8/layout/list1"/>
    <dgm:cxn modelId="{8C7916C5-E2D4-4EFA-AE3F-48545D4EBB2D}" srcId="{5B4851C1-6D1E-4ED4-AA69-FC0AEA06D02B}" destId="{8416CD87-EC89-4B67-8D46-F2CBAAB0AB68}" srcOrd="0" destOrd="0" parTransId="{54995A58-FFFB-4C76-B29E-461B597AF2A9}" sibTransId="{C84D7699-0215-4BA1-9820-9D12D85F9813}"/>
    <dgm:cxn modelId="{04AD4C21-2EAC-48C8-8651-5D1C5C65FA6E}" srcId="{1AAE3EA3-79B7-4FFA-8090-8F26BB9FBED6}" destId="{43B93FE4-756E-4FF3-A7BC-50016D68544B}" srcOrd="4" destOrd="0" parTransId="{6E610BBE-A70C-412C-BB22-8ED7905C41C7}" sibTransId="{A970E56D-1F9E-4167-AB8C-7721722C2694}"/>
    <dgm:cxn modelId="{A1094B5B-5954-41EA-B232-D6F290D00F2D}" srcId="{1AAE3EA3-79B7-4FFA-8090-8F26BB9FBED6}" destId="{787259A0-5D6B-4077-910A-A39367EFA774}" srcOrd="3" destOrd="0" parTransId="{6EF19370-3B63-4542-9985-49ABEF9072DA}" sibTransId="{D59F919C-3DEF-4DFC-B6F5-5B2DA1D8F91F}"/>
    <dgm:cxn modelId="{67F62D84-19D2-4168-B0A5-7F402480E5E7}" type="presParOf" srcId="{E1A3A6D1-0FF5-4432-AF3C-DBE3876D2CCF}" destId="{EDD18B21-58A5-4BA3-8511-DC5F1B96AB91}" srcOrd="0" destOrd="0" presId="urn:microsoft.com/office/officeart/2005/8/layout/list1"/>
    <dgm:cxn modelId="{D50645C6-DC99-4345-9D53-3A8F7524AAA2}" type="presParOf" srcId="{EDD18B21-58A5-4BA3-8511-DC5F1B96AB91}" destId="{B4550AD8-1485-48B9-85A4-2FE6F6BA33F9}" srcOrd="0" destOrd="0" presId="urn:microsoft.com/office/officeart/2005/8/layout/list1"/>
    <dgm:cxn modelId="{DBE13668-809F-4F45-8892-47F7BA3C1829}" type="presParOf" srcId="{EDD18B21-58A5-4BA3-8511-DC5F1B96AB91}" destId="{ACEF820A-9910-4DDC-ACBA-FDA506BEC4E5}" srcOrd="1" destOrd="0" presId="urn:microsoft.com/office/officeart/2005/8/layout/list1"/>
    <dgm:cxn modelId="{4E5CC4FD-4327-4F31-820C-3B88F3D7F3C3}" type="presParOf" srcId="{E1A3A6D1-0FF5-4432-AF3C-DBE3876D2CCF}" destId="{B9CF7E35-9697-4775-9517-2361E70628B9}" srcOrd="1" destOrd="0" presId="urn:microsoft.com/office/officeart/2005/8/layout/list1"/>
    <dgm:cxn modelId="{0ABF1408-B8AF-4C53-A15E-FBA6E3822AF5}" type="presParOf" srcId="{E1A3A6D1-0FF5-4432-AF3C-DBE3876D2CCF}" destId="{6E94D2C9-74A0-40B8-8773-854BA212A779}" srcOrd="2" destOrd="0" presId="urn:microsoft.com/office/officeart/2005/8/layout/list1"/>
    <dgm:cxn modelId="{92784BAD-BEAD-499D-829A-71ABF68EB446}" type="presParOf" srcId="{E1A3A6D1-0FF5-4432-AF3C-DBE3876D2CCF}" destId="{54732690-9FD1-497F-852E-5E08ABFC95AA}" srcOrd="3" destOrd="0" presId="urn:microsoft.com/office/officeart/2005/8/layout/list1"/>
    <dgm:cxn modelId="{EAC363E3-8643-459B-A3B5-B453F81865AC}" type="presParOf" srcId="{E1A3A6D1-0FF5-4432-AF3C-DBE3876D2CCF}" destId="{18D0A088-B239-48D5-9E16-97D1C0FA5E6D}" srcOrd="4" destOrd="0" presId="urn:microsoft.com/office/officeart/2005/8/layout/list1"/>
    <dgm:cxn modelId="{01CC1094-B146-40EE-9E05-A6B0840BD7B6}" type="presParOf" srcId="{18D0A088-B239-48D5-9E16-97D1C0FA5E6D}" destId="{69ADB000-15B6-48B3-9B1D-C5235A2B819E}" srcOrd="0" destOrd="0" presId="urn:microsoft.com/office/officeart/2005/8/layout/list1"/>
    <dgm:cxn modelId="{764C9E35-8CFB-4C91-889C-6D808A046F2E}" type="presParOf" srcId="{18D0A088-B239-48D5-9E16-97D1C0FA5E6D}" destId="{5BF9A192-78D8-4A6A-BA8F-E863EA0D574E}" srcOrd="1" destOrd="0" presId="urn:microsoft.com/office/officeart/2005/8/layout/list1"/>
    <dgm:cxn modelId="{86660A9A-5EC6-4F06-8CF5-9AC8622EC2E2}" type="presParOf" srcId="{E1A3A6D1-0FF5-4432-AF3C-DBE3876D2CCF}" destId="{06FAA79E-57D5-4BD4-8220-19A406B926A7}" srcOrd="5" destOrd="0" presId="urn:microsoft.com/office/officeart/2005/8/layout/list1"/>
    <dgm:cxn modelId="{1A0CC7D8-2D61-47B5-BDB2-7DBC0DB3B291}" type="presParOf" srcId="{E1A3A6D1-0FF5-4432-AF3C-DBE3876D2CCF}" destId="{A5AD32B1-B0B7-4346-9A1C-FA6ADFBFC980}" srcOrd="6" destOrd="0" presId="urn:microsoft.com/office/officeart/2005/8/layout/list1"/>
    <dgm:cxn modelId="{B2EC0C15-2A76-46EF-9995-A52C405B4BF8}" type="presParOf" srcId="{E1A3A6D1-0FF5-4432-AF3C-DBE3876D2CCF}" destId="{63D399E1-71E7-422D-95AC-E5BB70311FA4}" srcOrd="7" destOrd="0" presId="urn:microsoft.com/office/officeart/2005/8/layout/list1"/>
    <dgm:cxn modelId="{8572C31C-3F55-430E-9C0C-17A58397AD84}" type="presParOf" srcId="{E1A3A6D1-0FF5-4432-AF3C-DBE3876D2CCF}" destId="{6837EDEB-6DC7-442F-9196-84CD7AE9BF7E}" srcOrd="8" destOrd="0" presId="urn:microsoft.com/office/officeart/2005/8/layout/list1"/>
    <dgm:cxn modelId="{8940E9BF-6210-43E7-8C0F-66DD23DB60E1}" type="presParOf" srcId="{6837EDEB-6DC7-442F-9196-84CD7AE9BF7E}" destId="{288EBFDA-9642-452A-A5DC-843DA8066439}" srcOrd="0" destOrd="0" presId="urn:microsoft.com/office/officeart/2005/8/layout/list1"/>
    <dgm:cxn modelId="{9AC2ABB1-C1C2-4864-AC96-7ECFF10C4C56}" type="presParOf" srcId="{6837EDEB-6DC7-442F-9196-84CD7AE9BF7E}" destId="{0EB5A135-AB1E-44FA-9910-AD18AD8DB18F}" srcOrd="1" destOrd="0" presId="urn:microsoft.com/office/officeart/2005/8/layout/list1"/>
    <dgm:cxn modelId="{918A2410-DDB4-45B1-93FC-19A62AEC1A2E}" type="presParOf" srcId="{E1A3A6D1-0FF5-4432-AF3C-DBE3876D2CCF}" destId="{29E7A9EB-1120-422B-9A49-840E1364E6E9}" srcOrd="9" destOrd="0" presId="urn:microsoft.com/office/officeart/2005/8/layout/list1"/>
    <dgm:cxn modelId="{143C4B82-9FFA-444E-92C3-92901EEE2E98}" type="presParOf" srcId="{E1A3A6D1-0FF5-4432-AF3C-DBE3876D2CCF}" destId="{58321BAF-72F8-436E-9817-F61E544F138C}" srcOrd="10" destOrd="0" presId="urn:microsoft.com/office/officeart/2005/8/layout/list1"/>
    <dgm:cxn modelId="{757CAB97-1D7D-4709-A704-785232A58B2D}" type="presParOf" srcId="{E1A3A6D1-0FF5-4432-AF3C-DBE3876D2CCF}" destId="{7AB99E41-BD0B-420B-B20C-FEFAFC3C408C}" srcOrd="11" destOrd="0" presId="urn:microsoft.com/office/officeart/2005/8/layout/list1"/>
    <dgm:cxn modelId="{4CF07EAC-0ED5-4D89-8695-539D64E0212F}" type="presParOf" srcId="{E1A3A6D1-0FF5-4432-AF3C-DBE3876D2CCF}" destId="{510984BC-20B4-4FCD-A483-92850972561B}" srcOrd="12" destOrd="0" presId="urn:microsoft.com/office/officeart/2005/8/layout/list1"/>
    <dgm:cxn modelId="{17B2BC32-AF4F-4EAB-8630-CAB8132B3925}" type="presParOf" srcId="{510984BC-20B4-4FCD-A483-92850972561B}" destId="{060C9142-20F2-4A2B-9567-DFD69DEC4F7A}" srcOrd="0" destOrd="0" presId="urn:microsoft.com/office/officeart/2005/8/layout/list1"/>
    <dgm:cxn modelId="{69083F99-7D9C-49D1-B7F9-162B7CE4214D}" type="presParOf" srcId="{510984BC-20B4-4FCD-A483-92850972561B}" destId="{E6AC5B61-C9CE-4CB7-9F25-66ACEAC30DE5}" srcOrd="1" destOrd="0" presId="urn:microsoft.com/office/officeart/2005/8/layout/list1"/>
    <dgm:cxn modelId="{A5168FBA-8DBC-4BE1-9D41-0F024A31D161}" type="presParOf" srcId="{E1A3A6D1-0FF5-4432-AF3C-DBE3876D2CCF}" destId="{9A917D8B-73DF-40B2-ACB8-ADA54B5A9149}" srcOrd="13" destOrd="0" presId="urn:microsoft.com/office/officeart/2005/8/layout/list1"/>
    <dgm:cxn modelId="{BF06A2B8-08EC-447E-959D-41FB299F13E7}" type="presParOf" srcId="{E1A3A6D1-0FF5-4432-AF3C-DBE3876D2CCF}" destId="{6DF78E2D-6A24-48C1-B766-2111D7D06CAA}" srcOrd="14" destOrd="0" presId="urn:microsoft.com/office/officeart/2005/8/layout/list1"/>
    <dgm:cxn modelId="{89D590B2-906A-453D-943B-84E8FC88A261}" type="presParOf" srcId="{E1A3A6D1-0FF5-4432-AF3C-DBE3876D2CCF}" destId="{F1F7D3E9-62BB-47F9-B60F-C06BAB5816BD}" srcOrd="15" destOrd="0" presId="urn:microsoft.com/office/officeart/2005/8/layout/list1"/>
    <dgm:cxn modelId="{6CC8713B-0228-404B-9E0F-E9810093A742}" type="presParOf" srcId="{E1A3A6D1-0FF5-4432-AF3C-DBE3876D2CCF}" destId="{DD3D4234-FAA9-4728-9779-07CD0E94A0D7}" srcOrd="16" destOrd="0" presId="urn:microsoft.com/office/officeart/2005/8/layout/list1"/>
    <dgm:cxn modelId="{5C647E76-CBC1-400C-8FD3-AF8BA14D1286}" type="presParOf" srcId="{DD3D4234-FAA9-4728-9779-07CD0E94A0D7}" destId="{D2BE3FC4-30F7-42CA-B771-7A3B4A791D85}" srcOrd="0" destOrd="0" presId="urn:microsoft.com/office/officeart/2005/8/layout/list1"/>
    <dgm:cxn modelId="{32D5CE7F-3563-4BF3-81C9-494E164CF0A6}" type="presParOf" srcId="{DD3D4234-FAA9-4728-9779-07CD0E94A0D7}" destId="{82782BDD-B4E4-47B4-9892-39EF122CAC88}" srcOrd="1" destOrd="0" presId="urn:microsoft.com/office/officeart/2005/8/layout/list1"/>
    <dgm:cxn modelId="{5A6A3978-E46E-400D-9984-2F80B792B998}" type="presParOf" srcId="{E1A3A6D1-0FF5-4432-AF3C-DBE3876D2CCF}" destId="{E73EA745-1C3B-4C1D-9D2F-56846834BFE8}" srcOrd="17" destOrd="0" presId="urn:microsoft.com/office/officeart/2005/8/layout/list1"/>
    <dgm:cxn modelId="{08B68032-0D2A-4461-B26B-08A7E11F928E}" type="presParOf" srcId="{E1A3A6D1-0FF5-4432-AF3C-DBE3876D2CCF}" destId="{947DB80E-A4A5-4B08-9BB1-2E0FA28E7F1A}" srcOrd="18" destOrd="0" presId="urn:microsoft.com/office/officeart/2005/8/layout/list1"/>
    <dgm:cxn modelId="{23350079-62CF-434F-8D9F-D89D0F71DFD0}" type="presParOf" srcId="{E1A3A6D1-0FF5-4432-AF3C-DBE3876D2CCF}" destId="{3A425EBC-8E5C-4E37-96AC-D0AB9F5B3A90}" srcOrd="19" destOrd="0" presId="urn:microsoft.com/office/officeart/2005/8/layout/list1"/>
    <dgm:cxn modelId="{15E3D635-455E-41E6-B8B5-17E629AB9793}" type="presParOf" srcId="{E1A3A6D1-0FF5-4432-AF3C-DBE3876D2CCF}" destId="{B9896D4A-3FBE-4126-A334-27DAA1570E1C}" srcOrd="20" destOrd="0" presId="urn:microsoft.com/office/officeart/2005/8/layout/list1"/>
    <dgm:cxn modelId="{B61357A7-5999-423A-94CE-DE42E43A9603}" type="presParOf" srcId="{B9896D4A-3FBE-4126-A334-27DAA1570E1C}" destId="{E84203A4-3AE4-449C-91B5-DBC84BA6CCC3}" srcOrd="0" destOrd="0" presId="urn:microsoft.com/office/officeart/2005/8/layout/list1"/>
    <dgm:cxn modelId="{EC3BA25E-DB90-487D-8DE8-0221FB38145B}" type="presParOf" srcId="{B9896D4A-3FBE-4126-A334-27DAA1570E1C}" destId="{62D45767-8EFF-4D79-B8A4-F8FBB7CFCFB3}" srcOrd="1" destOrd="0" presId="urn:microsoft.com/office/officeart/2005/8/layout/list1"/>
    <dgm:cxn modelId="{095388E6-EA7E-421D-9725-5BBAC9EF6A3F}" type="presParOf" srcId="{E1A3A6D1-0FF5-4432-AF3C-DBE3876D2CCF}" destId="{678337AF-988E-4344-BA16-AB57BF3C3F17}" srcOrd="21" destOrd="0" presId="urn:microsoft.com/office/officeart/2005/8/layout/list1"/>
    <dgm:cxn modelId="{3E3A89EC-EE2D-4475-90FB-DECF0E226D85}" type="presParOf" srcId="{E1A3A6D1-0FF5-4432-AF3C-DBE3876D2CCF}" destId="{82F6B13E-F720-4090-8344-95E876A7CF9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BCF5D9-059D-41A6-B8FC-E5AE1AD2A602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A35EA75-7616-44D6-905F-2A632305FB0A}">
      <dgm:prSet phldrT="[Text]"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dirty="0">
              <a:solidFill>
                <a:srgbClr val="13538A"/>
              </a:solidFill>
              <a:latin typeface="Calibri"/>
              <a:cs typeface="Calibri"/>
            </a:rPr>
            <a:t>dopuszczalności pomocy publicznej</a:t>
          </a:r>
          <a:endParaRPr lang="en-US" dirty="0">
            <a:solidFill>
              <a:srgbClr val="13538A"/>
            </a:solidFill>
          </a:endParaRPr>
        </a:p>
      </dgm:t>
    </dgm:pt>
    <dgm:pt modelId="{AB97A6FC-9D3F-4B2F-953E-0904E0E7CDBD}" type="parTrans" cxnId="{A37B4915-25BA-48C6-B15F-BC7016474062}">
      <dgm:prSet/>
      <dgm:spPr/>
      <dgm:t>
        <a:bodyPr/>
        <a:lstStyle/>
        <a:p>
          <a:endParaRPr lang="en-US"/>
        </a:p>
      </dgm:t>
    </dgm:pt>
    <dgm:pt modelId="{2CB25237-3CF1-410A-B4F7-B62E095EE09D}" type="sibTrans" cxnId="{A37B4915-25BA-48C6-B15F-BC7016474062}">
      <dgm:prSet/>
      <dgm:spPr/>
      <dgm:t>
        <a:bodyPr/>
        <a:lstStyle/>
        <a:p>
          <a:endParaRPr lang="en-US"/>
        </a:p>
      </dgm:t>
    </dgm:pt>
    <dgm:pt modelId="{F9D46F92-D8FE-4C27-BA85-710306A8932B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I</a:t>
          </a:r>
          <a:endParaRPr lang="en-US">
            <a:solidFill>
              <a:srgbClr val="13538A"/>
            </a:solidFill>
          </a:endParaRPr>
        </a:p>
      </dgm:t>
    </dgm:pt>
    <dgm:pt modelId="{151544CF-15F7-4C8D-B9E3-1A636FD0F9FB}" type="parTrans" cxnId="{CB5915C7-9E1D-45F2-8B47-4FAF04596CFE}">
      <dgm:prSet/>
      <dgm:spPr/>
      <dgm:t>
        <a:bodyPr/>
        <a:lstStyle/>
        <a:p>
          <a:endParaRPr lang="pl-PL"/>
        </a:p>
      </dgm:t>
    </dgm:pt>
    <dgm:pt modelId="{0524A32C-EBC3-4F9A-8DA1-642ADD59DC1D}" type="sibTrans" cxnId="{CB5915C7-9E1D-45F2-8B47-4FAF04596CFE}">
      <dgm:prSet/>
      <dgm:spPr/>
      <dgm:t>
        <a:bodyPr/>
        <a:lstStyle/>
        <a:p>
          <a:endParaRPr lang="en-US"/>
        </a:p>
      </dgm:t>
    </dgm:pt>
    <dgm:pt modelId="{28F2D6B6-40DA-4D15-BCD1-E2EC8036672A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dirty="0">
              <a:solidFill>
                <a:srgbClr val="13538A"/>
              </a:solidFill>
              <a:latin typeface="Calibri"/>
              <a:cs typeface="Calibri"/>
            </a:rPr>
            <a:t>finansowa</a:t>
          </a:r>
          <a:endParaRPr lang="en-US" dirty="0">
            <a:solidFill>
              <a:srgbClr val="13538A"/>
            </a:solidFill>
          </a:endParaRPr>
        </a:p>
      </dgm:t>
    </dgm:pt>
    <dgm:pt modelId="{9E06E1AB-31F8-4A45-8EDB-9EA6A1CCDB79}" type="parTrans" cxnId="{F66B3B42-AACB-4B3D-90E4-82E95897FD94}">
      <dgm:prSet/>
      <dgm:spPr/>
      <dgm:t>
        <a:bodyPr/>
        <a:lstStyle/>
        <a:p>
          <a:endParaRPr lang="pl-PL"/>
        </a:p>
      </dgm:t>
    </dgm:pt>
    <dgm:pt modelId="{E8D57872-B61B-4E64-A52A-D5F20EACB237}" type="sibTrans" cxnId="{F66B3B42-AACB-4B3D-90E4-82E95897FD94}">
      <dgm:prSet/>
      <dgm:spPr/>
      <dgm:t>
        <a:bodyPr/>
        <a:lstStyle/>
        <a:p>
          <a:endParaRPr lang="pl-PL"/>
        </a:p>
      </dgm:t>
    </dgm:pt>
    <dgm:pt modelId="{D3613139-D7A1-4071-9E08-36FD6F57430A}">
      <dgm:prSet phldr="0"/>
      <dgm:spPr/>
      <dgm:t>
        <a:bodyPr/>
        <a:lstStyle/>
        <a:p>
          <a:pPr algn="l"/>
          <a:r>
            <a:rPr lang="pl-PL" b="1">
              <a:solidFill>
                <a:srgbClr val="13538A"/>
              </a:solidFill>
              <a:latin typeface="Calibri"/>
              <a:cs typeface="Calibri"/>
            </a:rPr>
            <a:t>Kryterium II </a:t>
          </a:r>
          <a:endParaRPr lang="en-US">
            <a:solidFill>
              <a:srgbClr val="13538A"/>
            </a:solidFill>
          </a:endParaRPr>
        </a:p>
      </dgm:t>
    </dgm:pt>
    <dgm:pt modelId="{0251702C-8FDC-4E5D-9F22-7DC47418CAB0}" type="parTrans" cxnId="{4FC22B76-DAE8-426E-B490-755DEDDF8892}">
      <dgm:prSet/>
      <dgm:spPr/>
      <dgm:t>
        <a:bodyPr/>
        <a:lstStyle/>
        <a:p>
          <a:endParaRPr lang="pl-PL"/>
        </a:p>
      </dgm:t>
    </dgm:pt>
    <dgm:pt modelId="{515DBABF-0FA6-4821-A80E-91AE2F566532}" type="sibTrans" cxnId="{4FC22B76-DAE8-426E-B490-755DEDDF8892}">
      <dgm:prSet/>
      <dgm:spPr/>
      <dgm:t>
        <a:bodyPr/>
        <a:lstStyle/>
        <a:p>
          <a:endParaRPr lang="pl-PL"/>
        </a:p>
      </dgm:t>
    </dgm:pt>
    <dgm:pt modelId="{F137256E-89CE-4741-821F-5C2497B6F62F}">
      <dgm:prSet phldr="0"/>
      <dgm:spPr/>
      <dgm:t>
        <a:bodyPr/>
        <a:lstStyle/>
        <a:p>
          <a:pPr algn="l"/>
          <a:r>
            <a:rPr lang="pl-PL" dirty="0" smtClean="0">
              <a:solidFill>
                <a:srgbClr val="13538A"/>
              </a:solidFill>
            </a:rPr>
            <a:t>Analiza bieżącej sytuacji finansowej</a:t>
          </a:r>
          <a:endParaRPr lang="en-US" dirty="0">
            <a:solidFill>
              <a:srgbClr val="13538A"/>
            </a:solidFill>
          </a:endParaRPr>
        </a:p>
      </dgm:t>
    </dgm:pt>
    <dgm:pt modelId="{1AFD3CEB-901B-499C-B0DD-DD641E7CAFBE}" type="parTrans" cxnId="{1350C207-6C11-4C3B-880B-C5EBD8941CC3}">
      <dgm:prSet/>
      <dgm:spPr/>
      <dgm:t>
        <a:bodyPr/>
        <a:lstStyle/>
        <a:p>
          <a:endParaRPr lang="pl-PL"/>
        </a:p>
      </dgm:t>
    </dgm:pt>
    <dgm:pt modelId="{A2E8D48E-47CA-43DB-BC38-CF940833DB36}" type="sibTrans" cxnId="{1350C207-6C11-4C3B-880B-C5EBD8941CC3}">
      <dgm:prSet/>
      <dgm:spPr/>
      <dgm:t>
        <a:bodyPr/>
        <a:lstStyle/>
        <a:p>
          <a:endParaRPr lang="pl-PL"/>
        </a:p>
      </dgm:t>
    </dgm:pt>
    <dgm:pt modelId="{EA72EE15-3663-4B1A-8A1F-30716E7DDC54}">
      <dgm:prSet phldr="0"/>
      <dgm:spPr/>
      <dgm:t>
        <a:bodyPr/>
        <a:lstStyle/>
        <a:p>
          <a:pPr algn="l"/>
          <a:r>
            <a:rPr lang="pl-PL" dirty="0" smtClean="0">
              <a:solidFill>
                <a:srgbClr val="13538A"/>
              </a:solidFill>
            </a:rPr>
            <a:t>Analiza prognozowanej sytuacji finansowej –w tym analiza wykonalności i trwałości finansowej (obligatoryjne)</a:t>
          </a:r>
          <a:endParaRPr lang="en-US" dirty="0">
            <a:solidFill>
              <a:srgbClr val="13538A"/>
            </a:solidFill>
          </a:endParaRPr>
        </a:p>
      </dgm:t>
    </dgm:pt>
    <dgm:pt modelId="{37B5BC22-791B-440E-8388-4DBED8895327}" type="parTrans" cxnId="{25894F34-BFC5-4F6D-A49D-12339716D64D}">
      <dgm:prSet/>
      <dgm:spPr/>
      <dgm:t>
        <a:bodyPr/>
        <a:lstStyle/>
        <a:p>
          <a:endParaRPr lang="pl-PL"/>
        </a:p>
      </dgm:t>
    </dgm:pt>
    <dgm:pt modelId="{2132672B-ABA9-4675-A36F-F327FEBD549B}" type="sibTrans" cxnId="{25894F34-BFC5-4F6D-A49D-12339716D64D}">
      <dgm:prSet/>
      <dgm:spPr/>
      <dgm:t>
        <a:bodyPr/>
        <a:lstStyle/>
        <a:p>
          <a:endParaRPr lang="pl-PL"/>
        </a:p>
      </dgm:t>
    </dgm:pt>
    <dgm:pt modelId="{3BEC49F7-F8D5-4D3B-BBCD-AF302126F978}" type="pres">
      <dgm:prSet presAssocID="{35BCF5D9-059D-41A6-B8FC-E5AE1AD2A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8CA442-6CBE-4498-A9C0-0F7F337AE01C}" type="pres">
      <dgm:prSet presAssocID="{F9D46F92-D8FE-4C27-BA85-710306A8932B}" presName="parentLin" presStyleCnt="0"/>
      <dgm:spPr/>
    </dgm:pt>
    <dgm:pt modelId="{5341A9A6-E981-4276-B50F-29E05F19E3B5}" type="pres">
      <dgm:prSet presAssocID="{F9D46F92-D8FE-4C27-BA85-710306A8932B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47193387-899B-4220-AD36-036BB9E1D14F}" type="pres">
      <dgm:prSet presAssocID="{F9D46F92-D8FE-4C27-BA85-710306A893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1E5E03-32AC-422B-A573-2E35E1DD6875}" type="pres">
      <dgm:prSet presAssocID="{F9D46F92-D8FE-4C27-BA85-710306A8932B}" presName="negativeSpace" presStyleCnt="0"/>
      <dgm:spPr/>
    </dgm:pt>
    <dgm:pt modelId="{E6568922-28B2-4779-BD88-7FB8E7B1E22F}" type="pres">
      <dgm:prSet presAssocID="{F9D46F92-D8FE-4C27-BA85-710306A8932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1511D5-1F9D-4083-A3B9-44D66B23C133}" type="pres">
      <dgm:prSet presAssocID="{0524A32C-EBC3-4F9A-8DA1-642ADD59DC1D}" presName="spaceBetweenRectangles" presStyleCnt="0"/>
      <dgm:spPr/>
    </dgm:pt>
    <dgm:pt modelId="{7390EC2F-4670-4BC9-8C57-17A02AB53BF9}" type="pres">
      <dgm:prSet presAssocID="{D3613139-D7A1-4071-9E08-36FD6F57430A}" presName="parentLin" presStyleCnt="0"/>
      <dgm:spPr/>
    </dgm:pt>
    <dgm:pt modelId="{6A0D4949-155D-47D1-8999-9B4D8E3C6D7F}" type="pres">
      <dgm:prSet presAssocID="{D3613139-D7A1-4071-9E08-36FD6F57430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590FDE2-86DB-4664-B844-FBE4EC76AC5F}" type="pres">
      <dgm:prSet presAssocID="{D3613139-D7A1-4071-9E08-36FD6F57430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2CC206-5436-4146-A11B-D12863FFC212}" type="pres">
      <dgm:prSet presAssocID="{D3613139-D7A1-4071-9E08-36FD6F57430A}" presName="negativeSpace" presStyleCnt="0"/>
      <dgm:spPr/>
    </dgm:pt>
    <dgm:pt modelId="{9984989E-13F0-4AC9-86DB-920EA793596B}" type="pres">
      <dgm:prSet presAssocID="{D3613139-D7A1-4071-9E08-36FD6F57430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C4220C-F655-4DE5-906A-885429C6738C}" type="presOf" srcId="{D3613139-D7A1-4071-9E08-36FD6F57430A}" destId="{6A0D4949-155D-47D1-8999-9B4D8E3C6D7F}" srcOrd="0" destOrd="0" presId="urn:microsoft.com/office/officeart/2005/8/layout/list1"/>
    <dgm:cxn modelId="{1350C207-6C11-4C3B-880B-C5EBD8941CC3}" srcId="{F9D46F92-D8FE-4C27-BA85-710306A8932B}" destId="{F137256E-89CE-4741-821F-5C2497B6F62F}" srcOrd="1" destOrd="0" parTransId="{1AFD3CEB-901B-499C-B0DD-DD641E7CAFBE}" sibTransId="{A2E8D48E-47CA-43DB-BC38-CF940833DB36}"/>
    <dgm:cxn modelId="{4FC22B76-DAE8-426E-B490-755DEDDF8892}" srcId="{35BCF5D9-059D-41A6-B8FC-E5AE1AD2A602}" destId="{D3613139-D7A1-4071-9E08-36FD6F57430A}" srcOrd="1" destOrd="0" parTransId="{0251702C-8FDC-4E5D-9F22-7DC47418CAB0}" sibTransId="{515DBABF-0FA6-4821-A80E-91AE2F566532}"/>
    <dgm:cxn modelId="{97233ECF-1FBF-49FE-9BB3-E39C01C48DA0}" type="presOf" srcId="{F9D46F92-D8FE-4C27-BA85-710306A8932B}" destId="{47193387-899B-4220-AD36-036BB9E1D14F}" srcOrd="1" destOrd="0" presId="urn:microsoft.com/office/officeart/2005/8/layout/list1"/>
    <dgm:cxn modelId="{CB5915C7-9E1D-45F2-8B47-4FAF04596CFE}" srcId="{35BCF5D9-059D-41A6-B8FC-E5AE1AD2A602}" destId="{F9D46F92-D8FE-4C27-BA85-710306A8932B}" srcOrd="0" destOrd="0" parTransId="{151544CF-15F7-4C8D-B9E3-1A636FD0F9FB}" sibTransId="{0524A32C-EBC3-4F9A-8DA1-642ADD59DC1D}"/>
    <dgm:cxn modelId="{A37B4915-25BA-48C6-B15F-BC7016474062}" srcId="{D3613139-D7A1-4071-9E08-36FD6F57430A}" destId="{0A35EA75-7616-44D6-905F-2A632305FB0A}" srcOrd="0" destOrd="0" parTransId="{AB97A6FC-9D3F-4B2F-953E-0904E0E7CDBD}" sibTransId="{2CB25237-3CF1-410A-B4F7-B62E095EE09D}"/>
    <dgm:cxn modelId="{BAA6A83A-D298-4B62-A9AC-06D008D25712}" type="presOf" srcId="{EA72EE15-3663-4B1A-8A1F-30716E7DDC54}" destId="{E6568922-28B2-4779-BD88-7FB8E7B1E22F}" srcOrd="0" destOrd="2" presId="urn:microsoft.com/office/officeart/2005/8/layout/list1"/>
    <dgm:cxn modelId="{25894F34-BFC5-4F6D-A49D-12339716D64D}" srcId="{F9D46F92-D8FE-4C27-BA85-710306A8932B}" destId="{EA72EE15-3663-4B1A-8A1F-30716E7DDC54}" srcOrd="2" destOrd="0" parTransId="{37B5BC22-791B-440E-8388-4DBED8895327}" sibTransId="{2132672B-ABA9-4675-A36F-F327FEBD549B}"/>
    <dgm:cxn modelId="{0A0E72BE-8198-4ED7-AA83-06484D33FAD5}" type="presOf" srcId="{35BCF5D9-059D-41A6-B8FC-E5AE1AD2A602}" destId="{3BEC49F7-F8D5-4D3B-BBCD-AF302126F978}" srcOrd="0" destOrd="0" presId="urn:microsoft.com/office/officeart/2005/8/layout/list1"/>
    <dgm:cxn modelId="{06F74C90-2857-4774-B6E7-7F6DAF04A566}" type="presOf" srcId="{0A35EA75-7616-44D6-905F-2A632305FB0A}" destId="{9984989E-13F0-4AC9-86DB-920EA793596B}" srcOrd="0" destOrd="0" presId="urn:microsoft.com/office/officeart/2005/8/layout/list1"/>
    <dgm:cxn modelId="{1CA08662-6C29-43BC-AE2F-A418D5F18628}" type="presOf" srcId="{F9D46F92-D8FE-4C27-BA85-710306A8932B}" destId="{5341A9A6-E981-4276-B50F-29E05F19E3B5}" srcOrd="0" destOrd="0" presId="urn:microsoft.com/office/officeart/2005/8/layout/list1"/>
    <dgm:cxn modelId="{81B0A95F-33B6-4894-978E-483E58327CF2}" type="presOf" srcId="{D3613139-D7A1-4071-9E08-36FD6F57430A}" destId="{A590FDE2-86DB-4664-B844-FBE4EC76AC5F}" srcOrd="1" destOrd="0" presId="urn:microsoft.com/office/officeart/2005/8/layout/list1"/>
    <dgm:cxn modelId="{B629FBC1-CF1E-4874-956A-E82F31E55ED8}" type="presOf" srcId="{F137256E-89CE-4741-821F-5C2497B6F62F}" destId="{E6568922-28B2-4779-BD88-7FB8E7B1E22F}" srcOrd="0" destOrd="1" presId="urn:microsoft.com/office/officeart/2005/8/layout/list1"/>
    <dgm:cxn modelId="{F66B3B42-AACB-4B3D-90E4-82E95897FD94}" srcId="{F9D46F92-D8FE-4C27-BA85-710306A8932B}" destId="{28F2D6B6-40DA-4D15-BCD1-E2EC8036672A}" srcOrd="0" destOrd="0" parTransId="{9E06E1AB-31F8-4A45-8EDB-9EA6A1CCDB79}" sibTransId="{E8D57872-B61B-4E64-A52A-D5F20EACB237}"/>
    <dgm:cxn modelId="{E36F6AA4-DC42-498F-A281-B793F6AB4F5A}" type="presOf" srcId="{28F2D6B6-40DA-4D15-BCD1-E2EC8036672A}" destId="{E6568922-28B2-4779-BD88-7FB8E7B1E22F}" srcOrd="0" destOrd="0" presId="urn:microsoft.com/office/officeart/2005/8/layout/list1"/>
    <dgm:cxn modelId="{5FBC001C-591A-4323-9CDC-3BE0E0A8F7C4}" type="presParOf" srcId="{3BEC49F7-F8D5-4D3B-BBCD-AF302126F978}" destId="{DF8CA442-6CBE-4498-A9C0-0F7F337AE01C}" srcOrd="0" destOrd="0" presId="urn:microsoft.com/office/officeart/2005/8/layout/list1"/>
    <dgm:cxn modelId="{3E8A0189-F7AE-4A88-840C-9228E3B865D7}" type="presParOf" srcId="{DF8CA442-6CBE-4498-A9C0-0F7F337AE01C}" destId="{5341A9A6-E981-4276-B50F-29E05F19E3B5}" srcOrd="0" destOrd="0" presId="urn:microsoft.com/office/officeart/2005/8/layout/list1"/>
    <dgm:cxn modelId="{E4991606-8ED6-4B75-9A4B-42331408CBA8}" type="presParOf" srcId="{DF8CA442-6CBE-4498-A9C0-0F7F337AE01C}" destId="{47193387-899B-4220-AD36-036BB9E1D14F}" srcOrd="1" destOrd="0" presId="urn:microsoft.com/office/officeart/2005/8/layout/list1"/>
    <dgm:cxn modelId="{F263A939-1487-4517-9CDD-C1DD9C8E8C8B}" type="presParOf" srcId="{3BEC49F7-F8D5-4D3B-BBCD-AF302126F978}" destId="{E11E5E03-32AC-422B-A573-2E35E1DD6875}" srcOrd="1" destOrd="0" presId="urn:microsoft.com/office/officeart/2005/8/layout/list1"/>
    <dgm:cxn modelId="{9103D3AE-0103-4711-8F77-C2754F66030D}" type="presParOf" srcId="{3BEC49F7-F8D5-4D3B-BBCD-AF302126F978}" destId="{E6568922-28B2-4779-BD88-7FB8E7B1E22F}" srcOrd="2" destOrd="0" presId="urn:microsoft.com/office/officeart/2005/8/layout/list1"/>
    <dgm:cxn modelId="{F59C4D29-A32B-4ACD-BDA5-21086C950FED}" type="presParOf" srcId="{3BEC49F7-F8D5-4D3B-BBCD-AF302126F978}" destId="{611511D5-1F9D-4083-A3B9-44D66B23C133}" srcOrd="3" destOrd="0" presId="urn:microsoft.com/office/officeart/2005/8/layout/list1"/>
    <dgm:cxn modelId="{78FE444A-F58F-40F3-A7A1-A86AB04F8F4D}" type="presParOf" srcId="{3BEC49F7-F8D5-4D3B-BBCD-AF302126F978}" destId="{7390EC2F-4670-4BC9-8C57-17A02AB53BF9}" srcOrd="4" destOrd="0" presId="urn:microsoft.com/office/officeart/2005/8/layout/list1"/>
    <dgm:cxn modelId="{C5C273FD-144A-4590-9EA3-7717E737295B}" type="presParOf" srcId="{7390EC2F-4670-4BC9-8C57-17A02AB53BF9}" destId="{6A0D4949-155D-47D1-8999-9B4D8E3C6D7F}" srcOrd="0" destOrd="0" presId="urn:microsoft.com/office/officeart/2005/8/layout/list1"/>
    <dgm:cxn modelId="{EE78313C-1AC2-4179-88A8-4C00195AB896}" type="presParOf" srcId="{7390EC2F-4670-4BC9-8C57-17A02AB53BF9}" destId="{A590FDE2-86DB-4664-B844-FBE4EC76AC5F}" srcOrd="1" destOrd="0" presId="urn:microsoft.com/office/officeart/2005/8/layout/list1"/>
    <dgm:cxn modelId="{7642BD6E-0F04-4BC0-AE51-DCD99BE355D6}" type="presParOf" srcId="{3BEC49F7-F8D5-4D3B-BBCD-AF302126F978}" destId="{D32CC206-5436-4146-A11B-D12863FFC212}" srcOrd="5" destOrd="0" presId="urn:microsoft.com/office/officeart/2005/8/layout/list1"/>
    <dgm:cxn modelId="{42F46FEE-F9C5-47BF-8BAE-BC5227D6AE47}" type="presParOf" srcId="{3BEC49F7-F8D5-4D3B-BBCD-AF302126F978}" destId="{9984989E-13F0-4AC9-86DB-920EA793596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BCF5D9-059D-41A6-B8FC-E5AE1AD2A602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9D46F92-D8FE-4C27-BA85-710306A8932B}">
      <dgm:prSet phldr="0"/>
      <dgm:spPr/>
      <dgm:t>
        <a:bodyPr/>
        <a:lstStyle/>
        <a:p>
          <a:pPr algn="l" rtl="0"/>
          <a:r>
            <a:rPr lang="pl-PL" b="1" dirty="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b="1" dirty="0" smtClean="0">
              <a:solidFill>
                <a:srgbClr val="13538A"/>
              </a:solidFill>
              <a:latin typeface="Calibri"/>
              <a:cs typeface="Calibri"/>
            </a:rPr>
            <a:t>I: </a:t>
          </a:r>
          <a:r>
            <a:rPr lang="pl-PL" b="0" dirty="0" smtClean="0">
              <a:solidFill>
                <a:srgbClr val="13538A"/>
              </a:solidFill>
              <a:latin typeface="Calibri"/>
              <a:cs typeface="Calibri"/>
            </a:rPr>
            <a:t>Zasadność realizacji przedsięwzięcia – max 36 punktów/min 24 punkty</a:t>
          </a:r>
          <a:endParaRPr lang="en-US" b="0" dirty="0">
            <a:solidFill>
              <a:srgbClr val="13538A"/>
            </a:solidFill>
          </a:endParaRPr>
        </a:p>
      </dgm:t>
    </dgm:pt>
    <dgm:pt modelId="{151544CF-15F7-4C8D-B9E3-1A636FD0F9FB}" type="parTrans" cxnId="{CB5915C7-9E1D-45F2-8B47-4FAF04596CFE}">
      <dgm:prSet/>
      <dgm:spPr/>
      <dgm:t>
        <a:bodyPr/>
        <a:lstStyle/>
        <a:p>
          <a:endParaRPr lang="pl-PL"/>
        </a:p>
      </dgm:t>
    </dgm:pt>
    <dgm:pt modelId="{0524A32C-EBC3-4F9A-8DA1-642ADD59DC1D}" type="sibTrans" cxnId="{CB5915C7-9E1D-45F2-8B47-4FAF04596CFE}">
      <dgm:prSet/>
      <dgm:spPr/>
      <dgm:t>
        <a:bodyPr/>
        <a:lstStyle/>
        <a:p>
          <a:endParaRPr lang="en-US"/>
        </a:p>
      </dgm:t>
    </dgm:pt>
    <dgm:pt modelId="{820F6CEC-B2B8-4D27-9F17-A9D8DB74FE71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1. Przedsięwzięcie wpisuje się w ogólne cele PP oraz jednego z celów szczegółowych (obligatoryjne) </a:t>
          </a:r>
          <a:endParaRPr lang="en-US" b="0" dirty="0">
            <a:solidFill>
              <a:srgbClr val="13538A"/>
            </a:solidFill>
          </a:endParaRPr>
        </a:p>
      </dgm:t>
    </dgm:pt>
    <dgm:pt modelId="{5C9DE28D-D0A3-4E2C-8C72-B1B409AF9BB1}" type="parTrans" cxnId="{63531AAE-861E-423A-824E-208A26DF7B67}">
      <dgm:prSet/>
      <dgm:spPr/>
      <dgm:t>
        <a:bodyPr/>
        <a:lstStyle/>
        <a:p>
          <a:endParaRPr lang="pl-PL"/>
        </a:p>
      </dgm:t>
    </dgm:pt>
    <dgm:pt modelId="{C15173EA-9F9F-45ED-A10F-B94D4E3459B3}" type="sibTrans" cxnId="{63531AAE-861E-423A-824E-208A26DF7B67}">
      <dgm:prSet/>
      <dgm:spPr/>
      <dgm:t>
        <a:bodyPr/>
        <a:lstStyle/>
        <a:p>
          <a:endParaRPr lang="pl-PL"/>
        </a:p>
      </dgm:t>
    </dgm:pt>
    <dgm:pt modelId="{E2DCBD2C-27CD-4AE7-A149-451D4A2691CC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2. Przedsięwzięcie dotyczy wdrożenia wyników prac badawczych (obligatoryjne)</a:t>
          </a:r>
          <a:endParaRPr lang="en-US" b="0" dirty="0">
            <a:solidFill>
              <a:srgbClr val="13538A"/>
            </a:solidFill>
          </a:endParaRPr>
        </a:p>
      </dgm:t>
    </dgm:pt>
    <dgm:pt modelId="{426505E8-9542-4CAC-AE3E-217EF5CF9355}" type="parTrans" cxnId="{8F49CD3C-C294-4491-973E-25C5CC390188}">
      <dgm:prSet/>
      <dgm:spPr/>
      <dgm:t>
        <a:bodyPr/>
        <a:lstStyle/>
        <a:p>
          <a:endParaRPr lang="pl-PL"/>
        </a:p>
      </dgm:t>
    </dgm:pt>
    <dgm:pt modelId="{5B5CA3AD-796C-4EBD-9F87-D32FB38BBB09}" type="sibTrans" cxnId="{8F49CD3C-C294-4491-973E-25C5CC390188}">
      <dgm:prSet/>
      <dgm:spPr/>
      <dgm:t>
        <a:bodyPr/>
        <a:lstStyle/>
        <a:p>
          <a:endParaRPr lang="pl-PL"/>
        </a:p>
      </dgm:t>
    </dgm:pt>
    <dgm:pt modelId="{2B8EDDBF-D966-4DAB-B551-340A08174F20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3. Wartość współczynnika </a:t>
          </a:r>
          <a:r>
            <a:rPr lang="pl-PL" b="0" dirty="0" err="1" smtClean="0">
              <a:solidFill>
                <a:srgbClr val="13538A"/>
              </a:solidFill>
            </a:rPr>
            <a:t>Nexus</a:t>
          </a:r>
          <a:r>
            <a:rPr lang="pl-PL" b="0" dirty="0" smtClean="0">
              <a:solidFill>
                <a:srgbClr val="13538A"/>
              </a:solidFill>
            </a:rPr>
            <a:t> – max 5 pkt</a:t>
          </a:r>
          <a:endParaRPr lang="en-US" b="0" dirty="0">
            <a:solidFill>
              <a:srgbClr val="13538A"/>
            </a:solidFill>
          </a:endParaRPr>
        </a:p>
      </dgm:t>
    </dgm:pt>
    <dgm:pt modelId="{A20336A0-6B31-4EF4-AEA8-A0D45B60E3CF}" type="parTrans" cxnId="{83E99066-469C-4947-B4F5-2B068BE6F33C}">
      <dgm:prSet/>
      <dgm:spPr/>
      <dgm:t>
        <a:bodyPr/>
        <a:lstStyle/>
        <a:p>
          <a:endParaRPr lang="pl-PL"/>
        </a:p>
      </dgm:t>
    </dgm:pt>
    <dgm:pt modelId="{62336C4A-BF06-4100-8DF2-D67BF3290DD5}" type="sibTrans" cxnId="{83E99066-469C-4947-B4F5-2B068BE6F33C}">
      <dgm:prSet/>
      <dgm:spPr/>
      <dgm:t>
        <a:bodyPr/>
        <a:lstStyle/>
        <a:p>
          <a:endParaRPr lang="pl-PL"/>
        </a:p>
      </dgm:t>
    </dgm:pt>
    <dgm:pt modelId="{2F945EC5-59FE-4F40-98B9-5F8B7C9B6C2D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4. Innowacyjność rozwiązania będącego przedmiotem projektu (obligatoryjne)</a:t>
          </a:r>
          <a:endParaRPr lang="en-US" b="0" dirty="0">
            <a:solidFill>
              <a:srgbClr val="13538A"/>
            </a:solidFill>
          </a:endParaRPr>
        </a:p>
      </dgm:t>
    </dgm:pt>
    <dgm:pt modelId="{05F1FFCC-7E9D-49FD-9672-719F9C7CF09C}" type="parTrans" cxnId="{994367DA-95CF-43DD-BA26-CE3E743E4E50}">
      <dgm:prSet/>
      <dgm:spPr/>
      <dgm:t>
        <a:bodyPr/>
        <a:lstStyle/>
        <a:p>
          <a:endParaRPr lang="pl-PL"/>
        </a:p>
      </dgm:t>
    </dgm:pt>
    <dgm:pt modelId="{F3A4583B-0E3E-43D8-A5FD-ECFB90FEF22E}" type="sibTrans" cxnId="{994367DA-95CF-43DD-BA26-CE3E743E4E50}">
      <dgm:prSet/>
      <dgm:spPr/>
      <dgm:t>
        <a:bodyPr/>
        <a:lstStyle/>
        <a:p>
          <a:endParaRPr lang="pl-PL"/>
        </a:p>
      </dgm:t>
    </dgm:pt>
    <dgm:pt modelId="{959139B7-A991-45D8-B131-7A44DF30B1C9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5. Oce</a:t>
          </a:r>
          <a:r>
            <a:rPr lang="pl-PL" b="0" baseline="0" dirty="0" smtClean="0">
              <a:solidFill>
                <a:srgbClr val="13538A"/>
              </a:solidFill>
            </a:rPr>
            <a:t>na planowanych efektów ekologicznych (obligatoryjnie) </a:t>
          </a:r>
          <a:endParaRPr lang="en-US" b="0" baseline="0" dirty="0">
            <a:solidFill>
              <a:srgbClr val="13538A"/>
            </a:solidFill>
          </a:endParaRPr>
        </a:p>
      </dgm:t>
    </dgm:pt>
    <dgm:pt modelId="{5BACFC50-77A9-4CEC-98AE-EB6C212DCC6E}" type="parTrans" cxnId="{F9686D76-69E4-4374-B1AE-54CA9A9AB862}">
      <dgm:prSet/>
      <dgm:spPr/>
      <dgm:t>
        <a:bodyPr/>
        <a:lstStyle/>
        <a:p>
          <a:endParaRPr lang="pl-PL"/>
        </a:p>
      </dgm:t>
    </dgm:pt>
    <dgm:pt modelId="{B0E04D52-A13E-4E66-89BE-4BFD2DF7E23D}" type="sibTrans" cxnId="{F9686D76-69E4-4374-B1AE-54CA9A9AB862}">
      <dgm:prSet/>
      <dgm:spPr/>
      <dgm:t>
        <a:bodyPr/>
        <a:lstStyle/>
        <a:p>
          <a:endParaRPr lang="pl-PL"/>
        </a:p>
      </dgm:t>
    </dgm:pt>
    <dgm:pt modelId="{3BEC49F7-F8D5-4D3B-BBCD-AF302126F978}" type="pres">
      <dgm:prSet presAssocID="{35BCF5D9-059D-41A6-B8FC-E5AE1AD2A6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8CA442-6CBE-4498-A9C0-0F7F337AE01C}" type="pres">
      <dgm:prSet presAssocID="{F9D46F92-D8FE-4C27-BA85-710306A8932B}" presName="parentLin" presStyleCnt="0"/>
      <dgm:spPr/>
    </dgm:pt>
    <dgm:pt modelId="{5341A9A6-E981-4276-B50F-29E05F19E3B5}" type="pres">
      <dgm:prSet presAssocID="{F9D46F92-D8FE-4C27-BA85-710306A8932B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47193387-899B-4220-AD36-036BB9E1D14F}" type="pres">
      <dgm:prSet presAssocID="{F9D46F92-D8FE-4C27-BA85-710306A893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1E5E03-32AC-422B-A573-2E35E1DD6875}" type="pres">
      <dgm:prSet presAssocID="{F9D46F92-D8FE-4C27-BA85-710306A8932B}" presName="negativeSpace" presStyleCnt="0"/>
      <dgm:spPr/>
    </dgm:pt>
    <dgm:pt modelId="{E6568922-28B2-4779-BD88-7FB8E7B1E22F}" type="pres">
      <dgm:prSet presAssocID="{F9D46F92-D8FE-4C27-BA85-710306A8932B}" presName="childText" presStyleLbl="conFgAcc1" presStyleIdx="0" presStyleCnt="1" custScaleX="100000" custScaleY="147859" custLinFactNeighborX="-364" custLinFactNeighborY="-18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9686D76-69E4-4374-B1AE-54CA9A9AB862}" srcId="{F9D46F92-D8FE-4C27-BA85-710306A8932B}" destId="{959139B7-A991-45D8-B131-7A44DF30B1C9}" srcOrd="4" destOrd="0" parTransId="{5BACFC50-77A9-4CEC-98AE-EB6C212DCC6E}" sibTransId="{B0E04D52-A13E-4E66-89BE-4BFD2DF7E23D}"/>
    <dgm:cxn modelId="{994367DA-95CF-43DD-BA26-CE3E743E4E50}" srcId="{F9D46F92-D8FE-4C27-BA85-710306A8932B}" destId="{2F945EC5-59FE-4F40-98B9-5F8B7C9B6C2D}" srcOrd="3" destOrd="0" parTransId="{05F1FFCC-7E9D-49FD-9672-719F9C7CF09C}" sibTransId="{F3A4583B-0E3E-43D8-A5FD-ECFB90FEF22E}"/>
    <dgm:cxn modelId="{8F49CD3C-C294-4491-973E-25C5CC390188}" srcId="{F9D46F92-D8FE-4C27-BA85-710306A8932B}" destId="{E2DCBD2C-27CD-4AE7-A149-451D4A2691CC}" srcOrd="1" destOrd="0" parTransId="{426505E8-9542-4CAC-AE3E-217EF5CF9355}" sibTransId="{5B5CA3AD-796C-4EBD-9F87-D32FB38BBB09}"/>
    <dgm:cxn modelId="{97233ECF-1FBF-49FE-9BB3-E39C01C48DA0}" type="presOf" srcId="{F9D46F92-D8FE-4C27-BA85-710306A8932B}" destId="{47193387-899B-4220-AD36-036BB9E1D14F}" srcOrd="1" destOrd="0" presId="urn:microsoft.com/office/officeart/2005/8/layout/list1"/>
    <dgm:cxn modelId="{63531AAE-861E-423A-824E-208A26DF7B67}" srcId="{F9D46F92-D8FE-4C27-BA85-710306A8932B}" destId="{820F6CEC-B2B8-4D27-9F17-A9D8DB74FE71}" srcOrd="0" destOrd="0" parTransId="{5C9DE28D-D0A3-4E2C-8C72-B1B409AF9BB1}" sibTransId="{C15173EA-9F9F-45ED-A10F-B94D4E3459B3}"/>
    <dgm:cxn modelId="{CB5915C7-9E1D-45F2-8B47-4FAF04596CFE}" srcId="{35BCF5D9-059D-41A6-B8FC-E5AE1AD2A602}" destId="{F9D46F92-D8FE-4C27-BA85-710306A8932B}" srcOrd="0" destOrd="0" parTransId="{151544CF-15F7-4C8D-B9E3-1A636FD0F9FB}" sibTransId="{0524A32C-EBC3-4F9A-8DA1-642ADD59DC1D}"/>
    <dgm:cxn modelId="{0A0E72BE-8198-4ED7-AA83-06484D33FAD5}" type="presOf" srcId="{35BCF5D9-059D-41A6-B8FC-E5AE1AD2A602}" destId="{3BEC49F7-F8D5-4D3B-BBCD-AF302126F978}" srcOrd="0" destOrd="0" presId="urn:microsoft.com/office/officeart/2005/8/layout/list1"/>
    <dgm:cxn modelId="{8C00D746-D086-41F2-83AA-F0E166AA3EC4}" type="presOf" srcId="{E2DCBD2C-27CD-4AE7-A149-451D4A2691CC}" destId="{E6568922-28B2-4779-BD88-7FB8E7B1E22F}" srcOrd="0" destOrd="1" presId="urn:microsoft.com/office/officeart/2005/8/layout/list1"/>
    <dgm:cxn modelId="{AE453F9A-76DA-435F-900A-0B3600C51D32}" type="presOf" srcId="{820F6CEC-B2B8-4D27-9F17-A9D8DB74FE71}" destId="{E6568922-28B2-4779-BD88-7FB8E7B1E22F}" srcOrd="0" destOrd="0" presId="urn:microsoft.com/office/officeart/2005/8/layout/list1"/>
    <dgm:cxn modelId="{1CA08662-6C29-43BC-AE2F-A418D5F18628}" type="presOf" srcId="{F9D46F92-D8FE-4C27-BA85-710306A8932B}" destId="{5341A9A6-E981-4276-B50F-29E05F19E3B5}" srcOrd="0" destOrd="0" presId="urn:microsoft.com/office/officeart/2005/8/layout/list1"/>
    <dgm:cxn modelId="{77408A14-DA5A-49DC-88E5-E095E5E65716}" type="presOf" srcId="{2F945EC5-59FE-4F40-98B9-5F8B7C9B6C2D}" destId="{E6568922-28B2-4779-BD88-7FB8E7B1E22F}" srcOrd="0" destOrd="3" presId="urn:microsoft.com/office/officeart/2005/8/layout/list1"/>
    <dgm:cxn modelId="{8D26D596-A309-4033-8AF7-37B99A7E16C9}" type="presOf" srcId="{2B8EDDBF-D966-4DAB-B551-340A08174F20}" destId="{E6568922-28B2-4779-BD88-7FB8E7B1E22F}" srcOrd="0" destOrd="2" presId="urn:microsoft.com/office/officeart/2005/8/layout/list1"/>
    <dgm:cxn modelId="{F10864CB-B5FC-4E2B-9A38-D5D0C5F0039A}" type="presOf" srcId="{959139B7-A991-45D8-B131-7A44DF30B1C9}" destId="{E6568922-28B2-4779-BD88-7FB8E7B1E22F}" srcOrd="0" destOrd="4" presId="urn:microsoft.com/office/officeart/2005/8/layout/list1"/>
    <dgm:cxn modelId="{83E99066-469C-4947-B4F5-2B068BE6F33C}" srcId="{F9D46F92-D8FE-4C27-BA85-710306A8932B}" destId="{2B8EDDBF-D966-4DAB-B551-340A08174F20}" srcOrd="2" destOrd="0" parTransId="{A20336A0-6B31-4EF4-AEA8-A0D45B60E3CF}" sibTransId="{62336C4A-BF06-4100-8DF2-D67BF3290DD5}"/>
    <dgm:cxn modelId="{5FBC001C-591A-4323-9CDC-3BE0E0A8F7C4}" type="presParOf" srcId="{3BEC49F7-F8D5-4D3B-BBCD-AF302126F978}" destId="{DF8CA442-6CBE-4498-A9C0-0F7F337AE01C}" srcOrd="0" destOrd="0" presId="urn:microsoft.com/office/officeart/2005/8/layout/list1"/>
    <dgm:cxn modelId="{3E8A0189-F7AE-4A88-840C-9228E3B865D7}" type="presParOf" srcId="{DF8CA442-6CBE-4498-A9C0-0F7F337AE01C}" destId="{5341A9A6-E981-4276-B50F-29E05F19E3B5}" srcOrd="0" destOrd="0" presId="urn:microsoft.com/office/officeart/2005/8/layout/list1"/>
    <dgm:cxn modelId="{E4991606-8ED6-4B75-9A4B-42331408CBA8}" type="presParOf" srcId="{DF8CA442-6CBE-4498-A9C0-0F7F337AE01C}" destId="{47193387-899B-4220-AD36-036BB9E1D14F}" srcOrd="1" destOrd="0" presId="urn:microsoft.com/office/officeart/2005/8/layout/list1"/>
    <dgm:cxn modelId="{F263A939-1487-4517-9CDD-C1DD9C8E8C8B}" type="presParOf" srcId="{3BEC49F7-F8D5-4D3B-BBCD-AF302126F978}" destId="{E11E5E03-32AC-422B-A573-2E35E1DD6875}" srcOrd="1" destOrd="0" presId="urn:microsoft.com/office/officeart/2005/8/layout/list1"/>
    <dgm:cxn modelId="{9103D3AE-0103-4711-8F77-C2754F66030D}" type="presParOf" srcId="{3BEC49F7-F8D5-4D3B-BBCD-AF302126F978}" destId="{E6568922-28B2-4779-BD88-7FB8E7B1E22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AE3EA3-79B7-4FFA-8090-8F26BB9FBED6}" type="doc">
      <dgm:prSet loTypeId="urn:microsoft.com/office/officeart/2005/8/layout/list1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17808F1-7105-4158-978D-41C8E31C0FA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8</a:t>
          </a:r>
          <a:r>
            <a:rPr lang="pl-PL" b="0" dirty="0">
              <a:solidFill>
                <a:srgbClr val="13538A"/>
              </a:solidFill>
            </a:rPr>
            <a:t>. Ocena kwalifikowalności </a:t>
          </a:r>
          <a:r>
            <a:rPr lang="pl-PL" b="0" dirty="0" smtClean="0">
              <a:solidFill>
                <a:srgbClr val="13538A"/>
              </a:solidFill>
            </a:rPr>
            <a:t>kosztów (obligatoryjne) </a:t>
          </a:r>
          <a:endParaRPr lang="pl-PL" b="0" dirty="0">
            <a:solidFill>
              <a:srgbClr val="13538A"/>
            </a:solidFill>
          </a:endParaRPr>
        </a:p>
      </dgm:t>
    </dgm:pt>
    <dgm:pt modelId="{354862D7-86EE-49D1-ABF5-A56764FFA497}" type="parTrans" cxnId="{CDC9A6E3-4179-4178-8E89-89A2C25FFDCD}">
      <dgm:prSet/>
      <dgm:spPr/>
      <dgm:t>
        <a:bodyPr/>
        <a:lstStyle/>
        <a:p>
          <a:endParaRPr lang="pl-PL"/>
        </a:p>
      </dgm:t>
    </dgm:pt>
    <dgm:pt modelId="{6D6F7F95-15F6-41DD-A87F-9D43844155CF}" type="sibTrans" cxnId="{CDC9A6E3-4179-4178-8E89-89A2C25FFDCD}">
      <dgm:prSet/>
      <dgm:spPr/>
      <dgm:t>
        <a:bodyPr/>
        <a:lstStyle/>
        <a:p>
          <a:endParaRPr lang="pl-PL"/>
        </a:p>
      </dgm:t>
    </dgm:pt>
    <dgm:pt modelId="{DA6DA157-3658-499F-B4B9-3011E1348852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</a:rPr>
            <a:t>Kryterium II</a:t>
          </a:r>
          <a:r>
            <a:rPr lang="pl-PL" b="1">
              <a:solidFill>
                <a:srgbClr val="13538A"/>
              </a:solidFill>
              <a:latin typeface="Calibri Light"/>
            </a:rPr>
            <a:t>: </a:t>
          </a:r>
          <a:r>
            <a:rPr lang="pl-PL">
              <a:solidFill>
                <a:srgbClr val="13538A"/>
              </a:solidFill>
            </a:rPr>
            <a:t>Wykonalność przedsięwzięcia – max 20 punktów/min 11 punktów</a:t>
          </a:r>
        </a:p>
      </dgm:t>
    </dgm:pt>
    <dgm:pt modelId="{52C63BD6-996C-443A-AD55-B0BE81A6BEA4}" type="parTrans" cxnId="{0E1EE101-574C-47A4-86F4-1E69A375519E}">
      <dgm:prSet/>
      <dgm:spPr/>
      <dgm:t>
        <a:bodyPr/>
        <a:lstStyle/>
        <a:p>
          <a:endParaRPr lang="pl-PL"/>
        </a:p>
      </dgm:t>
    </dgm:pt>
    <dgm:pt modelId="{925437A7-A629-427C-A924-AD426999FB44}" type="sibTrans" cxnId="{0E1EE101-574C-47A4-86F4-1E69A375519E}">
      <dgm:prSet/>
      <dgm:spPr/>
      <dgm:t>
        <a:bodyPr/>
        <a:lstStyle/>
        <a:p>
          <a:endParaRPr lang="pl-PL"/>
        </a:p>
      </dgm:t>
    </dgm:pt>
    <dgm:pt modelId="{668C9FA4-B732-4432-B4DC-2B39C0F9CA8B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6</a:t>
          </a:r>
          <a:r>
            <a:rPr lang="pl-PL" dirty="0">
              <a:solidFill>
                <a:srgbClr val="13538A"/>
              </a:solidFill>
            </a:rPr>
            <a:t>. Ocena wykonalności przedsięwzięcia </a:t>
          </a:r>
        </a:p>
      </dgm:t>
    </dgm:pt>
    <dgm:pt modelId="{A553445B-C5D5-485E-9549-ADD0AD7E9CE7}" type="parTrans" cxnId="{A6627640-AB6A-473B-A75D-101B9811998A}">
      <dgm:prSet/>
      <dgm:spPr/>
      <dgm:t>
        <a:bodyPr/>
        <a:lstStyle/>
        <a:p>
          <a:endParaRPr lang="pl-PL"/>
        </a:p>
      </dgm:t>
    </dgm:pt>
    <dgm:pt modelId="{7A7D02A6-C713-416A-9285-E91C7AF2A679}" type="sibTrans" cxnId="{A6627640-AB6A-473B-A75D-101B9811998A}">
      <dgm:prSet/>
      <dgm:spPr/>
      <dgm:t>
        <a:bodyPr/>
        <a:lstStyle/>
        <a:p>
          <a:endParaRPr lang="pl-PL"/>
        </a:p>
      </dgm:t>
    </dgm:pt>
    <dgm:pt modelId="{1E996827-9D31-4AF8-9713-65806B16F6F4}">
      <dgm:prSet phldr="0"/>
      <dgm:spPr/>
      <dgm:t>
        <a:bodyPr/>
        <a:lstStyle/>
        <a:p>
          <a:pPr algn="l" rtl="0"/>
          <a:r>
            <a:rPr lang="pl-PL" b="1">
              <a:solidFill>
                <a:srgbClr val="13538A"/>
              </a:solidFill>
            </a:rPr>
            <a:t>Kryterium</a:t>
          </a:r>
          <a:r>
            <a:rPr lang="pl-PL" dirty="0">
              <a:solidFill>
                <a:srgbClr val="13538A"/>
              </a:solidFill>
            </a:rPr>
            <a:t> </a:t>
          </a:r>
          <a:r>
            <a:rPr lang="pl-PL" b="1">
              <a:solidFill>
                <a:srgbClr val="13538A"/>
              </a:solidFill>
            </a:rPr>
            <a:t>III</a:t>
          </a:r>
          <a:r>
            <a:rPr lang="pl-PL" b="1">
              <a:solidFill>
                <a:srgbClr val="13538A"/>
              </a:solidFill>
              <a:latin typeface="Calibri Light"/>
            </a:rPr>
            <a:t>: </a:t>
          </a:r>
          <a:r>
            <a:rPr lang="pl-PL">
              <a:solidFill>
                <a:srgbClr val="13538A"/>
              </a:solidFill>
            </a:rPr>
            <a:t>Efektywność kosztowa – max 28/min 15 punktów</a:t>
          </a:r>
        </a:p>
      </dgm:t>
    </dgm:pt>
    <dgm:pt modelId="{9A9431E9-ECA6-483E-954D-E26DC9A40AF5}" type="parTrans" cxnId="{4519995A-96F6-4755-853C-D30232FE5BA5}">
      <dgm:prSet/>
      <dgm:spPr/>
      <dgm:t>
        <a:bodyPr/>
        <a:lstStyle/>
        <a:p>
          <a:endParaRPr lang="pl-PL"/>
        </a:p>
      </dgm:t>
    </dgm:pt>
    <dgm:pt modelId="{590E0104-417B-4222-8BA5-2975DD2C6AE4}" type="sibTrans" cxnId="{4519995A-96F6-4755-853C-D30232FE5BA5}">
      <dgm:prSet/>
      <dgm:spPr/>
      <dgm:t>
        <a:bodyPr/>
        <a:lstStyle/>
        <a:p>
          <a:endParaRPr lang="pl-PL"/>
        </a:p>
      </dgm:t>
    </dgm:pt>
    <dgm:pt modelId="{EC0BB737-42F5-40EE-82BC-476645C813AE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dirty="0" smtClean="0">
              <a:solidFill>
                <a:srgbClr val="13538A"/>
              </a:solidFill>
            </a:rPr>
            <a:t>7</a:t>
          </a:r>
          <a:r>
            <a:rPr lang="pl-PL" dirty="0">
              <a:solidFill>
                <a:srgbClr val="13538A"/>
              </a:solidFill>
            </a:rPr>
            <a:t>. Zapotrzebowanie rynkowe i opłacalność ekonomiczna </a:t>
          </a:r>
          <a:r>
            <a:rPr lang="pl-PL" b="0" dirty="0" smtClean="0">
              <a:solidFill>
                <a:srgbClr val="13538A"/>
              </a:solidFill>
            </a:rPr>
            <a:t>wdrożenia </a:t>
          </a:r>
          <a:endParaRPr lang="pl-PL" dirty="0">
            <a:solidFill>
              <a:srgbClr val="13538A"/>
            </a:solidFill>
          </a:endParaRPr>
        </a:p>
      </dgm:t>
    </dgm:pt>
    <dgm:pt modelId="{82A97E32-36A0-4CCD-B0DD-1832617E4547}" type="parTrans" cxnId="{7BF9DCB7-1DD6-4B12-9504-E5338855C4BB}">
      <dgm:prSet/>
      <dgm:spPr/>
      <dgm:t>
        <a:bodyPr/>
        <a:lstStyle/>
        <a:p>
          <a:endParaRPr lang="pl-PL"/>
        </a:p>
      </dgm:t>
    </dgm:pt>
    <dgm:pt modelId="{E522945B-7AE8-41B4-BA02-0DE60FBF3AF8}" type="sibTrans" cxnId="{7BF9DCB7-1DD6-4B12-9504-E5338855C4BB}">
      <dgm:prSet/>
      <dgm:spPr/>
      <dgm:t>
        <a:bodyPr/>
        <a:lstStyle/>
        <a:p>
          <a:endParaRPr lang="pl-PL"/>
        </a:p>
      </dgm:t>
    </dgm:pt>
    <dgm:pt modelId="{1E139564-749C-4F17-910F-3FD489851909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6.1 </a:t>
          </a:r>
          <a:r>
            <a:rPr lang="pl-PL" b="0" dirty="0">
              <a:solidFill>
                <a:srgbClr val="13538A"/>
              </a:solidFill>
            </a:rPr>
            <a:t>Struktura realizacji i podział kompetencji w projekcie (obligatoryjne</a:t>
          </a:r>
          <a:r>
            <a:rPr lang="pl-PL" b="0" dirty="0" smtClean="0">
              <a:solidFill>
                <a:srgbClr val="13538A"/>
              </a:solidFill>
            </a:rPr>
            <a:t>)</a:t>
          </a:r>
          <a:endParaRPr lang="pl-PL" dirty="0">
            <a:solidFill>
              <a:srgbClr val="13538A"/>
            </a:solidFill>
          </a:endParaRPr>
        </a:p>
      </dgm:t>
    </dgm:pt>
    <dgm:pt modelId="{AD19D89F-C17D-42E5-9919-5B283C7AE20E}" type="parTrans" cxnId="{D892F5F8-9DC0-4988-B0C8-9F83E64554BE}">
      <dgm:prSet/>
      <dgm:spPr/>
      <dgm:t>
        <a:bodyPr/>
        <a:lstStyle/>
        <a:p>
          <a:endParaRPr lang="pl-PL"/>
        </a:p>
      </dgm:t>
    </dgm:pt>
    <dgm:pt modelId="{4F7E4CCA-FF3D-4A06-BFE8-E5BFBAC446DE}" type="sibTrans" cxnId="{D892F5F8-9DC0-4988-B0C8-9F83E64554BE}">
      <dgm:prSet/>
      <dgm:spPr/>
      <dgm:t>
        <a:bodyPr/>
        <a:lstStyle/>
        <a:p>
          <a:endParaRPr lang="pl-PL"/>
        </a:p>
      </dgm:t>
    </dgm:pt>
    <dgm:pt modelId="{ECFF987C-7B33-4875-A1EC-7909A1D72286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6.2 </a:t>
          </a:r>
          <a:r>
            <a:rPr lang="pl-PL" b="0" dirty="0">
              <a:solidFill>
                <a:srgbClr val="13538A"/>
              </a:solidFill>
            </a:rPr>
            <a:t>Zasoby materialne i kadrowe (obligatoryjne</a:t>
          </a:r>
          <a:r>
            <a:rPr lang="pl-PL" b="0" dirty="0" smtClean="0">
              <a:solidFill>
                <a:srgbClr val="13538A"/>
              </a:solidFill>
            </a:rPr>
            <a:t>)</a:t>
          </a:r>
          <a:endParaRPr lang="pl-PL" dirty="0">
            <a:solidFill>
              <a:srgbClr val="13538A"/>
            </a:solidFill>
          </a:endParaRPr>
        </a:p>
      </dgm:t>
    </dgm:pt>
    <dgm:pt modelId="{386BCE67-D43B-4A90-A462-DC19F1752553}" type="parTrans" cxnId="{30B745AF-491B-439E-A40D-56179279ABBA}">
      <dgm:prSet/>
      <dgm:spPr/>
      <dgm:t>
        <a:bodyPr/>
        <a:lstStyle/>
        <a:p>
          <a:endParaRPr lang="pl-PL"/>
        </a:p>
      </dgm:t>
    </dgm:pt>
    <dgm:pt modelId="{E8EB40B0-D974-44C8-AF3A-B6C914842EBA}" type="sibTrans" cxnId="{30B745AF-491B-439E-A40D-56179279ABBA}">
      <dgm:prSet/>
      <dgm:spPr/>
      <dgm:t>
        <a:bodyPr/>
        <a:lstStyle/>
        <a:p>
          <a:endParaRPr lang="pl-PL"/>
        </a:p>
      </dgm:t>
    </dgm:pt>
    <dgm:pt modelId="{77A17884-8836-40B1-91B4-F4B1FEA49847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6.3 </a:t>
          </a:r>
          <a:r>
            <a:rPr lang="pl-PL" b="0" dirty="0">
              <a:solidFill>
                <a:srgbClr val="13538A"/>
              </a:solidFill>
            </a:rPr>
            <a:t>Stopień przygotowania projektu do realizacji (obligatoryjne</a:t>
          </a:r>
          <a:r>
            <a:rPr lang="pl-PL" b="0" dirty="0" smtClean="0">
              <a:solidFill>
                <a:srgbClr val="13538A"/>
              </a:solidFill>
            </a:rPr>
            <a:t>) </a:t>
          </a:r>
          <a:endParaRPr lang="pl-PL" dirty="0">
            <a:solidFill>
              <a:srgbClr val="13538A"/>
            </a:solidFill>
          </a:endParaRPr>
        </a:p>
      </dgm:t>
    </dgm:pt>
    <dgm:pt modelId="{5630D694-71CD-4717-AC22-0CF4349DEE25}" type="parTrans" cxnId="{8F0DD693-905A-43FB-9FC8-18D74189198C}">
      <dgm:prSet/>
      <dgm:spPr/>
      <dgm:t>
        <a:bodyPr/>
        <a:lstStyle/>
        <a:p>
          <a:endParaRPr lang="pl-PL"/>
        </a:p>
      </dgm:t>
    </dgm:pt>
    <dgm:pt modelId="{7763ADF1-948A-47CD-B93A-FB2A5CB648B7}" type="sibTrans" cxnId="{8F0DD693-905A-43FB-9FC8-18D74189198C}">
      <dgm:prSet/>
      <dgm:spPr/>
      <dgm:t>
        <a:bodyPr/>
        <a:lstStyle/>
        <a:p>
          <a:endParaRPr lang="pl-PL"/>
        </a:p>
      </dgm:t>
    </dgm:pt>
    <dgm:pt modelId="{C2D2940A-4B61-43F0-9319-AA9FDC3D8129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6.4 </a:t>
          </a:r>
          <a:r>
            <a:rPr lang="pl-PL" b="0" dirty="0">
              <a:solidFill>
                <a:srgbClr val="13538A"/>
              </a:solidFill>
            </a:rPr>
            <a:t>Harmonogram realizacji (obligatoryjna</a:t>
          </a:r>
          <a:r>
            <a:rPr lang="pl-PL" b="0" dirty="0" smtClean="0">
              <a:solidFill>
                <a:srgbClr val="13538A"/>
              </a:solidFill>
            </a:rPr>
            <a:t>)</a:t>
          </a:r>
          <a:endParaRPr lang="pl-PL" dirty="0">
            <a:solidFill>
              <a:srgbClr val="13538A"/>
            </a:solidFill>
          </a:endParaRPr>
        </a:p>
      </dgm:t>
    </dgm:pt>
    <dgm:pt modelId="{6EA01EAD-5B58-4BFD-9AE7-07EB0E6F28AD}" type="parTrans" cxnId="{1258E69C-ACDC-4B40-B700-144B61CC30A0}">
      <dgm:prSet/>
      <dgm:spPr/>
      <dgm:t>
        <a:bodyPr/>
        <a:lstStyle/>
        <a:p>
          <a:endParaRPr lang="pl-PL"/>
        </a:p>
      </dgm:t>
    </dgm:pt>
    <dgm:pt modelId="{4668F5AD-C590-4981-BBAA-D01C62EAEB34}" type="sibTrans" cxnId="{1258E69C-ACDC-4B40-B700-144B61CC30A0}">
      <dgm:prSet/>
      <dgm:spPr/>
      <dgm:t>
        <a:bodyPr/>
        <a:lstStyle/>
        <a:p>
          <a:endParaRPr lang="pl-PL"/>
        </a:p>
      </dgm:t>
    </dgm:pt>
    <dgm:pt modelId="{8EF10DA7-03E8-4D53-80BD-3C16365AFB02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6.5 </a:t>
          </a:r>
          <a:r>
            <a:rPr lang="pl-PL" b="0" dirty="0">
              <a:solidFill>
                <a:srgbClr val="13538A"/>
              </a:solidFill>
            </a:rPr>
            <a:t>Możliwość przeprowadzenia dalszych prac B+R (obligatoryjne</a:t>
          </a:r>
          <a:r>
            <a:rPr lang="pl-PL" b="0" dirty="0" smtClean="0">
              <a:solidFill>
                <a:srgbClr val="13538A"/>
              </a:solidFill>
            </a:rPr>
            <a:t>) </a:t>
          </a:r>
          <a:endParaRPr lang="pl-PL" dirty="0">
            <a:solidFill>
              <a:srgbClr val="13538A"/>
            </a:solidFill>
          </a:endParaRPr>
        </a:p>
      </dgm:t>
    </dgm:pt>
    <dgm:pt modelId="{0F5C89FE-5853-487D-B1F3-0E76B7128C27}" type="parTrans" cxnId="{74D6E9DF-B317-4F96-8655-BFF4342D3E2D}">
      <dgm:prSet/>
      <dgm:spPr/>
      <dgm:t>
        <a:bodyPr/>
        <a:lstStyle/>
        <a:p>
          <a:endParaRPr lang="pl-PL"/>
        </a:p>
      </dgm:t>
    </dgm:pt>
    <dgm:pt modelId="{73937E40-D27C-45F0-8FB9-CB3F2104FA8C}" type="sibTrans" cxnId="{74D6E9DF-B317-4F96-8655-BFF4342D3E2D}">
      <dgm:prSet/>
      <dgm:spPr/>
      <dgm:t>
        <a:bodyPr/>
        <a:lstStyle/>
        <a:p>
          <a:endParaRPr lang="pl-PL"/>
        </a:p>
      </dgm:t>
    </dgm:pt>
    <dgm:pt modelId="{6E0CD369-71E4-41A9-B7D6-1E2D6EFFFD23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6.6 </a:t>
          </a:r>
          <a:r>
            <a:rPr lang="pl-PL" b="0" dirty="0">
              <a:solidFill>
                <a:srgbClr val="13538A"/>
              </a:solidFill>
            </a:rPr>
            <a:t>Trwałość przedsięwzięcia (obligatoryjne</a:t>
          </a:r>
          <a:r>
            <a:rPr lang="pl-PL" b="0" dirty="0" smtClean="0">
              <a:solidFill>
                <a:srgbClr val="13538A"/>
              </a:solidFill>
            </a:rPr>
            <a:t>) </a:t>
          </a:r>
          <a:endParaRPr lang="pl-PL" dirty="0">
            <a:solidFill>
              <a:srgbClr val="13538A"/>
            </a:solidFill>
          </a:endParaRPr>
        </a:p>
      </dgm:t>
    </dgm:pt>
    <dgm:pt modelId="{46683DE4-5F4F-45B4-98BE-162FE8C5F025}" type="parTrans" cxnId="{538049C3-AE11-4441-B7D0-0E6D91FA30DF}">
      <dgm:prSet/>
      <dgm:spPr/>
      <dgm:t>
        <a:bodyPr/>
        <a:lstStyle/>
        <a:p>
          <a:endParaRPr lang="pl-PL"/>
        </a:p>
      </dgm:t>
    </dgm:pt>
    <dgm:pt modelId="{B2DBEA0B-C135-4169-8D3E-15148942C86F}" type="sibTrans" cxnId="{538049C3-AE11-4441-B7D0-0E6D91FA30DF}">
      <dgm:prSet/>
      <dgm:spPr/>
      <dgm:t>
        <a:bodyPr/>
        <a:lstStyle/>
        <a:p>
          <a:endParaRPr lang="pl-PL"/>
        </a:p>
      </dgm:t>
    </dgm:pt>
    <dgm:pt modelId="{FCB994AF-AD64-4297-8876-CCE145F84577}">
      <dgm:prSet phldr="0"/>
      <dgm:spPr/>
      <dgm:t>
        <a:bodyPr/>
        <a:lstStyle/>
        <a:p>
          <a:pPr algn="l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6.7 </a:t>
          </a:r>
          <a:r>
            <a:rPr lang="pl-PL" b="0" dirty="0">
              <a:solidFill>
                <a:srgbClr val="13538A"/>
              </a:solidFill>
            </a:rPr>
            <a:t>Doświadczenie w realizacji przedsięwzięcia (obligatoryjne</a:t>
          </a:r>
          <a:r>
            <a:rPr lang="pl-PL" b="0" dirty="0" smtClean="0">
              <a:solidFill>
                <a:srgbClr val="13538A"/>
              </a:solidFill>
            </a:rPr>
            <a:t>)   </a:t>
          </a:r>
          <a:endParaRPr lang="pl-PL" dirty="0">
            <a:solidFill>
              <a:srgbClr val="13538A"/>
            </a:solidFill>
          </a:endParaRPr>
        </a:p>
      </dgm:t>
    </dgm:pt>
    <dgm:pt modelId="{4288F235-D827-40FB-8E90-5D6E29F8869C}" type="parTrans" cxnId="{7D99AF98-29A9-4A54-BE38-EE4791BBA549}">
      <dgm:prSet/>
      <dgm:spPr/>
      <dgm:t>
        <a:bodyPr/>
        <a:lstStyle/>
        <a:p>
          <a:endParaRPr lang="pl-PL"/>
        </a:p>
      </dgm:t>
    </dgm:pt>
    <dgm:pt modelId="{0FA634A2-9584-48A8-8051-7F9A247D58A5}" type="sibTrans" cxnId="{7D99AF98-29A9-4A54-BE38-EE4791BBA549}">
      <dgm:prSet/>
      <dgm:spPr/>
      <dgm:t>
        <a:bodyPr/>
        <a:lstStyle/>
        <a:p>
          <a:endParaRPr lang="pl-PL"/>
        </a:p>
      </dgm:t>
    </dgm:pt>
    <dgm:pt modelId="{2D6F62D3-9628-4913-B33A-D09C3D91559C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7.1 </a:t>
          </a:r>
          <a:r>
            <a:rPr lang="pl-PL" b="0" dirty="0">
              <a:solidFill>
                <a:srgbClr val="13538A"/>
              </a:solidFill>
            </a:rPr>
            <a:t>Określono zapotrzebowanie </a:t>
          </a:r>
          <a:r>
            <a:rPr lang="pl-PL" b="0" dirty="0" smtClean="0">
              <a:solidFill>
                <a:srgbClr val="13538A"/>
              </a:solidFill>
            </a:rPr>
            <a:t>rynkowe (obligatoryjne) </a:t>
          </a:r>
          <a:endParaRPr lang="pl-PL" dirty="0">
            <a:solidFill>
              <a:srgbClr val="13538A"/>
            </a:solidFill>
          </a:endParaRPr>
        </a:p>
      </dgm:t>
    </dgm:pt>
    <dgm:pt modelId="{C99EC442-C3D6-47D1-A63C-928CBE2D6E3F}" type="parTrans" cxnId="{F4E436C9-FA0C-4012-9441-4AC03AFC21A2}">
      <dgm:prSet/>
      <dgm:spPr/>
      <dgm:t>
        <a:bodyPr/>
        <a:lstStyle/>
        <a:p>
          <a:endParaRPr lang="pl-PL"/>
        </a:p>
      </dgm:t>
    </dgm:pt>
    <dgm:pt modelId="{B33E5508-4774-4702-9132-30446531D4DD}" type="sibTrans" cxnId="{F4E436C9-FA0C-4012-9441-4AC03AFC21A2}">
      <dgm:prSet/>
      <dgm:spPr/>
      <dgm:t>
        <a:bodyPr/>
        <a:lstStyle/>
        <a:p>
          <a:endParaRPr lang="pl-PL"/>
        </a:p>
      </dgm:t>
    </dgm:pt>
    <dgm:pt modelId="{34903105-84C9-4C56-B48E-4640CB35F5FE}">
      <dgm:prSet phldr="0"/>
      <dgm:spPr/>
      <dgm:t>
        <a:bodyPr/>
        <a:lstStyle/>
        <a:p>
          <a:pPr algn="l" rtl="0"/>
          <a:r>
            <a:rPr lang="pl-PL" b="0" dirty="0" smtClean="0">
              <a:solidFill>
                <a:srgbClr val="C8E3FB"/>
              </a:solidFill>
            </a:rPr>
            <a:t> </a:t>
          </a:r>
          <a:r>
            <a:rPr lang="pl-PL" b="0" dirty="0" smtClean="0">
              <a:solidFill>
                <a:srgbClr val="13538A"/>
              </a:solidFill>
            </a:rPr>
            <a:t>7.2 </a:t>
          </a:r>
          <a:r>
            <a:rPr lang="pl-PL" b="0" dirty="0">
              <a:solidFill>
                <a:srgbClr val="13538A"/>
              </a:solidFill>
            </a:rPr>
            <a:t>Określono aktualny stan techniki</a:t>
          </a:r>
          <a:r>
            <a:rPr lang="pl-PL" b="0" dirty="0">
              <a:solidFill>
                <a:srgbClr val="13538A"/>
              </a:solidFill>
              <a:latin typeface="Calibri Light"/>
            </a:rPr>
            <a:t> </a:t>
          </a:r>
          <a:endParaRPr lang="pl-PL" b="0" dirty="0">
            <a:solidFill>
              <a:srgbClr val="13538A"/>
            </a:solidFill>
          </a:endParaRPr>
        </a:p>
      </dgm:t>
    </dgm:pt>
    <dgm:pt modelId="{9C211B76-0D32-4E1B-9707-6CE4A62F1787}" type="parTrans" cxnId="{B1F23AC2-7D78-47A2-B419-E319CBEF38D0}">
      <dgm:prSet/>
      <dgm:spPr/>
      <dgm:t>
        <a:bodyPr/>
        <a:lstStyle/>
        <a:p>
          <a:endParaRPr lang="pl-PL"/>
        </a:p>
      </dgm:t>
    </dgm:pt>
    <dgm:pt modelId="{664F7DE5-EB58-4370-877B-68AF48548A56}" type="sibTrans" cxnId="{B1F23AC2-7D78-47A2-B419-E319CBEF38D0}">
      <dgm:prSet/>
      <dgm:spPr/>
      <dgm:t>
        <a:bodyPr/>
        <a:lstStyle/>
        <a:p>
          <a:endParaRPr lang="pl-PL"/>
        </a:p>
      </dgm:t>
    </dgm:pt>
    <dgm:pt modelId="{B4F28D2D-DCD3-4B7F-91FA-CEE75CC254BE}" type="pres">
      <dgm:prSet presAssocID="{1AAE3EA3-79B7-4FFA-8090-8F26BB9FBE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BF4702A-8BED-46B3-A1F4-05C6638C8E39}" type="pres">
      <dgm:prSet presAssocID="{DA6DA157-3658-499F-B4B9-3011E1348852}" presName="parentLin" presStyleCnt="0"/>
      <dgm:spPr/>
    </dgm:pt>
    <dgm:pt modelId="{CBD5DD20-0549-4549-9A32-778B1AD06D44}" type="pres">
      <dgm:prSet presAssocID="{DA6DA157-3658-499F-B4B9-3011E1348852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38C0132A-A3E5-45EA-85F3-4BFD45752C8E}" type="pres">
      <dgm:prSet presAssocID="{DA6DA157-3658-499F-B4B9-3011E13488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11931-E964-474B-BD37-381BEE2ED3E3}" type="pres">
      <dgm:prSet presAssocID="{DA6DA157-3658-499F-B4B9-3011E1348852}" presName="negativeSpace" presStyleCnt="0"/>
      <dgm:spPr/>
    </dgm:pt>
    <dgm:pt modelId="{85F065BD-B62F-4DF8-B04A-C03D55BB43FF}" type="pres">
      <dgm:prSet presAssocID="{DA6DA157-3658-499F-B4B9-3011E134885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9C0D51-7968-4A8A-A293-F8A6D2BCE12A}" type="pres">
      <dgm:prSet presAssocID="{925437A7-A629-427C-A924-AD426999FB44}" presName="spaceBetweenRectangles" presStyleCnt="0"/>
      <dgm:spPr/>
    </dgm:pt>
    <dgm:pt modelId="{F0EB79DD-9A35-49E9-B974-913FA0EE237A}" type="pres">
      <dgm:prSet presAssocID="{1E996827-9D31-4AF8-9713-65806B16F6F4}" presName="parentLin" presStyleCnt="0"/>
      <dgm:spPr/>
    </dgm:pt>
    <dgm:pt modelId="{A1FD2957-5A05-43D0-98FA-08D945A1054B}" type="pres">
      <dgm:prSet presAssocID="{1E996827-9D31-4AF8-9713-65806B16F6F4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1A5A288A-A4BD-454E-8FFB-950819B83179}" type="pres">
      <dgm:prSet presAssocID="{1E996827-9D31-4AF8-9713-65806B16F6F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62C45B-A294-41CB-B401-B84F3A0C3D83}" type="pres">
      <dgm:prSet presAssocID="{1E996827-9D31-4AF8-9713-65806B16F6F4}" presName="negativeSpace" presStyleCnt="0"/>
      <dgm:spPr/>
    </dgm:pt>
    <dgm:pt modelId="{A195ED34-AED9-46FD-9EB5-82BE6BD5159E}" type="pres">
      <dgm:prSet presAssocID="{1E996827-9D31-4AF8-9713-65806B16F6F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F7ED6A4-953C-4ED3-91AC-FDE7350E0050}" type="presOf" srcId="{ECFF987C-7B33-4875-A1EC-7909A1D72286}" destId="{85F065BD-B62F-4DF8-B04A-C03D55BB43FF}" srcOrd="0" destOrd="2" presId="urn:microsoft.com/office/officeart/2005/8/layout/list1"/>
    <dgm:cxn modelId="{80AFC953-33C8-44E4-A92A-8216F12EE88D}" type="presOf" srcId="{8EF10DA7-03E8-4D53-80BD-3C16365AFB02}" destId="{85F065BD-B62F-4DF8-B04A-C03D55BB43FF}" srcOrd="0" destOrd="5" presId="urn:microsoft.com/office/officeart/2005/8/layout/list1"/>
    <dgm:cxn modelId="{8F0DD693-905A-43FB-9FC8-18D74189198C}" srcId="{DA6DA157-3658-499F-B4B9-3011E1348852}" destId="{77A17884-8836-40B1-91B4-F4B1FEA49847}" srcOrd="3" destOrd="0" parTransId="{5630D694-71CD-4717-AC22-0CF4349DEE25}" sibTransId="{7763ADF1-948A-47CD-B93A-FB2A5CB648B7}"/>
    <dgm:cxn modelId="{9D6D2BB3-E612-4F73-BD2A-897538F6F23E}" type="presOf" srcId="{1E996827-9D31-4AF8-9713-65806B16F6F4}" destId="{A1FD2957-5A05-43D0-98FA-08D945A1054B}" srcOrd="0" destOrd="0" presId="urn:microsoft.com/office/officeart/2005/8/layout/list1"/>
    <dgm:cxn modelId="{786D3EB4-5EDB-4E7C-BA0A-79C2A53C8642}" type="presOf" srcId="{DA6DA157-3658-499F-B4B9-3011E1348852}" destId="{CBD5DD20-0549-4549-9A32-778B1AD06D44}" srcOrd="0" destOrd="0" presId="urn:microsoft.com/office/officeart/2005/8/layout/list1"/>
    <dgm:cxn modelId="{03B4B107-8EA0-4EE8-A64F-E25C3E5AF1FD}" type="presOf" srcId="{1AAE3EA3-79B7-4FFA-8090-8F26BB9FBED6}" destId="{B4F28D2D-DCD3-4B7F-91FA-CEE75CC254BE}" srcOrd="0" destOrd="0" presId="urn:microsoft.com/office/officeart/2005/8/layout/list1"/>
    <dgm:cxn modelId="{CDC9A6E3-4179-4178-8E89-89A2C25FFDCD}" srcId="{1E996827-9D31-4AF8-9713-65806B16F6F4}" destId="{217808F1-7105-4158-978D-41C8E31C0FA2}" srcOrd="3" destOrd="0" parTransId="{354862D7-86EE-49D1-ABF5-A56764FFA497}" sibTransId="{6D6F7F95-15F6-41DD-A87F-9D43844155CF}"/>
    <dgm:cxn modelId="{6B396BA0-4FF9-4497-B227-3240633AF01A}" type="presOf" srcId="{1E139564-749C-4F17-910F-3FD489851909}" destId="{85F065BD-B62F-4DF8-B04A-C03D55BB43FF}" srcOrd="0" destOrd="1" presId="urn:microsoft.com/office/officeart/2005/8/layout/list1"/>
    <dgm:cxn modelId="{D1645A28-D0D3-4E48-9C39-88402200C5CD}" type="presOf" srcId="{77A17884-8836-40B1-91B4-F4B1FEA49847}" destId="{85F065BD-B62F-4DF8-B04A-C03D55BB43FF}" srcOrd="0" destOrd="3" presId="urn:microsoft.com/office/officeart/2005/8/layout/list1"/>
    <dgm:cxn modelId="{4DBEA2E6-AB6C-40BC-8BA1-46E0BB015E20}" type="presOf" srcId="{C2D2940A-4B61-43F0-9319-AA9FDC3D8129}" destId="{85F065BD-B62F-4DF8-B04A-C03D55BB43FF}" srcOrd="0" destOrd="4" presId="urn:microsoft.com/office/officeart/2005/8/layout/list1"/>
    <dgm:cxn modelId="{6AA1A2BF-2BCF-47CA-8AFC-2297DE13973D}" type="presOf" srcId="{6E0CD369-71E4-41A9-B7D6-1E2D6EFFFD23}" destId="{85F065BD-B62F-4DF8-B04A-C03D55BB43FF}" srcOrd="0" destOrd="6" presId="urn:microsoft.com/office/officeart/2005/8/layout/list1"/>
    <dgm:cxn modelId="{DE265885-043A-4266-95CE-25A7AEC18C08}" type="presOf" srcId="{217808F1-7105-4158-978D-41C8E31C0FA2}" destId="{A195ED34-AED9-46FD-9EB5-82BE6BD5159E}" srcOrd="0" destOrd="3" presId="urn:microsoft.com/office/officeart/2005/8/layout/list1"/>
    <dgm:cxn modelId="{A6627640-AB6A-473B-A75D-101B9811998A}" srcId="{DA6DA157-3658-499F-B4B9-3011E1348852}" destId="{668C9FA4-B732-4432-B4DC-2B39C0F9CA8B}" srcOrd="0" destOrd="0" parTransId="{A553445B-C5D5-485E-9549-ADD0AD7E9CE7}" sibTransId="{7A7D02A6-C713-416A-9285-E91C7AF2A679}"/>
    <dgm:cxn modelId="{7BF9DCB7-1DD6-4B12-9504-E5338855C4BB}" srcId="{1E996827-9D31-4AF8-9713-65806B16F6F4}" destId="{EC0BB737-42F5-40EE-82BC-476645C813AE}" srcOrd="0" destOrd="0" parTransId="{82A97E32-36A0-4CCD-B0DD-1832617E4547}" sibTransId="{E522945B-7AE8-41B4-BA02-0DE60FBF3AF8}"/>
    <dgm:cxn modelId="{20AAE1A9-88DA-4C58-85C1-A4F05D6CAB70}" type="presOf" srcId="{1E996827-9D31-4AF8-9713-65806B16F6F4}" destId="{1A5A288A-A4BD-454E-8FFB-950819B83179}" srcOrd="1" destOrd="0" presId="urn:microsoft.com/office/officeart/2005/8/layout/list1"/>
    <dgm:cxn modelId="{7D99AF98-29A9-4A54-BE38-EE4791BBA549}" srcId="{DA6DA157-3658-499F-B4B9-3011E1348852}" destId="{FCB994AF-AD64-4297-8876-CCE145F84577}" srcOrd="7" destOrd="0" parTransId="{4288F235-D827-40FB-8E90-5D6E29F8869C}" sibTransId="{0FA634A2-9584-48A8-8051-7F9A247D58A5}"/>
    <dgm:cxn modelId="{B1F23AC2-7D78-47A2-B419-E319CBEF38D0}" srcId="{1E996827-9D31-4AF8-9713-65806B16F6F4}" destId="{34903105-84C9-4C56-B48E-4640CB35F5FE}" srcOrd="2" destOrd="0" parTransId="{9C211B76-0D32-4E1B-9707-6CE4A62F1787}" sibTransId="{664F7DE5-EB58-4370-877B-68AF48548A56}"/>
    <dgm:cxn modelId="{06E9C7B1-E554-4B3D-908D-DC5BABAAD039}" type="presOf" srcId="{EC0BB737-42F5-40EE-82BC-476645C813AE}" destId="{A195ED34-AED9-46FD-9EB5-82BE6BD5159E}" srcOrd="0" destOrd="0" presId="urn:microsoft.com/office/officeart/2005/8/layout/list1"/>
    <dgm:cxn modelId="{B5434C94-6D88-4026-8E4B-3513942C960C}" type="presOf" srcId="{34903105-84C9-4C56-B48E-4640CB35F5FE}" destId="{A195ED34-AED9-46FD-9EB5-82BE6BD5159E}" srcOrd="0" destOrd="2" presId="urn:microsoft.com/office/officeart/2005/8/layout/list1"/>
    <dgm:cxn modelId="{4519995A-96F6-4755-853C-D30232FE5BA5}" srcId="{1AAE3EA3-79B7-4FFA-8090-8F26BB9FBED6}" destId="{1E996827-9D31-4AF8-9713-65806B16F6F4}" srcOrd="1" destOrd="0" parTransId="{9A9431E9-ECA6-483E-954D-E26DC9A40AF5}" sibTransId="{590E0104-417B-4222-8BA5-2975DD2C6AE4}"/>
    <dgm:cxn modelId="{538049C3-AE11-4441-B7D0-0E6D91FA30DF}" srcId="{DA6DA157-3658-499F-B4B9-3011E1348852}" destId="{6E0CD369-71E4-41A9-B7D6-1E2D6EFFFD23}" srcOrd="6" destOrd="0" parTransId="{46683DE4-5F4F-45B4-98BE-162FE8C5F025}" sibTransId="{B2DBEA0B-C135-4169-8D3E-15148942C86F}"/>
    <dgm:cxn modelId="{C5599453-D0B6-4A36-960B-876175565DED}" type="presOf" srcId="{DA6DA157-3658-499F-B4B9-3011E1348852}" destId="{38C0132A-A3E5-45EA-85F3-4BFD45752C8E}" srcOrd="1" destOrd="0" presId="urn:microsoft.com/office/officeart/2005/8/layout/list1"/>
    <dgm:cxn modelId="{74D6E9DF-B317-4F96-8655-BFF4342D3E2D}" srcId="{DA6DA157-3658-499F-B4B9-3011E1348852}" destId="{8EF10DA7-03E8-4D53-80BD-3C16365AFB02}" srcOrd="5" destOrd="0" parTransId="{0F5C89FE-5853-487D-B1F3-0E76B7128C27}" sibTransId="{73937E40-D27C-45F0-8FB9-CB3F2104FA8C}"/>
    <dgm:cxn modelId="{265CA44F-97C0-4B18-89B6-8BFA2A4BE043}" type="presOf" srcId="{2D6F62D3-9628-4913-B33A-D09C3D91559C}" destId="{A195ED34-AED9-46FD-9EB5-82BE6BD5159E}" srcOrd="0" destOrd="1" presId="urn:microsoft.com/office/officeart/2005/8/layout/list1"/>
    <dgm:cxn modelId="{0E1EE101-574C-47A4-86F4-1E69A375519E}" srcId="{1AAE3EA3-79B7-4FFA-8090-8F26BB9FBED6}" destId="{DA6DA157-3658-499F-B4B9-3011E1348852}" srcOrd="0" destOrd="0" parTransId="{52C63BD6-996C-443A-AD55-B0BE81A6BEA4}" sibTransId="{925437A7-A629-427C-A924-AD426999FB44}"/>
    <dgm:cxn modelId="{7B676A2A-AF25-4B03-891B-CBF2489CD9D1}" type="presOf" srcId="{FCB994AF-AD64-4297-8876-CCE145F84577}" destId="{85F065BD-B62F-4DF8-B04A-C03D55BB43FF}" srcOrd="0" destOrd="7" presId="urn:microsoft.com/office/officeart/2005/8/layout/list1"/>
    <dgm:cxn modelId="{1258E69C-ACDC-4B40-B700-144B61CC30A0}" srcId="{DA6DA157-3658-499F-B4B9-3011E1348852}" destId="{C2D2940A-4B61-43F0-9319-AA9FDC3D8129}" srcOrd="4" destOrd="0" parTransId="{6EA01EAD-5B58-4BFD-9AE7-07EB0E6F28AD}" sibTransId="{4668F5AD-C590-4981-BBAA-D01C62EAEB34}"/>
    <dgm:cxn modelId="{D892F5F8-9DC0-4988-B0C8-9F83E64554BE}" srcId="{DA6DA157-3658-499F-B4B9-3011E1348852}" destId="{1E139564-749C-4F17-910F-3FD489851909}" srcOrd="1" destOrd="0" parTransId="{AD19D89F-C17D-42E5-9919-5B283C7AE20E}" sibTransId="{4F7E4CCA-FF3D-4A06-BFE8-E5BFBAC446DE}"/>
    <dgm:cxn modelId="{E79C8FFE-4E0D-428B-A518-03066D35D24D}" type="presOf" srcId="{668C9FA4-B732-4432-B4DC-2B39C0F9CA8B}" destId="{85F065BD-B62F-4DF8-B04A-C03D55BB43FF}" srcOrd="0" destOrd="0" presId="urn:microsoft.com/office/officeart/2005/8/layout/list1"/>
    <dgm:cxn modelId="{30B745AF-491B-439E-A40D-56179279ABBA}" srcId="{DA6DA157-3658-499F-B4B9-3011E1348852}" destId="{ECFF987C-7B33-4875-A1EC-7909A1D72286}" srcOrd="2" destOrd="0" parTransId="{386BCE67-D43B-4A90-A462-DC19F1752553}" sibTransId="{E8EB40B0-D974-44C8-AF3A-B6C914842EBA}"/>
    <dgm:cxn modelId="{F4E436C9-FA0C-4012-9441-4AC03AFC21A2}" srcId="{1E996827-9D31-4AF8-9713-65806B16F6F4}" destId="{2D6F62D3-9628-4913-B33A-D09C3D91559C}" srcOrd="1" destOrd="0" parTransId="{C99EC442-C3D6-47D1-A63C-928CBE2D6E3F}" sibTransId="{B33E5508-4774-4702-9132-30446531D4DD}"/>
    <dgm:cxn modelId="{6AD83D2D-CA8A-4274-A1A2-8328A1D7068E}" type="presParOf" srcId="{B4F28D2D-DCD3-4B7F-91FA-CEE75CC254BE}" destId="{0BF4702A-8BED-46B3-A1F4-05C6638C8E39}" srcOrd="0" destOrd="0" presId="urn:microsoft.com/office/officeart/2005/8/layout/list1"/>
    <dgm:cxn modelId="{0AE29DAB-0C81-4F99-A5EE-910DD8DABA3E}" type="presParOf" srcId="{0BF4702A-8BED-46B3-A1F4-05C6638C8E39}" destId="{CBD5DD20-0549-4549-9A32-778B1AD06D44}" srcOrd="0" destOrd="0" presId="urn:microsoft.com/office/officeart/2005/8/layout/list1"/>
    <dgm:cxn modelId="{13C53FBC-DBFC-4024-8101-99703ED1E97D}" type="presParOf" srcId="{0BF4702A-8BED-46B3-A1F4-05C6638C8E39}" destId="{38C0132A-A3E5-45EA-85F3-4BFD45752C8E}" srcOrd="1" destOrd="0" presId="urn:microsoft.com/office/officeart/2005/8/layout/list1"/>
    <dgm:cxn modelId="{C4EFD55D-2542-49CF-AFA2-BE8418E94706}" type="presParOf" srcId="{B4F28D2D-DCD3-4B7F-91FA-CEE75CC254BE}" destId="{1AB11931-E964-474B-BD37-381BEE2ED3E3}" srcOrd="1" destOrd="0" presId="urn:microsoft.com/office/officeart/2005/8/layout/list1"/>
    <dgm:cxn modelId="{69982839-73D4-4EA2-9B06-1D893663A01A}" type="presParOf" srcId="{B4F28D2D-DCD3-4B7F-91FA-CEE75CC254BE}" destId="{85F065BD-B62F-4DF8-B04A-C03D55BB43FF}" srcOrd="2" destOrd="0" presId="urn:microsoft.com/office/officeart/2005/8/layout/list1"/>
    <dgm:cxn modelId="{748BE5FE-FA47-4597-8C89-92944A556EC8}" type="presParOf" srcId="{B4F28D2D-DCD3-4B7F-91FA-CEE75CC254BE}" destId="{809C0D51-7968-4A8A-A293-F8A6D2BCE12A}" srcOrd="3" destOrd="0" presId="urn:microsoft.com/office/officeart/2005/8/layout/list1"/>
    <dgm:cxn modelId="{A99680B0-CE79-4B1B-9D03-DA60F5E98804}" type="presParOf" srcId="{B4F28D2D-DCD3-4B7F-91FA-CEE75CC254BE}" destId="{F0EB79DD-9A35-49E9-B974-913FA0EE237A}" srcOrd="4" destOrd="0" presId="urn:microsoft.com/office/officeart/2005/8/layout/list1"/>
    <dgm:cxn modelId="{A8FD7C3E-1DE2-4617-868E-0BFEBC70B303}" type="presParOf" srcId="{F0EB79DD-9A35-49E9-B974-913FA0EE237A}" destId="{A1FD2957-5A05-43D0-98FA-08D945A1054B}" srcOrd="0" destOrd="0" presId="urn:microsoft.com/office/officeart/2005/8/layout/list1"/>
    <dgm:cxn modelId="{3B511AD4-BE65-4C3D-BC52-7583500D59D3}" type="presParOf" srcId="{F0EB79DD-9A35-49E9-B974-913FA0EE237A}" destId="{1A5A288A-A4BD-454E-8FFB-950819B83179}" srcOrd="1" destOrd="0" presId="urn:microsoft.com/office/officeart/2005/8/layout/list1"/>
    <dgm:cxn modelId="{F2FFF938-2937-4DE8-8887-2425C6725BFB}" type="presParOf" srcId="{B4F28D2D-DCD3-4B7F-91FA-CEE75CC254BE}" destId="{6162C45B-A294-41CB-B401-B84F3A0C3D83}" srcOrd="5" destOrd="0" presId="urn:microsoft.com/office/officeart/2005/8/layout/list1"/>
    <dgm:cxn modelId="{65B4B1D7-93B6-47F1-AF03-2A5A17F0D0ED}" type="presParOf" srcId="{B4F28D2D-DCD3-4B7F-91FA-CEE75CC254BE}" destId="{A195ED34-AED9-46FD-9EB5-82BE6BD5159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04E48-5A99-4975-91FF-17987B7973A5}">
      <dsp:nvSpPr>
        <dsp:cNvPr id="0" name=""/>
        <dsp:cNvSpPr/>
      </dsp:nvSpPr>
      <dsp:spPr>
        <a:xfrm>
          <a:off x="2757" y="320604"/>
          <a:ext cx="3359576" cy="1343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I Etap: </a:t>
          </a:r>
          <a:endParaRPr lang="pl-PL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Preselekcja</a:t>
          </a:r>
          <a:endParaRPr lang="pl-PL" sz="2300" kern="1200" dirty="0"/>
        </a:p>
      </dsp:txBody>
      <dsp:txXfrm>
        <a:off x="674672" y="320604"/>
        <a:ext cx="2015746" cy="1343830"/>
      </dsp:txXfrm>
    </dsp:sp>
    <dsp:sp modelId="{F6DCFBCB-2C50-4FBA-B671-467E021A70E8}">
      <dsp:nvSpPr>
        <dsp:cNvPr id="0" name=""/>
        <dsp:cNvSpPr/>
      </dsp:nvSpPr>
      <dsp:spPr>
        <a:xfrm>
          <a:off x="3026376" y="320604"/>
          <a:ext cx="3359576" cy="1343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II Etap: </a:t>
          </a:r>
          <a:endParaRPr lang="pl-PL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Selekcja</a:t>
          </a:r>
          <a:endParaRPr lang="pl-PL" sz="2300" kern="1200" dirty="0"/>
        </a:p>
      </dsp:txBody>
      <dsp:txXfrm>
        <a:off x="3698291" y="320604"/>
        <a:ext cx="2015746" cy="1343830"/>
      </dsp:txXfrm>
    </dsp:sp>
    <dsp:sp modelId="{BA97AA1B-995A-45B5-ADB7-7AB153E6A6D5}">
      <dsp:nvSpPr>
        <dsp:cNvPr id="0" name=""/>
        <dsp:cNvSpPr/>
      </dsp:nvSpPr>
      <dsp:spPr>
        <a:xfrm>
          <a:off x="6052752" y="320604"/>
          <a:ext cx="3359576" cy="134383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Decyzja o udzieleniu dofinansowania </a:t>
          </a:r>
        </a:p>
      </dsp:txBody>
      <dsp:txXfrm>
        <a:off x="6724667" y="320604"/>
        <a:ext cx="2015746" cy="13438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DDC9E-8EBD-4DAB-8DDA-2EE766488839}">
      <dsp:nvSpPr>
        <dsp:cNvPr id="0" name=""/>
        <dsp:cNvSpPr/>
      </dsp:nvSpPr>
      <dsp:spPr>
        <a:xfrm>
          <a:off x="0" y="249101"/>
          <a:ext cx="9988323" cy="1134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Ocena finansowa</a:t>
          </a:r>
          <a:endParaRPr lang="en-US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13538A"/>
              </a:solidFill>
            </a:rPr>
            <a:t>Analiza bieżącej sytuacji finansowej</a:t>
          </a:r>
          <a:endParaRPr lang="en-US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13538A"/>
              </a:solidFill>
            </a:rPr>
            <a:t>Analiza prognozowanej sytuacji finansowej w tym wykonalności i trwałości finansowej (obligatoryjne) </a:t>
          </a:r>
          <a:endParaRPr lang="en-US" sz="1500" kern="1200" dirty="0">
            <a:solidFill>
              <a:srgbClr val="13538A"/>
            </a:solidFill>
          </a:endParaRPr>
        </a:p>
      </dsp:txBody>
      <dsp:txXfrm>
        <a:off x="0" y="249101"/>
        <a:ext cx="9988323" cy="1134000"/>
      </dsp:txXfrm>
    </dsp:sp>
    <dsp:sp modelId="{043CBB61-66AA-44A5-8889-8D19C956E0DA}">
      <dsp:nvSpPr>
        <dsp:cNvPr id="0" name=""/>
        <dsp:cNvSpPr/>
      </dsp:nvSpPr>
      <dsp:spPr>
        <a:xfrm>
          <a:off x="499416" y="27701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49317"/>
        <a:ext cx="6948594" cy="399568"/>
      </dsp:txXfrm>
    </dsp:sp>
    <dsp:sp modelId="{7B8ABA25-9FA8-482C-8D80-A29CBA706847}">
      <dsp:nvSpPr>
        <dsp:cNvPr id="0" name=""/>
        <dsp:cNvSpPr/>
      </dsp:nvSpPr>
      <dsp:spPr>
        <a:xfrm>
          <a:off x="0" y="1685501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Ocena </a:t>
          </a:r>
          <a:r>
            <a:rPr lang="pl-PL" sz="1500" b="0" kern="1200" dirty="0">
              <a:solidFill>
                <a:srgbClr val="13538A"/>
              </a:solidFill>
            </a:rPr>
            <a:t>dopuszczalności pomocy publicznej</a:t>
          </a:r>
          <a:endParaRPr lang="en-US" sz="1500" kern="1200" dirty="0">
            <a:solidFill>
              <a:srgbClr val="13538A"/>
            </a:solidFill>
          </a:endParaRPr>
        </a:p>
      </dsp:txBody>
      <dsp:txXfrm>
        <a:off x="0" y="1685501"/>
        <a:ext cx="9988323" cy="637875"/>
      </dsp:txXfrm>
    </dsp:sp>
    <dsp:sp modelId="{22E53F4C-F3D2-4542-9F50-5F606C031172}">
      <dsp:nvSpPr>
        <dsp:cNvPr id="0" name=""/>
        <dsp:cNvSpPr/>
      </dsp:nvSpPr>
      <dsp:spPr>
        <a:xfrm>
          <a:off x="499416" y="1464101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II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1485717"/>
        <a:ext cx="6948594" cy="399568"/>
      </dsp:txXfrm>
    </dsp:sp>
    <dsp:sp modelId="{8F2C474E-A3BB-418A-82DA-E40CE9855F84}">
      <dsp:nvSpPr>
        <dsp:cNvPr id="0" name=""/>
        <dsp:cNvSpPr/>
      </dsp:nvSpPr>
      <dsp:spPr>
        <a:xfrm>
          <a:off x="0" y="2625776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Zasadność </a:t>
          </a:r>
          <a:r>
            <a:rPr lang="pl-PL" sz="1500" b="0" kern="1200" dirty="0">
              <a:solidFill>
                <a:srgbClr val="13538A"/>
              </a:solidFill>
            </a:rPr>
            <a:t>i niezbędność dodatkowych prac badawczo-rozwojowych w trakcie realizacji projektu</a:t>
          </a:r>
        </a:p>
      </dsp:txBody>
      <dsp:txXfrm>
        <a:off x="0" y="2625776"/>
        <a:ext cx="9988323" cy="637875"/>
      </dsp:txXfrm>
    </dsp:sp>
    <dsp:sp modelId="{BA3B7921-57C2-4EEB-BFCC-B739AF352A8A}">
      <dsp:nvSpPr>
        <dsp:cNvPr id="0" name=""/>
        <dsp:cNvSpPr/>
      </dsp:nvSpPr>
      <dsp:spPr>
        <a:xfrm>
          <a:off x="499416" y="2404376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III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2425992"/>
        <a:ext cx="6948594" cy="399568"/>
      </dsp:txXfrm>
    </dsp:sp>
    <dsp:sp modelId="{FD06DFBA-1601-4B8D-B861-750C83EC4D12}">
      <dsp:nvSpPr>
        <dsp:cNvPr id="0" name=""/>
        <dsp:cNvSpPr/>
      </dsp:nvSpPr>
      <dsp:spPr>
        <a:xfrm>
          <a:off x="0" y="3566051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Wykonalność </a:t>
          </a:r>
          <a:r>
            <a:rPr lang="pl-PL" sz="1500" b="0" kern="1200" dirty="0">
              <a:solidFill>
                <a:srgbClr val="13538A"/>
              </a:solidFill>
            </a:rPr>
            <a:t>przedsięwzięcia</a:t>
          </a:r>
          <a:endParaRPr lang="en-US" sz="1500" kern="1200" dirty="0">
            <a:solidFill>
              <a:srgbClr val="13538A"/>
            </a:solidFill>
          </a:endParaRPr>
        </a:p>
      </dsp:txBody>
      <dsp:txXfrm>
        <a:off x="0" y="3566051"/>
        <a:ext cx="9988323" cy="637875"/>
      </dsp:txXfrm>
    </dsp:sp>
    <dsp:sp modelId="{8558977E-277D-4BF7-A69F-8350A65F5C5C}">
      <dsp:nvSpPr>
        <dsp:cNvPr id="0" name=""/>
        <dsp:cNvSpPr/>
      </dsp:nvSpPr>
      <dsp:spPr>
        <a:xfrm>
          <a:off x="499416" y="3344651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IV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3366267"/>
        <a:ext cx="6948594" cy="399568"/>
      </dsp:txXfrm>
    </dsp:sp>
    <dsp:sp modelId="{44001616-DCF8-4D76-B2A6-41FD975EAD24}">
      <dsp:nvSpPr>
        <dsp:cNvPr id="0" name=""/>
        <dsp:cNvSpPr/>
      </dsp:nvSpPr>
      <dsp:spPr>
        <a:xfrm>
          <a:off x="0" y="4506326"/>
          <a:ext cx="9988323" cy="6378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312420" rIns="77520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Efektywność </a:t>
          </a:r>
          <a:r>
            <a:rPr lang="pl-PL" sz="1500" b="0" kern="1200" dirty="0">
              <a:solidFill>
                <a:srgbClr val="13538A"/>
              </a:solidFill>
            </a:rPr>
            <a:t>kosztowa</a:t>
          </a:r>
        </a:p>
      </dsp:txBody>
      <dsp:txXfrm>
        <a:off x="0" y="4506326"/>
        <a:ext cx="9988323" cy="637875"/>
      </dsp:txXfrm>
    </dsp:sp>
    <dsp:sp modelId="{960BAB0D-DE72-4228-9D9D-590B852F3AC6}">
      <dsp:nvSpPr>
        <dsp:cNvPr id="0" name=""/>
        <dsp:cNvSpPr/>
      </dsp:nvSpPr>
      <dsp:spPr>
        <a:xfrm>
          <a:off x="499416" y="4284926"/>
          <a:ext cx="699182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V</a:t>
          </a:r>
          <a:endParaRPr lang="pl-PL" sz="1500" b="0" kern="1200">
            <a:solidFill>
              <a:srgbClr val="13538A"/>
            </a:solidFill>
          </a:endParaRPr>
        </a:p>
      </dsp:txBody>
      <dsp:txXfrm>
        <a:off x="521032" y="4306542"/>
        <a:ext cx="6948594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413AB-B8A9-4BDF-BBD4-90DD90744A35}">
      <dsp:nvSpPr>
        <dsp:cNvPr id="0" name=""/>
        <dsp:cNvSpPr/>
      </dsp:nvSpPr>
      <dsp:spPr>
        <a:xfrm>
          <a:off x="3641" y="1052149"/>
          <a:ext cx="2327660" cy="1919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solidFill>
                <a:srgbClr val="C8E3FB"/>
              </a:solidFill>
            </a:rPr>
            <a:t> </a:t>
          </a:r>
          <a:r>
            <a:rPr lang="pl-PL" sz="1900" kern="1200" dirty="0" smtClean="0">
              <a:solidFill>
                <a:srgbClr val="13538A"/>
              </a:solidFill>
            </a:rPr>
            <a:t>Lista </a:t>
          </a:r>
          <a:r>
            <a:rPr lang="pl-PL" sz="1900" kern="1200" dirty="0">
              <a:solidFill>
                <a:srgbClr val="13538A"/>
              </a:solidFill>
            </a:rPr>
            <a:t>sprawdzająca do oceny projektu według kryteriów preselekcji</a:t>
          </a:r>
          <a:endParaRPr lang="pl-PL" sz="1900" i="1" kern="1200" dirty="0">
            <a:solidFill>
              <a:srgbClr val="13538A"/>
            </a:solidFill>
          </a:endParaRPr>
        </a:p>
      </dsp:txBody>
      <dsp:txXfrm>
        <a:off x="47822" y="1096330"/>
        <a:ext cx="2239298" cy="1420078"/>
      </dsp:txXfrm>
    </dsp:sp>
    <dsp:sp modelId="{507B8263-C74E-4485-9723-C0F52C8B3598}">
      <dsp:nvSpPr>
        <dsp:cNvPr id="0" name=""/>
        <dsp:cNvSpPr/>
      </dsp:nvSpPr>
      <dsp:spPr>
        <a:xfrm>
          <a:off x="1301661" y="1473247"/>
          <a:ext cx="2620375" cy="2620375"/>
        </a:xfrm>
        <a:prstGeom prst="leftCircularArrow">
          <a:avLst>
            <a:gd name="adj1" fmla="val 3357"/>
            <a:gd name="adj2" fmla="val 415072"/>
            <a:gd name="adj3" fmla="val 2190583"/>
            <a:gd name="adj4" fmla="val 9024489"/>
            <a:gd name="adj5" fmla="val 391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9786F-A41F-4CF8-A0F3-EFC77B45D05A}">
      <dsp:nvSpPr>
        <dsp:cNvPr id="0" name=""/>
        <dsp:cNvSpPr/>
      </dsp:nvSpPr>
      <dsp:spPr>
        <a:xfrm>
          <a:off x="520898" y="2560589"/>
          <a:ext cx="2069031" cy="82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>
              <a:solidFill>
                <a:srgbClr val="13538A"/>
              </a:solidFill>
            </a:rPr>
            <a:t>zał. 4a do Regulaminu KOP</a:t>
          </a:r>
          <a:endParaRPr lang="pl-PL" sz="2200" kern="1200">
            <a:solidFill>
              <a:srgbClr val="13538A"/>
            </a:solidFill>
            <a:latin typeface="Calibri Light"/>
          </a:endParaRPr>
        </a:p>
      </dsp:txBody>
      <dsp:txXfrm>
        <a:off x="544997" y="2584688"/>
        <a:ext cx="2020833" cy="774587"/>
      </dsp:txXfrm>
    </dsp:sp>
    <dsp:sp modelId="{82249252-1ED5-4076-8A5A-3A76DFCEF77E}">
      <dsp:nvSpPr>
        <dsp:cNvPr id="0" name=""/>
        <dsp:cNvSpPr/>
      </dsp:nvSpPr>
      <dsp:spPr>
        <a:xfrm>
          <a:off x="3008779" y="1052149"/>
          <a:ext cx="2327660" cy="1919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solidFill>
                <a:srgbClr val="C8E3FB"/>
              </a:solidFill>
            </a:rPr>
            <a:t> </a:t>
          </a:r>
          <a:r>
            <a:rPr lang="pl-PL" sz="1900" kern="1200" dirty="0" smtClean="0">
              <a:solidFill>
                <a:srgbClr val="13538A"/>
              </a:solidFill>
            </a:rPr>
            <a:t>Lista </a:t>
          </a:r>
          <a:r>
            <a:rPr lang="pl-PL" sz="1900" kern="1200" dirty="0">
              <a:solidFill>
                <a:srgbClr val="13538A"/>
              </a:solidFill>
            </a:rPr>
            <a:t>sprawdzająca do oceny projektu wg kryteriów dostępu na etapie selekcji</a:t>
          </a:r>
          <a:r>
            <a:rPr lang="pl-PL" sz="1900" i="1" kern="1200" dirty="0">
              <a:solidFill>
                <a:srgbClr val="13538A"/>
              </a:solidFill>
              <a:latin typeface="Calibri Light"/>
            </a:rPr>
            <a:t> </a:t>
          </a:r>
          <a:endParaRPr lang="en-US" sz="1900" kern="1200" dirty="0">
            <a:solidFill>
              <a:srgbClr val="13538A"/>
            </a:solidFill>
          </a:endParaRPr>
        </a:p>
      </dsp:txBody>
      <dsp:txXfrm>
        <a:off x="3052960" y="1507722"/>
        <a:ext cx="2239298" cy="1420078"/>
      </dsp:txXfrm>
    </dsp:sp>
    <dsp:sp modelId="{95164269-7044-4FF3-B780-D2182A630B57}">
      <dsp:nvSpPr>
        <dsp:cNvPr id="0" name=""/>
        <dsp:cNvSpPr/>
      </dsp:nvSpPr>
      <dsp:spPr>
        <a:xfrm>
          <a:off x="4287402" y="-144767"/>
          <a:ext cx="2917798" cy="2917798"/>
        </a:xfrm>
        <a:prstGeom prst="circularArrow">
          <a:avLst>
            <a:gd name="adj1" fmla="val 3015"/>
            <a:gd name="adj2" fmla="val 369759"/>
            <a:gd name="adj3" fmla="val 19454730"/>
            <a:gd name="adj4" fmla="val 12575511"/>
            <a:gd name="adj5" fmla="val 351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BCA0A-827C-4FC3-A9ED-C332B4AA61CD}">
      <dsp:nvSpPr>
        <dsp:cNvPr id="0" name=""/>
        <dsp:cNvSpPr/>
      </dsp:nvSpPr>
      <dsp:spPr>
        <a:xfrm>
          <a:off x="3526037" y="640756"/>
          <a:ext cx="2069031" cy="82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200" i="0" kern="1200">
              <a:solidFill>
                <a:srgbClr val="13538A"/>
              </a:solidFill>
            </a:rPr>
            <a:t>zał. 4b do Regulaminu KOP</a:t>
          </a:r>
          <a:endParaRPr lang="pl-PL" sz="2200" i="1" kern="1200">
            <a:solidFill>
              <a:srgbClr val="13538A"/>
            </a:solidFill>
            <a:latin typeface="Calibri Light"/>
          </a:endParaRPr>
        </a:p>
      </dsp:txBody>
      <dsp:txXfrm>
        <a:off x="3550136" y="664855"/>
        <a:ext cx="2020833" cy="774587"/>
      </dsp:txXfrm>
    </dsp:sp>
    <dsp:sp modelId="{8CB157E9-D51F-448E-A437-517C06905B51}">
      <dsp:nvSpPr>
        <dsp:cNvPr id="0" name=""/>
        <dsp:cNvSpPr/>
      </dsp:nvSpPr>
      <dsp:spPr>
        <a:xfrm>
          <a:off x="6013917" y="1052149"/>
          <a:ext cx="2327660" cy="191983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900" b="0" kern="1200" dirty="0" smtClean="0">
              <a:solidFill>
                <a:srgbClr val="C8E3FB"/>
              </a:solidFill>
            </a:rPr>
            <a:t> </a:t>
          </a:r>
          <a:r>
            <a:rPr lang="pl-PL" sz="1900" kern="1200" dirty="0" smtClean="0">
              <a:solidFill>
                <a:srgbClr val="13538A"/>
              </a:solidFill>
            </a:rPr>
            <a:t>Listy </a:t>
          </a:r>
          <a:r>
            <a:rPr lang="pl-PL" sz="1900" kern="1200" dirty="0">
              <a:solidFill>
                <a:srgbClr val="13538A"/>
              </a:solidFill>
            </a:rPr>
            <a:t>sprawdzające do oceny projektu na etapie selekcji </a:t>
          </a:r>
          <a:endParaRPr lang="pl-PL" sz="1900" i="1" kern="1200" dirty="0">
            <a:solidFill>
              <a:srgbClr val="13538A"/>
            </a:solidFill>
          </a:endParaRPr>
        </a:p>
      </dsp:txBody>
      <dsp:txXfrm>
        <a:off x="6058098" y="1096330"/>
        <a:ext cx="2239298" cy="1420078"/>
      </dsp:txXfrm>
    </dsp:sp>
    <dsp:sp modelId="{761A22BA-DA16-4859-AD12-AD8F4F109C8B}">
      <dsp:nvSpPr>
        <dsp:cNvPr id="0" name=""/>
        <dsp:cNvSpPr/>
      </dsp:nvSpPr>
      <dsp:spPr>
        <a:xfrm>
          <a:off x="6531175" y="2560589"/>
          <a:ext cx="2069031" cy="822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i="0" kern="1200">
              <a:solidFill>
                <a:srgbClr val="13538A"/>
              </a:solidFill>
            </a:rPr>
            <a:t>zał. 4c – 4e do Regulaminu KOP</a:t>
          </a:r>
          <a:endParaRPr lang="pl-PL" sz="2200" i="1" kern="1200">
            <a:solidFill>
              <a:srgbClr val="13538A"/>
            </a:solidFill>
            <a:latin typeface="Calibri Light"/>
          </a:endParaRPr>
        </a:p>
      </dsp:txBody>
      <dsp:txXfrm>
        <a:off x="6555274" y="2584688"/>
        <a:ext cx="2020833" cy="77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1F842-799C-4C29-B7CB-0247DC41EE55}">
      <dsp:nvSpPr>
        <dsp:cNvPr id="0" name=""/>
        <dsp:cNvSpPr/>
      </dsp:nvSpPr>
      <dsp:spPr>
        <a:xfrm>
          <a:off x="1138" y="0"/>
          <a:ext cx="2428182" cy="1075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solidFill>
                <a:schemeClr val="bg1"/>
              </a:solidFill>
            </a:rPr>
            <a:t>Ocena </a:t>
          </a:r>
          <a:r>
            <a:rPr lang="pl-PL" sz="1500" b="1" kern="1200" dirty="0">
              <a:solidFill>
                <a:schemeClr val="bg1"/>
              </a:solidFill>
            </a:rPr>
            <a:t>Fiszki projektowej </a:t>
          </a:r>
          <a:r>
            <a:rPr lang="pl-PL" sz="1500" kern="1200" dirty="0">
              <a:solidFill>
                <a:schemeClr val="bg1"/>
              </a:solidFill>
            </a:rPr>
            <a:t>wg kryteriów preselekcji</a:t>
          </a:r>
        </a:p>
      </dsp:txBody>
      <dsp:txXfrm>
        <a:off x="32644" y="31506"/>
        <a:ext cx="2365170" cy="1012688"/>
      </dsp:txXfrm>
    </dsp:sp>
    <dsp:sp modelId="{5CCE7D33-0394-4258-A920-118D83E187F8}">
      <dsp:nvSpPr>
        <dsp:cNvPr id="0" name=""/>
        <dsp:cNvSpPr/>
      </dsp:nvSpPr>
      <dsp:spPr>
        <a:xfrm>
          <a:off x="2672139" y="236755"/>
          <a:ext cx="514774" cy="602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/>
        </a:p>
      </dsp:txBody>
      <dsp:txXfrm>
        <a:off x="2672139" y="357193"/>
        <a:ext cx="360342" cy="361313"/>
      </dsp:txXfrm>
    </dsp:sp>
    <dsp:sp modelId="{C9BDBD1C-AF68-45A7-AF45-EACE54BE348D}">
      <dsp:nvSpPr>
        <dsp:cNvPr id="0" name=""/>
        <dsp:cNvSpPr/>
      </dsp:nvSpPr>
      <dsp:spPr>
        <a:xfrm>
          <a:off x="3400594" y="0"/>
          <a:ext cx="2428182" cy="1075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>
              <a:solidFill>
                <a:schemeClr val="bg1"/>
              </a:solidFill>
            </a:rPr>
            <a:t>Ocena kompletnego </a:t>
          </a:r>
          <a:r>
            <a:rPr lang="pl-PL" sz="1500" b="1" kern="1200" dirty="0">
              <a:solidFill>
                <a:schemeClr val="bg1"/>
              </a:solidFill>
            </a:rPr>
            <a:t>Wniosku</a:t>
          </a:r>
          <a:r>
            <a:rPr lang="pl-PL" sz="1500" kern="1200" dirty="0">
              <a:solidFill>
                <a:schemeClr val="bg1"/>
              </a:solidFill>
            </a:rPr>
            <a:t> wg kryteriów selekcji, w tym - </a:t>
          </a:r>
          <a:r>
            <a:rPr lang="pl-PL" sz="1500" b="1" kern="1200" dirty="0">
              <a:solidFill>
                <a:schemeClr val="bg1"/>
              </a:solidFill>
            </a:rPr>
            <a:t>Panel ekspertów</a:t>
          </a:r>
          <a:endParaRPr lang="pl-PL" sz="1500" kern="1200" dirty="0">
            <a:solidFill>
              <a:schemeClr val="bg1"/>
            </a:solidFill>
          </a:endParaRPr>
        </a:p>
      </dsp:txBody>
      <dsp:txXfrm>
        <a:off x="3432100" y="31506"/>
        <a:ext cx="2365170" cy="1012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E4A96-98A5-473C-AF00-16A9687F56F5}">
      <dsp:nvSpPr>
        <dsp:cNvPr id="0" name=""/>
        <dsp:cNvSpPr/>
      </dsp:nvSpPr>
      <dsp:spPr>
        <a:xfrm>
          <a:off x="198607" y="716"/>
          <a:ext cx="2444244" cy="9776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>
              <a:solidFill>
                <a:srgbClr val="13538A"/>
              </a:solidFill>
              <a:latin typeface="Calibri Light"/>
            </a:rPr>
            <a:t>Ocena fiszki</a:t>
          </a:r>
          <a:endParaRPr lang="pl-PL" sz="3000" kern="1200">
            <a:solidFill>
              <a:srgbClr val="13538A"/>
            </a:solidFill>
          </a:endParaRPr>
        </a:p>
      </dsp:txBody>
      <dsp:txXfrm>
        <a:off x="687456" y="716"/>
        <a:ext cx="1466547" cy="977697"/>
      </dsp:txXfrm>
    </dsp:sp>
    <dsp:sp modelId="{54352E61-7344-4704-A321-07983D16D607}">
      <dsp:nvSpPr>
        <dsp:cNvPr id="0" name=""/>
        <dsp:cNvSpPr/>
      </dsp:nvSpPr>
      <dsp:spPr>
        <a:xfrm>
          <a:off x="2325100" y="83820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 </a:t>
          </a: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preselekcji</a:t>
          </a:r>
        </a:p>
      </dsp:txBody>
      <dsp:txXfrm>
        <a:off x="2730845" y="83820"/>
        <a:ext cx="1217234" cy="811489"/>
      </dsp:txXfrm>
    </dsp:sp>
    <dsp:sp modelId="{10AB6C1B-7EF8-4C3F-9D64-16DA0E779156}">
      <dsp:nvSpPr>
        <dsp:cNvPr id="0" name=""/>
        <dsp:cNvSpPr/>
      </dsp:nvSpPr>
      <dsp:spPr>
        <a:xfrm>
          <a:off x="198607" y="1115292"/>
          <a:ext cx="2444244" cy="9776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>
              <a:solidFill>
                <a:srgbClr val="13538A"/>
              </a:solidFill>
              <a:latin typeface="Calibri Light"/>
            </a:rPr>
            <a:t>Ocena WOD_W</a:t>
          </a:r>
          <a:endParaRPr lang="pl-PL" sz="3000" kern="1200">
            <a:solidFill>
              <a:srgbClr val="13538A"/>
            </a:solidFill>
          </a:endParaRPr>
        </a:p>
      </dsp:txBody>
      <dsp:txXfrm>
        <a:off x="687456" y="1115292"/>
        <a:ext cx="1466547" cy="977697"/>
      </dsp:txXfrm>
    </dsp:sp>
    <dsp:sp modelId="{1ECC5B69-2F7E-415B-8089-300C688BEB61}">
      <dsp:nvSpPr>
        <dsp:cNvPr id="0" name=""/>
        <dsp:cNvSpPr/>
      </dsp:nvSpPr>
      <dsp:spPr>
        <a:xfrm>
          <a:off x="2325100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 </a:t>
          </a:r>
          <a:endParaRPr lang="pl-PL" sz="1600" kern="1200" baseline="0" dirty="0" smtClean="0">
            <a:solidFill>
              <a:srgbClr val="13538A"/>
            </a:solidFill>
            <a:latin typeface="Calibri Light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 smtClean="0">
              <a:solidFill>
                <a:srgbClr val="13538A"/>
              </a:solidFill>
              <a:latin typeface="Calibri Light"/>
            </a:rPr>
            <a:t>selekcji</a:t>
          </a:r>
          <a:endParaRPr lang="pl-PL" sz="1600" kern="1200" baseline="0" dirty="0">
            <a:solidFill>
              <a:srgbClr val="13538A"/>
            </a:solidFill>
          </a:endParaRPr>
        </a:p>
      </dsp:txBody>
      <dsp:txXfrm>
        <a:off x="2730845" y="1198396"/>
        <a:ext cx="1217234" cy="811489"/>
      </dsp:txXfrm>
    </dsp:sp>
    <dsp:sp modelId="{28D98084-F1E7-4D1D-A1A1-5E756DD60B0B}">
      <dsp:nvSpPr>
        <dsp:cNvPr id="0" name=""/>
        <dsp:cNvSpPr/>
      </dsp:nvSpPr>
      <dsp:spPr>
        <a:xfrm>
          <a:off x="4069802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>
              <a:solidFill>
                <a:srgbClr val="13538A"/>
              </a:solidFill>
              <a:latin typeface="Calibri Light"/>
            </a:rPr>
            <a:t>Kryteria dostępu</a:t>
          </a:r>
          <a:endParaRPr lang="pl-PL" sz="1600" kern="1200" baseline="0">
            <a:solidFill>
              <a:srgbClr val="13538A"/>
            </a:solidFill>
          </a:endParaRPr>
        </a:p>
      </dsp:txBody>
      <dsp:txXfrm>
        <a:off x="4475547" y="1198396"/>
        <a:ext cx="1217234" cy="811489"/>
      </dsp:txXfrm>
    </dsp:sp>
    <dsp:sp modelId="{FF574E29-AEF1-4B7B-B8DB-D45A4905D756}">
      <dsp:nvSpPr>
        <dsp:cNvPr id="0" name=""/>
        <dsp:cNvSpPr/>
      </dsp:nvSpPr>
      <dsp:spPr>
        <a:xfrm>
          <a:off x="5814504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400" kern="1200" dirty="0">
              <a:solidFill>
                <a:srgbClr val="13538A"/>
              </a:solidFill>
              <a:latin typeface="Calibri Light"/>
            </a:rPr>
            <a:t> 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dopuszczające</a:t>
          </a:r>
        </a:p>
      </dsp:txBody>
      <dsp:txXfrm>
        <a:off x="6220249" y="1198396"/>
        <a:ext cx="1217234" cy="811489"/>
      </dsp:txXfrm>
    </dsp:sp>
    <dsp:sp modelId="{4C1E3CC5-F431-42E6-ACAB-208A781C5B84}">
      <dsp:nvSpPr>
        <dsp:cNvPr id="0" name=""/>
        <dsp:cNvSpPr/>
      </dsp:nvSpPr>
      <dsp:spPr>
        <a:xfrm>
          <a:off x="7559206" y="1198396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>
              <a:solidFill>
                <a:srgbClr val="13538A"/>
              </a:solidFill>
              <a:latin typeface="Calibri Light"/>
            </a:rPr>
            <a:t>Kryteria </a:t>
          </a:r>
          <a:endParaRPr lang="pl-PL" sz="1400" kern="1200" dirty="0" smtClean="0">
            <a:solidFill>
              <a:srgbClr val="13538A"/>
            </a:solidFill>
            <a:latin typeface="Calibri Ligh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baseline="0" dirty="0" smtClean="0">
              <a:solidFill>
                <a:srgbClr val="13538A"/>
              </a:solidFill>
            </a:rPr>
            <a:t>jakościowe</a:t>
          </a:r>
          <a:r>
            <a:rPr lang="pl-PL" sz="1400" kern="1200" dirty="0">
              <a:solidFill>
                <a:srgbClr val="13538A"/>
              </a:solidFill>
              <a:latin typeface="Calibri Light"/>
            </a:rPr>
            <a:t> </a:t>
          </a:r>
          <a:endParaRPr lang="pl-PL" sz="1400" kern="1200" dirty="0" smtClean="0">
            <a:solidFill>
              <a:srgbClr val="13538A"/>
            </a:solidFill>
            <a:latin typeface="Calibri Light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rgbClr val="13538A"/>
              </a:solidFill>
              <a:latin typeface="Calibri Light"/>
            </a:rPr>
            <a:t>punktowe</a:t>
          </a:r>
          <a:endParaRPr lang="pl-PL" sz="1400" kern="1200" dirty="0">
            <a:solidFill>
              <a:srgbClr val="13538A"/>
            </a:solidFill>
            <a:latin typeface="Calibri Light"/>
          </a:endParaRPr>
        </a:p>
      </dsp:txBody>
      <dsp:txXfrm>
        <a:off x="7964951" y="1198396"/>
        <a:ext cx="1217234" cy="811489"/>
      </dsp:txXfrm>
    </dsp:sp>
    <dsp:sp modelId="{B194817A-6F9B-46B3-BE4F-EC9BD5A43CE3}">
      <dsp:nvSpPr>
        <dsp:cNvPr id="0" name=""/>
        <dsp:cNvSpPr/>
      </dsp:nvSpPr>
      <dsp:spPr>
        <a:xfrm>
          <a:off x="198607" y="2229867"/>
          <a:ext cx="2444244" cy="9776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kern="1200">
              <a:solidFill>
                <a:srgbClr val="13538A"/>
              </a:solidFill>
              <a:latin typeface="Calibri Light"/>
            </a:rPr>
            <a:t>Ocena WOD_BR</a:t>
          </a:r>
        </a:p>
      </dsp:txBody>
      <dsp:txXfrm>
        <a:off x="687456" y="2229867"/>
        <a:ext cx="1466547" cy="977697"/>
      </dsp:txXfrm>
    </dsp:sp>
    <dsp:sp modelId="{04F3AAA6-2400-4825-8F04-C2D9941EC386}">
      <dsp:nvSpPr>
        <dsp:cNvPr id="0" name=""/>
        <dsp:cNvSpPr/>
      </dsp:nvSpPr>
      <dsp:spPr>
        <a:xfrm>
          <a:off x="2325100" y="2312972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 selekcji</a:t>
          </a:r>
        </a:p>
      </dsp:txBody>
      <dsp:txXfrm>
        <a:off x="2730845" y="2312972"/>
        <a:ext cx="1217234" cy="811489"/>
      </dsp:txXfrm>
    </dsp:sp>
    <dsp:sp modelId="{372B33F5-1564-4FE2-A971-A40EE8287FEC}">
      <dsp:nvSpPr>
        <dsp:cNvPr id="0" name=""/>
        <dsp:cNvSpPr/>
      </dsp:nvSpPr>
      <dsp:spPr>
        <a:xfrm>
          <a:off x="4069802" y="2312972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baseline="0" dirty="0">
              <a:solidFill>
                <a:srgbClr val="13538A"/>
              </a:solidFill>
              <a:latin typeface="Calibri Light"/>
            </a:rPr>
            <a:t>Kryteria dostępu</a:t>
          </a:r>
        </a:p>
      </dsp:txBody>
      <dsp:txXfrm>
        <a:off x="4475547" y="2312972"/>
        <a:ext cx="1217234" cy="811489"/>
      </dsp:txXfrm>
    </dsp:sp>
    <dsp:sp modelId="{226ED1B8-E32A-443F-B19F-17D649AD176D}">
      <dsp:nvSpPr>
        <dsp:cNvPr id="0" name=""/>
        <dsp:cNvSpPr/>
      </dsp:nvSpPr>
      <dsp:spPr>
        <a:xfrm>
          <a:off x="5814504" y="2312972"/>
          <a:ext cx="2028723" cy="811489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>
              <a:solidFill>
                <a:srgbClr val="13538A"/>
              </a:solidFill>
              <a:latin typeface="Calibri Light"/>
            </a:rPr>
            <a:t>Kryteria </a:t>
          </a:r>
          <a:r>
            <a:rPr lang="pl-PL" sz="1400" kern="1200" baseline="0" dirty="0">
              <a:solidFill>
                <a:srgbClr val="13538A"/>
              </a:solidFill>
              <a:latin typeface="Calibri Light"/>
            </a:rPr>
            <a:t>jakościowe</a:t>
          </a:r>
          <a:r>
            <a:rPr lang="pl-PL" sz="1600" kern="1200" dirty="0">
              <a:solidFill>
                <a:srgbClr val="13538A"/>
              </a:solidFill>
              <a:latin typeface="Calibri Light"/>
            </a:rPr>
            <a:t> dopuszczające</a:t>
          </a:r>
        </a:p>
      </dsp:txBody>
      <dsp:txXfrm>
        <a:off x="6220249" y="2312972"/>
        <a:ext cx="1217234" cy="811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988A0-8D3A-4873-A286-58E06F7F9275}">
      <dsp:nvSpPr>
        <dsp:cNvPr id="0" name=""/>
        <dsp:cNvSpPr/>
      </dsp:nvSpPr>
      <dsp:spPr>
        <a:xfrm rot="5400000">
          <a:off x="206365" y="1114268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26BFA9-65B7-4F3C-A32F-2D7637266FF0}">
      <dsp:nvSpPr>
        <dsp:cNvPr id="0" name=""/>
        <dsp:cNvSpPr/>
      </dsp:nvSpPr>
      <dsp:spPr>
        <a:xfrm>
          <a:off x="605867" y="2218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I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Wnioskodawca </a:t>
          </a:r>
          <a:r>
            <a:rPr lang="pl-PL" sz="1400" kern="1200" dirty="0">
              <a:solidFill>
                <a:srgbClr val="13538A"/>
              </a:solidFill>
            </a:rPr>
            <a:t>mieści się w katalogu Beneficjentów, określonym w PP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46850" y="43201"/>
        <a:ext cx="2250124" cy="1317288"/>
      </dsp:txXfrm>
    </dsp:sp>
    <dsp:sp modelId="{90E3107B-17D3-444D-89BD-CFC3251DAC07}">
      <dsp:nvSpPr>
        <dsp:cNvPr id="0" name=""/>
        <dsp:cNvSpPr/>
      </dsp:nvSpPr>
      <dsp:spPr>
        <a:xfrm rot="5400000">
          <a:off x="206365" y="2863335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E3242A-ED77-48E6-BBA8-91C0ED40E0EC}">
      <dsp:nvSpPr>
        <dsp:cNvPr id="0" name=""/>
        <dsp:cNvSpPr/>
      </dsp:nvSpPr>
      <dsp:spPr>
        <a:xfrm>
          <a:off x="605867" y="1751286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II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Ogólna </a:t>
          </a:r>
          <a:r>
            <a:rPr lang="pl-PL" sz="1400" kern="1200" dirty="0">
              <a:solidFill>
                <a:srgbClr val="13538A"/>
              </a:solidFill>
            </a:rPr>
            <a:t>jakość fiszki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46850" y="1792269"/>
        <a:ext cx="2250124" cy="1317288"/>
      </dsp:txXfrm>
    </dsp:sp>
    <dsp:sp modelId="{68966FE9-050A-46B6-B006-7DD094268F7C}">
      <dsp:nvSpPr>
        <dsp:cNvPr id="0" name=""/>
        <dsp:cNvSpPr/>
      </dsp:nvSpPr>
      <dsp:spPr>
        <a:xfrm>
          <a:off x="1080898" y="3737869"/>
          <a:ext cx="3093066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12C2F6-6041-48B4-AF83-CAEC66B2E78E}">
      <dsp:nvSpPr>
        <dsp:cNvPr id="0" name=""/>
        <dsp:cNvSpPr/>
      </dsp:nvSpPr>
      <dsp:spPr>
        <a:xfrm>
          <a:off x="605867" y="3500354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III 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Przedsięwzięcie </a:t>
          </a:r>
          <a:r>
            <a:rPr lang="pl-PL" sz="1400" kern="1200" dirty="0">
              <a:solidFill>
                <a:srgbClr val="13538A"/>
              </a:solidFill>
            </a:rPr>
            <a:t>wpisuje się w ogólne cele PP oraz jeden z celów szczegółowych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46850" y="3541337"/>
        <a:ext cx="2250124" cy="1317288"/>
      </dsp:txXfrm>
    </dsp:sp>
    <dsp:sp modelId="{838C4379-5FD8-4120-B547-A19C39BCF1AA}">
      <dsp:nvSpPr>
        <dsp:cNvPr id="0" name=""/>
        <dsp:cNvSpPr/>
      </dsp:nvSpPr>
      <dsp:spPr>
        <a:xfrm rot="16200000">
          <a:off x="3308044" y="2863335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F182E3-2008-4220-9D36-91A7C66226C9}">
      <dsp:nvSpPr>
        <dsp:cNvPr id="0" name=""/>
        <dsp:cNvSpPr/>
      </dsp:nvSpPr>
      <dsp:spPr>
        <a:xfrm>
          <a:off x="3707547" y="3500354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IV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Przedsięwzięcie </a:t>
          </a:r>
          <a:r>
            <a:rPr lang="pl-PL" sz="1400" kern="1200" dirty="0">
              <a:solidFill>
                <a:srgbClr val="13538A"/>
              </a:solidFill>
            </a:rPr>
            <a:t>dotyczy wdrożenia wyników prac badawczo rozwojowych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3748530" y="3541337"/>
        <a:ext cx="2250124" cy="1317288"/>
      </dsp:txXfrm>
    </dsp:sp>
    <dsp:sp modelId="{877FE59E-C36F-4808-A59D-42CDBE25E061}">
      <dsp:nvSpPr>
        <dsp:cNvPr id="0" name=""/>
        <dsp:cNvSpPr/>
      </dsp:nvSpPr>
      <dsp:spPr>
        <a:xfrm rot="16200000">
          <a:off x="3308044" y="1114268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AD9ED5-0C91-4D32-AE21-9207B7AFD93D}">
      <dsp:nvSpPr>
        <dsp:cNvPr id="0" name=""/>
        <dsp:cNvSpPr/>
      </dsp:nvSpPr>
      <dsp:spPr>
        <a:xfrm>
          <a:off x="3707547" y="1751286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V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Innowacyjność </a:t>
          </a:r>
          <a:r>
            <a:rPr lang="pl-PL" sz="1400" kern="1200" dirty="0">
              <a:solidFill>
                <a:srgbClr val="13538A"/>
              </a:solidFill>
            </a:rPr>
            <a:t>rozwiązania będącego przedmiotem projektu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3748530" y="1792269"/>
        <a:ext cx="2250124" cy="1317288"/>
      </dsp:txXfrm>
    </dsp:sp>
    <dsp:sp modelId="{C3A3B7E7-C8FA-42E8-AEA7-ADA7FA344739}">
      <dsp:nvSpPr>
        <dsp:cNvPr id="0" name=""/>
        <dsp:cNvSpPr/>
      </dsp:nvSpPr>
      <dsp:spPr>
        <a:xfrm>
          <a:off x="4182578" y="239734"/>
          <a:ext cx="3093066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67A718-218D-4264-8D6A-246B7921A5D1}">
      <dsp:nvSpPr>
        <dsp:cNvPr id="0" name=""/>
        <dsp:cNvSpPr/>
      </dsp:nvSpPr>
      <dsp:spPr>
        <a:xfrm>
          <a:off x="3707547" y="2218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 dirty="0">
              <a:solidFill>
                <a:srgbClr val="13538A"/>
              </a:solidFill>
            </a:rPr>
            <a:t>Kryterium VI</a:t>
          </a:r>
          <a:endParaRPr lang="en-US" sz="18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Ocena </a:t>
          </a:r>
          <a:r>
            <a:rPr lang="pl-PL" sz="1400" kern="1200" dirty="0">
              <a:solidFill>
                <a:srgbClr val="13538A"/>
              </a:solidFill>
            </a:rPr>
            <a:t>planowanych efektów ekologicznych 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3748530" y="43201"/>
        <a:ext cx="2250124" cy="1317288"/>
      </dsp:txXfrm>
    </dsp:sp>
    <dsp:sp modelId="{D97D1178-71A2-4271-8BFB-5E94A397213F}">
      <dsp:nvSpPr>
        <dsp:cNvPr id="0" name=""/>
        <dsp:cNvSpPr/>
      </dsp:nvSpPr>
      <dsp:spPr>
        <a:xfrm rot="5400000">
          <a:off x="6409724" y="1114268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E483F29-0555-4F68-B168-ECA37095E4B3}">
      <dsp:nvSpPr>
        <dsp:cNvPr id="0" name=""/>
        <dsp:cNvSpPr/>
      </dsp:nvSpPr>
      <dsp:spPr>
        <a:xfrm>
          <a:off x="6809227" y="2218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VII 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Stopień </a:t>
          </a:r>
          <a:r>
            <a:rPr lang="pl-PL" sz="1400" kern="1200" dirty="0">
              <a:solidFill>
                <a:srgbClr val="13538A"/>
              </a:solidFill>
            </a:rPr>
            <a:t>przygotowania projektu do realizacji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850210" y="43201"/>
        <a:ext cx="2250124" cy="1317288"/>
      </dsp:txXfrm>
    </dsp:sp>
    <dsp:sp modelId="{B9538AA0-3E4F-45EC-A1F1-24802DE0CF3A}">
      <dsp:nvSpPr>
        <dsp:cNvPr id="0" name=""/>
        <dsp:cNvSpPr/>
      </dsp:nvSpPr>
      <dsp:spPr>
        <a:xfrm rot="5400000">
          <a:off x="6409724" y="2863335"/>
          <a:ext cx="1740454" cy="20988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E47415-4455-488C-97BF-3EAD2B25B1B5}">
      <dsp:nvSpPr>
        <dsp:cNvPr id="0" name=""/>
        <dsp:cNvSpPr/>
      </dsp:nvSpPr>
      <dsp:spPr>
        <a:xfrm>
          <a:off x="6809227" y="1751286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VIII 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Harmonogram </a:t>
          </a:r>
          <a:r>
            <a:rPr lang="pl-PL" sz="1400" kern="1200" dirty="0">
              <a:solidFill>
                <a:srgbClr val="13538A"/>
              </a:solidFill>
            </a:rPr>
            <a:t>wdrażania przedsięwzięcia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850210" y="1792269"/>
        <a:ext cx="2250124" cy="1317288"/>
      </dsp:txXfrm>
    </dsp:sp>
    <dsp:sp modelId="{00812C27-F92F-49B0-86A1-C49DF04A8FB8}">
      <dsp:nvSpPr>
        <dsp:cNvPr id="0" name=""/>
        <dsp:cNvSpPr/>
      </dsp:nvSpPr>
      <dsp:spPr>
        <a:xfrm>
          <a:off x="6809227" y="3500354"/>
          <a:ext cx="2332090" cy="1399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pl-PL" sz="1800" b="1" kern="1200">
              <a:solidFill>
                <a:srgbClr val="13538A"/>
              </a:solidFill>
            </a:rPr>
            <a:t>Kryterium IX</a:t>
          </a:r>
          <a:endParaRPr lang="en-US" sz="1800" kern="120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chemeClr val="bg1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</a:rPr>
            <a:t>Efektywność </a:t>
          </a:r>
          <a:r>
            <a:rPr lang="pl-PL" sz="1400" kern="1200" dirty="0">
              <a:solidFill>
                <a:srgbClr val="13538A"/>
              </a:solidFill>
            </a:rPr>
            <a:t>kosztowa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6850210" y="3541337"/>
        <a:ext cx="2250124" cy="1317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8ABCD-DD3A-4EC1-9F28-4AE53898651A}">
      <dsp:nvSpPr>
        <dsp:cNvPr id="0" name=""/>
        <dsp:cNvSpPr/>
      </dsp:nvSpPr>
      <dsp:spPr>
        <a:xfrm>
          <a:off x="0" y="237477"/>
          <a:ext cx="9961991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Wniosek jest złożony w terminie określonym w Regulaminie naboru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237477"/>
        <a:ext cx="9961991" cy="552825"/>
      </dsp:txXfrm>
    </dsp:sp>
    <dsp:sp modelId="{699BEF6C-ADD6-4EF4-B813-99FF329163D9}">
      <dsp:nvSpPr>
        <dsp:cNvPr id="0" name=""/>
        <dsp:cNvSpPr/>
      </dsp:nvSpPr>
      <dsp:spPr>
        <a:xfrm>
          <a:off x="498099" y="4559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64331"/>
        <a:ext cx="6935925" cy="346292"/>
      </dsp:txXfrm>
    </dsp:sp>
    <dsp:sp modelId="{77A5A7B1-03BA-4AEC-87C4-115CA8819ABF}">
      <dsp:nvSpPr>
        <dsp:cNvPr id="0" name=""/>
        <dsp:cNvSpPr/>
      </dsp:nvSpPr>
      <dsp:spPr>
        <a:xfrm>
          <a:off x="0" y="1052382"/>
          <a:ext cx="9961991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Wniosek jest złożony na obowiązującym formularzu i w wymaganej formie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1052382"/>
        <a:ext cx="9961991" cy="552825"/>
      </dsp:txXfrm>
    </dsp:sp>
    <dsp:sp modelId="{E27BFE63-FDC4-4ACE-B292-FDE8B85CE7F7}">
      <dsp:nvSpPr>
        <dsp:cNvPr id="0" name=""/>
        <dsp:cNvSpPr/>
      </dsp:nvSpPr>
      <dsp:spPr>
        <a:xfrm>
          <a:off x="498099" y="860502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II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879236"/>
        <a:ext cx="6935925" cy="346292"/>
      </dsp:txXfrm>
    </dsp:sp>
    <dsp:sp modelId="{4DEF625D-1786-467E-8C6E-ED7202DB64D6}">
      <dsp:nvSpPr>
        <dsp:cNvPr id="0" name=""/>
        <dsp:cNvSpPr/>
      </dsp:nvSpPr>
      <dsp:spPr>
        <a:xfrm>
          <a:off x="0" y="1867287"/>
          <a:ext cx="9961991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Wniosek jest kompletny i prawidłowo podpisany, wypełniono wszystkie wymagane pola formularza wniosku oraz dołączono wszystkie wymagane załączniki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1867287"/>
        <a:ext cx="9961991" cy="737100"/>
      </dsp:txXfrm>
    </dsp:sp>
    <dsp:sp modelId="{CFE754A0-41D3-4944-8D61-40E10D441EDE}">
      <dsp:nvSpPr>
        <dsp:cNvPr id="0" name=""/>
        <dsp:cNvSpPr/>
      </dsp:nvSpPr>
      <dsp:spPr>
        <a:xfrm>
          <a:off x="498099" y="167540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III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1694141"/>
        <a:ext cx="6935925" cy="346292"/>
      </dsp:txXfrm>
    </dsp:sp>
    <dsp:sp modelId="{0F012B38-2EDF-4478-A544-F99FD9E1F99A}">
      <dsp:nvSpPr>
        <dsp:cNvPr id="0" name=""/>
        <dsp:cNvSpPr/>
      </dsp:nvSpPr>
      <dsp:spPr>
        <a:xfrm>
          <a:off x="0" y="2866467"/>
          <a:ext cx="9961991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Wnioskodawca mieści się w katalogu Beneficjentów, określonym </a:t>
          </a:r>
          <a:r>
            <a:rPr lang="en-US" sz="1300" kern="1200" dirty="0" smtClean="0">
              <a:solidFill>
                <a:srgbClr val="13538A"/>
              </a:solidFill>
            </a:rPr>
            <a:t> </a:t>
          </a:r>
          <a:br>
            <a:rPr lang="en-US" sz="1300" kern="1200" dirty="0" smtClean="0">
              <a:solidFill>
                <a:srgbClr val="13538A"/>
              </a:solidFill>
            </a:rPr>
          </a:br>
          <a:r>
            <a:rPr lang="en-US" sz="1300" kern="1200" dirty="0" smtClean="0">
              <a:solidFill>
                <a:srgbClr val="13538A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 programie priorytetowym</a:t>
          </a:r>
          <a:r>
            <a:rPr lang="en-US" sz="1300" kern="1200" dirty="0" smtClean="0">
              <a:solidFill>
                <a:srgbClr val="13538A"/>
              </a:solidFill>
            </a:rPr>
            <a:t>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2866467"/>
        <a:ext cx="9961991" cy="737100"/>
      </dsp:txXfrm>
    </dsp:sp>
    <dsp:sp modelId="{EECEBFA9-F2D4-44E0-9D71-E62423820688}">
      <dsp:nvSpPr>
        <dsp:cNvPr id="0" name=""/>
        <dsp:cNvSpPr/>
      </dsp:nvSpPr>
      <dsp:spPr>
        <a:xfrm>
          <a:off x="498099" y="267458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IV</a:t>
          </a:r>
          <a:r>
            <a:rPr lang="pl-PL" sz="1300" kern="1200" smtClean="0">
              <a:solidFill>
                <a:srgbClr val="13538A"/>
              </a:solidFill>
            </a:rPr>
            <a:t> 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516833" y="2693321"/>
        <a:ext cx="6935925" cy="346292"/>
      </dsp:txXfrm>
    </dsp:sp>
    <dsp:sp modelId="{9B0B32D5-C259-449E-9659-0D1996128559}">
      <dsp:nvSpPr>
        <dsp:cNvPr id="0" name=""/>
        <dsp:cNvSpPr/>
      </dsp:nvSpPr>
      <dsp:spPr>
        <a:xfrm>
          <a:off x="0" y="3865647"/>
          <a:ext cx="9961991" cy="92137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161" tIns="270764" rIns="773161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kern="1200" dirty="0" smtClean="0">
              <a:solidFill>
                <a:srgbClr val="13538A"/>
              </a:solidFill>
            </a:rPr>
            <a:t>W ciągu ostatnich 3 lat przed dniem złożenia wniosku NFOŚiGW nie wypowiedział Wnioskodawcy lub nie rozwiązał z nim umowy o dofinansowanie - za wyjątkiem rozwiązania za porozumieniem stron - z przyczyn leżących po stronie Wnioskodawcy</a:t>
          </a:r>
          <a:r>
            <a:rPr lang="en-US" sz="1300" kern="1200" dirty="0" smtClean="0">
              <a:solidFill>
                <a:srgbClr val="13538A"/>
              </a:solidFill>
            </a:rPr>
            <a:t> </a:t>
          </a:r>
          <a:endParaRPr lang="pl-PL" sz="1300" kern="1200" dirty="0">
            <a:solidFill>
              <a:srgbClr val="13538A"/>
            </a:solidFill>
          </a:endParaRPr>
        </a:p>
      </dsp:txBody>
      <dsp:txXfrm>
        <a:off x="0" y="3865647"/>
        <a:ext cx="9961991" cy="921375"/>
      </dsp:txXfrm>
    </dsp:sp>
    <dsp:sp modelId="{C8CDB753-984F-4323-9061-F864AF71121E}">
      <dsp:nvSpPr>
        <dsp:cNvPr id="0" name=""/>
        <dsp:cNvSpPr/>
      </dsp:nvSpPr>
      <dsp:spPr>
        <a:xfrm>
          <a:off x="498099" y="3673767"/>
          <a:ext cx="6973393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578" tIns="0" rIns="26357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smtClean="0">
              <a:solidFill>
                <a:srgbClr val="13538A"/>
              </a:solidFill>
            </a:rPr>
            <a:t>Kryterium V  </a:t>
          </a:r>
          <a:endParaRPr lang="pl-PL" sz="1300" b="1" kern="1200" dirty="0">
            <a:solidFill>
              <a:srgbClr val="13538A"/>
            </a:solidFill>
          </a:endParaRPr>
        </a:p>
      </dsp:txBody>
      <dsp:txXfrm>
        <a:off x="516833" y="3692501"/>
        <a:ext cx="6935925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4D2C9-74A0-40B8-8773-854BA212A779}">
      <dsp:nvSpPr>
        <dsp:cNvPr id="0" name=""/>
        <dsp:cNvSpPr/>
      </dsp:nvSpPr>
      <dsp:spPr>
        <a:xfrm>
          <a:off x="0" y="198410"/>
          <a:ext cx="9988323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Wnioskodawca </a:t>
          </a:r>
          <a:r>
            <a:rPr lang="pl-PL" sz="1300" b="0" kern="1200" dirty="0">
              <a:solidFill>
                <a:srgbClr val="13538A"/>
              </a:solidFill>
            </a:rPr>
            <a:t>wywiązuje się ze zobowiązań publicznoprawnych </a:t>
          </a:r>
          <a:br>
            <a:rPr lang="pl-PL" sz="1300" b="0" kern="1200" dirty="0">
              <a:solidFill>
                <a:srgbClr val="13538A"/>
              </a:solidFill>
            </a:rPr>
          </a:br>
          <a:r>
            <a:rPr lang="pl-PL" sz="1300" b="0" kern="1200" dirty="0">
              <a:solidFill>
                <a:srgbClr val="13538A"/>
              </a:solidFill>
            </a:rPr>
            <a:t>na rzecz NFOŚiGW, właściwych organów, czy też podmiotów</a:t>
          </a:r>
          <a:endParaRPr lang="en-US" sz="1300" kern="1200" dirty="0">
            <a:solidFill>
              <a:srgbClr val="13538A"/>
            </a:solidFill>
          </a:endParaRPr>
        </a:p>
      </dsp:txBody>
      <dsp:txXfrm>
        <a:off x="0" y="198410"/>
        <a:ext cx="9988323" cy="737100"/>
      </dsp:txXfrm>
    </dsp:sp>
    <dsp:sp modelId="{ACEF820A-9910-4DDC-ACBA-FDA506BEC4E5}">
      <dsp:nvSpPr>
        <dsp:cNvPr id="0" name=""/>
        <dsp:cNvSpPr/>
      </dsp:nvSpPr>
      <dsp:spPr>
        <a:xfrm>
          <a:off x="499416" y="6530"/>
          <a:ext cx="6991826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 dirty="0">
              <a:solidFill>
                <a:srgbClr val="13538A"/>
              </a:solidFill>
              <a:latin typeface="Calibri"/>
              <a:cs typeface="Calibri"/>
            </a:rPr>
            <a:t>Kryterium VI</a:t>
          </a:r>
          <a:endParaRPr lang="pl-PL" sz="1300" b="0" kern="1200" dirty="0">
            <a:solidFill>
              <a:srgbClr val="13538A"/>
            </a:solidFill>
          </a:endParaRPr>
        </a:p>
      </dsp:txBody>
      <dsp:txXfrm>
        <a:off x="518150" y="25264"/>
        <a:ext cx="6954358" cy="346292"/>
      </dsp:txXfrm>
    </dsp:sp>
    <dsp:sp modelId="{A5AD32B1-B0B7-4346-9A1C-FA6ADFBFC980}">
      <dsp:nvSpPr>
        <dsp:cNvPr id="0" name=""/>
        <dsp:cNvSpPr/>
      </dsp:nvSpPr>
      <dsp:spPr>
        <a:xfrm>
          <a:off x="0" y="1197590"/>
          <a:ext cx="9988323" cy="7371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Wnioskodawca </a:t>
          </a:r>
          <a:r>
            <a:rPr lang="pl-PL" sz="1300" b="0" kern="1200" dirty="0">
              <a:solidFill>
                <a:srgbClr val="13538A"/>
              </a:solidFill>
            </a:rPr>
            <a:t>wywiązuje się ze zobowiązań cywilnoprawnych </a:t>
          </a:r>
          <a:br>
            <a:rPr lang="pl-PL" sz="1300" b="0" kern="1200" dirty="0">
              <a:solidFill>
                <a:srgbClr val="13538A"/>
              </a:solidFill>
            </a:rPr>
          </a:br>
          <a:r>
            <a:rPr lang="pl-PL" sz="1300" b="0" kern="1200" dirty="0">
              <a:solidFill>
                <a:srgbClr val="13538A"/>
              </a:solidFill>
            </a:rPr>
            <a:t>na rzecz NFOŚiGW</a:t>
          </a:r>
        </a:p>
      </dsp:txBody>
      <dsp:txXfrm>
        <a:off x="0" y="1197590"/>
        <a:ext cx="9988323" cy="737100"/>
      </dsp:txXfrm>
    </dsp:sp>
    <dsp:sp modelId="{5BF9A192-78D8-4A6A-BA8F-E863EA0D574E}">
      <dsp:nvSpPr>
        <dsp:cNvPr id="0" name=""/>
        <dsp:cNvSpPr/>
      </dsp:nvSpPr>
      <dsp:spPr>
        <a:xfrm>
          <a:off x="499416" y="1005709"/>
          <a:ext cx="6991826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VII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1024443"/>
        <a:ext cx="6954358" cy="346292"/>
      </dsp:txXfrm>
    </dsp:sp>
    <dsp:sp modelId="{58321BAF-72F8-436E-9817-F61E544F138C}">
      <dsp:nvSpPr>
        <dsp:cNvPr id="0" name=""/>
        <dsp:cNvSpPr/>
      </dsp:nvSpPr>
      <dsp:spPr>
        <a:xfrm>
          <a:off x="0" y="2196770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Cel </a:t>
          </a:r>
          <a:r>
            <a:rPr lang="pl-PL" sz="1300" b="0" kern="1200" dirty="0">
              <a:solidFill>
                <a:srgbClr val="13538A"/>
              </a:solidFill>
            </a:rPr>
            <a:t>i rodzaj przedsięwzięcia są zgodne z programem priorytetowym</a:t>
          </a:r>
        </a:p>
      </dsp:txBody>
      <dsp:txXfrm>
        <a:off x="0" y="2196770"/>
        <a:ext cx="9988323" cy="552825"/>
      </dsp:txXfrm>
    </dsp:sp>
    <dsp:sp modelId="{0EB5A135-AB1E-44FA-9910-AD18AD8DB18F}">
      <dsp:nvSpPr>
        <dsp:cNvPr id="0" name=""/>
        <dsp:cNvSpPr/>
      </dsp:nvSpPr>
      <dsp:spPr>
        <a:xfrm>
          <a:off x="499416" y="2004890"/>
          <a:ext cx="6991826" cy="383760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VIII</a:t>
          </a:r>
          <a:endParaRPr lang="en-US" sz="1300" b="0" kern="1200">
            <a:solidFill>
              <a:srgbClr val="13538A"/>
            </a:solidFill>
          </a:endParaRPr>
        </a:p>
      </dsp:txBody>
      <dsp:txXfrm>
        <a:off x="518150" y="2023624"/>
        <a:ext cx="6954358" cy="346292"/>
      </dsp:txXfrm>
    </dsp:sp>
    <dsp:sp modelId="{6DF78E2D-6A24-48C1-B766-2111D7D06CAA}">
      <dsp:nvSpPr>
        <dsp:cNvPr id="0" name=""/>
        <dsp:cNvSpPr/>
      </dsp:nvSpPr>
      <dsp:spPr>
        <a:xfrm>
          <a:off x="0" y="3011675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Realizacja </a:t>
          </a:r>
          <a:r>
            <a:rPr lang="pl-PL" sz="1300" b="0" kern="1200" dirty="0">
              <a:solidFill>
                <a:srgbClr val="13538A"/>
              </a:solidFill>
            </a:rPr>
            <a:t>przedsięwzięcia nie została zakończona przed dniem złożenia wniosku</a:t>
          </a:r>
        </a:p>
      </dsp:txBody>
      <dsp:txXfrm>
        <a:off x="0" y="3011675"/>
        <a:ext cx="9988323" cy="552825"/>
      </dsp:txXfrm>
    </dsp:sp>
    <dsp:sp modelId="{E6AC5B61-C9CE-4CB7-9F25-66ACEAC30DE5}">
      <dsp:nvSpPr>
        <dsp:cNvPr id="0" name=""/>
        <dsp:cNvSpPr/>
      </dsp:nvSpPr>
      <dsp:spPr>
        <a:xfrm>
          <a:off x="499416" y="2819795"/>
          <a:ext cx="6991826" cy="383760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300" b="1" kern="1200">
              <a:solidFill>
                <a:srgbClr val="13538A"/>
              </a:solidFill>
            </a:rPr>
            <a:t>IX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2838529"/>
        <a:ext cx="6954358" cy="346292"/>
      </dsp:txXfrm>
    </dsp:sp>
    <dsp:sp modelId="{947DB80E-A4A5-4B08-9BB1-2E0FA28E7F1A}">
      <dsp:nvSpPr>
        <dsp:cNvPr id="0" name=""/>
        <dsp:cNvSpPr/>
      </dsp:nvSpPr>
      <dsp:spPr>
        <a:xfrm>
          <a:off x="0" y="3826580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0" kern="1200" dirty="0" smtClean="0">
              <a:solidFill>
                <a:srgbClr val="13538A"/>
              </a:solidFill>
            </a:rPr>
            <a:t>Okres </a:t>
          </a:r>
          <a:r>
            <a:rPr lang="pl-PL" sz="1300" b="0" kern="1200" dirty="0">
              <a:solidFill>
                <a:srgbClr val="13538A"/>
              </a:solidFill>
            </a:rPr>
            <a:t>realizacji przedsięwzięcia i wypłaty dofinansowania są zgodne z programem priorytetowym</a:t>
          </a:r>
        </a:p>
      </dsp:txBody>
      <dsp:txXfrm>
        <a:off x="0" y="3826580"/>
        <a:ext cx="9988323" cy="552825"/>
      </dsp:txXfrm>
    </dsp:sp>
    <dsp:sp modelId="{82782BDD-B4E4-47B4-9892-39EF122CAC88}">
      <dsp:nvSpPr>
        <dsp:cNvPr id="0" name=""/>
        <dsp:cNvSpPr/>
      </dsp:nvSpPr>
      <dsp:spPr>
        <a:xfrm>
          <a:off x="499416" y="3634700"/>
          <a:ext cx="6991826" cy="383760"/>
        </a:xfrm>
        <a:prstGeom prst="roundRect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300" b="1" kern="1200">
              <a:solidFill>
                <a:srgbClr val="13538A"/>
              </a:solidFill>
            </a:rPr>
            <a:t>X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3653434"/>
        <a:ext cx="6954358" cy="346292"/>
      </dsp:txXfrm>
    </dsp:sp>
    <dsp:sp modelId="{82F6B13E-F720-4090-8344-95E876A7CF9C}">
      <dsp:nvSpPr>
        <dsp:cNvPr id="0" name=""/>
        <dsp:cNvSpPr/>
      </dsp:nvSpPr>
      <dsp:spPr>
        <a:xfrm>
          <a:off x="0" y="4641485"/>
          <a:ext cx="9988323" cy="5528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205" tIns="270764" rIns="775205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0" kern="1200" dirty="0" smtClean="0">
              <a:solidFill>
                <a:srgbClr val="C8E3FB"/>
              </a:solidFill>
            </a:rPr>
            <a:t> </a:t>
          </a:r>
          <a:r>
            <a:rPr lang="pl-PL" sz="1300" b="1" kern="1200" dirty="0">
              <a:solidFill>
                <a:srgbClr val="13538A"/>
              </a:solidFill>
            </a:rPr>
            <a:t> </a:t>
          </a:r>
          <a:r>
            <a:rPr lang="pl-PL" sz="1300" b="0" kern="1200" dirty="0">
              <a:solidFill>
                <a:srgbClr val="13538A"/>
              </a:solidFill>
            </a:rPr>
            <a:t>Forma i intensywność oraz warunki wnioskowanego dofinansowania są zgodne z programem priorytetowym</a:t>
          </a:r>
        </a:p>
      </dsp:txBody>
      <dsp:txXfrm>
        <a:off x="0" y="4641485"/>
        <a:ext cx="9988323" cy="552825"/>
      </dsp:txXfrm>
    </dsp:sp>
    <dsp:sp modelId="{62D45767-8EFF-4D79-B8A4-F8FBB7CFCFB3}">
      <dsp:nvSpPr>
        <dsp:cNvPr id="0" name=""/>
        <dsp:cNvSpPr/>
      </dsp:nvSpPr>
      <dsp:spPr>
        <a:xfrm>
          <a:off x="499416" y="4449605"/>
          <a:ext cx="6991826" cy="3837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274" tIns="0" rIns="264274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b="1" kern="120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300" b="1" kern="1200">
              <a:solidFill>
                <a:srgbClr val="13538A"/>
              </a:solidFill>
            </a:rPr>
            <a:t>XI</a:t>
          </a:r>
          <a:endParaRPr lang="pl-PL" sz="1300" b="0" kern="1200">
            <a:solidFill>
              <a:srgbClr val="13538A"/>
            </a:solidFill>
          </a:endParaRPr>
        </a:p>
      </dsp:txBody>
      <dsp:txXfrm>
        <a:off x="518150" y="4468339"/>
        <a:ext cx="6954358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8922-28B2-4779-BD88-7FB8E7B1E22F}">
      <dsp:nvSpPr>
        <dsp:cNvPr id="0" name=""/>
        <dsp:cNvSpPr/>
      </dsp:nvSpPr>
      <dsp:spPr>
        <a:xfrm>
          <a:off x="0" y="351631"/>
          <a:ext cx="9992809" cy="10584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53" tIns="291592" rIns="775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rgbClr val="C8E3FB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sz="1400" kern="1200" dirty="0">
              <a:solidFill>
                <a:srgbClr val="13538A"/>
              </a:solidFill>
              <a:latin typeface="Calibri"/>
              <a:cs typeface="Calibri"/>
            </a:rPr>
            <a:t>finansowa</a:t>
          </a:r>
          <a:endParaRPr lang="en-US" sz="14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rgbClr val="13538A"/>
              </a:solidFill>
            </a:rPr>
            <a:t>Analiza bieżącej sytuacji finansowej</a:t>
          </a:r>
          <a:endParaRPr lang="en-US" sz="1400" kern="1200" dirty="0">
            <a:solidFill>
              <a:srgbClr val="13538A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rgbClr val="13538A"/>
              </a:solidFill>
            </a:rPr>
            <a:t>Analiza prognozowanej sytuacji finansowej –w tym analiza wykonalności i trwałości finansowej (obligatoryjne)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0" y="351631"/>
        <a:ext cx="9992809" cy="1058400"/>
      </dsp:txXfrm>
    </dsp:sp>
    <dsp:sp modelId="{47193387-899B-4220-AD36-036BB9E1D14F}">
      <dsp:nvSpPr>
        <dsp:cNvPr id="0" name=""/>
        <dsp:cNvSpPr/>
      </dsp:nvSpPr>
      <dsp:spPr>
        <a:xfrm>
          <a:off x="499640" y="144990"/>
          <a:ext cx="699496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93" tIns="0" rIns="264393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rgbClr val="13538A"/>
              </a:solidFill>
              <a:latin typeface="Calibri"/>
              <a:cs typeface="Calibri"/>
            </a:rPr>
            <a:t>Kryterium I</a:t>
          </a:r>
          <a:endParaRPr lang="en-US" sz="1400" kern="1200">
            <a:solidFill>
              <a:srgbClr val="13538A"/>
            </a:solidFill>
          </a:endParaRPr>
        </a:p>
      </dsp:txBody>
      <dsp:txXfrm>
        <a:off x="519815" y="165165"/>
        <a:ext cx="6954616" cy="372930"/>
      </dsp:txXfrm>
    </dsp:sp>
    <dsp:sp modelId="{9984989E-13F0-4AC9-86DB-920EA793596B}">
      <dsp:nvSpPr>
        <dsp:cNvPr id="0" name=""/>
        <dsp:cNvSpPr/>
      </dsp:nvSpPr>
      <dsp:spPr>
        <a:xfrm>
          <a:off x="0" y="1692271"/>
          <a:ext cx="9992809" cy="5953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53" tIns="291592" rIns="775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0" kern="1200" dirty="0" smtClean="0">
              <a:solidFill>
                <a:srgbClr val="C8E3FB"/>
              </a:solidFill>
            </a:rPr>
            <a:t> </a:t>
          </a:r>
          <a:r>
            <a:rPr lang="pl-PL" sz="1400" kern="1200" dirty="0" smtClean="0">
              <a:solidFill>
                <a:srgbClr val="13538A"/>
              </a:solidFill>
              <a:latin typeface="Calibri"/>
              <a:cs typeface="Calibri"/>
            </a:rPr>
            <a:t>Ocena </a:t>
          </a:r>
          <a:r>
            <a:rPr lang="pl-PL" sz="1400" kern="1200" dirty="0">
              <a:solidFill>
                <a:srgbClr val="13538A"/>
              </a:solidFill>
              <a:latin typeface="Calibri"/>
              <a:cs typeface="Calibri"/>
            </a:rPr>
            <a:t>dopuszczalności pomocy publicznej</a:t>
          </a:r>
          <a:endParaRPr lang="en-US" sz="1400" kern="1200" dirty="0">
            <a:solidFill>
              <a:srgbClr val="13538A"/>
            </a:solidFill>
          </a:endParaRPr>
        </a:p>
      </dsp:txBody>
      <dsp:txXfrm>
        <a:off x="0" y="1692271"/>
        <a:ext cx="9992809" cy="595350"/>
      </dsp:txXfrm>
    </dsp:sp>
    <dsp:sp modelId="{A590FDE2-86DB-4664-B844-FBE4EC76AC5F}">
      <dsp:nvSpPr>
        <dsp:cNvPr id="0" name=""/>
        <dsp:cNvSpPr/>
      </dsp:nvSpPr>
      <dsp:spPr>
        <a:xfrm>
          <a:off x="499640" y="1485631"/>
          <a:ext cx="6994966" cy="413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93" tIns="0" rIns="26439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>
              <a:solidFill>
                <a:srgbClr val="13538A"/>
              </a:solidFill>
              <a:latin typeface="Calibri"/>
              <a:cs typeface="Calibri"/>
            </a:rPr>
            <a:t>Kryterium II </a:t>
          </a:r>
          <a:endParaRPr lang="en-US" sz="1400" kern="1200">
            <a:solidFill>
              <a:srgbClr val="13538A"/>
            </a:solidFill>
          </a:endParaRPr>
        </a:p>
      </dsp:txBody>
      <dsp:txXfrm>
        <a:off x="519815" y="1505806"/>
        <a:ext cx="6954616" cy="3729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68922-28B2-4779-BD88-7FB8E7B1E22F}">
      <dsp:nvSpPr>
        <dsp:cNvPr id="0" name=""/>
        <dsp:cNvSpPr/>
      </dsp:nvSpPr>
      <dsp:spPr>
        <a:xfrm>
          <a:off x="0" y="1092036"/>
          <a:ext cx="9992809" cy="237535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5553" tIns="312420" rIns="775553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1. Przedsięwzięcie wpisuje się w ogólne cele PP oraz jednego z celów szczegółowych (obligatoryjne) 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2. Przedsięwzięcie dotyczy wdrożenia wyników prac badawczych (obligatoryjne)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3. Wartość współczynnika </a:t>
          </a:r>
          <a:r>
            <a:rPr lang="pl-PL" sz="1500" b="0" kern="1200" dirty="0" err="1" smtClean="0">
              <a:solidFill>
                <a:srgbClr val="13538A"/>
              </a:solidFill>
            </a:rPr>
            <a:t>Nexus</a:t>
          </a:r>
          <a:r>
            <a:rPr lang="pl-PL" sz="1500" b="0" kern="1200" dirty="0" smtClean="0">
              <a:solidFill>
                <a:srgbClr val="13538A"/>
              </a:solidFill>
            </a:rPr>
            <a:t> – max 5 pkt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4. Innowacyjność rozwiązania będącego przedmiotem projektu (obligatoryjne)</a:t>
          </a:r>
          <a:endParaRPr lang="en-US" sz="1500" b="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5. Oce</a:t>
          </a:r>
          <a:r>
            <a:rPr lang="pl-PL" sz="1500" b="0" kern="1200" baseline="0" dirty="0" smtClean="0">
              <a:solidFill>
                <a:srgbClr val="13538A"/>
              </a:solidFill>
            </a:rPr>
            <a:t>na planowanych efektów ekologicznych (obligatoryjnie) </a:t>
          </a:r>
          <a:endParaRPr lang="en-US" sz="1500" b="0" kern="1200" baseline="0" dirty="0">
            <a:solidFill>
              <a:srgbClr val="13538A"/>
            </a:solidFill>
          </a:endParaRPr>
        </a:p>
      </dsp:txBody>
      <dsp:txXfrm>
        <a:off x="0" y="1092036"/>
        <a:ext cx="9992809" cy="2375354"/>
      </dsp:txXfrm>
    </dsp:sp>
    <dsp:sp modelId="{47193387-899B-4220-AD36-036BB9E1D14F}">
      <dsp:nvSpPr>
        <dsp:cNvPr id="0" name=""/>
        <dsp:cNvSpPr/>
      </dsp:nvSpPr>
      <dsp:spPr>
        <a:xfrm>
          <a:off x="499640" y="874774"/>
          <a:ext cx="6994966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393" tIns="0" rIns="264393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>
              <a:solidFill>
                <a:srgbClr val="13538A"/>
              </a:solidFill>
              <a:latin typeface="Calibri"/>
              <a:cs typeface="Calibri"/>
            </a:rPr>
            <a:t>Kryterium </a:t>
          </a:r>
          <a:r>
            <a:rPr lang="pl-PL" sz="1500" b="1" kern="1200" dirty="0" smtClean="0">
              <a:solidFill>
                <a:srgbClr val="13538A"/>
              </a:solidFill>
              <a:latin typeface="Calibri"/>
              <a:cs typeface="Calibri"/>
            </a:rPr>
            <a:t>I: </a:t>
          </a:r>
          <a:r>
            <a:rPr lang="pl-PL" sz="1500" b="0" kern="1200" dirty="0" smtClean="0">
              <a:solidFill>
                <a:srgbClr val="13538A"/>
              </a:solidFill>
              <a:latin typeface="Calibri"/>
              <a:cs typeface="Calibri"/>
            </a:rPr>
            <a:t>Zasadność realizacji przedsięwzięcia – max 36 punktów/min 24 punkty</a:t>
          </a:r>
          <a:endParaRPr lang="en-US" sz="1500" b="0" kern="1200" dirty="0">
            <a:solidFill>
              <a:srgbClr val="13538A"/>
            </a:solidFill>
          </a:endParaRPr>
        </a:p>
      </dsp:txBody>
      <dsp:txXfrm>
        <a:off x="521256" y="896390"/>
        <a:ext cx="6951734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065BD-B62F-4DF8-B04A-C03D55BB43FF}">
      <dsp:nvSpPr>
        <dsp:cNvPr id="0" name=""/>
        <dsp:cNvSpPr/>
      </dsp:nvSpPr>
      <dsp:spPr>
        <a:xfrm>
          <a:off x="0" y="476519"/>
          <a:ext cx="9747184" cy="23625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490" tIns="312420" rIns="7564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kern="1200" dirty="0" smtClean="0">
              <a:solidFill>
                <a:srgbClr val="13538A"/>
              </a:solidFill>
            </a:rPr>
            <a:t>6</a:t>
          </a:r>
          <a:r>
            <a:rPr lang="pl-PL" sz="1500" kern="1200" dirty="0">
              <a:solidFill>
                <a:srgbClr val="13538A"/>
              </a:solidFill>
            </a:rPr>
            <a:t>. Ocena wykonalności przedsięwzięcia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6.1 </a:t>
          </a:r>
          <a:r>
            <a:rPr lang="pl-PL" sz="1500" b="0" kern="1200" dirty="0">
              <a:solidFill>
                <a:srgbClr val="13538A"/>
              </a:solidFill>
            </a:rPr>
            <a:t>Struktura realizacji i podział kompetencji w projekcie (obligatoryjne</a:t>
          </a:r>
          <a:r>
            <a:rPr lang="pl-PL" sz="1500" b="0" kern="1200" dirty="0" smtClean="0">
              <a:solidFill>
                <a:srgbClr val="13538A"/>
              </a:solidFill>
            </a:rPr>
            <a:t>)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6.2 </a:t>
          </a:r>
          <a:r>
            <a:rPr lang="pl-PL" sz="1500" b="0" kern="1200" dirty="0">
              <a:solidFill>
                <a:srgbClr val="13538A"/>
              </a:solidFill>
            </a:rPr>
            <a:t>Zasoby materialne i kadrowe (obligatoryjne</a:t>
          </a:r>
          <a:r>
            <a:rPr lang="pl-PL" sz="1500" b="0" kern="1200" dirty="0" smtClean="0">
              <a:solidFill>
                <a:srgbClr val="13538A"/>
              </a:solidFill>
            </a:rPr>
            <a:t>)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6.3 </a:t>
          </a:r>
          <a:r>
            <a:rPr lang="pl-PL" sz="1500" b="0" kern="1200" dirty="0">
              <a:solidFill>
                <a:srgbClr val="13538A"/>
              </a:solidFill>
            </a:rPr>
            <a:t>Stopień przygotowania projektu do realizacji (obligatoryjne</a:t>
          </a:r>
          <a:r>
            <a:rPr lang="pl-PL" sz="1500" b="0" kern="1200" dirty="0" smtClean="0">
              <a:solidFill>
                <a:srgbClr val="13538A"/>
              </a:solidFill>
            </a:rPr>
            <a:t>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6.4 </a:t>
          </a:r>
          <a:r>
            <a:rPr lang="pl-PL" sz="1500" b="0" kern="1200" dirty="0">
              <a:solidFill>
                <a:srgbClr val="13538A"/>
              </a:solidFill>
            </a:rPr>
            <a:t>Harmonogram realizacji (obligatoryjna</a:t>
          </a:r>
          <a:r>
            <a:rPr lang="pl-PL" sz="1500" b="0" kern="1200" dirty="0" smtClean="0">
              <a:solidFill>
                <a:srgbClr val="13538A"/>
              </a:solidFill>
            </a:rPr>
            <a:t>)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6.5 </a:t>
          </a:r>
          <a:r>
            <a:rPr lang="pl-PL" sz="1500" b="0" kern="1200" dirty="0">
              <a:solidFill>
                <a:srgbClr val="13538A"/>
              </a:solidFill>
            </a:rPr>
            <a:t>Możliwość przeprowadzenia dalszych prac B+R (obligatoryjne</a:t>
          </a:r>
          <a:r>
            <a:rPr lang="pl-PL" sz="1500" b="0" kern="1200" dirty="0" smtClean="0">
              <a:solidFill>
                <a:srgbClr val="13538A"/>
              </a:solidFill>
            </a:rPr>
            <a:t>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6.6 </a:t>
          </a:r>
          <a:r>
            <a:rPr lang="pl-PL" sz="1500" b="0" kern="1200" dirty="0">
              <a:solidFill>
                <a:srgbClr val="13538A"/>
              </a:solidFill>
            </a:rPr>
            <a:t>Trwałość przedsięwzięcia (obligatoryjne</a:t>
          </a:r>
          <a:r>
            <a:rPr lang="pl-PL" sz="1500" b="0" kern="1200" dirty="0" smtClean="0">
              <a:solidFill>
                <a:srgbClr val="13538A"/>
              </a:solidFill>
            </a:rPr>
            <a:t>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6.7 </a:t>
          </a:r>
          <a:r>
            <a:rPr lang="pl-PL" sz="1500" b="0" kern="1200" dirty="0">
              <a:solidFill>
                <a:srgbClr val="13538A"/>
              </a:solidFill>
            </a:rPr>
            <a:t>Doświadczenie w realizacji przedsięwzięcia (obligatoryjne</a:t>
          </a:r>
          <a:r>
            <a:rPr lang="pl-PL" sz="1500" b="0" kern="1200" dirty="0" smtClean="0">
              <a:solidFill>
                <a:srgbClr val="13538A"/>
              </a:solidFill>
            </a:rPr>
            <a:t>)   </a:t>
          </a:r>
          <a:endParaRPr lang="pl-PL" sz="1500" kern="1200" dirty="0">
            <a:solidFill>
              <a:srgbClr val="13538A"/>
            </a:solidFill>
          </a:endParaRPr>
        </a:p>
      </dsp:txBody>
      <dsp:txXfrm>
        <a:off x="0" y="476519"/>
        <a:ext cx="9747184" cy="2362500"/>
      </dsp:txXfrm>
    </dsp:sp>
    <dsp:sp modelId="{38C0132A-A3E5-45EA-85F3-4BFD45752C8E}">
      <dsp:nvSpPr>
        <dsp:cNvPr id="0" name=""/>
        <dsp:cNvSpPr/>
      </dsp:nvSpPr>
      <dsp:spPr>
        <a:xfrm>
          <a:off x="487359" y="255119"/>
          <a:ext cx="682302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894" tIns="0" rIns="257894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 II</a:t>
          </a:r>
          <a:r>
            <a:rPr lang="pl-PL" sz="1500" b="1" kern="1200">
              <a:solidFill>
                <a:srgbClr val="13538A"/>
              </a:solidFill>
              <a:latin typeface="Calibri Light"/>
            </a:rPr>
            <a:t>: </a:t>
          </a:r>
          <a:r>
            <a:rPr lang="pl-PL" sz="1500" kern="1200">
              <a:solidFill>
                <a:srgbClr val="13538A"/>
              </a:solidFill>
            </a:rPr>
            <a:t>Wykonalność przedsięwzięcia – max 20 punktów/min 11 punktów</a:t>
          </a:r>
        </a:p>
      </dsp:txBody>
      <dsp:txXfrm>
        <a:off x="508975" y="276735"/>
        <a:ext cx="6779796" cy="399568"/>
      </dsp:txXfrm>
    </dsp:sp>
    <dsp:sp modelId="{A195ED34-AED9-46FD-9EB5-82BE6BD5159E}">
      <dsp:nvSpPr>
        <dsp:cNvPr id="0" name=""/>
        <dsp:cNvSpPr/>
      </dsp:nvSpPr>
      <dsp:spPr>
        <a:xfrm>
          <a:off x="0" y="3141419"/>
          <a:ext cx="9747184" cy="13702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490" tIns="312420" rIns="75649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kern="1200" dirty="0" smtClean="0">
              <a:solidFill>
                <a:srgbClr val="13538A"/>
              </a:solidFill>
            </a:rPr>
            <a:t>7</a:t>
          </a:r>
          <a:r>
            <a:rPr lang="pl-PL" sz="1500" kern="1200" dirty="0">
              <a:solidFill>
                <a:srgbClr val="13538A"/>
              </a:solidFill>
            </a:rPr>
            <a:t>. Zapotrzebowanie rynkowe i opłacalność ekonomiczna </a:t>
          </a:r>
          <a:r>
            <a:rPr lang="pl-PL" sz="1500" b="0" kern="1200" dirty="0" smtClean="0">
              <a:solidFill>
                <a:srgbClr val="13538A"/>
              </a:solidFill>
            </a:rPr>
            <a:t>wdrożenia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7.1 </a:t>
          </a:r>
          <a:r>
            <a:rPr lang="pl-PL" sz="1500" b="0" kern="1200" dirty="0">
              <a:solidFill>
                <a:srgbClr val="13538A"/>
              </a:solidFill>
            </a:rPr>
            <a:t>Określono zapotrzebowanie </a:t>
          </a:r>
          <a:r>
            <a:rPr lang="pl-PL" sz="1500" b="0" kern="1200" dirty="0" smtClean="0">
              <a:solidFill>
                <a:srgbClr val="13538A"/>
              </a:solidFill>
            </a:rPr>
            <a:t>rynkowe (obligatoryjne) </a:t>
          </a:r>
          <a:endParaRPr lang="pl-PL" sz="1500" kern="1200" dirty="0">
            <a:solidFill>
              <a:srgbClr val="13538A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7.2 </a:t>
          </a:r>
          <a:r>
            <a:rPr lang="pl-PL" sz="1500" b="0" kern="1200" dirty="0">
              <a:solidFill>
                <a:srgbClr val="13538A"/>
              </a:solidFill>
            </a:rPr>
            <a:t>Określono aktualny stan techniki</a:t>
          </a:r>
          <a:r>
            <a:rPr lang="pl-PL" sz="1500" b="0" kern="1200" dirty="0">
              <a:solidFill>
                <a:srgbClr val="13538A"/>
              </a:solidFill>
              <a:latin typeface="Calibri Light"/>
            </a:rPr>
            <a:t> </a:t>
          </a:r>
          <a:endParaRPr lang="pl-PL" sz="1500" b="0" kern="1200" dirty="0">
            <a:solidFill>
              <a:srgbClr val="13538A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0" kern="1200" dirty="0" smtClean="0">
              <a:solidFill>
                <a:srgbClr val="C8E3FB"/>
              </a:solidFill>
            </a:rPr>
            <a:t> </a:t>
          </a:r>
          <a:r>
            <a:rPr lang="pl-PL" sz="1500" b="0" kern="1200" dirty="0" smtClean="0">
              <a:solidFill>
                <a:srgbClr val="13538A"/>
              </a:solidFill>
            </a:rPr>
            <a:t>8</a:t>
          </a:r>
          <a:r>
            <a:rPr lang="pl-PL" sz="1500" b="0" kern="1200" dirty="0">
              <a:solidFill>
                <a:srgbClr val="13538A"/>
              </a:solidFill>
            </a:rPr>
            <a:t>. Ocena kwalifikowalności </a:t>
          </a:r>
          <a:r>
            <a:rPr lang="pl-PL" sz="1500" b="0" kern="1200" dirty="0" smtClean="0">
              <a:solidFill>
                <a:srgbClr val="13538A"/>
              </a:solidFill>
            </a:rPr>
            <a:t>kosztów (obligatoryjne) </a:t>
          </a:r>
          <a:endParaRPr lang="pl-PL" sz="1500" b="0" kern="1200" dirty="0">
            <a:solidFill>
              <a:srgbClr val="13538A"/>
            </a:solidFill>
          </a:endParaRPr>
        </a:p>
      </dsp:txBody>
      <dsp:txXfrm>
        <a:off x="0" y="3141419"/>
        <a:ext cx="9747184" cy="1370250"/>
      </dsp:txXfrm>
    </dsp:sp>
    <dsp:sp modelId="{1A5A288A-A4BD-454E-8FFB-950819B83179}">
      <dsp:nvSpPr>
        <dsp:cNvPr id="0" name=""/>
        <dsp:cNvSpPr/>
      </dsp:nvSpPr>
      <dsp:spPr>
        <a:xfrm>
          <a:off x="487359" y="2920019"/>
          <a:ext cx="682302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7894" tIns="0" rIns="257894" bIns="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>
              <a:solidFill>
                <a:srgbClr val="13538A"/>
              </a:solidFill>
            </a:rPr>
            <a:t>Kryterium</a:t>
          </a:r>
          <a:r>
            <a:rPr lang="pl-PL" sz="1500" kern="1200" dirty="0">
              <a:solidFill>
                <a:srgbClr val="13538A"/>
              </a:solidFill>
            </a:rPr>
            <a:t> </a:t>
          </a:r>
          <a:r>
            <a:rPr lang="pl-PL" sz="1500" b="1" kern="1200">
              <a:solidFill>
                <a:srgbClr val="13538A"/>
              </a:solidFill>
            </a:rPr>
            <a:t>III</a:t>
          </a:r>
          <a:r>
            <a:rPr lang="pl-PL" sz="1500" b="1" kern="1200">
              <a:solidFill>
                <a:srgbClr val="13538A"/>
              </a:solidFill>
              <a:latin typeface="Calibri Light"/>
            </a:rPr>
            <a:t>: </a:t>
          </a:r>
          <a:r>
            <a:rPr lang="pl-PL" sz="1500" kern="1200">
              <a:solidFill>
                <a:srgbClr val="13538A"/>
              </a:solidFill>
            </a:rPr>
            <a:t>Efektywność kosztowa – max 28/min 15 punktów</a:t>
          </a:r>
        </a:p>
      </dsp:txBody>
      <dsp:txXfrm>
        <a:off x="508975" y="2941635"/>
        <a:ext cx="677979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560E-9607-432A-9748-3E03CA190ABB}" type="datetimeFigureOut">
              <a:rPr lang="pl-PL" smtClean="0"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205-5B66-43F4-8E33-DFCCC080E5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3224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DF29C-1AA3-4C5A-A6D6-D60EAFDFE5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6F7A-FFB3-4F31-9A9D-6B3D1C4113A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635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61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424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B6F7A-FFB3-4F31-9A9D-6B3D1C4113A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0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77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47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93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dopuszcza się przeprowadzenie prac badawczo-rozwojowych (B+R) ale tylko raz na etapie realizacji przedsięwzięcia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96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44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433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Umorzenie</a:t>
            </a:r>
            <a:r>
              <a:rPr lang="pl-PL" baseline="0" dirty="0" smtClean="0"/>
              <a:t>  - </a:t>
            </a:r>
            <a:r>
              <a:rPr lang="pl-PL" dirty="0" smtClean="0"/>
              <a:t>warunek m.in. Skalowanie projektu, osiągnięcie wskaźników produktu i rezultatu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436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Premia innowacyjna – pod warunkiem zrealizowania</a:t>
            </a:r>
            <a:r>
              <a:rPr lang="pl-PL" baseline="0" dirty="0" smtClean="0"/>
              <a:t> projektu na warunkach określonych w umowie, po osiągnięciu wskaźników produktu ( zrealizowany efekt rzeczowy) – pomniejsza kwotę kapitału do spłaty poprzez proporcjonalne pomniejszenie rat pozostałych do spłaty</a:t>
            </a:r>
          </a:p>
          <a:p>
            <a:endParaRPr lang="pl-PL" baseline="0" dirty="0" smtClean="0"/>
          </a:p>
          <a:p>
            <a:r>
              <a:rPr lang="pl-PL" baseline="0" dirty="0" smtClean="0"/>
              <a:t>Umorzenie – po spełnieniu szeregu warunków – łącznie – w tym osiągnięcie wskaźników produktu i rezultatu, potwierdzenie zachowania trwałości projektu – 3 lub 5 lat, przeznaczenie umorzonej kwoty na realizację wdrożenia tego samego rozwiązania/technologii (skalowalność) , złożenie wniosku o umorzenie przed rozpoczęciem kolejnego przedsięwzięcia,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6F7A-FFB3-4F31-9A9D-6B3D1C4113A5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6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47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95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41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97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4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29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87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31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70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9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8710-8420-463F-8C81-7845444CBD77}" type="datetimeFigureOut">
              <a:rPr lang="pl-PL" smtClean="0"/>
              <a:pPr/>
              <a:t>2021-10-06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D9D6-C0BB-470D-96A4-6E8C092BEA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718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hyperlink" Target="https://www.gov.pl/web/nfosigw/materialy-ze-szkoleni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28724" y="6370008"/>
            <a:ext cx="5686626" cy="396814"/>
          </a:xfrm>
        </p:spPr>
        <p:txBody>
          <a:bodyPr>
            <a:normAutofit fontScale="92500"/>
          </a:bodyPr>
          <a:lstStyle/>
          <a:p>
            <a:r>
              <a:rPr lang="pl-PL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Departament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Innowacji </a:t>
            </a:r>
            <a:r>
              <a:rPr lang="pl-PL" sz="2200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 Wodoryzacji Gospodarki</a:t>
            </a:r>
            <a:endParaRPr lang="pl-PL" sz="22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Symbol zastępczy obrazu 6" descr="Obraz zawierający trawa, zewnętrzne, obiekt, zachmurzenie&#10;&#10;Opis wygenerowany automatycznie">
            <a:extLst>
              <a:ext uri="{FF2B5EF4-FFF2-40B4-BE49-F238E27FC236}">
                <a16:creationId xmlns:a16="http://schemas.microsoft.com/office/drawing/2014/main" id="{70F109CF-2B64-49E9-B4CC-860C54768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6" r="37186"/>
          <a:stretch>
            <a:fillRect/>
          </a:stretch>
        </p:blipFill>
        <p:spPr>
          <a:xfrm>
            <a:off x="-120770" y="0"/>
            <a:ext cx="3096883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90862" y="1655775"/>
            <a:ext cx="11998682" cy="1061048"/>
          </a:xfrm>
        </p:spPr>
        <p:txBody>
          <a:bodyPr>
            <a:noAutofit/>
          </a:bodyPr>
          <a:lstStyle/>
          <a:p>
            <a:r>
              <a:rPr lang="pl-PL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NOWA</a:t>
            </a:r>
            <a:r>
              <a:rPr lang="pl-PL" sz="72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ENERGIA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3" y="370929"/>
            <a:ext cx="1781556" cy="619671"/>
          </a:xfrm>
          <a:prstGeom prst="rect">
            <a:avLst/>
          </a:prstGeom>
        </p:spPr>
      </p:pic>
      <p:cxnSp>
        <p:nvCxnSpPr>
          <p:cNvPr id="17" name="Łącznik prosty 16"/>
          <p:cNvCxnSpPr/>
          <p:nvPr/>
        </p:nvCxnSpPr>
        <p:spPr>
          <a:xfrm>
            <a:off x="2976113" y="2716823"/>
            <a:ext cx="7319679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>
            <a:cxnSpLocks/>
          </p:cNvCxnSpPr>
          <p:nvPr/>
        </p:nvCxnSpPr>
        <p:spPr>
          <a:xfrm>
            <a:off x="2961946" y="6278829"/>
            <a:ext cx="33296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az 38" descr="słuppppp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9758" y="1518908"/>
            <a:ext cx="740107" cy="107265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2339" y="5641223"/>
            <a:ext cx="1309661" cy="1216777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976113" y="3652615"/>
            <a:ext cx="7656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Kluczowe założenia programu </a:t>
            </a:r>
          </a:p>
        </p:txBody>
      </p:sp>
    </p:spTree>
    <p:extLst>
      <p:ext uri="{BB962C8B-B14F-4D97-AF65-F5344CB8AC3E}">
        <p14:creationId xmlns:p14="http://schemas.microsoft.com/office/powerpoint/2010/main" val="1981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B0C734B3-4488-46D1-A786-1B47B8D0D45F}"/>
              </a:ext>
            </a:extLst>
          </p:cNvPr>
          <p:cNvSpPr txBox="1">
            <a:spLocks/>
          </p:cNvSpPr>
          <p:nvPr/>
        </p:nvSpPr>
        <p:spPr>
          <a:xfrm>
            <a:off x="621629" y="104013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Przebieg oceny 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F678925C-2BCC-4A01-97A3-3E095667D1AA}"/>
              </a:ext>
            </a:extLst>
          </p:cNvPr>
          <p:cNvCxnSpPr>
            <a:cxnSpLocks/>
          </p:cNvCxnSpPr>
          <p:nvPr/>
        </p:nvCxnSpPr>
        <p:spPr>
          <a:xfrm>
            <a:off x="659876" y="792685"/>
            <a:ext cx="2997724" cy="16207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>
            <a:extLst>
              <a:ext uri="{FF2B5EF4-FFF2-40B4-BE49-F238E27FC236}">
                <a16:creationId xmlns:a16="http://schemas.microsoft.com/office/drawing/2014/main" id="{A1089E6C-C1DA-4E3F-B2FA-01F15EE385C5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30A34CE-DD88-4CC7-8CB1-924223D6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9449B3C3-07A5-4F69-9567-CE061B924A81}"/>
              </a:ext>
            </a:extLst>
          </p:cNvPr>
          <p:cNvGrpSpPr/>
          <p:nvPr/>
        </p:nvGrpSpPr>
        <p:grpSpPr>
          <a:xfrm>
            <a:off x="939066" y="1200308"/>
            <a:ext cx="9412330" cy="4779389"/>
            <a:chOff x="1276691" y="1204500"/>
            <a:chExt cx="9412330" cy="4779389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30912316-A6A4-438D-8A23-EF442A66CD8D}"/>
                </a:ext>
              </a:extLst>
            </p:cNvPr>
            <p:cNvSpPr/>
            <p:nvPr/>
          </p:nvSpPr>
          <p:spPr>
            <a:xfrm>
              <a:off x="1276691" y="1392703"/>
              <a:ext cx="5829918" cy="4203092"/>
            </a:xfrm>
            <a:prstGeom prst="roundRect">
              <a:avLst/>
            </a:prstGeom>
            <a:noFill/>
            <a:ln>
              <a:solidFill>
                <a:srgbClr val="13538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964A711A-7EAE-44C0-9A87-6158579147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9631196"/>
                </p:ext>
              </p:extLst>
            </p:nvPr>
          </p:nvGraphicFramePr>
          <p:xfrm>
            <a:off x="1276692" y="3998850"/>
            <a:ext cx="9412329" cy="1985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37B7B60E-E382-40F1-B2A4-82764FAA82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329802"/>
                </p:ext>
              </p:extLst>
            </p:nvPr>
          </p:nvGraphicFramePr>
          <p:xfrm>
            <a:off x="1276692" y="2971129"/>
            <a:ext cx="5829916" cy="10757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7276546B-CE63-47A7-9A28-AFB750C3E7C0}"/>
                </a:ext>
              </a:extLst>
            </p:cNvPr>
            <p:cNvGrpSpPr/>
            <p:nvPr/>
          </p:nvGrpSpPr>
          <p:grpSpPr>
            <a:xfrm>
              <a:off x="1276691" y="1204500"/>
              <a:ext cx="5829917" cy="1660659"/>
              <a:chOff x="1276692" y="1198491"/>
              <a:chExt cx="5677170" cy="1660659"/>
            </a:xfrm>
          </p:grpSpPr>
          <p:grpSp>
            <p:nvGrpSpPr>
              <p:cNvPr id="10" name="Grupa 9">
                <a:extLst>
                  <a:ext uri="{FF2B5EF4-FFF2-40B4-BE49-F238E27FC236}">
                    <a16:creationId xmlns:a16="http://schemas.microsoft.com/office/drawing/2014/main" id="{B021D0CB-F5EC-4165-AFDF-04EAB91D8C29}"/>
                  </a:ext>
                </a:extLst>
              </p:cNvPr>
              <p:cNvGrpSpPr/>
              <p:nvPr/>
            </p:nvGrpSpPr>
            <p:grpSpPr>
              <a:xfrm>
                <a:off x="1276692" y="1584152"/>
                <a:ext cx="4819308" cy="883531"/>
                <a:chOff x="3454570" y="491158"/>
                <a:chExt cx="5321056" cy="355939"/>
              </a:xfrm>
            </p:grpSpPr>
            <p:sp>
              <p:nvSpPr>
                <p:cNvPr id="12" name="Prostokąt 11">
                  <a:extLst>
                    <a:ext uri="{FF2B5EF4-FFF2-40B4-BE49-F238E27FC236}">
                      <a16:creationId xmlns:a16="http://schemas.microsoft.com/office/drawing/2014/main" id="{F5CAC30A-64B5-4E1C-B041-A7DC5C71C832}"/>
                    </a:ext>
                  </a:extLst>
                </p:cNvPr>
                <p:cNvSpPr/>
                <p:nvPr/>
              </p:nvSpPr>
              <p:spPr>
                <a:xfrm>
                  <a:off x="3454570" y="491158"/>
                  <a:ext cx="5321056" cy="355939"/>
                </a:xfrm>
                <a:prstGeom prst="rect">
                  <a:avLst/>
                </a:prstGeom>
                <a:solidFill>
                  <a:srgbClr val="C8E3FB"/>
                </a:solidFill>
                <a:ln>
                  <a:solidFill>
                    <a:srgbClr val="C8E3F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  <p:sp>
              <p:nvSpPr>
                <p:cNvPr id="13" name="pole tekstowe 12">
                  <a:extLst>
                    <a:ext uri="{FF2B5EF4-FFF2-40B4-BE49-F238E27FC236}">
                      <a16:creationId xmlns:a16="http://schemas.microsoft.com/office/drawing/2014/main" id="{4D540424-DBB3-432C-B1AD-220200D9962D}"/>
                    </a:ext>
                  </a:extLst>
                </p:cNvPr>
                <p:cNvSpPr txBox="1"/>
                <p:nvPr/>
              </p:nvSpPr>
              <p:spPr>
                <a:xfrm>
                  <a:off x="4239202" y="564290"/>
                  <a:ext cx="3787140" cy="185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2400" dirty="0">
                      <a:solidFill>
                        <a:schemeClr val="tx2"/>
                      </a:solidFill>
                    </a:rPr>
                    <a:t>Komisja Oceny Projektów</a:t>
                  </a:r>
                </a:p>
              </p:txBody>
            </p:sp>
          </p:grpSp>
          <p:sp>
            <p:nvSpPr>
              <p:cNvPr id="11" name="Trójkąt równoramienny 10">
                <a:extLst>
                  <a:ext uri="{FF2B5EF4-FFF2-40B4-BE49-F238E27FC236}">
                    <a16:creationId xmlns:a16="http://schemas.microsoft.com/office/drawing/2014/main" id="{D314B892-1287-48D9-9617-B2F63891497E}"/>
                  </a:ext>
                </a:extLst>
              </p:cNvPr>
              <p:cNvSpPr/>
              <p:nvPr/>
            </p:nvSpPr>
            <p:spPr>
              <a:xfrm rot="5400000">
                <a:off x="5493633" y="1398921"/>
                <a:ext cx="1660659" cy="1259799"/>
              </a:xfrm>
              <a:prstGeom prst="triangle">
                <a:avLst/>
              </a:prstGeom>
              <a:solidFill>
                <a:srgbClr val="C8E3FB"/>
              </a:solidFill>
              <a:ln>
                <a:solidFill>
                  <a:srgbClr val="C8E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15" name="Strzałka: w prawo 14">
              <a:extLst>
                <a:ext uri="{FF2B5EF4-FFF2-40B4-BE49-F238E27FC236}">
                  <a16:creationId xmlns:a16="http://schemas.microsoft.com/office/drawing/2014/main" id="{CF05E8B3-FF83-4D7A-BE0D-B6E728FB0E53}"/>
                </a:ext>
              </a:extLst>
            </p:cNvPr>
            <p:cNvSpPr/>
            <p:nvPr/>
          </p:nvSpPr>
          <p:spPr>
            <a:xfrm rot="5400000">
              <a:off x="7390746" y="1597628"/>
              <a:ext cx="3298275" cy="2628236"/>
            </a:xfrm>
            <a:prstGeom prst="rightArrow">
              <a:avLst/>
            </a:prstGeom>
            <a:solidFill>
              <a:srgbClr val="C8E3FB"/>
            </a:solidFill>
            <a:ln>
              <a:solidFill>
                <a:srgbClr val="C8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9A91BCC8-3EED-4170-A0FA-72BAA1B6EF20}"/>
                </a:ext>
              </a:extLst>
            </p:cNvPr>
            <p:cNvSpPr txBox="1"/>
            <p:nvPr/>
          </p:nvSpPr>
          <p:spPr>
            <a:xfrm>
              <a:off x="8056356" y="1684496"/>
              <a:ext cx="2175287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pl-PL" dirty="0" smtClean="0">
                  <a:solidFill>
                    <a:srgbClr val="002060"/>
                  </a:solidFill>
                </a:rPr>
                <a:t>Zarząd / RN </a:t>
              </a:r>
              <a:r>
                <a:rPr lang="pl-PL" dirty="0">
                  <a:solidFill>
                    <a:srgbClr val="002060"/>
                  </a:solidFill>
                </a:rPr>
                <a:t>NFOŚiGW (przyznanie dofinansowania)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9902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6543838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oceny projektów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29" name="Diagram 129">
            <a:extLst>
              <a:ext uri="{FF2B5EF4-FFF2-40B4-BE49-F238E27FC236}">
                <a16:creationId xmlns:a16="http://schemas.microsoft.com/office/drawing/2014/main" id="{ACBF9BC3-5D95-48F9-B517-AE2B17797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205146"/>
              </p:ext>
            </p:extLst>
          </p:nvPr>
        </p:nvGraphicFramePr>
        <p:xfrm>
          <a:off x="1209674" y="1940466"/>
          <a:ext cx="9786537" cy="3208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356" name="Łącznik prosty 4355">
            <a:extLst>
              <a:ext uri="{FF2B5EF4-FFF2-40B4-BE49-F238E27FC236}">
                <a16:creationId xmlns:a16="http://schemas.microsoft.com/office/drawing/2014/main" id="{467A3DD3-8777-4E3A-99A2-0D35989A47DB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4">
            <a:extLst>
              <a:ext uri="{FF2B5EF4-FFF2-40B4-BE49-F238E27FC236}">
                <a16:creationId xmlns:a16="http://schemas.microsoft.com/office/drawing/2014/main" id="{53FC5A35-FD9C-4A69-8B14-D84B25DD2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59876" y="870857"/>
            <a:ext cx="8484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>
                <a:solidFill>
                  <a:srgbClr val="13538A"/>
                </a:solidFill>
                <a:ea typeface="+mn-lt"/>
                <a:cs typeface="Calibri"/>
              </a:rPr>
              <a:t>Wybór/ocena przedsięwzięć prowadzona jest według kryteriów określonych w punkcie 8 Programu Priorytetowego</a:t>
            </a:r>
            <a:endParaRPr lang="en-US" dirty="0">
              <a:solidFill>
                <a:srgbClr val="13538A"/>
              </a:solidFill>
              <a:ea typeface="+mn-lt"/>
              <a:cs typeface="Calibri"/>
            </a:endParaRPr>
          </a:p>
          <a:p>
            <a:pPr lvl="0"/>
            <a:endParaRPr lang="en-US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9767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9" y="160284"/>
            <a:ext cx="9657976" cy="600975"/>
          </a:xfrm>
        </p:spPr>
        <p:txBody>
          <a:bodyPr>
            <a:norm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preselekcji – punkt 8.1 PP – Fiszka projektu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5824925" y="1263472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>
              <a:ln w="0"/>
              <a:solidFill>
                <a:srgbClr val="08A0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012FFE0B-5F4B-4920-8869-7CCF1D79C00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pole tekstowe 16">
            <a:extLst>
              <a:ext uri="{FF2B5EF4-FFF2-40B4-BE49-F238E27FC236}">
                <a16:creationId xmlns:a16="http://schemas.microsoft.com/office/drawing/2014/main" id="{58060D17-01BA-40AC-9943-73279C2BE733}"/>
              </a:ext>
            </a:extLst>
          </p:cNvPr>
          <p:cNvGraphicFramePr/>
          <p:nvPr>
            <p:extLst/>
          </p:nvPr>
        </p:nvGraphicFramePr>
        <p:xfrm>
          <a:off x="881359" y="980804"/>
          <a:ext cx="9747185" cy="4901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1527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cxnSp>
        <p:nvCxnSpPr>
          <p:cNvPr id="15" name="Łącznik prosty 14"/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ytuł 1"/>
          <p:cNvSpPr txBox="1">
            <a:spLocks/>
          </p:cNvSpPr>
          <p:nvPr/>
        </p:nvSpPr>
        <p:spPr>
          <a:xfrm>
            <a:off x="621629" y="160284"/>
            <a:ext cx="12015379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kryteria dostępu - WOD_W i WOD_BR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9" name="pole tekstowe 16">
            <a:extLst>
              <a:ext uri="{FF2B5EF4-FFF2-40B4-BE49-F238E27FC236}">
                <a16:creationId xmlns:a16="http://schemas.microsoft.com/office/drawing/2014/main" id="{1B8A862F-15F4-4F66-BA1E-BD77DA350C17}"/>
              </a:ext>
            </a:extLst>
          </p:cNvPr>
          <p:cNvGraphicFramePr/>
          <p:nvPr>
            <p:extLst/>
          </p:nvPr>
        </p:nvGraphicFramePr>
        <p:xfrm>
          <a:off x="727030" y="961511"/>
          <a:ext cx="9961991" cy="483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98145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1" name="Łącznik prosty 14">
            <a:extLst>
              <a:ext uri="{FF2B5EF4-FFF2-40B4-BE49-F238E27FC236}">
                <a16:creationId xmlns:a16="http://schemas.microsoft.com/office/drawing/2014/main" id="{3A34FEA6-64C9-44EE-B5DD-F83555A3D38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ole tekstowe 16">
            <a:extLst>
              <a:ext uri="{FF2B5EF4-FFF2-40B4-BE49-F238E27FC236}">
                <a16:creationId xmlns:a16="http://schemas.microsoft.com/office/drawing/2014/main" id="{48A29D2F-DF18-4231-8412-7377CAB11153}"/>
              </a:ext>
            </a:extLst>
          </p:cNvPr>
          <p:cNvGraphicFramePr/>
          <p:nvPr>
            <p:extLst/>
          </p:nvPr>
        </p:nvGraphicFramePr>
        <p:xfrm>
          <a:off x="659511" y="961511"/>
          <a:ext cx="9988323" cy="520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0" name="Tytuł 1">
            <a:extLst>
              <a:ext uri="{FF2B5EF4-FFF2-40B4-BE49-F238E27FC236}">
                <a16:creationId xmlns:a16="http://schemas.microsoft.com/office/drawing/2014/main" id="{8E66FA5D-9E58-4493-9ECD-B51A9658DEB8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12015379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kryteria dostępu - WOD_W i WOD_BR</a:t>
            </a:r>
          </a:p>
        </p:txBody>
      </p:sp>
    </p:spTree>
    <p:extLst>
      <p:ext uri="{BB962C8B-B14F-4D97-AF65-F5344CB8AC3E}">
        <p14:creationId xmlns:p14="http://schemas.microsoft.com/office/powerpoint/2010/main" val="1341533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59878" y="160284"/>
            <a:ext cx="11792305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kryteria jakościowe dopuszczające -WOD_W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CFB13DB4-B09A-49B4-9068-DDAA1BB440C0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" name="Diagram 205">
            <a:extLst>
              <a:ext uri="{FF2B5EF4-FFF2-40B4-BE49-F238E27FC236}">
                <a16:creationId xmlns:a16="http://schemas.microsoft.com/office/drawing/2014/main" id="{B624DCD2-98C0-4018-8CF7-2D59A08C4897}"/>
              </a:ext>
            </a:extLst>
          </p:cNvPr>
          <p:cNvGraphicFramePr/>
          <p:nvPr>
            <p:extLst/>
          </p:nvPr>
        </p:nvGraphicFramePr>
        <p:xfrm>
          <a:off x="694482" y="1368706"/>
          <a:ext cx="9992809" cy="24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462784" y="4108703"/>
            <a:ext cx="560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>
                <a:ln w="0"/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Link do materiałów szkoleniowych dotyczących oceny finansowej i pomocy publicznej: </a:t>
            </a:r>
            <a:r>
              <a:rPr lang="pl-PL" sz="1400">
                <a:ln w="0"/>
                <a:solidFill>
                  <a:srgbClr val="0F6FC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9"/>
              </a:rPr>
              <a:t>https://www.gov.pl/web/nfosigw/materialy-ze-szkolenia</a:t>
            </a:r>
            <a:endParaRPr lang="pl-PL" sz="1400" dirty="0">
              <a:ln w="0"/>
              <a:solidFill>
                <a:srgbClr val="0F6FC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750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0519337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jakościowe punktowe - WOD_W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3642820" y="781322"/>
            <a:ext cx="7391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l-PL" b="1">
              <a:solidFill>
                <a:srgbClr val="13538A"/>
              </a:solidFill>
              <a:cs typeface="Calibri"/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Diagram 205">
            <a:extLst>
              <a:ext uri="{FF2B5EF4-FFF2-40B4-BE49-F238E27FC236}">
                <a16:creationId xmlns:a16="http://schemas.microsoft.com/office/drawing/2014/main" id="{B624DCD2-98C0-4018-8CF7-2D59A08C4897}"/>
              </a:ext>
            </a:extLst>
          </p:cNvPr>
          <p:cNvGraphicFramePr/>
          <p:nvPr>
            <p:extLst/>
          </p:nvPr>
        </p:nvGraphicFramePr>
        <p:xfrm>
          <a:off x="696212" y="804377"/>
          <a:ext cx="9992809" cy="434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867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0519337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jakościowe punktowe - WOD_W</a:t>
            </a: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3642820" y="781322"/>
            <a:ext cx="73914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l-PL" b="1">
              <a:solidFill>
                <a:srgbClr val="13538A"/>
              </a:solidFill>
              <a:cs typeface="Calibri"/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pole tekstowe 16" descr="&#10; ">
            <a:extLst>
              <a:ext uri="{FF2B5EF4-FFF2-40B4-BE49-F238E27FC236}">
                <a16:creationId xmlns:a16="http://schemas.microsoft.com/office/drawing/2014/main" id="{5BA86F95-2A24-4413-A1EE-1EC5D7D013A4}"/>
              </a:ext>
            </a:extLst>
          </p:cNvPr>
          <p:cNvGraphicFramePr/>
          <p:nvPr>
            <p:extLst/>
          </p:nvPr>
        </p:nvGraphicFramePr>
        <p:xfrm>
          <a:off x="823487" y="1144777"/>
          <a:ext cx="9747184" cy="4766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1225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1522476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jakościowe punktowe  WOD_W – dodatkowe </a:t>
            </a:r>
            <a:r>
              <a:rPr lang="pl-PL" sz="360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punkty</a:t>
            </a:r>
            <a:endParaRPr lang="pl-PL" sz="3600">
              <a:solidFill>
                <a:srgbClr val="3FC3F4"/>
              </a:solidFill>
              <a:cs typeface="Calibri Light"/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662339" y="954942"/>
            <a:ext cx="9928075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Dodatkowe punkty można uzyskać w ramach trzech kryteriów jakościowych punktowych:</a:t>
            </a:r>
            <a:endParaRPr lang="pl-PL" dirty="0"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Kryterium I.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4 – do uzyskania max. 5 punktów dodatkowych: </a:t>
            </a:r>
            <a:endParaRPr lang="pl-PL" b="1" dirty="0" smtClean="0">
              <a:solidFill>
                <a:srgbClr val="13538A"/>
              </a:solidFill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wynalazek lub wzór użytkowy będący przedmiotem wdrożenia jest zarejestrowany w Urzędzie Patentowym RP lub opublikowany w Biuletynie Urzędu Patentowego RP</a:t>
            </a:r>
            <a:r>
              <a:rPr lang="pl-PL" dirty="0" smtClean="0">
                <a:solidFill>
                  <a:srgbClr val="13538A"/>
                </a:solidFill>
                <a:ea typeface="+mn-lt"/>
                <a:cs typeface="+mn-lt"/>
              </a:rPr>
              <a:t>;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potwierdzono wiarygodność wdrożenia innowacyjnej technologii poprzez podanie źródła jej pochodzenia: projekt badawczo-rozwojowy został współfinansowany ze środków unijnych lub ze środków krajowych w ramach programów badawczo-rozwojowych realizowanych m.in. przez NCBR, H2020 itp</a:t>
            </a:r>
            <a:r>
              <a:rPr lang="pl-PL" dirty="0" smtClean="0">
                <a:solidFill>
                  <a:srgbClr val="13538A"/>
                </a:solidFill>
                <a:ea typeface="+mn-lt"/>
                <a:cs typeface="+mn-lt"/>
              </a:rPr>
              <a:t>.;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1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potwierdzono osiągnięcie przez Wnioskodawcę dochodów z kwalifikowanych praw własności intelektualnych dotyczących innowacji będącej przedmiotem dofinansowania za rok podatkowy poprzedzający rok złożenia wniosku;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sz="1600" dirty="0">
              <a:solidFill>
                <a:srgbClr val="13538A"/>
              </a:solidFill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b="1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12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1522476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jakościowe punktowe  WOD_W – dodatkowe </a:t>
            </a:r>
            <a:r>
              <a:rPr lang="pl-PL" sz="360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punkty</a:t>
            </a:r>
            <a:endParaRPr lang="pl-PL" sz="3600">
              <a:solidFill>
                <a:srgbClr val="3FC3F4"/>
              </a:solidFill>
              <a:cs typeface="Calibri Light"/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 flipH="1">
            <a:off x="662338" y="926005"/>
            <a:ext cx="962050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Kryterium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II.6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– do uzyskania max. 2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punkty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realizacja przedsięwzięcia będzie miała miejsce na terytorium RP w regionach węglowych (NUTS3) uwzględnionych w Rozporządzeniu Parlamentu Europejskiego i Rady ustanawiającego Fundusz na rzecz Sprawiedliwej Transformacji</a:t>
            </a:r>
            <a:endParaRPr lang="pl-PL" dirty="0">
              <a:ea typeface="+mn-lt"/>
              <a:cs typeface="+mn-lt"/>
            </a:endParaRP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Kryterium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III.7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– do uzyskania max. 3 </a:t>
            </a:r>
            <a:r>
              <a:rPr lang="pl-PL" b="1" dirty="0" smtClean="0">
                <a:solidFill>
                  <a:srgbClr val="13538A"/>
                </a:solidFill>
                <a:ea typeface="+mn-lt"/>
                <a:cs typeface="+mn-lt"/>
              </a:rPr>
              <a:t>punkty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1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przedsięwzięcie uzyskało pozytywną ocenę w pkt 7.2 oraz wykazano, że rozwiązanie przyczyni się do rozwoju danej branży lub wpłynie pozytywnie na mechanizmy rynkowe</a:t>
            </a:r>
            <a:r>
              <a:rPr lang="pl-PL" dirty="0" smtClean="0">
                <a:solidFill>
                  <a:srgbClr val="13538A"/>
                </a:solidFill>
                <a:ea typeface="+mn-lt"/>
                <a:cs typeface="+mn-lt"/>
              </a:rPr>
              <a:t>;</a:t>
            </a:r>
          </a:p>
          <a:p>
            <a:pPr algn="just"/>
            <a:endParaRPr lang="pl-PL" dirty="0">
              <a:ea typeface="+mn-lt"/>
              <a:cs typeface="+mn-lt"/>
            </a:endParaRPr>
          </a:p>
          <a:p>
            <a:pPr algn="just"/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2 pkt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- przedsięwzięcie uzyskało pozytywną ocenę w pkt 7.2 oraz w przypadku projektów charakteryzujących się innowacyjnością, którą można uznać za przełomową, i dla której nie ma możliwości dokładnego określenia zapotrzebowania rynkowego, a opłacalność wdrożenia jest prognostyczna.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endParaRPr lang="pl-PL" b="1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76C54065-FD3B-4C24-A906-0178A5094C61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4836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59876" y="733146"/>
            <a:ext cx="7709571" cy="61062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Obszary tematyczne programu Nowa Energia</a:t>
            </a:r>
            <a:b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III </a:t>
            </a:r>
            <a:r>
              <a:rPr lang="pl-PL" sz="2000" b="1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NABÓR  </a:t>
            </a:r>
            <a:r>
              <a:rPr lang="pl-PL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do 29.10.2021 r.</a:t>
            </a:r>
            <a:br>
              <a:rPr lang="pl-PL" sz="20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4" name="Łącznik prosty 23"/>
          <p:cNvCxnSpPr>
            <a:cxnSpLocks/>
          </p:cNvCxnSpPr>
          <p:nvPr/>
        </p:nvCxnSpPr>
        <p:spPr>
          <a:xfrm flipV="1">
            <a:off x="659876" y="770904"/>
            <a:ext cx="7502842" cy="28924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23" name="Prostokąt 22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659876" y="1564265"/>
            <a:ext cx="11554202" cy="4254605"/>
            <a:chOff x="-8262" y="1752446"/>
            <a:chExt cx="11554202" cy="425460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7920" y="2941510"/>
              <a:ext cx="1309661" cy="1216777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7725052" y="2255337"/>
              <a:ext cx="27642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73143" y="1752446"/>
              <a:ext cx="1434996" cy="1476591"/>
            </a:xfrm>
            <a:prstGeom prst="rect">
              <a:avLst/>
            </a:prstGeom>
          </p:spPr>
        </p:pic>
        <p:sp>
          <p:nvSpPr>
            <p:cNvPr id="14" name="Prostokąt 13"/>
            <p:cNvSpPr/>
            <p:nvPr/>
          </p:nvSpPr>
          <p:spPr>
            <a:xfrm>
              <a:off x="7494580" y="2080300"/>
              <a:ext cx="29546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INTELIGENTNE MIASTA ENERGII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4712" y="2798723"/>
              <a:ext cx="1238096" cy="1234154"/>
            </a:xfrm>
            <a:prstGeom prst="rect">
              <a:avLst/>
            </a:prstGeom>
          </p:spPr>
        </p:pic>
        <p:sp>
          <p:nvSpPr>
            <p:cNvPr id="16" name="Prostokąt 15"/>
            <p:cNvSpPr/>
            <p:nvPr/>
          </p:nvSpPr>
          <p:spPr>
            <a:xfrm>
              <a:off x="139007" y="2178392"/>
              <a:ext cx="33518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WIELOPALIWOWE BLOKI </a:t>
              </a:r>
              <a:b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</a:br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Z MAGAZYNAMI CIEPŁA LUB CHŁODU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712013" y="3918508"/>
              <a:ext cx="26669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sz="1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9" name="Obraz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2453" y="3732204"/>
              <a:ext cx="1145502" cy="1449827"/>
            </a:xfrm>
            <a:prstGeom prst="rect">
              <a:avLst/>
            </a:prstGeom>
          </p:spPr>
        </p:pic>
        <p:sp>
          <p:nvSpPr>
            <p:cNvPr id="20" name="Prostokąt 19"/>
            <p:cNvSpPr/>
            <p:nvPr/>
          </p:nvSpPr>
          <p:spPr>
            <a:xfrm>
              <a:off x="7667955" y="4118564"/>
              <a:ext cx="38779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STABILNE BEZEMISYJNE ŹRÓDŁA ENERGII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5097" y="4357011"/>
              <a:ext cx="1495654" cy="1650040"/>
            </a:xfrm>
            <a:prstGeom prst="rect">
              <a:avLst/>
            </a:prstGeom>
          </p:spPr>
        </p:pic>
        <p:sp>
          <p:nvSpPr>
            <p:cNvPr id="22" name="Prostokąt 21"/>
            <p:cNvSpPr/>
            <p:nvPr/>
          </p:nvSpPr>
          <p:spPr>
            <a:xfrm>
              <a:off x="-8262" y="4518963"/>
              <a:ext cx="48013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</a:rPr>
                <a:t>SAMOWYSTARCZALNE KLASTRY ENERGETYCZNE </a:t>
              </a:r>
              <a:r>
                <a:rPr lang="pl-PL" sz="1600" dirty="0">
                  <a:solidFill>
                    <a:srgbClr val="000000"/>
                  </a:solidFill>
                  <a:latin typeface="Calibri" panose="020F0502020204030204" pitchFamily="34" charset="0"/>
                </a:rPr>
                <a:t>	</a:t>
              </a:r>
            </a:p>
          </p:txBody>
        </p:sp>
        <p:sp>
          <p:nvSpPr>
            <p:cNvPr id="2" name="Owal 1"/>
            <p:cNvSpPr/>
            <p:nvPr/>
          </p:nvSpPr>
          <p:spPr>
            <a:xfrm>
              <a:off x="3907763" y="2027207"/>
              <a:ext cx="3165898" cy="3096885"/>
            </a:xfrm>
            <a:prstGeom prst="ellipse">
              <a:avLst/>
            </a:prstGeom>
            <a:solidFill>
              <a:schemeClr val="bg2">
                <a:lumMod val="75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sp>
        <p:nvSpPr>
          <p:cNvPr id="26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918283" y="2452193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08A0D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345967" y="4682958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662429" y="2642342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</a:t>
            </a:r>
            <a:r>
              <a:rPr lang="pl-PL" sz="14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150 mln zł</a:t>
            </a:r>
            <a:endParaRPr lang="pl-PL" sz="1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5824925" y="1263472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6926585" y="5919515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969803" y="2353281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do 150 mln zł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941040" y="4335849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do 250 mln zł</a:t>
            </a:r>
            <a:endParaRPr lang="pl-PL" sz="16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ytuł 1">
            <a:extLst>
              <a:ext uri="{FF2B5EF4-FFF2-40B4-BE49-F238E27FC236}">
                <a16:creationId xmlns:a16="http://schemas.microsoft.com/office/drawing/2014/main" id="{F999C5ED-73FA-4AB8-91CA-F4FEABC5230B}"/>
              </a:ext>
            </a:extLst>
          </p:cNvPr>
          <p:cNvSpPr txBox="1">
            <a:spLocks/>
          </p:cNvSpPr>
          <p:nvPr/>
        </p:nvSpPr>
        <p:spPr>
          <a:xfrm>
            <a:off x="717766" y="4821935"/>
            <a:ext cx="3374048" cy="666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NABÓR TRWA</a:t>
            </a:r>
            <a:endParaRPr lang="pl-PL" sz="1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Od 5.08.2021 r. do 29.10.2021 r.</a:t>
            </a:r>
          </a:p>
          <a:p>
            <a:pPr algn="ctr"/>
            <a:r>
              <a:rPr lang="pl-PL" sz="1600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Budżet do 150 mln zł</a:t>
            </a:r>
            <a:endParaRPr lang="pl-PL" sz="1600" b="1" dirty="0">
              <a:ln w="0"/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21628" y="160284"/>
            <a:ext cx="11116546" cy="765550"/>
          </a:xfrm>
        </p:spPr>
        <p:txBody>
          <a:bodyPr>
            <a:noAutofit/>
          </a:bodyPr>
          <a:lstStyle/>
          <a:p>
            <a:r>
              <a:rPr lang="pl-PL" sz="3600">
                <a:solidFill>
                  <a:schemeClr val="bg2">
                    <a:lumMod val="50000"/>
                  </a:schemeClr>
                </a:solidFill>
              </a:rPr>
              <a:t>Kryteria selekcji – jakościowe dopuszczające WOD_BR</a:t>
            </a:r>
            <a:endParaRPr lang="pl-PL" sz="3600">
              <a:solidFill>
                <a:schemeClr val="bg2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9" name="Sześciokąt 8"/>
          <p:cNvSpPr/>
          <p:nvPr/>
        </p:nvSpPr>
        <p:spPr>
          <a:xfrm>
            <a:off x="3174832" y="1442472"/>
            <a:ext cx="8038676" cy="4213874"/>
          </a:xfrm>
          <a:prstGeom prst="hexagon">
            <a:avLst>
              <a:gd name="adj" fmla="val 519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b="1">
              <a:solidFill>
                <a:srgbClr val="13538A"/>
              </a:solidFill>
              <a:cs typeface="Calibri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A221126D-EBB2-4A3B-BAAB-ECA3462F8B27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pole tekstowe 16">
            <a:extLst>
              <a:ext uri="{FF2B5EF4-FFF2-40B4-BE49-F238E27FC236}">
                <a16:creationId xmlns:a16="http://schemas.microsoft.com/office/drawing/2014/main" id="{A69EF09E-4C10-4863-8E07-1BB230C0B614}"/>
              </a:ext>
            </a:extLst>
          </p:cNvPr>
          <p:cNvGraphicFramePr/>
          <p:nvPr>
            <p:extLst/>
          </p:nvPr>
        </p:nvGraphicFramePr>
        <p:xfrm>
          <a:off x="727030" y="1009739"/>
          <a:ext cx="9988323" cy="517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21066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9784749" cy="60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Calibri Light"/>
              </a:rPr>
              <a:t>Wskazówki 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- fiszka projektu i 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ea typeface="+mj-lt"/>
                <a:cs typeface="+mj-lt"/>
              </a:rPr>
              <a:t>WOD_W, WOD_BR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356" name="Łącznik prosty 4355">
            <a:extLst>
              <a:ext uri="{FF2B5EF4-FFF2-40B4-BE49-F238E27FC236}">
                <a16:creationId xmlns:a16="http://schemas.microsoft.com/office/drawing/2014/main" id="{467A3DD3-8777-4E3A-99A2-0D35989A47DB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Obraz 4">
            <a:extLst>
              <a:ext uri="{FF2B5EF4-FFF2-40B4-BE49-F238E27FC236}">
                <a16:creationId xmlns:a16="http://schemas.microsoft.com/office/drawing/2014/main" id="{6FE18AE1-908D-4366-AC4A-55A0FA2D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graphicFrame>
        <p:nvGraphicFramePr>
          <p:cNvPr id="39" name="Diagram 39">
            <a:extLst>
              <a:ext uri="{FF2B5EF4-FFF2-40B4-BE49-F238E27FC236}">
                <a16:creationId xmlns:a16="http://schemas.microsoft.com/office/drawing/2014/main" id="{890388A8-E8EE-4AEB-AFBB-5C573F61BCEA}"/>
              </a:ext>
            </a:extLst>
          </p:cNvPr>
          <p:cNvGraphicFramePr/>
          <p:nvPr>
            <p:extLst/>
          </p:nvPr>
        </p:nvGraphicFramePr>
        <p:xfrm>
          <a:off x="1610810" y="1262605"/>
          <a:ext cx="8603848" cy="4024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5379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4C5189E0-208F-4B75-AF9A-B0C123B2BAFE}"/>
              </a:ext>
            </a:extLst>
          </p:cNvPr>
          <p:cNvSpPr txBox="1">
            <a:spLocks/>
          </p:cNvSpPr>
          <p:nvPr/>
        </p:nvSpPr>
        <p:spPr>
          <a:xfrm>
            <a:off x="621629" y="160284"/>
            <a:ext cx="9852268" cy="600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  <a:cs typeface="Calibri Light"/>
              </a:rPr>
              <a:t>Wskazówki  - 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  <a:cs typeface="Calibri Light"/>
              </a:rPr>
              <a:t>fiszka projektu i WOD_W, WOD_BR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18CF70-AB8B-496A-A8A6-493F01612F3E}"/>
              </a:ext>
            </a:extLst>
          </p:cNvPr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4356" name="Łącznik prosty 4355">
            <a:extLst>
              <a:ext uri="{FF2B5EF4-FFF2-40B4-BE49-F238E27FC236}">
                <a16:creationId xmlns:a16="http://schemas.microsoft.com/office/drawing/2014/main" id="{467A3DD3-8777-4E3A-99A2-0D35989A47DB}"/>
              </a:ext>
            </a:extLst>
          </p:cNvPr>
          <p:cNvCxnSpPr>
            <a:cxnSpLocks/>
          </p:cNvCxnSpPr>
          <p:nvPr/>
        </p:nvCxnSpPr>
        <p:spPr>
          <a:xfrm flipV="1">
            <a:off x="659876" y="723926"/>
            <a:ext cx="11338806" cy="687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eściokąt 8">
            <a:extLst>
              <a:ext uri="{FF2B5EF4-FFF2-40B4-BE49-F238E27FC236}">
                <a16:creationId xmlns:a16="http://schemas.microsoft.com/office/drawing/2014/main" id="{65AB1138-2740-4805-8248-7FF7CA0F20C6}"/>
              </a:ext>
            </a:extLst>
          </p:cNvPr>
          <p:cNvSpPr/>
          <p:nvPr/>
        </p:nvSpPr>
        <p:spPr>
          <a:xfrm>
            <a:off x="618758" y="844446"/>
            <a:ext cx="10025663" cy="4850482"/>
          </a:xfrm>
          <a:prstGeom prst="hexagon">
            <a:avLst>
              <a:gd name="adj" fmla="val 519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>
              <a:spcBef>
                <a:spcPts val="1000"/>
              </a:spcBef>
            </a:pP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Szczególnie należy zwrócić uwagę na następujące kwestie:</a:t>
            </a:r>
            <a:endParaRPr lang="pl-PL" b="1" i="1" dirty="0">
              <a:solidFill>
                <a:srgbClr val="13538A"/>
              </a:solidFill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endParaRPr lang="pl-PL" sz="900" b="1" dirty="0">
              <a:solidFill>
                <a:srgbClr val="13538A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Przedsięwzięcie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dotyczy wdrożenia wyników prac badawczo-rozwojowych do których wnioskodawca posiada prawa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;</a:t>
            </a:r>
            <a:endParaRPr lang="pl-PL" dirty="0">
              <a:solidFill>
                <a:srgbClr val="13538A"/>
              </a:solidFill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pl-PL" dirty="0">
              <a:solidFill>
                <a:srgbClr val="13538A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Rozwiązanie będące przedmiotem projektu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ma charakter innowacyjny </a:t>
            </a: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w rozumieniu kryteriów programu, tj. przede wszystkim spełnia łącznie następujące warunki: </a:t>
            </a:r>
          </a:p>
          <a:p>
            <a:pPr marL="800100" lvl="1" indent="-342900" algn="just">
              <a:buAutoNum type="arabicPeriod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opracowanie rozwiązania/technologii nastąpiło nie wcześniej niż w o kresie 3 pełnych lat przed złożeniem wniosku oraz </a:t>
            </a:r>
            <a:endParaRPr lang="pl-PL" dirty="0">
              <a:solidFill>
                <a:srgbClr val="13538A"/>
              </a:solidFill>
              <a:cs typeface="Calibri"/>
            </a:endParaRPr>
          </a:p>
          <a:p>
            <a:pPr marL="800100" lvl="1" indent="-342900" algn="just">
              <a:buAutoNum type="arabicPeriod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wykazano większą opłacalność ekonomiczno-finansową technologii/rozwiązania w stosunku do istniejących na rynku, przy utrzymaniu podobnych parametrów techniczno-technologicznych oraz poziomów efektów środowiskowych lub wykazano znaczącą poprawę efektów środowiskowych, </a:t>
            </a:r>
            <a:endParaRPr lang="pl-PL" dirty="0">
              <a:solidFill>
                <a:srgbClr val="13538A"/>
              </a:solidFill>
              <a:cs typeface="Calibri"/>
            </a:endParaRPr>
          </a:p>
          <a:p>
            <a:pPr algn="just"/>
            <a:endParaRPr lang="pl-PL" dirty="0">
              <a:solidFill>
                <a:srgbClr val="13538A"/>
              </a:solidFill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l-PL" dirty="0">
                <a:solidFill>
                  <a:srgbClr val="13538A"/>
                </a:solidFill>
                <a:ea typeface="+mn-lt"/>
                <a:cs typeface="+mn-lt"/>
              </a:rPr>
              <a:t>przedsięwzięcie dotyczy innowacji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produktowej, technologicznej lub </a:t>
            </a:r>
            <a:r>
              <a:rPr lang="pl-PL" b="1">
                <a:solidFill>
                  <a:srgbClr val="13538A"/>
                </a:solidFill>
                <a:ea typeface="+mn-lt"/>
                <a:cs typeface="+mn-lt"/>
              </a:rPr>
              <a:t>procesowej</a:t>
            </a:r>
            <a:r>
              <a:rPr lang="pl-PL">
                <a:solidFill>
                  <a:srgbClr val="13538A"/>
                </a:solidFill>
                <a:ea typeface="+mn-lt"/>
                <a:cs typeface="+mn-lt"/>
              </a:rPr>
              <a:t> </a:t>
            </a:r>
            <a:r>
              <a:rPr lang="pl-PL" b="1" dirty="0">
                <a:solidFill>
                  <a:srgbClr val="13538A"/>
                </a:solidFill>
                <a:ea typeface="+mn-lt"/>
                <a:cs typeface="+mn-lt"/>
              </a:rPr>
              <a:t> </a:t>
            </a:r>
            <a:endParaRPr lang="pl-PL" dirty="0">
              <a:cs typeface="Calibri"/>
            </a:endParaRPr>
          </a:p>
          <a:p>
            <a:pPr>
              <a:buFont typeface="Arial"/>
              <a:buChar char="•"/>
            </a:pPr>
            <a:endParaRPr lang="pl-PL" dirty="0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pl-PL" i="1" dirty="0">
              <a:solidFill>
                <a:srgbClr val="13538A"/>
              </a:solidFill>
              <a:ea typeface="+mn-lt"/>
              <a:cs typeface="+mn-lt"/>
            </a:endParaRPr>
          </a:p>
          <a:p>
            <a:endParaRPr lang="pl-PL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rgbClr val="13538A"/>
              </a:solidFill>
              <a:cs typeface="Calibri"/>
            </a:endParaRPr>
          </a:p>
          <a:p>
            <a:endParaRPr lang="pl-PL" dirty="0">
              <a:solidFill>
                <a:srgbClr val="13538A"/>
              </a:solidFill>
              <a:cs typeface="Calibri"/>
            </a:endParaRPr>
          </a:p>
        </p:txBody>
      </p:sp>
      <p:pic>
        <p:nvPicPr>
          <p:cNvPr id="69" name="Obraz 4">
            <a:extLst>
              <a:ext uri="{FF2B5EF4-FFF2-40B4-BE49-F238E27FC236}">
                <a16:creationId xmlns:a16="http://schemas.microsoft.com/office/drawing/2014/main" id="{6FE18AE1-908D-4366-AC4A-55A0FA2D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17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7444757" y="5476267"/>
            <a:ext cx="4747243" cy="7139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3200">
                <a:solidFill>
                  <a:schemeClr val="bg1"/>
                </a:solidFill>
              </a:rPr>
              <a:t/>
            </a:r>
            <a:br>
              <a:rPr lang="pl-PL" sz="3200">
                <a:solidFill>
                  <a:schemeClr val="bg1"/>
                </a:solidFill>
              </a:rPr>
            </a:br>
            <a:r>
              <a:rPr lang="pl-PL" sz="3200">
                <a:solidFill>
                  <a:schemeClr val="bg1"/>
                </a:solidFill>
              </a:rPr>
              <a:t/>
            </a:r>
            <a:br>
              <a:rPr lang="pl-PL" sz="3200">
                <a:solidFill>
                  <a:schemeClr val="bg1"/>
                </a:solidFill>
              </a:rPr>
            </a:br>
            <a:r>
              <a:rPr lang="pl-PL" sz="3200">
                <a:solidFill>
                  <a:schemeClr val="bg1"/>
                </a:solidFill>
              </a:rPr>
              <a:t>nowaenergia@nfosigw.gov.pl</a:t>
            </a:r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594" y="671499"/>
            <a:ext cx="3763512" cy="3496596"/>
          </a:xfrm>
          <a:prstGeom prst="rect">
            <a:avLst/>
          </a:prstGeom>
        </p:spPr>
      </p:pic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| </a:t>
            </a: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NOWA ENERGIA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DBEFF9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23513B-50EF-490F-89B7-0A5286AF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05" y="359400"/>
            <a:ext cx="2230413" cy="775795"/>
          </a:xfrm>
          <a:prstGeom prst="rect">
            <a:avLst/>
          </a:prstGeom>
        </p:spPr>
      </p:pic>
      <p:sp>
        <p:nvSpPr>
          <p:cNvPr id="9" name="Podtytuł 2"/>
          <p:cNvSpPr txBox="1">
            <a:spLocks/>
          </p:cNvSpPr>
          <p:nvPr/>
        </p:nvSpPr>
        <p:spPr>
          <a:xfrm>
            <a:off x="7137091" y="6343631"/>
            <a:ext cx="5362574" cy="3968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Departament Innowacji i Wodoryzacji Gospodarki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8436266" y="3681642"/>
            <a:ext cx="2764224" cy="7139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/>
            </a:r>
            <a:br>
              <a:rPr kumimoji="0" lang="pl-PL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pl-PL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Dziękuję za uwagę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87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659877" y="133657"/>
            <a:ext cx="10981137" cy="76555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Wielopaliwowe bloki z magazynami ciepła i chłodu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 flipV="1">
            <a:off x="659878" y="925834"/>
            <a:ext cx="3042477" cy="28853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7" name="Sześciokąt 6"/>
          <p:cNvSpPr/>
          <p:nvPr/>
        </p:nvSpPr>
        <p:spPr>
          <a:xfrm>
            <a:off x="3237308" y="609601"/>
            <a:ext cx="8954692" cy="5521568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rgbClr val="002060"/>
                </a:solidFill>
              </a:rPr>
              <a:t>Magazyny energii cieplnej i/lub chłodu dla jednostek wytwórczych funkcjonujących w oparciu o źródła z udziałem OZE (min. 15% - zgodnie z pkt 6) Art. 2 Ustawy z dnia 20 lutego 2015 r. z </a:t>
            </a:r>
            <a:r>
              <a:rPr lang="pl-PL" dirty="0" err="1">
                <a:solidFill>
                  <a:srgbClr val="002060"/>
                </a:solidFill>
              </a:rPr>
              <a:t>późn</a:t>
            </a:r>
            <a:r>
              <a:rPr lang="pl-PL" dirty="0">
                <a:solidFill>
                  <a:srgbClr val="002060"/>
                </a:solidFill>
              </a:rPr>
              <a:t>. zm. o odnawialnych źródłach energii). </a:t>
            </a:r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W ramach celu tematycznego będą wspierane przedsięwzięcia mające na celu wdrożenie technologii m.in.: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magazynów ciepła (w tym sezonowych), umożliwiających magazynowanie nadwyżek wyprodukowanej energii i ich wykorzystanie w okresach zwiększonego zapotrzebowania, ze szczególnym uwzględnieniem systemów ciepłowniczych wykorzystujących OZE;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solidFill>
                  <a:srgbClr val="002060"/>
                </a:solidFill>
              </a:rPr>
              <a:t>trigeneracyjnych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w systemach ciepłowniczych jak i poza nimi;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produkcji </a:t>
            </a:r>
            <a:r>
              <a:rPr lang="pl-PL" dirty="0">
                <a:solidFill>
                  <a:srgbClr val="002060"/>
                </a:solidFill>
              </a:rPr>
              <a:t>chłodu z ciepła sieciowego (np. za pomocą agregatów adsorpcyjnych zasilanych gorącą wodą);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pomp </a:t>
            </a:r>
            <a:r>
              <a:rPr lang="pl-PL" dirty="0">
                <a:solidFill>
                  <a:srgbClr val="002060"/>
                </a:solidFill>
              </a:rPr>
              <a:t>ciepła w zastosowaniach przemysłowych (powyżej 50 kW).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H="1">
            <a:off x="3702355" y="1129424"/>
            <a:ext cx="10440" cy="43686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951" y="2197501"/>
            <a:ext cx="6097" cy="246299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6" y="1951630"/>
            <a:ext cx="2157827" cy="21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815498" y="1309885"/>
            <a:ext cx="7750146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W ramach celu tematycznego będą wspierane przedsięwzięcia mające na celu wdrożenie technologii, m.in.: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produkcji </a:t>
            </a:r>
            <a:r>
              <a:rPr lang="pl-PL" dirty="0" err="1">
                <a:solidFill>
                  <a:srgbClr val="002060"/>
                </a:solidFill>
              </a:rPr>
              <a:t>biometanu</a:t>
            </a:r>
            <a:r>
              <a:rPr lang="pl-PL" dirty="0">
                <a:solidFill>
                  <a:srgbClr val="002060"/>
                </a:solidFill>
              </a:rPr>
              <a:t> z wykorzystaniem technologii pozwalających na zastosowanie różnego wsadu przy jednoczesnym zagospodarowaniu odpadowego CO2;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energetycznego </a:t>
            </a:r>
            <a:r>
              <a:rPr lang="pl-PL" dirty="0">
                <a:solidFill>
                  <a:srgbClr val="002060"/>
                </a:solidFill>
              </a:rPr>
              <a:t>wykorzystania biomasy i odpadów;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biogazowni</a:t>
            </a:r>
            <a:r>
              <a:rPr lang="pl-PL" dirty="0">
                <a:solidFill>
                  <a:srgbClr val="002060"/>
                </a:solidFill>
              </a:rPr>
              <a:t>, w tym mobilnych;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wytwarzania </a:t>
            </a:r>
            <a:r>
              <a:rPr lang="pl-PL" dirty="0">
                <a:solidFill>
                  <a:srgbClr val="002060"/>
                </a:solidFill>
              </a:rPr>
              <a:t>i wykorzystywania biopaliw;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wysokotemperaturowych </a:t>
            </a:r>
            <a:r>
              <a:rPr lang="pl-PL" dirty="0">
                <a:solidFill>
                  <a:srgbClr val="002060"/>
                </a:solidFill>
              </a:rPr>
              <a:t>reaktorów jądrowych (HTR);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rgbClr val="002060"/>
                </a:solidFill>
              </a:rPr>
              <a:t>ogniw </a:t>
            </a:r>
            <a:r>
              <a:rPr lang="pl-PL" dirty="0">
                <a:solidFill>
                  <a:srgbClr val="002060"/>
                </a:solidFill>
              </a:rPr>
              <a:t>elektrotechnicznych (np. </a:t>
            </a:r>
            <a:r>
              <a:rPr lang="pl-PL" dirty="0" err="1">
                <a:solidFill>
                  <a:srgbClr val="002060"/>
                </a:solidFill>
              </a:rPr>
              <a:t>rSOC</a:t>
            </a:r>
            <a:r>
              <a:rPr lang="pl-PL" dirty="0">
                <a:solidFill>
                  <a:srgbClr val="002060"/>
                </a:solidFill>
              </a:rPr>
              <a:t>); </a:t>
            </a:r>
          </a:p>
          <a:p>
            <a:pPr algn="just">
              <a:spcAft>
                <a:spcPts val="0"/>
              </a:spcAft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951" y="2764478"/>
            <a:ext cx="6097" cy="1329043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2435" y="6361386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659878" y="133657"/>
            <a:ext cx="10418430" cy="76555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Stabilne </a:t>
            </a:r>
            <a:r>
              <a:rPr lang="pl-PL" sz="3600" dirty="0" err="1">
                <a:solidFill>
                  <a:schemeClr val="bg2">
                    <a:lumMod val="50000"/>
                  </a:schemeClr>
                </a:solidFill>
              </a:rPr>
              <a:t>bezemisyjne</a:t>
            </a:r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 źródła energii</a:t>
            </a:r>
          </a:p>
        </p:txBody>
      </p:sp>
      <p:cxnSp>
        <p:nvCxnSpPr>
          <p:cNvPr id="21" name="Łącznik prosty 20"/>
          <p:cNvCxnSpPr/>
          <p:nvPr/>
        </p:nvCxnSpPr>
        <p:spPr>
          <a:xfrm flipV="1">
            <a:off x="659878" y="925834"/>
            <a:ext cx="3042477" cy="28853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cxnSp>
        <p:nvCxnSpPr>
          <p:cNvPr id="23" name="Łącznik prosty 22"/>
          <p:cNvCxnSpPr/>
          <p:nvPr/>
        </p:nvCxnSpPr>
        <p:spPr>
          <a:xfrm flipH="1">
            <a:off x="3702355" y="1129424"/>
            <a:ext cx="10440" cy="4368699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57" y="2349200"/>
            <a:ext cx="1692313" cy="21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8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ześciokąt 14"/>
          <p:cNvSpPr/>
          <p:nvPr/>
        </p:nvSpPr>
        <p:spPr>
          <a:xfrm>
            <a:off x="5919546" y="613643"/>
            <a:ext cx="6276802" cy="5370246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</a:rPr>
              <a:t>Przedsięwzięcia </a:t>
            </a:r>
            <a:r>
              <a:rPr lang="pl-PL" b="1" dirty="0" smtClean="0">
                <a:solidFill>
                  <a:schemeClr val="tx2"/>
                </a:solidFill>
              </a:rPr>
              <a:t>inwestycyjno-innowacyjne:</a:t>
            </a:r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uruchomienie produkcji nowego lub zmodernizowanego wyrobu</a:t>
            </a:r>
          </a:p>
          <a:p>
            <a:pPr lvl="0"/>
            <a:endParaRPr lang="pl-PL" dirty="0">
              <a:solidFill>
                <a:schemeClr val="tx2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wdrożenie nowej albo znacząco udoskonalonej technologii lub rozwiązania we własnej działalności</a:t>
            </a:r>
          </a:p>
          <a:p>
            <a:pPr lvl="0"/>
            <a:endParaRPr lang="pl-PL" dirty="0">
              <a:solidFill>
                <a:schemeClr val="tx2"/>
              </a:solidFill>
            </a:endParaRPr>
          </a:p>
          <a:p>
            <a:pPr lvl="0"/>
            <a:r>
              <a:rPr lang="pl-PL" b="1" dirty="0">
                <a:solidFill>
                  <a:schemeClr val="tx2"/>
                </a:solidFill>
              </a:rPr>
              <a:t>służące</a:t>
            </a:r>
            <a:r>
              <a:rPr lang="pl-PL" dirty="0">
                <a:solidFill>
                  <a:schemeClr val="tx2"/>
                </a:solidFill>
              </a:rPr>
              <a:t> poprawie efektywności wykorzystania zasobów </a:t>
            </a:r>
            <a:r>
              <a:rPr lang="pl-PL" dirty="0">
                <a:solidFill>
                  <a:srgbClr val="002060"/>
                </a:solidFill>
              </a:rPr>
              <a:t>naturalnych, </a:t>
            </a:r>
            <a:r>
              <a:rPr lang="pl-PL" b="1" dirty="0">
                <a:solidFill>
                  <a:srgbClr val="002060"/>
                </a:solidFill>
              </a:rPr>
              <a:t>zmniejszające</a:t>
            </a:r>
            <a:r>
              <a:rPr lang="pl-PL" dirty="0">
                <a:solidFill>
                  <a:srgbClr val="002060"/>
                </a:solidFill>
              </a:rPr>
              <a:t> negatywny wpływ człowieka na środowisko lub </a:t>
            </a:r>
            <a:r>
              <a:rPr lang="pl-PL" b="1" dirty="0">
                <a:solidFill>
                  <a:srgbClr val="002060"/>
                </a:solidFill>
              </a:rPr>
              <a:t>wzmacniające</a:t>
            </a:r>
            <a:r>
              <a:rPr lang="pl-PL" dirty="0">
                <a:solidFill>
                  <a:srgbClr val="002060"/>
                </a:solidFill>
              </a:rPr>
              <a:t> odporność gospodarki na presje </a:t>
            </a:r>
            <a:r>
              <a:rPr lang="pl-PL" dirty="0" smtClean="0">
                <a:solidFill>
                  <a:srgbClr val="002060"/>
                </a:solidFill>
              </a:rPr>
              <a:t>środowiskowe</a:t>
            </a:r>
          </a:p>
          <a:p>
            <a:pPr lvl="0"/>
            <a:endParaRPr lang="pl-PL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2060"/>
                </a:solidFill>
              </a:rPr>
              <a:t>dopuszcza się przeprowadzenie prac badawczo-rozwojowych (B+R</a:t>
            </a:r>
            <a:r>
              <a:rPr lang="pl-PL" dirty="0">
                <a:solidFill>
                  <a:schemeClr val="tx2"/>
                </a:solidFill>
              </a:rPr>
              <a:t>) jeśli na etapie realizacji zidentyfikowano </a:t>
            </a:r>
            <a:r>
              <a:rPr lang="pl-PL" dirty="0" smtClean="0">
                <a:solidFill>
                  <a:schemeClr val="tx2"/>
                </a:solidFill>
              </a:rPr>
              <a:t>ich </a:t>
            </a:r>
            <a:r>
              <a:rPr lang="pl-PL" dirty="0">
                <a:solidFill>
                  <a:schemeClr val="tx2"/>
                </a:solidFill>
              </a:rPr>
              <a:t>niezbędność do osiągnięcia zakładanych </a:t>
            </a:r>
            <a:r>
              <a:rPr lang="pl-PL" dirty="0" smtClean="0">
                <a:solidFill>
                  <a:schemeClr val="tx2"/>
                </a:solidFill>
              </a:rPr>
              <a:t>rezultatów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271539" y="2290941"/>
            <a:ext cx="26876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     </a:t>
            </a:r>
            <a:endParaRPr lang="pl-PL" b="1" dirty="0">
              <a:solidFill>
                <a:schemeClr val="accent6"/>
              </a:solidFill>
            </a:endParaRPr>
          </a:p>
          <a:p>
            <a:pPr lvl="0"/>
            <a:r>
              <a:rPr lang="pl-PL" sz="2000" dirty="0">
                <a:solidFill>
                  <a:schemeClr val="tx2"/>
                </a:solidFill>
              </a:rPr>
              <a:t>Przedsiębiorcy </a:t>
            </a:r>
          </a:p>
          <a:p>
            <a:pPr lvl="0"/>
            <a:r>
              <a:rPr lang="pl-PL" sz="2000" dirty="0">
                <a:solidFill>
                  <a:schemeClr val="tx2"/>
                </a:solidFill>
              </a:rPr>
              <a:t>w rozumieniu ustawy </a:t>
            </a:r>
          </a:p>
          <a:p>
            <a:pPr lvl="0"/>
            <a:r>
              <a:rPr lang="pl-PL" sz="2000" dirty="0">
                <a:solidFill>
                  <a:schemeClr val="tx2"/>
                </a:solidFill>
              </a:rPr>
              <a:t>z 6 marca 2018 r. Prawo przedsiębiorców</a:t>
            </a: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>
            <a:off x="6364288" y="899972"/>
            <a:ext cx="0" cy="505805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Prostokąt 1">
            <a:extLst>
              <a:ext uri="{FF2B5EF4-FFF2-40B4-BE49-F238E27FC236}">
                <a16:creationId xmlns:a16="http://schemas.microsoft.com/office/drawing/2014/main" id="{22A36AEA-EAFA-4314-9554-79D5E7370701}"/>
              </a:ext>
            </a:extLst>
          </p:cNvPr>
          <p:cNvSpPr/>
          <p:nvPr/>
        </p:nvSpPr>
        <p:spPr>
          <a:xfrm rot="1289772">
            <a:off x="1916169" y="1980137"/>
            <a:ext cx="3066729" cy="2935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16CD5022-3789-492D-A57A-8E63E21AC9EA}"/>
              </a:ext>
            </a:extLst>
          </p:cNvPr>
          <p:cNvCxnSpPr/>
          <p:nvPr/>
        </p:nvCxnSpPr>
        <p:spPr>
          <a:xfrm>
            <a:off x="918819" y="1428053"/>
            <a:ext cx="1713371" cy="670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41CF009F-FA8C-4999-B545-D0B306C2AFEC}"/>
              </a:ext>
            </a:extLst>
          </p:cNvPr>
          <p:cNvCxnSpPr>
            <a:cxnSpLocks/>
          </p:cNvCxnSpPr>
          <p:nvPr/>
        </p:nvCxnSpPr>
        <p:spPr>
          <a:xfrm>
            <a:off x="1126466" y="4661972"/>
            <a:ext cx="1580361" cy="621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B20D5E9A-96E7-4697-A7E6-E3CE2B13FE3F}"/>
              </a:ext>
            </a:extLst>
          </p:cNvPr>
          <p:cNvCxnSpPr>
            <a:cxnSpLocks/>
          </p:cNvCxnSpPr>
          <p:nvPr/>
        </p:nvCxnSpPr>
        <p:spPr>
          <a:xfrm flipV="1">
            <a:off x="541618" y="1407619"/>
            <a:ext cx="370652" cy="970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551A28B6-99FB-4085-9F29-C7C1638A6A6F}"/>
              </a:ext>
            </a:extLst>
          </p:cNvPr>
          <p:cNvCxnSpPr>
            <a:cxnSpLocks/>
          </p:cNvCxnSpPr>
          <p:nvPr/>
        </p:nvCxnSpPr>
        <p:spPr>
          <a:xfrm flipV="1">
            <a:off x="2710973" y="4342728"/>
            <a:ext cx="370652" cy="970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Beneficjent PP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Łącznik prosty 21"/>
          <p:cNvCxnSpPr>
            <a:cxnSpLocks/>
            <a:endCxn id="20" idx="2"/>
          </p:cNvCxnSpPr>
          <p:nvPr/>
        </p:nvCxnSpPr>
        <p:spPr>
          <a:xfrm flipV="1">
            <a:off x="659876" y="770904"/>
            <a:ext cx="2794695" cy="21156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" name="Strzałka: w dół 39">
            <a:extLst>
              <a:ext uri="{FF2B5EF4-FFF2-40B4-BE49-F238E27FC236}">
                <a16:creationId xmlns:a16="http://schemas.microsoft.com/office/drawing/2014/main" id="{191AAA05-A99C-4F31-890E-D9A28207E389}"/>
              </a:ext>
            </a:extLst>
          </p:cNvPr>
          <p:cNvSpPr/>
          <p:nvPr/>
        </p:nvSpPr>
        <p:spPr>
          <a:xfrm rot="16200000">
            <a:off x="5050547" y="1142348"/>
            <a:ext cx="1182002" cy="1238170"/>
          </a:xfrm>
          <a:prstGeom prst="downArrow">
            <a:avLst/>
          </a:prstGeom>
          <a:solidFill>
            <a:srgbClr val="C8E3FB"/>
          </a:solidFill>
          <a:ln>
            <a:solidFill>
              <a:srgbClr val="08A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6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7" name="AutoShape 1" descr="Euro currency symbol free icon"/>
          <p:cNvSpPr>
            <a:spLocks noChangeAspect="1" noChangeArrowheads="1"/>
          </p:cNvSpPr>
          <p:nvPr/>
        </p:nvSpPr>
        <p:spPr bwMode="auto">
          <a:xfrm>
            <a:off x="822435" y="22352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Kluczowe założenia PP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 flipV="1">
            <a:off x="659876" y="768962"/>
            <a:ext cx="4095004" cy="2372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96574"/>
              </p:ext>
            </p:extLst>
          </p:nvPr>
        </p:nvGraphicFramePr>
        <p:xfrm>
          <a:off x="822435" y="1094078"/>
          <a:ext cx="9684512" cy="50116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63356">
                  <a:extLst>
                    <a:ext uri="{9D8B030D-6E8A-4147-A177-3AD203B41FA5}">
                      <a16:colId xmlns:a16="http://schemas.microsoft.com/office/drawing/2014/main" val="553093049"/>
                    </a:ext>
                  </a:extLst>
                </a:gridCol>
                <a:gridCol w="5821156">
                  <a:extLst>
                    <a:ext uri="{9D8B030D-6E8A-4147-A177-3AD203B41FA5}">
                      <a16:colId xmlns:a16="http://schemas.microsoft.com/office/drawing/2014/main" val="2708790732"/>
                    </a:ext>
                  </a:extLst>
                </a:gridCol>
              </a:tblGrid>
              <a:tr h="486200">
                <a:tc>
                  <a:txBody>
                    <a:bodyPr/>
                    <a:lstStyle/>
                    <a:p>
                      <a:r>
                        <a:rPr lang="pl-PL" b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Okres wdrażania</a:t>
                      </a:r>
                      <a:endParaRPr lang="pl-PL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</a:rPr>
                        <a:t>2020- 2025</a:t>
                      </a:r>
                      <a:endParaRPr lang="pl-PL" sz="2000" b="0" dirty="0">
                        <a:ln>
                          <a:noFill/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51581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Okres kwalifikowalności </a:t>
                      </a:r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01.09.2020 – 31.12.2025</a:t>
                      </a:r>
                    </a:p>
                    <a:p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9429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Kwalifikowalność</a:t>
                      </a:r>
                      <a:r>
                        <a:rPr lang="pl-PL" b="0" baseline="0" dirty="0" smtClean="0">
                          <a:solidFill>
                            <a:schemeClr val="tx2"/>
                          </a:solidFill>
                        </a:rPr>
                        <a:t> kosztów</a:t>
                      </a:r>
                      <a:endParaRPr lang="pl-PL" b="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zgodnie z Wytycznymi w zakresie kwalifikowania kosztów ze środków NFOŚiGW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zgodnie z PP Nowa Energia (pkt. 6)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2000" b="0" smtClean="0">
                          <a:solidFill>
                            <a:schemeClr val="tx2"/>
                          </a:solidFill>
                        </a:rPr>
                        <a:t>zgodnie </a:t>
                      </a: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z zasadami udzielania</a:t>
                      </a:r>
                      <a:r>
                        <a:rPr lang="pl-PL" sz="2000" b="0" baseline="0" dirty="0" smtClean="0">
                          <a:solidFill>
                            <a:schemeClr val="tx2"/>
                          </a:solidFill>
                        </a:rPr>
                        <a:t> pomocy publicznej</a:t>
                      </a:r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46609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Minimalna</a:t>
                      </a:r>
                      <a:r>
                        <a:rPr lang="pl-PL" b="0" baseline="0" dirty="0" smtClean="0">
                          <a:solidFill>
                            <a:schemeClr val="tx2"/>
                          </a:solidFill>
                        </a:rPr>
                        <a:t> wartość projektu</a:t>
                      </a:r>
                      <a:endParaRPr lang="pl-PL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2 mln zł</a:t>
                      </a:r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24170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Kwota pożyczki</a:t>
                      </a:r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od 1 mln zł do 100 mln zł – mikro, małe, średnie przedsiębiorstwa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od 2 mln zł do 300 mln zł – duże przedsiębiorstwo</a:t>
                      </a:r>
                      <a:endParaRPr lang="pl-PL" sz="2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427427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2"/>
                          </a:solidFill>
                        </a:rPr>
                        <a:t>Project finance</a:t>
                      </a:r>
                    </a:p>
                    <a:p>
                      <a:endParaRPr lang="pl-PL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do 30 mln zł  – mikro, małe, średnie przedsiębiorstwa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b="0" dirty="0" smtClean="0">
                          <a:solidFill>
                            <a:schemeClr val="tx2"/>
                          </a:solidFill>
                        </a:rPr>
                        <a:t>do 50 mln zł – duże przedsiębiorstwo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57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58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15" name="Sześciokąt 14"/>
          <p:cNvSpPr/>
          <p:nvPr/>
        </p:nvSpPr>
        <p:spPr>
          <a:xfrm>
            <a:off x="3340948" y="925834"/>
            <a:ext cx="8657734" cy="5004099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2"/>
                </a:solidFill>
              </a:rPr>
              <a:t>Budżet </a:t>
            </a:r>
            <a:r>
              <a:rPr lang="pl-PL" b="1" dirty="0" smtClean="0">
                <a:solidFill>
                  <a:schemeClr val="tx2"/>
                </a:solidFill>
              </a:rPr>
              <a:t>programu: </a:t>
            </a:r>
            <a:r>
              <a:rPr lang="pl-PL" dirty="0" smtClean="0">
                <a:solidFill>
                  <a:schemeClr val="tx2"/>
                </a:solidFill>
              </a:rPr>
              <a:t>2,5 mld </a:t>
            </a:r>
            <a:r>
              <a:rPr lang="pl-PL" dirty="0">
                <a:solidFill>
                  <a:schemeClr val="tx2"/>
                </a:solidFill>
              </a:rPr>
              <a:t>zł</a:t>
            </a:r>
          </a:p>
          <a:p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Forma dofinansowania</a:t>
            </a: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pl-PL" u="sng" dirty="0">
                <a:solidFill>
                  <a:schemeClr val="accent5">
                    <a:lumMod val="75000"/>
                  </a:schemeClr>
                </a:solidFill>
              </a:rPr>
              <a:t>przedsięwzięcie inwestycyjno-innowacyjne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pożyczka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na warunkach preferencyjnych lub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rynkowych,</a:t>
            </a:r>
          </a:p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   do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85 % kosztów kwalifikowanych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u="sng" dirty="0" smtClean="0">
                <a:solidFill>
                  <a:schemeClr val="tx2"/>
                </a:solidFill>
              </a:rPr>
              <a:t>realizacja </a:t>
            </a:r>
            <a:r>
              <a:rPr lang="pl-PL" u="sng" dirty="0">
                <a:solidFill>
                  <a:schemeClr val="tx2"/>
                </a:solidFill>
              </a:rPr>
              <a:t>prac B+R </a:t>
            </a:r>
            <a:r>
              <a:rPr lang="pl-PL" dirty="0">
                <a:solidFill>
                  <a:schemeClr val="tx2"/>
                </a:solidFill>
              </a:rPr>
              <a:t>niezbędnych do osiągnięcia rezultatów przedsięwzięcia inwestycyjno-innowacyjnego: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d</a:t>
            </a:r>
            <a:r>
              <a:rPr lang="pl-PL" b="1" dirty="0" smtClean="0">
                <a:solidFill>
                  <a:schemeClr val="tx2"/>
                </a:solidFill>
              </a:rPr>
              <a:t>otacja </a:t>
            </a:r>
            <a:r>
              <a:rPr lang="pl-PL" dirty="0">
                <a:solidFill>
                  <a:schemeClr val="tx2"/>
                </a:solidFill>
              </a:rPr>
              <a:t>do wysokości określonej w Rozporządzeniu Komisji (UE) nr 651/2014 z </a:t>
            </a:r>
            <a:r>
              <a:rPr lang="pl-PL" dirty="0" smtClean="0">
                <a:solidFill>
                  <a:schemeClr val="tx2"/>
                </a:solidFill>
              </a:rPr>
              <a:t>dnia  17.06.2014 r.   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pożyczka </a:t>
            </a:r>
            <a:r>
              <a:rPr lang="pl-PL" dirty="0">
                <a:solidFill>
                  <a:schemeClr val="tx2"/>
                </a:solidFill>
              </a:rPr>
              <a:t>na warunkach preferencyjnych lub </a:t>
            </a:r>
            <a:r>
              <a:rPr lang="pl-PL" dirty="0" smtClean="0">
                <a:solidFill>
                  <a:schemeClr val="tx2"/>
                </a:solidFill>
              </a:rPr>
              <a:t>rynkowych 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ale nie </a:t>
            </a:r>
            <a:r>
              <a:rPr lang="pl-PL" dirty="0">
                <a:solidFill>
                  <a:schemeClr val="tx2"/>
                </a:solidFill>
              </a:rPr>
              <a:t>więcej niż 15% kapitału pożyczki uzyskanej na przedsięwzięcie </a:t>
            </a:r>
            <a:r>
              <a:rPr lang="pl-PL" dirty="0" smtClean="0">
                <a:solidFill>
                  <a:schemeClr val="tx2"/>
                </a:solidFill>
              </a:rPr>
              <a:t>inwestycyjno-innowacyjne</a:t>
            </a:r>
          </a:p>
          <a:p>
            <a:endParaRPr lang="pl-PL" dirty="0">
              <a:solidFill>
                <a:schemeClr val="tx2"/>
              </a:solidFill>
            </a:endParaRPr>
          </a:p>
          <a:p>
            <a:r>
              <a:rPr lang="pl-PL" b="1" dirty="0" smtClean="0">
                <a:solidFill>
                  <a:schemeClr val="tx2"/>
                </a:solidFill>
              </a:rPr>
              <a:t>Okres finansowania pożyczką: 	</a:t>
            </a:r>
            <a:r>
              <a:rPr lang="pl-PL" dirty="0" smtClean="0">
                <a:solidFill>
                  <a:schemeClr val="tx2"/>
                </a:solidFill>
              </a:rPr>
              <a:t>15 lat </a:t>
            </a:r>
          </a:p>
          <a:p>
            <a:r>
              <a:rPr lang="pl-PL" sz="1600" dirty="0" smtClean="0">
                <a:solidFill>
                  <a:schemeClr val="tx2"/>
                </a:solidFill>
              </a:rPr>
              <a:t>od wypłaty pierwszej transzy pożyczki do daty spłaty ostatniej raty kapitałowej</a:t>
            </a:r>
            <a:endParaRPr lang="pl-PL" sz="1600" dirty="0">
              <a:solidFill>
                <a:schemeClr val="tx2"/>
              </a:solidFill>
            </a:endParaRPr>
          </a:p>
        </p:txBody>
      </p:sp>
      <p:cxnSp>
        <p:nvCxnSpPr>
          <p:cNvPr id="25" name="Łącznik prosty 24"/>
          <p:cNvCxnSpPr>
            <a:cxnSpLocks/>
          </p:cNvCxnSpPr>
          <p:nvPr/>
        </p:nvCxnSpPr>
        <p:spPr>
          <a:xfrm flipH="1">
            <a:off x="3864864" y="1024128"/>
            <a:ext cx="24384" cy="502310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AutoShape 1" descr="Euro currency symbol free icon"/>
          <p:cNvSpPr>
            <a:spLocks noChangeAspect="1" noChangeArrowheads="1"/>
          </p:cNvSpPr>
          <p:nvPr/>
        </p:nvSpPr>
        <p:spPr bwMode="auto">
          <a:xfrm>
            <a:off x="822435" y="22352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4" y="2213487"/>
            <a:ext cx="1762517" cy="1998505"/>
          </a:xfrm>
          <a:prstGeom prst="rect">
            <a:avLst/>
          </a:prstGeom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2">
                    <a:lumMod val="50000"/>
                  </a:schemeClr>
                </a:solidFill>
              </a:rPr>
              <a:t>Kluczowe założenia </a:t>
            </a:r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PP c.d.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 flipV="1">
            <a:off x="659876" y="768962"/>
            <a:ext cx="4095004" cy="2372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hidden="1"/>
          <p:cNvSpPr/>
          <p:nvPr/>
        </p:nvSpPr>
        <p:spPr>
          <a:xfrm>
            <a:off x="693683" y="6164317"/>
            <a:ext cx="10058400" cy="693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sp>
        <p:nvSpPr>
          <p:cNvPr id="15" name="Sześciokąt 14"/>
          <p:cNvSpPr/>
          <p:nvPr/>
        </p:nvSpPr>
        <p:spPr>
          <a:xfrm>
            <a:off x="419382" y="1268755"/>
            <a:ext cx="10468074" cy="5004099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b="1" dirty="0" smtClean="0">
              <a:solidFill>
                <a:schemeClr val="tx2"/>
              </a:solidFill>
            </a:endParaRPr>
          </a:p>
          <a:p>
            <a:pPr lvl="2"/>
            <a:endParaRPr lang="pl-PL" b="1" dirty="0">
              <a:solidFill>
                <a:schemeClr val="tx2"/>
              </a:solidFill>
            </a:endParaRPr>
          </a:p>
          <a:p>
            <a:pPr lvl="1"/>
            <a:r>
              <a:rPr lang="pl-PL" sz="2000" b="1" dirty="0">
                <a:solidFill>
                  <a:schemeClr val="tx2"/>
                </a:solidFill>
              </a:rPr>
              <a:t>P</a:t>
            </a:r>
            <a:r>
              <a:rPr lang="pl-PL" sz="2000" b="1" dirty="0" smtClean="0">
                <a:solidFill>
                  <a:schemeClr val="tx2"/>
                </a:solidFill>
              </a:rPr>
              <a:t>remia innowacyjna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do 20% </a:t>
            </a:r>
            <a:r>
              <a:rPr lang="pl-PL" dirty="0" smtClean="0">
                <a:solidFill>
                  <a:schemeClr val="tx2"/>
                </a:solidFill>
              </a:rPr>
              <a:t>kapitału wypłaconej kwoty pożyczki: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nie więcej niż 10 mln zł,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po zrealizowaniu wskaźników produktu (</a:t>
            </a:r>
            <a:r>
              <a:rPr lang="pl-PL" b="1" dirty="0" smtClean="0">
                <a:solidFill>
                  <a:schemeClr val="tx2"/>
                </a:solidFill>
              </a:rPr>
              <a:t>efektu rzeczowego</a:t>
            </a:r>
            <a:r>
              <a:rPr lang="pl-PL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tx2"/>
                </a:solidFill>
              </a:rPr>
              <a:t>pomniejsza</a:t>
            </a:r>
            <a:r>
              <a:rPr lang="pl-PL" dirty="0">
                <a:solidFill>
                  <a:schemeClr val="tx2"/>
                </a:solidFill>
              </a:rPr>
              <a:t> kwotę kapitału wypłaconej pożyczki,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l-PL" dirty="0" smtClean="0">
              <a:solidFill>
                <a:schemeClr val="tx2"/>
              </a:solidFill>
            </a:endParaRPr>
          </a:p>
          <a:p>
            <a:pPr lvl="1"/>
            <a:r>
              <a:rPr lang="pl-PL" sz="2000" b="1" dirty="0" smtClean="0">
                <a:solidFill>
                  <a:schemeClr val="tx2"/>
                </a:solidFill>
              </a:rPr>
              <a:t>Częściowe umorzenie pożyczki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do 25 % </a:t>
            </a:r>
            <a:r>
              <a:rPr lang="pl-PL" dirty="0" smtClean="0">
                <a:solidFill>
                  <a:schemeClr val="tx2"/>
                </a:solidFill>
              </a:rPr>
              <a:t>wypłaconej kwoty pożyczki pomniejszonej o premię innowacyjną: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osiągnięcie wskaźników </a:t>
            </a:r>
            <a:r>
              <a:rPr lang="pl-PL" b="1" dirty="0" smtClean="0">
                <a:solidFill>
                  <a:schemeClr val="tx2"/>
                </a:solidFill>
              </a:rPr>
              <a:t>produktu i rezultatu</a:t>
            </a:r>
            <a:r>
              <a:rPr lang="pl-PL" dirty="0" smtClean="0">
                <a:solidFill>
                  <a:schemeClr val="tx2"/>
                </a:solidFill>
              </a:rPr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2"/>
                </a:solidFill>
              </a:rPr>
              <a:t>p</a:t>
            </a:r>
            <a:r>
              <a:rPr lang="pl-PL" dirty="0" smtClean="0">
                <a:solidFill>
                  <a:schemeClr val="tx2"/>
                </a:solidFill>
              </a:rPr>
              <a:t>otwierdzenie zachowania trwałości (3 lub 5 lat),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przeznaczenie umorzonej kwoty</a:t>
            </a:r>
            <a:r>
              <a:rPr lang="pl-PL" dirty="0" smtClean="0">
                <a:solidFill>
                  <a:schemeClr val="tx2"/>
                </a:solidFill>
              </a:rPr>
              <a:t> na realizację kolejnego przedsięwzięcia – wdrożenie tego samego rozwiązania/technologii</a:t>
            </a:r>
          </a:p>
          <a:p>
            <a:pPr lvl="1"/>
            <a:endParaRPr lang="pl-PL" sz="2000" b="1" dirty="0">
              <a:solidFill>
                <a:schemeClr val="tx2"/>
              </a:solidFill>
            </a:endParaRPr>
          </a:p>
          <a:p>
            <a:pPr lvl="1"/>
            <a:r>
              <a:rPr lang="pl-PL" sz="2000" b="1" dirty="0" smtClean="0">
                <a:solidFill>
                  <a:schemeClr val="tx2"/>
                </a:solidFill>
              </a:rPr>
              <a:t>Karencja </a:t>
            </a:r>
            <a:r>
              <a:rPr lang="pl-PL" sz="2000" b="1" dirty="0">
                <a:solidFill>
                  <a:schemeClr val="tx2"/>
                </a:solidFill>
              </a:rPr>
              <a:t>w spłacie rat kapitału i odsetek </a:t>
            </a:r>
            <a:endParaRPr lang="pl-PL" sz="2000" b="1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b="1" dirty="0" smtClean="0">
                <a:solidFill>
                  <a:schemeClr val="tx2"/>
                </a:solidFill>
              </a:rPr>
              <a:t>do 18 m-</a:t>
            </a:r>
            <a:r>
              <a:rPr lang="pl-PL" b="1" dirty="0" err="1" smtClean="0">
                <a:solidFill>
                  <a:schemeClr val="tx2"/>
                </a:solidFill>
              </a:rPr>
              <a:t>cy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dirty="0" smtClean="0">
                <a:solidFill>
                  <a:schemeClr val="tx2"/>
                </a:solidFill>
              </a:rPr>
              <a:t>– karencja w spłacie rat kapitału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2"/>
                </a:solidFill>
              </a:rPr>
              <a:t>jednorazowa spłata odsetek w przypadku przedsięwzięć trwających </a:t>
            </a:r>
            <a:r>
              <a:rPr lang="pl-PL" b="1" dirty="0" smtClean="0">
                <a:solidFill>
                  <a:schemeClr val="tx2"/>
                </a:solidFill>
              </a:rPr>
              <a:t>&lt; 2 lata</a:t>
            </a: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 smtClean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  <a:p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7" name="AutoShape 1" descr="Euro currency symbol free icon"/>
          <p:cNvSpPr>
            <a:spLocks noChangeAspect="1" noChangeArrowheads="1"/>
          </p:cNvSpPr>
          <p:nvPr/>
        </p:nvSpPr>
        <p:spPr bwMode="auto">
          <a:xfrm>
            <a:off x="822435" y="22352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621629" y="160284"/>
            <a:ext cx="5665883" cy="610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2">
                    <a:lumMod val="50000"/>
                  </a:schemeClr>
                </a:solidFill>
              </a:rPr>
              <a:t>Kluczowe założenia PP c.d.</a:t>
            </a: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Łącznik prosty 13"/>
          <p:cNvCxnSpPr>
            <a:cxnSpLocks/>
          </p:cNvCxnSpPr>
          <p:nvPr/>
        </p:nvCxnSpPr>
        <p:spPr>
          <a:xfrm flipV="1">
            <a:off x="659876" y="768962"/>
            <a:ext cx="4095004" cy="2372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PROGRAM | </a:t>
            </a:r>
            <a:r>
              <a:rPr lang="pl-PL" b="1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</a:rPr>
              <a:t>NOWA ENERGIA </a:t>
            </a:r>
            <a:endParaRPr lang="pl-PL" dirty="0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1419843" y="969171"/>
            <a:ext cx="21627" cy="466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6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trzałka w prawo 70"/>
          <p:cNvSpPr/>
          <p:nvPr/>
        </p:nvSpPr>
        <p:spPr>
          <a:xfrm>
            <a:off x="1060704" y="4659827"/>
            <a:ext cx="10543032" cy="557784"/>
          </a:xfrm>
          <a:prstGeom prst="rightArrow">
            <a:avLst>
              <a:gd name="adj1" fmla="val 71017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1060704" y="3898804"/>
            <a:ext cx="10543032" cy="557784"/>
            <a:chOff x="-554201" y="3396741"/>
            <a:chExt cx="10543032" cy="557784"/>
          </a:xfrm>
        </p:grpSpPr>
        <p:sp>
          <p:nvSpPr>
            <p:cNvPr id="10" name="Strzałka w prawo 9"/>
            <p:cNvSpPr/>
            <p:nvPr/>
          </p:nvSpPr>
          <p:spPr>
            <a:xfrm>
              <a:off x="-554201" y="3396741"/>
              <a:ext cx="10543032" cy="557784"/>
            </a:xfrm>
            <a:prstGeom prst="rightArrow">
              <a:avLst/>
            </a:prstGeom>
            <a:solidFill>
              <a:srgbClr val="3FC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6168443" y="3477390"/>
              <a:ext cx="2361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Umorzenie pożyczki</a:t>
              </a:r>
            </a:p>
          </p:txBody>
        </p:sp>
      </p:grpSp>
      <p:grpSp>
        <p:nvGrpSpPr>
          <p:cNvPr id="56" name="Grupa 55"/>
          <p:cNvGrpSpPr/>
          <p:nvPr/>
        </p:nvGrpSpPr>
        <p:grpSpPr>
          <a:xfrm>
            <a:off x="278059" y="1383423"/>
            <a:ext cx="1673545" cy="1278996"/>
            <a:chOff x="3142501" y="1189704"/>
            <a:chExt cx="1857794" cy="1505054"/>
          </a:xfrm>
        </p:grpSpPr>
        <p:cxnSp>
          <p:nvCxnSpPr>
            <p:cNvPr id="26" name="Łącznik prosty ze strzałką 25"/>
            <p:cNvCxnSpPr/>
            <p:nvPr/>
          </p:nvCxnSpPr>
          <p:spPr>
            <a:xfrm>
              <a:off x="4009449" y="2271628"/>
              <a:ext cx="1562" cy="4231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ole tekstowe 33"/>
            <p:cNvSpPr txBox="1"/>
            <p:nvPr/>
          </p:nvSpPr>
          <p:spPr>
            <a:xfrm>
              <a:off x="3142501" y="1189704"/>
              <a:ext cx="18577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Przyrzeczenie udzielenia premii innowacyjnej zawarte w umowie</a:t>
              </a:r>
            </a:p>
          </p:txBody>
        </p:sp>
      </p:grpSp>
      <p:sp>
        <p:nvSpPr>
          <p:cNvPr id="35" name="pole tekstowe 34"/>
          <p:cNvSpPr txBox="1"/>
          <p:nvPr/>
        </p:nvSpPr>
        <p:spPr>
          <a:xfrm>
            <a:off x="6580700" y="793848"/>
            <a:ext cx="2249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5878399" y="4038419"/>
            <a:ext cx="2193495" cy="2379287"/>
            <a:chOff x="6709514" y="4060773"/>
            <a:chExt cx="2193495" cy="2379287"/>
          </a:xfrm>
        </p:grpSpPr>
        <p:sp>
          <p:nvSpPr>
            <p:cNvPr id="22" name="Prostokąt 21"/>
            <p:cNvSpPr/>
            <p:nvPr/>
          </p:nvSpPr>
          <p:spPr>
            <a:xfrm>
              <a:off x="8145573" y="4060773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Łącznik prosty ze strzałką 27"/>
            <p:cNvCxnSpPr/>
            <p:nvPr/>
          </p:nvCxnSpPr>
          <p:spPr>
            <a:xfrm flipV="1">
              <a:off x="8162426" y="4382403"/>
              <a:ext cx="0" cy="1173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/>
            <p:cNvSpPr txBox="1"/>
            <p:nvPr/>
          </p:nvSpPr>
          <p:spPr>
            <a:xfrm>
              <a:off x="6709514" y="5485953"/>
              <a:ext cx="21934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Wniosek o umorzenie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 zakończeniu okresu trwałości i częściowej spłacie pożyczki</a:t>
              </a:r>
            </a:p>
          </p:txBody>
        </p:sp>
      </p:grpSp>
      <p:grpSp>
        <p:nvGrpSpPr>
          <p:cNvPr id="2" name="Grupa 1"/>
          <p:cNvGrpSpPr/>
          <p:nvPr/>
        </p:nvGrpSpPr>
        <p:grpSpPr>
          <a:xfrm>
            <a:off x="1064010" y="3188234"/>
            <a:ext cx="10143527" cy="692334"/>
            <a:chOff x="1060704" y="3175689"/>
            <a:chExt cx="10143527" cy="692334"/>
          </a:xfrm>
        </p:grpSpPr>
        <p:sp>
          <p:nvSpPr>
            <p:cNvPr id="54" name="Prostokąt 53"/>
            <p:cNvSpPr/>
            <p:nvPr/>
          </p:nvSpPr>
          <p:spPr>
            <a:xfrm>
              <a:off x="4272449" y="3182223"/>
              <a:ext cx="6931782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060704" y="3175689"/>
              <a:ext cx="3227832" cy="692333"/>
            </a:xfrm>
            <a:prstGeom prst="rect">
              <a:avLst/>
            </a:prstGeom>
            <a:solidFill>
              <a:srgbClr val="C8E3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423942" y="3344183"/>
              <a:ext cx="2659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Realizacja przedsięwzięcia</a:t>
              </a:r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7033786" y="3319872"/>
              <a:ext cx="3182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POŻYCZKA</a:t>
              </a:r>
              <a:r>
                <a:rPr kumimoji="0" lang="pl-PL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WG UMOWY</a:t>
              </a: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060704" y="2534659"/>
            <a:ext cx="10543032" cy="557784"/>
            <a:chOff x="-148638" y="2753128"/>
            <a:chExt cx="10543032" cy="557784"/>
          </a:xfrm>
        </p:grpSpPr>
        <p:sp>
          <p:nvSpPr>
            <p:cNvPr id="9" name="Strzałka w prawo 8"/>
            <p:cNvSpPr/>
            <p:nvPr/>
          </p:nvSpPr>
          <p:spPr>
            <a:xfrm>
              <a:off x="-148638" y="2753128"/>
              <a:ext cx="10543032" cy="557784"/>
            </a:xfrm>
            <a:prstGeom prst="rightArrow">
              <a:avLst/>
            </a:prstGeom>
            <a:solidFill>
              <a:srgbClr val="3FC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269609" y="2831091"/>
              <a:ext cx="7023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  R   E   M   I   A           I   N  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O   W   A   C   Y   J   N   A 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10493633" y="2961826"/>
            <a:ext cx="1435608" cy="1114495"/>
            <a:chOff x="10484269" y="2962207"/>
            <a:chExt cx="1435608" cy="1114495"/>
          </a:xfrm>
        </p:grpSpPr>
        <p:sp>
          <p:nvSpPr>
            <p:cNvPr id="42" name="pole tekstowe 41"/>
            <p:cNvSpPr txBox="1"/>
            <p:nvPr/>
          </p:nvSpPr>
          <p:spPr>
            <a:xfrm>
              <a:off x="10484269" y="3277877"/>
              <a:ext cx="14356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Koniec spłaty </a:t>
              </a:r>
              <a:r>
                <a:rPr kumimoji="0" lang="pl-P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pożyczki wg umowy</a:t>
              </a:r>
              <a:endPara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6" name="Łącznik prosty ze strzałką 45"/>
            <p:cNvCxnSpPr/>
            <p:nvPr/>
          </p:nvCxnSpPr>
          <p:spPr>
            <a:xfrm>
              <a:off x="11198174" y="3703256"/>
              <a:ext cx="0" cy="373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/>
            <p:nvPr/>
          </p:nvCxnSpPr>
          <p:spPr>
            <a:xfrm flipV="1">
              <a:off x="11198173" y="2962207"/>
              <a:ext cx="0" cy="373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upa 58"/>
          <p:cNvGrpSpPr/>
          <p:nvPr/>
        </p:nvGrpSpPr>
        <p:grpSpPr>
          <a:xfrm>
            <a:off x="7726428" y="5296948"/>
            <a:ext cx="2962593" cy="1107996"/>
            <a:chOff x="9388647" y="5135053"/>
            <a:chExt cx="2962593" cy="1107996"/>
          </a:xfrm>
        </p:grpSpPr>
        <p:cxnSp>
          <p:nvCxnSpPr>
            <p:cNvPr id="29" name="Łącznik prosty ze strzałką 28"/>
            <p:cNvCxnSpPr/>
            <p:nvPr/>
          </p:nvCxnSpPr>
          <p:spPr>
            <a:xfrm flipH="1" flipV="1">
              <a:off x="9388647" y="5689051"/>
              <a:ext cx="546074" cy="75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pole tekstowe 48"/>
            <p:cNvSpPr txBox="1"/>
            <p:nvPr/>
          </p:nvSpPr>
          <p:spPr>
            <a:xfrm>
              <a:off x="9885286" y="5135053"/>
              <a:ext cx="24659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Warunek: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osiągnięcie wskaźników rezultatu (osiągnięcie efektu ekologicznego) oraz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przeznaczenie kwoty umorzenia na realizację kolejnego wdrożenia tej samej technologii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4249833" y="4038419"/>
            <a:ext cx="6489369" cy="650291"/>
            <a:chOff x="3270785" y="4031412"/>
            <a:chExt cx="7422469" cy="650291"/>
          </a:xfrm>
        </p:grpSpPr>
        <p:sp>
          <p:nvSpPr>
            <p:cNvPr id="20" name="Prostokąt 19"/>
            <p:cNvSpPr/>
            <p:nvPr/>
          </p:nvSpPr>
          <p:spPr>
            <a:xfrm>
              <a:off x="10641139" y="4031412"/>
              <a:ext cx="52115" cy="3562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Nawias klamrowy zamykający 51"/>
            <p:cNvSpPr/>
            <p:nvPr/>
          </p:nvSpPr>
          <p:spPr>
            <a:xfrm rot="5400000" flipV="1">
              <a:off x="6828117" y="777497"/>
              <a:ext cx="250408" cy="736507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pole tekstowe 52"/>
            <p:cNvSpPr txBox="1"/>
            <p:nvPr/>
          </p:nvSpPr>
          <p:spPr>
            <a:xfrm>
              <a:off x="6690822" y="4250816"/>
              <a:ext cx="39763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Umorzenie </a:t>
              </a:r>
              <a:r>
                <a:rPr kumimoji="0" lang="pl-PL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25% </a:t>
              </a:r>
              <a:r>
                <a:rPr kumimoji="0" lang="pl-PL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wypłaconej 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pożyczki pomniejszonej o premię innowacyjną 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4139735" y="4972984"/>
            <a:ext cx="1228033" cy="1007572"/>
            <a:chOff x="4111158" y="4061845"/>
            <a:chExt cx="1228033" cy="1007572"/>
          </a:xfrm>
        </p:grpSpPr>
        <p:sp>
          <p:nvSpPr>
            <p:cNvPr id="21" name="Prostokąt 20"/>
            <p:cNvSpPr/>
            <p:nvPr/>
          </p:nvSpPr>
          <p:spPr>
            <a:xfrm>
              <a:off x="4282439" y="406184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Nawias klamrowy zamykający 42"/>
            <p:cNvSpPr/>
            <p:nvPr/>
          </p:nvSpPr>
          <p:spPr>
            <a:xfrm rot="5400000" flipV="1">
              <a:off x="4583055" y="4090808"/>
              <a:ext cx="246744" cy="810902"/>
            </a:xfrm>
            <a:prstGeom prst="rightBrace">
              <a:avLst>
                <a:gd name="adj1" fmla="val 8333"/>
                <a:gd name="adj2" fmla="val 5266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4111158" y="4638530"/>
              <a:ext cx="12280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Karencja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 spłacie pożyczki</a:t>
              </a:r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4627377" y="5285194"/>
            <a:ext cx="1232915" cy="1270108"/>
            <a:chOff x="5794155" y="4393988"/>
            <a:chExt cx="1232915" cy="1270108"/>
          </a:xfrm>
        </p:grpSpPr>
        <p:cxnSp>
          <p:nvCxnSpPr>
            <p:cNvPr id="27" name="Łącznik prosty ze strzałką 26"/>
            <p:cNvCxnSpPr/>
            <p:nvPr/>
          </p:nvCxnSpPr>
          <p:spPr>
            <a:xfrm flipV="1">
              <a:off x="6405732" y="4393988"/>
              <a:ext cx="4881" cy="8539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ole tekstowe 37"/>
            <p:cNvSpPr txBox="1"/>
            <p:nvPr/>
          </p:nvSpPr>
          <p:spPr>
            <a:xfrm>
              <a:off x="5794155" y="5233209"/>
              <a:ext cx="12329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Rozpoczęcie spłaty pożyczki</a:t>
              </a:r>
            </a:p>
          </p:txBody>
        </p:sp>
      </p:grpSp>
      <p:sp>
        <p:nvSpPr>
          <p:cNvPr id="64" name="Tytuł 1"/>
          <p:cNvSpPr txBox="1">
            <a:spLocks/>
          </p:cNvSpPr>
          <p:nvPr/>
        </p:nvSpPr>
        <p:spPr>
          <a:xfrm>
            <a:off x="621629" y="160284"/>
            <a:ext cx="8897275" cy="6106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 smtClean="0">
                <a:solidFill>
                  <a:srgbClr val="DBEFF9">
                    <a:lumMod val="50000"/>
                  </a:srgbClr>
                </a:solidFill>
                <a:latin typeface="Calibri Light"/>
              </a:rPr>
              <a:t>Wyróżniający punkt PP: 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BEFF9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Premia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innowacyjna </a:t>
            </a:r>
            <a:r>
              <a:rPr lang="pl-PL" sz="3600" dirty="0">
                <a:solidFill>
                  <a:srgbClr val="DBEFF9">
                    <a:lumMod val="50000"/>
                  </a:srgbClr>
                </a:solidFill>
                <a:latin typeface="Calibri Light"/>
              </a:rPr>
              <a:t>/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BEFF9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Umorzenie pożyczki</a:t>
            </a:r>
          </a:p>
        </p:txBody>
      </p:sp>
      <p:cxnSp>
        <p:nvCxnSpPr>
          <p:cNvPr id="65" name="Łącznik prosty 64"/>
          <p:cNvCxnSpPr>
            <a:cxnSpLocks/>
          </p:cNvCxnSpPr>
          <p:nvPr/>
        </p:nvCxnSpPr>
        <p:spPr>
          <a:xfrm flipV="1">
            <a:off x="659876" y="710232"/>
            <a:ext cx="8170248" cy="82450"/>
          </a:xfrm>
          <a:prstGeom prst="line">
            <a:avLst/>
          </a:prstGeom>
          <a:ln w="730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az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9021" y="5375501"/>
            <a:ext cx="1309661" cy="1216777"/>
          </a:xfrm>
          <a:prstGeom prst="rect">
            <a:avLst/>
          </a:prstGeom>
        </p:spPr>
      </p:pic>
      <p:grpSp>
        <p:nvGrpSpPr>
          <p:cNvPr id="7" name="Grupa 6"/>
          <p:cNvGrpSpPr/>
          <p:nvPr/>
        </p:nvGrpSpPr>
        <p:grpSpPr>
          <a:xfrm>
            <a:off x="3115400" y="864349"/>
            <a:ext cx="2392679" cy="2100168"/>
            <a:chOff x="3086098" y="1175266"/>
            <a:chExt cx="2392679" cy="1787543"/>
          </a:xfrm>
        </p:grpSpPr>
        <p:grpSp>
          <p:nvGrpSpPr>
            <p:cNvPr id="51" name="Grupa 50"/>
            <p:cNvGrpSpPr/>
            <p:nvPr/>
          </p:nvGrpSpPr>
          <p:grpSpPr>
            <a:xfrm>
              <a:off x="3086098" y="1175266"/>
              <a:ext cx="2392679" cy="1509409"/>
              <a:chOff x="5035296" y="1213057"/>
              <a:chExt cx="2392679" cy="1509409"/>
            </a:xfrm>
          </p:grpSpPr>
          <p:cxnSp>
            <p:nvCxnSpPr>
              <p:cNvPr id="62" name="Łącznik prosty ze strzałką 61"/>
              <p:cNvCxnSpPr>
                <a:endCxn id="15" idx="0"/>
              </p:cNvCxnSpPr>
              <p:nvPr/>
            </p:nvCxnSpPr>
            <p:spPr>
              <a:xfrm flipH="1">
                <a:off x="6250155" y="1720287"/>
                <a:ext cx="17" cy="100217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pole tekstowe 62"/>
              <p:cNvSpPr txBox="1"/>
              <p:nvPr/>
            </p:nvSpPr>
            <p:spPr>
              <a:xfrm>
                <a:off x="5035296" y="1213057"/>
                <a:ext cx="2392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9DD9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Udzielenie premii po zakończeniu przedsięwzięcia</a:t>
                </a:r>
                <a:endParaRPr kumimoji="0" lang="pl-PL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9DD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4278097" y="2684675"/>
              <a:ext cx="45719" cy="278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327082" y="1118821"/>
            <a:ext cx="6166554" cy="1852742"/>
            <a:chOff x="4312398" y="1109465"/>
            <a:chExt cx="6166554" cy="1852742"/>
          </a:xfrm>
        </p:grpSpPr>
        <p:sp>
          <p:nvSpPr>
            <p:cNvPr id="37" name="pole tekstowe 36"/>
            <p:cNvSpPr txBox="1"/>
            <p:nvPr/>
          </p:nvSpPr>
          <p:spPr>
            <a:xfrm>
              <a:off x="4781814" y="1109465"/>
              <a:ext cx="3851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200" dirty="0">
                  <a:solidFill>
                    <a:prstClr val="black"/>
                  </a:solidFill>
                  <a:latin typeface="Calibri"/>
                </a:rPr>
                <a:t>P</a:t>
              </a:r>
              <a:r>
                <a:rPr kumimoji="0" lang="pl-P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omniejszenie</a:t>
              </a: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kwoty kapitału pożyczki </a:t>
              </a: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–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max o </a:t>
              </a:r>
              <a:r>
                <a:rPr kumimoji="0" lang="pl-PL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20</a:t>
              </a:r>
              <a:r>
                <a:rPr kumimoji="0" lang="pl-PL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% - </a:t>
              </a: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do </a:t>
              </a: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spłaty </a:t>
              </a: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poprzez</a:t>
              </a: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proporcjonalne </a:t>
              </a:r>
              <a:r>
                <a:rPr kumimoji="0" lang="pl-PL" sz="12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zmniejszenie rat pozostałych do </a:t>
              </a:r>
              <a:r>
                <a:rPr kumimoji="0" lang="pl-PL" sz="12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spłaty</a:t>
              </a: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nie</a:t>
              </a:r>
              <a:r>
                <a:rPr kumimoji="0" lang="pl-PL" sz="1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więcej niż 10 mln zł  (aneks do umowy)</a:t>
              </a: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Nawias klamrowy zamykający 40"/>
            <p:cNvSpPr/>
            <p:nvPr/>
          </p:nvSpPr>
          <p:spPr>
            <a:xfrm rot="16200000">
              <a:off x="7264434" y="-547377"/>
              <a:ext cx="262481" cy="616655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 flipH="1">
              <a:off x="10433231" y="264190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Prostokąt 59"/>
          <p:cNvSpPr/>
          <p:nvPr/>
        </p:nvSpPr>
        <p:spPr>
          <a:xfrm>
            <a:off x="419382" y="6371113"/>
            <a:ext cx="2993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PROGRAM |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DBEFF9">
                    <a:lumMod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NOWA ENERGIA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9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1771302" y="1450178"/>
            <a:ext cx="2572419" cy="738664"/>
            <a:chOff x="1862420" y="1450178"/>
            <a:chExt cx="2572419" cy="738664"/>
          </a:xfrm>
        </p:grpSpPr>
        <p:sp>
          <p:nvSpPr>
            <p:cNvPr id="4" name="pole tekstowe 3"/>
            <p:cNvSpPr txBox="1"/>
            <p:nvPr/>
          </p:nvSpPr>
          <p:spPr>
            <a:xfrm>
              <a:off x="1862420" y="1450178"/>
              <a:ext cx="25724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Warunek: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określenie wskaźników produktu i rezultatu </a:t>
              </a:r>
              <a:r>
                <a:rPr kumimoji="0" lang="pl-PL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PO OSIĄGNIĘCIU efektu </a:t>
              </a:r>
              <a: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rzeczowego </a:t>
              </a:r>
              <a:br>
                <a: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Łącznik prosty ze strzałką 5"/>
            <p:cNvCxnSpPr>
              <a:cxnSpLocks/>
            </p:cNvCxnSpPr>
            <p:nvPr/>
          </p:nvCxnSpPr>
          <p:spPr>
            <a:xfrm flipH="1" flipV="1">
              <a:off x="1932590" y="1901142"/>
              <a:ext cx="205425" cy="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upa 69">
            <a:extLst>
              <a:ext uri="{FF2B5EF4-FFF2-40B4-BE49-F238E27FC236}">
                <a16:creationId xmlns:a16="http://schemas.microsoft.com/office/drawing/2014/main" id="{2D62F4D1-80C2-428A-ADC1-0C8F94226A2A}"/>
              </a:ext>
            </a:extLst>
          </p:cNvPr>
          <p:cNvGrpSpPr/>
          <p:nvPr/>
        </p:nvGrpSpPr>
        <p:grpSpPr>
          <a:xfrm>
            <a:off x="1693890" y="4936389"/>
            <a:ext cx="2944147" cy="1288583"/>
            <a:chOff x="823629" y="4657885"/>
            <a:chExt cx="2944147" cy="1288583"/>
          </a:xfrm>
        </p:grpSpPr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12571D30-EF80-49A3-914E-4131A29EB720}"/>
                </a:ext>
              </a:extLst>
            </p:cNvPr>
            <p:cNvSpPr/>
            <p:nvPr/>
          </p:nvSpPr>
          <p:spPr>
            <a:xfrm>
              <a:off x="3722057" y="4657885"/>
              <a:ext cx="45719" cy="3203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9" name="Grupa 68">
              <a:extLst>
                <a:ext uri="{FF2B5EF4-FFF2-40B4-BE49-F238E27FC236}">
                  <a16:creationId xmlns:a16="http://schemas.microsoft.com/office/drawing/2014/main" id="{BE5AABEE-5188-40D9-BEF6-0492F3EFC44E}"/>
                </a:ext>
              </a:extLst>
            </p:cNvPr>
            <p:cNvGrpSpPr/>
            <p:nvPr/>
          </p:nvGrpSpPr>
          <p:grpSpPr>
            <a:xfrm>
              <a:off x="823629" y="4836064"/>
              <a:ext cx="2944147" cy="1110404"/>
              <a:chOff x="1677249" y="5047919"/>
              <a:chExt cx="2944147" cy="1110404"/>
            </a:xfrm>
          </p:grpSpPr>
          <p:sp>
            <p:nvSpPr>
              <p:cNvPr id="32" name="pole tekstowe 31">
                <a:extLst>
                  <a:ext uri="{FF2B5EF4-FFF2-40B4-BE49-F238E27FC236}">
                    <a16:creationId xmlns:a16="http://schemas.microsoft.com/office/drawing/2014/main" id="{C313BE6E-956B-4F79-B66D-CAC7043D4B55}"/>
                  </a:ext>
                </a:extLst>
              </p:cNvPr>
              <p:cNvSpPr txBox="1"/>
              <p:nvPr/>
            </p:nvSpPr>
            <p:spPr>
              <a:xfrm>
                <a:off x="1677249" y="5047919"/>
                <a:ext cx="26611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Karencja w spłacie odsetek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z tytułu oprocentowania kapitału pożyczki </a:t>
                </a:r>
                <a:r>
                  <a:rPr kumimoji="0" lang="pl-PL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dla </a:t>
                </a: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przedsięwzięć trwających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 2 </a:t>
                </a:r>
                <a:r>
                  <a:rPr kumimoji="0" lang="pl-PL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lat – na wniosek </a:t>
                </a:r>
                <a:endPara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963973AD-5AEA-4DBF-8107-F27DCC2A9D66}"/>
                  </a:ext>
                </a:extLst>
              </p:cNvPr>
              <p:cNvCxnSpPr/>
              <p:nvPr/>
            </p:nvCxnSpPr>
            <p:spPr>
              <a:xfrm flipV="1">
                <a:off x="4327080" y="5190042"/>
                <a:ext cx="0" cy="9662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9C7EC400-26A6-4AC4-AE9E-9DA67AB68BF1}"/>
                  </a:ext>
                </a:extLst>
              </p:cNvPr>
              <p:cNvCxnSpPr/>
              <p:nvPr/>
            </p:nvCxnSpPr>
            <p:spPr>
              <a:xfrm flipV="1">
                <a:off x="4609300" y="5190042"/>
                <a:ext cx="0" cy="96627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ze strzałką 47">
                <a:extLst>
                  <a:ext uri="{FF2B5EF4-FFF2-40B4-BE49-F238E27FC236}">
                    <a16:creationId xmlns:a16="http://schemas.microsoft.com/office/drawing/2014/main" id="{B8D1F802-A7B0-4B06-B8ED-CB10AED7312A}"/>
                  </a:ext>
                </a:extLst>
              </p:cNvPr>
              <p:cNvCxnSpPr/>
              <p:nvPr/>
            </p:nvCxnSpPr>
            <p:spPr>
              <a:xfrm flipH="1">
                <a:off x="3267564" y="6158323"/>
                <a:ext cx="135383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Łącznik prosty ze strzałką 72"/>
          <p:cNvCxnSpPr>
            <a:cxnSpLocks/>
          </p:cNvCxnSpPr>
          <p:nvPr/>
        </p:nvCxnSpPr>
        <p:spPr>
          <a:xfrm flipV="1">
            <a:off x="4086718" y="1383423"/>
            <a:ext cx="0" cy="51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trzałka w prawo 73"/>
          <p:cNvSpPr/>
          <p:nvPr/>
        </p:nvSpPr>
        <p:spPr>
          <a:xfrm>
            <a:off x="4327081" y="3522788"/>
            <a:ext cx="2253619" cy="308433"/>
          </a:xfrm>
          <a:prstGeom prst="rightArrow">
            <a:avLst>
              <a:gd name="adj1" fmla="val 7101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dirty="0" smtClean="0">
                <a:solidFill>
                  <a:prstClr val="white"/>
                </a:solidFill>
                <a:latin typeface="Calibri"/>
              </a:rPr>
              <a:t>OKRES TRWAŁOŚCI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trzałka w prawo 75"/>
          <p:cNvSpPr/>
          <p:nvPr/>
        </p:nvSpPr>
        <p:spPr>
          <a:xfrm>
            <a:off x="4311016" y="3167458"/>
            <a:ext cx="2004372" cy="418380"/>
          </a:xfrm>
          <a:prstGeom prst="rightArrow">
            <a:avLst>
              <a:gd name="adj1" fmla="val 71017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</a:t>
            </a:r>
            <a:r>
              <a:rPr kumimoji="0" lang="pl-PL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ekologiczny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44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5761</TotalTime>
  <Words>2208</Words>
  <Application>Microsoft Office PowerPoint</Application>
  <PresentationFormat>Panoramiczny</PresentationFormat>
  <Paragraphs>327</Paragraphs>
  <Slides>23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Motyw pakietu Office</vt:lpstr>
      <vt:lpstr>NOWA ENERGIA</vt:lpstr>
      <vt:lpstr>Obszary tematyczne programu Nowa Energia III NABÓR  do 29.10.2021 r. </vt:lpstr>
      <vt:lpstr>Wielopaliwowe bloki z magazynami ciepła i chłodu</vt:lpstr>
      <vt:lpstr>Stabilne bezemisyjne źródła energii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preselekcji – punkt 8.1 PP – Fiszka projektu</vt:lpstr>
      <vt:lpstr>Prezentacja programu PowerPoint</vt:lpstr>
      <vt:lpstr>Prezentacja programu PowerPoint</vt:lpstr>
      <vt:lpstr>Kryteria selekcji – kryteria jakościowe dopuszczające -WOD_W</vt:lpstr>
      <vt:lpstr>Kryteria selekcji – jakościowe punktowe - WOD_W</vt:lpstr>
      <vt:lpstr>Kryteria selekcji – jakościowe punktowe - WOD_W</vt:lpstr>
      <vt:lpstr>Kryteria jakościowe punktowe  WOD_W – dodatkowe punkty</vt:lpstr>
      <vt:lpstr>Kryteria jakościowe punktowe  WOD_W – dodatkowe punkty</vt:lpstr>
      <vt:lpstr>Kryteria selekcji – jakościowe dopuszczające WOD_BR</vt:lpstr>
      <vt:lpstr>Prezentacja programu PowerPoint</vt:lpstr>
      <vt:lpstr>Prezentacja programu PowerPoint</vt:lpstr>
      <vt:lpstr>  nowaenergia@nfosigw.gov.pl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ENERGIA</dc:title>
  <dc:creator>Tomasz Sielamowicz</dc:creator>
  <cp:lastModifiedBy>Sznajder Magdalena</cp:lastModifiedBy>
  <cp:revision>489</cp:revision>
  <cp:lastPrinted>2020-10-21T10:02:09Z</cp:lastPrinted>
  <dcterms:created xsi:type="dcterms:W3CDTF">2020-07-09T20:08:34Z</dcterms:created>
  <dcterms:modified xsi:type="dcterms:W3CDTF">2021-10-06T09:51:59Z</dcterms:modified>
</cp:coreProperties>
</file>