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5"/>
  </p:notesMasterIdLst>
  <p:sldIdLst>
    <p:sldId id="256" r:id="rId2"/>
    <p:sldId id="272" r:id="rId3"/>
    <p:sldId id="273" r:id="rId4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660"/>
  </p:normalViewPr>
  <p:slideViewPr>
    <p:cSldViewPr>
      <p:cViewPr>
        <p:scale>
          <a:sx n="66" d="100"/>
          <a:sy n="66" d="100"/>
        </p:scale>
        <p:origin x="-1668" y="-162"/>
      </p:cViewPr>
      <p:guideLst>
        <p:guide orient="horz" pos="2160"/>
        <p:guide pos="14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2018-12-03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2018-12-03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2018-12-03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2018-12-03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2018-12-03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2018-12-03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2018-12-03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2018-12-03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2018-12-03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2018-12-03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2018-12-03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2018-12-03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2018-12-03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 fontScale="40000" lnSpcReduction="20000"/>
          </a:bodyPr>
          <a:lstStyle/>
          <a:p>
            <a:pPr>
              <a:spcAft>
                <a:spcPts val="1200"/>
              </a:spcAft>
            </a:pPr>
            <a:r>
              <a:rPr lang="pl-PL" sz="9600" b="1" i="1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CyberMatejko</a:t>
            </a:r>
            <a:r>
              <a:rPr lang="pl-PL" sz="96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– cyfryzacja procesów </a:t>
            </a:r>
            <a:r>
              <a:rPr lang="pl-PL" sz="9600" b="1" i="1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back</a:t>
            </a:r>
            <a:r>
              <a:rPr lang="pl-PL" sz="96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pl-PL" sz="9600" b="1" i="1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office</a:t>
            </a:r>
            <a:r>
              <a:rPr lang="pl-PL" sz="96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, repozytorium oprogramowania i baza wiedzy</a:t>
            </a:r>
            <a:endParaRPr lang="pl-PL" sz="9600" b="1" i="1" dirty="0" smtClean="0">
              <a:solidFill>
                <a:srgbClr val="002060"/>
              </a:solidFill>
              <a:latin typeface="+mj-lt"/>
              <a:cs typeface="Times New Roman" pitchFamily="18" charset="0"/>
            </a:endParaRPr>
          </a:p>
          <a:p>
            <a:endParaRPr lang="pl-PL" i="1" dirty="0" smtClean="0"/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Wnioskodawca: Minister Kultury i Dziedzictwa Narodowego </a:t>
            </a:r>
            <a:endParaRPr lang="pl-PL" sz="49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Beneficjent</a:t>
            </a:r>
            <a:r>
              <a:rPr lang="pl-PL" sz="4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: Akademia Sztuk Pięknych im. Jana Matejki w Krakowie</a:t>
            </a:r>
            <a:endParaRPr lang="pl-PL" sz="49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Partnerzy: brak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Źródło </a:t>
            </a:r>
            <a:r>
              <a:rPr lang="pl-PL" sz="4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finansowania: </a:t>
            </a: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działanie </a:t>
            </a:r>
            <a:r>
              <a:rPr lang="pl-PL" sz="4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2.2 Cyfryzacja procesów </a:t>
            </a:r>
            <a:r>
              <a:rPr lang="pl-PL" sz="4900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back-office</a:t>
            </a:r>
            <a:r>
              <a:rPr lang="pl-PL" sz="4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w administracji rządowej – Program Operacyjny Polska Cyfrowa </a:t>
            </a:r>
            <a:endParaRPr lang="pl-PL" sz="49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Całkowity koszt </a:t>
            </a:r>
            <a:r>
              <a:rPr lang="pl-PL" sz="4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projektu: 6 340 </a:t>
            </a: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800 </a:t>
            </a:r>
            <a:r>
              <a:rPr lang="pl-PL" sz="4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zł </a:t>
            </a:r>
            <a:endParaRPr lang="pl-PL" sz="49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Planowany okres realizacji projektu</a:t>
            </a:r>
            <a:r>
              <a:rPr lang="pl-PL" sz="4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: </a:t>
            </a:r>
            <a:r>
              <a:rPr lang="pl-PL" sz="4900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II.2019</a:t>
            </a:r>
            <a:r>
              <a:rPr lang="pl-PL" sz="4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- </a:t>
            </a:r>
            <a:r>
              <a:rPr lang="pl-PL" sz="4900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I.2022</a:t>
            </a:r>
            <a:endParaRPr lang="pl-PL" sz="49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92" y="157971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ostokąt 3"/>
          <p:cNvSpPr/>
          <p:nvPr/>
        </p:nvSpPr>
        <p:spPr>
          <a:xfrm>
            <a:off x="292447" y="2348880"/>
            <a:ext cx="850967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Celem projektu jest usprawnienie funkcjonowania Akademii Sztuk Pięknych poprzez budowę i udostępnienie uniwersalnych rozwiązań </a:t>
            </a:r>
            <a:r>
              <a:rPr lang="pl-PL" sz="1600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back-office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 procesów uczelnianych, będących odpowiedzią na potrzeby 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uczelniane: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stworzenie oprogramowania dostosowanego do zmian w funkcjonowaniu Uczelni związanych z dostosowaniem do ustawy Prawo o szkolnictwie wyższym i nauce wdrożonej w życie od 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1.10.2018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automatyzacja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i cyfryzacja występujących w ramach uczelni 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czynności,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większa precyzja oraz szybszy czas uzyskiwania informacji (zarządczej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),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zmniejszenie kosztów funkcjonowania administracji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ułatwienie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studentom, pedagogom, jednostkom zewnętrznym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, kooperantom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komunikacji i załatwiania spraw z 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uczelnią</a:t>
            </a:r>
            <a:endParaRPr lang="pl-PL" sz="1600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promocja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Uczelni (prezentacja dorobku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). </a:t>
            </a:r>
          </a:p>
          <a:p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Projekt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zakłada integrację z istniejącymi państwowymi platformami naukowymi odpowiadając na potrzebę udostępniania, współdzielenia oraz wykorzystywania zasobów i projektów państwowych. Cel ten wpisuje się w cel strategiczny dla programu określony w Strategii Rozwoju Kraju 2020: 5.3. Zapewnienie odpowiedniej jakości treści i usług cyfrowych”, Program Zintegrowanej Informatyzacji tj. stworzenie spójnego, logicznego i sprawnego systemu informacyjnego państwa, </a:t>
            </a:r>
            <a:r>
              <a:rPr lang="pl-PL" sz="1600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POPC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 na lata 2014-2020 oraz Cel 2.2 “usprawnienie administracji rządowej poprzez cyfryzację procesów </a:t>
            </a:r>
            <a:r>
              <a:rPr lang="pl-PL" sz="1600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back-office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 w obszarze systemów użytkowych”.</a:t>
            </a:r>
            <a:endParaRPr lang="pl-PL" sz="1600" i="1" dirty="0" smtClean="0">
              <a:solidFill>
                <a:srgbClr val="0070C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51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522884"/>
            <a:ext cx="8712968" cy="3528392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Widok kooperacji aplikacji </a:t>
            </a:r>
            <a:endParaRPr lang="pl-PL" sz="29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0810" y="1750290"/>
            <a:ext cx="3919748" cy="1028200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3" y="2564903"/>
            <a:ext cx="17843461" cy="8352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78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1844</TotalTime>
  <Words>249</Words>
  <Application>Microsoft Office PowerPoint</Application>
  <PresentationFormat>Pokaz na ekranie (4:3)</PresentationFormat>
  <Paragraphs>67</Paragraphs>
  <Slides>3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4" baseType="lpstr">
      <vt:lpstr>Motyw pakietu Office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K. Guzowski</cp:lastModifiedBy>
  <cp:revision>144</cp:revision>
  <cp:lastPrinted>2014-01-14T19:52:29Z</cp:lastPrinted>
  <dcterms:created xsi:type="dcterms:W3CDTF">2014-01-14T15:20:07Z</dcterms:created>
  <dcterms:modified xsi:type="dcterms:W3CDTF">2018-12-03T20:18:15Z</dcterms:modified>
</cp:coreProperties>
</file>