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7" r:id="rId3"/>
    <p:sldId id="496" r:id="rId4"/>
    <p:sldId id="485" r:id="rId5"/>
    <p:sldId id="262" r:id="rId6"/>
    <p:sldId id="266" r:id="rId7"/>
    <p:sldId id="336" r:id="rId8"/>
    <p:sldId id="497" r:id="rId9"/>
    <p:sldId id="498" r:id="rId10"/>
    <p:sldId id="499" r:id="rId11"/>
    <p:sldId id="500" r:id="rId12"/>
    <p:sldId id="501" r:id="rId13"/>
    <p:sldId id="502" r:id="rId14"/>
    <p:sldId id="503" r:id="rId15"/>
    <p:sldId id="492" r:id="rId16"/>
    <p:sldId id="352" r:id="rId17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72" y="1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bezpieczenie%20nadwy&#380;ki%20brutto\pasze_w&#322;.xlsx" TargetMode="External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5.9810059974387257E-2"/>
          <c:y val="5.1400554097404488E-2"/>
          <c:w val="0.89528209939941084"/>
          <c:h val="0.78822470107903175"/>
        </c:manualLayout>
      </c:layout>
      <c:lineChart>
        <c:grouping val="standard"/>
        <c:varyColors val="0"/>
        <c:ser>
          <c:idx val="0"/>
          <c:order val="0"/>
          <c:tx>
            <c:v>cena w zł  1 kg klasy E Polska</c:v>
          </c:tx>
          <c:spPr>
            <a:ln w="9525"/>
          </c:spPr>
          <c:marker>
            <c:symbol val="none"/>
          </c:marker>
          <c:cat>
            <c:strRef>
              <c:f>Arkusz2!$C$13:$D$673</c:f>
              <c:strCache>
                <c:ptCount val="639"/>
                <c:pt idx="17">
                  <c:v>2026</c:v>
                </c:pt>
                <c:pt idx="67">
                  <c:v>2025</c:v>
                </c:pt>
                <c:pt idx="119">
                  <c:v>2024</c:v>
                </c:pt>
                <c:pt idx="171">
                  <c:v>2023</c:v>
                </c:pt>
                <c:pt idx="225">
                  <c:v>2022</c:v>
                </c:pt>
                <c:pt idx="277">
                  <c:v>2021</c:v>
                </c:pt>
                <c:pt idx="326">
                  <c:v>2020</c:v>
                </c:pt>
                <c:pt idx="379">
                  <c:v>2019</c:v>
                </c:pt>
                <c:pt idx="433">
                  <c:v>2018</c:v>
                </c:pt>
                <c:pt idx="480">
                  <c:v>2017</c:v>
                </c:pt>
                <c:pt idx="531">
                  <c:v>2016</c:v>
                </c:pt>
                <c:pt idx="583">
                  <c:v>2015</c:v>
                </c:pt>
                <c:pt idx="638">
                  <c:v>2014</c:v>
                </c:pt>
              </c:strCache>
            </c:strRef>
          </c:cat>
          <c:val>
            <c:numRef>
              <c:f>Arkusz2!$N$13:$N$673</c:f>
              <c:numCache>
                <c:formatCode>General</c:formatCode>
                <c:ptCount val="661"/>
                <c:pt idx="0">
                  <c:v>6.4131299999999998</c:v>
                </c:pt>
                <c:pt idx="1">
                  <c:v>6.3801399999999999</c:v>
                </c:pt>
                <c:pt idx="2">
                  <c:v>6.4176200000000003</c:v>
                </c:pt>
                <c:pt idx="3">
                  <c:v>6.8755100000000002</c:v>
                </c:pt>
                <c:pt idx="4">
                  <c:v>7.0721801370363204</c:v>
                </c:pt>
                <c:pt idx="5">
                  <c:v>7.1635373355871268</c:v>
                </c:pt>
                <c:pt idx="6">
                  <c:v>7.3302887926425129</c:v>
                </c:pt>
                <c:pt idx="7">
                  <c:v>7.3729977728356895</c:v>
                </c:pt>
                <c:pt idx="8">
                  <c:v>7.4534244372564302</c:v>
                </c:pt>
                <c:pt idx="9">
                  <c:v>7.3668918903815808</c:v>
                </c:pt>
                <c:pt idx="10">
                  <c:v>6.8269902369523843</c:v>
                </c:pt>
                <c:pt idx="11">
                  <c:v>6.3302116777947539</c:v>
                </c:pt>
                <c:pt idx="12">
                  <c:v>5.947130376216375</c:v>
                </c:pt>
                <c:pt idx="13">
                  <c:v>6.1273034822331276</c:v>
                </c:pt>
                <c:pt idx="14">
                  <c:v>6.2551138075523465</c:v>
                </c:pt>
                <c:pt idx="15">
                  <c:v>6.2956259939809058</c:v>
                </c:pt>
                <c:pt idx="16">
                  <c:v>6.3102200000000002</c:v>
                </c:pt>
                <c:pt idx="17">
                  <c:v>6.4556000000000004</c:v>
                </c:pt>
                <c:pt idx="18">
                  <c:v>6.5371000000000006</c:v>
                </c:pt>
                <c:pt idx="19">
                  <c:v>6.50007</c:v>
                </c:pt>
                <c:pt idx="20">
                  <c:v>6.52468</c:v>
                </c:pt>
                <c:pt idx="21">
                  <c:v>6.66432</c:v>
                </c:pt>
                <c:pt idx="22">
                  <c:v>7.1244199999999998</c:v>
                </c:pt>
                <c:pt idx="23">
                  <c:v>7.3662399999999995</c:v>
                </c:pt>
                <c:pt idx="24">
                  <c:v>7.6174099999999996</c:v>
                </c:pt>
                <c:pt idx="25">
                  <c:v>7.6831400000000007</c:v>
                </c:pt>
                <c:pt idx="26">
                  <c:v>7.6105700000000001</c:v>
                </c:pt>
                <c:pt idx="27">
                  <c:v>7.5171299999999999</c:v>
                </c:pt>
                <c:pt idx="28">
                  <c:v>7.6589099999999997</c:v>
                </c:pt>
                <c:pt idx="29">
                  <c:v>7.76309</c:v>
                </c:pt>
                <c:pt idx="30">
                  <c:v>7.4626999999999999</c:v>
                </c:pt>
                <c:pt idx="31">
                  <c:v>7.1256400000000006</c:v>
                </c:pt>
                <c:pt idx="32">
                  <c:v>6.8640699999999999</c:v>
                </c:pt>
                <c:pt idx="33">
                  <c:v>6.5883100000000008</c:v>
                </c:pt>
                <c:pt idx="34">
                  <c:v>6.4563600000000001</c:v>
                </c:pt>
                <c:pt idx="35">
                  <c:v>6.2748699999999999</c:v>
                </c:pt>
                <c:pt idx="36">
                  <c:v>6.0513500000000002</c:v>
                </c:pt>
                <c:pt idx="37">
                  <c:v>5.8969199999999997</c:v>
                </c:pt>
                <c:pt idx="38">
                  <c:v>5.8872799999999996</c:v>
                </c:pt>
                <c:pt idx="39">
                  <c:v>6.2479199999999997</c:v>
                </c:pt>
                <c:pt idx="40">
                  <c:v>6.54582</c:v>
                </c:pt>
                <c:pt idx="41">
                  <c:v>6.5481800000000003</c:v>
                </c:pt>
                <c:pt idx="42">
                  <c:v>6.7136100000000001</c:v>
                </c:pt>
                <c:pt idx="43">
                  <c:v>6.7471300000000003</c:v>
                </c:pt>
                <c:pt idx="44">
                  <c:v>6.8259300000000005</c:v>
                </c:pt>
                <c:pt idx="45">
                  <c:v>6.8087299999999997</c:v>
                </c:pt>
                <c:pt idx="46">
                  <c:v>7.1024899999999995</c:v>
                </c:pt>
                <c:pt idx="47">
                  <c:v>7.1924999999999999</c:v>
                </c:pt>
                <c:pt idx="48">
                  <c:v>7.2343299999999999</c:v>
                </c:pt>
                <c:pt idx="49">
                  <c:v>7.2028599999999994</c:v>
                </c:pt>
                <c:pt idx="50">
                  <c:v>7.2223900000000008</c:v>
                </c:pt>
                <c:pt idx="51">
                  <c:v>7.2232099999999999</c:v>
                </c:pt>
                <c:pt idx="52">
                  <c:v>7.6575100000000003</c:v>
                </c:pt>
                <c:pt idx="53">
                  <c:v>7.8436000000000003</c:v>
                </c:pt>
                <c:pt idx="54">
                  <c:v>7.8392900000000001</c:v>
                </c:pt>
                <c:pt idx="55">
                  <c:v>8.210469999999999</c:v>
                </c:pt>
                <c:pt idx="56">
                  <c:v>8.4595599999999997</c:v>
                </c:pt>
                <c:pt idx="57">
                  <c:v>8.5379000000000005</c:v>
                </c:pt>
                <c:pt idx="58">
                  <c:v>8.5747199999999992</c:v>
                </c:pt>
                <c:pt idx="59">
                  <c:v>8.6424799999999991</c:v>
                </c:pt>
                <c:pt idx="60">
                  <c:v>8.6644400000000008</c:v>
                </c:pt>
                <c:pt idx="61">
                  <c:v>8.6619899999999994</c:v>
                </c:pt>
                <c:pt idx="62">
                  <c:v>8.5568600000000004</c:v>
                </c:pt>
                <c:pt idx="63">
                  <c:v>8.4866700000000002</c:v>
                </c:pt>
                <c:pt idx="64">
                  <c:v>8.3578899999999994</c:v>
                </c:pt>
                <c:pt idx="65">
                  <c:v>8.2444500000000005</c:v>
                </c:pt>
                <c:pt idx="66">
                  <c:v>8.6791499999999999</c:v>
                </c:pt>
                <c:pt idx="67">
                  <c:v>8.875350000000001</c:v>
                </c:pt>
                <c:pt idx="68">
                  <c:v>8.92516</c:v>
                </c:pt>
                <c:pt idx="69">
                  <c:v>9.0127999999999986</c:v>
                </c:pt>
                <c:pt idx="70">
                  <c:v>9.1252199999999988</c:v>
                </c:pt>
                <c:pt idx="71">
                  <c:v>9.14011</c:v>
                </c:pt>
                <c:pt idx="72">
                  <c:v>9.0917399999999997</c:v>
                </c:pt>
                <c:pt idx="73">
                  <c:v>9.2732500000000009</c:v>
                </c:pt>
                <c:pt idx="74">
                  <c:v>9.2576599999999996</c:v>
                </c:pt>
                <c:pt idx="75">
                  <c:v>9.1747999999999994</c:v>
                </c:pt>
                <c:pt idx="76">
                  <c:v>9.0531600000000001</c:v>
                </c:pt>
                <c:pt idx="77">
                  <c:v>8.8878299999999992</c:v>
                </c:pt>
                <c:pt idx="78">
                  <c:v>9.1307600000000004</c:v>
                </c:pt>
                <c:pt idx="79">
                  <c:v>9.0538299999999996</c:v>
                </c:pt>
                <c:pt idx="80">
                  <c:v>8.2294499999999999</c:v>
                </c:pt>
                <c:pt idx="81">
                  <c:v>7.6610399999999998</c:v>
                </c:pt>
                <c:pt idx="82">
                  <c:v>7.5447700000000006</c:v>
                </c:pt>
                <c:pt idx="83">
                  <c:v>7.5305499999999999</c:v>
                </c:pt>
                <c:pt idx="84">
                  <c:v>7.6337700000000002</c:v>
                </c:pt>
                <c:pt idx="85">
                  <c:v>7.6531599999999997</c:v>
                </c:pt>
                <c:pt idx="86">
                  <c:v>7.4966999999999997</c:v>
                </c:pt>
                <c:pt idx="87">
                  <c:v>7.2268500000000007</c:v>
                </c:pt>
                <c:pt idx="88">
                  <c:v>6.9797900000000004</c:v>
                </c:pt>
                <c:pt idx="89">
                  <c:v>7.0178400000000005</c:v>
                </c:pt>
                <c:pt idx="90">
                  <c:v>7.34253</c:v>
                </c:pt>
                <c:pt idx="91">
                  <c:v>7.7387799999999993</c:v>
                </c:pt>
                <c:pt idx="92">
                  <c:v>7.9461000000000004</c:v>
                </c:pt>
                <c:pt idx="93">
                  <c:v>7.9542200000000003</c:v>
                </c:pt>
                <c:pt idx="94">
                  <c:v>7.9629500000000002</c:v>
                </c:pt>
                <c:pt idx="95">
                  <c:v>8.1278799999999993</c:v>
                </c:pt>
                <c:pt idx="96">
                  <c:v>8.1482500000000009</c:v>
                </c:pt>
                <c:pt idx="97">
                  <c:v>8.1506799999999995</c:v>
                </c:pt>
                <c:pt idx="98">
                  <c:v>8.1675900000000006</c:v>
                </c:pt>
                <c:pt idx="99">
                  <c:v>8.1897000000000002</c:v>
                </c:pt>
                <c:pt idx="100">
                  <c:v>8.2994000000000003</c:v>
                </c:pt>
                <c:pt idx="101">
                  <c:v>8.3545599999999993</c:v>
                </c:pt>
                <c:pt idx="102">
                  <c:v>8.6390200000000004</c:v>
                </c:pt>
                <c:pt idx="103">
                  <c:v>8.8311000000000011</c:v>
                </c:pt>
                <c:pt idx="104">
                  <c:v>8.9481599999999997</c:v>
                </c:pt>
                <c:pt idx="105">
                  <c:v>9.1436700000000002</c:v>
                </c:pt>
                <c:pt idx="106">
                  <c:v>9.2674599999999998</c:v>
                </c:pt>
                <c:pt idx="107">
                  <c:v>9.2666500000000003</c:v>
                </c:pt>
                <c:pt idx="108">
                  <c:v>9.1567600000000002</c:v>
                </c:pt>
                <c:pt idx="109">
                  <c:v>9.0017600000000009</c:v>
                </c:pt>
                <c:pt idx="110">
                  <c:v>8.9578299999999995</c:v>
                </c:pt>
                <c:pt idx="111">
                  <c:v>8.9539200000000001</c:v>
                </c:pt>
                <c:pt idx="112">
                  <c:v>8.9556000000000004</c:v>
                </c:pt>
                <c:pt idx="113">
                  <c:v>9.1967199999999991</c:v>
                </c:pt>
                <c:pt idx="114">
                  <c:v>9.2571100000000008</c:v>
                </c:pt>
                <c:pt idx="115">
                  <c:v>9.2341599999999993</c:v>
                </c:pt>
                <c:pt idx="116">
                  <c:v>9.3249300000000002</c:v>
                </c:pt>
                <c:pt idx="117">
                  <c:v>9.37256</c:v>
                </c:pt>
                <c:pt idx="118">
                  <c:v>9.7048100000000002</c:v>
                </c:pt>
                <c:pt idx="119">
                  <c:v>9.8197800000000015</c:v>
                </c:pt>
                <c:pt idx="120">
                  <c:v>9.8667800000000003</c:v>
                </c:pt>
                <c:pt idx="121">
                  <c:v>9.9021900000000009</c:v>
                </c:pt>
                <c:pt idx="122">
                  <c:v>9.9787700000000008</c:v>
                </c:pt>
                <c:pt idx="123">
                  <c:v>9.97898</c:v>
                </c:pt>
                <c:pt idx="124">
                  <c:v>9.9337299999999988</c:v>
                </c:pt>
                <c:pt idx="125">
                  <c:v>9.8485599999999991</c:v>
                </c:pt>
                <c:pt idx="126">
                  <c:v>9.7267299999999999</c:v>
                </c:pt>
                <c:pt idx="127">
                  <c:v>9.7102900000000005</c:v>
                </c:pt>
                <c:pt idx="128">
                  <c:v>9.7218199999999992</c:v>
                </c:pt>
                <c:pt idx="129">
                  <c:v>9.866340000000001</c:v>
                </c:pt>
                <c:pt idx="130">
                  <c:v>9.8446499999999997</c:v>
                </c:pt>
                <c:pt idx="131">
                  <c:v>9.6302199999999996</c:v>
                </c:pt>
                <c:pt idx="132">
                  <c:v>9.4996799999999997</c:v>
                </c:pt>
                <c:pt idx="133">
                  <c:v>9.4776199999999999</c:v>
                </c:pt>
                <c:pt idx="134">
                  <c:v>9.5006599999999999</c:v>
                </c:pt>
                <c:pt idx="135">
                  <c:v>9.5089799999999993</c:v>
                </c:pt>
                <c:pt idx="136">
                  <c:v>9.46509</c:v>
                </c:pt>
                <c:pt idx="137">
                  <c:v>9.471680000000001</c:v>
                </c:pt>
                <c:pt idx="138">
                  <c:v>9.3405199999999997</c:v>
                </c:pt>
                <c:pt idx="139">
                  <c:v>8.9977400000000003</c:v>
                </c:pt>
                <c:pt idx="140">
                  <c:v>8.7803199999999997</c:v>
                </c:pt>
                <c:pt idx="141">
                  <c:v>8.7472600000000007</c:v>
                </c:pt>
                <c:pt idx="142">
                  <c:v>9.0374500000000015</c:v>
                </c:pt>
                <c:pt idx="143">
                  <c:v>9.2101200000000016</c:v>
                </c:pt>
                <c:pt idx="144">
                  <c:v>9.2561700000000009</c:v>
                </c:pt>
                <c:pt idx="145">
                  <c:v>9.2758899999999986</c:v>
                </c:pt>
                <c:pt idx="146">
                  <c:v>9.3213600000000003</c:v>
                </c:pt>
                <c:pt idx="147">
                  <c:v>9.36876</c:v>
                </c:pt>
                <c:pt idx="148">
                  <c:v>9.891</c:v>
                </c:pt>
                <c:pt idx="149">
                  <c:v>9.9859799999999996</c:v>
                </c:pt>
                <c:pt idx="150">
                  <c:v>9.9909400000000002</c:v>
                </c:pt>
                <c:pt idx="151">
                  <c:v>9.9797199999999986</c:v>
                </c:pt>
                <c:pt idx="152">
                  <c:v>9.8711900000000004</c:v>
                </c:pt>
                <c:pt idx="153">
                  <c:v>9.7866100000000014</c:v>
                </c:pt>
                <c:pt idx="154">
                  <c:v>9.7962500000000006</c:v>
                </c:pt>
                <c:pt idx="155">
                  <c:v>9.8955300000000008</c:v>
                </c:pt>
                <c:pt idx="156">
                  <c:v>10.36899</c:v>
                </c:pt>
                <c:pt idx="157">
                  <c:v>10.65361</c:v>
                </c:pt>
                <c:pt idx="158">
                  <c:v>10.7341</c:v>
                </c:pt>
                <c:pt idx="159">
                  <c:v>10.715159999999999</c:v>
                </c:pt>
                <c:pt idx="160">
                  <c:v>10.55669</c:v>
                </c:pt>
                <c:pt idx="161">
                  <c:v>10.301909999999999</c:v>
                </c:pt>
                <c:pt idx="162">
                  <c:v>10.205620000000001</c:v>
                </c:pt>
                <c:pt idx="163">
                  <c:v>10.22259</c:v>
                </c:pt>
                <c:pt idx="164">
                  <c:v>10.54153</c:v>
                </c:pt>
                <c:pt idx="165">
                  <c:v>10.874270000000001</c:v>
                </c:pt>
                <c:pt idx="166">
                  <c:v>11.40709</c:v>
                </c:pt>
                <c:pt idx="167">
                  <c:v>11.51239</c:v>
                </c:pt>
                <c:pt idx="168">
                  <c:v>11.51699</c:v>
                </c:pt>
                <c:pt idx="169">
                  <c:v>11.909270000000001</c:v>
                </c:pt>
                <c:pt idx="170">
                  <c:v>12.205579999999999</c:v>
                </c:pt>
                <c:pt idx="171">
                  <c:v>12.12233</c:v>
                </c:pt>
                <c:pt idx="172">
                  <c:v>12.04049</c:v>
                </c:pt>
                <c:pt idx="173">
                  <c:v>11.961360000000001</c:v>
                </c:pt>
                <c:pt idx="174">
                  <c:v>11.75149</c:v>
                </c:pt>
                <c:pt idx="175">
                  <c:v>11.577309999999999</c:v>
                </c:pt>
                <c:pt idx="176">
                  <c:v>11.38786</c:v>
                </c:pt>
                <c:pt idx="177">
                  <c:v>11.327530000000001</c:v>
                </c:pt>
                <c:pt idx="178">
                  <c:v>11.410020000000001</c:v>
                </c:pt>
                <c:pt idx="179">
                  <c:v>11.678229999999999</c:v>
                </c:pt>
                <c:pt idx="180">
                  <c:v>11.9506</c:v>
                </c:pt>
                <c:pt idx="181">
                  <c:v>11.826589999999999</c:v>
                </c:pt>
                <c:pt idx="182">
                  <c:v>11.481209999999999</c:v>
                </c:pt>
                <c:pt idx="183">
                  <c:v>11.29701</c:v>
                </c:pt>
                <c:pt idx="184">
                  <c:v>11.31254</c:v>
                </c:pt>
                <c:pt idx="185">
                  <c:v>11.151149999999999</c:v>
                </c:pt>
                <c:pt idx="186">
                  <c:v>10.923870000000001</c:v>
                </c:pt>
                <c:pt idx="187">
                  <c:v>10.767340000000001</c:v>
                </c:pt>
                <c:pt idx="188">
                  <c:v>10.814860000000001</c:v>
                </c:pt>
                <c:pt idx="189">
                  <c:v>10.94495</c:v>
                </c:pt>
                <c:pt idx="190">
                  <c:v>10.857620000000001</c:v>
                </c:pt>
                <c:pt idx="191">
                  <c:v>10.38941</c:v>
                </c:pt>
                <c:pt idx="192">
                  <c:v>9.6897800000000007</c:v>
                </c:pt>
                <c:pt idx="193">
                  <c:v>9.3955699999999993</c:v>
                </c:pt>
                <c:pt idx="194">
                  <c:v>9.5733199999999989</c:v>
                </c:pt>
                <c:pt idx="195">
                  <c:v>9.6779100000000007</c:v>
                </c:pt>
                <c:pt idx="196">
                  <c:v>9.8502399999999994</c:v>
                </c:pt>
                <c:pt idx="197">
                  <c:v>9.8384699999999992</c:v>
                </c:pt>
                <c:pt idx="198">
                  <c:v>9.8587900000000008</c:v>
                </c:pt>
                <c:pt idx="199">
                  <c:v>10.053780000000001</c:v>
                </c:pt>
                <c:pt idx="200">
                  <c:v>10.18079</c:v>
                </c:pt>
                <c:pt idx="201">
                  <c:v>10.01493</c:v>
                </c:pt>
                <c:pt idx="202">
                  <c:v>9.5892299999999988</c:v>
                </c:pt>
                <c:pt idx="203">
                  <c:v>9.3469200000000008</c:v>
                </c:pt>
                <c:pt idx="204">
                  <c:v>9.2317</c:v>
                </c:pt>
                <c:pt idx="205">
                  <c:v>9.1682999999999986</c:v>
                </c:pt>
                <c:pt idx="206">
                  <c:v>9.1619599999999988</c:v>
                </c:pt>
                <c:pt idx="207">
                  <c:v>9.4371200000000002</c:v>
                </c:pt>
                <c:pt idx="208">
                  <c:v>9.5592900000000007</c:v>
                </c:pt>
                <c:pt idx="209">
                  <c:v>9.6608900000000002</c:v>
                </c:pt>
                <c:pt idx="210">
                  <c:v>10.05344</c:v>
                </c:pt>
                <c:pt idx="211">
                  <c:v>10.311129999999999</c:v>
                </c:pt>
                <c:pt idx="212">
                  <c:v>10.325850000000001</c:v>
                </c:pt>
                <c:pt idx="213">
                  <c:v>10.208740000000001</c:v>
                </c:pt>
                <c:pt idx="214">
                  <c:v>10.09881</c:v>
                </c:pt>
                <c:pt idx="215">
                  <c:v>9.9672900000000002</c:v>
                </c:pt>
                <c:pt idx="216">
                  <c:v>9.7793700000000001</c:v>
                </c:pt>
                <c:pt idx="217">
                  <c:v>9.4501299999999997</c:v>
                </c:pt>
                <c:pt idx="218">
                  <c:v>9.2871699999999997</c:v>
                </c:pt>
                <c:pt idx="219">
                  <c:v>9.2464399999999998</c:v>
                </c:pt>
                <c:pt idx="220">
                  <c:v>9.1565400000000015</c:v>
                </c:pt>
                <c:pt idx="221">
                  <c:v>9.0757099999999991</c:v>
                </c:pt>
                <c:pt idx="222">
                  <c:v>9.0955400000000015</c:v>
                </c:pt>
                <c:pt idx="223">
                  <c:v>9.0941299999999998</c:v>
                </c:pt>
                <c:pt idx="224">
                  <c:v>8.9069300000000009</c:v>
                </c:pt>
                <c:pt idx="225">
                  <c:v>8.7792199999999987</c:v>
                </c:pt>
                <c:pt idx="226">
                  <c:v>8.7447199999999992</c:v>
                </c:pt>
                <c:pt idx="227">
                  <c:v>8.6929400000000001</c:v>
                </c:pt>
                <c:pt idx="228">
                  <c:v>8.5877800000000004</c:v>
                </c:pt>
                <c:pt idx="229">
                  <c:v>8.4857800000000001</c:v>
                </c:pt>
                <c:pt idx="230">
                  <c:v>8.45106</c:v>
                </c:pt>
                <c:pt idx="231">
                  <c:v>8.788549999999999</c:v>
                </c:pt>
                <c:pt idx="232">
                  <c:v>9.0106399999999987</c:v>
                </c:pt>
                <c:pt idx="233">
                  <c:v>8.8244100000000003</c:v>
                </c:pt>
                <c:pt idx="234">
                  <c:v>8.8270300000000006</c:v>
                </c:pt>
                <c:pt idx="235">
                  <c:v>8.8870799999999992</c:v>
                </c:pt>
                <c:pt idx="236">
                  <c:v>8.8817500000000003</c:v>
                </c:pt>
                <c:pt idx="237">
                  <c:v>8.8236799999999995</c:v>
                </c:pt>
                <c:pt idx="238">
                  <c:v>8.9598300000000002</c:v>
                </c:pt>
                <c:pt idx="239">
                  <c:v>8.1501099999999997</c:v>
                </c:pt>
                <c:pt idx="240">
                  <c:v>6.7956400000000006</c:v>
                </c:pt>
                <c:pt idx="241">
                  <c:v>5.7970699999999997</c:v>
                </c:pt>
                <c:pt idx="242">
                  <c:v>5.4691400000000003</c:v>
                </c:pt>
                <c:pt idx="243">
                  <c:v>5.4618599999999997</c:v>
                </c:pt>
                <c:pt idx="244">
                  <c:v>5.5591899999999992</c:v>
                </c:pt>
                <c:pt idx="245">
                  <c:v>5.6717399999999998</c:v>
                </c:pt>
                <c:pt idx="246">
                  <c:v>5.8441200000000002</c:v>
                </c:pt>
                <c:pt idx="247">
                  <c:v>5.8972100000000003</c:v>
                </c:pt>
                <c:pt idx="248">
                  <c:v>5.8578400000000004</c:v>
                </c:pt>
                <c:pt idx="249">
                  <c:v>5.8570699999999993</c:v>
                </c:pt>
                <c:pt idx="250">
                  <c:v>5.9275500000000001</c:v>
                </c:pt>
                <c:pt idx="251">
                  <c:v>6.0678199999999993</c:v>
                </c:pt>
                <c:pt idx="252">
                  <c:v>5.8905099999999999</c:v>
                </c:pt>
                <c:pt idx="253">
                  <c:v>5.6158700000000001</c:v>
                </c:pt>
                <c:pt idx="254">
                  <c:v>5.5389699999999999</c:v>
                </c:pt>
                <c:pt idx="255">
                  <c:v>5.4903399999999998</c:v>
                </c:pt>
                <c:pt idx="256">
                  <c:v>5.4821299999999997</c:v>
                </c:pt>
                <c:pt idx="257">
                  <c:v>5.4352</c:v>
                </c:pt>
                <c:pt idx="258">
                  <c:v>5.3703700000000003</c:v>
                </c:pt>
                <c:pt idx="259">
                  <c:v>5.3904700000000005</c:v>
                </c:pt>
                <c:pt idx="260">
                  <c:v>5.3980100000000002</c:v>
                </c:pt>
                <c:pt idx="261">
                  <c:v>5.5579900000000002</c:v>
                </c:pt>
                <c:pt idx="262">
                  <c:v>5.5986499999999992</c:v>
                </c:pt>
                <c:pt idx="263">
                  <c:v>5.6608299999999998</c:v>
                </c:pt>
                <c:pt idx="264">
                  <c:v>5.7012600000000004</c:v>
                </c:pt>
                <c:pt idx="265">
                  <c:v>5.8832899999999997</c:v>
                </c:pt>
                <c:pt idx="266">
                  <c:v>6.1172899999999997</c:v>
                </c:pt>
                <c:pt idx="267">
                  <c:v>6.4237700000000002</c:v>
                </c:pt>
                <c:pt idx="268">
                  <c:v>6.6513100000000005</c:v>
                </c:pt>
                <c:pt idx="269">
                  <c:v>6.6067</c:v>
                </c:pt>
                <c:pt idx="270">
                  <c:v>6.7253400000000001</c:v>
                </c:pt>
                <c:pt idx="271">
                  <c:v>6.6342700000000008</c:v>
                </c:pt>
                <c:pt idx="272">
                  <c:v>6.3980200000000007</c:v>
                </c:pt>
                <c:pt idx="273">
                  <c:v>6.5159200000000004</c:v>
                </c:pt>
                <c:pt idx="274">
                  <c:v>6.5848399999999998</c:v>
                </c:pt>
                <c:pt idx="275">
                  <c:v>6.5751899999999992</c:v>
                </c:pt>
                <c:pt idx="276">
                  <c:v>6.7395200000000006</c:v>
                </c:pt>
                <c:pt idx="277">
                  <c:v>7.0587099999999996</c:v>
                </c:pt>
                <c:pt idx="278">
                  <c:v>7.2478800000000003</c:v>
                </c:pt>
                <c:pt idx="279">
                  <c:v>7.27745</c:v>
                </c:pt>
                <c:pt idx="280">
                  <c:v>7.4371800000000006</c:v>
                </c:pt>
                <c:pt idx="281">
                  <c:v>7.2353300000000003</c:v>
                </c:pt>
                <c:pt idx="282">
                  <c:v>6.6818</c:v>
                </c:pt>
                <c:pt idx="283">
                  <c:v>6.5863699999999996</c:v>
                </c:pt>
                <c:pt idx="284">
                  <c:v>6.6094499999999998</c:v>
                </c:pt>
                <c:pt idx="285">
                  <c:v>6.8317100000000002</c:v>
                </c:pt>
                <c:pt idx="286">
                  <c:v>6.9371599999999995</c:v>
                </c:pt>
                <c:pt idx="287">
                  <c:v>6.9395899999999999</c:v>
                </c:pt>
                <c:pt idx="288">
                  <c:v>6.9461499999999994</c:v>
                </c:pt>
                <c:pt idx="289">
                  <c:v>7.0344100000000003</c:v>
                </c:pt>
                <c:pt idx="290">
                  <c:v>7.1275500000000003</c:v>
                </c:pt>
                <c:pt idx="291">
                  <c:v>6.9026399999999999</c:v>
                </c:pt>
                <c:pt idx="292">
                  <c:v>6.5834099999999998</c:v>
                </c:pt>
                <c:pt idx="293">
                  <c:v>6.1423800000000002</c:v>
                </c:pt>
                <c:pt idx="294">
                  <c:v>5.6777600000000001</c:v>
                </c:pt>
                <c:pt idx="295">
                  <c:v>5.4583500000000003</c:v>
                </c:pt>
                <c:pt idx="296">
                  <c:v>5.30009</c:v>
                </c:pt>
                <c:pt idx="297">
                  <c:v>5.1910200000000009</c:v>
                </c:pt>
                <c:pt idx="298">
                  <c:v>5.1541899999999998</c:v>
                </c:pt>
                <c:pt idx="299">
                  <c:v>5.1337799999999998</c:v>
                </c:pt>
                <c:pt idx="300">
                  <c:v>5.0513300000000001</c:v>
                </c:pt>
                <c:pt idx="301">
                  <c:v>5.0571700000000002</c:v>
                </c:pt>
                <c:pt idx="302">
                  <c:v>5.07219</c:v>
                </c:pt>
                <c:pt idx="303">
                  <c:v>5.1579100000000002</c:v>
                </c:pt>
                <c:pt idx="304">
                  <c:v>5.1108799999999999</c:v>
                </c:pt>
                <c:pt idx="305">
                  <c:v>5.07301</c:v>
                </c:pt>
                <c:pt idx="306">
                  <c:v>5.0944899999999995</c:v>
                </c:pt>
                <c:pt idx="307">
                  <c:v>5.3152100000000004</c:v>
                </c:pt>
                <c:pt idx="308">
                  <c:v>5.5413199999999998</c:v>
                </c:pt>
                <c:pt idx="309">
                  <c:v>5.7783699999999998</c:v>
                </c:pt>
                <c:pt idx="310">
                  <c:v>5.8003999999999998</c:v>
                </c:pt>
                <c:pt idx="311">
                  <c:v>5.8051000000000004</c:v>
                </c:pt>
                <c:pt idx="312">
                  <c:v>5.8093999999999992</c:v>
                </c:pt>
                <c:pt idx="313">
                  <c:v>5.8615000000000004</c:v>
                </c:pt>
                <c:pt idx="314">
                  <c:v>5.8944399999999995</c:v>
                </c:pt>
                <c:pt idx="315">
                  <c:v>5.9036299999999997</c:v>
                </c:pt>
                <c:pt idx="316">
                  <c:v>6.0188800000000002</c:v>
                </c:pt>
                <c:pt idx="317">
                  <c:v>6.3430600000000004</c:v>
                </c:pt>
                <c:pt idx="318">
                  <c:v>6.3448199999999995</c:v>
                </c:pt>
                <c:pt idx="319">
                  <c:v>6.34537</c:v>
                </c:pt>
                <c:pt idx="320">
                  <c:v>6.3641300000000003</c:v>
                </c:pt>
                <c:pt idx="321">
                  <c:v>6.4613000000000005</c:v>
                </c:pt>
                <c:pt idx="322">
                  <c:v>6.5532700000000004</c:v>
                </c:pt>
                <c:pt idx="323">
                  <c:v>6.5697099999999997</c:v>
                </c:pt>
                <c:pt idx="324">
                  <c:v>6.3857400000000002</c:v>
                </c:pt>
                <c:pt idx="325">
                  <c:v>5.9888699999999995</c:v>
                </c:pt>
                <c:pt idx="326">
                  <c:v>6.4447399999999995</c:v>
                </c:pt>
                <c:pt idx="327">
                  <c:v>6.8583500000000006</c:v>
                </c:pt>
                <c:pt idx="328">
                  <c:v>7.0463999999999993</c:v>
                </c:pt>
                <c:pt idx="329">
                  <c:v>7.2423000000000002</c:v>
                </c:pt>
                <c:pt idx="330">
                  <c:v>7.2917500000000004</c:v>
                </c:pt>
                <c:pt idx="331">
                  <c:v>7.3900100000000002</c:v>
                </c:pt>
                <c:pt idx="332">
                  <c:v>7.4601199999999999</c:v>
                </c:pt>
                <c:pt idx="333">
                  <c:v>6.7709799999999998</c:v>
                </c:pt>
                <c:pt idx="334">
                  <c:v>6.4046099999999999</c:v>
                </c:pt>
                <c:pt idx="335">
                  <c:v>6.7733699999999999</c:v>
                </c:pt>
                <c:pt idx="336">
                  <c:v>7.1903300000000003</c:v>
                </c:pt>
                <c:pt idx="337">
                  <c:v>7.77142</c:v>
                </c:pt>
                <c:pt idx="338">
                  <c:v>7.9388800000000002</c:v>
                </c:pt>
                <c:pt idx="339">
                  <c:v>8.1413399999999996</c:v>
                </c:pt>
                <c:pt idx="340">
                  <c:v>8.2163400000000006</c:v>
                </c:pt>
                <c:pt idx="341">
                  <c:v>8.0996299999999994</c:v>
                </c:pt>
                <c:pt idx="342">
                  <c:v>8.2004999999999999</c:v>
                </c:pt>
                <c:pt idx="343">
                  <c:v>8.48278</c:v>
                </c:pt>
                <c:pt idx="344">
                  <c:v>8.5969599999999993</c:v>
                </c:pt>
                <c:pt idx="345">
                  <c:v>8.4879500000000014</c:v>
                </c:pt>
                <c:pt idx="346">
                  <c:v>8.2620100000000001</c:v>
                </c:pt>
                <c:pt idx="347">
                  <c:v>8.0579499999999999</c:v>
                </c:pt>
                <c:pt idx="348">
                  <c:v>7.9606899999999996</c:v>
                </c:pt>
                <c:pt idx="349">
                  <c:v>7.72682</c:v>
                </c:pt>
                <c:pt idx="350">
                  <c:v>7.5587299999999997</c:v>
                </c:pt>
                <c:pt idx="351">
                  <c:v>7.6546799999999999</c:v>
                </c:pt>
                <c:pt idx="352">
                  <c:v>7.9451599999999996</c:v>
                </c:pt>
                <c:pt idx="353">
                  <c:v>8.1331299999999995</c:v>
                </c:pt>
                <c:pt idx="354">
                  <c:v>8.1518899999999999</c:v>
                </c:pt>
                <c:pt idx="355">
                  <c:v>8.3193199999999994</c:v>
                </c:pt>
                <c:pt idx="356">
                  <c:v>8.3495400000000011</c:v>
                </c:pt>
                <c:pt idx="357">
                  <c:v>8.1835000000000004</c:v>
                </c:pt>
                <c:pt idx="358">
                  <c:v>7.9783299999999997</c:v>
                </c:pt>
                <c:pt idx="359">
                  <c:v>7.7519200000000001</c:v>
                </c:pt>
                <c:pt idx="360">
                  <c:v>7.6027399999999998</c:v>
                </c:pt>
                <c:pt idx="361">
                  <c:v>7.5574300000000001</c:v>
                </c:pt>
                <c:pt idx="362">
                  <c:v>7.5775399999999999</c:v>
                </c:pt>
                <c:pt idx="363">
                  <c:v>7.63706</c:v>
                </c:pt>
                <c:pt idx="364">
                  <c:v>7.6632499999999997</c:v>
                </c:pt>
                <c:pt idx="365">
                  <c:v>7.6944399999999993</c:v>
                </c:pt>
                <c:pt idx="366">
                  <c:v>7.7449899999999996</c:v>
                </c:pt>
                <c:pt idx="367">
                  <c:v>7.7647599999999999</c:v>
                </c:pt>
                <c:pt idx="368">
                  <c:v>7.7502299999999993</c:v>
                </c:pt>
                <c:pt idx="369">
                  <c:v>7.7251099999999999</c:v>
                </c:pt>
                <c:pt idx="370">
                  <c:v>7.7065000000000001</c:v>
                </c:pt>
                <c:pt idx="371">
                  <c:v>7.6963599999999994</c:v>
                </c:pt>
                <c:pt idx="372">
                  <c:v>7.7701899999999995</c:v>
                </c:pt>
                <c:pt idx="373">
                  <c:v>7.7039999999999997</c:v>
                </c:pt>
                <c:pt idx="374">
                  <c:v>7.4874600000000004</c:v>
                </c:pt>
                <c:pt idx="375">
                  <c:v>7.2422700000000004</c:v>
                </c:pt>
                <c:pt idx="376">
                  <c:v>7.1301499999999995</c:v>
                </c:pt>
                <c:pt idx="377">
                  <c:v>7.3006200000000003</c:v>
                </c:pt>
                <c:pt idx="378">
                  <c:v>7.4788300000000003</c:v>
                </c:pt>
                <c:pt idx="379">
                  <c:v>7.5335600000000005</c:v>
                </c:pt>
                <c:pt idx="380">
                  <c:v>7.5428699999999997</c:v>
                </c:pt>
                <c:pt idx="381">
                  <c:v>7.5496999999999996</c:v>
                </c:pt>
                <c:pt idx="382">
                  <c:v>7.6531000000000002</c:v>
                </c:pt>
                <c:pt idx="383">
                  <c:v>7.6155100000000004</c:v>
                </c:pt>
                <c:pt idx="384">
                  <c:v>7.6387499999999999</c:v>
                </c:pt>
                <c:pt idx="385">
                  <c:v>7.6652700000000005</c:v>
                </c:pt>
                <c:pt idx="386">
                  <c:v>7.6589700000000001</c:v>
                </c:pt>
                <c:pt idx="387">
                  <c:v>7.6238199999999994</c:v>
                </c:pt>
                <c:pt idx="388">
                  <c:v>7.6687399999999997</c:v>
                </c:pt>
                <c:pt idx="389">
                  <c:v>7.6524999999999999</c:v>
                </c:pt>
                <c:pt idx="390">
                  <c:v>7.6545500000000004</c:v>
                </c:pt>
                <c:pt idx="391">
                  <c:v>7.5918000000000001</c:v>
                </c:pt>
                <c:pt idx="392">
                  <c:v>7.1261099999999997</c:v>
                </c:pt>
                <c:pt idx="393">
                  <c:v>6.43201</c:v>
                </c:pt>
                <c:pt idx="394">
                  <c:v>5.9163199999999998</c:v>
                </c:pt>
                <c:pt idx="395">
                  <c:v>5.66235</c:v>
                </c:pt>
                <c:pt idx="396">
                  <c:v>5.5941599999999996</c:v>
                </c:pt>
                <c:pt idx="397">
                  <c:v>5.5661700000000005</c:v>
                </c:pt>
                <c:pt idx="398">
                  <c:v>5.5425699999999996</c:v>
                </c:pt>
                <c:pt idx="399">
                  <c:v>5.5295899999999998</c:v>
                </c:pt>
                <c:pt idx="400">
                  <c:v>5.4349999999999996</c:v>
                </c:pt>
                <c:pt idx="401">
                  <c:v>5.399</c:v>
                </c:pt>
                <c:pt idx="402">
                  <c:v>5.3922700000000008</c:v>
                </c:pt>
                <c:pt idx="403">
                  <c:v>5.3909899999999995</c:v>
                </c:pt>
                <c:pt idx="404">
                  <c:v>5.3951199999999995</c:v>
                </c:pt>
                <c:pt idx="405">
                  <c:v>5.4053999999999993</c:v>
                </c:pt>
                <c:pt idx="406">
                  <c:v>5.4870100000000006</c:v>
                </c:pt>
                <c:pt idx="407">
                  <c:v>5.5194300000000007</c:v>
                </c:pt>
                <c:pt idx="408">
                  <c:v>5.4905400000000002</c:v>
                </c:pt>
                <c:pt idx="409">
                  <c:v>5.5210799999999995</c:v>
                </c:pt>
                <c:pt idx="410">
                  <c:v>5.5691199999999998</c:v>
                </c:pt>
                <c:pt idx="411">
                  <c:v>5.5971800000000007</c:v>
                </c:pt>
                <c:pt idx="412">
                  <c:v>5.6148500000000006</c:v>
                </c:pt>
                <c:pt idx="413">
                  <c:v>5.5961699999999999</c:v>
                </c:pt>
                <c:pt idx="414">
                  <c:v>5.6208500000000008</c:v>
                </c:pt>
                <c:pt idx="415">
                  <c:v>5.65463</c:v>
                </c:pt>
                <c:pt idx="416">
                  <c:v>5.7581300000000004</c:v>
                </c:pt>
                <c:pt idx="417">
                  <c:v>5.8988500000000004</c:v>
                </c:pt>
                <c:pt idx="418">
                  <c:v>5.9520499999999998</c:v>
                </c:pt>
                <c:pt idx="419">
                  <c:v>5.9663599999999999</c:v>
                </c:pt>
                <c:pt idx="420">
                  <c:v>6.07456</c:v>
                </c:pt>
                <c:pt idx="421">
                  <c:v>6.2369200000000005</c:v>
                </c:pt>
                <c:pt idx="422">
                  <c:v>6.4815200000000006</c:v>
                </c:pt>
                <c:pt idx="423">
                  <c:v>6.5845099999999999</c:v>
                </c:pt>
                <c:pt idx="424">
                  <c:v>6.5716299999999999</c:v>
                </c:pt>
                <c:pt idx="425">
                  <c:v>6.4458100000000007</c:v>
                </c:pt>
                <c:pt idx="426">
                  <c:v>6.18011</c:v>
                </c:pt>
                <c:pt idx="427">
                  <c:v>6.0076000000000001</c:v>
                </c:pt>
                <c:pt idx="428">
                  <c:v>6.0755600000000003</c:v>
                </c:pt>
                <c:pt idx="429">
                  <c:v>6.1723699999999999</c:v>
                </c:pt>
                <c:pt idx="430">
                  <c:v>6.2064599999999999</c:v>
                </c:pt>
                <c:pt idx="431">
                  <c:v>6.1963500000000007</c:v>
                </c:pt>
                <c:pt idx="432">
                  <c:v>6.1662600000000003</c:v>
                </c:pt>
                <c:pt idx="433">
                  <c:v>6.1559900000000001</c:v>
                </c:pt>
                <c:pt idx="434">
                  <c:v>6.1742900000000001</c:v>
                </c:pt>
                <c:pt idx="435">
                  <c:v>6.15151</c:v>
                </c:pt>
                <c:pt idx="436">
                  <c:v>6.13185</c:v>
                </c:pt>
                <c:pt idx="437">
                  <c:v>6.0380600000000006</c:v>
                </c:pt>
                <c:pt idx="438">
                  <c:v>5.8269799999999998</c:v>
                </c:pt>
                <c:pt idx="439">
                  <c:v>5.7270600000000007</c:v>
                </c:pt>
                <c:pt idx="440">
                  <c:v>5.8634199999999996</c:v>
                </c:pt>
                <c:pt idx="441">
                  <c:v>5.8924399999999997</c:v>
                </c:pt>
                <c:pt idx="442">
                  <c:v>6.0034799999999997</c:v>
                </c:pt>
                <c:pt idx="443">
                  <c:v>6.0191499999999998</c:v>
                </c:pt>
                <c:pt idx="444">
                  <c:v>6.0234300000000003</c:v>
                </c:pt>
                <c:pt idx="445">
                  <c:v>6.02224</c:v>
                </c:pt>
                <c:pt idx="446">
                  <c:v>6.0219399999999998</c:v>
                </c:pt>
                <c:pt idx="447">
                  <c:v>6.1246800000000006</c:v>
                </c:pt>
                <c:pt idx="448">
                  <c:v>6.3239799999999997</c:v>
                </c:pt>
                <c:pt idx="449">
                  <c:v>6.2703500000000005</c:v>
                </c:pt>
                <c:pt idx="450">
                  <c:v>6.1273400000000002</c:v>
                </c:pt>
                <c:pt idx="451">
                  <c:v>5.8915200000000008</c:v>
                </c:pt>
                <c:pt idx="452">
                  <c:v>5.6244499999999995</c:v>
                </c:pt>
                <c:pt idx="453">
                  <c:v>5.4893000000000001</c:v>
                </c:pt>
                <c:pt idx="454">
                  <c:v>5.4384700000000006</c:v>
                </c:pt>
                <c:pt idx="455">
                  <c:v>5.5523899999999999</c:v>
                </c:pt>
                <c:pt idx="456">
                  <c:v>5.7031700000000001</c:v>
                </c:pt>
                <c:pt idx="457">
                  <c:v>5.7941899999999995</c:v>
                </c:pt>
                <c:pt idx="458">
                  <c:v>5.7984300000000006</c:v>
                </c:pt>
                <c:pt idx="459">
                  <c:v>5.9035900000000003</c:v>
                </c:pt>
                <c:pt idx="460">
                  <c:v>6.0629300000000006</c:v>
                </c:pt>
                <c:pt idx="461">
                  <c:v>6.13117</c:v>
                </c:pt>
                <c:pt idx="462">
                  <c:v>6.1128599999999995</c:v>
                </c:pt>
                <c:pt idx="463">
                  <c:v>6.1129899999999999</c:v>
                </c:pt>
                <c:pt idx="464">
                  <c:v>6.1116099999999998</c:v>
                </c:pt>
                <c:pt idx="465">
                  <c:v>6.1475600000000004</c:v>
                </c:pt>
                <c:pt idx="466">
                  <c:v>6.1499899999999998</c:v>
                </c:pt>
                <c:pt idx="467">
                  <c:v>6.3003400000000003</c:v>
                </c:pt>
                <c:pt idx="468">
                  <c:v>6.3765299999999998</c:v>
                </c:pt>
                <c:pt idx="469">
                  <c:v>6.3853599999999995</c:v>
                </c:pt>
                <c:pt idx="470">
                  <c:v>6.49472</c:v>
                </c:pt>
                <c:pt idx="471">
                  <c:v>6.7190600000000007</c:v>
                </c:pt>
                <c:pt idx="472">
                  <c:v>6.8704000000000001</c:v>
                </c:pt>
                <c:pt idx="473">
                  <c:v>7.1817200000000003</c:v>
                </c:pt>
                <c:pt idx="474">
                  <c:v>7.2930100000000007</c:v>
                </c:pt>
                <c:pt idx="475">
                  <c:v>7.2781199999999995</c:v>
                </c:pt>
                <c:pt idx="476">
                  <c:v>7.2611099999999995</c:v>
                </c:pt>
                <c:pt idx="477">
                  <c:v>7.2437399999999998</c:v>
                </c:pt>
                <c:pt idx="478">
                  <c:v>7.2187299999999999</c:v>
                </c:pt>
                <c:pt idx="479">
                  <c:v>7.1884499999999996</c:v>
                </c:pt>
                <c:pt idx="480">
                  <c:v>7.1343000000000005</c:v>
                </c:pt>
                <c:pt idx="481">
                  <c:v>7.1265499999999999</c:v>
                </c:pt>
                <c:pt idx="482">
                  <c:v>7.3343400000000001</c:v>
                </c:pt>
                <c:pt idx="483">
                  <c:v>7.5225799999999996</c:v>
                </c:pt>
                <c:pt idx="484">
                  <c:v>7.5484600000000004</c:v>
                </c:pt>
                <c:pt idx="485">
                  <c:v>7.55558</c:v>
                </c:pt>
                <c:pt idx="486">
                  <c:v>7.5388100000000007</c:v>
                </c:pt>
                <c:pt idx="487">
                  <c:v>7.5066499999999996</c:v>
                </c:pt>
                <c:pt idx="488">
                  <c:v>7.47262</c:v>
                </c:pt>
                <c:pt idx="489">
                  <c:v>7.4653900000000002</c:v>
                </c:pt>
                <c:pt idx="490">
                  <c:v>7.3830299999999998</c:v>
                </c:pt>
                <c:pt idx="491">
                  <c:v>7.3563299999999998</c:v>
                </c:pt>
                <c:pt idx="492">
                  <c:v>7.3600500000000002</c:v>
                </c:pt>
                <c:pt idx="493">
                  <c:v>7.2855499999999997</c:v>
                </c:pt>
                <c:pt idx="494">
                  <c:v>7.22</c:v>
                </c:pt>
                <c:pt idx="495">
                  <c:v>7.1758000000000006</c:v>
                </c:pt>
                <c:pt idx="496">
                  <c:v>7.1007799999999994</c:v>
                </c:pt>
                <c:pt idx="497">
                  <c:v>6.8738400000000004</c:v>
                </c:pt>
                <c:pt idx="498">
                  <c:v>6.6591100000000001</c:v>
                </c:pt>
                <c:pt idx="499">
                  <c:v>6.5764399999999998</c:v>
                </c:pt>
                <c:pt idx="500">
                  <c:v>6.4762399999999998</c:v>
                </c:pt>
                <c:pt idx="501">
                  <c:v>6.3713699999999998</c:v>
                </c:pt>
                <c:pt idx="502">
                  <c:v>6.3580100000000002</c:v>
                </c:pt>
                <c:pt idx="503">
                  <c:v>6.3769600000000004</c:v>
                </c:pt>
                <c:pt idx="504">
                  <c:v>6.4306700000000001</c:v>
                </c:pt>
                <c:pt idx="505">
                  <c:v>6.5711300000000001</c:v>
                </c:pt>
                <c:pt idx="506">
                  <c:v>6.5394700000000006</c:v>
                </c:pt>
                <c:pt idx="507">
                  <c:v>6.4771400000000003</c:v>
                </c:pt>
                <c:pt idx="508">
                  <c:v>6.6261999999999999</c:v>
                </c:pt>
                <c:pt idx="509">
                  <c:v>6.5678900000000002</c:v>
                </c:pt>
                <c:pt idx="510">
                  <c:v>6.4534200000000004</c:v>
                </c:pt>
                <c:pt idx="511">
                  <c:v>6.6661299999999999</c:v>
                </c:pt>
                <c:pt idx="512">
                  <c:v>6.8730699999999993</c:v>
                </c:pt>
                <c:pt idx="513">
                  <c:v>6.8577399999999997</c:v>
                </c:pt>
                <c:pt idx="514">
                  <c:v>6.7389999999999999</c:v>
                </c:pt>
                <c:pt idx="515">
                  <c:v>6.6516299999999999</c:v>
                </c:pt>
                <c:pt idx="516">
                  <c:v>6.5089899999999998</c:v>
                </c:pt>
                <c:pt idx="517">
                  <c:v>6.4708500000000004</c:v>
                </c:pt>
                <c:pt idx="518">
                  <c:v>6.4738599999999993</c:v>
                </c:pt>
                <c:pt idx="519">
                  <c:v>6.4629099999999999</c:v>
                </c:pt>
                <c:pt idx="520">
                  <c:v>6.5545100000000005</c:v>
                </c:pt>
                <c:pt idx="521">
                  <c:v>6.7395100000000001</c:v>
                </c:pt>
                <c:pt idx="522">
                  <c:v>6.9610699999999994</c:v>
                </c:pt>
                <c:pt idx="523">
                  <c:v>7.1854700000000005</c:v>
                </c:pt>
                <c:pt idx="524">
                  <c:v>7.2587799999999998</c:v>
                </c:pt>
                <c:pt idx="525">
                  <c:v>7.0939100000000002</c:v>
                </c:pt>
                <c:pt idx="526">
                  <c:v>7.0328900000000001</c:v>
                </c:pt>
                <c:pt idx="527">
                  <c:v>7.0164999999999997</c:v>
                </c:pt>
                <c:pt idx="528">
                  <c:v>7.00312</c:v>
                </c:pt>
                <c:pt idx="529">
                  <c:v>7.0050799999999995</c:v>
                </c:pt>
                <c:pt idx="530">
                  <c:v>7.0244</c:v>
                </c:pt>
                <c:pt idx="531">
                  <c:v>7.0620200000000004</c:v>
                </c:pt>
                <c:pt idx="532">
                  <c:v>7.0798300000000003</c:v>
                </c:pt>
                <c:pt idx="533">
                  <c:v>7.1242099999999997</c:v>
                </c:pt>
                <c:pt idx="534">
                  <c:v>7.1610200000000006</c:v>
                </c:pt>
                <c:pt idx="535">
                  <c:v>7.0742299999999991</c:v>
                </c:pt>
                <c:pt idx="536">
                  <c:v>6.9218999999999999</c:v>
                </c:pt>
                <c:pt idx="537">
                  <c:v>6.7641200000000001</c:v>
                </c:pt>
                <c:pt idx="538">
                  <c:v>6.5167799999999998</c:v>
                </c:pt>
                <c:pt idx="539">
                  <c:v>6.49397</c:v>
                </c:pt>
                <c:pt idx="540">
                  <c:v>6.4520900000000001</c:v>
                </c:pt>
                <c:pt idx="541">
                  <c:v>6.2003399999999997</c:v>
                </c:pt>
                <c:pt idx="542">
                  <c:v>6.1423800000000002</c:v>
                </c:pt>
                <c:pt idx="543">
                  <c:v>5.9643699999999997</c:v>
                </c:pt>
                <c:pt idx="544">
                  <c:v>5.7527299999999997</c:v>
                </c:pt>
                <c:pt idx="545">
                  <c:v>5.5213000000000001</c:v>
                </c:pt>
                <c:pt idx="546">
                  <c:v>5.4581599999999995</c:v>
                </c:pt>
                <c:pt idx="547">
                  <c:v>5.4588000000000001</c:v>
                </c:pt>
                <c:pt idx="548">
                  <c:v>5.4902199999999999</c:v>
                </c:pt>
                <c:pt idx="549">
                  <c:v>5.5889700000000007</c:v>
                </c:pt>
                <c:pt idx="550">
                  <c:v>5.7371400000000001</c:v>
                </c:pt>
                <c:pt idx="551">
                  <c:v>5.7692399999999999</c:v>
                </c:pt>
                <c:pt idx="552">
                  <c:v>5.5771199999999999</c:v>
                </c:pt>
                <c:pt idx="553">
                  <c:v>5.3958599999999999</c:v>
                </c:pt>
                <c:pt idx="554">
                  <c:v>5.5330200000000005</c:v>
                </c:pt>
                <c:pt idx="555">
                  <c:v>5.5729300000000004</c:v>
                </c:pt>
                <c:pt idx="556">
                  <c:v>5.5615699999999997</c:v>
                </c:pt>
                <c:pt idx="557">
                  <c:v>5.5861899999999993</c:v>
                </c:pt>
                <c:pt idx="558">
                  <c:v>5.5803599999999998</c:v>
                </c:pt>
                <c:pt idx="559">
                  <c:v>5.4791499999999997</c:v>
                </c:pt>
                <c:pt idx="560">
                  <c:v>5.3161800000000001</c:v>
                </c:pt>
                <c:pt idx="561">
                  <c:v>5.1589499999999999</c:v>
                </c:pt>
                <c:pt idx="562">
                  <c:v>5.1636849999999992</c:v>
                </c:pt>
                <c:pt idx="563">
                  <c:v>5.19339</c:v>
                </c:pt>
                <c:pt idx="564">
                  <c:v>5.1404199999999998</c:v>
                </c:pt>
                <c:pt idx="565">
                  <c:v>5.0081800000000003</c:v>
                </c:pt>
                <c:pt idx="566">
                  <c:v>4.9818199999999999</c:v>
                </c:pt>
                <c:pt idx="567">
                  <c:v>5.1301899999999998</c:v>
                </c:pt>
                <c:pt idx="568">
                  <c:v>5.2869599999999997</c:v>
                </c:pt>
                <c:pt idx="569">
                  <c:v>5.5564099999999996</c:v>
                </c:pt>
                <c:pt idx="570">
                  <c:v>5.7545799999999998</c:v>
                </c:pt>
                <c:pt idx="571">
                  <c:v>5.8386899999999997</c:v>
                </c:pt>
                <c:pt idx="572">
                  <c:v>5.8710900000000006</c:v>
                </c:pt>
                <c:pt idx="573">
                  <c:v>5.9073700000000002</c:v>
                </c:pt>
                <c:pt idx="574">
                  <c:v>5.9317600000000006</c:v>
                </c:pt>
                <c:pt idx="575">
                  <c:v>6.1558000000000002</c:v>
                </c:pt>
                <c:pt idx="576">
                  <c:v>6.2488299999999999</c:v>
                </c:pt>
                <c:pt idx="577">
                  <c:v>6.1883800000000004</c:v>
                </c:pt>
                <c:pt idx="578">
                  <c:v>6.0039700000000007</c:v>
                </c:pt>
                <c:pt idx="579">
                  <c:v>5.8125400000000003</c:v>
                </c:pt>
                <c:pt idx="580">
                  <c:v>5.7833500000000004</c:v>
                </c:pt>
                <c:pt idx="581">
                  <c:v>5.7968999999999999</c:v>
                </c:pt>
                <c:pt idx="582">
                  <c:v>5.8266499999999999</c:v>
                </c:pt>
                <c:pt idx="583">
                  <c:v>5.8204899999999995</c:v>
                </c:pt>
                <c:pt idx="584">
                  <c:v>5.82735</c:v>
                </c:pt>
                <c:pt idx="585">
                  <c:v>5.9094199999999999</c:v>
                </c:pt>
                <c:pt idx="586">
                  <c:v>5.8510400000000002</c:v>
                </c:pt>
                <c:pt idx="587">
                  <c:v>5.7601899999999997</c:v>
                </c:pt>
                <c:pt idx="588">
                  <c:v>5.9534200000000004</c:v>
                </c:pt>
                <c:pt idx="589">
                  <c:v>6.1538599999999999</c:v>
                </c:pt>
                <c:pt idx="590">
                  <c:v>6.02522</c:v>
                </c:pt>
                <c:pt idx="591">
                  <c:v>5.8494799999999998</c:v>
                </c:pt>
                <c:pt idx="592">
                  <c:v>5.8475400000000004</c:v>
                </c:pt>
                <c:pt idx="593">
                  <c:v>5.7136100000000001</c:v>
                </c:pt>
                <c:pt idx="594">
                  <c:v>5.5795699999999995</c:v>
                </c:pt>
                <c:pt idx="595">
                  <c:v>5.5528199999999996</c:v>
                </c:pt>
                <c:pt idx="596">
                  <c:v>5.7896400000000003</c:v>
                </c:pt>
                <c:pt idx="597">
                  <c:v>6.0002700000000004</c:v>
                </c:pt>
                <c:pt idx="598">
                  <c:v>5.9780699999999998</c:v>
                </c:pt>
                <c:pt idx="599">
                  <c:v>5.8481300000000003</c:v>
                </c:pt>
                <c:pt idx="600">
                  <c:v>5.8423299999999996</c:v>
                </c:pt>
                <c:pt idx="601">
                  <c:v>5.8788100000000005</c:v>
                </c:pt>
                <c:pt idx="602">
                  <c:v>5.7386099999999995</c:v>
                </c:pt>
                <c:pt idx="603">
                  <c:v>5.7601100000000001</c:v>
                </c:pt>
                <c:pt idx="604">
                  <c:v>5.9604900000000001</c:v>
                </c:pt>
                <c:pt idx="605">
                  <c:v>6.1375399999999996</c:v>
                </c:pt>
                <c:pt idx="606">
                  <c:v>5.9885099999999998</c:v>
                </c:pt>
                <c:pt idx="607">
                  <c:v>5.7478100000000003</c:v>
                </c:pt>
                <c:pt idx="608">
                  <c:v>5.6064799999999995</c:v>
                </c:pt>
                <c:pt idx="609">
                  <c:v>5.4347599999999998</c:v>
                </c:pt>
                <c:pt idx="610">
                  <c:v>5.3748900000000006</c:v>
                </c:pt>
                <c:pt idx="611">
                  <c:v>5.3908000000000005</c:v>
                </c:pt>
                <c:pt idx="612">
                  <c:v>5.40571</c:v>
                </c:pt>
                <c:pt idx="613">
                  <c:v>5.4224799999999993</c:v>
                </c:pt>
                <c:pt idx="614">
                  <c:v>5.4371700000000001</c:v>
                </c:pt>
                <c:pt idx="615">
                  <c:v>5.4138799999999998</c:v>
                </c:pt>
                <c:pt idx="616">
                  <c:v>5.4467799999999995</c:v>
                </c:pt>
                <c:pt idx="617">
                  <c:v>5.6050900000000006</c:v>
                </c:pt>
                <c:pt idx="618">
                  <c:v>5.7793900000000002</c:v>
                </c:pt>
                <c:pt idx="619">
                  <c:v>5.89513</c:v>
                </c:pt>
                <c:pt idx="620">
                  <c:v>5.9406800000000004</c:v>
                </c:pt>
                <c:pt idx="621">
                  <c:v>6.0018000000000002</c:v>
                </c:pt>
                <c:pt idx="622">
                  <c:v>6.0670000000000002</c:v>
                </c:pt>
                <c:pt idx="623">
                  <c:v>6.12073</c:v>
                </c:pt>
                <c:pt idx="624">
                  <c:v>6.1246999999999998</c:v>
                </c:pt>
                <c:pt idx="625">
                  <c:v>6.0567700000000002</c:v>
                </c:pt>
                <c:pt idx="626">
                  <c:v>6.1024799999999999</c:v>
                </c:pt>
                <c:pt idx="627">
                  <c:v>6.1879099999999996</c:v>
                </c:pt>
                <c:pt idx="628">
                  <c:v>6.4842299999999993</c:v>
                </c:pt>
                <c:pt idx="629">
                  <c:v>6.7006999999999994</c:v>
                </c:pt>
                <c:pt idx="630">
                  <c:v>6.7744</c:v>
                </c:pt>
                <c:pt idx="631">
                  <c:v>6.7782099999999996</c:v>
                </c:pt>
                <c:pt idx="632">
                  <c:v>6.7879499999999995</c:v>
                </c:pt>
                <c:pt idx="633">
                  <c:v>6.7986800000000001</c:v>
                </c:pt>
                <c:pt idx="634">
                  <c:v>6.8165699999999996</c:v>
                </c:pt>
                <c:pt idx="635">
                  <c:v>6.7835000000000001</c:v>
                </c:pt>
                <c:pt idx="636">
                  <c:v>6.7998900000000004</c:v>
                </c:pt>
                <c:pt idx="637">
                  <c:v>6.9617800000000001</c:v>
                </c:pt>
                <c:pt idx="638">
                  <c:v>7.25624</c:v>
                </c:pt>
                <c:pt idx="639">
                  <c:v>7.3945600000000002</c:v>
                </c:pt>
                <c:pt idx="640">
                  <c:v>7.2932700000000006</c:v>
                </c:pt>
                <c:pt idx="641">
                  <c:v>7.0988599999999993</c:v>
                </c:pt>
                <c:pt idx="642">
                  <c:v>6.9992299999999998</c:v>
                </c:pt>
                <c:pt idx="643">
                  <c:v>6.8871599999999997</c:v>
                </c:pt>
                <c:pt idx="644">
                  <c:v>6.9295400000000003</c:v>
                </c:pt>
                <c:pt idx="645">
                  <c:v>6.7654300000000003</c:v>
                </c:pt>
                <c:pt idx="646">
                  <c:v>6.7279600000000004</c:v>
                </c:pt>
                <c:pt idx="647">
                  <c:v>6.8462500000000004</c:v>
                </c:pt>
                <c:pt idx="648">
                  <c:v>6.8432200000000005</c:v>
                </c:pt>
                <c:pt idx="649">
                  <c:v>6.7323599999999999</c:v>
                </c:pt>
                <c:pt idx="650">
                  <c:v>6.7388999999999992</c:v>
                </c:pt>
                <c:pt idx="651">
                  <c:v>6.7506700000000004</c:v>
                </c:pt>
                <c:pt idx="652">
                  <c:v>6.6149399999999998</c:v>
                </c:pt>
                <c:pt idx="653">
                  <c:v>6.5602299999999998</c:v>
                </c:pt>
                <c:pt idx="654">
                  <c:v>6.6260399999999997</c:v>
                </c:pt>
                <c:pt idx="655">
                  <c:v>6.1458900000000005</c:v>
                </c:pt>
                <c:pt idx="656">
                  <c:v>5.8708</c:v>
                </c:pt>
                <c:pt idx="657">
                  <c:v>5.6245099999999999</c:v>
                </c:pt>
                <c:pt idx="658">
                  <c:v>6.0134799999999995</c:v>
                </c:pt>
                <c:pt idx="659">
                  <c:v>6.2960200000000004</c:v>
                </c:pt>
                <c:pt idx="660">
                  <c:v>6.6755699999999996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685-4BC9-ABE8-2990809FC298}"/>
            </c:ext>
          </c:extLst>
        </c:ser>
        <c:ser>
          <c:idx val="1"/>
          <c:order val="1"/>
          <c:tx>
            <c:v>cena w zł klasy E VEZG</c:v>
          </c:tx>
          <c:spPr>
            <a:ln w="9525">
              <a:solidFill>
                <a:srgbClr val="FF0000"/>
              </a:solidFill>
            </a:ln>
          </c:spPr>
          <c:marker>
            <c:symbol val="none"/>
          </c:marker>
          <c:cat>
            <c:strRef>
              <c:f>Arkusz2!$C$13:$D$673</c:f>
              <c:strCache>
                <c:ptCount val="639"/>
                <c:pt idx="17">
                  <c:v>2026</c:v>
                </c:pt>
                <c:pt idx="67">
                  <c:v>2025</c:v>
                </c:pt>
                <c:pt idx="119">
                  <c:v>2024</c:v>
                </c:pt>
                <c:pt idx="171">
                  <c:v>2023</c:v>
                </c:pt>
                <c:pt idx="225">
                  <c:v>2022</c:v>
                </c:pt>
                <c:pt idx="277">
                  <c:v>2021</c:v>
                </c:pt>
                <c:pt idx="326">
                  <c:v>2020</c:v>
                </c:pt>
                <c:pt idx="379">
                  <c:v>2019</c:v>
                </c:pt>
                <c:pt idx="433">
                  <c:v>2018</c:v>
                </c:pt>
                <c:pt idx="480">
                  <c:v>2017</c:v>
                </c:pt>
                <c:pt idx="531">
                  <c:v>2016</c:v>
                </c:pt>
                <c:pt idx="583">
                  <c:v>2015</c:v>
                </c:pt>
                <c:pt idx="638">
                  <c:v>2014</c:v>
                </c:pt>
              </c:strCache>
            </c:strRef>
          </c:cat>
          <c:val>
            <c:numRef>
              <c:f>Arkusz2!$H$13:$H$673</c:f>
              <c:numCache>
                <c:formatCode>General</c:formatCode>
                <c:ptCount val="661"/>
                <c:pt idx="0">
                  <c:v>6.1304599999999994</c:v>
                </c:pt>
                <c:pt idx="1">
                  <c:v>6.3466499999999995</c:v>
                </c:pt>
                <c:pt idx="2">
                  <c:v>6.365499999999999</c:v>
                </c:pt>
                <c:pt idx="3">
                  <c:v>6.3266399999999994</c:v>
                </c:pt>
                <c:pt idx="4">
                  <c:v>6.261099999999999</c:v>
                </c:pt>
                <c:pt idx="5">
                  <c:v>6.9137600000000008</c:v>
                </c:pt>
                <c:pt idx="6">
                  <c:v>6.9238400000000002</c:v>
                </c:pt>
                <c:pt idx="7">
                  <c:v>6.9063999999999997</c:v>
                </c:pt>
                <c:pt idx="8">
                  <c:v>6.8892799999999994</c:v>
                </c:pt>
                <c:pt idx="9">
                  <c:v>6.8816000000000006</c:v>
                </c:pt>
                <c:pt idx="10">
                  <c:v>6.4692000000000007</c:v>
                </c:pt>
                <c:pt idx="11">
                  <c:v>6.0559799999999999</c:v>
                </c:pt>
                <c:pt idx="12">
                  <c:v>6.0787999999999993</c:v>
                </c:pt>
                <c:pt idx="13">
                  <c:v>6.0850999999999997</c:v>
                </c:pt>
                <c:pt idx="14">
                  <c:v>5.9999799999999999</c:v>
                </c:pt>
                <c:pt idx="15">
                  <c:v>6.4303500000000007</c:v>
                </c:pt>
                <c:pt idx="16">
                  <c:v>6.4296000000000006</c:v>
                </c:pt>
                <c:pt idx="17">
                  <c:v>6.3594000000000008</c:v>
                </c:pt>
                <c:pt idx="18">
                  <c:v>6.7969600000000003</c:v>
                </c:pt>
                <c:pt idx="19">
                  <c:v>6.7892799999999998</c:v>
                </c:pt>
                <c:pt idx="20">
                  <c:v>6.7828800000000005</c:v>
                </c:pt>
                <c:pt idx="21">
                  <c:v>6.8073600000000001</c:v>
                </c:pt>
                <c:pt idx="22">
                  <c:v>6.8038400000000001</c:v>
                </c:pt>
                <c:pt idx="23">
                  <c:v>7.1996700000000002</c:v>
                </c:pt>
                <c:pt idx="24">
                  <c:v>7.2312900000000004</c:v>
                </c:pt>
                <c:pt idx="25">
                  <c:v>7.2093600000000002</c:v>
                </c:pt>
                <c:pt idx="26">
                  <c:v>7.2028999999999996</c:v>
                </c:pt>
                <c:pt idx="27">
                  <c:v>7.2459099999999994</c:v>
                </c:pt>
                <c:pt idx="28">
                  <c:v>7.2885799999999996</c:v>
                </c:pt>
                <c:pt idx="29">
                  <c:v>7.2576399999999994</c:v>
                </c:pt>
                <c:pt idx="30">
                  <c:v>7.2442100000000007</c:v>
                </c:pt>
                <c:pt idx="31">
                  <c:v>6.8384</c:v>
                </c:pt>
                <c:pt idx="32">
                  <c:v>6.616175000000001</c:v>
                </c:pt>
                <c:pt idx="33">
                  <c:v>6.3274500000000007</c:v>
                </c:pt>
                <c:pt idx="34">
                  <c:v>6.1114600000000001</c:v>
                </c:pt>
                <c:pt idx="35">
                  <c:v>6.1152299999999995</c:v>
                </c:pt>
                <c:pt idx="36">
                  <c:v>6.1249449999999994</c:v>
                </c:pt>
                <c:pt idx="37">
                  <c:v>6.0913049999999993</c:v>
                </c:pt>
                <c:pt idx="38">
                  <c:v>6.1292949999999999</c:v>
                </c:pt>
                <c:pt idx="39">
                  <c:v>6.10595</c:v>
                </c:pt>
                <c:pt idx="40">
                  <c:v>6.7367999999999997</c:v>
                </c:pt>
                <c:pt idx="41">
                  <c:v>6.7627200000000007</c:v>
                </c:pt>
                <c:pt idx="42">
                  <c:v>6.763840000000001</c:v>
                </c:pt>
                <c:pt idx="43">
                  <c:v>6.7438400000000005</c:v>
                </c:pt>
                <c:pt idx="44">
                  <c:v>6.763840000000001</c:v>
                </c:pt>
                <c:pt idx="45">
                  <c:v>6.7699200000000008</c:v>
                </c:pt>
                <c:pt idx="46">
                  <c:v>6.7728000000000002</c:v>
                </c:pt>
                <c:pt idx="47">
                  <c:v>7.2120799999999994</c:v>
                </c:pt>
                <c:pt idx="48">
                  <c:v>7.1930399999999999</c:v>
                </c:pt>
                <c:pt idx="49">
                  <c:v>7.2414899999999989</c:v>
                </c:pt>
                <c:pt idx="50">
                  <c:v>7.2035799999999997</c:v>
                </c:pt>
                <c:pt idx="51">
                  <c:v>7.2144599999999999</c:v>
                </c:pt>
                <c:pt idx="52">
                  <c:v>7.2345199999999998</c:v>
                </c:pt>
                <c:pt idx="53">
                  <c:v>7.8686050000000005</c:v>
                </c:pt>
                <c:pt idx="54">
                  <c:v>7.8784100000000015</c:v>
                </c:pt>
                <c:pt idx="55">
                  <c:v>7.89506</c:v>
                </c:pt>
                <c:pt idx="56">
                  <c:v>8.2990049999999993</c:v>
                </c:pt>
                <c:pt idx="57">
                  <c:v>8.3077799999999993</c:v>
                </c:pt>
                <c:pt idx="58">
                  <c:v>8.3048549999999999</c:v>
                </c:pt>
                <c:pt idx="59">
                  <c:v>8.3146049999999985</c:v>
                </c:pt>
                <c:pt idx="60">
                  <c:v>8.2921800000000001</c:v>
                </c:pt>
                <c:pt idx="61">
                  <c:v>8.3042700000000007</c:v>
                </c:pt>
                <c:pt idx="62">
                  <c:v>8.3498999999999999</c:v>
                </c:pt>
                <c:pt idx="63">
                  <c:v>8.3327399999999994</c:v>
                </c:pt>
                <c:pt idx="64">
                  <c:v>8.2960799999999999</c:v>
                </c:pt>
                <c:pt idx="65">
                  <c:v>8.3040749999999992</c:v>
                </c:pt>
                <c:pt idx="66">
                  <c:v>8.2678049999999992</c:v>
                </c:pt>
                <c:pt idx="67">
                  <c:v>8.9250000000000007</c:v>
                </c:pt>
                <c:pt idx="68">
                  <c:v>8.9205899999999989</c:v>
                </c:pt>
                <c:pt idx="69">
                  <c:v>8.9705700000000004</c:v>
                </c:pt>
                <c:pt idx="70">
                  <c:v>8.9550300000000007</c:v>
                </c:pt>
                <c:pt idx="71">
                  <c:v>8.9833800000000004</c:v>
                </c:pt>
                <c:pt idx="72">
                  <c:v>8.9138700000000011</c:v>
                </c:pt>
                <c:pt idx="73">
                  <c:v>8.4806000000000008</c:v>
                </c:pt>
                <c:pt idx="74">
                  <c:v>8.4909999999999997</c:v>
                </c:pt>
                <c:pt idx="75">
                  <c:v>8.5513999999999992</c:v>
                </c:pt>
                <c:pt idx="76">
                  <c:v>8.5556000000000001</c:v>
                </c:pt>
                <c:pt idx="77">
                  <c:v>8.3641349999999992</c:v>
                </c:pt>
                <c:pt idx="78">
                  <c:v>8.3914349999999995</c:v>
                </c:pt>
                <c:pt idx="79">
                  <c:v>8.3495099999999987</c:v>
                </c:pt>
                <c:pt idx="80">
                  <c:v>7.7318900000000008</c:v>
                </c:pt>
                <c:pt idx="81">
                  <c:v>7.1699919999999997</c:v>
                </c:pt>
                <c:pt idx="82">
                  <c:v>7.2145399999999995</c:v>
                </c:pt>
                <c:pt idx="83">
                  <c:v>7.2269239999999995</c:v>
                </c:pt>
                <c:pt idx="84">
                  <c:v>7.1457399999999991</c:v>
                </c:pt>
                <c:pt idx="85">
                  <c:v>7.1197680000000005</c:v>
                </c:pt>
                <c:pt idx="86">
                  <c:v>7.1521039999999996</c:v>
                </c:pt>
                <c:pt idx="87">
                  <c:v>7.1760120000000009</c:v>
                </c:pt>
                <c:pt idx="88">
                  <c:v>7.2341479999999994</c:v>
                </c:pt>
                <c:pt idx="89">
                  <c:v>7.2372439999999996</c:v>
                </c:pt>
                <c:pt idx="90">
                  <c:v>7.3032919999999999</c:v>
                </c:pt>
                <c:pt idx="91">
                  <c:v>7.7552019999999997</c:v>
                </c:pt>
                <c:pt idx="92">
                  <c:v>8.1899519999999999</c:v>
                </c:pt>
                <c:pt idx="93">
                  <c:v>8.1922560000000004</c:v>
                </c:pt>
                <c:pt idx="94">
                  <c:v>8.2058879999999998</c:v>
                </c:pt>
                <c:pt idx="95">
                  <c:v>8.1845759999999999</c:v>
                </c:pt>
                <c:pt idx="96">
                  <c:v>8.1909119999999991</c:v>
                </c:pt>
                <c:pt idx="97">
                  <c:v>8.2366080000000004</c:v>
                </c:pt>
                <c:pt idx="98">
                  <c:v>8.2732799999999997</c:v>
                </c:pt>
                <c:pt idx="99">
                  <c:v>8.3335679999999996</c:v>
                </c:pt>
                <c:pt idx="100">
                  <c:v>8.3358719999999984</c:v>
                </c:pt>
                <c:pt idx="101">
                  <c:v>8.3831039999999994</c:v>
                </c:pt>
                <c:pt idx="102">
                  <c:v>8.3231999999999999</c:v>
                </c:pt>
                <c:pt idx="103">
                  <c:v>8.6687999999999992</c:v>
                </c:pt>
                <c:pt idx="104">
                  <c:v>8.5909999999999993</c:v>
                </c:pt>
                <c:pt idx="105">
                  <c:v>8.6052</c:v>
                </c:pt>
                <c:pt idx="106">
                  <c:v>8.5904000000000007</c:v>
                </c:pt>
                <c:pt idx="107">
                  <c:v>8.5267999999999997</c:v>
                </c:pt>
                <c:pt idx="108">
                  <c:v>8.5381999999999998</c:v>
                </c:pt>
                <c:pt idx="109">
                  <c:v>8.5728000000000009</c:v>
                </c:pt>
                <c:pt idx="110">
                  <c:v>8.5630000000000006</c:v>
                </c:pt>
                <c:pt idx="111">
                  <c:v>8.5876000000000001</c:v>
                </c:pt>
                <c:pt idx="112">
                  <c:v>8.5757999999999992</c:v>
                </c:pt>
                <c:pt idx="113">
                  <c:v>8.5866000000000007</c:v>
                </c:pt>
                <c:pt idx="114">
                  <c:v>9.0631800000000009</c:v>
                </c:pt>
                <c:pt idx="115">
                  <c:v>9.02013</c:v>
                </c:pt>
                <c:pt idx="116">
                  <c:v>8.9871600000000011</c:v>
                </c:pt>
                <c:pt idx="117">
                  <c:v>9.0098400000000005</c:v>
                </c:pt>
                <c:pt idx="118">
                  <c:v>8.9310900000000011</c:v>
                </c:pt>
                <c:pt idx="119">
                  <c:v>9.4646200000000018</c:v>
                </c:pt>
                <c:pt idx="120">
                  <c:v>9.479140000000001</c:v>
                </c:pt>
                <c:pt idx="121">
                  <c:v>9.542720000000001</c:v>
                </c:pt>
                <c:pt idx="122">
                  <c:v>9.5378800000000012</c:v>
                </c:pt>
                <c:pt idx="123">
                  <c:v>9.4778199999999995</c:v>
                </c:pt>
                <c:pt idx="124">
                  <c:v>9.3563800000000015</c:v>
                </c:pt>
                <c:pt idx="125">
                  <c:v>9.366500000000002</c:v>
                </c:pt>
                <c:pt idx="126">
                  <c:v>9.3796999999999997</c:v>
                </c:pt>
                <c:pt idx="127">
                  <c:v>9.5029000000000003</c:v>
                </c:pt>
                <c:pt idx="128">
                  <c:v>9.5068600000000014</c:v>
                </c:pt>
                <c:pt idx="129">
                  <c:v>9.498940000000001</c:v>
                </c:pt>
                <c:pt idx="130">
                  <c:v>9.5376600000000007</c:v>
                </c:pt>
                <c:pt idx="131">
                  <c:v>9.3810200000000012</c:v>
                </c:pt>
                <c:pt idx="132">
                  <c:v>9.4430600000000009</c:v>
                </c:pt>
                <c:pt idx="133">
                  <c:v>9.4936600000000002</c:v>
                </c:pt>
                <c:pt idx="134">
                  <c:v>9.5132400000000015</c:v>
                </c:pt>
                <c:pt idx="135">
                  <c:v>9.4371200000000002</c:v>
                </c:pt>
                <c:pt idx="136">
                  <c:v>9.4833200000000009</c:v>
                </c:pt>
                <c:pt idx="137">
                  <c:v>9.2699400000000001</c:v>
                </c:pt>
                <c:pt idx="138">
                  <c:v>9.2800449999999994</c:v>
                </c:pt>
                <c:pt idx="139">
                  <c:v>9.1213499999999996</c:v>
                </c:pt>
                <c:pt idx="140">
                  <c:v>8.6931999999999992</c:v>
                </c:pt>
                <c:pt idx="141">
                  <c:v>8.6867999999999999</c:v>
                </c:pt>
                <c:pt idx="142">
                  <c:v>8.7509999999999994</c:v>
                </c:pt>
                <c:pt idx="143">
                  <c:v>9.235380000000001</c:v>
                </c:pt>
                <c:pt idx="144">
                  <c:v>9.1167300000000004</c:v>
                </c:pt>
                <c:pt idx="145">
                  <c:v>9.1656600000000008</c:v>
                </c:pt>
                <c:pt idx="146">
                  <c:v>9.0953100000000013</c:v>
                </c:pt>
                <c:pt idx="147">
                  <c:v>9.1016100000000009</c:v>
                </c:pt>
                <c:pt idx="148">
                  <c:v>9.0948899999999995</c:v>
                </c:pt>
                <c:pt idx="149">
                  <c:v>9.11022</c:v>
                </c:pt>
                <c:pt idx="150">
                  <c:v>9.0986700000000003</c:v>
                </c:pt>
                <c:pt idx="151">
                  <c:v>9.1988400000000006</c:v>
                </c:pt>
                <c:pt idx="152">
                  <c:v>9.2189999999999994</c:v>
                </c:pt>
                <c:pt idx="153">
                  <c:v>9.3626400000000007</c:v>
                </c:pt>
                <c:pt idx="154">
                  <c:v>9.3397500000000004</c:v>
                </c:pt>
                <c:pt idx="155">
                  <c:v>9.3991799999999994</c:v>
                </c:pt>
                <c:pt idx="156">
                  <c:v>9.3424800000000019</c:v>
                </c:pt>
                <c:pt idx="157">
                  <c:v>9.9402600000000003</c:v>
                </c:pt>
                <c:pt idx="158">
                  <c:v>10.418175</c:v>
                </c:pt>
                <c:pt idx="159">
                  <c:v>10.364624999999998</c:v>
                </c:pt>
                <c:pt idx="160">
                  <c:v>10.701669999999998</c:v>
                </c:pt>
                <c:pt idx="161">
                  <c:v>10.672459999999999</c:v>
                </c:pt>
                <c:pt idx="162">
                  <c:v>10.344019999999999</c:v>
                </c:pt>
                <c:pt idx="163">
                  <c:v>10.2902</c:v>
                </c:pt>
                <c:pt idx="164">
                  <c:v>10.311819999999999</c:v>
                </c:pt>
                <c:pt idx="165">
                  <c:v>10.70904</c:v>
                </c:pt>
                <c:pt idx="166">
                  <c:v>10.700639999999998</c:v>
                </c:pt>
                <c:pt idx="167">
                  <c:v>11.121</c:v>
                </c:pt>
                <c:pt idx="168">
                  <c:v>11.062000000000001</c:v>
                </c:pt>
                <c:pt idx="169">
                  <c:v>11.123000000000001</c:v>
                </c:pt>
                <c:pt idx="170">
                  <c:v>11.117749999999999</c:v>
                </c:pt>
                <c:pt idx="171">
                  <c:v>11.124499999999999</c:v>
                </c:pt>
                <c:pt idx="172">
                  <c:v>10.837800000000001</c:v>
                </c:pt>
                <c:pt idx="173">
                  <c:v>10.791144000000001</c:v>
                </c:pt>
                <c:pt idx="174">
                  <c:v>10.865745</c:v>
                </c:pt>
                <c:pt idx="175">
                  <c:v>10.660019999999999</c:v>
                </c:pt>
                <c:pt idx="176">
                  <c:v>10.799488</c:v>
                </c:pt>
                <c:pt idx="177">
                  <c:v>10.439098999999999</c:v>
                </c:pt>
                <c:pt idx="178">
                  <c:v>10.472185000000001</c:v>
                </c:pt>
                <c:pt idx="179">
                  <c:v>10.598704</c:v>
                </c:pt>
                <c:pt idx="180">
                  <c:v>10.692836</c:v>
                </c:pt>
                <c:pt idx="181">
                  <c:v>10.691671000000001</c:v>
                </c:pt>
                <c:pt idx="182">
                  <c:v>10.782774</c:v>
                </c:pt>
                <c:pt idx="183">
                  <c:v>10.871780000000001</c:v>
                </c:pt>
                <c:pt idx="184">
                  <c:v>10.905099</c:v>
                </c:pt>
                <c:pt idx="185">
                  <c:v>10.91605</c:v>
                </c:pt>
                <c:pt idx="186">
                  <c:v>10.690463999999999</c:v>
                </c:pt>
                <c:pt idx="187">
                  <c:v>10.71942</c:v>
                </c:pt>
                <c:pt idx="188">
                  <c:v>10.720103999999999</c:v>
                </c:pt>
                <c:pt idx="189">
                  <c:v>10.698899999999998</c:v>
                </c:pt>
                <c:pt idx="190">
                  <c:v>10.838664</c:v>
                </c:pt>
                <c:pt idx="191">
                  <c:v>10.470459999999999</c:v>
                </c:pt>
                <c:pt idx="192">
                  <c:v>9.859615999999999</c:v>
                </c:pt>
                <c:pt idx="193">
                  <c:v>9.4160000000000004</c:v>
                </c:pt>
                <c:pt idx="194">
                  <c:v>9.4158000000000008</c:v>
                </c:pt>
                <c:pt idx="195">
                  <c:v>9.4182000000000006</c:v>
                </c:pt>
                <c:pt idx="196">
                  <c:v>9.3742000000000001</c:v>
                </c:pt>
                <c:pt idx="197">
                  <c:v>9.3376000000000001</c:v>
                </c:pt>
                <c:pt idx="198">
                  <c:v>9.3295999999999992</c:v>
                </c:pt>
                <c:pt idx="199">
                  <c:v>9.3772000000000002</c:v>
                </c:pt>
                <c:pt idx="200">
                  <c:v>9.3935999999999993</c:v>
                </c:pt>
                <c:pt idx="201">
                  <c:v>9.3368000000000002</c:v>
                </c:pt>
                <c:pt idx="202">
                  <c:v>9.1568100000000001</c:v>
                </c:pt>
                <c:pt idx="203">
                  <c:v>8.9189799999999995</c:v>
                </c:pt>
                <c:pt idx="204">
                  <c:v>8.93703</c:v>
                </c:pt>
                <c:pt idx="205">
                  <c:v>8.9374099999999999</c:v>
                </c:pt>
                <c:pt idx="206">
                  <c:v>9.0673700000000004</c:v>
                </c:pt>
                <c:pt idx="207">
                  <c:v>9.1194299999999995</c:v>
                </c:pt>
                <c:pt idx="208">
                  <c:v>9.7072000000000003</c:v>
                </c:pt>
                <c:pt idx="209">
                  <c:v>9.6256000000000004</c:v>
                </c:pt>
                <c:pt idx="210">
                  <c:v>9.6294000000000004</c:v>
                </c:pt>
                <c:pt idx="211">
                  <c:v>9.9642900000000019</c:v>
                </c:pt>
                <c:pt idx="212">
                  <c:v>9.9109499999999997</c:v>
                </c:pt>
                <c:pt idx="213">
                  <c:v>9.8987700000000007</c:v>
                </c:pt>
                <c:pt idx="214">
                  <c:v>9.5002649999999988</c:v>
                </c:pt>
                <c:pt idx="215">
                  <c:v>9.7932599999999983</c:v>
                </c:pt>
                <c:pt idx="216">
                  <c:v>9.3841999999999999</c:v>
                </c:pt>
                <c:pt idx="217">
                  <c:v>9.0976339999999993</c:v>
                </c:pt>
                <c:pt idx="218">
                  <c:v>8.70092</c:v>
                </c:pt>
                <c:pt idx="219">
                  <c:v>8.8450350000000011</c:v>
                </c:pt>
                <c:pt idx="220">
                  <c:v>8.8065550000000012</c:v>
                </c:pt>
                <c:pt idx="221">
                  <c:v>8.9538150000000005</c:v>
                </c:pt>
                <c:pt idx="222">
                  <c:v>8.8692700000000002</c:v>
                </c:pt>
                <c:pt idx="223">
                  <c:v>8.6596650000000004</c:v>
                </c:pt>
                <c:pt idx="224">
                  <c:v>8.6191499999999994</c:v>
                </c:pt>
                <c:pt idx="225">
                  <c:v>8.3955599999999997</c:v>
                </c:pt>
                <c:pt idx="226">
                  <c:v>8.2470599999999994</c:v>
                </c:pt>
                <c:pt idx="227">
                  <c:v>8.2603800000000014</c:v>
                </c:pt>
                <c:pt idx="228">
                  <c:v>8.2719000000000005</c:v>
                </c:pt>
                <c:pt idx="229">
                  <c:v>8.3750400000000003</c:v>
                </c:pt>
                <c:pt idx="230">
                  <c:v>8.4060000000000006</c:v>
                </c:pt>
                <c:pt idx="231">
                  <c:v>8.4198599999999999</c:v>
                </c:pt>
                <c:pt idx="232">
                  <c:v>9.1798199999999994</c:v>
                </c:pt>
                <c:pt idx="233">
                  <c:v>9.0275250000000007</c:v>
                </c:pt>
                <c:pt idx="234">
                  <c:v>9.0596999999999994</c:v>
                </c:pt>
                <c:pt idx="235">
                  <c:v>9.0751050000000006</c:v>
                </c:pt>
                <c:pt idx="236">
                  <c:v>9.0688649999999988</c:v>
                </c:pt>
                <c:pt idx="237">
                  <c:v>9.0309119999999989</c:v>
                </c:pt>
                <c:pt idx="238">
                  <c:v>8.7051750000000006</c:v>
                </c:pt>
                <c:pt idx="239">
                  <c:v>8.4750750000000004</c:v>
                </c:pt>
                <c:pt idx="240">
                  <c:v>7.1983499999999996</c:v>
                </c:pt>
                <c:pt idx="241">
                  <c:v>5.9864639999999998</c:v>
                </c:pt>
                <c:pt idx="242">
                  <c:v>5.6144999999999996</c:v>
                </c:pt>
                <c:pt idx="243">
                  <c:v>5.4200400000000002</c:v>
                </c:pt>
                <c:pt idx="244">
                  <c:v>5.46</c:v>
                </c:pt>
                <c:pt idx="245">
                  <c:v>5.5103999999999997</c:v>
                </c:pt>
                <c:pt idx="246">
                  <c:v>5.4334799999999994</c:v>
                </c:pt>
                <c:pt idx="247">
                  <c:v>5.5758359999999998</c:v>
                </c:pt>
                <c:pt idx="248">
                  <c:v>5.6176559999999993</c:v>
                </c:pt>
                <c:pt idx="249">
                  <c:v>5.647545</c:v>
                </c:pt>
                <c:pt idx="250">
                  <c:v>5.6880119999999996</c:v>
                </c:pt>
                <c:pt idx="251">
                  <c:v>5.6843220000000008</c:v>
                </c:pt>
                <c:pt idx="252">
                  <c:v>5.6507430000000003</c:v>
                </c:pt>
                <c:pt idx="253">
                  <c:v>5.5792799999999998</c:v>
                </c:pt>
                <c:pt idx="254">
                  <c:v>5.6173199999999994</c:v>
                </c:pt>
                <c:pt idx="255">
                  <c:v>5.59368</c:v>
                </c:pt>
                <c:pt idx="256">
                  <c:v>5.5208399999999997</c:v>
                </c:pt>
                <c:pt idx="257">
                  <c:v>5.52</c:v>
                </c:pt>
                <c:pt idx="258">
                  <c:v>5.5398000000000005</c:v>
                </c:pt>
                <c:pt idx="259">
                  <c:v>5.5009199999999998</c:v>
                </c:pt>
                <c:pt idx="260">
                  <c:v>5.4967199999999989</c:v>
                </c:pt>
                <c:pt idx="261">
                  <c:v>5.5443600000000002</c:v>
                </c:pt>
                <c:pt idx="262">
                  <c:v>5.7395880000000004</c:v>
                </c:pt>
                <c:pt idx="263">
                  <c:v>5.7885</c:v>
                </c:pt>
                <c:pt idx="264">
                  <c:v>5.6877500000000003</c:v>
                </c:pt>
                <c:pt idx="265">
                  <c:v>5.6468749999999996</c:v>
                </c:pt>
                <c:pt idx="266">
                  <c:v>5.6479999999999997</c:v>
                </c:pt>
                <c:pt idx="267">
                  <c:v>5.9382700000000002</c:v>
                </c:pt>
                <c:pt idx="268">
                  <c:v>5.9211100000000005</c:v>
                </c:pt>
                <c:pt idx="269">
                  <c:v>6.2819980000000006</c:v>
                </c:pt>
                <c:pt idx="270">
                  <c:v>6.2291160000000003</c:v>
                </c:pt>
                <c:pt idx="271">
                  <c:v>6.5256100000000004</c:v>
                </c:pt>
                <c:pt idx="272">
                  <c:v>6.5295860000000001</c:v>
                </c:pt>
                <c:pt idx="273">
                  <c:v>6.5183679999999997</c:v>
                </c:pt>
                <c:pt idx="274">
                  <c:v>6.6891560000000005</c:v>
                </c:pt>
                <c:pt idx="275">
                  <c:v>6.6907840000000007</c:v>
                </c:pt>
                <c:pt idx="276">
                  <c:v>6.6895999999999995</c:v>
                </c:pt>
                <c:pt idx="277">
                  <c:v>6.7021800000000002</c:v>
                </c:pt>
                <c:pt idx="278">
                  <c:v>6.9929370000000013</c:v>
                </c:pt>
                <c:pt idx="279">
                  <c:v>7.0106780000000004</c:v>
                </c:pt>
                <c:pt idx="280">
                  <c:v>6.9167559999999995</c:v>
                </c:pt>
                <c:pt idx="281">
                  <c:v>6.9771239999999999</c:v>
                </c:pt>
                <c:pt idx="282">
                  <c:v>6.6361379999999999</c:v>
                </c:pt>
                <c:pt idx="283">
                  <c:v>6.496783999999999</c:v>
                </c:pt>
                <c:pt idx="284">
                  <c:v>6.5051620000000003</c:v>
                </c:pt>
                <c:pt idx="285">
                  <c:v>6.4705139999999997</c:v>
                </c:pt>
                <c:pt idx="286">
                  <c:v>6.8328000000000007</c:v>
                </c:pt>
                <c:pt idx="287">
                  <c:v>6.8845499999999991</c:v>
                </c:pt>
                <c:pt idx="288">
                  <c:v>6.9904500000000009</c:v>
                </c:pt>
                <c:pt idx="289">
                  <c:v>6.94095</c:v>
                </c:pt>
                <c:pt idx="290">
                  <c:v>6.9097499999999989</c:v>
                </c:pt>
                <c:pt idx="291">
                  <c:v>6.8576999999999995</c:v>
                </c:pt>
                <c:pt idx="292">
                  <c:v>6.3550199999999997</c:v>
                </c:pt>
                <c:pt idx="293">
                  <c:v>5.8728800000000003</c:v>
                </c:pt>
                <c:pt idx="294">
                  <c:v>5.4447579999999993</c:v>
                </c:pt>
                <c:pt idx="295">
                  <c:v>5.3322709999999995</c:v>
                </c:pt>
                <c:pt idx="296">
                  <c:v>5.3438139999999992</c:v>
                </c:pt>
                <c:pt idx="297">
                  <c:v>5.4106920000000001</c:v>
                </c:pt>
                <c:pt idx="298">
                  <c:v>5.383203</c:v>
                </c:pt>
                <c:pt idx="299">
                  <c:v>5.3873679999999995</c:v>
                </c:pt>
                <c:pt idx="300">
                  <c:v>5.3517869999999998</c:v>
                </c:pt>
                <c:pt idx="301">
                  <c:v>5.3572609999999994</c:v>
                </c:pt>
                <c:pt idx="302">
                  <c:v>5.2772930000000002</c:v>
                </c:pt>
                <c:pt idx="303">
                  <c:v>5.2894309999999995</c:v>
                </c:pt>
                <c:pt idx="304">
                  <c:v>5.312398</c:v>
                </c:pt>
                <c:pt idx="305">
                  <c:v>5.3204899999999995</c:v>
                </c:pt>
                <c:pt idx="306">
                  <c:v>5.3227510000000002</c:v>
                </c:pt>
                <c:pt idx="307">
                  <c:v>5.6982359999999996</c:v>
                </c:pt>
                <c:pt idx="308">
                  <c:v>5.7825640000000007</c:v>
                </c:pt>
                <c:pt idx="309">
                  <c:v>5.8660030000000001</c:v>
                </c:pt>
                <c:pt idx="310">
                  <c:v>5.8253630000000003</c:v>
                </c:pt>
                <c:pt idx="311">
                  <c:v>5.7103009999999994</c:v>
                </c:pt>
                <c:pt idx="312">
                  <c:v>5.6936640000000001</c:v>
                </c:pt>
                <c:pt idx="313">
                  <c:v>5.7490359999999994</c:v>
                </c:pt>
                <c:pt idx="314">
                  <c:v>5.7081420000000005</c:v>
                </c:pt>
                <c:pt idx="315">
                  <c:v>5.6550560000000001</c:v>
                </c:pt>
                <c:pt idx="316">
                  <c:v>5.6520080000000004</c:v>
                </c:pt>
                <c:pt idx="317">
                  <c:v>6.482259</c:v>
                </c:pt>
                <c:pt idx="318">
                  <c:v>6.4727040000000002</c:v>
                </c:pt>
                <c:pt idx="319">
                  <c:v>6.4480079999999997</c:v>
                </c:pt>
                <c:pt idx="320">
                  <c:v>6.4860810000000004</c:v>
                </c:pt>
                <c:pt idx="321">
                  <c:v>6.4649130000000001</c:v>
                </c:pt>
                <c:pt idx="322">
                  <c:v>6.4965180000000009</c:v>
                </c:pt>
                <c:pt idx="323">
                  <c:v>6.5269469999999998</c:v>
                </c:pt>
                <c:pt idx="324">
                  <c:v>6.5764859999999992</c:v>
                </c:pt>
                <c:pt idx="325">
                  <c:v>6.5766330000000002</c:v>
                </c:pt>
                <c:pt idx="326">
                  <c:v>7.1144000000000007</c:v>
                </c:pt>
                <c:pt idx="327">
                  <c:v>7.3923119999999995</c:v>
                </c:pt>
                <c:pt idx="328">
                  <c:v>7.3874979999999999</c:v>
                </c:pt>
                <c:pt idx="329">
                  <c:v>7.3943039999999991</c:v>
                </c:pt>
                <c:pt idx="330">
                  <c:v>7.2805940000000007</c:v>
                </c:pt>
                <c:pt idx="331">
                  <c:v>7.3667480000000003</c:v>
                </c:pt>
                <c:pt idx="332">
                  <c:v>7.5596399999999999</c:v>
                </c:pt>
                <c:pt idx="333">
                  <c:v>7.3057599999999994</c:v>
                </c:pt>
                <c:pt idx="334">
                  <c:v>7.2623999999999995</c:v>
                </c:pt>
                <c:pt idx="335">
                  <c:v>7.7234399999999992</c:v>
                </c:pt>
                <c:pt idx="336">
                  <c:v>7.9325749999999999</c:v>
                </c:pt>
                <c:pt idx="337">
                  <c:v>8.3515759999999997</c:v>
                </c:pt>
                <c:pt idx="338">
                  <c:v>8.3466079999999998</c:v>
                </c:pt>
                <c:pt idx="339">
                  <c:v>8.6361659999999993</c:v>
                </c:pt>
                <c:pt idx="340">
                  <c:v>8.6522309999999987</c:v>
                </c:pt>
                <c:pt idx="341">
                  <c:v>8.4683339999999987</c:v>
                </c:pt>
                <c:pt idx="342">
                  <c:v>8.4607320000000001</c:v>
                </c:pt>
                <c:pt idx="343">
                  <c:v>8.6845859999999995</c:v>
                </c:pt>
                <c:pt idx="344">
                  <c:v>8.7047860000000004</c:v>
                </c:pt>
                <c:pt idx="345">
                  <c:v>8.3754720000000002</c:v>
                </c:pt>
                <c:pt idx="346">
                  <c:v>8.1364090000000004</c:v>
                </c:pt>
                <c:pt idx="347">
                  <c:v>7.8846999999999996</c:v>
                </c:pt>
                <c:pt idx="348">
                  <c:v>7.9117100000000011</c:v>
                </c:pt>
                <c:pt idx="349">
                  <c:v>7.7113400000000007</c:v>
                </c:pt>
                <c:pt idx="350">
                  <c:v>7.6947780000000003</c:v>
                </c:pt>
                <c:pt idx="351">
                  <c:v>7.8984900000000007</c:v>
                </c:pt>
                <c:pt idx="352">
                  <c:v>8.3155800000000006</c:v>
                </c:pt>
                <c:pt idx="353">
                  <c:v>8.6987529999999982</c:v>
                </c:pt>
                <c:pt idx="354">
                  <c:v>8.6867760000000001</c:v>
                </c:pt>
                <c:pt idx="355">
                  <c:v>8.6213999999999995</c:v>
                </c:pt>
                <c:pt idx="356">
                  <c:v>8.3688149999999997</c:v>
                </c:pt>
                <c:pt idx="357">
                  <c:v>8.0986499999999992</c:v>
                </c:pt>
                <c:pt idx="358">
                  <c:v>7.8989450000000012</c:v>
                </c:pt>
                <c:pt idx="359">
                  <c:v>7.8911750000000005</c:v>
                </c:pt>
                <c:pt idx="360">
                  <c:v>7.9139300000000006</c:v>
                </c:pt>
                <c:pt idx="361">
                  <c:v>7.9494499999999997</c:v>
                </c:pt>
                <c:pt idx="362">
                  <c:v>8.0025450000000014</c:v>
                </c:pt>
                <c:pt idx="363">
                  <c:v>8.1007800000000003</c:v>
                </c:pt>
                <c:pt idx="364">
                  <c:v>8.1111400000000007</c:v>
                </c:pt>
                <c:pt idx="365">
                  <c:v>8.0325150000000001</c:v>
                </c:pt>
                <c:pt idx="366">
                  <c:v>8.0210450000000009</c:v>
                </c:pt>
                <c:pt idx="367">
                  <c:v>8.0262250000000002</c:v>
                </c:pt>
                <c:pt idx="368">
                  <c:v>8.1135450000000002</c:v>
                </c:pt>
                <c:pt idx="369">
                  <c:v>8.0499050000000008</c:v>
                </c:pt>
                <c:pt idx="370">
                  <c:v>8.1710440000000002</c:v>
                </c:pt>
                <c:pt idx="371">
                  <c:v>7.9908900000000003</c:v>
                </c:pt>
                <c:pt idx="372">
                  <c:v>7.6381580000000007</c:v>
                </c:pt>
                <c:pt idx="373">
                  <c:v>7.4090939999999996</c:v>
                </c:pt>
                <c:pt idx="374">
                  <c:v>7.4200560000000007</c:v>
                </c:pt>
                <c:pt idx="375">
                  <c:v>7.5630329999999999</c:v>
                </c:pt>
                <c:pt idx="376">
                  <c:v>7.7668860000000004</c:v>
                </c:pt>
                <c:pt idx="377">
                  <c:v>7.8034859999999995</c:v>
                </c:pt>
                <c:pt idx="378">
                  <c:v>7.8091589999999993</c:v>
                </c:pt>
                <c:pt idx="379">
                  <c:v>7.8049499999999998</c:v>
                </c:pt>
                <c:pt idx="380">
                  <c:v>7.9146700000000001</c:v>
                </c:pt>
                <c:pt idx="381">
                  <c:v>7.7412600000000005</c:v>
                </c:pt>
                <c:pt idx="382">
                  <c:v>7.7576400000000003</c:v>
                </c:pt>
                <c:pt idx="383">
                  <c:v>7.7630400000000002</c:v>
                </c:pt>
                <c:pt idx="384">
                  <c:v>7.5528640000000005</c:v>
                </c:pt>
                <c:pt idx="385">
                  <c:v>7.423603</c:v>
                </c:pt>
                <c:pt idx="386">
                  <c:v>7.4208350000000003</c:v>
                </c:pt>
                <c:pt idx="387">
                  <c:v>7.3957500000000005</c:v>
                </c:pt>
                <c:pt idx="388">
                  <c:v>7.4133959999999997</c:v>
                </c:pt>
                <c:pt idx="389">
                  <c:v>7.2999700000000001</c:v>
                </c:pt>
                <c:pt idx="390">
                  <c:v>6.8785600000000002</c:v>
                </c:pt>
                <c:pt idx="391">
                  <c:v>6.4296000000000006</c:v>
                </c:pt>
                <c:pt idx="392">
                  <c:v>6.149858</c:v>
                </c:pt>
                <c:pt idx="393">
                  <c:v>6.0188799999999993</c:v>
                </c:pt>
                <c:pt idx="394">
                  <c:v>6.0442200000000001</c:v>
                </c:pt>
                <c:pt idx="395">
                  <c:v>6.0719400000000006</c:v>
                </c:pt>
                <c:pt idx="396">
                  <c:v>6.0636799999999997</c:v>
                </c:pt>
                <c:pt idx="397">
                  <c:v>6.0110399999999995</c:v>
                </c:pt>
                <c:pt idx="398">
                  <c:v>5.8414720000000013</c:v>
                </c:pt>
                <c:pt idx="399">
                  <c:v>5.8299120000000002</c:v>
                </c:pt>
                <c:pt idx="400">
                  <c:v>5.8383440000000011</c:v>
                </c:pt>
                <c:pt idx="401">
                  <c:v>5.8465040000000004</c:v>
                </c:pt>
                <c:pt idx="402">
                  <c:v>5.8501760000000003</c:v>
                </c:pt>
                <c:pt idx="403">
                  <c:v>5.8289599999999995</c:v>
                </c:pt>
                <c:pt idx="404">
                  <c:v>5.8270560000000007</c:v>
                </c:pt>
                <c:pt idx="405">
                  <c:v>5.847048</c:v>
                </c:pt>
                <c:pt idx="406">
                  <c:v>5.8338560000000008</c:v>
                </c:pt>
                <c:pt idx="407">
                  <c:v>5.8471840000000013</c:v>
                </c:pt>
                <c:pt idx="408">
                  <c:v>5.8575200000000009</c:v>
                </c:pt>
                <c:pt idx="409">
                  <c:v>5.8417440000000003</c:v>
                </c:pt>
                <c:pt idx="410">
                  <c:v>5.8441920000000005</c:v>
                </c:pt>
                <c:pt idx="411">
                  <c:v>5.890568</c:v>
                </c:pt>
                <c:pt idx="412">
                  <c:v>5.8528960000000012</c:v>
                </c:pt>
                <c:pt idx="413">
                  <c:v>5.839296</c:v>
                </c:pt>
                <c:pt idx="414">
                  <c:v>5.8591520000000008</c:v>
                </c:pt>
                <c:pt idx="415">
                  <c:v>6.0128599999999999</c:v>
                </c:pt>
                <c:pt idx="416">
                  <c:v>6.0011000000000001</c:v>
                </c:pt>
                <c:pt idx="417">
                  <c:v>6.0100600000000002</c:v>
                </c:pt>
                <c:pt idx="418">
                  <c:v>6.2068319999999995</c:v>
                </c:pt>
                <c:pt idx="419">
                  <c:v>6.3910839999999993</c:v>
                </c:pt>
                <c:pt idx="420">
                  <c:v>6.6450049999999994</c:v>
                </c:pt>
                <c:pt idx="421">
                  <c:v>6.6552350000000002</c:v>
                </c:pt>
                <c:pt idx="422">
                  <c:v>6.6651549999999995</c:v>
                </c:pt>
                <c:pt idx="423">
                  <c:v>6.350231</c:v>
                </c:pt>
                <c:pt idx="424">
                  <c:v>6.0288779999999997</c:v>
                </c:pt>
                <c:pt idx="425">
                  <c:v>5.9818649999999991</c:v>
                </c:pt>
                <c:pt idx="426">
                  <c:v>6.0680760000000005</c:v>
                </c:pt>
                <c:pt idx="427">
                  <c:v>6.2383680000000004</c:v>
                </c:pt>
                <c:pt idx="428">
                  <c:v>6.3315359999999989</c:v>
                </c:pt>
                <c:pt idx="429">
                  <c:v>6.2539199999999999</c:v>
                </c:pt>
                <c:pt idx="430">
                  <c:v>6.2166239999999995</c:v>
                </c:pt>
                <c:pt idx="431">
                  <c:v>6.16608</c:v>
                </c:pt>
                <c:pt idx="432">
                  <c:v>6.2958629999999998</c:v>
                </c:pt>
                <c:pt idx="433">
                  <c:v>6.2200799999999994</c:v>
                </c:pt>
                <c:pt idx="434">
                  <c:v>6.1973279999999997</c:v>
                </c:pt>
                <c:pt idx="435">
                  <c:v>6.0908059999999997</c:v>
                </c:pt>
                <c:pt idx="436">
                  <c:v>5.8622300000000003</c:v>
                </c:pt>
                <c:pt idx="437">
                  <c:v>5.8464750000000008</c:v>
                </c:pt>
                <c:pt idx="438">
                  <c:v>5.9865780000000006</c:v>
                </c:pt>
                <c:pt idx="439">
                  <c:v>5.9181339999999993</c:v>
                </c:pt>
                <c:pt idx="440">
                  <c:v>6.077094999999999</c:v>
                </c:pt>
                <c:pt idx="441">
                  <c:v>6.0994250000000001</c:v>
                </c:pt>
                <c:pt idx="442">
                  <c:v>6.1040649999999994</c:v>
                </c:pt>
                <c:pt idx="443">
                  <c:v>6.1503199999999998</c:v>
                </c:pt>
                <c:pt idx="444">
                  <c:v>6.1065300000000002</c:v>
                </c:pt>
                <c:pt idx="445">
                  <c:v>6.2463779999999991</c:v>
                </c:pt>
                <c:pt idx="446">
                  <c:v>6.4757450000000008</c:v>
                </c:pt>
                <c:pt idx="447">
                  <c:v>6.2343000000000002</c:v>
                </c:pt>
                <c:pt idx="448">
                  <c:v>6.0905359999999993</c:v>
                </c:pt>
                <c:pt idx="449">
                  <c:v>5.8230199999999996</c:v>
                </c:pt>
                <c:pt idx="450">
                  <c:v>5.5179039999999997</c:v>
                </c:pt>
                <c:pt idx="451">
                  <c:v>5.4128100000000003</c:v>
                </c:pt>
                <c:pt idx="452">
                  <c:v>5.4260700000000002</c:v>
                </c:pt>
                <c:pt idx="453">
                  <c:v>5.599056</c:v>
                </c:pt>
                <c:pt idx="454">
                  <c:v>5.7092010000000002</c:v>
                </c:pt>
                <c:pt idx="455">
                  <c:v>5.7415330000000004</c:v>
                </c:pt>
                <c:pt idx="456">
                  <c:v>5.9016999999999991</c:v>
                </c:pt>
                <c:pt idx="457">
                  <c:v>6.1123299999999992</c:v>
                </c:pt>
                <c:pt idx="458">
                  <c:v>6.0886949999999995</c:v>
                </c:pt>
                <c:pt idx="459">
                  <c:v>6.1165349999999998</c:v>
                </c:pt>
                <c:pt idx="460">
                  <c:v>6.160615</c:v>
                </c:pt>
                <c:pt idx="461">
                  <c:v>6.1513350000000004</c:v>
                </c:pt>
                <c:pt idx="462">
                  <c:v>6.1387200000000002</c:v>
                </c:pt>
                <c:pt idx="463">
                  <c:v>6.1436500000000001</c:v>
                </c:pt>
                <c:pt idx="464">
                  <c:v>6.3439500000000004</c:v>
                </c:pt>
                <c:pt idx="465">
                  <c:v>6.4253999999999998</c:v>
                </c:pt>
                <c:pt idx="466">
                  <c:v>6.4537500000000003</c:v>
                </c:pt>
                <c:pt idx="467">
                  <c:v>6.5808359999999997</c:v>
                </c:pt>
                <c:pt idx="468">
                  <c:v>6.7575020000000006</c:v>
                </c:pt>
                <c:pt idx="469">
                  <c:v>6.9136739999999994</c:v>
                </c:pt>
                <c:pt idx="470">
                  <c:v>7.2158199999999999</c:v>
                </c:pt>
                <c:pt idx="471">
                  <c:v>7.2436999999999996</c:v>
                </c:pt>
                <c:pt idx="472">
                  <c:v>7.2703899999999999</c:v>
                </c:pt>
                <c:pt idx="473">
                  <c:v>7.2630800000000004</c:v>
                </c:pt>
                <c:pt idx="474">
                  <c:v>7.2484599999999997</c:v>
                </c:pt>
                <c:pt idx="475">
                  <c:v>7.2275499999999999</c:v>
                </c:pt>
                <c:pt idx="476">
                  <c:v>7.2438699999999994</c:v>
                </c:pt>
                <c:pt idx="477">
                  <c:v>7.1496900000000005</c:v>
                </c:pt>
                <c:pt idx="478">
                  <c:v>7.2134399999999994</c:v>
                </c:pt>
                <c:pt idx="479">
                  <c:v>7.4801759999999993</c:v>
                </c:pt>
                <c:pt idx="480">
                  <c:v>7.6593770000000001</c:v>
                </c:pt>
                <c:pt idx="481">
                  <c:v>7.6820020000000007</c:v>
                </c:pt>
                <c:pt idx="482">
                  <c:v>7.6065249999999995</c:v>
                </c:pt>
                <c:pt idx="483">
                  <c:v>7.5916830000000006</c:v>
                </c:pt>
                <c:pt idx="484">
                  <c:v>7.5543970000000007</c:v>
                </c:pt>
                <c:pt idx="485">
                  <c:v>7.5573000000000006</c:v>
                </c:pt>
                <c:pt idx="486">
                  <c:v>7.5441600000000006</c:v>
                </c:pt>
                <c:pt idx="487">
                  <c:v>7.4192799999999997</c:v>
                </c:pt>
                <c:pt idx="488">
                  <c:v>7.423152</c:v>
                </c:pt>
                <c:pt idx="489">
                  <c:v>7.4368800000000004</c:v>
                </c:pt>
                <c:pt idx="490">
                  <c:v>7.3358920000000003</c:v>
                </c:pt>
                <c:pt idx="491">
                  <c:v>7.3533649999999993</c:v>
                </c:pt>
                <c:pt idx="492">
                  <c:v>7.3462720000000008</c:v>
                </c:pt>
                <c:pt idx="493">
                  <c:v>7.1164799999999993</c:v>
                </c:pt>
                <c:pt idx="494">
                  <c:v>6.8996550000000001</c:v>
                </c:pt>
                <c:pt idx="495">
                  <c:v>6.7836560000000006</c:v>
                </c:pt>
                <c:pt idx="496">
                  <c:v>6.764659</c:v>
                </c:pt>
                <c:pt idx="497">
                  <c:v>6.6173799999999998</c:v>
                </c:pt>
                <c:pt idx="498">
                  <c:v>6.5325039999999994</c:v>
                </c:pt>
                <c:pt idx="499">
                  <c:v>6.5398000000000005</c:v>
                </c:pt>
                <c:pt idx="500">
                  <c:v>6.5554560000000004</c:v>
                </c:pt>
                <c:pt idx="501">
                  <c:v>6.5695920000000001</c:v>
                </c:pt>
                <c:pt idx="502">
                  <c:v>6.8508519999999997</c:v>
                </c:pt>
                <c:pt idx="503">
                  <c:v>6.64316</c:v>
                </c:pt>
                <c:pt idx="504">
                  <c:v>6.6399680000000005</c:v>
                </c:pt>
                <c:pt idx="505">
                  <c:v>6.8886889999999994</c:v>
                </c:pt>
                <c:pt idx="506">
                  <c:v>6.53864</c:v>
                </c:pt>
                <c:pt idx="507">
                  <c:v>6.9246840000000009</c:v>
                </c:pt>
                <c:pt idx="508">
                  <c:v>7.165584</c:v>
                </c:pt>
                <c:pt idx="509">
                  <c:v>7.0570560000000002</c:v>
                </c:pt>
                <c:pt idx="510">
                  <c:v>6.884436</c:v>
                </c:pt>
                <c:pt idx="511">
                  <c:v>6.8291300000000001</c:v>
                </c:pt>
                <c:pt idx="512">
                  <c:v>6.6051600000000006</c:v>
                </c:pt>
                <c:pt idx="513">
                  <c:v>6.5616880000000011</c:v>
                </c:pt>
                <c:pt idx="514">
                  <c:v>6.5630560000000004</c:v>
                </c:pt>
                <c:pt idx="515">
                  <c:v>6.5670080000000004</c:v>
                </c:pt>
                <c:pt idx="516">
                  <c:v>6.6378750000000002</c:v>
                </c:pt>
                <c:pt idx="517">
                  <c:v>6.8822400000000004</c:v>
                </c:pt>
                <c:pt idx="518">
                  <c:v>7.1243879999999997</c:v>
                </c:pt>
                <c:pt idx="519">
                  <c:v>7.4018479999999993</c:v>
                </c:pt>
                <c:pt idx="520">
                  <c:v>7.4742600000000001</c:v>
                </c:pt>
                <c:pt idx="521">
                  <c:v>7.2292629999999996</c:v>
                </c:pt>
                <c:pt idx="522">
                  <c:v>7.2387619999999986</c:v>
                </c:pt>
                <c:pt idx="523">
                  <c:v>7.1572560000000003</c:v>
                </c:pt>
                <c:pt idx="524">
                  <c:v>7.115257999999999</c:v>
                </c:pt>
                <c:pt idx="525">
                  <c:v>7.0769120000000001</c:v>
                </c:pt>
                <c:pt idx="526">
                  <c:v>7.1604100000000006</c:v>
                </c:pt>
                <c:pt idx="527">
                  <c:v>7.2533700000000003</c:v>
                </c:pt>
                <c:pt idx="528">
                  <c:v>7.2668159999999995</c:v>
                </c:pt>
                <c:pt idx="529">
                  <c:v>7.3066560000000003</c:v>
                </c:pt>
                <c:pt idx="530">
                  <c:v>7.3818540000000006</c:v>
                </c:pt>
                <c:pt idx="531">
                  <c:v>7.1948199999999991</c:v>
                </c:pt>
                <c:pt idx="532">
                  <c:v>7.024</c:v>
                </c:pt>
                <c:pt idx="533">
                  <c:v>6.9323350000000001</c:v>
                </c:pt>
                <c:pt idx="534">
                  <c:v>6.5499270000000003</c:v>
                </c:pt>
                <c:pt idx="535">
                  <c:v>6.715935</c:v>
                </c:pt>
                <c:pt idx="536">
                  <c:v>6.5472239999999999</c:v>
                </c:pt>
                <c:pt idx="537">
                  <c:v>6.2390539999999994</c:v>
                </c:pt>
                <c:pt idx="538">
                  <c:v>6.282222</c:v>
                </c:pt>
                <c:pt idx="539">
                  <c:v>6.0708960000000003</c:v>
                </c:pt>
                <c:pt idx="540">
                  <c:v>5.7982320000000005</c:v>
                </c:pt>
                <c:pt idx="541">
                  <c:v>5.5045120000000001</c:v>
                </c:pt>
                <c:pt idx="542">
                  <c:v>5.4818560000000005</c:v>
                </c:pt>
                <c:pt idx="543">
                  <c:v>5.4498559999999996</c:v>
                </c:pt>
                <c:pt idx="544">
                  <c:v>5.4329600000000005</c:v>
                </c:pt>
                <c:pt idx="545">
                  <c:v>5.5718230000000002</c:v>
                </c:pt>
                <c:pt idx="546">
                  <c:v>5.7163400000000006</c:v>
                </c:pt>
                <c:pt idx="547">
                  <c:v>5.5747350000000004</c:v>
                </c:pt>
                <c:pt idx="548">
                  <c:v>5.3732920000000002</c:v>
                </c:pt>
                <c:pt idx="549">
                  <c:v>5.4212799999999994</c:v>
                </c:pt>
                <c:pt idx="550">
                  <c:v>5.7515550000000006</c:v>
                </c:pt>
                <c:pt idx="551">
                  <c:v>5.8119460000000007</c:v>
                </c:pt>
                <c:pt idx="552">
                  <c:v>5.767144</c:v>
                </c:pt>
                <c:pt idx="553">
                  <c:v>5.8596300000000001</c:v>
                </c:pt>
                <c:pt idx="554">
                  <c:v>5.8503290000000012</c:v>
                </c:pt>
                <c:pt idx="555">
                  <c:v>5.6781950000000005</c:v>
                </c:pt>
                <c:pt idx="556">
                  <c:v>5.5648</c:v>
                </c:pt>
                <c:pt idx="557">
                  <c:v>5.307500000000001</c:v>
                </c:pt>
                <c:pt idx="558">
                  <c:v>5.4130000000000003</c:v>
                </c:pt>
                <c:pt idx="559">
                  <c:v>5.4252500000000001</c:v>
                </c:pt>
                <c:pt idx="560">
                  <c:v>5.3518750000000006</c:v>
                </c:pt>
                <c:pt idx="561">
                  <c:v>5.335</c:v>
                </c:pt>
                <c:pt idx="562">
                  <c:v>5.313625</c:v>
                </c:pt>
                <c:pt idx="563">
                  <c:v>5.4918500000000003</c:v>
                </c:pt>
                <c:pt idx="564">
                  <c:v>5.646515</c:v>
                </c:pt>
                <c:pt idx="565">
                  <c:v>5.920475999999999</c:v>
                </c:pt>
                <c:pt idx="566">
                  <c:v>6.0697899999999994</c:v>
                </c:pt>
                <c:pt idx="567">
                  <c:v>6.0158300000000002</c:v>
                </c:pt>
                <c:pt idx="568">
                  <c:v>6.0026239999999991</c:v>
                </c:pt>
                <c:pt idx="569">
                  <c:v>6.0188119999999996</c:v>
                </c:pt>
                <c:pt idx="570">
                  <c:v>5.9649939999999999</c:v>
                </c:pt>
                <c:pt idx="571">
                  <c:v>6.2151119999999995</c:v>
                </c:pt>
                <c:pt idx="572">
                  <c:v>6.2350920000000007</c:v>
                </c:pt>
                <c:pt idx="573">
                  <c:v>6.1537999999999995</c:v>
                </c:pt>
                <c:pt idx="574">
                  <c:v>5.8909589999999996</c:v>
                </c:pt>
                <c:pt idx="575">
                  <c:v>5.6698399999999998</c:v>
                </c:pt>
                <c:pt idx="576">
                  <c:v>5.7667410000000006</c:v>
                </c:pt>
                <c:pt idx="577">
                  <c:v>5.7483899999999988</c:v>
                </c:pt>
                <c:pt idx="578">
                  <c:v>5.80328</c:v>
                </c:pt>
                <c:pt idx="579">
                  <c:v>5.7643599999999999</c:v>
                </c:pt>
                <c:pt idx="580">
                  <c:v>5.7846599999999997</c:v>
                </c:pt>
                <c:pt idx="581">
                  <c:v>5.9942460000000004</c:v>
                </c:pt>
                <c:pt idx="582">
                  <c:v>5.8692200000000003</c:v>
                </c:pt>
                <c:pt idx="583">
                  <c:v>5.8295999999999992</c:v>
                </c:pt>
                <c:pt idx="584">
                  <c:v>6.1887150000000002</c:v>
                </c:pt>
                <c:pt idx="585">
                  <c:v>6.3651059999999999</c:v>
                </c:pt>
                <c:pt idx="586">
                  <c:v>6.1134360000000001</c:v>
                </c:pt>
                <c:pt idx="587">
                  <c:v>6.0037250000000002</c:v>
                </c:pt>
                <c:pt idx="588">
                  <c:v>5.921219999999999</c:v>
                </c:pt>
                <c:pt idx="589">
                  <c:v>5.7886300000000004</c:v>
                </c:pt>
                <c:pt idx="590">
                  <c:v>5.6772799999999997</c:v>
                </c:pt>
                <c:pt idx="591">
                  <c:v>5.6471799999999988</c:v>
                </c:pt>
                <c:pt idx="592">
                  <c:v>5.9036669999999996</c:v>
                </c:pt>
                <c:pt idx="593">
                  <c:v>6.0495000000000001</c:v>
                </c:pt>
                <c:pt idx="594">
                  <c:v>5.8287100000000001</c:v>
                </c:pt>
                <c:pt idx="595">
                  <c:v>5.7047199999999991</c:v>
                </c:pt>
                <c:pt idx="596">
                  <c:v>5.73902</c:v>
                </c:pt>
                <c:pt idx="597">
                  <c:v>5.7756999999999996</c:v>
                </c:pt>
                <c:pt idx="598">
                  <c:v>5.8140599999999996</c:v>
                </c:pt>
                <c:pt idx="599">
                  <c:v>5.9047559999999999</c:v>
                </c:pt>
                <c:pt idx="600">
                  <c:v>6.0997649999999997</c:v>
                </c:pt>
                <c:pt idx="601">
                  <c:v>6.1445999999999996</c:v>
                </c:pt>
                <c:pt idx="602">
                  <c:v>5.8496199999999998</c:v>
                </c:pt>
                <c:pt idx="603">
                  <c:v>5.6288250000000009</c:v>
                </c:pt>
                <c:pt idx="604">
                  <c:v>5.5967730000000007</c:v>
                </c:pt>
                <c:pt idx="605">
                  <c:v>5.4213120000000004</c:v>
                </c:pt>
                <c:pt idx="606">
                  <c:v>5.5321600000000002</c:v>
                </c:pt>
                <c:pt idx="607">
                  <c:v>5.483136</c:v>
                </c:pt>
                <c:pt idx="608">
                  <c:v>5.5139840000000007</c:v>
                </c:pt>
                <c:pt idx="609">
                  <c:v>5.6829960000000002</c:v>
                </c:pt>
                <c:pt idx="610">
                  <c:v>5.6370600000000008</c:v>
                </c:pt>
                <c:pt idx="611">
                  <c:v>5.5182600000000006</c:v>
                </c:pt>
                <c:pt idx="612">
                  <c:v>5.4892200000000004</c:v>
                </c:pt>
                <c:pt idx="613">
                  <c:v>5.6867040000000006</c:v>
                </c:pt>
                <c:pt idx="614">
                  <c:v>5.8923199999999998</c:v>
                </c:pt>
                <c:pt idx="615">
                  <c:v>5.9205999999999994</c:v>
                </c:pt>
                <c:pt idx="616">
                  <c:v>5.9140199999999998</c:v>
                </c:pt>
                <c:pt idx="617">
                  <c:v>5.8860199999999994</c:v>
                </c:pt>
                <c:pt idx="618">
                  <c:v>5.9142999999999999</c:v>
                </c:pt>
                <c:pt idx="619">
                  <c:v>5.9210200000000004</c:v>
                </c:pt>
                <c:pt idx="620">
                  <c:v>5.8512999999999993</c:v>
                </c:pt>
                <c:pt idx="621">
                  <c:v>5.8504599999999991</c:v>
                </c:pt>
                <c:pt idx="622">
                  <c:v>6.1000259999999997</c:v>
                </c:pt>
                <c:pt idx="623">
                  <c:v>6.2789999999999999</c:v>
                </c:pt>
                <c:pt idx="624">
                  <c:v>6.7131200000000009</c:v>
                </c:pt>
                <c:pt idx="625">
                  <c:v>6.9148199999999997</c:v>
                </c:pt>
                <c:pt idx="626">
                  <c:v>6.9512850000000004</c:v>
                </c:pt>
                <c:pt idx="627">
                  <c:v>6.8254619999999999</c:v>
                </c:pt>
                <c:pt idx="628">
                  <c:v>6.8133999999999988</c:v>
                </c:pt>
                <c:pt idx="629">
                  <c:v>6.8759919999999992</c:v>
                </c:pt>
                <c:pt idx="630">
                  <c:v>6.8275809999999995</c:v>
                </c:pt>
                <c:pt idx="631">
                  <c:v>6.7578170000000002</c:v>
                </c:pt>
                <c:pt idx="632">
                  <c:v>6.6366399999999999</c:v>
                </c:pt>
                <c:pt idx="633">
                  <c:v>6.9169729999999996</c:v>
                </c:pt>
                <c:pt idx="634">
                  <c:v>7.2511250000000009</c:v>
                </c:pt>
                <c:pt idx="635">
                  <c:v>7.3919839999999999</c:v>
                </c:pt>
                <c:pt idx="636">
                  <c:v>7.2220439999999995</c:v>
                </c:pt>
                <c:pt idx="637">
                  <c:v>7.0505009999999997</c:v>
                </c:pt>
                <c:pt idx="638">
                  <c:v>7.0470810000000004</c:v>
                </c:pt>
                <c:pt idx="639">
                  <c:v>6.9585600000000003</c:v>
                </c:pt>
                <c:pt idx="640">
                  <c:v>6.976032</c:v>
                </c:pt>
                <c:pt idx="641">
                  <c:v>6.7096000000000009</c:v>
                </c:pt>
                <c:pt idx="642">
                  <c:v>6.6859200000000003</c:v>
                </c:pt>
                <c:pt idx="643">
                  <c:v>6.7183999999999999</c:v>
                </c:pt>
                <c:pt idx="644">
                  <c:v>6.724800000000001</c:v>
                </c:pt>
                <c:pt idx="645">
                  <c:v>6.6075600000000012</c:v>
                </c:pt>
                <c:pt idx="646">
                  <c:v>6.8107919999999993</c:v>
                </c:pt>
                <c:pt idx="647">
                  <c:v>6.7067770000000007</c:v>
                </c:pt>
                <c:pt idx="648">
                  <c:v>6.4599349999999998</c:v>
                </c:pt>
                <c:pt idx="649">
                  <c:v>6.50535</c:v>
                </c:pt>
                <c:pt idx="650">
                  <c:v>6.7734399999999999</c:v>
                </c:pt>
                <c:pt idx="651">
                  <c:v>6.1582710000000001</c:v>
                </c:pt>
                <c:pt idx="652">
                  <c:v>6.0322899999999997</c:v>
                </c:pt>
                <c:pt idx="653">
                  <c:v>6.2521500000000003</c:v>
                </c:pt>
                <c:pt idx="654">
                  <c:v>6.2294999999999998</c:v>
                </c:pt>
                <c:pt idx="655">
                  <c:v>6.3634799999999991</c:v>
                </c:pt>
                <c:pt idx="656">
                  <c:v>6.7365119999999994</c:v>
                </c:pt>
                <c:pt idx="657">
                  <c:v>6.6802259999999993</c:v>
                </c:pt>
                <c:pt idx="658">
                  <c:v>6.4481549999999999</c:v>
                </c:pt>
                <c:pt idx="659">
                  <c:v>6.3452400000000004</c:v>
                </c:pt>
                <c:pt idx="660">
                  <c:v>6.3300400000000003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685-4BC9-ABE8-2990809FC298}"/>
            </c:ext>
          </c:extLst>
        </c:ser>
        <c:ser>
          <c:idx val="2"/>
          <c:order val="2"/>
          <c:tx>
            <c:v>cena w euro 1 kg klasy E VEZG</c:v>
          </c:tx>
          <c:spPr>
            <a:ln w="9525">
              <a:solidFill>
                <a:srgbClr val="00B050"/>
              </a:solidFill>
            </a:ln>
          </c:spPr>
          <c:marker>
            <c:symbol val="none"/>
          </c:marker>
          <c:cat>
            <c:strRef>
              <c:f>Arkusz2!$C$13:$D$673</c:f>
              <c:strCache>
                <c:ptCount val="639"/>
                <c:pt idx="17">
                  <c:v>2026</c:v>
                </c:pt>
                <c:pt idx="67">
                  <c:v>2025</c:v>
                </c:pt>
                <c:pt idx="119">
                  <c:v>2024</c:v>
                </c:pt>
                <c:pt idx="171">
                  <c:v>2023</c:v>
                </c:pt>
                <c:pt idx="225">
                  <c:v>2022</c:v>
                </c:pt>
                <c:pt idx="277">
                  <c:v>2021</c:v>
                </c:pt>
                <c:pt idx="326">
                  <c:v>2020</c:v>
                </c:pt>
                <c:pt idx="379">
                  <c:v>2019</c:v>
                </c:pt>
                <c:pt idx="433">
                  <c:v>2018</c:v>
                </c:pt>
                <c:pt idx="480">
                  <c:v>2017</c:v>
                </c:pt>
                <c:pt idx="531">
                  <c:v>2016</c:v>
                </c:pt>
                <c:pt idx="583">
                  <c:v>2015</c:v>
                </c:pt>
                <c:pt idx="638">
                  <c:v>2014</c:v>
                </c:pt>
              </c:strCache>
            </c:strRef>
          </c:cat>
          <c:val>
            <c:numRef>
              <c:f>Arkusz2!$F$13:$F$673</c:f>
              <c:numCache>
                <c:formatCode>General</c:formatCode>
                <c:ptCount val="661"/>
                <c:pt idx="0">
                  <c:v>1.4</c:v>
                </c:pt>
                <c:pt idx="1">
                  <c:v>1.45</c:v>
                </c:pt>
                <c:pt idx="2">
                  <c:v>1.45</c:v>
                </c:pt>
                <c:pt idx="3">
                  <c:v>1.45</c:v>
                </c:pt>
                <c:pt idx="4">
                  <c:v>1.45</c:v>
                </c:pt>
                <c:pt idx="5">
                  <c:v>1.6</c:v>
                </c:pt>
                <c:pt idx="6">
                  <c:v>1.6</c:v>
                </c:pt>
                <c:pt idx="7">
                  <c:v>1.6</c:v>
                </c:pt>
                <c:pt idx="8">
                  <c:v>1.6</c:v>
                </c:pt>
                <c:pt idx="9">
                  <c:v>1.6</c:v>
                </c:pt>
                <c:pt idx="10">
                  <c:v>1.5</c:v>
                </c:pt>
                <c:pt idx="11">
                  <c:v>1.4</c:v>
                </c:pt>
                <c:pt idx="12">
                  <c:v>1.4</c:v>
                </c:pt>
                <c:pt idx="13">
                  <c:v>1.4</c:v>
                </c:pt>
                <c:pt idx="14">
                  <c:v>1.4</c:v>
                </c:pt>
                <c:pt idx="15">
                  <c:v>1.5</c:v>
                </c:pt>
                <c:pt idx="16">
                  <c:v>1.5</c:v>
                </c:pt>
                <c:pt idx="17">
                  <c:v>1.5</c:v>
                </c:pt>
                <c:pt idx="18">
                  <c:v>1.6</c:v>
                </c:pt>
                <c:pt idx="19">
                  <c:v>1.6</c:v>
                </c:pt>
                <c:pt idx="20">
                  <c:v>1.6</c:v>
                </c:pt>
                <c:pt idx="21">
                  <c:v>1.6</c:v>
                </c:pt>
                <c:pt idx="22">
                  <c:v>1.6</c:v>
                </c:pt>
                <c:pt idx="23">
                  <c:v>1.7</c:v>
                </c:pt>
                <c:pt idx="24">
                  <c:v>1.7</c:v>
                </c:pt>
                <c:pt idx="25">
                  <c:v>1.7</c:v>
                </c:pt>
                <c:pt idx="26">
                  <c:v>1.7</c:v>
                </c:pt>
                <c:pt idx="27">
                  <c:v>1.7</c:v>
                </c:pt>
                <c:pt idx="28">
                  <c:v>1.7</c:v>
                </c:pt>
                <c:pt idx="29">
                  <c:v>1.7</c:v>
                </c:pt>
                <c:pt idx="30">
                  <c:v>1.7</c:v>
                </c:pt>
                <c:pt idx="31">
                  <c:v>1.6</c:v>
                </c:pt>
                <c:pt idx="32">
                  <c:v>1.55</c:v>
                </c:pt>
                <c:pt idx="33">
                  <c:v>1.5</c:v>
                </c:pt>
                <c:pt idx="34">
                  <c:v>1.45</c:v>
                </c:pt>
                <c:pt idx="35">
                  <c:v>1.45</c:v>
                </c:pt>
                <c:pt idx="36">
                  <c:v>1.45</c:v>
                </c:pt>
                <c:pt idx="37">
                  <c:v>1.45</c:v>
                </c:pt>
                <c:pt idx="38">
                  <c:v>1.45</c:v>
                </c:pt>
                <c:pt idx="39">
                  <c:v>1.45</c:v>
                </c:pt>
                <c:pt idx="40">
                  <c:v>1.6</c:v>
                </c:pt>
                <c:pt idx="41">
                  <c:v>1.6</c:v>
                </c:pt>
                <c:pt idx="42">
                  <c:v>1.6</c:v>
                </c:pt>
                <c:pt idx="43">
                  <c:v>1.6</c:v>
                </c:pt>
                <c:pt idx="44">
                  <c:v>1.6</c:v>
                </c:pt>
                <c:pt idx="45">
                  <c:v>1.6</c:v>
                </c:pt>
                <c:pt idx="46">
                  <c:v>1.6</c:v>
                </c:pt>
                <c:pt idx="47">
                  <c:v>1.7</c:v>
                </c:pt>
                <c:pt idx="48">
                  <c:v>1.7</c:v>
                </c:pt>
                <c:pt idx="49">
                  <c:v>1.7</c:v>
                </c:pt>
                <c:pt idx="50">
                  <c:v>1.7</c:v>
                </c:pt>
                <c:pt idx="51">
                  <c:v>1.7</c:v>
                </c:pt>
                <c:pt idx="52">
                  <c:v>1.7</c:v>
                </c:pt>
                <c:pt idx="53">
                  <c:v>1.85</c:v>
                </c:pt>
                <c:pt idx="54">
                  <c:v>1.85</c:v>
                </c:pt>
                <c:pt idx="55">
                  <c:v>1.85</c:v>
                </c:pt>
                <c:pt idx="56">
                  <c:v>1.95</c:v>
                </c:pt>
                <c:pt idx="57">
                  <c:v>1.95</c:v>
                </c:pt>
                <c:pt idx="58">
                  <c:v>1.95</c:v>
                </c:pt>
                <c:pt idx="59">
                  <c:v>1.95</c:v>
                </c:pt>
                <c:pt idx="60">
                  <c:v>1.95</c:v>
                </c:pt>
                <c:pt idx="61">
                  <c:v>1.95</c:v>
                </c:pt>
                <c:pt idx="62">
                  <c:v>1.95</c:v>
                </c:pt>
                <c:pt idx="63">
                  <c:v>1.95</c:v>
                </c:pt>
                <c:pt idx="64">
                  <c:v>1.95</c:v>
                </c:pt>
                <c:pt idx="65">
                  <c:v>1.95</c:v>
                </c:pt>
                <c:pt idx="66">
                  <c:v>1.95</c:v>
                </c:pt>
                <c:pt idx="67">
                  <c:v>2.1</c:v>
                </c:pt>
                <c:pt idx="68">
                  <c:v>2.1</c:v>
                </c:pt>
                <c:pt idx="69">
                  <c:v>2.1</c:v>
                </c:pt>
                <c:pt idx="70">
                  <c:v>2.1</c:v>
                </c:pt>
                <c:pt idx="71">
                  <c:v>2.1</c:v>
                </c:pt>
                <c:pt idx="72">
                  <c:v>2.1</c:v>
                </c:pt>
                <c:pt idx="73">
                  <c:v>2</c:v>
                </c:pt>
                <c:pt idx="74">
                  <c:v>2</c:v>
                </c:pt>
                <c:pt idx="75">
                  <c:v>2</c:v>
                </c:pt>
                <c:pt idx="76">
                  <c:v>2</c:v>
                </c:pt>
                <c:pt idx="77">
                  <c:v>1.95</c:v>
                </c:pt>
                <c:pt idx="78">
                  <c:v>1.95</c:v>
                </c:pt>
                <c:pt idx="79">
                  <c:v>1.95</c:v>
                </c:pt>
                <c:pt idx="80">
                  <c:v>1.85</c:v>
                </c:pt>
                <c:pt idx="81">
                  <c:v>1.72</c:v>
                </c:pt>
                <c:pt idx="82">
                  <c:v>1.72</c:v>
                </c:pt>
                <c:pt idx="83">
                  <c:v>1.72</c:v>
                </c:pt>
                <c:pt idx="84">
                  <c:v>1.72</c:v>
                </c:pt>
                <c:pt idx="85">
                  <c:v>1.72</c:v>
                </c:pt>
                <c:pt idx="86">
                  <c:v>1.72</c:v>
                </c:pt>
                <c:pt idx="87">
                  <c:v>1.72</c:v>
                </c:pt>
                <c:pt idx="88">
                  <c:v>1.72</c:v>
                </c:pt>
                <c:pt idx="89">
                  <c:v>1.72</c:v>
                </c:pt>
                <c:pt idx="90">
                  <c:v>1.72</c:v>
                </c:pt>
                <c:pt idx="91">
                  <c:v>1.82</c:v>
                </c:pt>
                <c:pt idx="92">
                  <c:v>1.92</c:v>
                </c:pt>
                <c:pt idx="93">
                  <c:v>1.92</c:v>
                </c:pt>
                <c:pt idx="94">
                  <c:v>1.92</c:v>
                </c:pt>
                <c:pt idx="95">
                  <c:v>1.92</c:v>
                </c:pt>
                <c:pt idx="96">
                  <c:v>1.92</c:v>
                </c:pt>
                <c:pt idx="97">
                  <c:v>1.92</c:v>
                </c:pt>
                <c:pt idx="98">
                  <c:v>1.92</c:v>
                </c:pt>
                <c:pt idx="99">
                  <c:v>1.92</c:v>
                </c:pt>
                <c:pt idx="100">
                  <c:v>1.92</c:v>
                </c:pt>
                <c:pt idx="101">
                  <c:v>1.92</c:v>
                </c:pt>
                <c:pt idx="102">
                  <c:v>1.92</c:v>
                </c:pt>
                <c:pt idx="103">
                  <c:v>2</c:v>
                </c:pt>
                <c:pt idx="104">
                  <c:v>2</c:v>
                </c:pt>
                <c:pt idx="105">
                  <c:v>2</c:v>
                </c:pt>
                <c:pt idx="106">
                  <c:v>2</c:v>
                </c:pt>
                <c:pt idx="107">
                  <c:v>2</c:v>
                </c:pt>
                <c:pt idx="108">
                  <c:v>2</c:v>
                </c:pt>
                <c:pt idx="109">
                  <c:v>2</c:v>
                </c:pt>
                <c:pt idx="110">
                  <c:v>2</c:v>
                </c:pt>
                <c:pt idx="111">
                  <c:v>2</c:v>
                </c:pt>
                <c:pt idx="112">
                  <c:v>2</c:v>
                </c:pt>
                <c:pt idx="113">
                  <c:v>2</c:v>
                </c:pt>
                <c:pt idx="114">
                  <c:v>2.1</c:v>
                </c:pt>
                <c:pt idx="115">
                  <c:v>2.1</c:v>
                </c:pt>
                <c:pt idx="116">
                  <c:v>2.1</c:v>
                </c:pt>
                <c:pt idx="117">
                  <c:v>2.1</c:v>
                </c:pt>
                <c:pt idx="118">
                  <c:v>2.1</c:v>
                </c:pt>
                <c:pt idx="119">
                  <c:v>2.2000000000000002</c:v>
                </c:pt>
                <c:pt idx="120">
                  <c:v>2.2000000000000002</c:v>
                </c:pt>
                <c:pt idx="121">
                  <c:v>2.2000000000000002</c:v>
                </c:pt>
                <c:pt idx="122">
                  <c:v>2.2000000000000002</c:v>
                </c:pt>
                <c:pt idx="123">
                  <c:v>2.2000000000000002</c:v>
                </c:pt>
                <c:pt idx="124">
                  <c:v>2.2000000000000002</c:v>
                </c:pt>
                <c:pt idx="125">
                  <c:v>2.2000000000000002</c:v>
                </c:pt>
                <c:pt idx="126">
                  <c:v>2.2000000000000002</c:v>
                </c:pt>
                <c:pt idx="127">
                  <c:v>2.2000000000000002</c:v>
                </c:pt>
                <c:pt idx="128">
                  <c:v>2.2000000000000002</c:v>
                </c:pt>
                <c:pt idx="129">
                  <c:v>2.2000000000000002</c:v>
                </c:pt>
                <c:pt idx="130">
                  <c:v>2.2000000000000002</c:v>
                </c:pt>
                <c:pt idx="131">
                  <c:v>2.2000000000000002</c:v>
                </c:pt>
                <c:pt idx="132">
                  <c:v>2.2000000000000002</c:v>
                </c:pt>
                <c:pt idx="133">
                  <c:v>2.2000000000000002</c:v>
                </c:pt>
                <c:pt idx="134">
                  <c:v>2.2000000000000002</c:v>
                </c:pt>
                <c:pt idx="135">
                  <c:v>2.2000000000000002</c:v>
                </c:pt>
                <c:pt idx="136">
                  <c:v>2.2000000000000002</c:v>
                </c:pt>
                <c:pt idx="137">
                  <c:v>2.15</c:v>
                </c:pt>
                <c:pt idx="138">
                  <c:v>2.15</c:v>
                </c:pt>
                <c:pt idx="139">
                  <c:v>2.1</c:v>
                </c:pt>
                <c:pt idx="140">
                  <c:v>2</c:v>
                </c:pt>
                <c:pt idx="141">
                  <c:v>2</c:v>
                </c:pt>
                <c:pt idx="142">
                  <c:v>2</c:v>
                </c:pt>
                <c:pt idx="143">
                  <c:v>2.1</c:v>
                </c:pt>
                <c:pt idx="144">
                  <c:v>2.1</c:v>
                </c:pt>
                <c:pt idx="145">
                  <c:v>2.1</c:v>
                </c:pt>
                <c:pt idx="146">
                  <c:v>2.1</c:v>
                </c:pt>
                <c:pt idx="147">
                  <c:v>2.1</c:v>
                </c:pt>
                <c:pt idx="148">
                  <c:v>2.1</c:v>
                </c:pt>
                <c:pt idx="149">
                  <c:v>2.1</c:v>
                </c:pt>
                <c:pt idx="150">
                  <c:v>2.1</c:v>
                </c:pt>
                <c:pt idx="151">
                  <c:v>2.1</c:v>
                </c:pt>
                <c:pt idx="152">
                  <c:v>2.1</c:v>
                </c:pt>
                <c:pt idx="153">
                  <c:v>2.1</c:v>
                </c:pt>
                <c:pt idx="154">
                  <c:v>2.1</c:v>
                </c:pt>
                <c:pt idx="155">
                  <c:v>2.1</c:v>
                </c:pt>
                <c:pt idx="156">
                  <c:v>2.1</c:v>
                </c:pt>
                <c:pt idx="157">
                  <c:v>2.2000000000000002</c:v>
                </c:pt>
                <c:pt idx="158">
                  <c:v>2.25</c:v>
                </c:pt>
                <c:pt idx="159">
                  <c:v>2.25</c:v>
                </c:pt>
                <c:pt idx="160">
                  <c:v>2.2999999999999998</c:v>
                </c:pt>
                <c:pt idx="161">
                  <c:v>2.2999999999999998</c:v>
                </c:pt>
                <c:pt idx="162">
                  <c:v>2.2999999999999998</c:v>
                </c:pt>
                <c:pt idx="163">
                  <c:v>2.2999999999999998</c:v>
                </c:pt>
                <c:pt idx="164">
                  <c:v>2.2999999999999998</c:v>
                </c:pt>
                <c:pt idx="165">
                  <c:v>2.4</c:v>
                </c:pt>
                <c:pt idx="166">
                  <c:v>2.4</c:v>
                </c:pt>
                <c:pt idx="167">
                  <c:v>2.5</c:v>
                </c:pt>
                <c:pt idx="168">
                  <c:v>2.5</c:v>
                </c:pt>
                <c:pt idx="169">
                  <c:v>2.5</c:v>
                </c:pt>
                <c:pt idx="170">
                  <c:v>2.5</c:v>
                </c:pt>
                <c:pt idx="171">
                  <c:v>2.5</c:v>
                </c:pt>
                <c:pt idx="172">
                  <c:v>2.4300000000000002</c:v>
                </c:pt>
                <c:pt idx="173">
                  <c:v>2.4300000000000002</c:v>
                </c:pt>
                <c:pt idx="174">
                  <c:v>2.4300000000000002</c:v>
                </c:pt>
                <c:pt idx="175">
                  <c:v>2.38</c:v>
                </c:pt>
                <c:pt idx="176">
                  <c:v>2.38</c:v>
                </c:pt>
                <c:pt idx="177">
                  <c:v>2.33</c:v>
                </c:pt>
                <c:pt idx="178">
                  <c:v>2.33</c:v>
                </c:pt>
                <c:pt idx="179">
                  <c:v>2.33</c:v>
                </c:pt>
                <c:pt idx="180">
                  <c:v>2.33</c:v>
                </c:pt>
                <c:pt idx="181">
                  <c:v>2.33</c:v>
                </c:pt>
                <c:pt idx="182">
                  <c:v>2.33</c:v>
                </c:pt>
                <c:pt idx="183">
                  <c:v>2.33</c:v>
                </c:pt>
                <c:pt idx="184">
                  <c:v>2.33</c:v>
                </c:pt>
                <c:pt idx="185">
                  <c:v>2.33</c:v>
                </c:pt>
                <c:pt idx="186">
                  <c:v>2.2799999999999998</c:v>
                </c:pt>
                <c:pt idx="187">
                  <c:v>2.2799999999999998</c:v>
                </c:pt>
                <c:pt idx="188">
                  <c:v>2.2799999999999998</c:v>
                </c:pt>
                <c:pt idx="189">
                  <c:v>2.2799999999999998</c:v>
                </c:pt>
                <c:pt idx="190">
                  <c:v>2.2799999999999998</c:v>
                </c:pt>
                <c:pt idx="191">
                  <c:v>2.2000000000000002</c:v>
                </c:pt>
                <c:pt idx="192">
                  <c:v>2.08</c:v>
                </c:pt>
                <c:pt idx="193">
                  <c:v>2</c:v>
                </c:pt>
                <c:pt idx="194">
                  <c:v>2</c:v>
                </c:pt>
                <c:pt idx="195">
                  <c:v>2</c:v>
                </c:pt>
                <c:pt idx="196">
                  <c:v>2</c:v>
                </c:pt>
                <c:pt idx="197">
                  <c:v>2</c:v>
                </c:pt>
                <c:pt idx="198">
                  <c:v>2</c:v>
                </c:pt>
                <c:pt idx="199">
                  <c:v>2</c:v>
                </c:pt>
                <c:pt idx="200">
                  <c:v>2</c:v>
                </c:pt>
                <c:pt idx="201">
                  <c:v>2</c:v>
                </c:pt>
                <c:pt idx="202">
                  <c:v>1.95</c:v>
                </c:pt>
                <c:pt idx="203">
                  <c:v>1.9</c:v>
                </c:pt>
                <c:pt idx="204">
                  <c:v>1.9</c:v>
                </c:pt>
                <c:pt idx="205">
                  <c:v>1.9</c:v>
                </c:pt>
                <c:pt idx="206">
                  <c:v>1.9</c:v>
                </c:pt>
                <c:pt idx="207">
                  <c:v>1.9</c:v>
                </c:pt>
                <c:pt idx="208">
                  <c:v>2</c:v>
                </c:pt>
                <c:pt idx="209">
                  <c:v>2</c:v>
                </c:pt>
                <c:pt idx="210">
                  <c:v>2</c:v>
                </c:pt>
                <c:pt idx="211">
                  <c:v>2.1</c:v>
                </c:pt>
                <c:pt idx="212">
                  <c:v>2.1</c:v>
                </c:pt>
                <c:pt idx="213">
                  <c:v>2.1</c:v>
                </c:pt>
                <c:pt idx="214">
                  <c:v>2.0099999999999998</c:v>
                </c:pt>
                <c:pt idx="215">
                  <c:v>2.0499999999999998</c:v>
                </c:pt>
                <c:pt idx="216">
                  <c:v>2</c:v>
                </c:pt>
                <c:pt idx="217">
                  <c:v>1.93</c:v>
                </c:pt>
                <c:pt idx="218">
                  <c:v>1.85</c:v>
                </c:pt>
                <c:pt idx="219">
                  <c:v>1.85</c:v>
                </c:pt>
                <c:pt idx="220">
                  <c:v>1.85</c:v>
                </c:pt>
                <c:pt idx="221">
                  <c:v>1.85</c:v>
                </c:pt>
                <c:pt idx="222">
                  <c:v>1.85</c:v>
                </c:pt>
                <c:pt idx="223">
                  <c:v>1.85</c:v>
                </c:pt>
                <c:pt idx="224">
                  <c:v>1.85</c:v>
                </c:pt>
                <c:pt idx="225">
                  <c:v>1.8</c:v>
                </c:pt>
                <c:pt idx="226">
                  <c:v>1.8</c:v>
                </c:pt>
                <c:pt idx="227">
                  <c:v>1.8</c:v>
                </c:pt>
                <c:pt idx="228">
                  <c:v>1.8</c:v>
                </c:pt>
                <c:pt idx="229">
                  <c:v>1.8</c:v>
                </c:pt>
                <c:pt idx="230">
                  <c:v>1.8</c:v>
                </c:pt>
                <c:pt idx="231">
                  <c:v>1.8</c:v>
                </c:pt>
                <c:pt idx="232">
                  <c:v>1.95</c:v>
                </c:pt>
                <c:pt idx="233">
                  <c:v>1.95</c:v>
                </c:pt>
                <c:pt idx="234">
                  <c:v>1.95</c:v>
                </c:pt>
                <c:pt idx="235">
                  <c:v>1.95</c:v>
                </c:pt>
                <c:pt idx="236">
                  <c:v>1.95</c:v>
                </c:pt>
                <c:pt idx="237">
                  <c:v>1.92</c:v>
                </c:pt>
                <c:pt idx="238">
                  <c:v>1.85</c:v>
                </c:pt>
                <c:pt idx="239">
                  <c:v>1.75</c:v>
                </c:pt>
                <c:pt idx="240">
                  <c:v>1.5</c:v>
                </c:pt>
                <c:pt idx="241">
                  <c:v>1.32</c:v>
                </c:pt>
                <c:pt idx="242">
                  <c:v>1.25</c:v>
                </c:pt>
                <c:pt idx="243">
                  <c:v>1.2</c:v>
                </c:pt>
                <c:pt idx="244">
                  <c:v>1.2</c:v>
                </c:pt>
                <c:pt idx="245">
                  <c:v>1.2</c:v>
                </c:pt>
                <c:pt idx="246">
                  <c:v>1.2</c:v>
                </c:pt>
                <c:pt idx="247">
                  <c:v>1.23</c:v>
                </c:pt>
                <c:pt idx="248">
                  <c:v>1.23</c:v>
                </c:pt>
                <c:pt idx="249">
                  <c:v>1.23</c:v>
                </c:pt>
                <c:pt idx="250">
                  <c:v>1.23</c:v>
                </c:pt>
                <c:pt idx="251">
                  <c:v>1.23</c:v>
                </c:pt>
                <c:pt idx="252">
                  <c:v>1.23</c:v>
                </c:pt>
                <c:pt idx="253">
                  <c:v>1.2</c:v>
                </c:pt>
                <c:pt idx="254">
                  <c:v>1.2</c:v>
                </c:pt>
                <c:pt idx="255">
                  <c:v>1.2</c:v>
                </c:pt>
                <c:pt idx="256">
                  <c:v>1.2</c:v>
                </c:pt>
                <c:pt idx="257">
                  <c:v>1.2</c:v>
                </c:pt>
                <c:pt idx="258">
                  <c:v>1.2</c:v>
                </c:pt>
                <c:pt idx="259">
                  <c:v>1.2</c:v>
                </c:pt>
                <c:pt idx="260">
                  <c:v>1.2</c:v>
                </c:pt>
                <c:pt idx="261">
                  <c:v>1.2</c:v>
                </c:pt>
                <c:pt idx="262">
                  <c:v>1.24</c:v>
                </c:pt>
                <c:pt idx="263">
                  <c:v>1.25</c:v>
                </c:pt>
                <c:pt idx="264">
                  <c:v>1.25</c:v>
                </c:pt>
                <c:pt idx="265">
                  <c:v>1.25</c:v>
                </c:pt>
                <c:pt idx="266">
                  <c:v>1.25</c:v>
                </c:pt>
                <c:pt idx="267">
                  <c:v>1.3</c:v>
                </c:pt>
                <c:pt idx="268">
                  <c:v>1.3</c:v>
                </c:pt>
                <c:pt idx="269">
                  <c:v>1.37</c:v>
                </c:pt>
                <c:pt idx="270">
                  <c:v>1.37</c:v>
                </c:pt>
                <c:pt idx="271">
                  <c:v>1.42</c:v>
                </c:pt>
                <c:pt idx="272">
                  <c:v>1.42</c:v>
                </c:pt>
                <c:pt idx="273">
                  <c:v>1.42</c:v>
                </c:pt>
                <c:pt idx="274">
                  <c:v>1.48</c:v>
                </c:pt>
                <c:pt idx="275">
                  <c:v>1.48</c:v>
                </c:pt>
                <c:pt idx="276">
                  <c:v>1.48</c:v>
                </c:pt>
                <c:pt idx="277">
                  <c:v>1.48</c:v>
                </c:pt>
                <c:pt idx="278">
                  <c:v>1.57</c:v>
                </c:pt>
                <c:pt idx="279">
                  <c:v>1.57</c:v>
                </c:pt>
                <c:pt idx="280">
                  <c:v>1.54</c:v>
                </c:pt>
                <c:pt idx="281">
                  <c:v>1.54</c:v>
                </c:pt>
                <c:pt idx="282">
                  <c:v>1.46</c:v>
                </c:pt>
                <c:pt idx="283">
                  <c:v>1.42</c:v>
                </c:pt>
                <c:pt idx="284">
                  <c:v>1.42</c:v>
                </c:pt>
                <c:pt idx="285">
                  <c:v>1.42</c:v>
                </c:pt>
                <c:pt idx="286">
                  <c:v>1.5</c:v>
                </c:pt>
                <c:pt idx="287">
                  <c:v>1.5</c:v>
                </c:pt>
                <c:pt idx="288">
                  <c:v>1.5</c:v>
                </c:pt>
                <c:pt idx="289">
                  <c:v>1.5</c:v>
                </c:pt>
                <c:pt idx="290">
                  <c:v>1.5</c:v>
                </c:pt>
                <c:pt idx="291">
                  <c:v>1.5</c:v>
                </c:pt>
                <c:pt idx="292">
                  <c:v>1.4</c:v>
                </c:pt>
                <c:pt idx="293">
                  <c:v>1.3</c:v>
                </c:pt>
                <c:pt idx="294">
                  <c:v>1.21</c:v>
                </c:pt>
                <c:pt idx="295">
                  <c:v>1.19</c:v>
                </c:pt>
                <c:pt idx="296">
                  <c:v>1.19</c:v>
                </c:pt>
                <c:pt idx="297">
                  <c:v>1.19</c:v>
                </c:pt>
                <c:pt idx="298">
                  <c:v>1.19</c:v>
                </c:pt>
                <c:pt idx="299">
                  <c:v>1.19</c:v>
                </c:pt>
                <c:pt idx="300">
                  <c:v>1.19</c:v>
                </c:pt>
                <c:pt idx="301">
                  <c:v>1.19</c:v>
                </c:pt>
                <c:pt idx="302">
                  <c:v>1.19</c:v>
                </c:pt>
                <c:pt idx="303">
                  <c:v>1.19</c:v>
                </c:pt>
                <c:pt idx="304">
                  <c:v>1.19</c:v>
                </c:pt>
                <c:pt idx="305">
                  <c:v>1.19</c:v>
                </c:pt>
                <c:pt idx="306">
                  <c:v>1.19</c:v>
                </c:pt>
                <c:pt idx="307">
                  <c:v>1.27</c:v>
                </c:pt>
                <c:pt idx="308">
                  <c:v>1.27</c:v>
                </c:pt>
                <c:pt idx="309">
                  <c:v>1.27</c:v>
                </c:pt>
                <c:pt idx="310">
                  <c:v>1.27</c:v>
                </c:pt>
                <c:pt idx="311">
                  <c:v>1.27</c:v>
                </c:pt>
                <c:pt idx="312">
                  <c:v>1.27</c:v>
                </c:pt>
                <c:pt idx="313">
                  <c:v>1.27</c:v>
                </c:pt>
                <c:pt idx="314">
                  <c:v>1.27</c:v>
                </c:pt>
                <c:pt idx="315">
                  <c:v>1.27</c:v>
                </c:pt>
                <c:pt idx="316">
                  <c:v>1.27</c:v>
                </c:pt>
                <c:pt idx="317">
                  <c:v>1.47</c:v>
                </c:pt>
                <c:pt idx="318">
                  <c:v>1.47</c:v>
                </c:pt>
                <c:pt idx="319">
                  <c:v>1.47</c:v>
                </c:pt>
                <c:pt idx="320">
                  <c:v>1.47</c:v>
                </c:pt>
                <c:pt idx="321">
                  <c:v>1.47</c:v>
                </c:pt>
                <c:pt idx="322">
                  <c:v>1.47</c:v>
                </c:pt>
                <c:pt idx="323">
                  <c:v>1.47</c:v>
                </c:pt>
                <c:pt idx="324">
                  <c:v>1.47</c:v>
                </c:pt>
                <c:pt idx="325">
                  <c:v>1.47</c:v>
                </c:pt>
                <c:pt idx="326">
                  <c:v>1.6</c:v>
                </c:pt>
                <c:pt idx="327">
                  <c:v>1.66</c:v>
                </c:pt>
                <c:pt idx="328">
                  <c:v>1.66</c:v>
                </c:pt>
                <c:pt idx="329">
                  <c:v>1.66</c:v>
                </c:pt>
                <c:pt idx="330">
                  <c:v>1.66</c:v>
                </c:pt>
                <c:pt idx="331">
                  <c:v>1.66</c:v>
                </c:pt>
                <c:pt idx="332">
                  <c:v>1.66</c:v>
                </c:pt>
                <c:pt idx="333">
                  <c:v>1.6</c:v>
                </c:pt>
                <c:pt idx="334">
                  <c:v>1.6</c:v>
                </c:pt>
                <c:pt idx="335">
                  <c:v>1.7</c:v>
                </c:pt>
                <c:pt idx="336">
                  <c:v>1.75</c:v>
                </c:pt>
                <c:pt idx="337">
                  <c:v>1.84</c:v>
                </c:pt>
                <c:pt idx="338">
                  <c:v>1.84</c:v>
                </c:pt>
                <c:pt idx="339">
                  <c:v>1.89</c:v>
                </c:pt>
                <c:pt idx="340">
                  <c:v>1.89</c:v>
                </c:pt>
                <c:pt idx="341">
                  <c:v>1.89</c:v>
                </c:pt>
                <c:pt idx="342">
                  <c:v>1.96</c:v>
                </c:pt>
                <c:pt idx="343">
                  <c:v>2.02</c:v>
                </c:pt>
                <c:pt idx="344">
                  <c:v>2.02</c:v>
                </c:pt>
                <c:pt idx="345">
                  <c:v>1.96</c:v>
                </c:pt>
                <c:pt idx="346">
                  <c:v>1.91</c:v>
                </c:pt>
                <c:pt idx="347">
                  <c:v>1.85</c:v>
                </c:pt>
                <c:pt idx="348">
                  <c:v>1.85</c:v>
                </c:pt>
                <c:pt idx="349">
                  <c:v>1.82</c:v>
                </c:pt>
                <c:pt idx="350">
                  <c:v>1.82</c:v>
                </c:pt>
                <c:pt idx="351">
                  <c:v>1.86</c:v>
                </c:pt>
                <c:pt idx="352">
                  <c:v>1.95</c:v>
                </c:pt>
                <c:pt idx="353">
                  <c:v>2.0299999999999998</c:v>
                </c:pt>
                <c:pt idx="354">
                  <c:v>2.0299999999999998</c:v>
                </c:pt>
                <c:pt idx="355">
                  <c:v>2</c:v>
                </c:pt>
                <c:pt idx="356">
                  <c:v>1.95</c:v>
                </c:pt>
                <c:pt idx="357">
                  <c:v>1.89</c:v>
                </c:pt>
                <c:pt idx="358">
                  <c:v>1.85</c:v>
                </c:pt>
                <c:pt idx="359">
                  <c:v>1.85</c:v>
                </c:pt>
                <c:pt idx="360">
                  <c:v>1.85</c:v>
                </c:pt>
                <c:pt idx="361">
                  <c:v>1.85</c:v>
                </c:pt>
                <c:pt idx="362">
                  <c:v>1.85</c:v>
                </c:pt>
                <c:pt idx="363">
                  <c:v>1.85</c:v>
                </c:pt>
                <c:pt idx="364">
                  <c:v>1.85</c:v>
                </c:pt>
                <c:pt idx="365">
                  <c:v>1.85</c:v>
                </c:pt>
                <c:pt idx="366">
                  <c:v>1.85</c:v>
                </c:pt>
                <c:pt idx="367">
                  <c:v>1.85</c:v>
                </c:pt>
                <c:pt idx="368">
                  <c:v>1.85</c:v>
                </c:pt>
                <c:pt idx="369">
                  <c:v>1.85</c:v>
                </c:pt>
                <c:pt idx="370">
                  <c:v>1.88</c:v>
                </c:pt>
                <c:pt idx="371">
                  <c:v>1.85</c:v>
                </c:pt>
                <c:pt idx="372">
                  <c:v>1.78</c:v>
                </c:pt>
                <c:pt idx="373">
                  <c:v>1.74</c:v>
                </c:pt>
                <c:pt idx="374">
                  <c:v>1.74</c:v>
                </c:pt>
                <c:pt idx="375">
                  <c:v>1.77</c:v>
                </c:pt>
                <c:pt idx="376">
                  <c:v>1.83</c:v>
                </c:pt>
                <c:pt idx="377">
                  <c:v>1.83</c:v>
                </c:pt>
                <c:pt idx="378">
                  <c:v>1.83</c:v>
                </c:pt>
                <c:pt idx="379">
                  <c:v>1.83</c:v>
                </c:pt>
                <c:pt idx="380">
                  <c:v>1.85</c:v>
                </c:pt>
                <c:pt idx="381">
                  <c:v>1.8</c:v>
                </c:pt>
                <c:pt idx="382">
                  <c:v>1.8</c:v>
                </c:pt>
                <c:pt idx="383">
                  <c:v>1.8</c:v>
                </c:pt>
                <c:pt idx="384">
                  <c:v>1.76</c:v>
                </c:pt>
                <c:pt idx="385">
                  <c:v>1.73</c:v>
                </c:pt>
                <c:pt idx="386">
                  <c:v>1.73</c:v>
                </c:pt>
                <c:pt idx="387">
                  <c:v>1.73</c:v>
                </c:pt>
                <c:pt idx="388">
                  <c:v>1.73</c:v>
                </c:pt>
                <c:pt idx="389">
                  <c:v>1.7</c:v>
                </c:pt>
                <c:pt idx="390">
                  <c:v>1.6</c:v>
                </c:pt>
                <c:pt idx="391">
                  <c:v>1.5</c:v>
                </c:pt>
                <c:pt idx="392">
                  <c:v>1.43</c:v>
                </c:pt>
                <c:pt idx="393">
                  <c:v>1.4</c:v>
                </c:pt>
                <c:pt idx="394">
                  <c:v>1.4</c:v>
                </c:pt>
                <c:pt idx="395">
                  <c:v>1.4</c:v>
                </c:pt>
                <c:pt idx="396">
                  <c:v>1.4</c:v>
                </c:pt>
                <c:pt idx="397">
                  <c:v>1.4</c:v>
                </c:pt>
                <c:pt idx="398">
                  <c:v>1.36</c:v>
                </c:pt>
                <c:pt idx="399">
                  <c:v>1.36</c:v>
                </c:pt>
                <c:pt idx="400">
                  <c:v>1.36</c:v>
                </c:pt>
                <c:pt idx="401">
                  <c:v>1.36</c:v>
                </c:pt>
                <c:pt idx="402">
                  <c:v>1.36</c:v>
                </c:pt>
                <c:pt idx="403">
                  <c:v>1.36</c:v>
                </c:pt>
                <c:pt idx="404">
                  <c:v>1.36</c:v>
                </c:pt>
                <c:pt idx="405">
                  <c:v>1.36</c:v>
                </c:pt>
                <c:pt idx="406">
                  <c:v>1.36</c:v>
                </c:pt>
                <c:pt idx="407">
                  <c:v>1.36</c:v>
                </c:pt>
                <c:pt idx="408">
                  <c:v>1.36</c:v>
                </c:pt>
                <c:pt idx="409">
                  <c:v>1.36</c:v>
                </c:pt>
                <c:pt idx="410">
                  <c:v>1.36</c:v>
                </c:pt>
                <c:pt idx="411">
                  <c:v>1.36</c:v>
                </c:pt>
                <c:pt idx="412">
                  <c:v>1.36</c:v>
                </c:pt>
                <c:pt idx="413">
                  <c:v>1.36</c:v>
                </c:pt>
                <c:pt idx="414">
                  <c:v>1.36</c:v>
                </c:pt>
                <c:pt idx="415">
                  <c:v>1.4</c:v>
                </c:pt>
                <c:pt idx="416">
                  <c:v>1.4</c:v>
                </c:pt>
                <c:pt idx="417">
                  <c:v>1.4</c:v>
                </c:pt>
                <c:pt idx="418">
                  <c:v>1.44</c:v>
                </c:pt>
                <c:pt idx="419">
                  <c:v>1.48</c:v>
                </c:pt>
                <c:pt idx="420">
                  <c:v>1.55</c:v>
                </c:pt>
                <c:pt idx="421">
                  <c:v>1.55</c:v>
                </c:pt>
                <c:pt idx="422">
                  <c:v>1.55</c:v>
                </c:pt>
                <c:pt idx="423">
                  <c:v>1.49</c:v>
                </c:pt>
                <c:pt idx="424">
                  <c:v>1.41</c:v>
                </c:pt>
                <c:pt idx="425">
                  <c:v>1.39</c:v>
                </c:pt>
                <c:pt idx="426">
                  <c:v>1.41</c:v>
                </c:pt>
                <c:pt idx="427">
                  <c:v>1.44</c:v>
                </c:pt>
                <c:pt idx="428">
                  <c:v>1.44</c:v>
                </c:pt>
                <c:pt idx="429">
                  <c:v>1.44</c:v>
                </c:pt>
                <c:pt idx="430">
                  <c:v>1.44</c:v>
                </c:pt>
                <c:pt idx="431">
                  <c:v>1.44</c:v>
                </c:pt>
                <c:pt idx="432">
                  <c:v>1.47</c:v>
                </c:pt>
                <c:pt idx="433">
                  <c:v>1.44</c:v>
                </c:pt>
                <c:pt idx="434">
                  <c:v>1.44</c:v>
                </c:pt>
                <c:pt idx="435">
                  <c:v>1.42</c:v>
                </c:pt>
                <c:pt idx="436">
                  <c:v>1.37</c:v>
                </c:pt>
                <c:pt idx="437">
                  <c:v>1.37</c:v>
                </c:pt>
                <c:pt idx="438">
                  <c:v>1.42</c:v>
                </c:pt>
                <c:pt idx="439">
                  <c:v>1.42</c:v>
                </c:pt>
                <c:pt idx="440">
                  <c:v>1.45</c:v>
                </c:pt>
                <c:pt idx="441">
                  <c:v>1.45</c:v>
                </c:pt>
                <c:pt idx="442">
                  <c:v>1.45</c:v>
                </c:pt>
                <c:pt idx="443">
                  <c:v>1.45</c:v>
                </c:pt>
                <c:pt idx="444">
                  <c:v>1.45</c:v>
                </c:pt>
                <c:pt idx="445">
                  <c:v>1.49</c:v>
                </c:pt>
                <c:pt idx="446">
                  <c:v>1.55</c:v>
                </c:pt>
                <c:pt idx="447">
                  <c:v>1.5</c:v>
                </c:pt>
                <c:pt idx="448">
                  <c:v>1.46</c:v>
                </c:pt>
                <c:pt idx="449">
                  <c:v>1.4</c:v>
                </c:pt>
                <c:pt idx="450">
                  <c:v>1.33</c:v>
                </c:pt>
                <c:pt idx="451">
                  <c:v>1.3</c:v>
                </c:pt>
                <c:pt idx="452">
                  <c:v>1.3</c:v>
                </c:pt>
                <c:pt idx="453">
                  <c:v>1.34</c:v>
                </c:pt>
                <c:pt idx="454">
                  <c:v>1.37</c:v>
                </c:pt>
                <c:pt idx="455">
                  <c:v>1.37</c:v>
                </c:pt>
                <c:pt idx="456">
                  <c:v>1.4</c:v>
                </c:pt>
                <c:pt idx="457">
                  <c:v>1.45</c:v>
                </c:pt>
                <c:pt idx="458">
                  <c:v>1.45</c:v>
                </c:pt>
                <c:pt idx="459">
                  <c:v>1.45</c:v>
                </c:pt>
                <c:pt idx="460">
                  <c:v>1.45</c:v>
                </c:pt>
                <c:pt idx="461">
                  <c:v>1.45</c:v>
                </c:pt>
                <c:pt idx="462">
                  <c:v>1.45</c:v>
                </c:pt>
                <c:pt idx="463">
                  <c:v>1.45</c:v>
                </c:pt>
                <c:pt idx="464">
                  <c:v>1.5</c:v>
                </c:pt>
                <c:pt idx="465">
                  <c:v>1.5</c:v>
                </c:pt>
                <c:pt idx="466">
                  <c:v>1.5</c:v>
                </c:pt>
                <c:pt idx="467">
                  <c:v>1.53</c:v>
                </c:pt>
                <c:pt idx="468">
                  <c:v>1.58</c:v>
                </c:pt>
                <c:pt idx="469">
                  <c:v>1.62</c:v>
                </c:pt>
                <c:pt idx="470">
                  <c:v>1.7</c:v>
                </c:pt>
                <c:pt idx="471">
                  <c:v>1.7</c:v>
                </c:pt>
                <c:pt idx="472">
                  <c:v>1.7</c:v>
                </c:pt>
                <c:pt idx="473">
                  <c:v>1.7</c:v>
                </c:pt>
                <c:pt idx="474">
                  <c:v>1.7</c:v>
                </c:pt>
                <c:pt idx="475">
                  <c:v>1.7</c:v>
                </c:pt>
                <c:pt idx="476">
                  <c:v>1.7</c:v>
                </c:pt>
                <c:pt idx="477">
                  <c:v>1.7</c:v>
                </c:pt>
                <c:pt idx="478">
                  <c:v>1.7</c:v>
                </c:pt>
                <c:pt idx="479">
                  <c:v>1.76</c:v>
                </c:pt>
                <c:pt idx="480">
                  <c:v>1.81</c:v>
                </c:pt>
                <c:pt idx="481">
                  <c:v>1.81</c:v>
                </c:pt>
                <c:pt idx="482">
                  <c:v>1.81</c:v>
                </c:pt>
                <c:pt idx="483">
                  <c:v>1.81</c:v>
                </c:pt>
                <c:pt idx="484">
                  <c:v>1.81</c:v>
                </c:pt>
                <c:pt idx="485">
                  <c:v>1.8</c:v>
                </c:pt>
                <c:pt idx="486">
                  <c:v>1.8</c:v>
                </c:pt>
                <c:pt idx="487">
                  <c:v>1.76</c:v>
                </c:pt>
                <c:pt idx="488">
                  <c:v>1.76</c:v>
                </c:pt>
                <c:pt idx="489">
                  <c:v>1.76</c:v>
                </c:pt>
                <c:pt idx="490">
                  <c:v>1.73</c:v>
                </c:pt>
                <c:pt idx="491">
                  <c:v>1.73</c:v>
                </c:pt>
                <c:pt idx="492">
                  <c:v>1.73</c:v>
                </c:pt>
                <c:pt idx="493">
                  <c:v>1.68</c:v>
                </c:pt>
                <c:pt idx="494">
                  <c:v>1.61</c:v>
                </c:pt>
                <c:pt idx="495">
                  <c:v>1.57</c:v>
                </c:pt>
                <c:pt idx="496">
                  <c:v>1.57</c:v>
                </c:pt>
                <c:pt idx="497">
                  <c:v>1.54</c:v>
                </c:pt>
                <c:pt idx="498">
                  <c:v>1.52</c:v>
                </c:pt>
                <c:pt idx="499">
                  <c:v>1.52</c:v>
                </c:pt>
                <c:pt idx="500">
                  <c:v>1.52</c:v>
                </c:pt>
                <c:pt idx="501">
                  <c:v>1.52</c:v>
                </c:pt>
                <c:pt idx="502">
                  <c:v>1.57</c:v>
                </c:pt>
                <c:pt idx="503">
                  <c:v>1.52</c:v>
                </c:pt>
                <c:pt idx="504">
                  <c:v>1.52</c:v>
                </c:pt>
                <c:pt idx="505">
                  <c:v>1.57</c:v>
                </c:pt>
                <c:pt idx="506">
                  <c:v>1.48</c:v>
                </c:pt>
                <c:pt idx="507">
                  <c:v>1.56</c:v>
                </c:pt>
                <c:pt idx="508">
                  <c:v>1.62</c:v>
                </c:pt>
                <c:pt idx="509">
                  <c:v>1.59</c:v>
                </c:pt>
                <c:pt idx="510">
                  <c:v>1.56</c:v>
                </c:pt>
                <c:pt idx="511">
                  <c:v>1.54</c:v>
                </c:pt>
                <c:pt idx="512">
                  <c:v>1.52</c:v>
                </c:pt>
                <c:pt idx="513">
                  <c:v>1.52</c:v>
                </c:pt>
                <c:pt idx="514">
                  <c:v>1.52</c:v>
                </c:pt>
                <c:pt idx="515">
                  <c:v>1.52</c:v>
                </c:pt>
                <c:pt idx="516">
                  <c:v>1.55</c:v>
                </c:pt>
                <c:pt idx="517">
                  <c:v>1.6</c:v>
                </c:pt>
                <c:pt idx="518">
                  <c:v>1.66</c:v>
                </c:pt>
                <c:pt idx="519">
                  <c:v>1.72</c:v>
                </c:pt>
                <c:pt idx="520">
                  <c:v>1.72</c:v>
                </c:pt>
                <c:pt idx="521">
                  <c:v>1.67</c:v>
                </c:pt>
                <c:pt idx="522">
                  <c:v>1.66</c:v>
                </c:pt>
                <c:pt idx="523">
                  <c:v>1.66</c:v>
                </c:pt>
                <c:pt idx="524">
                  <c:v>1.66</c:v>
                </c:pt>
                <c:pt idx="525">
                  <c:v>1.66</c:v>
                </c:pt>
                <c:pt idx="526">
                  <c:v>1.66</c:v>
                </c:pt>
                <c:pt idx="527">
                  <c:v>1.66</c:v>
                </c:pt>
                <c:pt idx="528">
                  <c:v>1.66</c:v>
                </c:pt>
                <c:pt idx="529">
                  <c:v>1.66</c:v>
                </c:pt>
                <c:pt idx="530">
                  <c:v>1.66</c:v>
                </c:pt>
                <c:pt idx="531">
                  <c:v>1.63</c:v>
                </c:pt>
                <c:pt idx="532">
                  <c:v>1.6</c:v>
                </c:pt>
                <c:pt idx="533">
                  <c:v>1.57</c:v>
                </c:pt>
                <c:pt idx="534">
                  <c:v>1.51</c:v>
                </c:pt>
                <c:pt idx="535">
                  <c:v>1.53</c:v>
                </c:pt>
                <c:pt idx="536">
                  <c:v>1.48</c:v>
                </c:pt>
                <c:pt idx="537">
                  <c:v>1.42</c:v>
                </c:pt>
                <c:pt idx="538">
                  <c:v>1.42</c:v>
                </c:pt>
                <c:pt idx="539">
                  <c:v>1.38</c:v>
                </c:pt>
                <c:pt idx="540">
                  <c:v>1.32</c:v>
                </c:pt>
                <c:pt idx="541">
                  <c:v>1.28</c:v>
                </c:pt>
                <c:pt idx="542">
                  <c:v>1.28</c:v>
                </c:pt>
                <c:pt idx="543">
                  <c:v>1.28</c:v>
                </c:pt>
                <c:pt idx="544">
                  <c:v>1.28</c:v>
                </c:pt>
                <c:pt idx="545">
                  <c:v>1.31</c:v>
                </c:pt>
                <c:pt idx="546">
                  <c:v>1.33</c:v>
                </c:pt>
                <c:pt idx="547">
                  <c:v>1.29</c:v>
                </c:pt>
                <c:pt idx="548">
                  <c:v>1.24</c:v>
                </c:pt>
                <c:pt idx="549">
                  <c:v>1.24</c:v>
                </c:pt>
                <c:pt idx="550">
                  <c:v>1.31</c:v>
                </c:pt>
                <c:pt idx="551">
                  <c:v>1.31</c:v>
                </c:pt>
                <c:pt idx="552">
                  <c:v>1.31</c:v>
                </c:pt>
                <c:pt idx="553">
                  <c:v>1.31</c:v>
                </c:pt>
                <c:pt idx="554">
                  <c:v>1.31</c:v>
                </c:pt>
                <c:pt idx="555">
                  <c:v>1.31</c:v>
                </c:pt>
                <c:pt idx="556">
                  <c:v>1.28</c:v>
                </c:pt>
                <c:pt idx="557">
                  <c:v>1.25</c:v>
                </c:pt>
                <c:pt idx="558">
                  <c:v>1.25</c:v>
                </c:pt>
                <c:pt idx="559">
                  <c:v>1.25</c:v>
                </c:pt>
                <c:pt idx="560">
                  <c:v>1.25</c:v>
                </c:pt>
                <c:pt idx="561">
                  <c:v>1.25</c:v>
                </c:pt>
                <c:pt idx="562">
                  <c:v>1.25</c:v>
                </c:pt>
                <c:pt idx="563">
                  <c:v>1.3</c:v>
                </c:pt>
                <c:pt idx="564">
                  <c:v>1.33</c:v>
                </c:pt>
                <c:pt idx="565">
                  <c:v>1.38</c:v>
                </c:pt>
                <c:pt idx="566">
                  <c:v>1.42</c:v>
                </c:pt>
                <c:pt idx="567">
                  <c:v>1.42</c:v>
                </c:pt>
                <c:pt idx="568">
                  <c:v>1.42</c:v>
                </c:pt>
                <c:pt idx="569">
                  <c:v>1.42</c:v>
                </c:pt>
                <c:pt idx="570">
                  <c:v>1.42</c:v>
                </c:pt>
                <c:pt idx="571">
                  <c:v>1.48</c:v>
                </c:pt>
                <c:pt idx="572">
                  <c:v>1.48</c:v>
                </c:pt>
                <c:pt idx="573">
                  <c:v>1.45</c:v>
                </c:pt>
                <c:pt idx="574">
                  <c:v>1.39</c:v>
                </c:pt>
                <c:pt idx="575">
                  <c:v>1.36</c:v>
                </c:pt>
                <c:pt idx="576">
                  <c:v>1.37</c:v>
                </c:pt>
                <c:pt idx="577">
                  <c:v>1.38</c:v>
                </c:pt>
                <c:pt idx="578">
                  <c:v>1.4</c:v>
                </c:pt>
                <c:pt idx="579">
                  <c:v>1.4</c:v>
                </c:pt>
                <c:pt idx="580">
                  <c:v>1.4</c:v>
                </c:pt>
                <c:pt idx="581">
                  <c:v>1.42</c:v>
                </c:pt>
                <c:pt idx="582">
                  <c:v>1.4</c:v>
                </c:pt>
                <c:pt idx="583">
                  <c:v>1.4</c:v>
                </c:pt>
                <c:pt idx="584">
                  <c:v>1.49</c:v>
                </c:pt>
                <c:pt idx="585">
                  <c:v>1.53</c:v>
                </c:pt>
                <c:pt idx="586">
                  <c:v>1.48</c:v>
                </c:pt>
                <c:pt idx="587">
                  <c:v>1.45</c:v>
                </c:pt>
                <c:pt idx="588">
                  <c:v>1.45</c:v>
                </c:pt>
                <c:pt idx="589">
                  <c:v>1.42</c:v>
                </c:pt>
                <c:pt idx="590">
                  <c:v>1.4</c:v>
                </c:pt>
                <c:pt idx="591">
                  <c:v>1.4</c:v>
                </c:pt>
                <c:pt idx="592">
                  <c:v>1.47</c:v>
                </c:pt>
                <c:pt idx="593">
                  <c:v>1.5</c:v>
                </c:pt>
                <c:pt idx="594">
                  <c:v>1.45</c:v>
                </c:pt>
                <c:pt idx="595">
                  <c:v>1.4</c:v>
                </c:pt>
                <c:pt idx="596">
                  <c:v>1.4</c:v>
                </c:pt>
                <c:pt idx="597">
                  <c:v>1.4</c:v>
                </c:pt>
                <c:pt idx="598">
                  <c:v>1.4</c:v>
                </c:pt>
                <c:pt idx="599">
                  <c:v>1.43</c:v>
                </c:pt>
                <c:pt idx="600">
                  <c:v>1.47</c:v>
                </c:pt>
                <c:pt idx="601">
                  <c:v>1.47</c:v>
                </c:pt>
                <c:pt idx="602">
                  <c:v>1.4</c:v>
                </c:pt>
                <c:pt idx="603">
                  <c:v>1.35</c:v>
                </c:pt>
                <c:pt idx="604">
                  <c:v>1.33</c:v>
                </c:pt>
                <c:pt idx="605">
                  <c:v>1.28</c:v>
                </c:pt>
                <c:pt idx="606">
                  <c:v>1.28</c:v>
                </c:pt>
                <c:pt idx="607">
                  <c:v>1.28</c:v>
                </c:pt>
                <c:pt idx="608">
                  <c:v>1.28</c:v>
                </c:pt>
                <c:pt idx="609">
                  <c:v>1.32</c:v>
                </c:pt>
                <c:pt idx="610">
                  <c:v>1.32</c:v>
                </c:pt>
                <c:pt idx="611">
                  <c:v>1.32</c:v>
                </c:pt>
                <c:pt idx="612">
                  <c:v>1.32</c:v>
                </c:pt>
                <c:pt idx="613">
                  <c:v>1.36</c:v>
                </c:pt>
                <c:pt idx="614">
                  <c:v>1.4</c:v>
                </c:pt>
                <c:pt idx="615">
                  <c:v>1.4</c:v>
                </c:pt>
                <c:pt idx="616">
                  <c:v>1.4</c:v>
                </c:pt>
                <c:pt idx="617">
                  <c:v>1.4</c:v>
                </c:pt>
                <c:pt idx="618">
                  <c:v>1.4</c:v>
                </c:pt>
                <c:pt idx="619">
                  <c:v>1.4</c:v>
                </c:pt>
                <c:pt idx="620">
                  <c:v>1.4</c:v>
                </c:pt>
                <c:pt idx="621">
                  <c:v>1.4</c:v>
                </c:pt>
                <c:pt idx="622">
                  <c:v>1.46</c:v>
                </c:pt>
                <c:pt idx="623">
                  <c:v>1.5</c:v>
                </c:pt>
                <c:pt idx="624">
                  <c:v>1.6</c:v>
                </c:pt>
                <c:pt idx="625">
                  <c:v>1.65</c:v>
                </c:pt>
                <c:pt idx="626">
                  <c:v>1.65</c:v>
                </c:pt>
                <c:pt idx="627">
                  <c:v>1.63</c:v>
                </c:pt>
                <c:pt idx="628">
                  <c:v>1.63</c:v>
                </c:pt>
                <c:pt idx="629">
                  <c:v>1.63</c:v>
                </c:pt>
                <c:pt idx="630">
                  <c:v>1.63</c:v>
                </c:pt>
                <c:pt idx="631">
                  <c:v>1.63</c:v>
                </c:pt>
                <c:pt idx="632">
                  <c:v>1.6</c:v>
                </c:pt>
                <c:pt idx="633">
                  <c:v>1.67</c:v>
                </c:pt>
                <c:pt idx="634">
                  <c:v>1.75</c:v>
                </c:pt>
                <c:pt idx="635">
                  <c:v>1.78</c:v>
                </c:pt>
                <c:pt idx="636">
                  <c:v>1.74</c:v>
                </c:pt>
                <c:pt idx="637">
                  <c:v>1.71</c:v>
                </c:pt>
                <c:pt idx="638">
                  <c:v>1.71</c:v>
                </c:pt>
                <c:pt idx="639">
                  <c:v>1.68</c:v>
                </c:pt>
                <c:pt idx="640">
                  <c:v>1.68</c:v>
                </c:pt>
                <c:pt idx="641">
                  <c:v>1.6</c:v>
                </c:pt>
                <c:pt idx="642">
                  <c:v>1.6</c:v>
                </c:pt>
                <c:pt idx="643">
                  <c:v>1.6</c:v>
                </c:pt>
                <c:pt idx="644">
                  <c:v>1.6</c:v>
                </c:pt>
                <c:pt idx="645">
                  <c:v>1.58</c:v>
                </c:pt>
                <c:pt idx="646">
                  <c:v>1.63</c:v>
                </c:pt>
                <c:pt idx="647">
                  <c:v>1.61</c:v>
                </c:pt>
                <c:pt idx="648">
                  <c:v>1.55</c:v>
                </c:pt>
                <c:pt idx="649">
                  <c:v>1.55</c:v>
                </c:pt>
                <c:pt idx="650">
                  <c:v>1.6</c:v>
                </c:pt>
                <c:pt idx="651">
                  <c:v>1.47</c:v>
                </c:pt>
                <c:pt idx="652">
                  <c:v>1.45</c:v>
                </c:pt>
                <c:pt idx="653">
                  <c:v>1.5</c:v>
                </c:pt>
                <c:pt idx="654">
                  <c:v>1.5</c:v>
                </c:pt>
                <c:pt idx="655">
                  <c:v>1.52</c:v>
                </c:pt>
                <c:pt idx="656">
                  <c:v>1.59</c:v>
                </c:pt>
                <c:pt idx="657">
                  <c:v>1.59</c:v>
                </c:pt>
                <c:pt idx="658">
                  <c:v>1.55</c:v>
                </c:pt>
                <c:pt idx="659">
                  <c:v>1.52</c:v>
                </c:pt>
                <c:pt idx="660">
                  <c:v>1.52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685-4BC9-ABE8-2990809FC2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29105920"/>
        <c:axId val="729107456"/>
      </c:lineChart>
      <c:catAx>
        <c:axId val="729105920"/>
        <c:scaling>
          <c:orientation val="maxMin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2160000"/>
          <a:lstStyle/>
          <a:p>
            <a:pPr>
              <a:defRPr/>
            </a:pPr>
            <a:endParaRPr lang="pl-PL"/>
          </a:p>
        </c:txPr>
        <c:crossAx val="729107456"/>
        <c:crosses val="autoZero"/>
        <c:auto val="1"/>
        <c:lblAlgn val="ctr"/>
        <c:lblOffset val="100"/>
        <c:noMultiLvlLbl val="0"/>
      </c:catAx>
      <c:valAx>
        <c:axId val="729107456"/>
        <c:scaling>
          <c:orientation val="minMax"/>
          <c:max val="13"/>
          <c:min val="1"/>
        </c:scaling>
        <c:delete val="0"/>
        <c:axPos val="r"/>
        <c:numFmt formatCode="General" sourceLinked="1"/>
        <c:majorTickMark val="out"/>
        <c:minorTickMark val="none"/>
        <c:tickLblPos val="nextTo"/>
        <c:crossAx val="729105920"/>
        <c:crosses val="autoZero"/>
        <c:crossBetween val="between"/>
        <c:majorUnit val="1"/>
      </c:valAx>
    </c:plotArea>
    <c:legend>
      <c:legendPos val="r"/>
      <c:layout>
        <c:manualLayout>
          <c:xMode val="edge"/>
          <c:yMode val="edge"/>
          <c:x val="0.1132774050395985"/>
          <c:y val="0.55678345876247404"/>
          <c:w val="0.81167061846737754"/>
          <c:h val="0.18170713035870517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l-PL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7.1988407699037624E-2"/>
          <c:y val="2.60791439531597E-2"/>
          <c:w val="0.90484339457567808"/>
          <c:h val="0.81229322296251427"/>
        </c:manualLayout>
      </c:layout>
      <c:lineChart>
        <c:grouping val="standard"/>
        <c:varyColors val="0"/>
        <c:ser>
          <c:idx val="1"/>
          <c:order val="0"/>
          <c:tx>
            <c:strRef>
              <c:f>świnie!$A$9</c:f>
              <c:strCache>
                <c:ptCount val="1"/>
                <c:pt idx="0">
                  <c:v>Pasza pełnoporcjowa prestar/starter</c:v>
                </c:pt>
              </c:strCache>
            </c:strRef>
          </c:tx>
          <c:spPr>
            <a:ln w="3175">
              <a:solidFill>
                <a:srgbClr val="0033CC"/>
              </a:solidFill>
            </a:ln>
          </c:spPr>
          <c:marker>
            <c:symbol val="none"/>
          </c:marker>
          <c:cat>
            <c:numRef>
              <c:f>Arkusz6!$E$98:$E$250</c:f>
              <c:numCache>
                <c:formatCode>General</c:formatCode>
                <c:ptCount val="153"/>
                <c:pt idx="6">
                  <c:v>2014</c:v>
                </c:pt>
                <c:pt idx="18">
                  <c:v>2015</c:v>
                </c:pt>
                <c:pt idx="30">
                  <c:v>2016</c:v>
                </c:pt>
                <c:pt idx="42">
                  <c:v>2017</c:v>
                </c:pt>
                <c:pt idx="54">
                  <c:v>2018</c:v>
                </c:pt>
                <c:pt idx="66">
                  <c:v>2019</c:v>
                </c:pt>
                <c:pt idx="78">
                  <c:v>2020</c:v>
                </c:pt>
                <c:pt idx="90">
                  <c:v>2021</c:v>
                </c:pt>
                <c:pt idx="102">
                  <c:v>2022</c:v>
                </c:pt>
                <c:pt idx="114">
                  <c:v>2023</c:v>
                </c:pt>
                <c:pt idx="126">
                  <c:v>2024</c:v>
                </c:pt>
                <c:pt idx="138">
                  <c:v>2025</c:v>
                </c:pt>
                <c:pt idx="148">
                  <c:v>2026</c:v>
                </c:pt>
              </c:numCache>
            </c:numRef>
          </c:cat>
          <c:val>
            <c:numRef>
              <c:f>Arkusz6!$B$98:$B$250</c:f>
              <c:numCache>
                <c:formatCode>General</c:formatCode>
                <c:ptCount val="153"/>
                <c:pt idx="0">
                  <c:v>1528.62</c:v>
                </c:pt>
                <c:pt idx="1">
                  <c:v>1457.63</c:v>
                </c:pt>
                <c:pt idx="2">
                  <c:v>1541.58</c:v>
                </c:pt>
                <c:pt idx="3">
                  <c:v>1518.91</c:v>
                </c:pt>
                <c:pt idx="4">
                  <c:v>1472.14</c:v>
                </c:pt>
                <c:pt idx="5">
                  <c:v>1560.8</c:v>
                </c:pt>
                <c:pt idx="6">
                  <c:v>1645.71</c:v>
                </c:pt>
                <c:pt idx="7">
                  <c:v>1553.14</c:v>
                </c:pt>
                <c:pt idx="8">
                  <c:v>1506.74</c:v>
                </c:pt>
                <c:pt idx="9">
                  <c:v>1436.42</c:v>
                </c:pt>
                <c:pt idx="10">
                  <c:v>1468.41</c:v>
                </c:pt>
                <c:pt idx="11">
                  <c:v>1481.85</c:v>
                </c:pt>
                <c:pt idx="12">
                  <c:v>1482.15</c:v>
                </c:pt>
                <c:pt idx="13">
                  <c:v>1501.16</c:v>
                </c:pt>
                <c:pt idx="14">
                  <c:v>1508.16</c:v>
                </c:pt>
                <c:pt idx="15">
                  <c:v>1533.88</c:v>
                </c:pt>
                <c:pt idx="16">
                  <c:v>1502.36</c:v>
                </c:pt>
                <c:pt idx="17">
                  <c:v>1459.31</c:v>
                </c:pt>
                <c:pt idx="18">
                  <c:v>1413.95</c:v>
                </c:pt>
                <c:pt idx="19">
                  <c:v>1456.16</c:v>
                </c:pt>
                <c:pt idx="20">
                  <c:v>1443.73</c:v>
                </c:pt>
                <c:pt idx="21">
                  <c:v>1415.17</c:v>
                </c:pt>
                <c:pt idx="22">
                  <c:v>1393.69</c:v>
                </c:pt>
                <c:pt idx="23">
                  <c:v>1354.84</c:v>
                </c:pt>
                <c:pt idx="24">
                  <c:v>1324.77</c:v>
                </c:pt>
                <c:pt idx="25">
                  <c:v>1419.09</c:v>
                </c:pt>
                <c:pt idx="26">
                  <c:v>1396.9</c:v>
                </c:pt>
                <c:pt idx="27">
                  <c:v>1371.6</c:v>
                </c:pt>
                <c:pt idx="28">
                  <c:v>1367.31</c:v>
                </c:pt>
                <c:pt idx="29">
                  <c:v>1353.59</c:v>
                </c:pt>
                <c:pt idx="30">
                  <c:v>1358.08</c:v>
                </c:pt>
                <c:pt idx="31">
                  <c:v>1384.57</c:v>
                </c:pt>
                <c:pt idx="32">
                  <c:v>1378.16</c:v>
                </c:pt>
                <c:pt idx="33">
                  <c:v>1296.5999999999999</c:v>
                </c:pt>
                <c:pt idx="34">
                  <c:v>1381.31</c:v>
                </c:pt>
                <c:pt idx="35">
                  <c:v>1279.3900000000001</c:v>
                </c:pt>
                <c:pt idx="36">
                  <c:v>1322.84</c:v>
                </c:pt>
                <c:pt idx="37">
                  <c:v>1350.4</c:v>
                </c:pt>
                <c:pt idx="38">
                  <c:v>1388.74</c:v>
                </c:pt>
                <c:pt idx="39">
                  <c:v>1404.18</c:v>
                </c:pt>
                <c:pt idx="40">
                  <c:v>1381.09</c:v>
                </c:pt>
                <c:pt idx="41">
                  <c:v>1365.97</c:v>
                </c:pt>
                <c:pt idx="42">
                  <c:v>1373.7</c:v>
                </c:pt>
                <c:pt idx="43">
                  <c:v>1406.45</c:v>
                </c:pt>
                <c:pt idx="44">
                  <c:v>1371.72</c:v>
                </c:pt>
                <c:pt idx="45">
                  <c:v>1367.33</c:v>
                </c:pt>
                <c:pt idx="46">
                  <c:v>1419.67</c:v>
                </c:pt>
                <c:pt idx="47">
                  <c:v>1484.85</c:v>
                </c:pt>
                <c:pt idx="48">
                  <c:v>1508.63</c:v>
                </c:pt>
                <c:pt idx="49">
                  <c:v>1541.01</c:v>
                </c:pt>
                <c:pt idx="50">
                  <c:v>1558.77</c:v>
                </c:pt>
                <c:pt idx="51">
                  <c:v>1583.15</c:v>
                </c:pt>
                <c:pt idx="52">
                  <c:v>1540.63</c:v>
                </c:pt>
                <c:pt idx="53">
                  <c:v>1541.13</c:v>
                </c:pt>
                <c:pt idx="54">
                  <c:v>1547.98</c:v>
                </c:pt>
                <c:pt idx="55">
                  <c:v>1613.15</c:v>
                </c:pt>
                <c:pt idx="56">
                  <c:v>1499.62</c:v>
                </c:pt>
                <c:pt idx="57">
                  <c:v>1553.74</c:v>
                </c:pt>
                <c:pt idx="58">
                  <c:v>1486.03</c:v>
                </c:pt>
                <c:pt idx="59">
                  <c:v>1472.09</c:v>
                </c:pt>
                <c:pt idx="60">
                  <c:v>1525.53</c:v>
                </c:pt>
                <c:pt idx="61">
                  <c:v>1524.68</c:v>
                </c:pt>
                <c:pt idx="62">
                  <c:v>1546.77</c:v>
                </c:pt>
                <c:pt idx="63">
                  <c:v>1569.34</c:v>
                </c:pt>
                <c:pt idx="64">
                  <c:v>1508.18</c:v>
                </c:pt>
                <c:pt idx="65">
                  <c:v>1489.89</c:v>
                </c:pt>
                <c:pt idx="66">
                  <c:v>1511.71</c:v>
                </c:pt>
                <c:pt idx="67">
                  <c:v>1514.88</c:v>
                </c:pt>
                <c:pt idx="68">
                  <c:v>1476.28</c:v>
                </c:pt>
                <c:pt idx="69">
                  <c:v>1479.38</c:v>
                </c:pt>
                <c:pt idx="70">
                  <c:v>1493.4</c:v>
                </c:pt>
                <c:pt idx="71">
                  <c:v>1468.47</c:v>
                </c:pt>
                <c:pt idx="72">
                  <c:v>1444</c:v>
                </c:pt>
                <c:pt idx="73">
                  <c:v>1441.86</c:v>
                </c:pt>
                <c:pt idx="74">
                  <c:v>1511.31</c:v>
                </c:pt>
                <c:pt idx="75">
                  <c:v>1551.73</c:v>
                </c:pt>
                <c:pt idx="76">
                  <c:v>1555.95</c:v>
                </c:pt>
                <c:pt idx="77">
                  <c:v>1527.86</c:v>
                </c:pt>
                <c:pt idx="78">
                  <c:v>1567.68</c:v>
                </c:pt>
                <c:pt idx="79">
                  <c:v>1582.14</c:v>
                </c:pt>
                <c:pt idx="80">
                  <c:v>1619.11</c:v>
                </c:pt>
                <c:pt idx="81">
                  <c:v>1584.11</c:v>
                </c:pt>
                <c:pt idx="82">
                  <c:v>1591.94</c:v>
                </c:pt>
                <c:pt idx="83">
                  <c:v>1657.79</c:v>
                </c:pt>
                <c:pt idx="84">
                  <c:v>1570.02</c:v>
                </c:pt>
                <c:pt idx="85">
                  <c:v>1753.01</c:v>
                </c:pt>
                <c:pt idx="86">
                  <c:v>1721.18</c:v>
                </c:pt>
                <c:pt idx="87">
                  <c:v>1726.68</c:v>
                </c:pt>
                <c:pt idx="88">
                  <c:v>1751.45</c:v>
                </c:pt>
                <c:pt idx="89">
                  <c:v>1761.82</c:v>
                </c:pt>
                <c:pt idx="90">
                  <c:v>1825.27</c:v>
                </c:pt>
                <c:pt idx="91">
                  <c:v>1789.66</c:v>
                </c:pt>
                <c:pt idx="92">
                  <c:v>1897.01</c:v>
                </c:pt>
                <c:pt idx="93">
                  <c:v>1918.72</c:v>
                </c:pt>
                <c:pt idx="94">
                  <c:v>2020.44</c:v>
                </c:pt>
                <c:pt idx="95">
                  <c:v>1998.18</c:v>
                </c:pt>
                <c:pt idx="96">
                  <c:v>2065.5</c:v>
                </c:pt>
                <c:pt idx="97">
                  <c:v>2039.61</c:v>
                </c:pt>
                <c:pt idx="98">
                  <c:v>2290.39</c:v>
                </c:pt>
                <c:pt idx="99">
                  <c:v>2377.77</c:v>
                </c:pt>
                <c:pt idx="100">
                  <c:v>2398.2199999999998</c:v>
                </c:pt>
                <c:pt idx="101">
                  <c:v>2464.6999999999998</c:v>
                </c:pt>
                <c:pt idx="102">
                  <c:v>2490.48</c:v>
                </c:pt>
                <c:pt idx="103">
                  <c:v>2578.4299999999998</c:v>
                </c:pt>
                <c:pt idx="104">
                  <c:v>2366.63</c:v>
                </c:pt>
                <c:pt idx="105">
                  <c:v>2427.2399999999998</c:v>
                </c:pt>
                <c:pt idx="106">
                  <c:v>2186.9699999999998</c:v>
                </c:pt>
                <c:pt idx="107">
                  <c:v>2183.86</c:v>
                </c:pt>
                <c:pt idx="108">
                  <c:v>2196.96</c:v>
                </c:pt>
                <c:pt idx="109">
                  <c:v>2184.81</c:v>
                </c:pt>
                <c:pt idx="110">
                  <c:v>2135</c:v>
                </c:pt>
                <c:pt idx="111">
                  <c:v>2108.9699999999998</c:v>
                </c:pt>
                <c:pt idx="112">
                  <c:v>2063.58</c:v>
                </c:pt>
                <c:pt idx="113">
                  <c:v>2174.13</c:v>
                </c:pt>
                <c:pt idx="114">
                  <c:v>1699.85</c:v>
                </c:pt>
                <c:pt idx="115">
                  <c:v>1755.64</c:v>
                </c:pt>
                <c:pt idx="116">
                  <c:v>1882.45</c:v>
                </c:pt>
                <c:pt idx="117">
                  <c:v>1831.95</c:v>
                </c:pt>
                <c:pt idx="118">
                  <c:v>1803.11</c:v>
                </c:pt>
                <c:pt idx="119">
                  <c:v>1842.65</c:v>
                </c:pt>
                <c:pt idx="120">
                  <c:v>1863.32</c:v>
                </c:pt>
                <c:pt idx="121">
                  <c:v>1846.48</c:v>
                </c:pt>
                <c:pt idx="122">
                  <c:v>1902.53</c:v>
                </c:pt>
                <c:pt idx="123">
                  <c:v>1840.09</c:v>
                </c:pt>
                <c:pt idx="124">
                  <c:v>1844.07</c:v>
                </c:pt>
                <c:pt idx="125">
                  <c:v>1764.57</c:v>
                </c:pt>
                <c:pt idx="126">
                  <c:v>1763.56</c:v>
                </c:pt>
                <c:pt idx="127">
                  <c:v>1700.62</c:v>
                </c:pt>
                <c:pt idx="128">
                  <c:v>1669.78</c:v>
                </c:pt>
                <c:pt idx="129">
                  <c:v>1685.94</c:v>
                </c:pt>
                <c:pt idx="130">
                  <c:v>1686.37</c:v>
                </c:pt>
                <c:pt idx="131">
                  <c:v>1773.25</c:v>
                </c:pt>
                <c:pt idx="132">
                  <c:v>1767.88</c:v>
                </c:pt>
                <c:pt idx="133">
                  <c:v>1813.34</c:v>
                </c:pt>
                <c:pt idx="134">
                  <c:v>1939.15</c:v>
                </c:pt>
                <c:pt idx="135">
                  <c:v>1942.73</c:v>
                </c:pt>
                <c:pt idx="136">
                  <c:v>1848.2</c:v>
                </c:pt>
                <c:pt idx="137">
                  <c:v>1767.21</c:v>
                </c:pt>
                <c:pt idx="138">
                  <c:v>1774.17</c:v>
                </c:pt>
                <c:pt idx="139">
                  <c:v>1711.81</c:v>
                </c:pt>
                <c:pt idx="140">
                  <c:v>1624.25</c:v>
                </c:pt>
                <c:pt idx="141">
                  <c:v>1595.39</c:v>
                </c:pt>
                <c:pt idx="142">
                  <c:v>1551.45</c:v>
                </c:pt>
                <c:pt idx="143">
                  <c:v>1553.89</c:v>
                </c:pt>
                <c:pt idx="144">
                  <c:v>1573.59</c:v>
                </c:pt>
                <c:pt idx="145">
                  <c:v>1538.53</c:v>
                </c:pt>
                <c:pt idx="146">
                  <c:v>1550.78</c:v>
                </c:pt>
                <c:pt idx="147">
                  <c:v>1637.36</c:v>
                </c:pt>
                <c:pt idx="148">
                  <c:v>1591.54</c:v>
                </c:pt>
                <c:pt idx="149">
                  <c:v>1582.6</c:v>
                </c:pt>
                <c:pt idx="150">
                  <c:v>1563</c:v>
                </c:pt>
                <c:pt idx="151">
                  <c:v>1509.14</c:v>
                </c:pt>
                <c:pt idx="152" formatCode="#,##0">
                  <c:v>1560.83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8A6-4CA0-9B49-0C783A450A93}"/>
            </c:ext>
          </c:extLst>
        </c:ser>
        <c:ser>
          <c:idx val="2"/>
          <c:order val="1"/>
          <c:tx>
            <c:strRef>
              <c:f>świnie!$A$10</c:f>
              <c:strCache>
                <c:ptCount val="1"/>
                <c:pt idx="0">
                  <c:v>Pasza pełnoporcjowa grower/finisher</c:v>
                </c:pt>
              </c:strCache>
            </c:strRef>
          </c:tx>
          <c:spPr>
            <a:ln w="6350">
              <a:solidFill>
                <a:srgbClr val="452103"/>
              </a:solidFill>
            </a:ln>
          </c:spPr>
          <c:marker>
            <c:symbol val="none"/>
          </c:marker>
          <c:cat>
            <c:numRef>
              <c:f>Arkusz6!$E$98:$E$250</c:f>
              <c:numCache>
                <c:formatCode>General</c:formatCode>
                <c:ptCount val="153"/>
                <c:pt idx="6">
                  <c:v>2014</c:v>
                </c:pt>
                <c:pt idx="18">
                  <c:v>2015</c:v>
                </c:pt>
                <c:pt idx="30">
                  <c:v>2016</c:v>
                </c:pt>
                <c:pt idx="42">
                  <c:v>2017</c:v>
                </c:pt>
                <c:pt idx="54">
                  <c:v>2018</c:v>
                </c:pt>
                <c:pt idx="66">
                  <c:v>2019</c:v>
                </c:pt>
                <c:pt idx="78">
                  <c:v>2020</c:v>
                </c:pt>
                <c:pt idx="90">
                  <c:v>2021</c:v>
                </c:pt>
                <c:pt idx="102">
                  <c:v>2022</c:v>
                </c:pt>
                <c:pt idx="114">
                  <c:v>2023</c:v>
                </c:pt>
                <c:pt idx="126">
                  <c:v>2024</c:v>
                </c:pt>
                <c:pt idx="138">
                  <c:v>2025</c:v>
                </c:pt>
                <c:pt idx="148">
                  <c:v>2026</c:v>
                </c:pt>
              </c:numCache>
            </c:numRef>
          </c:cat>
          <c:val>
            <c:numRef>
              <c:f>Arkusz6!$D$98:$D$250</c:f>
              <c:numCache>
                <c:formatCode>General</c:formatCode>
                <c:ptCount val="153"/>
                <c:pt idx="0">
                  <c:v>1077.71</c:v>
                </c:pt>
                <c:pt idx="1">
                  <c:v>1089.3</c:v>
                </c:pt>
                <c:pt idx="2">
                  <c:v>1090.6300000000001</c:v>
                </c:pt>
                <c:pt idx="3">
                  <c:v>1098.46</c:v>
                </c:pt>
                <c:pt idx="4">
                  <c:v>1084.3599999999999</c:v>
                </c:pt>
                <c:pt idx="5">
                  <c:v>1109.6400000000001</c:v>
                </c:pt>
                <c:pt idx="6">
                  <c:v>1093.5999999999999</c:v>
                </c:pt>
                <c:pt idx="7">
                  <c:v>1064.23</c:v>
                </c:pt>
                <c:pt idx="8">
                  <c:v>1018.63</c:v>
                </c:pt>
                <c:pt idx="9">
                  <c:v>993.14</c:v>
                </c:pt>
                <c:pt idx="10">
                  <c:v>996.92</c:v>
                </c:pt>
                <c:pt idx="11">
                  <c:v>994.1</c:v>
                </c:pt>
                <c:pt idx="12">
                  <c:v>991.66</c:v>
                </c:pt>
                <c:pt idx="13">
                  <c:v>1006.07</c:v>
                </c:pt>
                <c:pt idx="14">
                  <c:v>1008.12</c:v>
                </c:pt>
                <c:pt idx="15">
                  <c:v>999.53</c:v>
                </c:pt>
                <c:pt idx="16">
                  <c:v>1010.81</c:v>
                </c:pt>
                <c:pt idx="17">
                  <c:v>995.51</c:v>
                </c:pt>
                <c:pt idx="18">
                  <c:v>1003.78</c:v>
                </c:pt>
                <c:pt idx="19">
                  <c:v>1001.13</c:v>
                </c:pt>
                <c:pt idx="20">
                  <c:v>1011.86</c:v>
                </c:pt>
                <c:pt idx="21">
                  <c:v>1048.68</c:v>
                </c:pt>
                <c:pt idx="22">
                  <c:v>1008.08</c:v>
                </c:pt>
                <c:pt idx="23">
                  <c:v>992.62</c:v>
                </c:pt>
                <c:pt idx="24">
                  <c:v>997.07</c:v>
                </c:pt>
                <c:pt idx="25">
                  <c:v>986.08</c:v>
                </c:pt>
                <c:pt idx="26">
                  <c:v>989.88</c:v>
                </c:pt>
                <c:pt idx="27">
                  <c:v>985.12</c:v>
                </c:pt>
                <c:pt idx="28">
                  <c:v>972.76</c:v>
                </c:pt>
                <c:pt idx="29">
                  <c:v>1008.09</c:v>
                </c:pt>
                <c:pt idx="30">
                  <c:v>1002.38</c:v>
                </c:pt>
                <c:pt idx="31">
                  <c:v>1009.63</c:v>
                </c:pt>
                <c:pt idx="32">
                  <c:v>1004.46</c:v>
                </c:pt>
                <c:pt idx="33">
                  <c:v>995.61</c:v>
                </c:pt>
                <c:pt idx="34">
                  <c:v>980.32</c:v>
                </c:pt>
                <c:pt idx="35">
                  <c:v>982.84</c:v>
                </c:pt>
                <c:pt idx="36">
                  <c:v>994.39</c:v>
                </c:pt>
                <c:pt idx="37">
                  <c:v>994.98</c:v>
                </c:pt>
                <c:pt idx="38">
                  <c:v>997.83</c:v>
                </c:pt>
                <c:pt idx="39">
                  <c:v>1003.04</c:v>
                </c:pt>
                <c:pt idx="40">
                  <c:v>1025.21</c:v>
                </c:pt>
                <c:pt idx="41">
                  <c:v>1043.8</c:v>
                </c:pt>
                <c:pt idx="42">
                  <c:v>1052.8699999999999</c:v>
                </c:pt>
                <c:pt idx="43">
                  <c:v>1070.55</c:v>
                </c:pt>
                <c:pt idx="44">
                  <c:v>1038</c:v>
                </c:pt>
                <c:pt idx="45">
                  <c:v>1020.91</c:v>
                </c:pt>
                <c:pt idx="46">
                  <c:v>1015.77</c:v>
                </c:pt>
                <c:pt idx="47">
                  <c:v>1027.31</c:v>
                </c:pt>
                <c:pt idx="48">
                  <c:v>1015.49</c:v>
                </c:pt>
                <c:pt idx="49">
                  <c:v>1026.07</c:v>
                </c:pt>
                <c:pt idx="50">
                  <c:v>1031.26</c:v>
                </c:pt>
                <c:pt idx="51">
                  <c:v>1035.1199999999999</c:v>
                </c:pt>
                <c:pt idx="52">
                  <c:v>1052.55</c:v>
                </c:pt>
                <c:pt idx="53">
                  <c:v>1048.78</c:v>
                </c:pt>
                <c:pt idx="54">
                  <c:v>1055.5899999999999</c:v>
                </c:pt>
                <c:pt idx="55">
                  <c:v>1061.92</c:v>
                </c:pt>
                <c:pt idx="56">
                  <c:v>1090.6500000000001</c:v>
                </c:pt>
                <c:pt idx="57">
                  <c:v>1088.43</c:v>
                </c:pt>
                <c:pt idx="58">
                  <c:v>1087.4100000000001</c:v>
                </c:pt>
                <c:pt idx="59">
                  <c:v>1082.02</c:v>
                </c:pt>
                <c:pt idx="60">
                  <c:v>1087.73</c:v>
                </c:pt>
                <c:pt idx="61">
                  <c:v>1095.92</c:v>
                </c:pt>
                <c:pt idx="62">
                  <c:v>1093.1400000000001</c:v>
                </c:pt>
                <c:pt idx="63">
                  <c:v>1085.6500000000001</c:v>
                </c:pt>
                <c:pt idx="64">
                  <c:v>1097.5999999999999</c:v>
                </c:pt>
                <c:pt idx="65">
                  <c:v>1139.76</c:v>
                </c:pt>
                <c:pt idx="66">
                  <c:v>1086.8</c:v>
                </c:pt>
                <c:pt idx="67">
                  <c:v>1050.9000000000001</c:v>
                </c:pt>
                <c:pt idx="68">
                  <c:v>1019.16</c:v>
                </c:pt>
                <c:pt idx="69">
                  <c:v>1007.59</c:v>
                </c:pt>
                <c:pt idx="70">
                  <c:v>1000.8</c:v>
                </c:pt>
                <c:pt idx="71">
                  <c:v>1007.31</c:v>
                </c:pt>
                <c:pt idx="72">
                  <c:v>1002.39</c:v>
                </c:pt>
                <c:pt idx="73">
                  <c:v>1017</c:v>
                </c:pt>
                <c:pt idx="74">
                  <c:v>1020.03</c:v>
                </c:pt>
                <c:pt idx="75">
                  <c:v>1020.74</c:v>
                </c:pt>
                <c:pt idx="76">
                  <c:v>1030.3499999999999</c:v>
                </c:pt>
                <c:pt idx="77">
                  <c:v>1032.93</c:v>
                </c:pt>
                <c:pt idx="78">
                  <c:v>1026.1600000000001</c:v>
                </c:pt>
                <c:pt idx="79">
                  <c:v>1024.53</c:v>
                </c:pt>
                <c:pt idx="80">
                  <c:v>992.45</c:v>
                </c:pt>
                <c:pt idx="81">
                  <c:v>994.09</c:v>
                </c:pt>
                <c:pt idx="82">
                  <c:v>1021.33</c:v>
                </c:pt>
                <c:pt idx="83">
                  <c:v>1049.31</c:v>
                </c:pt>
                <c:pt idx="84">
                  <c:v>1068.04</c:v>
                </c:pt>
                <c:pt idx="85">
                  <c:v>1135.02</c:v>
                </c:pt>
                <c:pt idx="86">
                  <c:v>1200.1099999999999</c:v>
                </c:pt>
                <c:pt idx="87">
                  <c:v>1243.6199999999999</c:v>
                </c:pt>
                <c:pt idx="88">
                  <c:v>1257.8900000000001</c:v>
                </c:pt>
                <c:pt idx="89">
                  <c:v>1188.21</c:v>
                </c:pt>
                <c:pt idx="90">
                  <c:v>1195.18</c:v>
                </c:pt>
                <c:pt idx="91">
                  <c:v>1177.3499999999999</c:v>
                </c:pt>
                <c:pt idx="92">
                  <c:v>1178.18</c:v>
                </c:pt>
                <c:pt idx="93">
                  <c:v>1204.45</c:v>
                </c:pt>
                <c:pt idx="94">
                  <c:v>1242.6400000000001</c:v>
                </c:pt>
                <c:pt idx="95">
                  <c:v>1333.62</c:v>
                </c:pt>
                <c:pt idx="96">
                  <c:v>1377.74</c:v>
                </c:pt>
                <c:pt idx="97">
                  <c:v>1421.82</c:v>
                </c:pt>
                <c:pt idx="98">
                  <c:v>1568.33</c:v>
                </c:pt>
                <c:pt idx="99">
                  <c:v>1759.33</c:v>
                </c:pt>
                <c:pt idx="100">
                  <c:v>1783.47</c:v>
                </c:pt>
                <c:pt idx="101">
                  <c:v>1758.97</c:v>
                </c:pt>
                <c:pt idx="102">
                  <c:v>1761.29</c:v>
                </c:pt>
                <c:pt idx="103">
                  <c:v>1731.82</c:v>
                </c:pt>
                <c:pt idx="104">
                  <c:v>1724.38</c:v>
                </c:pt>
                <c:pt idx="105">
                  <c:v>1722.7</c:v>
                </c:pt>
                <c:pt idx="106">
                  <c:v>1730.75</c:v>
                </c:pt>
                <c:pt idx="107">
                  <c:v>1731.63</c:v>
                </c:pt>
                <c:pt idx="108">
                  <c:v>1700.84</c:v>
                </c:pt>
                <c:pt idx="109">
                  <c:v>1674.55</c:v>
                </c:pt>
                <c:pt idx="110">
                  <c:v>1627.83</c:v>
                </c:pt>
                <c:pt idx="111">
                  <c:v>1544.88</c:v>
                </c:pt>
                <c:pt idx="112">
                  <c:v>1481.68</c:v>
                </c:pt>
                <c:pt idx="113">
                  <c:v>1647.16</c:v>
                </c:pt>
                <c:pt idx="114">
                  <c:v>1366.5</c:v>
                </c:pt>
                <c:pt idx="115">
                  <c:v>1320.93</c:v>
                </c:pt>
                <c:pt idx="116">
                  <c:v>1282.6199999999999</c:v>
                </c:pt>
                <c:pt idx="117">
                  <c:v>1271.3800000000001</c:v>
                </c:pt>
                <c:pt idx="118">
                  <c:v>1257.71</c:v>
                </c:pt>
                <c:pt idx="119">
                  <c:v>1243.57</c:v>
                </c:pt>
                <c:pt idx="120">
                  <c:v>1233.42</c:v>
                </c:pt>
                <c:pt idx="121">
                  <c:v>1212.6099999999999</c:v>
                </c:pt>
                <c:pt idx="122">
                  <c:v>1174.1600000000001</c:v>
                </c:pt>
                <c:pt idx="123">
                  <c:v>1171.4100000000001</c:v>
                </c:pt>
                <c:pt idx="124">
                  <c:v>1149.07</c:v>
                </c:pt>
                <c:pt idx="125">
                  <c:v>1182.83</c:v>
                </c:pt>
                <c:pt idx="126">
                  <c:v>1184.04</c:v>
                </c:pt>
                <c:pt idx="127">
                  <c:v>1173.0999999999999</c:v>
                </c:pt>
                <c:pt idx="128">
                  <c:v>1155.58</c:v>
                </c:pt>
                <c:pt idx="129">
                  <c:v>1147.3</c:v>
                </c:pt>
                <c:pt idx="130">
                  <c:v>1172.17</c:v>
                </c:pt>
                <c:pt idx="131">
                  <c:v>1196.0899999999999</c:v>
                </c:pt>
                <c:pt idx="132">
                  <c:v>1199.53</c:v>
                </c:pt>
                <c:pt idx="133">
                  <c:v>1228.55</c:v>
                </c:pt>
                <c:pt idx="134">
                  <c:v>1225.03</c:v>
                </c:pt>
                <c:pt idx="135">
                  <c:v>1234.8</c:v>
                </c:pt>
                <c:pt idx="136">
                  <c:v>1242.43</c:v>
                </c:pt>
                <c:pt idx="137">
                  <c:v>1239.33</c:v>
                </c:pt>
                <c:pt idx="138">
                  <c:v>1248.07</c:v>
                </c:pt>
                <c:pt idx="139">
                  <c:v>1233.18</c:v>
                </c:pt>
                <c:pt idx="140">
                  <c:v>1206.8900000000001</c:v>
                </c:pt>
                <c:pt idx="141">
                  <c:v>1167.95</c:v>
                </c:pt>
                <c:pt idx="142">
                  <c:v>1157.73</c:v>
                </c:pt>
                <c:pt idx="143">
                  <c:v>1137.17</c:v>
                </c:pt>
                <c:pt idx="144">
                  <c:v>1137.03</c:v>
                </c:pt>
                <c:pt idx="145">
                  <c:v>1130.07</c:v>
                </c:pt>
                <c:pt idx="146">
                  <c:v>1142.22</c:v>
                </c:pt>
                <c:pt idx="147">
                  <c:v>1149.17</c:v>
                </c:pt>
                <c:pt idx="148">
                  <c:v>1148.4000000000001</c:v>
                </c:pt>
                <c:pt idx="149">
                  <c:v>1161.95</c:v>
                </c:pt>
                <c:pt idx="150">
                  <c:v>1162.3599999999999</c:v>
                </c:pt>
                <c:pt idx="151">
                  <c:v>1169.7028372663999</c:v>
                </c:pt>
                <c:pt idx="152">
                  <c:v>1183.94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8A6-4CA0-9B49-0C783A450A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077184"/>
        <c:axId val="42091264"/>
      </c:lineChart>
      <c:catAx>
        <c:axId val="420771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3060000"/>
          <a:lstStyle/>
          <a:p>
            <a:pPr>
              <a:defRPr/>
            </a:pPr>
            <a:endParaRPr lang="pl-PL"/>
          </a:p>
        </c:txPr>
        <c:crossAx val="42091264"/>
        <c:crosses val="autoZero"/>
        <c:auto val="1"/>
        <c:lblAlgn val="ctr"/>
        <c:lblOffset val="100"/>
        <c:noMultiLvlLbl val="0"/>
      </c:catAx>
      <c:valAx>
        <c:axId val="42091264"/>
        <c:scaling>
          <c:orientation val="minMax"/>
          <c:min val="600"/>
        </c:scaling>
        <c:delete val="0"/>
        <c:axPos val="l"/>
        <c:numFmt formatCode="General" sourceLinked="1"/>
        <c:majorTickMark val="out"/>
        <c:minorTickMark val="none"/>
        <c:tickLblPos val="nextTo"/>
        <c:crossAx val="4207718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5.8359934737887496E-2"/>
          <c:y val="0.16165318862169259"/>
          <c:w val="0.59999981811005421"/>
          <c:h val="0.21686741859970207"/>
        </c:manualLayout>
      </c:layout>
      <c:overlay val="0"/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/>
      </a:pPr>
      <a:endParaRPr lang="pl-PL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5385215402291581E-2"/>
          <c:y val="5.1400554097404488E-2"/>
          <c:w val="0.91504095120640039"/>
          <c:h val="0.8420582520490298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Sheet!$H$1</c:f>
              <c:strCache>
                <c:ptCount val="1"/>
                <c:pt idx="0">
                  <c:v>nadwyżka bezpośrednia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cat>
            <c:numRef>
              <c:f>Sheet!$M$5:$M$74</c:f>
              <c:numCache>
                <c:formatCode>General</c:formatCode>
                <c:ptCount val="70"/>
                <c:pt idx="4">
                  <c:v>2026</c:v>
                </c:pt>
                <c:pt idx="15">
                  <c:v>2025</c:v>
                </c:pt>
                <c:pt idx="27">
                  <c:v>2024</c:v>
                </c:pt>
                <c:pt idx="39">
                  <c:v>2023</c:v>
                </c:pt>
                <c:pt idx="51">
                  <c:v>2022</c:v>
                </c:pt>
                <c:pt idx="63">
                  <c:v>2021</c:v>
                </c:pt>
              </c:numCache>
            </c:numRef>
          </c:cat>
          <c:val>
            <c:numRef>
              <c:f>Sheet!$L$5:$L$74</c:f>
              <c:numCache>
                <c:formatCode>General</c:formatCode>
                <c:ptCount val="70"/>
                <c:pt idx="0">
                  <c:v>291.10369085938868</c:v>
                </c:pt>
                <c:pt idx="1">
                  <c:v>323.28711941176471</c:v>
                </c:pt>
                <c:pt idx="2">
                  <c:v>228.66198864484045</c:v>
                </c:pt>
                <c:pt idx="3">
                  <c:v>250.12692799999996</c:v>
                </c:pt>
                <c:pt idx="4">
                  <c:v>279.94538999999992</c:v>
                </c:pt>
                <c:pt idx="5">
                  <c:v>364.77197999999999</c:v>
                </c:pt>
                <c:pt idx="6">
                  <c:v>357.73688399999998</c:v>
                </c:pt>
                <c:pt idx="7">
                  <c:v>266.88033199999995</c:v>
                </c:pt>
                <c:pt idx="8">
                  <c:v>209.84695199999999</c:v>
                </c:pt>
                <c:pt idx="9">
                  <c:v>270.84592399999985</c:v>
                </c:pt>
                <c:pt idx="10">
                  <c:v>293.06580799999995</c:v>
                </c:pt>
                <c:pt idx="11">
                  <c:v>318.40525799999989</c:v>
                </c:pt>
                <c:pt idx="12">
                  <c:v>390.85182999999989</c:v>
                </c:pt>
                <c:pt idx="13">
                  <c:v>426.53868000000011</c:v>
                </c:pt>
                <c:pt idx="14">
                  <c:v>409.99537599999991</c:v>
                </c:pt>
                <c:pt idx="15">
                  <c:v>463.50123600000006</c:v>
                </c:pt>
                <c:pt idx="16">
                  <c:v>486.34655799999985</c:v>
                </c:pt>
                <c:pt idx="17">
                  <c:v>473.44785199999995</c:v>
                </c:pt>
                <c:pt idx="18">
                  <c:v>358.93986399999994</c:v>
                </c:pt>
                <c:pt idx="19">
                  <c:v>337.81091000000009</c:v>
                </c:pt>
                <c:pt idx="20">
                  <c:v>330.90355</c:v>
                </c:pt>
                <c:pt idx="21">
                  <c:v>404.07064000000003</c:v>
                </c:pt>
                <c:pt idx="22">
                  <c:v>412.77655599999991</c:v>
                </c:pt>
                <c:pt idx="23">
                  <c:v>462.68211400000013</c:v>
                </c:pt>
                <c:pt idx="24">
                  <c:v>494.19361800000024</c:v>
                </c:pt>
                <c:pt idx="25">
                  <c:v>480.31535600000001</c:v>
                </c:pt>
                <c:pt idx="26">
                  <c:v>522.58877200000006</c:v>
                </c:pt>
                <c:pt idx="27">
                  <c:v>565.03353000000016</c:v>
                </c:pt>
                <c:pt idx="28">
                  <c:v>559.43926399999987</c:v>
                </c:pt>
                <c:pt idx="29">
                  <c:v>542.292688</c:v>
                </c:pt>
                <c:pt idx="30">
                  <c:v>511.78663799999993</c:v>
                </c:pt>
                <c:pt idx="31">
                  <c:v>491.97511599999996</c:v>
                </c:pt>
                <c:pt idx="32">
                  <c:v>457.04041999999998</c:v>
                </c:pt>
                <c:pt idx="33">
                  <c:v>502.51673200000005</c:v>
                </c:pt>
                <c:pt idx="34">
                  <c:v>540.96700200000009</c:v>
                </c:pt>
                <c:pt idx="35">
                  <c:v>542.39673600000015</c:v>
                </c:pt>
                <c:pt idx="36">
                  <c:v>571.43769599999996</c:v>
                </c:pt>
                <c:pt idx="37">
                  <c:v>499.08467800000017</c:v>
                </c:pt>
                <c:pt idx="38">
                  <c:v>651.21704799999998</c:v>
                </c:pt>
                <c:pt idx="39">
                  <c:v>650.41872599999977</c:v>
                </c:pt>
                <c:pt idx="40">
                  <c:v>578.78890200000001</c:v>
                </c:pt>
                <c:pt idx="41">
                  <c:v>584.86205799999993</c:v>
                </c:pt>
                <c:pt idx="42">
                  <c:v>516.0306139999999</c:v>
                </c:pt>
                <c:pt idx="43">
                  <c:v>453.73618199999987</c:v>
                </c:pt>
                <c:pt idx="44">
                  <c:v>373.91165600000011</c:v>
                </c:pt>
                <c:pt idx="45">
                  <c:v>408.87143800000001</c:v>
                </c:pt>
                <c:pt idx="46">
                  <c:v>360.9095319999999</c:v>
                </c:pt>
                <c:pt idx="47">
                  <c:v>356.73918400000014</c:v>
                </c:pt>
                <c:pt idx="48">
                  <c:v>422.10394999999994</c:v>
                </c:pt>
                <c:pt idx="49">
                  <c:v>375.31559199999981</c:v>
                </c:pt>
                <c:pt idx="50">
                  <c:v>317.25856800000008</c:v>
                </c:pt>
                <c:pt idx="51">
                  <c:v>301.07970399999999</c:v>
                </c:pt>
                <c:pt idx="52">
                  <c:v>327.71787800000004</c:v>
                </c:pt>
                <c:pt idx="53">
                  <c:v>399.57602399999985</c:v>
                </c:pt>
                <c:pt idx="54">
                  <c:v>358.99240400000014</c:v>
                </c:pt>
                <c:pt idx="55">
                  <c:v>114.287172</c:v>
                </c:pt>
                <c:pt idx="56">
                  <c:v>162.68335000000002</c:v>
                </c:pt>
                <c:pt idx="57">
                  <c:v>180.63568599999991</c:v>
                </c:pt>
                <c:pt idx="58">
                  <c:v>151.49451799999997</c:v>
                </c:pt>
                <c:pt idx="59">
                  <c:v>147.31473</c:v>
                </c:pt>
                <c:pt idx="60">
                  <c:v>175.74399400000004</c:v>
                </c:pt>
                <c:pt idx="61">
                  <c:v>254.60812199999998</c:v>
                </c:pt>
                <c:pt idx="62">
                  <c:v>229.27918999999986</c:v>
                </c:pt>
                <c:pt idx="63">
                  <c:v>274.37701799999991</c:v>
                </c:pt>
                <c:pt idx="64">
                  <c:v>291.67423400000007</c:v>
                </c:pt>
                <c:pt idx="65">
                  <c:v>292.47027000000003</c:v>
                </c:pt>
                <c:pt idx="66">
                  <c:v>321.33216400000003</c:v>
                </c:pt>
                <c:pt idx="67">
                  <c:v>204.63880800000004</c:v>
                </c:pt>
                <c:pt idx="68">
                  <c:v>165.83913999999993</c:v>
                </c:pt>
                <c:pt idx="69">
                  <c:v>170.98214200000001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35-4870-A557-0FA09F1A7507}"/>
            </c:ext>
          </c:extLst>
        </c:ser>
        <c:ser>
          <c:idx val="2"/>
          <c:order val="2"/>
          <c:tx>
            <c:strRef>
              <c:f>Sheet!$O$1</c:f>
              <c:strCache>
                <c:ptCount val="1"/>
                <c:pt idx="0">
                  <c:v>Potencjalna wysokość odszkodowania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</c:spPr>
          <c:invertIfNegative val="0"/>
          <c:cat>
            <c:numRef>
              <c:f>Sheet!$M$5:$M$74</c:f>
              <c:numCache>
                <c:formatCode>General</c:formatCode>
                <c:ptCount val="70"/>
                <c:pt idx="4">
                  <c:v>2026</c:v>
                </c:pt>
                <c:pt idx="15">
                  <c:v>2025</c:v>
                </c:pt>
                <c:pt idx="27">
                  <c:v>2024</c:v>
                </c:pt>
                <c:pt idx="39">
                  <c:v>2023</c:v>
                </c:pt>
                <c:pt idx="51">
                  <c:v>2022</c:v>
                </c:pt>
                <c:pt idx="63">
                  <c:v>2021</c:v>
                </c:pt>
              </c:numCache>
            </c:numRef>
          </c:cat>
          <c:val>
            <c:numRef>
              <c:f>Sheet!$O$5:$O$74</c:f>
              <c:numCache>
                <c:formatCode>General</c:formatCode>
                <c:ptCount val="70"/>
                <c:pt idx="0">
                  <c:v>54.896309140611322</c:v>
                </c:pt>
                <c:pt idx="1">
                  <c:v>23.712880588235294</c:v>
                </c:pt>
                <c:pt idx="2">
                  <c:v>119.33801135515955</c:v>
                </c:pt>
                <c:pt idx="3">
                  <c:v>98.873072000000036</c:v>
                </c:pt>
                <c:pt idx="4">
                  <c:v>70.054610000000082</c:v>
                </c:pt>
                <c:pt idx="5">
                  <c:v>0</c:v>
                </c:pt>
                <c:pt idx="6">
                  <c:v>0</c:v>
                </c:pt>
                <c:pt idx="7">
                  <c:v>83.119668000000047</c:v>
                </c:pt>
                <c:pt idx="8">
                  <c:v>140.15304800000001</c:v>
                </c:pt>
                <c:pt idx="9">
                  <c:v>79.154076000000146</c:v>
                </c:pt>
                <c:pt idx="10">
                  <c:v>56.934192000000053</c:v>
                </c:pt>
                <c:pt idx="11">
                  <c:v>31.59474200000011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12.189089999999908</c:v>
                </c:pt>
                <c:pt idx="20">
                  <c:v>19.096450000000004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32.741431999999918</c:v>
                </c:pt>
                <c:pt idx="51">
                  <c:v>48.920296000000008</c:v>
                </c:pt>
                <c:pt idx="52">
                  <c:v>22.282121999999958</c:v>
                </c:pt>
                <c:pt idx="53">
                  <c:v>0</c:v>
                </c:pt>
                <c:pt idx="54">
                  <c:v>0</c:v>
                </c:pt>
                <c:pt idx="55">
                  <c:v>235.712828</c:v>
                </c:pt>
                <c:pt idx="56">
                  <c:v>187.31664999999998</c:v>
                </c:pt>
                <c:pt idx="57">
                  <c:v>169.36431400000009</c:v>
                </c:pt>
                <c:pt idx="58">
                  <c:v>198.50548200000003</c:v>
                </c:pt>
                <c:pt idx="59">
                  <c:v>202.68527</c:v>
                </c:pt>
                <c:pt idx="60">
                  <c:v>174.25600599999996</c:v>
                </c:pt>
                <c:pt idx="61">
                  <c:v>95.39187800000002</c:v>
                </c:pt>
                <c:pt idx="62">
                  <c:v>120.72081000000014</c:v>
                </c:pt>
                <c:pt idx="63">
                  <c:v>75.622982000000093</c:v>
                </c:pt>
                <c:pt idx="64">
                  <c:v>58.325765999999931</c:v>
                </c:pt>
                <c:pt idx="65">
                  <c:v>57.529729999999972</c:v>
                </c:pt>
                <c:pt idx="66">
                  <c:v>28.667835999999966</c:v>
                </c:pt>
                <c:pt idx="67">
                  <c:v>145.36119199999996</c:v>
                </c:pt>
                <c:pt idx="68">
                  <c:v>184.16086000000007</c:v>
                </c:pt>
                <c:pt idx="69">
                  <c:v>179.01785799999999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335-4870-A557-0FA09F1A75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26849792"/>
        <c:axId val="126851328"/>
      </c:barChart>
      <c:lineChart>
        <c:grouping val="standard"/>
        <c:varyColors val="0"/>
        <c:ser>
          <c:idx val="1"/>
          <c:order val="1"/>
          <c:tx>
            <c:strRef>
              <c:f>Sheet!$N$2</c:f>
              <c:strCache>
                <c:ptCount val="1"/>
                <c:pt idx="0">
                  <c:v>Przykładowa wartość graniczna (350 zł) </c:v>
                </c:pt>
              </c:strCache>
            </c:strRef>
          </c:tx>
          <c:spPr>
            <a:ln w="9525">
              <a:solidFill>
                <a:srgbClr val="FF0000"/>
              </a:solidFill>
            </a:ln>
          </c:spPr>
          <c:marker>
            <c:symbol val="none"/>
          </c:marker>
          <c:val>
            <c:numRef>
              <c:f>Sheet!$N$5:$N$74</c:f>
              <c:numCache>
                <c:formatCode>General</c:formatCode>
                <c:ptCount val="70"/>
                <c:pt idx="0">
                  <c:v>346</c:v>
                </c:pt>
                <c:pt idx="1">
                  <c:v>347</c:v>
                </c:pt>
                <c:pt idx="2">
                  <c:v>348</c:v>
                </c:pt>
                <c:pt idx="3">
                  <c:v>349</c:v>
                </c:pt>
                <c:pt idx="4">
                  <c:v>350</c:v>
                </c:pt>
                <c:pt idx="5">
                  <c:v>350</c:v>
                </c:pt>
                <c:pt idx="6">
                  <c:v>350</c:v>
                </c:pt>
                <c:pt idx="7">
                  <c:v>350</c:v>
                </c:pt>
                <c:pt idx="8">
                  <c:v>350</c:v>
                </c:pt>
                <c:pt idx="9">
                  <c:v>350</c:v>
                </c:pt>
                <c:pt idx="10">
                  <c:v>350</c:v>
                </c:pt>
                <c:pt idx="11">
                  <c:v>350</c:v>
                </c:pt>
                <c:pt idx="12">
                  <c:v>350</c:v>
                </c:pt>
                <c:pt idx="13">
                  <c:v>350</c:v>
                </c:pt>
                <c:pt idx="14">
                  <c:v>350</c:v>
                </c:pt>
                <c:pt idx="15">
                  <c:v>350</c:v>
                </c:pt>
                <c:pt idx="16">
                  <c:v>350</c:v>
                </c:pt>
                <c:pt idx="17">
                  <c:v>350</c:v>
                </c:pt>
                <c:pt idx="18">
                  <c:v>350</c:v>
                </c:pt>
                <c:pt idx="19">
                  <c:v>350</c:v>
                </c:pt>
                <c:pt idx="20">
                  <c:v>350</c:v>
                </c:pt>
                <c:pt idx="21">
                  <c:v>350</c:v>
                </c:pt>
                <c:pt idx="22">
                  <c:v>350</c:v>
                </c:pt>
                <c:pt idx="23">
                  <c:v>350</c:v>
                </c:pt>
                <c:pt idx="24">
                  <c:v>350</c:v>
                </c:pt>
                <c:pt idx="25">
                  <c:v>350</c:v>
                </c:pt>
                <c:pt idx="26">
                  <c:v>350</c:v>
                </c:pt>
                <c:pt idx="27">
                  <c:v>350</c:v>
                </c:pt>
                <c:pt idx="28">
                  <c:v>350</c:v>
                </c:pt>
                <c:pt idx="29">
                  <c:v>350</c:v>
                </c:pt>
                <c:pt idx="30">
                  <c:v>350</c:v>
                </c:pt>
                <c:pt idx="31">
                  <c:v>350</c:v>
                </c:pt>
                <c:pt idx="32">
                  <c:v>350</c:v>
                </c:pt>
                <c:pt idx="33">
                  <c:v>350</c:v>
                </c:pt>
                <c:pt idx="34">
                  <c:v>350</c:v>
                </c:pt>
                <c:pt idx="35">
                  <c:v>350</c:v>
                </c:pt>
                <c:pt idx="36">
                  <c:v>350</c:v>
                </c:pt>
                <c:pt idx="37">
                  <c:v>350</c:v>
                </c:pt>
                <c:pt idx="38">
                  <c:v>350</c:v>
                </c:pt>
                <c:pt idx="39">
                  <c:v>350</c:v>
                </c:pt>
                <c:pt idx="40">
                  <c:v>350</c:v>
                </c:pt>
                <c:pt idx="41">
                  <c:v>350</c:v>
                </c:pt>
                <c:pt idx="42">
                  <c:v>350</c:v>
                </c:pt>
                <c:pt idx="43">
                  <c:v>350</c:v>
                </c:pt>
                <c:pt idx="44">
                  <c:v>350</c:v>
                </c:pt>
                <c:pt idx="45">
                  <c:v>350</c:v>
                </c:pt>
                <c:pt idx="46">
                  <c:v>350</c:v>
                </c:pt>
                <c:pt idx="47">
                  <c:v>350</c:v>
                </c:pt>
                <c:pt idx="48">
                  <c:v>350</c:v>
                </c:pt>
                <c:pt idx="49">
                  <c:v>350</c:v>
                </c:pt>
                <c:pt idx="50">
                  <c:v>350</c:v>
                </c:pt>
                <c:pt idx="51">
                  <c:v>350</c:v>
                </c:pt>
                <c:pt idx="52">
                  <c:v>350</c:v>
                </c:pt>
                <c:pt idx="53">
                  <c:v>350</c:v>
                </c:pt>
                <c:pt idx="54">
                  <c:v>350</c:v>
                </c:pt>
                <c:pt idx="55">
                  <c:v>350</c:v>
                </c:pt>
                <c:pt idx="56">
                  <c:v>350</c:v>
                </c:pt>
                <c:pt idx="57">
                  <c:v>350</c:v>
                </c:pt>
                <c:pt idx="58">
                  <c:v>350</c:v>
                </c:pt>
                <c:pt idx="59">
                  <c:v>350</c:v>
                </c:pt>
                <c:pt idx="60">
                  <c:v>350</c:v>
                </c:pt>
                <c:pt idx="61">
                  <c:v>350</c:v>
                </c:pt>
                <c:pt idx="62">
                  <c:v>350</c:v>
                </c:pt>
                <c:pt idx="63">
                  <c:v>350</c:v>
                </c:pt>
                <c:pt idx="64">
                  <c:v>350</c:v>
                </c:pt>
                <c:pt idx="65">
                  <c:v>350</c:v>
                </c:pt>
                <c:pt idx="66">
                  <c:v>350</c:v>
                </c:pt>
                <c:pt idx="67">
                  <c:v>350</c:v>
                </c:pt>
                <c:pt idx="68">
                  <c:v>350</c:v>
                </c:pt>
                <c:pt idx="69">
                  <c:v>350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335-4870-A557-0FA09F1A7507}"/>
            </c:ext>
          </c:extLst>
        </c:ser>
        <c:ser>
          <c:idx val="3"/>
          <c:order val="3"/>
          <c:tx>
            <c:v>próg katastroficzny</c:v>
          </c:tx>
          <c:marker>
            <c:symbol val="none"/>
          </c:marker>
          <c:val>
            <c:numRef>
              <c:f>Sheet!$R$5:$R$74</c:f>
              <c:numCache>
                <c:formatCode>General</c:formatCode>
                <c:ptCount val="70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  <c:pt idx="8">
                  <c:v>100</c:v>
                </c:pt>
                <c:pt idx="9">
                  <c:v>100</c:v>
                </c:pt>
                <c:pt idx="10">
                  <c:v>100</c:v>
                </c:pt>
                <c:pt idx="11">
                  <c:v>100</c:v>
                </c:pt>
                <c:pt idx="12">
                  <c:v>100</c:v>
                </c:pt>
                <c:pt idx="13">
                  <c:v>100</c:v>
                </c:pt>
                <c:pt idx="14">
                  <c:v>100</c:v>
                </c:pt>
                <c:pt idx="15">
                  <c:v>100</c:v>
                </c:pt>
                <c:pt idx="16">
                  <c:v>100</c:v>
                </c:pt>
                <c:pt idx="17">
                  <c:v>100</c:v>
                </c:pt>
                <c:pt idx="18">
                  <c:v>100</c:v>
                </c:pt>
                <c:pt idx="19">
                  <c:v>100</c:v>
                </c:pt>
                <c:pt idx="20">
                  <c:v>100</c:v>
                </c:pt>
                <c:pt idx="21">
                  <c:v>100</c:v>
                </c:pt>
                <c:pt idx="22">
                  <c:v>100</c:v>
                </c:pt>
                <c:pt idx="23">
                  <c:v>100</c:v>
                </c:pt>
                <c:pt idx="24">
                  <c:v>100</c:v>
                </c:pt>
                <c:pt idx="25">
                  <c:v>100</c:v>
                </c:pt>
                <c:pt idx="26">
                  <c:v>100</c:v>
                </c:pt>
                <c:pt idx="27">
                  <c:v>100</c:v>
                </c:pt>
                <c:pt idx="28">
                  <c:v>100</c:v>
                </c:pt>
                <c:pt idx="29">
                  <c:v>100</c:v>
                </c:pt>
                <c:pt idx="30">
                  <c:v>100</c:v>
                </c:pt>
                <c:pt idx="31">
                  <c:v>100</c:v>
                </c:pt>
                <c:pt idx="32">
                  <c:v>100</c:v>
                </c:pt>
                <c:pt idx="33">
                  <c:v>100</c:v>
                </c:pt>
                <c:pt idx="34">
                  <c:v>100</c:v>
                </c:pt>
                <c:pt idx="35">
                  <c:v>100</c:v>
                </c:pt>
                <c:pt idx="36">
                  <c:v>100</c:v>
                </c:pt>
                <c:pt idx="37">
                  <c:v>100</c:v>
                </c:pt>
                <c:pt idx="38">
                  <c:v>100</c:v>
                </c:pt>
                <c:pt idx="39">
                  <c:v>100</c:v>
                </c:pt>
                <c:pt idx="40">
                  <c:v>100</c:v>
                </c:pt>
                <c:pt idx="41">
                  <c:v>100</c:v>
                </c:pt>
                <c:pt idx="42">
                  <c:v>100</c:v>
                </c:pt>
                <c:pt idx="43">
                  <c:v>100</c:v>
                </c:pt>
                <c:pt idx="44">
                  <c:v>100</c:v>
                </c:pt>
                <c:pt idx="45">
                  <c:v>100</c:v>
                </c:pt>
                <c:pt idx="46">
                  <c:v>100</c:v>
                </c:pt>
                <c:pt idx="47">
                  <c:v>100</c:v>
                </c:pt>
                <c:pt idx="48">
                  <c:v>100</c:v>
                </c:pt>
                <c:pt idx="49">
                  <c:v>100</c:v>
                </c:pt>
                <c:pt idx="50">
                  <c:v>100</c:v>
                </c:pt>
                <c:pt idx="51">
                  <c:v>100</c:v>
                </c:pt>
                <c:pt idx="52">
                  <c:v>100</c:v>
                </c:pt>
                <c:pt idx="53">
                  <c:v>100</c:v>
                </c:pt>
                <c:pt idx="54">
                  <c:v>100</c:v>
                </c:pt>
                <c:pt idx="55">
                  <c:v>100</c:v>
                </c:pt>
                <c:pt idx="56">
                  <c:v>100</c:v>
                </c:pt>
                <c:pt idx="57">
                  <c:v>100</c:v>
                </c:pt>
                <c:pt idx="58">
                  <c:v>100</c:v>
                </c:pt>
                <c:pt idx="59">
                  <c:v>100</c:v>
                </c:pt>
                <c:pt idx="60">
                  <c:v>100</c:v>
                </c:pt>
                <c:pt idx="61">
                  <c:v>100</c:v>
                </c:pt>
                <c:pt idx="62">
                  <c:v>100</c:v>
                </c:pt>
                <c:pt idx="63">
                  <c:v>100</c:v>
                </c:pt>
                <c:pt idx="64">
                  <c:v>100</c:v>
                </c:pt>
                <c:pt idx="65">
                  <c:v>100</c:v>
                </c:pt>
                <c:pt idx="66">
                  <c:v>100</c:v>
                </c:pt>
                <c:pt idx="67">
                  <c:v>100</c:v>
                </c:pt>
                <c:pt idx="68">
                  <c:v>100</c:v>
                </c:pt>
                <c:pt idx="69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335-4870-A557-0FA09F1A75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6849792"/>
        <c:axId val="126851328"/>
      </c:lineChart>
      <c:catAx>
        <c:axId val="126849792"/>
        <c:scaling>
          <c:orientation val="maxMin"/>
        </c:scaling>
        <c:delete val="0"/>
        <c:axPos val="b"/>
        <c:numFmt formatCode="General" sourceLinked="0"/>
        <c:majorTickMark val="in"/>
        <c:minorTickMark val="none"/>
        <c:tickLblPos val="nextTo"/>
        <c:crossAx val="126851328"/>
        <c:crosses val="autoZero"/>
        <c:auto val="1"/>
        <c:lblAlgn val="ctr"/>
        <c:lblOffset val="100"/>
        <c:noMultiLvlLbl val="0"/>
      </c:catAx>
      <c:valAx>
        <c:axId val="126851328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crossAx val="12684979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2.2102270256589809E-2"/>
          <c:y val="3.31952774837374E-2"/>
          <c:w val="0.82386300962831949"/>
          <c:h val="0.15027211055487075"/>
        </c:manualLayout>
      </c:layout>
      <c:overlay val="0"/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00"/>
      </a:pPr>
      <a:endParaRPr lang="pl-PL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1988407699037624E-2"/>
          <c:y val="2.8252405949256341E-2"/>
          <c:w val="0.90484339457567808"/>
          <c:h val="0.80897820064158643"/>
        </c:manualLayout>
      </c:layout>
      <c:lineChart>
        <c:grouping val="standard"/>
        <c:varyColors val="0"/>
        <c:ser>
          <c:idx val="0"/>
          <c:order val="0"/>
          <c:tx>
            <c:strRef>
              <c:f>'zboża paszowe '!$I$19</c:f>
              <c:strCache>
                <c:ptCount val="1"/>
                <c:pt idx="0">
                  <c:v>mleko</c:v>
                </c:pt>
              </c:strCache>
            </c:strRef>
          </c:tx>
          <c:spPr>
            <a:ln w="6350">
              <a:solidFill>
                <a:srgbClr val="00B0F0"/>
              </a:solidFill>
            </a:ln>
          </c:spPr>
          <c:marker>
            <c:symbol val="diamond"/>
            <c:size val="2"/>
            <c:spPr>
              <a:solidFill>
                <a:srgbClr val="452103"/>
              </a:solidFill>
              <a:ln>
                <a:solidFill>
                  <a:srgbClr val="452103"/>
                </a:solidFill>
              </a:ln>
            </c:spPr>
          </c:marker>
          <c:cat>
            <c:strRef>
              <c:f>'zboża paszowe '!$K$22:$FC$23</c:f>
              <c:strCache>
                <c:ptCount val="149"/>
                <c:pt idx="5">
                  <c:v>2014</c:v>
                </c:pt>
                <c:pt idx="17">
                  <c:v>2015</c:v>
                </c:pt>
                <c:pt idx="29">
                  <c:v>2016</c:v>
                </c:pt>
                <c:pt idx="41">
                  <c:v>2017</c:v>
                </c:pt>
                <c:pt idx="53">
                  <c:v>2018</c:v>
                </c:pt>
                <c:pt idx="65">
                  <c:v>2019</c:v>
                </c:pt>
                <c:pt idx="77">
                  <c:v>2020</c:v>
                </c:pt>
                <c:pt idx="89">
                  <c:v>2021</c:v>
                </c:pt>
                <c:pt idx="101">
                  <c:v>2022</c:v>
                </c:pt>
                <c:pt idx="113">
                  <c:v>2023</c:v>
                </c:pt>
                <c:pt idx="125">
                  <c:v>2024</c:v>
                </c:pt>
                <c:pt idx="137">
                  <c:v>2025</c:v>
                </c:pt>
                <c:pt idx="148">
                  <c:v>2026</c:v>
                </c:pt>
              </c:strCache>
            </c:strRef>
          </c:cat>
          <c:val>
            <c:numRef>
              <c:f>'zboża paszowe '!$K$20:$FG$20</c:f>
              <c:numCache>
                <c:formatCode>0.00</c:formatCode>
                <c:ptCount val="153"/>
                <c:pt idx="0">
                  <c:v>149.49</c:v>
                </c:pt>
                <c:pt idx="1">
                  <c:v>148.83000000000001</c:v>
                </c:pt>
                <c:pt idx="2">
                  <c:v>147.58000000000001</c:v>
                </c:pt>
                <c:pt idx="3">
                  <c:v>141.59</c:v>
                </c:pt>
                <c:pt idx="4">
                  <c:v>137.78</c:v>
                </c:pt>
                <c:pt idx="5">
                  <c:v>134.12</c:v>
                </c:pt>
                <c:pt idx="6">
                  <c:v>132.77000000000001</c:v>
                </c:pt>
                <c:pt idx="7">
                  <c:v>126.48</c:v>
                </c:pt>
                <c:pt idx="8">
                  <c:v>124.63</c:v>
                </c:pt>
                <c:pt idx="9">
                  <c:v>124.63</c:v>
                </c:pt>
                <c:pt idx="10">
                  <c:v>124.76</c:v>
                </c:pt>
                <c:pt idx="11">
                  <c:v>126.57</c:v>
                </c:pt>
                <c:pt idx="12">
                  <c:v>122.15</c:v>
                </c:pt>
                <c:pt idx="13">
                  <c:v>121.55</c:v>
                </c:pt>
                <c:pt idx="14">
                  <c:v>122.06</c:v>
                </c:pt>
                <c:pt idx="15">
                  <c:v>118.17</c:v>
                </c:pt>
                <c:pt idx="16">
                  <c:v>115.01</c:v>
                </c:pt>
                <c:pt idx="17">
                  <c:v>112.17</c:v>
                </c:pt>
                <c:pt idx="18">
                  <c:v>111.99</c:v>
                </c:pt>
                <c:pt idx="19">
                  <c:v>111.26</c:v>
                </c:pt>
                <c:pt idx="20">
                  <c:v>111.98</c:v>
                </c:pt>
                <c:pt idx="21">
                  <c:v>116.01</c:v>
                </c:pt>
                <c:pt idx="22">
                  <c:v>116.49</c:v>
                </c:pt>
                <c:pt idx="23">
                  <c:v>117.52</c:v>
                </c:pt>
                <c:pt idx="24">
                  <c:v>114.76</c:v>
                </c:pt>
                <c:pt idx="25">
                  <c:v>112.6</c:v>
                </c:pt>
                <c:pt idx="26">
                  <c:v>110.45</c:v>
                </c:pt>
                <c:pt idx="27">
                  <c:v>105.16</c:v>
                </c:pt>
                <c:pt idx="28">
                  <c:v>102.76</c:v>
                </c:pt>
                <c:pt idx="29">
                  <c:v>101.75</c:v>
                </c:pt>
                <c:pt idx="30">
                  <c:v>102.41</c:v>
                </c:pt>
                <c:pt idx="31">
                  <c:v>107.26</c:v>
                </c:pt>
                <c:pt idx="32">
                  <c:v>114.21</c:v>
                </c:pt>
                <c:pt idx="33">
                  <c:v>121.95</c:v>
                </c:pt>
                <c:pt idx="34">
                  <c:v>130</c:v>
                </c:pt>
                <c:pt idx="35">
                  <c:v>136.07</c:v>
                </c:pt>
                <c:pt idx="36">
                  <c:v>132.02000000000001</c:v>
                </c:pt>
                <c:pt idx="37">
                  <c:v>131.69999999999999</c:v>
                </c:pt>
                <c:pt idx="38">
                  <c:v>131.03</c:v>
                </c:pt>
                <c:pt idx="39">
                  <c:v>129.94999999999999</c:v>
                </c:pt>
                <c:pt idx="40">
                  <c:v>130.1</c:v>
                </c:pt>
                <c:pt idx="41">
                  <c:v>131.53</c:v>
                </c:pt>
                <c:pt idx="42">
                  <c:v>133.83000000000001</c:v>
                </c:pt>
                <c:pt idx="43">
                  <c:v>138.97</c:v>
                </c:pt>
                <c:pt idx="44">
                  <c:v>143.80000000000001</c:v>
                </c:pt>
                <c:pt idx="45" formatCode="#,##0.00">
                  <c:v>146.97</c:v>
                </c:pt>
                <c:pt idx="46">
                  <c:v>151.4</c:v>
                </c:pt>
                <c:pt idx="47">
                  <c:v>151.58000000000001</c:v>
                </c:pt>
                <c:pt idx="48">
                  <c:v>141.66999999999999</c:v>
                </c:pt>
                <c:pt idx="49">
                  <c:v>137.26</c:v>
                </c:pt>
                <c:pt idx="50">
                  <c:v>136.38</c:v>
                </c:pt>
                <c:pt idx="51">
                  <c:v>133.99</c:v>
                </c:pt>
                <c:pt idx="52">
                  <c:v>131.33000000000001</c:v>
                </c:pt>
                <c:pt idx="53">
                  <c:v>130.77000000000001</c:v>
                </c:pt>
                <c:pt idx="54">
                  <c:v>131.53</c:v>
                </c:pt>
                <c:pt idx="55">
                  <c:v>131.63</c:v>
                </c:pt>
                <c:pt idx="56">
                  <c:v>135.85</c:v>
                </c:pt>
                <c:pt idx="57">
                  <c:v>140.12</c:v>
                </c:pt>
                <c:pt idx="58">
                  <c:v>141.41</c:v>
                </c:pt>
                <c:pt idx="59">
                  <c:v>142.44999999999999</c:v>
                </c:pt>
                <c:pt idx="60">
                  <c:v>139.47</c:v>
                </c:pt>
                <c:pt idx="61">
                  <c:v>139.1</c:v>
                </c:pt>
                <c:pt idx="62">
                  <c:v>139.24</c:v>
                </c:pt>
                <c:pt idx="63" formatCode="General">
                  <c:v>136.16</c:v>
                </c:pt>
                <c:pt idx="64">
                  <c:v>135.25</c:v>
                </c:pt>
                <c:pt idx="65">
                  <c:v>132.31</c:v>
                </c:pt>
                <c:pt idx="66">
                  <c:v>131.05000000000001</c:v>
                </c:pt>
                <c:pt idx="67">
                  <c:v>130.74</c:v>
                </c:pt>
                <c:pt idx="68">
                  <c:v>132.38</c:v>
                </c:pt>
                <c:pt idx="69">
                  <c:v>135.26</c:v>
                </c:pt>
                <c:pt idx="70">
                  <c:v>140.62</c:v>
                </c:pt>
                <c:pt idx="71">
                  <c:v>142.47</c:v>
                </c:pt>
                <c:pt idx="72">
                  <c:v>139.18</c:v>
                </c:pt>
                <c:pt idx="73">
                  <c:v>139.15</c:v>
                </c:pt>
                <c:pt idx="74">
                  <c:v>137.97999999999999</c:v>
                </c:pt>
                <c:pt idx="75" formatCode="General">
                  <c:v>134.30000000000001</c:v>
                </c:pt>
                <c:pt idx="76">
                  <c:v>133.1</c:v>
                </c:pt>
                <c:pt idx="77" formatCode="#,##0.0">
                  <c:v>131.714</c:v>
                </c:pt>
                <c:pt idx="78" formatCode="#,##0.0">
                  <c:v>132.88999999999999</c:v>
                </c:pt>
                <c:pt idx="79" formatCode="#,##0.0">
                  <c:v>135.47399999999999</c:v>
                </c:pt>
                <c:pt idx="80" formatCode="#,##0.0">
                  <c:v>140.26</c:v>
                </c:pt>
                <c:pt idx="81" formatCode="#,##0.0">
                  <c:v>147.52000000000001</c:v>
                </c:pt>
                <c:pt idx="82" formatCode="#,##0.0">
                  <c:v>155.43</c:v>
                </c:pt>
                <c:pt idx="83" formatCode="#,##0.0">
                  <c:v>155.24</c:v>
                </c:pt>
                <c:pt idx="84" formatCode="#,##0.0">
                  <c:v>149.29</c:v>
                </c:pt>
                <c:pt idx="85" formatCode="#,##0.0">
                  <c:v>148.44999999999999</c:v>
                </c:pt>
                <c:pt idx="86" formatCode="#,##0.0">
                  <c:v>150.97</c:v>
                </c:pt>
                <c:pt idx="87" formatCode="General">
                  <c:v>151.197</c:v>
                </c:pt>
                <c:pt idx="88" formatCode="General">
                  <c:v>151.05000000000001</c:v>
                </c:pt>
                <c:pt idx="89" formatCode="General">
                  <c:v>149.44999999999999</c:v>
                </c:pt>
                <c:pt idx="90" formatCode="General">
                  <c:v>148.99</c:v>
                </c:pt>
                <c:pt idx="91" formatCode="General">
                  <c:v>152.65</c:v>
                </c:pt>
                <c:pt idx="92" formatCode="General">
                  <c:v>157.47999999999999</c:v>
                </c:pt>
                <c:pt idx="93" formatCode="General">
                  <c:v>165.78</c:v>
                </c:pt>
                <c:pt idx="94" formatCode="General">
                  <c:v>177.44</c:v>
                </c:pt>
                <c:pt idx="95" formatCode="#,##0.0">
                  <c:v>185.49</c:v>
                </c:pt>
                <c:pt idx="96">
                  <c:v>182.61</c:v>
                </c:pt>
                <c:pt idx="97" formatCode="General">
                  <c:v>184.7</c:v>
                </c:pt>
                <c:pt idx="98" formatCode="General">
                  <c:v>197.16</c:v>
                </c:pt>
                <c:pt idx="99">
                  <c:v>209.9</c:v>
                </c:pt>
                <c:pt idx="100" formatCode="General">
                  <c:v>216.37</c:v>
                </c:pt>
                <c:pt idx="101" formatCode="General">
                  <c:v>228.71</c:v>
                </c:pt>
                <c:pt idx="102" formatCode="General">
                  <c:v>235.69</c:v>
                </c:pt>
                <c:pt idx="103" formatCode="General">
                  <c:v>240.29</c:v>
                </c:pt>
                <c:pt idx="104" formatCode="General">
                  <c:v>251.71</c:v>
                </c:pt>
                <c:pt idx="105" formatCode="General">
                  <c:v>263.31</c:v>
                </c:pt>
                <c:pt idx="106" formatCode="General">
                  <c:v>274.01</c:v>
                </c:pt>
                <c:pt idx="107" formatCode="General">
                  <c:v>277.93</c:v>
                </c:pt>
                <c:pt idx="108" formatCode="General">
                  <c:v>242.3</c:v>
                </c:pt>
                <c:pt idx="109" formatCode="General">
                  <c:v>227.91</c:v>
                </c:pt>
                <c:pt idx="110" formatCode="General">
                  <c:v>223.63</c:v>
                </c:pt>
                <c:pt idx="111" formatCode="General">
                  <c:v>216.82</c:v>
                </c:pt>
                <c:pt idx="112" formatCode="General">
                  <c:v>207.08</c:v>
                </c:pt>
                <c:pt idx="113" formatCode="General">
                  <c:v>192.54</c:v>
                </c:pt>
                <c:pt idx="114" formatCode="General">
                  <c:v>187.43</c:v>
                </c:pt>
                <c:pt idx="115" formatCode="General">
                  <c:v>185.96</c:v>
                </c:pt>
                <c:pt idx="116" formatCode="General">
                  <c:v>189.58</c:v>
                </c:pt>
                <c:pt idx="117" formatCode="General">
                  <c:v>197.85</c:v>
                </c:pt>
                <c:pt idx="118" formatCode="General">
                  <c:v>210.34</c:v>
                </c:pt>
                <c:pt idx="119" formatCode="General">
                  <c:v>214.29</c:v>
                </c:pt>
                <c:pt idx="120" formatCode="General">
                  <c:v>207.92</c:v>
                </c:pt>
                <c:pt idx="121" formatCode="General">
                  <c:v>206.11</c:v>
                </c:pt>
                <c:pt idx="122" formatCode="General">
                  <c:v>206.06</c:v>
                </c:pt>
                <c:pt idx="123" formatCode="General">
                  <c:v>204.68</c:v>
                </c:pt>
                <c:pt idx="124" formatCode="General">
                  <c:v>198.34</c:v>
                </c:pt>
                <c:pt idx="125" formatCode="General">
                  <c:v>196.47</c:v>
                </c:pt>
                <c:pt idx="126" formatCode="General">
                  <c:v>196.47</c:v>
                </c:pt>
                <c:pt idx="127" formatCode="General">
                  <c:v>203.35</c:v>
                </c:pt>
                <c:pt idx="128" formatCode="General">
                  <c:v>211.31</c:v>
                </c:pt>
                <c:pt idx="129" formatCode="General">
                  <c:v>223</c:v>
                </c:pt>
                <c:pt idx="130" formatCode="General">
                  <c:v>240.74</c:v>
                </c:pt>
                <c:pt idx="131" formatCode="General">
                  <c:v>263.37</c:v>
                </c:pt>
                <c:pt idx="132" formatCode="General">
                  <c:v>228.59</c:v>
                </c:pt>
                <c:pt idx="133" formatCode="General">
                  <c:v>227.99799999999999</c:v>
                </c:pt>
                <c:pt idx="134" formatCode="General">
                  <c:v>229.03</c:v>
                </c:pt>
                <c:pt idx="135" formatCode="General">
                  <c:v>228.45</c:v>
                </c:pt>
                <c:pt idx="136" formatCode="General">
                  <c:v>227.48</c:v>
                </c:pt>
                <c:pt idx="137" formatCode="General">
                  <c:v>226.61</c:v>
                </c:pt>
                <c:pt idx="138" formatCode="General">
                  <c:v>224.55</c:v>
                </c:pt>
                <c:pt idx="139" formatCode="General">
                  <c:v>227.38</c:v>
                </c:pt>
                <c:pt idx="140" formatCode="General">
                  <c:v>225.41</c:v>
                </c:pt>
                <c:pt idx="141" formatCode="General">
                  <c:v>224.37</c:v>
                </c:pt>
                <c:pt idx="142" formatCode="General">
                  <c:v>215.09</c:v>
                </c:pt>
                <c:pt idx="143" formatCode="General">
                  <c:v>200.99</c:v>
                </c:pt>
                <c:pt idx="144" formatCode="General">
                  <c:v>190.55</c:v>
                </c:pt>
                <c:pt idx="145" formatCode="General">
                  <c:v>188.45</c:v>
                </c:pt>
                <c:pt idx="146" formatCode="General">
                  <c:v>185.58</c:v>
                </c:pt>
                <c:pt idx="147" formatCode="General">
                  <c:v>184.88</c:v>
                </c:pt>
                <c:pt idx="148" formatCode="General">
                  <c:v>182.87</c:v>
                </c:pt>
                <c:pt idx="149" formatCode="General">
                  <c:v>175.41</c:v>
                </c:pt>
                <c:pt idx="150" formatCode="General">
                  <c:v>173.71</c:v>
                </c:pt>
                <c:pt idx="151" formatCode="General">
                  <c:v>178.62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92E-48D6-8BC8-2B62A95A66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2576128"/>
        <c:axId val="42578304"/>
      </c:lineChart>
      <c:catAx>
        <c:axId val="425761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3060000"/>
          <a:lstStyle/>
          <a:p>
            <a:pPr>
              <a:defRPr/>
            </a:pPr>
            <a:endParaRPr lang="pl-PL"/>
          </a:p>
        </c:txPr>
        <c:crossAx val="42578304"/>
        <c:crosses val="autoZero"/>
        <c:auto val="1"/>
        <c:lblAlgn val="ctr"/>
        <c:lblOffset val="100"/>
        <c:noMultiLvlLbl val="0"/>
      </c:catAx>
      <c:valAx>
        <c:axId val="42578304"/>
        <c:scaling>
          <c:orientation val="minMax"/>
          <c:max val="280"/>
          <c:min val="80"/>
        </c:scaling>
        <c:delete val="0"/>
        <c:axPos val="l"/>
        <c:numFmt formatCode="0" sourceLinked="0"/>
        <c:majorTickMark val="out"/>
        <c:minorTickMark val="none"/>
        <c:tickLblPos val="nextTo"/>
        <c:crossAx val="42576128"/>
        <c:crosses val="autoZero"/>
        <c:crossBetween val="between"/>
        <c:majorUnit val="20"/>
      </c:valAx>
    </c:plotArea>
    <c:legend>
      <c:legendPos val="r"/>
      <c:layout>
        <c:manualLayout>
          <c:xMode val="edge"/>
          <c:yMode val="edge"/>
          <c:x val="0.80013573693236351"/>
          <c:y val="0.60422450806365957"/>
          <c:w val="0.12727939336872318"/>
          <c:h val="8.3717191601049873E-2"/>
        </c:manualLayout>
      </c:layout>
      <c:overlay val="0"/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00"/>
      </a:pPr>
      <a:endParaRPr lang="pl-PL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7.1988407699037624E-2"/>
          <c:y val="2.8252405949256341E-2"/>
          <c:w val="0.90484339457567808"/>
          <c:h val="0.78009405074365701"/>
        </c:manualLayout>
      </c:layout>
      <c:lineChart>
        <c:grouping val="standard"/>
        <c:varyColors val="0"/>
        <c:ser>
          <c:idx val="0"/>
          <c:order val="0"/>
          <c:tx>
            <c:strRef>
              <c:f>'zboża paszowe '!$I$7</c:f>
              <c:strCache>
                <c:ptCount val="1"/>
                <c:pt idx="0">
                  <c:v>pszenica paszowa</c:v>
                </c:pt>
              </c:strCache>
            </c:strRef>
          </c:tx>
          <c:spPr>
            <a:ln w="6350">
              <a:solidFill>
                <a:schemeClr val="tx1"/>
              </a:solidFill>
            </a:ln>
          </c:spPr>
          <c:marker>
            <c:symbol val="diamond"/>
            <c:size val="2"/>
            <c:spPr>
              <a:solidFill>
                <a:schemeClr val="tx1"/>
              </a:solidFill>
            </c:spPr>
          </c:marker>
          <c:cat>
            <c:numRef>
              <c:f>'pasze zbożę bydło'!$P$3:$P$155</c:f>
              <c:numCache>
                <c:formatCode>General</c:formatCode>
                <c:ptCount val="153"/>
                <c:pt idx="5">
                  <c:v>2014</c:v>
                </c:pt>
                <c:pt idx="17">
                  <c:v>2015</c:v>
                </c:pt>
                <c:pt idx="29">
                  <c:v>2016</c:v>
                </c:pt>
                <c:pt idx="41">
                  <c:v>2017</c:v>
                </c:pt>
                <c:pt idx="53">
                  <c:v>2018</c:v>
                </c:pt>
                <c:pt idx="65">
                  <c:v>2019</c:v>
                </c:pt>
                <c:pt idx="77">
                  <c:v>2020</c:v>
                </c:pt>
                <c:pt idx="89">
                  <c:v>2021</c:v>
                </c:pt>
                <c:pt idx="101">
                  <c:v>2022</c:v>
                </c:pt>
                <c:pt idx="113">
                  <c:v>2023</c:v>
                </c:pt>
                <c:pt idx="125">
                  <c:v>2024</c:v>
                </c:pt>
                <c:pt idx="137">
                  <c:v>2025</c:v>
                </c:pt>
                <c:pt idx="148">
                  <c:v>2026</c:v>
                </c:pt>
              </c:numCache>
            </c:numRef>
          </c:cat>
          <c:val>
            <c:numRef>
              <c:f>'pasze zbożę bydło'!$C$3:$C$155</c:f>
              <c:numCache>
                <c:formatCode>0</c:formatCode>
                <c:ptCount val="153"/>
                <c:pt idx="0">
                  <c:v>783.87099999999998</c:v>
                </c:pt>
                <c:pt idx="1">
                  <c:v>758.33</c:v>
                </c:pt>
                <c:pt idx="2">
                  <c:v>775.95399999999995</c:v>
                </c:pt>
                <c:pt idx="3">
                  <c:v>798.96100000000001</c:v>
                </c:pt>
                <c:pt idx="4">
                  <c:v>803.64499999999998</c:v>
                </c:pt>
                <c:pt idx="5">
                  <c:v>771.76</c:v>
                </c:pt>
                <c:pt idx="6">
                  <c:v>663.35799999999995</c:v>
                </c:pt>
                <c:pt idx="7">
                  <c:v>646.024</c:v>
                </c:pt>
                <c:pt idx="8">
                  <c:v>627.57600000000002</c:v>
                </c:pt>
                <c:pt idx="9">
                  <c:v>621.94399999999996</c:v>
                </c:pt>
                <c:pt idx="10">
                  <c:v>668.678</c:v>
                </c:pt>
                <c:pt idx="11">
                  <c:v>690.39800000000002</c:v>
                </c:pt>
                <c:pt idx="12" formatCode="General">
                  <c:v>724.93799999999999</c:v>
                </c:pt>
                <c:pt idx="13" formatCode="General">
                  <c:v>750.80899999999997</c:v>
                </c:pt>
                <c:pt idx="14" formatCode="General">
                  <c:v>728.35599999999999</c:v>
                </c:pt>
                <c:pt idx="15" formatCode="General">
                  <c:v>701.59799999999996</c:v>
                </c:pt>
                <c:pt idx="16" formatCode="General">
                  <c:v>653.78499999999997</c:v>
                </c:pt>
                <c:pt idx="17" formatCode="General">
                  <c:v>653.279</c:v>
                </c:pt>
                <c:pt idx="18" formatCode="General">
                  <c:v>691.61699999999996</c:v>
                </c:pt>
                <c:pt idx="19" formatCode="General">
                  <c:v>644.39300000000003</c:v>
                </c:pt>
                <c:pt idx="20" formatCode="General">
                  <c:v>679.38300000000004</c:v>
                </c:pt>
                <c:pt idx="21" formatCode="General">
                  <c:v>675.53200000000004</c:v>
                </c:pt>
                <c:pt idx="22" formatCode="General">
                  <c:v>692.28800000000001</c:v>
                </c:pt>
                <c:pt idx="23" formatCode="General">
                  <c:v>702.08199999999999</c:v>
                </c:pt>
                <c:pt idx="24" formatCode="General">
                  <c:v>694.27700000000004</c:v>
                </c:pt>
                <c:pt idx="25" formatCode="General">
                  <c:v>667.05700000000002</c:v>
                </c:pt>
                <c:pt idx="26" formatCode="General">
                  <c:v>645.02</c:v>
                </c:pt>
                <c:pt idx="27" formatCode="General">
                  <c:v>641.40599999999995</c:v>
                </c:pt>
                <c:pt idx="28" formatCode="General">
                  <c:v>650.99400000000003</c:v>
                </c:pt>
                <c:pt idx="29" formatCode="General">
                  <c:v>659.58199999999999</c:v>
                </c:pt>
                <c:pt idx="30" formatCode="General">
                  <c:v>654.52</c:v>
                </c:pt>
                <c:pt idx="31" formatCode="General">
                  <c:v>607.03200000000004</c:v>
                </c:pt>
                <c:pt idx="32" formatCode="General">
                  <c:v>603.41399999999999</c:v>
                </c:pt>
                <c:pt idx="33" formatCode="General">
                  <c:v>639.92200000000003</c:v>
                </c:pt>
                <c:pt idx="34" formatCode="General">
                  <c:v>645.46</c:v>
                </c:pt>
                <c:pt idx="35" formatCode="General">
                  <c:v>672.16300000000001</c:v>
                </c:pt>
                <c:pt idx="36" formatCode="General">
                  <c:v>695.85299999999995</c:v>
                </c:pt>
                <c:pt idx="37" formatCode="General">
                  <c:v>695.76599999999996</c:v>
                </c:pt>
                <c:pt idx="38" formatCode="General">
                  <c:v>716.50900000000001</c:v>
                </c:pt>
                <c:pt idx="39" formatCode="General">
                  <c:v>707.87900000000002</c:v>
                </c:pt>
                <c:pt idx="40" formatCode="General">
                  <c:v>720.54017181274799</c:v>
                </c:pt>
                <c:pt idx="41" formatCode="General">
                  <c:v>740.66200000000003</c:v>
                </c:pt>
                <c:pt idx="42" formatCode="General">
                  <c:v>748.95100000000002</c:v>
                </c:pt>
                <c:pt idx="43" formatCode="General">
                  <c:v>651.71254631186412</c:v>
                </c:pt>
                <c:pt idx="44" formatCode="General">
                  <c:v>671.71400000000006</c:v>
                </c:pt>
                <c:pt idx="45" formatCode="General">
                  <c:v>662.3910944430877</c:v>
                </c:pt>
                <c:pt idx="46" formatCode="General">
                  <c:v>680.14099999999996</c:v>
                </c:pt>
                <c:pt idx="47" formatCode="General">
                  <c:v>686.41499999999996</c:v>
                </c:pt>
                <c:pt idx="48" formatCode="General">
                  <c:v>678.3</c:v>
                </c:pt>
                <c:pt idx="49" formatCode="General">
                  <c:v>676.34</c:v>
                </c:pt>
                <c:pt idx="50" formatCode="General">
                  <c:v>677.6157457636051</c:v>
                </c:pt>
                <c:pt idx="51" formatCode="General">
                  <c:v>676.19037430216383</c:v>
                </c:pt>
                <c:pt idx="52" formatCode="General">
                  <c:v>690.06000030168798</c:v>
                </c:pt>
                <c:pt idx="53" formatCode="General">
                  <c:v>705.38514474653186</c:v>
                </c:pt>
                <c:pt idx="54" formatCode="General">
                  <c:v>717.88</c:v>
                </c:pt>
                <c:pt idx="55" formatCode="General">
                  <c:v>767.97260481891749</c:v>
                </c:pt>
                <c:pt idx="56" formatCode="General">
                  <c:v>787.38599999999997</c:v>
                </c:pt>
                <c:pt idx="57" formatCode="General">
                  <c:v>800.09295862552619</c:v>
                </c:pt>
                <c:pt idx="58" formatCode="General">
                  <c:v>832.81899999999996</c:v>
                </c:pt>
                <c:pt idx="59" formatCode="General">
                  <c:v>839.02099999999996</c:v>
                </c:pt>
                <c:pt idx="60" formatCode="General">
                  <c:v>824.45600000000002</c:v>
                </c:pt>
                <c:pt idx="61" formatCode="General">
                  <c:v>820.63499999999999</c:v>
                </c:pt>
                <c:pt idx="62" formatCode="General">
                  <c:v>821.23299999999995</c:v>
                </c:pt>
                <c:pt idx="63" formatCode="General">
                  <c:v>808.53700000000003</c:v>
                </c:pt>
                <c:pt idx="64" formatCode="General">
                  <c:v>792.005</c:v>
                </c:pt>
                <c:pt idx="65" formatCode="General">
                  <c:v>762.08500000000004</c:v>
                </c:pt>
                <c:pt idx="66" formatCode="General">
                  <c:v>683.15700000000004</c:v>
                </c:pt>
                <c:pt idx="67" formatCode="General">
                  <c:v>679.952</c:v>
                </c:pt>
                <c:pt idx="68" formatCode="General">
                  <c:v>681.96799999999996</c:v>
                </c:pt>
                <c:pt idx="69" formatCode="General">
                  <c:v>686.06200000000001</c:v>
                </c:pt>
                <c:pt idx="70" formatCode="General">
                  <c:v>710.89200000000005</c:v>
                </c:pt>
                <c:pt idx="71" formatCode="General">
                  <c:v>722.81200000000001</c:v>
                </c:pt>
                <c:pt idx="72" formatCode="General">
                  <c:v>751.90099999999995</c:v>
                </c:pt>
                <c:pt idx="73" formatCode="General">
                  <c:v>767.03099999999995</c:v>
                </c:pt>
                <c:pt idx="74" formatCode="General">
                  <c:v>779.08</c:v>
                </c:pt>
                <c:pt idx="75" formatCode="General">
                  <c:v>820.54600000000005</c:v>
                </c:pt>
                <c:pt idx="76" formatCode="General">
                  <c:v>821.74400000000003</c:v>
                </c:pt>
                <c:pt idx="77" formatCode="General">
                  <c:v>831.94399999999996</c:v>
                </c:pt>
                <c:pt idx="78" formatCode="General">
                  <c:v>741.30399999999997</c:v>
                </c:pt>
                <c:pt idx="79" formatCode="General">
                  <c:v>704.84100000000001</c:v>
                </c:pt>
                <c:pt idx="80" formatCode="General">
                  <c:v>746.75199999999995</c:v>
                </c:pt>
                <c:pt idx="81" formatCode="General">
                  <c:v>795.67499999999995</c:v>
                </c:pt>
                <c:pt idx="82" formatCode="General">
                  <c:v>841.53200000000004</c:v>
                </c:pt>
                <c:pt idx="83" formatCode="General">
                  <c:v>864.49699999999996</c:v>
                </c:pt>
                <c:pt idx="84" formatCode="General">
                  <c:v>899.92</c:v>
                </c:pt>
                <c:pt idx="85" formatCode="General">
                  <c:v>940.15499999999997</c:v>
                </c:pt>
                <c:pt idx="86" formatCode="General">
                  <c:v>977.05</c:v>
                </c:pt>
                <c:pt idx="87" formatCode="General">
                  <c:v>976.67600000000004</c:v>
                </c:pt>
                <c:pt idx="88" formatCode="General">
                  <c:v>982.94</c:v>
                </c:pt>
                <c:pt idx="89">
                  <c:v>995.80200000000002</c:v>
                </c:pt>
                <c:pt idx="90">
                  <c:v>913.81500000000005</c:v>
                </c:pt>
                <c:pt idx="91">
                  <c:v>913.38099999999997</c:v>
                </c:pt>
                <c:pt idx="92">
                  <c:v>997.01900000000001</c:v>
                </c:pt>
                <c:pt idx="93">
                  <c:v>1072.5050000000001</c:v>
                </c:pt>
                <c:pt idx="94">
                  <c:v>1182.239</c:v>
                </c:pt>
                <c:pt idx="95">
                  <c:v>1271.77</c:v>
                </c:pt>
                <c:pt idx="96" formatCode="#,##0">
                  <c:v>1267.115</c:v>
                </c:pt>
                <c:pt idx="97" formatCode="#,##0">
                  <c:v>1246.596</c:v>
                </c:pt>
                <c:pt idx="98" formatCode="#,##0">
                  <c:v>1495.74</c:v>
                </c:pt>
                <c:pt idx="99" formatCode="#,##0">
                  <c:v>1669.377</c:v>
                </c:pt>
                <c:pt idx="100">
                  <c:v>1719.645</c:v>
                </c:pt>
                <c:pt idx="101">
                  <c:v>1737.5429999999999</c:v>
                </c:pt>
                <c:pt idx="102">
                  <c:v>1715.0840000000001</c:v>
                </c:pt>
                <c:pt idx="103">
                  <c:v>1571.34</c:v>
                </c:pt>
                <c:pt idx="104" formatCode="0.00">
                  <c:v>1538.68</c:v>
                </c:pt>
                <c:pt idx="105" formatCode="0.00">
                  <c:v>1591.914</c:v>
                </c:pt>
                <c:pt idx="106" formatCode="0.00">
                  <c:v>1564.693</c:v>
                </c:pt>
                <c:pt idx="107" formatCode="0.00">
                  <c:v>1494.7460000000001</c:v>
                </c:pt>
                <c:pt idx="108" formatCode="0.00">
                  <c:v>1397.12</c:v>
                </c:pt>
                <c:pt idx="109" formatCode="0.00">
                  <c:v>1303.4390000000001</c:v>
                </c:pt>
                <c:pt idx="110" formatCode="0.00">
                  <c:v>1228.1089999999999</c:v>
                </c:pt>
                <c:pt idx="111" formatCode="0.00">
                  <c:v>1150.1030000000001</c:v>
                </c:pt>
                <c:pt idx="112" formatCode="0.00">
                  <c:v>1044.1780000000001</c:v>
                </c:pt>
                <c:pt idx="113" formatCode="0.00">
                  <c:v>1006.412</c:v>
                </c:pt>
                <c:pt idx="114" formatCode="0.00">
                  <c:v>977.33600000000001</c:v>
                </c:pt>
                <c:pt idx="115" formatCode="0.00">
                  <c:v>930.45899999999995</c:v>
                </c:pt>
                <c:pt idx="116" formatCode="0.00">
                  <c:v>937.31399999999996</c:v>
                </c:pt>
                <c:pt idx="117" formatCode="0.00">
                  <c:v>947.00300000000004</c:v>
                </c:pt>
                <c:pt idx="118" formatCode="0.00">
                  <c:v>940.79100000000005</c:v>
                </c:pt>
                <c:pt idx="119" formatCode="0.00">
                  <c:v>893.86300000000006</c:v>
                </c:pt>
                <c:pt idx="120" formatCode="0.00">
                  <c:v>870.69899999999996</c:v>
                </c:pt>
                <c:pt idx="121" formatCode="0.00">
                  <c:v>836.26691175360463</c:v>
                </c:pt>
                <c:pt idx="122" formatCode="0.00">
                  <c:v>801.69311175539951</c:v>
                </c:pt>
                <c:pt idx="123" formatCode="0.00">
                  <c:v>797.07760737638409</c:v>
                </c:pt>
                <c:pt idx="124" formatCode="0.00">
                  <c:v>831.87620958798834</c:v>
                </c:pt>
                <c:pt idx="125" formatCode="0.00">
                  <c:v>890.77076869097164</c:v>
                </c:pt>
                <c:pt idx="126" formatCode="0.00">
                  <c:v>818.83433138730118</c:v>
                </c:pt>
                <c:pt idx="127" formatCode="0.00">
                  <c:v>862.16780276308941</c:v>
                </c:pt>
                <c:pt idx="128" formatCode="0.00">
                  <c:v>876.96266834033713</c:v>
                </c:pt>
                <c:pt idx="129" formatCode="0.00">
                  <c:v>889.92969090377915</c:v>
                </c:pt>
                <c:pt idx="130" formatCode="0.00">
                  <c:v>902.15866037071532</c:v>
                </c:pt>
                <c:pt idx="131" formatCode="0.00">
                  <c:v>909.23173809720447</c:v>
                </c:pt>
                <c:pt idx="132" formatCode="0.00">
                  <c:v>918.0032302641024</c:v>
                </c:pt>
                <c:pt idx="133" formatCode="0.00">
                  <c:v>929.31991947559607</c:v>
                </c:pt>
                <c:pt idx="134" formatCode="0.00">
                  <c:v>910.14850640641146</c:v>
                </c:pt>
                <c:pt idx="135" formatCode="0.00">
                  <c:v>913.32495064174918</c:v>
                </c:pt>
                <c:pt idx="136" formatCode="0.00">
                  <c:v>904.45023630078094</c:v>
                </c:pt>
                <c:pt idx="137" formatCode="0.00">
                  <c:v>896.2232407800509</c:v>
                </c:pt>
                <c:pt idx="138" formatCode="0.00">
                  <c:v>856.8710244301152</c:v>
                </c:pt>
                <c:pt idx="139" formatCode="0.00">
                  <c:v>759.64627679745661</c:v>
                </c:pt>
                <c:pt idx="140" formatCode="0.00">
                  <c:v>763.70094204382815</c:v>
                </c:pt>
                <c:pt idx="141" formatCode="0.00">
                  <c:v>748.92600896512431</c:v>
                </c:pt>
                <c:pt idx="142" formatCode="0.00">
                  <c:v>734.46252706856342</c:v>
                </c:pt>
                <c:pt idx="143" formatCode="0.00">
                  <c:v>743.44197683691607</c:v>
                </c:pt>
                <c:pt idx="144" formatCode="0.00">
                  <c:v>747.17625687930558</c:v>
                </c:pt>
                <c:pt idx="145" formatCode="0.00">
                  <c:v>745.55724003367686</c:v>
                </c:pt>
                <c:pt idx="146" formatCode="0.00">
                  <c:v>746.38</c:v>
                </c:pt>
                <c:pt idx="147" formatCode="0.00">
                  <c:v>765.56</c:v>
                </c:pt>
                <c:pt idx="148" formatCode="0.00">
                  <c:v>779.4</c:v>
                </c:pt>
                <c:pt idx="149" formatCode="General">
                  <c:v>804.78</c:v>
                </c:pt>
                <c:pt idx="150" formatCode="General">
                  <c:v>808.83</c:v>
                </c:pt>
                <c:pt idx="151" formatCode="General">
                  <c:v>810.86</c:v>
                </c:pt>
                <c:pt idx="152" formatCode="General">
                  <c:v>868.58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58B-4D7F-9645-CB8811EA47D8}"/>
            </c:ext>
          </c:extLst>
        </c:ser>
        <c:ser>
          <c:idx val="1"/>
          <c:order val="1"/>
          <c:tx>
            <c:strRef>
              <c:f>'zboża paszowe '!$I$13</c:f>
              <c:strCache>
                <c:ptCount val="1"/>
                <c:pt idx="0">
                  <c:v>Kukurydza ziarno</c:v>
                </c:pt>
              </c:strCache>
            </c:strRef>
          </c:tx>
          <c:spPr>
            <a:ln w="3175">
              <a:solidFill>
                <a:srgbClr val="FFC000"/>
              </a:solidFill>
            </a:ln>
          </c:spPr>
          <c:marker>
            <c:symbol val="square"/>
            <c:size val="2"/>
            <c:spPr>
              <a:solidFill>
                <a:srgbClr val="FFC000"/>
              </a:solidFill>
            </c:spPr>
          </c:marker>
          <c:cat>
            <c:numRef>
              <c:f>'pasze zbożę bydło'!$P$3:$P$155</c:f>
              <c:numCache>
                <c:formatCode>General</c:formatCode>
                <c:ptCount val="153"/>
                <c:pt idx="5">
                  <c:v>2014</c:v>
                </c:pt>
                <c:pt idx="17">
                  <c:v>2015</c:v>
                </c:pt>
                <c:pt idx="29">
                  <c:v>2016</c:v>
                </c:pt>
                <c:pt idx="41">
                  <c:v>2017</c:v>
                </c:pt>
                <c:pt idx="53">
                  <c:v>2018</c:v>
                </c:pt>
                <c:pt idx="65">
                  <c:v>2019</c:v>
                </c:pt>
                <c:pt idx="77">
                  <c:v>2020</c:v>
                </c:pt>
                <c:pt idx="89">
                  <c:v>2021</c:v>
                </c:pt>
                <c:pt idx="101">
                  <c:v>2022</c:v>
                </c:pt>
                <c:pt idx="113">
                  <c:v>2023</c:v>
                </c:pt>
                <c:pt idx="125">
                  <c:v>2024</c:v>
                </c:pt>
                <c:pt idx="137">
                  <c:v>2025</c:v>
                </c:pt>
                <c:pt idx="148">
                  <c:v>2026</c:v>
                </c:pt>
              </c:numCache>
            </c:numRef>
          </c:cat>
          <c:val>
            <c:numRef>
              <c:f>'pasze zbożę bydło'!$I$3:$I$155</c:f>
              <c:numCache>
                <c:formatCode>0</c:formatCode>
                <c:ptCount val="153"/>
                <c:pt idx="0">
                  <c:v>668.351</c:v>
                </c:pt>
                <c:pt idx="1">
                  <c:v>666.29700000000003</c:v>
                </c:pt>
                <c:pt idx="2">
                  <c:v>672.70100000000002</c:v>
                </c:pt>
                <c:pt idx="3">
                  <c:v>698.36300000000006</c:v>
                </c:pt>
                <c:pt idx="4">
                  <c:v>713.48599999999999</c:v>
                </c:pt>
                <c:pt idx="5">
                  <c:v>716.71799999999996</c:v>
                </c:pt>
                <c:pt idx="6">
                  <c:v>745.71299999999997</c:v>
                </c:pt>
                <c:pt idx="7">
                  <c:v>801.14</c:v>
                </c:pt>
                <c:pt idx="8">
                  <c:v>734.49900000000002</c:v>
                </c:pt>
                <c:pt idx="9">
                  <c:v>561.34</c:v>
                </c:pt>
                <c:pt idx="10">
                  <c:v>551.27700000000004</c:v>
                </c:pt>
                <c:pt idx="11">
                  <c:v>562.59900000000005</c:v>
                </c:pt>
                <c:pt idx="12" formatCode="General">
                  <c:v>580.74699999999996</c:v>
                </c:pt>
                <c:pt idx="13" formatCode="General">
                  <c:v>594.87199999999996</c:v>
                </c:pt>
                <c:pt idx="14" formatCode="General">
                  <c:v>585.36</c:v>
                </c:pt>
                <c:pt idx="15" formatCode="General">
                  <c:v>580.43600000000004</c:v>
                </c:pt>
                <c:pt idx="16" formatCode="General">
                  <c:v>569.50900000000001</c:v>
                </c:pt>
                <c:pt idx="17" formatCode="General">
                  <c:v>572.41499999999996</c:v>
                </c:pt>
                <c:pt idx="18" formatCode="General">
                  <c:v>615.00099999999998</c:v>
                </c:pt>
                <c:pt idx="19" formatCode="General">
                  <c:v>667.54899999999998</c:v>
                </c:pt>
                <c:pt idx="20" formatCode="General">
                  <c:v>645.51900000000001</c:v>
                </c:pt>
                <c:pt idx="21" formatCode="General">
                  <c:v>650.48099999999999</c:v>
                </c:pt>
                <c:pt idx="22" formatCode="General">
                  <c:v>666.42899999999997</c:v>
                </c:pt>
                <c:pt idx="23" formatCode="General">
                  <c:v>688.12199999999996</c:v>
                </c:pt>
                <c:pt idx="24" formatCode="General">
                  <c:v>694.21400000000006</c:v>
                </c:pt>
                <c:pt idx="25" formatCode="General">
                  <c:v>679.96</c:v>
                </c:pt>
                <c:pt idx="26" formatCode="General">
                  <c:v>665.85599999999999</c:v>
                </c:pt>
                <c:pt idx="27" formatCode="General">
                  <c:v>658.05499999999995</c:v>
                </c:pt>
                <c:pt idx="28" formatCode="General">
                  <c:v>670.30399999999997</c:v>
                </c:pt>
                <c:pt idx="29" formatCode="General">
                  <c:v>703.84299999999996</c:v>
                </c:pt>
                <c:pt idx="30" formatCode="General">
                  <c:v>719.73299999999995</c:v>
                </c:pt>
                <c:pt idx="31" formatCode="General">
                  <c:v>665.928</c:v>
                </c:pt>
                <c:pt idx="32" formatCode="General">
                  <c:v>601.97299999999996</c:v>
                </c:pt>
                <c:pt idx="33" formatCode="General">
                  <c:v>564.67700000000002</c:v>
                </c:pt>
                <c:pt idx="34" formatCode="General">
                  <c:v>588.327</c:v>
                </c:pt>
                <c:pt idx="35" formatCode="General">
                  <c:v>612.25199999999995</c:v>
                </c:pt>
                <c:pt idx="36" formatCode="General">
                  <c:v>642.303</c:v>
                </c:pt>
                <c:pt idx="37" formatCode="General">
                  <c:v>644.49800000000005</c:v>
                </c:pt>
                <c:pt idx="38" formatCode="General">
                  <c:v>660.08699999999999</c:v>
                </c:pt>
                <c:pt idx="39" formatCode="General">
                  <c:v>675.66499999999996</c:v>
                </c:pt>
                <c:pt idx="40" formatCode="General">
                  <c:v>696.11644754046642</c:v>
                </c:pt>
                <c:pt idx="41" formatCode="General">
                  <c:v>711</c:v>
                </c:pt>
                <c:pt idx="42" formatCode="General">
                  <c:v>714.99099999999999</c:v>
                </c:pt>
                <c:pt idx="43" formatCode="General">
                  <c:v>737.56065821581399</c:v>
                </c:pt>
                <c:pt idx="44" formatCode="General">
                  <c:v>725.12099999999998</c:v>
                </c:pt>
                <c:pt idx="45" formatCode="General">
                  <c:v>614.13007988323398</c:v>
                </c:pt>
                <c:pt idx="46" formatCode="General">
                  <c:v>611.25</c:v>
                </c:pt>
                <c:pt idx="47" formatCode="General">
                  <c:v>606.69500000000005</c:v>
                </c:pt>
                <c:pt idx="48" formatCode="General">
                  <c:v>618.28</c:v>
                </c:pt>
                <c:pt idx="49" formatCode="General">
                  <c:v>631.49</c:v>
                </c:pt>
                <c:pt idx="50" formatCode="General">
                  <c:v>641.13755024447926</c:v>
                </c:pt>
                <c:pt idx="51" formatCode="General">
                  <c:v>656.92441431933162</c:v>
                </c:pt>
                <c:pt idx="52" formatCode="General">
                  <c:v>673.30958282276117</c:v>
                </c:pt>
                <c:pt idx="53" formatCode="General">
                  <c:v>690.21093440325797</c:v>
                </c:pt>
                <c:pt idx="54" formatCode="General">
                  <c:v>697.6</c:v>
                </c:pt>
                <c:pt idx="55" formatCode="General">
                  <c:v>737.42853603320202</c:v>
                </c:pt>
                <c:pt idx="56" formatCode="General">
                  <c:v>743.93299999999999</c:v>
                </c:pt>
                <c:pt idx="57" formatCode="General">
                  <c:v>719.78252808576792</c:v>
                </c:pt>
                <c:pt idx="58" formatCode="General">
                  <c:v>708.90700000000004</c:v>
                </c:pt>
                <c:pt idx="59" formatCode="General">
                  <c:v>723.48699999999997</c:v>
                </c:pt>
                <c:pt idx="60" formatCode="General">
                  <c:v>736.13199999999995</c:v>
                </c:pt>
                <c:pt idx="61" formatCode="General">
                  <c:v>738.73199999999997</c:v>
                </c:pt>
                <c:pt idx="62" formatCode="General">
                  <c:v>730.09799999999996</c:v>
                </c:pt>
                <c:pt idx="63" formatCode="General">
                  <c:v>719.29499999999996</c:v>
                </c:pt>
                <c:pt idx="64" formatCode="General">
                  <c:v>711.44299999999998</c:v>
                </c:pt>
                <c:pt idx="65" formatCode="General">
                  <c:v>699.15099999999995</c:v>
                </c:pt>
                <c:pt idx="66" formatCode="General">
                  <c:v>693.54300000000001</c:v>
                </c:pt>
                <c:pt idx="67" formatCode="General">
                  <c:v>704.41</c:v>
                </c:pt>
                <c:pt idx="68" formatCode="General">
                  <c:v>670.34699999999998</c:v>
                </c:pt>
                <c:pt idx="69" formatCode="General">
                  <c:v>605.54899999999998</c:v>
                </c:pt>
                <c:pt idx="70" formatCode="General">
                  <c:v>621.9</c:v>
                </c:pt>
                <c:pt idx="71" formatCode="General">
                  <c:v>637.63199999999995</c:v>
                </c:pt>
                <c:pt idx="72" formatCode="General">
                  <c:v>653.34699999999998</c:v>
                </c:pt>
                <c:pt idx="73" formatCode="General">
                  <c:v>660.33900000000006</c:v>
                </c:pt>
                <c:pt idx="74" formatCode="General">
                  <c:v>671.08</c:v>
                </c:pt>
                <c:pt idx="75" formatCode="General">
                  <c:v>713.779</c:v>
                </c:pt>
                <c:pt idx="76" formatCode="General">
                  <c:v>750.54</c:v>
                </c:pt>
                <c:pt idx="77" formatCode="General">
                  <c:v>753.14700000000005</c:v>
                </c:pt>
                <c:pt idx="78" formatCode="General">
                  <c:v>775.65200000000004</c:v>
                </c:pt>
                <c:pt idx="79" formatCode="General">
                  <c:v>843.08100000000002</c:v>
                </c:pt>
                <c:pt idx="80" formatCode="General">
                  <c:v>836.72</c:v>
                </c:pt>
                <c:pt idx="81" formatCode="General">
                  <c:v>730.87599999999998</c:v>
                </c:pt>
                <c:pt idx="82" formatCode="General">
                  <c:v>756.56399999999996</c:v>
                </c:pt>
                <c:pt idx="83" formatCode="General">
                  <c:v>768.37</c:v>
                </c:pt>
                <c:pt idx="84" formatCode="General">
                  <c:v>816.601</c:v>
                </c:pt>
                <c:pt idx="85" formatCode="General">
                  <c:v>861.51099999999997</c:v>
                </c:pt>
                <c:pt idx="86" formatCode="General">
                  <c:v>888.13699999999994</c:v>
                </c:pt>
                <c:pt idx="87" formatCode="General">
                  <c:v>932.12699999999995</c:v>
                </c:pt>
                <c:pt idx="88" formatCode="General">
                  <c:v>1001.87</c:v>
                </c:pt>
                <c:pt idx="89">
                  <c:v>1023.51</c:v>
                </c:pt>
                <c:pt idx="90">
                  <c:v>1010.018</c:v>
                </c:pt>
                <c:pt idx="91">
                  <c:v>1032.9349999999999</c:v>
                </c:pt>
                <c:pt idx="92">
                  <c:v>1086.5409999999999</c:v>
                </c:pt>
                <c:pt idx="93">
                  <c:v>954.97199999999998</c:v>
                </c:pt>
                <c:pt idx="94">
                  <c:v>1006.831</c:v>
                </c:pt>
                <c:pt idx="95">
                  <c:v>1044.1089999999999</c:v>
                </c:pt>
                <c:pt idx="96" formatCode="#,##0">
                  <c:v>1072.394</c:v>
                </c:pt>
                <c:pt idx="97" formatCode="#,##0">
                  <c:v>1106.1310000000001</c:v>
                </c:pt>
                <c:pt idx="98" formatCode="#,##0">
                  <c:v>1302.5530000000001</c:v>
                </c:pt>
                <c:pt idx="99" formatCode="#,##0">
                  <c:v>1438.046</c:v>
                </c:pt>
                <c:pt idx="100">
                  <c:v>1472.1859999999999</c:v>
                </c:pt>
                <c:pt idx="101">
                  <c:v>1445.4549999999999</c:v>
                </c:pt>
                <c:pt idx="102">
                  <c:v>1429.4590000000001</c:v>
                </c:pt>
                <c:pt idx="103">
                  <c:v>1424.6610000000001</c:v>
                </c:pt>
                <c:pt idx="104" formatCode="0.00">
                  <c:v>1419.644</c:v>
                </c:pt>
                <c:pt idx="105" formatCode="0.00">
                  <c:v>1430.742</c:v>
                </c:pt>
                <c:pt idx="106" formatCode="0.00">
                  <c:v>1401.06</c:v>
                </c:pt>
                <c:pt idx="107" formatCode="0.00">
                  <c:v>1354.424</c:v>
                </c:pt>
                <c:pt idx="108" formatCode="0.00">
                  <c:v>1289.2460000000001</c:v>
                </c:pt>
                <c:pt idx="109" formatCode="0.00">
                  <c:v>1287.4100000000001</c:v>
                </c:pt>
                <c:pt idx="110" formatCode="0.00">
                  <c:v>1220.44</c:v>
                </c:pt>
                <c:pt idx="111" formatCode="0.00">
                  <c:v>1134.838</c:v>
                </c:pt>
                <c:pt idx="112" formatCode="0.00">
                  <c:v>1053.9680000000001</c:v>
                </c:pt>
                <c:pt idx="113" formatCode="0.00">
                  <c:v>989.428</c:v>
                </c:pt>
                <c:pt idx="114" formatCode="0.00">
                  <c:v>981.94200000000001</c:v>
                </c:pt>
                <c:pt idx="115" formatCode="0.00">
                  <c:v>957.19100000000003</c:v>
                </c:pt>
                <c:pt idx="116" formatCode="0.00">
                  <c:v>884.90700000000004</c:v>
                </c:pt>
                <c:pt idx="117" formatCode="0.00">
                  <c:v>836.59900000000005</c:v>
                </c:pt>
                <c:pt idx="118" formatCode="0.00">
                  <c:v>822.65200000000004</c:v>
                </c:pt>
                <c:pt idx="119" formatCode="0.00">
                  <c:v>824.50699999999995</c:v>
                </c:pt>
                <c:pt idx="120" formatCode="0.00">
                  <c:v>797.61400000000003</c:v>
                </c:pt>
                <c:pt idx="121" formatCode="0.00">
                  <c:v>750.76054668714505</c:v>
                </c:pt>
                <c:pt idx="122" formatCode="0.00">
                  <c:v>724.07232494839434</c:v>
                </c:pt>
                <c:pt idx="123" formatCode="0.00">
                  <c:v>725.36692901836022</c:v>
                </c:pt>
                <c:pt idx="124" formatCode="0.00">
                  <c:v>780.42197649980176</c:v>
                </c:pt>
                <c:pt idx="125" formatCode="0.00">
                  <c:v>870.47613908614665</c:v>
                </c:pt>
                <c:pt idx="126" formatCode="0.00">
                  <c:v>882.93301510367564</c:v>
                </c:pt>
                <c:pt idx="127" formatCode="0.00">
                  <c:v>875.32232340789915</c:v>
                </c:pt>
                <c:pt idx="128" formatCode="0.00">
                  <c:v>820.36599929745751</c:v>
                </c:pt>
                <c:pt idx="129" formatCode="0.00">
                  <c:v>801.79015697833302</c:v>
                </c:pt>
                <c:pt idx="130" formatCode="0.00">
                  <c:v>823.52279827252596</c:v>
                </c:pt>
                <c:pt idx="131" formatCode="0.00">
                  <c:v>840.14851832844363</c:v>
                </c:pt>
                <c:pt idx="132" formatCode="0.00">
                  <c:v>863.0742305952549</c:v>
                </c:pt>
                <c:pt idx="133" formatCode="0.00">
                  <c:v>873.84983708132756</c:v>
                </c:pt>
                <c:pt idx="134" formatCode="0.00">
                  <c:v>882.82820570474723</c:v>
                </c:pt>
                <c:pt idx="135" formatCode="0.00">
                  <c:v>899.33897342177784</c:v>
                </c:pt>
                <c:pt idx="136" formatCode="0.00">
                  <c:v>910.36542466997605</c:v>
                </c:pt>
                <c:pt idx="137" formatCode="0.00">
                  <c:v>910.54528653575562</c:v>
                </c:pt>
                <c:pt idx="138" formatCode="0.00">
                  <c:v>909.04701596936661</c:v>
                </c:pt>
                <c:pt idx="139" formatCode="0.00">
                  <c:v>926.09713257102283</c:v>
                </c:pt>
                <c:pt idx="140" formatCode="0.00">
                  <c:v>947.75363465532155</c:v>
                </c:pt>
                <c:pt idx="141" formatCode="0.00">
                  <c:v>759.74462888646997</c:v>
                </c:pt>
                <c:pt idx="142" formatCode="0.00">
                  <c:v>739.20317674100954</c:v>
                </c:pt>
                <c:pt idx="143" formatCode="0.00">
                  <c:v>745.53846777978868</c:v>
                </c:pt>
                <c:pt idx="144" formatCode="0.00">
                  <c:v>742.72909302118239</c:v>
                </c:pt>
                <c:pt idx="145" formatCode="0.00">
                  <c:v>754.92520497445332</c:v>
                </c:pt>
                <c:pt idx="146" formatCode="0.00">
                  <c:v>766.58</c:v>
                </c:pt>
                <c:pt idx="147" formatCode="0.00">
                  <c:v>795.67</c:v>
                </c:pt>
                <c:pt idx="148" formatCode="0.00">
                  <c:v>835.14</c:v>
                </c:pt>
                <c:pt idx="149" formatCode="General">
                  <c:v>851.86</c:v>
                </c:pt>
                <c:pt idx="150" formatCode="General">
                  <c:v>889.1</c:v>
                </c:pt>
                <c:pt idx="151" formatCode="#,##0">
                  <c:v>940.63</c:v>
                </c:pt>
                <c:pt idx="152" formatCode="General">
                  <c:v>977.22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58B-4D7F-9645-CB8811EA47D8}"/>
            </c:ext>
          </c:extLst>
        </c:ser>
        <c:ser>
          <c:idx val="2"/>
          <c:order val="2"/>
          <c:tx>
            <c:v>pasze uzupełniające</c:v>
          </c:tx>
          <c:spPr>
            <a:ln w="9525"/>
          </c:spPr>
          <c:marker>
            <c:symbol val="triangle"/>
            <c:size val="2"/>
            <c:spPr>
              <a:ln>
                <a:solidFill>
                  <a:srgbClr val="00B0F0"/>
                </a:solidFill>
              </a:ln>
            </c:spPr>
          </c:marker>
          <c:cat>
            <c:numRef>
              <c:f>'pasze zbożę bydło'!$P$3:$P$155</c:f>
              <c:numCache>
                <c:formatCode>General</c:formatCode>
                <c:ptCount val="153"/>
                <c:pt idx="5">
                  <c:v>2014</c:v>
                </c:pt>
                <c:pt idx="17">
                  <c:v>2015</c:v>
                </c:pt>
                <c:pt idx="29">
                  <c:v>2016</c:v>
                </c:pt>
                <c:pt idx="41">
                  <c:v>2017</c:v>
                </c:pt>
                <c:pt idx="53">
                  <c:v>2018</c:v>
                </c:pt>
                <c:pt idx="65">
                  <c:v>2019</c:v>
                </c:pt>
                <c:pt idx="77">
                  <c:v>2020</c:v>
                </c:pt>
                <c:pt idx="89">
                  <c:v>2021</c:v>
                </c:pt>
                <c:pt idx="101">
                  <c:v>2022</c:v>
                </c:pt>
                <c:pt idx="113">
                  <c:v>2023</c:v>
                </c:pt>
                <c:pt idx="125">
                  <c:v>2024</c:v>
                </c:pt>
                <c:pt idx="137">
                  <c:v>2025</c:v>
                </c:pt>
                <c:pt idx="148">
                  <c:v>2026</c:v>
                </c:pt>
              </c:numCache>
            </c:numRef>
          </c:cat>
          <c:val>
            <c:numRef>
              <c:f>'pasze zbożę bydło'!$O$3:$O$155</c:f>
              <c:numCache>
                <c:formatCode>General</c:formatCode>
                <c:ptCount val="153"/>
                <c:pt idx="0">
                  <c:v>1349.25</c:v>
                </c:pt>
                <c:pt idx="1">
                  <c:v>1229.74</c:v>
                </c:pt>
                <c:pt idx="2">
                  <c:v>1329.73</c:v>
                </c:pt>
                <c:pt idx="3">
                  <c:v>1352.71</c:v>
                </c:pt>
                <c:pt idx="4">
                  <c:v>1337.7</c:v>
                </c:pt>
                <c:pt idx="5">
                  <c:v>1337.39</c:v>
                </c:pt>
                <c:pt idx="6">
                  <c:v>1340.91</c:v>
                </c:pt>
                <c:pt idx="7">
                  <c:v>1289.5999999999999</c:v>
                </c:pt>
                <c:pt idx="8">
                  <c:v>1286.24</c:v>
                </c:pt>
                <c:pt idx="9">
                  <c:v>1257.32</c:v>
                </c:pt>
                <c:pt idx="10">
                  <c:v>1259.77</c:v>
                </c:pt>
                <c:pt idx="11">
                  <c:v>1253.31</c:v>
                </c:pt>
                <c:pt idx="12">
                  <c:v>1330.51</c:v>
                </c:pt>
                <c:pt idx="13">
                  <c:v>1288.93</c:v>
                </c:pt>
                <c:pt idx="14">
                  <c:v>1267.48</c:v>
                </c:pt>
                <c:pt idx="15">
                  <c:v>1249.83</c:v>
                </c:pt>
                <c:pt idx="16">
                  <c:v>1237.6500000000001</c:v>
                </c:pt>
                <c:pt idx="17">
                  <c:v>1187.46</c:v>
                </c:pt>
                <c:pt idx="18">
                  <c:v>1205.3900000000001</c:v>
                </c:pt>
                <c:pt idx="19">
                  <c:v>1239.93</c:v>
                </c:pt>
                <c:pt idx="20">
                  <c:v>1229.81</c:v>
                </c:pt>
                <c:pt idx="21">
                  <c:v>1217.8699999999999</c:v>
                </c:pt>
                <c:pt idx="22">
                  <c:v>1190.97</c:v>
                </c:pt>
                <c:pt idx="23">
                  <c:v>1203.1199999999999</c:v>
                </c:pt>
                <c:pt idx="24">
                  <c:v>1128.83</c:v>
                </c:pt>
                <c:pt idx="25">
                  <c:v>1180.72</c:v>
                </c:pt>
                <c:pt idx="26">
                  <c:v>1153.57</c:v>
                </c:pt>
                <c:pt idx="27">
                  <c:v>1083.08</c:v>
                </c:pt>
                <c:pt idx="28">
                  <c:v>1087.07</c:v>
                </c:pt>
                <c:pt idx="29">
                  <c:v>1114.9100000000001</c:v>
                </c:pt>
                <c:pt idx="30">
                  <c:v>1137.72</c:v>
                </c:pt>
                <c:pt idx="31">
                  <c:v>1130.69</c:v>
                </c:pt>
                <c:pt idx="32">
                  <c:v>1113.3800000000001</c:v>
                </c:pt>
                <c:pt idx="33">
                  <c:v>1073.54</c:v>
                </c:pt>
                <c:pt idx="34">
                  <c:v>1069.46</c:v>
                </c:pt>
                <c:pt idx="35">
                  <c:v>1091.8900000000001</c:v>
                </c:pt>
                <c:pt idx="36">
                  <c:v>1125.27</c:v>
                </c:pt>
                <c:pt idx="37">
                  <c:v>1130.4000000000001</c:v>
                </c:pt>
                <c:pt idx="38">
                  <c:v>1137.2</c:v>
                </c:pt>
                <c:pt idx="39">
                  <c:v>1144.28</c:v>
                </c:pt>
                <c:pt idx="40">
                  <c:v>1189.32</c:v>
                </c:pt>
                <c:pt idx="41">
                  <c:v>1159.9100000000001</c:v>
                </c:pt>
                <c:pt idx="42">
                  <c:v>1158.05</c:v>
                </c:pt>
                <c:pt idx="43">
                  <c:v>1160.8800000000001</c:v>
                </c:pt>
                <c:pt idx="44">
                  <c:v>1135.67</c:v>
                </c:pt>
                <c:pt idx="45">
                  <c:v>1158.99</c:v>
                </c:pt>
                <c:pt idx="46">
                  <c:v>1159.07</c:v>
                </c:pt>
                <c:pt idx="47">
                  <c:v>1186.81</c:v>
                </c:pt>
                <c:pt idx="48">
                  <c:v>1229.9100000000001</c:v>
                </c:pt>
                <c:pt idx="49">
                  <c:v>1203.7</c:v>
                </c:pt>
                <c:pt idx="50">
                  <c:v>1239.8399999999999</c:v>
                </c:pt>
                <c:pt idx="51">
                  <c:v>1234.95</c:v>
                </c:pt>
                <c:pt idx="52">
                  <c:v>1234.67</c:v>
                </c:pt>
                <c:pt idx="53">
                  <c:v>1264.4000000000001</c:v>
                </c:pt>
                <c:pt idx="54">
                  <c:v>1242.92</c:v>
                </c:pt>
                <c:pt idx="55">
                  <c:v>1240.8499999999999</c:v>
                </c:pt>
                <c:pt idx="56">
                  <c:v>1262.44</c:v>
                </c:pt>
                <c:pt idx="57">
                  <c:v>1294.02</c:v>
                </c:pt>
                <c:pt idx="58">
                  <c:v>1290.83</c:v>
                </c:pt>
                <c:pt idx="59">
                  <c:v>1296.0999999999999</c:v>
                </c:pt>
                <c:pt idx="60">
                  <c:v>1300</c:v>
                </c:pt>
                <c:pt idx="61">
                  <c:v>1298.05</c:v>
                </c:pt>
                <c:pt idx="62">
                  <c:v>1289.56</c:v>
                </c:pt>
                <c:pt idx="63">
                  <c:v>1278.79</c:v>
                </c:pt>
                <c:pt idx="64">
                  <c:v>1244.99</c:v>
                </c:pt>
                <c:pt idx="65">
                  <c:v>1267.8499999999999</c:v>
                </c:pt>
                <c:pt idx="66">
                  <c:v>1246.78</c:v>
                </c:pt>
                <c:pt idx="67">
                  <c:v>1243.3900000000001</c:v>
                </c:pt>
                <c:pt idx="68">
                  <c:v>1238.26</c:v>
                </c:pt>
                <c:pt idx="69">
                  <c:v>1228.3599999999999</c:v>
                </c:pt>
                <c:pt idx="70">
                  <c:v>1217.06</c:v>
                </c:pt>
                <c:pt idx="71">
                  <c:v>1218.33</c:v>
                </c:pt>
                <c:pt idx="72">
                  <c:v>1230.18</c:v>
                </c:pt>
                <c:pt idx="73">
                  <c:v>1229.82</c:v>
                </c:pt>
                <c:pt idx="74">
                  <c:v>1229.3399999999999</c:v>
                </c:pt>
                <c:pt idx="75">
                  <c:v>1255.6099999999999</c:v>
                </c:pt>
                <c:pt idx="76">
                  <c:v>1276.99</c:v>
                </c:pt>
                <c:pt idx="77">
                  <c:v>1240.53</c:v>
                </c:pt>
                <c:pt idx="78">
                  <c:v>1266.26</c:v>
                </c:pt>
                <c:pt idx="79">
                  <c:v>1244.96</c:v>
                </c:pt>
                <c:pt idx="80">
                  <c:v>1230.97</c:v>
                </c:pt>
                <c:pt idx="81">
                  <c:v>1240.5</c:v>
                </c:pt>
                <c:pt idx="82">
                  <c:v>1296.77</c:v>
                </c:pt>
                <c:pt idx="83">
                  <c:v>1331.89</c:v>
                </c:pt>
                <c:pt idx="84">
                  <c:v>1350.77</c:v>
                </c:pt>
                <c:pt idx="85">
                  <c:v>1440.19</c:v>
                </c:pt>
                <c:pt idx="86">
                  <c:v>1459.83</c:v>
                </c:pt>
                <c:pt idx="87">
                  <c:v>1486.92</c:v>
                </c:pt>
                <c:pt idx="88">
                  <c:v>1490.93</c:v>
                </c:pt>
                <c:pt idx="89">
                  <c:v>1409.46</c:v>
                </c:pt>
                <c:pt idx="90">
                  <c:v>1511.08</c:v>
                </c:pt>
                <c:pt idx="91">
                  <c:v>1503.3</c:v>
                </c:pt>
                <c:pt idx="92">
                  <c:v>1524.55</c:v>
                </c:pt>
                <c:pt idx="93">
                  <c:v>1524.53</c:v>
                </c:pt>
                <c:pt idx="94">
                  <c:v>1517.98</c:v>
                </c:pt>
                <c:pt idx="95">
                  <c:v>1572.63</c:v>
                </c:pt>
                <c:pt idx="96">
                  <c:v>1573.15</c:v>
                </c:pt>
                <c:pt idx="97">
                  <c:v>1585.32</c:v>
                </c:pt>
                <c:pt idx="98">
                  <c:v>1747.97</c:v>
                </c:pt>
                <c:pt idx="99">
                  <c:v>1878.9</c:v>
                </c:pt>
                <c:pt idx="100">
                  <c:v>1943.68</c:v>
                </c:pt>
                <c:pt idx="101">
                  <c:v>1925.69</c:v>
                </c:pt>
                <c:pt idx="102">
                  <c:v>1878.45</c:v>
                </c:pt>
                <c:pt idx="103">
                  <c:v>1848.75</c:v>
                </c:pt>
                <c:pt idx="104">
                  <c:v>1840.17</c:v>
                </c:pt>
                <c:pt idx="105">
                  <c:v>1807.48</c:v>
                </c:pt>
                <c:pt idx="106">
                  <c:v>1849.04</c:v>
                </c:pt>
                <c:pt idx="107">
                  <c:v>1827.21</c:v>
                </c:pt>
                <c:pt idx="108">
                  <c:v>1851.59</c:v>
                </c:pt>
                <c:pt idx="109">
                  <c:v>1820.88</c:v>
                </c:pt>
                <c:pt idx="110">
                  <c:v>1811.42</c:v>
                </c:pt>
                <c:pt idx="111">
                  <c:v>1757.07</c:v>
                </c:pt>
                <c:pt idx="112">
                  <c:v>1710.79</c:v>
                </c:pt>
                <c:pt idx="113">
                  <c:v>1771.34</c:v>
                </c:pt>
                <c:pt idx="114">
                  <c:v>1639.01</c:v>
                </c:pt>
                <c:pt idx="115">
                  <c:v>1561.03</c:v>
                </c:pt>
                <c:pt idx="116">
                  <c:v>1537.89</c:v>
                </c:pt>
                <c:pt idx="117">
                  <c:v>1528.33</c:v>
                </c:pt>
                <c:pt idx="118">
                  <c:v>1539.84</c:v>
                </c:pt>
                <c:pt idx="119">
                  <c:v>1528.21</c:v>
                </c:pt>
                <c:pt idx="120">
                  <c:v>1525.62</c:v>
                </c:pt>
                <c:pt idx="121">
                  <c:v>1490.48</c:v>
                </c:pt>
                <c:pt idx="122">
                  <c:v>1461.63</c:v>
                </c:pt>
                <c:pt idx="123">
                  <c:v>1499.4</c:v>
                </c:pt>
                <c:pt idx="124">
                  <c:v>1441.68</c:v>
                </c:pt>
                <c:pt idx="125">
                  <c:v>1485.56</c:v>
                </c:pt>
                <c:pt idx="126">
                  <c:v>1485.93</c:v>
                </c:pt>
                <c:pt idx="127">
                  <c:v>1478.33</c:v>
                </c:pt>
                <c:pt idx="128">
                  <c:v>1447.35</c:v>
                </c:pt>
                <c:pt idx="129">
                  <c:v>1416.38</c:v>
                </c:pt>
                <c:pt idx="130">
                  <c:v>1457.87</c:v>
                </c:pt>
                <c:pt idx="131">
                  <c:v>1439.02</c:v>
                </c:pt>
                <c:pt idx="132">
                  <c:v>1473.65</c:v>
                </c:pt>
                <c:pt idx="133">
                  <c:v>1450.16</c:v>
                </c:pt>
                <c:pt idx="134">
                  <c:v>1457.72</c:v>
                </c:pt>
                <c:pt idx="135">
                  <c:v>1459.5</c:v>
                </c:pt>
                <c:pt idx="136">
                  <c:v>1460.53</c:v>
                </c:pt>
                <c:pt idx="137">
                  <c:v>1462.07</c:v>
                </c:pt>
                <c:pt idx="138">
                  <c:v>1466.82</c:v>
                </c:pt>
                <c:pt idx="139">
                  <c:v>1435.39</c:v>
                </c:pt>
                <c:pt idx="140">
                  <c:v>1417.48</c:v>
                </c:pt>
                <c:pt idx="141">
                  <c:v>1401.04</c:v>
                </c:pt>
                <c:pt idx="142">
                  <c:v>1362.67</c:v>
                </c:pt>
                <c:pt idx="143">
                  <c:v>1359.06</c:v>
                </c:pt>
                <c:pt idx="144">
                  <c:v>1387.36</c:v>
                </c:pt>
                <c:pt idx="145">
                  <c:v>1369.31</c:v>
                </c:pt>
                <c:pt idx="146">
                  <c:v>1405.27</c:v>
                </c:pt>
                <c:pt idx="147">
                  <c:v>1417.68</c:v>
                </c:pt>
                <c:pt idx="148">
                  <c:v>1415.37</c:v>
                </c:pt>
                <c:pt idx="149">
                  <c:v>1634.26</c:v>
                </c:pt>
                <c:pt idx="150">
                  <c:v>1631.43</c:v>
                </c:pt>
                <c:pt idx="151">
                  <c:v>1633.37158799905</c:v>
                </c:pt>
                <c:pt idx="152">
                  <c:v>1650.85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58B-4D7F-9645-CB8811EA47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2554496"/>
        <c:axId val="42556416"/>
      </c:lineChart>
      <c:catAx>
        <c:axId val="425544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3060000"/>
          <a:lstStyle/>
          <a:p>
            <a:pPr>
              <a:defRPr/>
            </a:pPr>
            <a:endParaRPr lang="pl-PL"/>
          </a:p>
        </c:txPr>
        <c:crossAx val="42556416"/>
        <c:crosses val="autoZero"/>
        <c:auto val="1"/>
        <c:lblAlgn val="ctr"/>
        <c:lblOffset val="100"/>
        <c:noMultiLvlLbl val="0"/>
      </c:catAx>
      <c:valAx>
        <c:axId val="42556416"/>
        <c:scaling>
          <c:orientation val="minMax"/>
          <c:max val="2200"/>
          <c:min val="300"/>
        </c:scaling>
        <c:delete val="0"/>
        <c:axPos val="l"/>
        <c:numFmt formatCode="0" sourceLinked="1"/>
        <c:majorTickMark val="out"/>
        <c:minorTickMark val="none"/>
        <c:tickLblPos val="nextTo"/>
        <c:crossAx val="42554496"/>
        <c:crosses val="autoZero"/>
        <c:crossBetween val="between"/>
        <c:majorUnit val="300"/>
      </c:valAx>
    </c:plotArea>
    <c:legend>
      <c:legendPos val="r"/>
      <c:layout>
        <c:manualLayout>
          <c:xMode val="edge"/>
          <c:yMode val="edge"/>
          <c:x val="0.12316232097285419"/>
          <c:y val="0.14484117369944141"/>
          <c:w val="0.25613710050949512"/>
          <c:h val="0.20905102180146556"/>
        </c:manualLayout>
      </c:layout>
      <c:overlay val="0"/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/>
      </a:pPr>
      <a:endParaRPr lang="pl-PL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3.3640252145803851E-2"/>
          <c:y val="2.36188437548665E-2"/>
          <c:w val="0.91504095120640039"/>
          <c:h val="0.8415974657824042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Arkusz2!$K$1</c:f>
              <c:strCache>
                <c:ptCount val="1"/>
                <c:pt idx="0">
                  <c:v>Nadwyżka bezpośrednia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</c:spPr>
          <c:invertIfNegative val="0"/>
          <c:cat>
            <c:numRef>
              <c:f>Arkusz2!$N$7:$N$70</c:f>
              <c:numCache>
                <c:formatCode>General</c:formatCode>
                <c:ptCount val="64"/>
                <c:pt idx="3">
                  <c:v>2026</c:v>
                </c:pt>
                <c:pt idx="11">
                  <c:v>2025</c:v>
                </c:pt>
                <c:pt idx="23">
                  <c:v>2024</c:v>
                </c:pt>
                <c:pt idx="35">
                  <c:v>2023</c:v>
                </c:pt>
                <c:pt idx="47">
                  <c:v>2022</c:v>
                </c:pt>
                <c:pt idx="59">
                  <c:v>2021</c:v>
                </c:pt>
              </c:numCache>
            </c:numRef>
          </c:cat>
          <c:val>
            <c:numRef>
              <c:f>Arkusz2!$K$4:$K$59</c:f>
              <c:numCache>
                <c:formatCode>#,##0.0</c:formatCode>
                <c:ptCount val="56"/>
                <c:pt idx="0">
                  <c:v>84.531938600000004</c:v>
                </c:pt>
                <c:pt idx="1">
                  <c:v>82.937818900000011</c:v>
                </c:pt>
                <c:pt idx="2">
                  <c:v>87.146180999999999</c:v>
                </c:pt>
                <c:pt idx="3">
                  <c:v>96.754252400000013</c:v>
                </c:pt>
                <c:pt idx="4">
                  <c:v>101.836894</c:v>
                </c:pt>
                <c:pt idx="5">
                  <c:v>105.1909282</c:v>
                </c:pt>
                <c:pt idx="6">
                  <c:v>108.82666766013966</c:v>
                </c:pt>
                <c:pt idx="7">
                  <c:v>111.62041535229767</c:v>
                </c:pt>
                <c:pt idx="8">
                  <c:v>122.04639184285699</c:v>
                </c:pt>
                <c:pt idx="9">
                  <c:v>136.93267320997958</c:v>
                </c:pt>
                <c:pt idx="10">
                  <c:v>144.29867543773409</c:v>
                </c:pt>
                <c:pt idx="11">
                  <c:v>132.92100246874983</c:v>
                </c:pt>
                <c:pt idx="12">
                  <c:v>136.42341659104545</c:v>
                </c:pt>
                <c:pt idx="13">
                  <c:v>130.44479859014479</c:v>
                </c:pt>
                <c:pt idx="14">
                  <c:v>130.70424129876949</c:v>
                </c:pt>
                <c:pt idx="15">
                  <c:v>131.22870305030781</c:v>
                </c:pt>
                <c:pt idx="16">
                  <c:v>132.50450359552715</c:v>
                </c:pt>
                <c:pt idx="17">
                  <c:v>134.25650047180858</c:v>
                </c:pt>
                <c:pt idx="18">
                  <c:v>132.95544129756902</c:v>
                </c:pt>
                <c:pt idx="19">
                  <c:v>134.71323009895912</c:v>
                </c:pt>
                <c:pt idx="20">
                  <c:v>171.30971633063055</c:v>
                </c:pt>
                <c:pt idx="21">
                  <c:v>150.02791081593105</c:v>
                </c:pt>
                <c:pt idx="22">
                  <c:v>134.17961387238032</c:v>
                </c:pt>
                <c:pt idx="23">
                  <c:v>121.88840287808685</c:v>
                </c:pt>
                <c:pt idx="24">
                  <c:v>111.12759205589401</c:v>
                </c:pt>
                <c:pt idx="25">
                  <c:v>105.65023098163852</c:v>
                </c:pt>
                <c:pt idx="26">
                  <c:v>103.31064640951634</c:v>
                </c:pt>
                <c:pt idx="27">
                  <c:v>113.37589618222137</c:v>
                </c:pt>
                <c:pt idx="28">
                  <c:v>124.67375973437615</c:v>
                </c:pt>
                <c:pt idx="29">
                  <c:v>125.9346793084009</c:v>
                </c:pt>
                <c:pt idx="30">
                  <c:v>122.81346339276342</c:v>
                </c:pt>
                <c:pt idx="31">
                  <c:v>120.19524340999999</c:v>
                </c:pt>
                <c:pt idx="32">
                  <c:v>123.87604320999998</c:v>
                </c:pt>
                <c:pt idx="33">
                  <c:v>118.00697305</c:v>
                </c:pt>
                <c:pt idx="34">
                  <c:v>104.37391852999998</c:v>
                </c:pt>
                <c:pt idx="35">
                  <c:v>93.498117340000022</c:v>
                </c:pt>
                <c:pt idx="36">
                  <c:v>85.647548930000013</c:v>
                </c:pt>
                <c:pt idx="37">
                  <c:v>83.534090800000001</c:v>
                </c:pt>
                <c:pt idx="38">
                  <c:v>86.914141639999997</c:v>
                </c:pt>
                <c:pt idx="39">
                  <c:v>95.773444620000021</c:v>
                </c:pt>
                <c:pt idx="40">
                  <c:v>95.853780569999998</c:v>
                </c:pt>
                <c:pt idx="41">
                  <c:v>93.918551070000007</c:v>
                </c:pt>
                <c:pt idx="42">
                  <c:v>90.736488170000001</c:v>
                </c:pt>
                <c:pt idx="43">
                  <c:v>100.94853616</c:v>
                </c:pt>
                <c:pt idx="44">
                  <c:v>128.26174662</c:v>
                </c:pt>
                <c:pt idx="45">
                  <c:v>118.38686619000001</c:v>
                </c:pt>
                <c:pt idx="46">
                  <c:v>104.64701094</c:v>
                </c:pt>
                <c:pt idx="47">
                  <c:v>96.050948240000025</c:v>
                </c:pt>
                <c:pt idx="48">
                  <c:v>82.900219159999978</c:v>
                </c:pt>
                <c:pt idx="49">
                  <c:v>71.76549516</c:v>
                </c:pt>
                <c:pt idx="50">
                  <c:v>62.809458890000002</c:v>
                </c:pt>
                <c:pt idx="51">
                  <c:v>49.571265310000001</c:v>
                </c:pt>
                <c:pt idx="52">
                  <c:v>47.419918070000023</c:v>
                </c:pt>
                <c:pt idx="53">
                  <c:v>50.69783627999999</c:v>
                </c:pt>
                <c:pt idx="54">
                  <c:v>61.347085639999989</c:v>
                </c:pt>
                <c:pt idx="55">
                  <c:v>60.48046229000002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57-4183-8C17-14B62E6CBD2D}"/>
            </c:ext>
          </c:extLst>
        </c:ser>
        <c:ser>
          <c:idx val="2"/>
          <c:order val="2"/>
          <c:tx>
            <c:strRef>
              <c:f>Arkusz2!$P$1</c:f>
              <c:strCache>
                <c:ptCount val="1"/>
                <c:pt idx="0">
                  <c:v>Potencjalna kwota odszkodowania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numRef>
              <c:f>Arkusz2!$N$7:$N$70</c:f>
              <c:numCache>
                <c:formatCode>General</c:formatCode>
                <c:ptCount val="64"/>
                <c:pt idx="3">
                  <c:v>2026</c:v>
                </c:pt>
                <c:pt idx="11">
                  <c:v>2025</c:v>
                </c:pt>
                <c:pt idx="23">
                  <c:v>2024</c:v>
                </c:pt>
                <c:pt idx="35">
                  <c:v>2023</c:v>
                </c:pt>
                <c:pt idx="47">
                  <c:v>2022</c:v>
                </c:pt>
                <c:pt idx="59">
                  <c:v>2021</c:v>
                </c:pt>
              </c:numCache>
            </c:numRef>
          </c:cat>
          <c:val>
            <c:numRef>
              <c:f>Arkusz2!$P$4:$P$59</c:f>
              <c:numCache>
                <c:formatCode>General</c:formatCode>
                <c:ptCount val="56"/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10.428734689999999</c:v>
                </c:pt>
                <c:pt idx="52">
                  <c:v>12.580081929999977</c:v>
                </c:pt>
                <c:pt idx="53">
                  <c:v>9.30216372000001</c:v>
                </c:pt>
                <c:pt idx="54">
                  <c:v>0</c:v>
                </c:pt>
                <c:pt idx="5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F57-4183-8C17-14B62E6CBD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23343232"/>
        <c:axId val="123344768"/>
      </c:barChart>
      <c:lineChart>
        <c:grouping val="standard"/>
        <c:varyColors val="0"/>
        <c:ser>
          <c:idx val="1"/>
          <c:order val="1"/>
          <c:tx>
            <c:strRef>
              <c:f>Arkusz2!$L$1</c:f>
              <c:strCache>
                <c:ptCount val="1"/>
                <c:pt idx="0">
                  <c:v>Przykładowa wartość graniczna (60 zł)</c:v>
                </c:pt>
              </c:strCache>
            </c:strRef>
          </c:tx>
          <c:spPr>
            <a:ln w="9525">
              <a:solidFill>
                <a:schemeClr val="accent2">
                  <a:lumMod val="50000"/>
                </a:schemeClr>
              </a:solidFill>
            </a:ln>
          </c:spPr>
          <c:marker>
            <c:symbol val="none"/>
          </c:marker>
          <c:cat>
            <c:multiLvlStrRef>
              <c:f>Arkusz2!$N$59:$O$143</c:f>
              <c:multiLvlStrCache>
                <c:ptCount val="85"/>
                <c:lvl>
                  <c:pt idx="0">
                    <c:v>1</c:v>
                  </c:pt>
                  <c:pt idx="1">
                    <c:v>12</c:v>
                  </c:pt>
                  <c:pt idx="2">
                    <c:v>11</c:v>
                  </c:pt>
                  <c:pt idx="3">
                    <c:v>10</c:v>
                  </c:pt>
                  <c:pt idx="4">
                    <c:v>9</c:v>
                  </c:pt>
                  <c:pt idx="5">
                    <c:v>8</c:v>
                  </c:pt>
                  <c:pt idx="6">
                    <c:v>7</c:v>
                  </c:pt>
                  <c:pt idx="7">
                    <c:v>6</c:v>
                  </c:pt>
                  <c:pt idx="8">
                    <c:v>5</c:v>
                  </c:pt>
                  <c:pt idx="9">
                    <c:v>4</c:v>
                  </c:pt>
                  <c:pt idx="10">
                    <c:v>3</c:v>
                  </c:pt>
                  <c:pt idx="11">
                    <c:v>2</c:v>
                  </c:pt>
                  <c:pt idx="12">
                    <c:v>1</c:v>
                  </c:pt>
                  <c:pt idx="13">
                    <c:v>12</c:v>
                  </c:pt>
                  <c:pt idx="14">
                    <c:v>11</c:v>
                  </c:pt>
                  <c:pt idx="15">
                    <c:v>10</c:v>
                  </c:pt>
                  <c:pt idx="16">
                    <c:v>9</c:v>
                  </c:pt>
                  <c:pt idx="17">
                    <c:v>8</c:v>
                  </c:pt>
                  <c:pt idx="18">
                    <c:v>7</c:v>
                  </c:pt>
                  <c:pt idx="19">
                    <c:v>6</c:v>
                  </c:pt>
                  <c:pt idx="20">
                    <c:v>5</c:v>
                  </c:pt>
                  <c:pt idx="21">
                    <c:v>4</c:v>
                  </c:pt>
                  <c:pt idx="22">
                    <c:v>3</c:v>
                  </c:pt>
                  <c:pt idx="23">
                    <c:v>2</c:v>
                  </c:pt>
                  <c:pt idx="24">
                    <c:v>1</c:v>
                  </c:pt>
                  <c:pt idx="25">
                    <c:v>12</c:v>
                  </c:pt>
                  <c:pt idx="26">
                    <c:v>11</c:v>
                  </c:pt>
                  <c:pt idx="27">
                    <c:v>10</c:v>
                  </c:pt>
                  <c:pt idx="28">
                    <c:v>9</c:v>
                  </c:pt>
                  <c:pt idx="29">
                    <c:v>8</c:v>
                  </c:pt>
                  <c:pt idx="30">
                    <c:v>7</c:v>
                  </c:pt>
                  <c:pt idx="31">
                    <c:v>6</c:v>
                  </c:pt>
                  <c:pt idx="32">
                    <c:v>5</c:v>
                  </c:pt>
                  <c:pt idx="33">
                    <c:v>4</c:v>
                  </c:pt>
                  <c:pt idx="34">
                    <c:v>3</c:v>
                  </c:pt>
                  <c:pt idx="35">
                    <c:v>2</c:v>
                  </c:pt>
                  <c:pt idx="36">
                    <c:v>1</c:v>
                  </c:pt>
                  <c:pt idx="37">
                    <c:v>12</c:v>
                  </c:pt>
                  <c:pt idx="38">
                    <c:v>11</c:v>
                  </c:pt>
                  <c:pt idx="39">
                    <c:v>10</c:v>
                  </c:pt>
                  <c:pt idx="40">
                    <c:v>9</c:v>
                  </c:pt>
                  <c:pt idx="41">
                    <c:v>8</c:v>
                  </c:pt>
                  <c:pt idx="42">
                    <c:v>7</c:v>
                  </c:pt>
                  <c:pt idx="43">
                    <c:v>6</c:v>
                  </c:pt>
                  <c:pt idx="44">
                    <c:v>5</c:v>
                  </c:pt>
                  <c:pt idx="45">
                    <c:v>4</c:v>
                  </c:pt>
                  <c:pt idx="46">
                    <c:v>3</c:v>
                  </c:pt>
                  <c:pt idx="47">
                    <c:v>2</c:v>
                  </c:pt>
                  <c:pt idx="48">
                    <c:v>1</c:v>
                  </c:pt>
                  <c:pt idx="49">
                    <c:v>12</c:v>
                  </c:pt>
                  <c:pt idx="50">
                    <c:v>11</c:v>
                  </c:pt>
                  <c:pt idx="51">
                    <c:v>10</c:v>
                  </c:pt>
                  <c:pt idx="52">
                    <c:v>9</c:v>
                  </c:pt>
                  <c:pt idx="53">
                    <c:v>8</c:v>
                  </c:pt>
                  <c:pt idx="54">
                    <c:v>7</c:v>
                  </c:pt>
                  <c:pt idx="55">
                    <c:v>6</c:v>
                  </c:pt>
                  <c:pt idx="56">
                    <c:v>5</c:v>
                  </c:pt>
                  <c:pt idx="57">
                    <c:v>4</c:v>
                  </c:pt>
                  <c:pt idx="58">
                    <c:v>3</c:v>
                  </c:pt>
                  <c:pt idx="59">
                    <c:v>2</c:v>
                  </c:pt>
                  <c:pt idx="60">
                    <c:v>1</c:v>
                  </c:pt>
                  <c:pt idx="61">
                    <c:v>12</c:v>
                  </c:pt>
                  <c:pt idx="62">
                    <c:v>11</c:v>
                  </c:pt>
                  <c:pt idx="63">
                    <c:v>10</c:v>
                  </c:pt>
                  <c:pt idx="64">
                    <c:v>9</c:v>
                  </c:pt>
                  <c:pt idx="65">
                    <c:v>8</c:v>
                  </c:pt>
                  <c:pt idx="66">
                    <c:v>7</c:v>
                  </c:pt>
                  <c:pt idx="67">
                    <c:v>6</c:v>
                  </c:pt>
                  <c:pt idx="68">
                    <c:v>5</c:v>
                  </c:pt>
                  <c:pt idx="69">
                    <c:v>4</c:v>
                  </c:pt>
                  <c:pt idx="70">
                    <c:v>3</c:v>
                  </c:pt>
                  <c:pt idx="71">
                    <c:v>2</c:v>
                  </c:pt>
                  <c:pt idx="72">
                    <c:v>1</c:v>
                  </c:pt>
                  <c:pt idx="73">
                    <c:v>12</c:v>
                  </c:pt>
                  <c:pt idx="74">
                    <c:v>11</c:v>
                  </c:pt>
                  <c:pt idx="75">
                    <c:v>10</c:v>
                  </c:pt>
                  <c:pt idx="76">
                    <c:v>9</c:v>
                  </c:pt>
                  <c:pt idx="77">
                    <c:v>8</c:v>
                  </c:pt>
                  <c:pt idx="78">
                    <c:v>7</c:v>
                  </c:pt>
                  <c:pt idx="79">
                    <c:v>6</c:v>
                  </c:pt>
                  <c:pt idx="80">
                    <c:v>5</c:v>
                  </c:pt>
                  <c:pt idx="81">
                    <c:v>4</c:v>
                  </c:pt>
                  <c:pt idx="82">
                    <c:v>3</c:v>
                  </c:pt>
                  <c:pt idx="83">
                    <c:v>2</c:v>
                  </c:pt>
                  <c:pt idx="84">
                    <c:v>1</c:v>
                  </c:pt>
                </c:lvl>
                <c:lvl>
                  <c:pt idx="7">
                    <c:v>2021</c:v>
                  </c:pt>
                  <c:pt idx="19">
                    <c:v>2020</c:v>
                  </c:pt>
                  <c:pt idx="31">
                    <c:v>2019</c:v>
                  </c:pt>
                  <c:pt idx="43">
                    <c:v>2018</c:v>
                  </c:pt>
                  <c:pt idx="55">
                    <c:v>2017</c:v>
                  </c:pt>
                  <c:pt idx="67">
                    <c:v>2016</c:v>
                  </c:pt>
                  <c:pt idx="79">
                    <c:v>2015</c:v>
                  </c:pt>
                </c:lvl>
              </c:multiLvlStrCache>
            </c:multiLvlStrRef>
          </c:cat>
          <c:val>
            <c:numRef>
              <c:f>Arkusz2!$L$4:$L$59</c:f>
              <c:numCache>
                <c:formatCode>General</c:formatCode>
                <c:ptCount val="56"/>
                <c:pt idx="0">
                  <c:v>60</c:v>
                </c:pt>
                <c:pt idx="1">
                  <c:v>60</c:v>
                </c:pt>
                <c:pt idx="2">
                  <c:v>60</c:v>
                </c:pt>
                <c:pt idx="3">
                  <c:v>60</c:v>
                </c:pt>
                <c:pt idx="4">
                  <c:v>60</c:v>
                </c:pt>
                <c:pt idx="5">
                  <c:v>60</c:v>
                </c:pt>
                <c:pt idx="6">
                  <c:v>60</c:v>
                </c:pt>
                <c:pt idx="7">
                  <c:v>60</c:v>
                </c:pt>
                <c:pt idx="8">
                  <c:v>60</c:v>
                </c:pt>
                <c:pt idx="9">
                  <c:v>60</c:v>
                </c:pt>
                <c:pt idx="10">
                  <c:v>60</c:v>
                </c:pt>
                <c:pt idx="11">
                  <c:v>60</c:v>
                </c:pt>
                <c:pt idx="12">
                  <c:v>60</c:v>
                </c:pt>
                <c:pt idx="13">
                  <c:v>60</c:v>
                </c:pt>
                <c:pt idx="14">
                  <c:v>60</c:v>
                </c:pt>
                <c:pt idx="15">
                  <c:v>60</c:v>
                </c:pt>
                <c:pt idx="16">
                  <c:v>60</c:v>
                </c:pt>
                <c:pt idx="17">
                  <c:v>60</c:v>
                </c:pt>
                <c:pt idx="18">
                  <c:v>60</c:v>
                </c:pt>
                <c:pt idx="19">
                  <c:v>60</c:v>
                </c:pt>
                <c:pt idx="20">
                  <c:v>60</c:v>
                </c:pt>
                <c:pt idx="21">
                  <c:v>60</c:v>
                </c:pt>
                <c:pt idx="22">
                  <c:v>60</c:v>
                </c:pt>
                <c:pt idx="23">
                  <c:v>60</c:v>
                </c:pt>
                <c:pt idx="24">
                  <c:v>60</c:v>
                </c:pt>
                <c:pt idx="25">
                  <c:v>60</c:v>
                </c:pt>
                <c:pt idx="26">
                  <c:v>60</c:v>
                </c:pt>
                <c:pt idx="27">
                  <c:v>60</c:v>
                </c:pt>
                <c:pt idx="28">
                  <c:v>60</c:v>
                </c:pt>
                <c:pt idx="29">
                  <c:v>60</c:v>
                </c:pt>
                <c:pt idx="30">
                  <c:v>60</c:v>
                </c:pt>
                <c:pt idx="31">
                  <c:v>60</c:v>
                </c:pt>
                <c:pt idx="32">
                  <c:v>60</c:v>
                </c:pt>
                <c:pt idx="33">
                  <c:v>60</c:v>
                </c:pt>
                <c:pt idx="34">
                  <c:v>60</c:v>
                </c:pt>
                <c:pt idx="35">
                  <c:v>60</c:v>
                </c:pt>
                <c:pt idx="36">
                  <c:v>60</c:v>
                </c:pt>
                <c:pt idx="37">
                  <c:v>60</c:v>
                </c:pt>
                <c:pt idx="38">
                  <c:v>60</c:v>
                </c:pt>
                <c:pt idx="39">
                  <c:v>60</c:v>
                </c:pt>
                <c:pt idx="40">
                  <c:v>60</c:v>
                </c:pt>
                <c:pt idx="41">
                  <c:v>60</c:v>
                </c:pt>
                <c:pt idx="42">
                  <c:v>60</c:v>
                </c:pt>
                <c:pt idx="43">
                  <c:v>60</c:v>
                </c:pt>
                <c:pt idx="44">
                  <c:v>60</c:v>
                </c:pt>
                <c:pt idx="45">
                  <c:v>60</c:v>
                </c:pt>
                <c:pt idx="46">
                  <c:v>60</c:v>
                </c:pt>
                <c:pt idx="47">
                  <c:v>60</c:v>
                </c:pt>
                <c:pt idx="48">
                  <c:v>60</c:v>
                </c:pt>
                <c:pt idx="49">
                  <c:v>60</c:v>
                </c:pt>
                <c:pt idx="50">
                  <c:v>60</c:v>
                </c:pt>
                <c:pt idx="51">
                  <c:v>60</c:v>
                </c:pt>
                <c:pt idx="52">
                  <c:v>60</c:v>
                </c:pt>
                <c:pt idx="53">
                  <c:v>60</c:v>
                </c:pt>
                <c:pt idx="54">
                  <c:v>60</c:v>
                </c:pt>
                <c:pt idx="55">
                  <c:v>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F57-4183-8C17-14B62E6CBD2D}"/>
            </c:ext>
          </c:extLst>
        </c:ser>
        <c:ser>
          <c:idx val="3"/>
          <c:order val="3"/>
          <c:tx>
            <c:strRef>
              <c:f>Arkusz2!$M$1</c:f>
              <c:strCache>
                <c:ptCount val="1"/>
                <c:pt idx="0">
                  <c:v>próg katastroficzny</c:v>
                </c:pt>
              </c:strCache>
            </c:strRef>
          </c:tx>
          <c:marker>
            <c:symbol val="none"/>
          </c:marker>
          <c:val>
            <c:numRef>
              <c:f>Arkusz2!$M$4:$M$59</c:f>
              <c:numCache>
                <c:formatCode>General</c:formatCode>
                <c:ptCount val="56"/>
                <c:pt idx="0">
                  <c:v>40</c:v>
                </c:pt>
                <c:pt idx="1">
                  <c:v>40</c:v>
                </c:pt>
                <c:pt idx="2">
                  <c:v>40</c:v>
                </c:pt>
                <c:pt idx="3">
                  <c:v>40</c:v>
                </c:pt>
                <c:pt idx="4">
                  <c:v>40</c:v>
                </c:pt>
                <c:pt idx="5">
                  <c:v>40</c:v>
                </c:pt>
                <c:pt idx="6">
                  <c:v>40</c:v>
                </c:pt>
                <c:pt idx="7">
                  <c:v>40</c:v>
                </c:pt>
                <c:pt idx="8">
                  <c:v>40</c:v>
                </c:pt>
                <c:pt idx="9">
                  <c:v>40</c:v>
                </c:pt>
                <c:pt idx="10">
                  <c:v>40</c:v>
                </c:pt>
                <c:pt idx="11">
                  <c:v>40</c:v>
                </c:pt>
                <c:pt idx="12">
                  <c:v>40</c:v>
                </c:pt>
                <c:pt idx="13">
                  <c:v>40</c:v>
                </c:pt>
                <c:pt idx="14">
                  <c:v>40</c:v>
                </c:pt>
                <c:pt idx="15">
                  <c:v>40</c:v>
                </c:pt>
                <c:pt idx="16">
                  <c:v>40</c:v>
                </c:pt>
                <c:pt idx="17">
                  <c:v>40</c:v>
                </c:pt>
                <c:pt idx="18">
                  <c:v>40</c:v>
                </c:pt>
                <c:pt idx="19">
                  <c:v>40</c:v>
                </c:pt>
                <c:pt idx="20">
                  <c:v>40</c:v>
                </c:pt>
                <c:pt idx="21">
                  <c:v>40</c:v>
                </c:pt>
                <c:pt idx="22">
                  <c:v>40</c:v>
                </c:pt>
                <c:pt idx="23">
                  <c:v>40</c:v>
                </c:pt>
                <c:pt idx="24">
                  <c:v>40</c:v>
                </c:pt>
                <c:pt idx="25">
                  <c:v>40</c:v>
                </c:pt>
                <c:pt idx="26">
                  <c:v>40</c:v>
                </c:pt>
                <c:pt idx="27">
                  <c:v>40</c:v>
                </c:pt>
                <c:pt idx="28">
                  <c:v>40</c:v>
                </c:pt>
                <c:pt idx="29">
                  <c:v>40</c:v>
                </c:pt>
                <c:pt idx="30">
                  <c:v>40</c:v>
                </c:pt>
                <c:pt idx="31">
                  <c:v>40</c:v>
                </c:pt>
                <c:pt idx="32">
                  <c:v>40</c:v>
                </c:pt>
                <c:pt idx="33">
                  <c:v>40</c:v>
                </c:pt>
                <c:pt idx="34">
                  <c:v>40</c:v>
                </c:pt>
                <c:pt idx="35">
                  <c:v>40</c:v>
                </c:pt>
                <c:pt idx="36">
                  <c:v>40</c:v>
                </c:pt>
                <c:pt idx="37">
                  <c:v>40</c:v>
                </c:pt>
                <c:pt idx="38">
                  <c:v>40</c:v>
                </c:pt>
                <c:pt idx="39">
                  <c:v>40</c:v>
                </c:pt>
                <c:pt idx="40">
                  <c:v>40</c:v>
                </c:pt>
                <c:pt idx="41">
                  <c:v>40</c:v>
                </c:pt>
                <c:pt idx="42">
                  <c:v>40</c:v>
                </c:pt>
                <c:pt idx="43">
                  <c:v>40</c:v>
                </c:pt>
                <c:pt idx="44">
                  <c:v>40</c:v>
                </c:pt>
                <c:pt idx="45">
                  <c:v>40</c:v>
                </c:pt>
                <c:pt idx="46">
                  <c:v>40</c:v>
                </c:pt>
                <c:pt idx="47">
                  <c:v>40</c:v>
                </c:pt>
                <c:pt idx="48">
                  <c:v>40</c:v>
                </c:pt>
                <c:pt idx="49">
                  <c:v>40</c:v>
                </c:pt>
                <c:pt idx="50">
                  <c:v>40</c:v>
                </c:pt>
                <c:pt idx="51">
                  <c:v>40</c:v>
                </c:pt>
                <c:pt idx="52">
                  <c:v>40</c:v>
                </c:pt>
                <c:pt idx="53">
                  <c:v>40</c:v>
                </c:pt>
                <c:pt idx="54">
                  <c:v>40</c:v>
                </c:pt>
                <c:pt idx="55">
                  <c:v>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F57-4183-8C17-14B62E6CBD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3343232"/>
        <c:axId val="123344768"/>
      </c:lineChart>
      <c:catAx>
        <c:axId val="123343232"/>
        <c:scaling>
          <c:orientation val="maxMin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3900000"/>
          <a:lstStyle/>
          <a:p>
            <a:pPr>
              <a:defRPr/>
            </a:pPr>
            <a:endParaRPr lang="pl-PL"/>
          </a:p>
        </c:txPr>
        <c:crossAx val="123344768"/>
        <c:crosses val="autoZero"/>
        <c:auto val="1"/>
        <c:lblAlgn val="ctr"/>
        <c:lblOffset val="100"/>
        <c:noMultiLvlLbl val="0"/>
      </c:catAx>
      <c:valAx>
        <c:axId val="123344768"/>
        <c:scaling>
          <c:orientation val="minMax"/>
          <c:max val="180"/>
        </c:scaling>
        <c:delete val="0"/>
        <c:axPos val="r"/>
        <c:numFmt formatCode="#,##0" sourceLinked="0"/>
        <c:majorTickMark val="out"/>
        <c:minorTickMark val="none"/>
        <c:tickLblPos val="nextTo"/>
        <c:crossAx val="1233432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7551560715143361"/>
          <c:y val="0"/>
          <c:w val="0.82448438260142154"/>
          <c:h val="0.19448428868819667"/>
        </c:manualLayout>
      </c:layout>
      <c:overlay val="0"/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00"/>
      </a:pPr>
      <a:endParaRPr lang="pl-PL"/>
    </a:p>
  </c:txPr>
  <c:externalData r:id="rId2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570D986-11B1-49FC-A236-23DB5074B0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4548FCA-2A16-6E4C-B18F-A64E1F9246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DF2BE19-F0BD-6EDC-9EC0-AEA3AFB389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9ABF7-49DC-4EBD-94B8-853617B94500}" type="datetimeFigureOut">
              <a:rPr lang="pl-PL" smtClean="0"/>
              <a:t>18.10.2026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7145E13-CCE8-9C8B-1199-EF93F4138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38DF829-7FFA-2434-496B-04B2DFAFC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EFD74-0A1E-4F5E-9211-8CCE8581267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55311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91BC435-C882-900F-55EA-6C0858DD3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2928644-31BE-D0B1-289E-C79576D334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69D2980-A482-23D6-FBF0-F3A31C725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9ABF7-49DC-4EBD-94B8-853617B94500}" type="datetimeFigureOut">
              <a:rPr lang="pl-PL" smtClean="0"/>
              <a:t>18.10.2026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BB2C28F-F8C7-679E-6312-F0C2060D8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42A4201-2887-913E-576A-F1ACA429B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EFD74-0A1E-4F5E-9211-8CCE8581267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82987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E7103D3-8AB4-2609-69A4-94BCC9704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47B5A64-0457-B3C3-AC58-E2672A2D61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2FDF39B-C336-61CD-769B-9B222B5E4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9ABF7-49DC-4EBD-94B8-853617B94500}" type="datetimeFigureOut">
              <a:rPr lang="pl-PL" smtClean="0"/>
              <a:t>18.10.2026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E3788DB-623F-CD71-5AD7-36EDC1AEE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E129C49-53AC-479F-7263-C1EE65C6C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EFD74-0A1E-4F5E-9211-8CCE8581267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7232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E37D094-A251-63ED-6F28-DC0D5802C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CEC9C1D-E1A8-7E49-1596-A894DAAAF3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88A40DE-0928-BC71-BD33-D8788B83D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900A4ECD-6FA9-775F-AFF5-3FD9D9832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9ABF7-49DC-4EBD-94B8-853617B94500}" type="datetimeFigureOut">
              <a:rPr lang="pl-PL" smtClean="0"/>
              <a:t>18.10.2026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5DB89C79-2D07-0739-717D-44DE3F858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1FC3FD3C-43D4-8DC9-F942-9433917DA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EFD74-0A1E-4F5E-9211-8CCE8581267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1929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3A60010-FD08-E769-B707-EBB359C11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D6BE4383-A67D-D30D-2E5F-57A14E9932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8FC9657-4BDC-21E5-E4D7-85F91E9556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7719DB9D-E863-3B8C-EEAF-7F1EC98188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86222BBD-30A9-F71F-B074-101302E79C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C7B73C20-B8C6-16CB-7FB2-1AC59A31A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9ABF7-49DC-4EBD-94B8-853617B94500}" type="datetimeFigureOut">
              <a:rPr lang="pl-PL" smtClean="0"/>
              <a:t>18.10.2026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FC02E67E-4F18-D3F3-5754-B4C3E5D79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7A45D4B6-F9B6-3866-9854-49B4664DA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EFD74-0A1E-4F5E-9211-8CCE8581267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08858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A968A98-CF8F-2C75-FB16-8472D790F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6070421B-6EE2-891F-0B3C-9D3C810B5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9ABF7-49DC-4EBD-94B8-853617B94500}" type="datetimeFigureOut">
              <a:rPr lang="pl-PL" smtClean="0"/>
              <a:t>18.10.2026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FF5575F3-0A35-7745-6AEF-1AA27F52A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695FE04-7AF5-B812-1B82-0DD130986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EFD74-0A1E-4F5E-9211-8CCE8581267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10203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7360C146-87B7-0F89-88AE-D42290889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9ABF7-49DC-4EBD-94B8-853617B94500}" type="datetimeFigureOut">
              <a:rPr lang="pl-PL" smtClean="0"/>
              <a:t>18.10.2026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EE124351-B426-2907-6326-178735CE1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2DCEE036-7178-3EA6-91C5-4F01C230F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EFD74-0A1E-4F5E-9211-8CCE8581267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5301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85B52D2-A7CB-DE02-32CA-F9065F4FE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996061E-8E0C-F57F-6890-50A0F9D3A3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9C60A0D4-AA8C-D0E9-29DD-AFDB235B16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C22A2F48-C5A8-9212-D63D-0C5ECF0E9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9ABF7-49DC-4EBD-94B8-853617B94500}" type="datetimeFigureOut">
              <a:rPr lang="pl-PL" smtClean="0"/>
              <a:t>18.10.2026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85E0250D-18E9-CC0D-E4A8-3CBB3AA3B3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DA10A380-78A6-A871-1102-1A244AC9A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EFD74-0A1E-4F5E-9211-8CCE8581267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79648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58C53A6-C332-ED64-D423-0F82A506B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DE9CC922-030B-1FF9-92E6-207F652BFF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B5271D45-B649-29EF-DF36-F964BCC8B1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E424E986-386D-5422-9AF7-BBD2C2B12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9ABF7-49DC-4EBD-94B8-853617B94500}" type="datetimeFigureOut">
              <a:rPr lang="pl-PL" smtClean="0"/>
              <a:t>18.10.2026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78830E2F-D0AE-19D3-3AEB-FC85C91E0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8B87724C-F61E-BDE0-F1E8-9BC50ACB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EFD74-0A1E-4F5E-9211-8CCE8581267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49044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4534291-1467-0429-98D6-CAB0AE1EA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647D6C5F-5E62-8D23-1C70-5CFEF88FE7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EC6C822-C7E2-DB3F-7779-480062816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9ABF7-49DC-4EBD-94B8-853617B94500}" type="datetimeFigureOut">
              <a:rPr lang="pl-PL" smtClean="0"/>
              <a:t>18.10.2026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B7D32B8-3F4D-24DF-D2B3-422689296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83FA4AE-779D-DA8B-5014-5672183A9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EFD74-0A1E-4F5E-9211-8CCE8581267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9901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C5C21576-823F-AE51-7202-E204AA205E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AD300976-5A4B-F201-04F3-BDCD0354A1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7B08520-CA04-F8ED-5A14-0EAE95283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9ABF7-49DC-4EBD-94B8-853617B94500}" type="datetimeFigureOut">
              <a:rPr lang="pl-PL" smtClean="0"/>
              <a:t>18.10.2026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FB57573-8420-351C-5B83-4B5F93794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0869AAB-2F75-4F6E-A34F-BA33CA1E6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EFD74-0A1E-4F5E-9211-8CCE8581267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458819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EC8083-C5C3-4D24-B277-5A5E22C07C68}" type="datetime1">
              <a:rPr lang="pl-PL"/>
              <a:pPr>
                <a:defRPr/>
              </a:pPr>
              <a:t>18.10.2026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28809B-5922-49E3-926F-E2D4255CDA7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8116012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539A81-B465-49FB-86D5-79064AAC57DB}" type="datetime1">
              <a:rPr lang="pl-PL"/>
              <a:pPr>
                <a:defRPr/>
              </a:pPr>
              <a:t>18.10.2026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C95225-9966-475B-BF32-DBB200F6623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2582610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D15B90-03DE-4C53-9AC9-D1BD53D04704}" type="datetime1">
              <a:rPr lang="pl-PL"/>
              <a:pPr>
                <a:defRPr/>
              </a:pPr>
              <a:t>18.10.2026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8642FC-0170-4915-A2CB-7EEF563626E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7954099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E1C188-4D92-4BBC-8FB7-BF74B0CACF51}" type="datetime1">
              <a:rPr lang="pl-PL"/>
              <a:pPr>
                <a:defRPr/>
              </a:pPr>
              <a:t>18.10.2026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02AC78-9889-47AD-8A54-B376CCCF550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4657784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F2926A-B32C-47FD-94D4-771877DB78AE}" type="datetime1">
              <a:rPr lang="pl-PL"/>
              <a:pPr>
                <a:defRPr/>
              </a:pPr>
              <a:t>18.10.2026</a:t>
            </a:fld>
            <a:endParaRPr lang="pl-PL"/>
          </a:p>
        </p:txBody>
      </p:sp>
      <p:sp>
        <p:nvSpPr>
          <p:cNvPr id="8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1E20AE-1101-4A6A-82DF-C9492A49881D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157612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4ABDB0-12B9-4E4F-B626-7C9951B77ECA}" type="datetime1">
              <a:rPr lang="pl-PL"/>
              <a:pPr>
                <a:defRPr/>
              </a:pPr>
              <a:t>18.10.2026</a:t>
            </a:fld>
            <a:endParaRPr lang="pl-PL"/>
          </a:p>
        </p:txBody>
      </p:sp>
      <p:sp>
        <p:nvSpPr>
          <p:cNvPr id="4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E543D4-AB79-4EB8-B7E3-590E5CB1F846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5279868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C37072-18E8-4FFC-9B2F-F602E0F89E1E}" type="datetime1">
              <a:rPr lang="pl-PL"/>
              <a:pPr>
                <a:defRPr/>
              </a:pPr>
              <a:t>18.10.2026</a:t>
            </a:fld>
            <a:endParaRPr lang="pl-PL"/>
          </a:p>
        </p:txBody>
      </p:sp>
      <p:sp>
        <p:nvSpPr>
          <p:cNvPr id="3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42C8BB-829F-44D7-93FB-06A83AD37B1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9615329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EC05E7-0FAD-40CF-B7E5-2A6B75AB4163}" type="datetime1">
              <a:rPr lang="pl-PL"/>
              <a:pPr>
                <a:defRPr/>
              </a:pPr>
              <a:t>18.10.2026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FEE915-819C-4DA3-A1FA-B384C7268F2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8721428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/>
              <a:t>Kliknij ikonę, aby dodać obraz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16A361-3B6F-4B80-A9B0-3FA2CBAB3462}" type="datetime1">
              <a:rPr lang="pl-PL"/>
              <a:pPr>
                <a:defRPr/>
              </a:pPr>
              <a:t>18.10.2026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DE423E-FCCE-4060-A784-7F334E2DB471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411429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38FFD7-9DA1-4B83-9F59-DC1014AE587F}" type="datetime1">
              <a:rPr lang="pl-PL"/>
              <a:pPr>
                <a:defRPr/>
              </a:pPr>
              <a:t>18.10.2026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9B3985-25AF-4201-A87D-CA42BF946EB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0161654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D69F8C-384C-4DBC-B4AA-C6C887DC6BD4}" type="datetime1">
              <a:rPr lang="pl-PL"/>
              <a:pPr>
                <a:defRPr/>
              </a:pPr>
              <a:t>18.10.2026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C619F7-DB64-4ED7-B983-02262110A9E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813326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59E014E9-90DC-1835-7D60-BC3067408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DD0E71CA-7B73-4BAF-4F2A-0BEF7670C0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1AEAABD-028E-5886-A814-5737B3FDA9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1A9ABF7-49DC-4EBD-94B8-853617B94500}" type="datetimeFigureOut">
              <a:rPr lang="pl-PL" smtClean="0"/>
              <a:t>18.10.2026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81FBAEF-ED4F-2FA6-A666-6FED705BE7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E9E440A-E288-E954-EA8F-B53C6A3FE4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C6EFD74-0A1E-4F5E-9211-8CCE8581267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10931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</a:p>
        </p:txBody>
      </p:sp>
      <p:sp>
        <p:nvSpPr>
          <p:cNvPr id="1027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AD06E31-8199-496B-B09D-3C02DC625795}" type="datetime1">
              <a:rPr lang="pl-PL"/>
              <a:pPr>
                <a:defRPr/>
              </a:pPr>
              <a:t>18.10.2026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E7C0E6BB-1E77-4DCF-9380-0805A44D3B2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625420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16">
            <a:extLst>
              <a:ext uri="{FF2B5EF4-FFF2-40B4-BE49-F238E27FC236}">
                <a16:creationId xmlns:a16="http://schemas.microsoft.com/office/drawing/2014/main" id="{23D09407-53BC-485E-B4CE-BC5E4FC4B2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2" name="Rectangle 18">
            <a:extLst>
              <a:ext uri="{FF2B5EF4-FFF2-40B4-BE49-F238E27FC236}">
                <a16:creationId xmlns:a16="http://schemas.microsoft.com/office/drawing/2014/main" id="{921DB988-49FC-4608-B0A2-E2F3A40190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7C786C19-3CE2-E735-E670-B3B87D9099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5903" y="2018587"/>
            <a:ext cx="10640754" cy="2170178"/>
          </a:xfrm>
        </p:spPr>
        <p:txBody>
          <a:bodyPr anchor="b">
            <a:noAutofit/>
          </a:bodyPr>
          <a:lstStyle/>
          <a:p>
            <a:r>
              <a:rPr lang="pl-PL" sz="2800" dirty="0">
                <a:effectLst/>
                <a:latin typeface="+mn-lt"/>
                <a:ea typeface="Times New Roman" panose="02020603050405020304" pitchFamily="18" charset="0"/>
              </a:rPr>
              <a:t>„Ubezpieczenie nadwyżki bezpośredniej z produkcji</a:t>
            </a:r>
            <a:br>
              <a:rPr lang="pl-PL" sz="2800" dirty="0">
                <a:effectLst/>
                <a:latin typeface="+mn-lt"/>
                <a:ea typeface="Times New Roman" panose="02020603050405020304" pitchFamily="18" charset="0"/>
              </a:rPr>
            </a:br>
            <a:r>
              <a:rPr lang="pl-PL" sz="2800" dirty="0">
                <a:effectLst/>
                <a:latin typeface="+mn-lt"/>
                <a:ea typeface="Times New Roman" panose="02020603050405020304" pitchFamily="18" charset="0"/>
              </a:rPr>
              <a:t>świń(tuczników) i mleka</a:t>
            </a:r>
            <a:br>
              <a:rPr lang="pl-PL" sz="2800" dirty="0">
                <a:effectLst/>
                <a:latin typeface="+mn-lt"/>
                <a:ea typeface="Times New Roman" panose="02020603050405020304" pitchFamily="18" charset="0"/>
              </a:rPr>
            </a:br>
            <a:r>
              <a:rPr lang="pl-PL" sz="2800" dirty="0">
                <a:effectLst/>
                <a:latin typeface="+mn-lt"/>
                <a:ea typeface="Times New Roman" panose="02020603050405020304" pitchFamily="18" charset="0"/>
              </a:rPr>
              <a:t> Podstawowe założenie produktowe ”</a:t>
            </a:r>
            <a:endParaRPr lang="pl-PL" sz="2800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49B51E9-53D6-9848-1E3B-018B014C6B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72068" y="5034965"/>
            <a:ext cx="6847558" cy="1569923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pl-PL" dirty="0">
                <a:solidFill>
                  <a:schemeClr val="tx2"/>
                </a:solidFill>
              </a:rPr>
              <a:t>dr inż. Adam Kagan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pl-PL" dirty="0">
                <a:solidFill>
                  <a:schemeClr val="tx2"/>
                </a:solidFill>
              </a:rPr>
              <a:t>Warszawa, 19 października 2026 r.</a:t>
            </a:r>
            <a:br>
              <a:rPr lang="pl-PL" dirty="0">
                <a:solidFill>
                  <a:schemeClr val="tx2"/>
                </a:solidFill>
              </a:rPr>
            </a:br>
            <a:endParaRPr lang="pl-PL" dirty="0">
              <a:solidFill>
                <a:schemeClr val="tx2"/>
              </a:solidFill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9B930FD-8671-4C4C-ADCF-73AC1D0CD4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9676747" y="0"/>
            <a:ext cx="2514948" cy="2174333"/>
            <a:chOff x="-305" y="-4155"/>
            <a:chExt cx="2514948" cy="2174333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35B12C1-569C-4E37-AA33-7EF215F201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F23E2660-7810-46F6-8752-187127C830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991DC45-0378-45B3-B325-FB8F98545E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228F5BA-5150-4554-B7EA-93F371F3B1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5" name="Obraz 4" descr="Obraz zawierający tekst, Czcionka&#10;&#10;Zawartość wygenerowana przez AI może być niepoprawna.">
            <a:extLst>
              <a:ext uri="{FF2B5EF4-FFF2-40B4-BE49-F238E27FC236}">
                <a16:creationId xmlns:a16="http://schemas.microsoft.com/office/drawing/2014/main" id="{E45F766B-019C-442F-F706-7C8CD58263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342" y="190944"/>
            <a:ext cx="8658778" cy="1861636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383C2651-AE0C-4AE4-8725-E2F9414FE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-305" y="4322879"/>
            <a:ext cx="3378428" cy="2535121"/>
            <a:chOff x="-305" y="-1"/>
            <a:chExt cx="3832880" cy="2876136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CE13265-B5D2-47B4-A199-E05F390D5B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693EBD03-D832-462C-9304-7273698ED4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D53D3E2-805E-40D2-964F-352BF6D476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B7A9A916-A926-43E6-800F-432ABC3F24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515771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7C86A9-7066-E4B6-6AF3-6C952D1D0A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Symbol zastępczy numeru slajdu 4">
            <a:extLst>
              <a:ext uri="{FF2B5EF4-FFF2-40B4-BE49-F238E27FC236}">
                <a16:creationId xmlns:a16="http://schemas.microsoft.com/office/drawing/2014/main" id="{5BB2D46A-9CCB-11CC-A1F0-1424E14D8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fld id="{EA08A481-DB6B-4CC7-9E67-F43E9393C447}" type="slidenum">
              <a:rPr kumimoji="0" lang="pl-PL" altLang="pl-PL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  <a:defRPr/>
              </a:pPr>
              <a:t>2</a:t>
            </a:fld>
            <a:endParaRPr kumimoji="0" lang="pl-PL" altLang="pl-PL" sz="1200" b="0" i="0" u="none" strike="noStrike" kern="1200" cap="none" spc="0" normalizeH="0" baseline="0" noProof="0" dirty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  <p:sp>
        <p:nvSpPr>
          <p:cNvPr id="41" name="Pole tekstowe 12663">
            <a:extLst>
              <a:ext uri="{FF2B5EF4-FFF2-40B4-BE49-F238E27FC236}">
                <a16:creationId xmlns:a16="http://schemas.microsoft.com/office/drawing/2014/main" id="{130C33A7-CD8B-94D6-D39D-CD86D73F2082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7366547" y="4520134"/>
            <a:ext cx="246063" cy="10001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charset="0"/>
            </a:endParaRPr>
          </a:p>
        </p:txBody>
      </p:sp>
      <p:sp>
        <p:nvSpPr>
          <p:cNvPr id="55" name="Pole tekstowe 12676">
            <a:extLst>
              <a:ext uri="{FF2B5EF4-FFF2-40B4-BE49-F238E27FC236}">
                <a16:creationId xmlns:a16="http://schemas.microsoft.com/office/drawing/2014/main" id="{738BE4EE-9C12-9573-E57A-E9DB481B43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2809" y="3675584"/>
            <a:ext cx="374650" cy="31432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6" name="Rectangle 43">
            <a:extLst>
              <a:ext uri="{FF2B5EF4-FFF2-40B4-BE49-F238E27FC236}">
                <a16:creationId xmlns:a16="http://schemas.microsoft.com/office/drawing/2014/main" id="{C9DB5A9C-6E36-6C93-15BA-FC63C40042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35822" y="125571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7" name="Rectangle 53">
            <a:extLst>
              <a:ext uri="{FF2B5EF4-FFF2-40B4-BE49-F238E27FC236}">
                <a16:creationId xmlns:a16="http://schemas.microsoft.com/office/drawing/2014/main" id="{5B74DF8F-66B6-AD54-3904-F90079F404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35822" y="1530485"/>
            <a:ext cx="112883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charset="0"/>
              </a:rPr>
              <a:t>	</a:t>
            </a:r>
            <a:r>
              <a:rPr kumimoji="0" lang="pl-PL" altLang="pl-PL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 </a:t>
            </a:r>
            <a:endParaRPr kumimoji="0" lang="pl-PL" altLang="pl-P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charset="0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433D7491-0D1A-4A1A-FA71-B4F779F0C4A9}"/>
              </a:ext>
            </a:extLst>
          </p:cNvPr>
          <p:cNvSpPr txBox="1"/>
          <p:nvPr/>
        </p:nvSpPr>
        <p:spPr>
          <a:xfrm>
            <a:off x="3077030" y="1735525"/>
            <a:ext cx="1418381" cy="1015663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Asymetria informacji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ex </a:t>
            </a:r>
            <a:r>
              <a:rPr kumimoji="0" lang="pl-PL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ante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</a:p>
        </p:txBody>
      </p:sp>
      <p:sp>
        <p:nvSpPr>
          <p:cNvPr id="30" name="pole tekstowe 29">
            <a:extLst>
              <a:ext uri="{FF2B5EF4-FFF2-40B4-BE49-F238E27FC236}">
                <a16:creationId xmlns:a16="http://schemas.microsoft.com/office/drawing/2014/main" id="{BDDDE4DE-99E0-CBB4-7606-37E83B087071}"/>
              </a:ext>
            </a:extLst>
          </p:cNvPr>
          <p:cNvSpPr txBox="1"/>
          <p:nvPr/>
        </p:nvSpPr>
        <p:spPr>
          <a:xfrm>
            <a:off x="7725620" y="1754576"/>
            <a:ext cx="1418381" cy="1015663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Asymetria informacji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ex post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8DBB9FA5-04CA-015C-5596-614404E3F261}"/>
              </a:ext>
            </a:extLst>
          </p:cNvPr>
          <p:cNvSpPr txBox="1"/>
          <p:nvPr/>
        </p:nvSpPr>
        <p:spPr>
          <a:xfrm>
            <a:off x="5353580" y="1668171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Transakcja</a:t>
            </a:r>
          </a:p>
        </p:txBody>
      </p: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297EDD55-2F45-AE7C-E868-2FF88D776F06}"/>
              </a:ext>
            </a:extLst>
          </p:cNvPr>
          <p:cNvCxnSpPr>
            <a:cxnSpLocks/>
          </p:cNvCxnSpPr>
          <p:nvPr/>
        </p:nvCxnSpPr>
        <p:spPr>
          <a:xfrm flipV="1">
            <a:off x="4727848" y="2148869"/>
            <a:ext cx="787302" cy="3526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Łącznik prosty 45">
            <a:extLst>
              <a:ext uri="{FF2B5EF4-FFF2-40B4-BE49-F238E27FC236}">
                <a16:creationId xmlns:a16="http://schemas.microsoft.com/office/drawing/2014/main" id="{48BA3664-D2E9-64CB-1901-7A7A3B323B51}"/>
              </a:ext>
            </a:extLst>
          </p:cNvPr>
          <p:cNvCxnSpPr>
            <a:cxnSpLocks/>
          </p:cNvCxnSpPr>
          <p:nvPr/>
        </p:nvCxnSpPr>
        <p:spPr>
          <a:xfrm flipH="1" flipV="1">
            <a:off x="6816081" y="2172381"/>
            <a:ext cx="796529" cy="4348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Łącznik prosty 57">
            <a:extLst>
              <a:ext uri="{FF2B5EF4-FFF2-40B4-BE49-F238E27FC236}">
                <a16:creationId xmlns:a16="http://schemas.microsoft.com/office/drawing/2014/main" id="{21791D44-8B07-9B2E-E898-987D804200BA}"/>
              </a:ext>
            </a:extLst>
          </p:cNvPr>
          <p:cNvCxnSpPr>
            <a:cxnSpLocks/>
          </p:cNvCxnSpPr>
          <p:nvPr/>
        </p:nvCxnSpPr>
        <p:spPr>
          <a:xfrm flipV="1">
            <a:off x="3786219" y="2817727"/>
            <a:ext cx="0" cy="8192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pole tekstowe 58">
            <a:extLst>
              <a:ext uri="{FF2B5EF4-FFF2-40B4-BE49-F238E27FC236}">
                <a16:creationId xmlns:a16="http://schemas.microsoft.com/office/drawing/2014/main" id="{D088FDCA-A881-6423-2303-DC95524BEB45}"/>
              </a:ext>
            </a:extLst>
          </p:cNvPr>
          <p:cNvSpPr txBox="1"/>
          <p:nvPr/>
        </p:nvSpPr>
        <p:spPr>
          <a:xfrm>
            <a:off x="2800244" y="3675583"/>
            <a:ext cx="2081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Negatywna selekcja</a:t>
            </a:r>
          </a:p>
        </p:txBody>
      </p:sp>
      <p:cxnSp>
        <p:nvCxnSpPr>
          <p:cNvPr id="61" name="Łącznik prosty 60">
            <a:extLst>
              <a:ext uri="{FF2B5EF4-FFF2-40B4-BE49-F238E27FC236}">
                <a16:creationId xmlns:a16="http://schemas.microsoft.com/office/drawing/2014/main" id="{DB35898E-B282-F913-2871-4BF34025F233}"/>
              </a:ext>
            </a:extLst>
          </p:cNvPr>
          <p:cNvCxnSpPr>
            <a:cxnSpLocks/>
          </p:cNvCxnSpPr>
          <p:nvPr/>
        </p:nvCxnSpPr>
        <p:spPr>
          <a:xfrm flipV="1">
            <a:off x="8438737" y="2817727"/>
            <a:ext cx="0" cy="8192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pole tekstowe 61">
            <a:extLst>
              <a:ext uri="{FF2B5EF4-FFF2-40B4-BE49-F238E27FC236}">
                <a16:creationId xmlns:a16="http://schemas.microsoft.com/office/drawing/2014/main" id="{8997062A-8E45-65AB-4AAE-8ABCC91A50E3}"/>
              </a:ext>
            </a:extLst>
          </p:cNvPr>
          <p:cNvSpPr txBox="1"/>
          <p:nvPr/>
        </p:nvSpPr>
        <p:spPr>
          <a:xfrm>
            <a:off x="6816081" y="3626097"/>
            <a:ext cx="30243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Hazard moralny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pokusa nadużycia-nieetyczne działania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FBC8D711-E641-9AC6-3650-96596D3655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6368" y="1"/>
            <a:ext cx="965632" cy="1343817"/>
          </a:xfrm>
          <a:prstGeom prst="rect">
            <a:avLst/>
          </a:prstGeom>
        </p:spPr>
      </p:pic>
      <p:sp>
        <p:nvSpPr>
          <p:cNvPr id="6" name="Tytuł 1">
            <a:extLst>
              <a:ext uri="{FF2B5EF4-FFF2-40B4-BE49-F238E27FC236}">
                <a16:creationId xmlns:a16="http://schemas.microsoft.com/office/drawing/2014/main" id="{D78F1259-378C-77CD-D751-6F1C8F234D76}"/>
              </a:ext>
            </a:extLst>
          </p:cNvPr>
          <p:cNvSpPr txBox="1">
            <a:spLocks/>
          </p:cNvSpPr>
          <p:nvPr/>
        </p:nvSpPr>
        <p:spPr>
          <a:xfrm>
            <a:off x="371856" y="9568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2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Asymetria informacji</a:t>
            </a:r>
            <a:endParaRPr kumimoji="0" lang="pl-PL" sz="32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143515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34BA79-BD78-76DE-8585-0020E605BE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F301E55C-F11F-B9D5-8B99-9777FD069A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6368" y="1"/>
            <a:ext cx="965632" cy="1343817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CE6B4098-E4A3-2340-3F7B-3EC75EF19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856" y="95688"/>
            <a:ext cx="10515600" cy="1325563"/>
          </a:xfrm>
        </p:spPr>
        <p:txBody>
          <a:bodyPr>
            <a:normAutofit/>
          </a:bodyPr>
          <a:lstStyle/>
          <a:p>
            <a:r>
              <a:rPr lang="pl-PL" sz="3200" b="1" dirty="0"/>
              <a:t>Cel badań</a:t>
            </a:r>
          </a:p>
        </p:txBody>
      </p:sp>
      <p:sp>
        <p:nvSpPr>
          <p:cNvPr id="8" name="Symbol zastępczy zawartości 2">
            <a:extLst>
              <a:ext uri="{FF2B5EF4-FFF2-40B4-BE49-F238E27FC236}">
                <a16:creationId xmlns:a16="http://schemas.microsoft.com/office/drawing/2014/main" id="{0FD20AED-67BE-BA51-1032-529D15646D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857" y="1204015"/>
            <a:ext cx="11849143" cy="555829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l-PL" sz="2600" dirty="0"/>
          </a:p>
          <a:p>
            <a:pPr marL="0" indent="0">
              <a:buNone/>
            </a:pPr>
            <a:endParaRPr lang="pl-PL" sz="2000" dirty="0"/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F087A03F-6153-A295-9D1C-9C0729F34A96}"/>
              </a:ext>
            </a:extLst>
          </p:cNvPr>
          <p:cNvSpPr txBox="1">
            <a:spLocks/>
          </p:cNvSpPr>
          <p:nvPr/>
        </p:nvSpPr>
        <p:spPr bwMode="auto">
          <a:xfrm>
            <a:off x="323527" y="1628800"/>
            <a:ext cx="11525615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363" indent="0">
              <a:spcBef>
                <a:spcPct val="0"/>
              </a:spcBef>
              <a:spcAft>
                <a:spcPts val="1200"/>
              </a:spcAft>
              <a:buFont typeface="Arial" charset="0"/>
              <a:buNone/>
            </a:pPr>
            <a:r>
              <a:rPr lang="pl-PL" sz="240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Stworzenie założeń oraz propozycji szczegółowych rozwiązań, a więc zaproponowanie systemu ubezpieczeń nadwyżki bezpośredniej brutto z produkcji tuczników oraz mleka dostosowanych do warunków krajowych i możliwych do wdrożenia w obecnych warunkach rynkowych</a:t>
            </a:r>
            <a:r>
              <a:rPr lang="pl-PL" sz="280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</a:t>
            </a:r>
            <a:endParaRPr lang="pl-PL" sz="2800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6983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rostokąt 21"/>
          <p:cNvSpPr/>
          <p:nvPr/>
        </p:nvSpPr>
        <p:spPr>
          <a:xfrm>
            <a:off x="8802326" y="3396143"/>
            <a:ext cx="327863" cy="2398105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-87313" algn="ctr" eaLnBrk="0" fontAlgn="base" hangingPunct="0">
              <a:lnSpc>
                <a:spcPct val="110000"/>
              </a:lnSpc>
              <a:spcBef>
                <a:spcPts val="600"/>
              </a:spcBef>
            </a:pPr>
            <a:r>
              <a:rPr lang="pl-PL" sz="1400" dirty="0">
                <a:solidFill>
                  <a:srgbClr val="000000"/>
                </a:solidFill>
                <a:latin typeface="Times New Roman"/>
                <a:ea typeface="Times New Roman"/>
                <a:cs typeface="Arial" charset="0"/>
              </a:rPr>
              <a:t>X</a:t>
            </a:r>
            <a:endParaRPr lang="pl-PL" sz="1400" dirty="0">
              <a:solidFill>
                <a:prstClr val="black"/>
              </a:solidFill>
              <a:latin typeface="Times New Roman"/>
              <a:ea typeface="Times New Roman"/>
              <a:cs typeface="Arial" charset="0"/>
            </a:endParaRPr>
          </a:p>
        </p:txBody>
      </p:sp>
      <p:sp>
        <p:nvSpPr>
          <p:cNvPr id="3077" name="Symbol zastępczy numeru slajdu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fld id="{EA08A481-DB6B-4CC7-9E67-F43E9393C447}" type="slidenum">
              <a:rPr lang="pl-PL" altLang="pl-PL" sz="1200">
                <a:solidFill>
                  <a:srgbClr val="898989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buNone/>
              </a:pPr>
              <a:t>4</a:t>
            </a:fld>
            <a:endParaRPr lang="pl-PL" altLang="pl-PL" sz="1200">
              <a:solidFill>
                <a:srgbClr val="898989"/>
              </a:solidFill>
              <a:cs typeface="Arial" charset="0"/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44424" y="257295"/>
            <a:ext cx="10972800" cy="1143000"/>
          </a:xfrm>
        </p:spPr>
        <p:txBody>
          <a:bodyPr/>
          <a:lstStyle/>
          <a:p>
            <a:pPr algn="l"/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Ubezpieczenie jednostkowej nadwyżki bezpośredniej brutto pokrywające </a:t>
            </a:r>
            <a:b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ryzyko rynkowe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948C008A-EF15-37E2-E281-416229E816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6368" y="1"/>
            <a:ext cx="965632" cy="1343817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8488B4B2-F094-7C12-5D54-685D9CAB97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2596" y="1206815"/>
            <a:ext cx="8766808" cy="4444369"/>
          </a:xfrm>
          <a:prstGeom prst="rect">
            <a:avLst/>
          </a:prstGeom>
        </p:spPr>
      </p:pic>
      <p:sp>
        <p:nvSpPr>
          <p:cNvPr id="24" name="pole tekstowe 23">
            <a:extLst>
              <a:ext uri="{FF2B5EF4-FFF2-40B4-BE49-F238E27FC236}">
                <a16:creationId xmlns:a16="http://schemas.microsoft.com/office/drawing/2014/main" id="{5ECCBA0B-E228-A661-D8F8-8EDF0DEE4B62}"/>
              </a:ext>
            </a:extLst>
          </p:cNvPr>
          <p:cNvSpPr txBox="1"/>
          <p:nvPr/>
        </p:nvSpPr>
        <p:spPr>
          <a:xfrm>
            <a:off x="7672290" y="1706604"/>
            <a:ext cx="2807114" cy="984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lang="pl-PL" sz="1800" dirty="0">
                <a:effectLst/>
                <a:latin typeface="Times New Roman"/>
                <a:ea typeface="Times New Roman"/>
              </a:rPr>
              <a:t>Wybrane koszty na jednostkę produkcji/ na produkt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ytuł 1"/>
          <p:cNvSpPr>
            <a:spLocks noGrp="1"/>
          </p:cNvSpPr>
          <p:nvPr>
            <p:ph type="title"/>
          </p:nvPr>
        </p:nvSpPr>
        <p:spPr>
          <a:xfrm>
            <a:off x="502920" y="260648"/>
            <a:ext cx="9862240" cy="1143000"/>
          </a:xfrm>
        </p:spPr>
        <p:txBody>
          <a:bodyPr/>
          <a:lstStyle/>
          <a:p>
            <a:pPr algn="l"/>
            <a:br>
              <a:rPr lang="pl-PL" sz="3200" dirty="0"/>
            </a:br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Przedmiotem ubezpieczenia </a:t>
            </a:r>
            <a:b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GB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5" name="Symbol zastępczy zawartości 2"/>
          <p:cNvSpPr>
            <a:spLocks noGrp="1"/>
          </p:cNvSpPr>
          <p:nvPr>
            <p:ph idx="1"/>
          </p:nvPr>
        </p:nvSpPr>
        <p:spPr>
          <a:xfrm>
            <a:off x="502920" y="1340768"/>
            <a:ext cx="10963656" cy="4680520"/>
          </a:xfrm>
        </p:spPr>
        <p:txBody>
          <a:bodyPr/>
          <a:lstStyle/>
          <a:p>
            <a:r>
              <a:rPr lang="pl-PL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Nadwyżka bezpośrednia brutto (</a:t>
            </a:r>
            <a:r>
              <a:rPr lang="pl-PL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pl-PL" sz="2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pl-PL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uzyskiwana ze sprzedaży tucznika niezależnie od systemy chowu zwierząt, tj. zamkniętego – od urodzenia do sprzedaży, otwartego – tucz zakupionych prosiąt lub warchlaków lub dla 100  kg mleka </a:t>
            </a:r>
          </a:p>
          <a:p>
            <a:r>
              <a:rPr lang="pl-PL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Obliczana  jako:</a:t>
            </a:r>
          </a:p>
          <a:p>
            <a:pPr marL="0" indent="0" algn="ctr">
              <a:buNone/>
            </a:pPr>
            <a:r>
              <a:rPr lang="pl-PL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pl-PL" sz="2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I</a:t>
            </a:r>
            <a:r>
              <a:rPr lang="pl-PL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pl-PL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pl-PL" sz="2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pl-PL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gdzie: </a:t>
            </a:r>
          </a:p>
          <a:p>
            <a:pPr marL="0" indent="0">
              <a:buNone/>
            </a:pP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pl-PL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szacowany przychód ze sprzedaży produktu,</a:t>
            </a:r>
            <a:endParaRPr lang="pl-PL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pl-PL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pl-PL" altLang="en-US" sz="2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pl-PL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–szacowany koszt zużycia paszy na wyprodukowanie 1 tucznika/100 kg mleka. </a:t>
            </a:r>
            <a:endParaRPr lang="en-GB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7" name="Symbol zastępczy numeru slajdu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fld id="{EA08A481-DB6B-4CC7-9E67-F43E9393C447}" type="slidenum">
              <a:rPr lang="pl-PL" altLang="pl-PL" sz="1200">
                <a:solidFill>
                  <a:srgbClr val="898989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buNone/>
              </a:pPr>
              <a:t>5</a:t>
            </a:fld>
            <a:endParaRPr lang="pl-PL" altLang="pl-PL" sz="1200">
              <a:solidFill>
                <a:srgbClr val="898989"/>
              </a:solidFill>
              <a:cs typeface="Arial" charset="0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ABAD3438-09E6-3667-9103-72EC62C7BC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6368" y="1"/>
            <a:ext cx="965632" cy="1343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7141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ytuł 1"/>
          <p:cNvSpPr>
            <a:spLocks noGrp="1"/>
          </p:cNvSpPr>
          <p:nvPr>
            <p:ph type="title"/>
          </p:nvPr>
        </p:nvSpPr>
        <p:spPr>
          <a:xfrm>
            <a:off x="2112640" y="136524"/>
            <a:ext cx="8229600" cy="648072"/>
          </a:xfrm>
        </p:spPr>
        <p:txBody>
          <a:bodyPr/>
          <a:lstStyle/>
          <a:p>
            <a:br>
              <a:rPr lang="pl-PL" sz="3200" dirty="0"/>
            </a:b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Wypłata odszkodowania</a:t>
            </a:r>
            <a:endParaRPr lang="en-GB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5" name="Symbol zastępczy zawartości 2"/>
          <p:cNvSpPr>
            <a:spLocks noGrp="1"/>
          </p:cNvSpPr>
          <p:nvPr>
            <p:ph idx="1"/>
          </p:nvPr>
        </p:nvSpPr>
        <p:spPr>
          <a:xfrm>
            <a:off x="1919536" y="1340767"/>
            <a:ext cx="8615808" cy="4456361"/>
          </a:xfrm>
        </p:spPr>
        <p:txBody>
          <a:bodyPr/>
          <a:lstStyle/>
          <a:p>
            <a:pPr marL="0" indent="0">
              <a:buNone/>
            </a:pP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 sytuacji, gdy </a:t>
            </a:r>
            <a:r>
              <a:rPr lang="pl-PL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pl-PL" sz="2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pl-PL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pl-PL" sz="2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pl-PL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pl-PL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pl-PL" sz="2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|</a:t>
            </a:r>
            <a:r>
              <a:rPr lang="pl-PL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pl-PL" sz="2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pl-PL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pl-PL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pl-PL" sz="2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 × </a:t>
            </a:r>
            <a:r>
              <a:rPr lang="pl-PL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pl-PL" sz="2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pl-PL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gdzie: </a:t>
            </a:r>
          </a:p>
          <a:p>
            <a:pPr marL="0" indent="0">
              <a:buNone/>
            </a:pPr>
            <a:r>
              <a:rPr lang="pl-PL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pl-PL" sz="2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ustalony należność dla rolnika tytułem ubezpieczenia tuczników/mleka w miesiącu m;</a:t>
            </a:r>
          </a:p>
          <a:p>
            <a:pPr marL="0" indent="0">
              <a:buNone/>
            </a:pPr>
            <a:r>
              <a:rPr lang="pl-PL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pl-PL" sz="2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tm</a:t>
            </a: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liczba tuczników/mleka wprowadzona na rynek w miesiącu m;</a:t>
            </a:r>
          </a:p>
          <a:p>
            <a:pPr marL="0" indent="0">
              <a:buNone/>
            </a:pPr>
            <a:r>
              <a:rPr lang="pl-PL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pl-PL" sz="2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wartość graniczna – progowa po przekroczeniu której następowałaby wypłata świadczenia;</a:t>
            </a:r>
          </a:p>
          <a:p>
            <a:pPr marL="0" indent="0">
              <a:buNone/>
            </a:pPr>
            <a:r>
              <a:rPr lang="pl-PL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pl-PL" sz="2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jednostkowa (aktualna) nadwyżka bezpośrednia dla produktu</a:t>
            </a:r>
            <a:b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 miesiącu m;</a:t>
            </a:r>
          </a:p>
          <a:p>
            <a:pPr marL="0" indent="0">
              <a:buNone/>
            </a:pP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 – miesiąc dokonania sprzedaży produktu</a:t>
            </a:r>
          </a:p>
          <a:p>
            <a:endParaRPr lang="en-GB" altLang="en-US" sz="2400" dirty="0"/>
          </a:p>
        </p:txBody>
      </p:sp>
      <p:sp>
        <p:nvSpPr>
          <p:cNvPr id="3077" name="Symbol zastępczy numeru slajdu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fld id="{EA08A481-DB6B-4CC7-9E67-F43E9393C447}" type="slidenum">
              <a:rPr lang="pl-PL" altLang="pl-PL" sz="1200">
                <a:solidFill>
                  <a:srgbClr val="898989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buNone/>
              </a:pPr>
              <a:t>6</a:t>
            </a:fld>
            <a:endParaRPr lang="pl-PL" altLang="pl-PL" sz="1200">
              <a:solidFill>
                <a:srgbClr val="898989"/>
              </a:solidFill>
              <a:cs typeface="Arial" charset="0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4EA85DF5-0E95-132E-BAA7-4F28FB2A57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6368" y="1"/>
            <a:ext cx="965632" cy="1343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9100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D61833-D85C-9E50-F917-7C6F6727C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F0686E64-F66B-1533-BE7F-856FF282B6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6368" y="1"/>
            <a:ext cx="965632" cy="1343817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DFE9BBC8-B50C-3041-695B-6C612603B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" y="191991"/>
            <a:ext cx="10787456" cy="1325563"/>
          </a:xfrm>
        </p:spPr>
        <p:txBody>
          <a:bodyPr>
            <a:normAutofit fontScale="90000"/>
          </a:bodyPr>
          <a:lstStyle/>
          <a:p>
            <a:r>
              <a:rPr lang="pl-PL" sz="3200" b="1" dirty="0"/>
              <a:t>Ceny skupu świń w Polsce na tle rekomendowanych cen tuczników przez VEZG w układzie tygodniowym (03.01.2014 -11.10.2026)</a:t>
            </a:r>
            <a:br>
              <a:rPr lang="pl-PL" sz="3200" b="1" dirty="0"/>
            </a:br>
            <a:endParaRPr lang="pl-PL" sz="3200" b="1" dirty="0"/>
          </a:p>
        </p:txBody>
      </p:sp>
      <p:graphicFrame>
        <p:nvGraphicFramePr>
          <p:cNvPr id="6" name="Wykres 5">
            <a:extLst>
              <a:ext uri="{FF2B5EF4-FFF2-40B4-BE49-F238E27FC236}">
                <a16:creationId xmlns:a16="http://schemas.microsoft.com/office/drawing/2014/main" id="{BF280A6A-AB1D-41F2-BD7E-60C847B3D46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4840481"/>
              </p:ext>
            </p:extLst>
          </p:nvPr>
        </p:nvGraphicFramePr>
        <p:xfrm>
          <a:off x="638174" y="1276350"/>
          <a:ext cx="11471529" cy="5048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pole tekstowe 8">
            <a:extLst>
              <a:ext uri="{FF2B5EF4-FFF2-40B4-BE49-F238E27FC236}">
                <a16:creationId xmlns:a16="http://schemas.microsoft.com/office/drawing/2014/main" id="{4CBBF629-48F0-5644-F76D-C18D4DDD97CC}"/>
              </a:ext>
            </a:extLst>
          </p:cNvPr>
          <p:cNvSpPr txBox="1"/>
          <p:nvPr/>
        </p:nvSpPr>
        <p:spPr>
          <a:xfrm>
            <a:off x="82296" y="6273224"/>
            <a:ext cx="121097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Źródło: na podstawie danych Zintegrowanego Systemu Rolniczej Informacji Rynkowej Rynek Mięsa Wieprzowego, https://www.vezg.de/preisinfo-schweine.html. oraz notowań kursu euro przez NBP. </a:t>
            </a:r>
          </a:p>
        </p:txBody>
      </p:sp>
    </p:spTree>
    <p:extLst>
      <p:ext uri="{BB962C8B-B14F-4D97-AF65-F5344CB8AC3E}">
        <p14:creationId xmlns:p14="http://schemas.microsoft.com/office/powerpoint/2010/main" val="6353012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9DC348-EF4F-E691-09A6-37AE0067B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FF20051F-0C6D-5942-EAF0-515FA531D3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6368" y="1"/>
            <a:ext cx="965632" cy="1343817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D1E467D8-945A-EC40-D114-750E83A13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" y="191991"/>
            <a:ext cx="10787456" cy="1325563"/>
          </a:xfrm>
        </p:spPr>
        <p:txBody>
          <a:bodyPr>
            <a:normAutofit fontScale="90000"/>
          </a:bodyPr>
          <a:lstStyle/>
          <a:p>
            <a:r>
              <a:rPr lang="pl-PL" sz="3200" b="1" dirty="0"/>
              <a:t>Ceny pasz dla świń w Polsce w układzie miesięcznym </a:t>
            </a:r>
            <a:br>
              <a:rPr lang="pl-PL" sz="3200" b="1" dirty="0"/>
            </a:br>
            <a:r>
              <a:rPr lang="pl-PL" sz="3200" b="1" dirty="0"/>
              <a:t>od stycznia 2014 do września 2026 roku</a:t>
            </a:r>
            <a:br>
              <a:rPr lang="pl-PL" sz="3200" b="1" dirty="0"/>
            </a:br>
            <a:endParaRPr lang="pl-PL" sz="3200" b="1" dirty="0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760AD9FB-480E-D12D-6360-DC650413FBC0}"/>
              </a:ext>
            </a:extLst>
          </p:cNvPr>
          <p:cNvSpPr txBox="1"/>
          <p:nvPr/>
        </p:nvSpPr>
        <p:spPr>
          <a:xfrm>
            <a:off x="82296" y="6273224"/>
            <a:ext cx="1210970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Źródło: na podstawie danych Zintegrowanego Systemu Rolniczej Informacji Rynkowej. </a:t>
            </a:r>
          </a:p>
        </p:txBody>
      </p:sp>
      <p:graphicFrame>
        <p:nvGraphicFramePr>
          <p:cNvPr id="3" name="Wykres 2">
            <a:extLst>
              <a:ext uri="{FF2B5EF4-FFF2-40B4-BE49-F238E27FC236}">
                <a16:creationId xmlns:a16="http://schemas.microsoft.com/office/drawing/2014/main" id="{0F6615AD-091A-4590-A1B4-DA756D6A44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31056550"/>
              </p:ext>
            </p:extLst>
          </p:nvPr>
        </p:nvGraphicFramePr>
        <p:xfrm>
          <a:off x="594360" y="1343818"/>
          <a:ext cx="11000232" cy="48558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880128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53C1EE-D905-2989-0932-E71D5CAEB6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04925CE7-7B7C-725B-EB0B-76A8898AA3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6368" y="1"/>
            <a:ext cx="965632" cy="1343817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827A1CE6-042C-1EFC-FF31-B61C782FF9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" y="191991"/>
            <a:ext cx="10787456" cy="1325563"/>
          </a:xfrm>
        </p:spPr>
        <p:txBody>
          <a:bodyPr>
            <a:normAutofit fontScale="90000"/>
          </a:bodyPr>
          <a:lstStyle/>
          <a:p>
            <a:r>
              <a:rPr lang="pl-PL" sz="3200" b="1" dirty="0"/>
              <a:t>Oszacowana jednostkowa nadwyżka bezpośrednia brutto (zł) w zależności od miesiąca zbytu tucznika w okresie od stycznia 2021 r. do września 2026 r.</a:t>
            </a:r>
            <a:br>
              <a:rPr lang="pl-PL" sz="3200" b="1" dirty="0"/>
            </a:br>
            <a:endParaRPr lang="pl-PL" sz="3200" b="1" dirty="0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082A150C-A7DF-92FF-20D4-AE3E2CE14A56}"/>
              </a:ext>
            </a:extLst>
          </p:cNvPr>
          <p:cNvSpPr txBox="1"/>
          <p:nvPr/>
        </p:nvSpPr>
        <p:spPr>
          <a:xfrm>
            <a:off x="82296" y="6273224"/>
            <a:ext cx="1210970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Źródło: obliczenia własne. </a:t>
            </a:r>
          </a:p>
        </p:txBody>
      </p:sp>
      <p:graphicFrame>
        <p:nvGraphicFramePr>
          <p:cNvPr id="3" name="Wykres 2">
            <a:extLst>
              <a:ext uri="{FF2B5EF4-FFF2-40B4-BE49-F238E27FC236}">
                <a16:creationId xmlns:a16="http://schemas.microsoft.com/office/drawing/2014/main" id="{CA2A2899-0B26-4BE7-914B-5FC9F38D2C1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07003127"/>
              </p:ext>
            </p:extLst>
          </p:nvPr>
        </p:nvGraphicFramePr>
        <p:xfrm>
          <a:off x="82296" y="1343818"/>
          <a:ext cx="12027407" cy="49294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029937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71F0FA-AB72-6C5B-A8E7-DCC7F348E2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B480B74F-3F74-6CF5-5952-6D6E9F68A9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6368" y="1"/>
            <a:ext cx="965632" cy="1343817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37D6DCE9-0717-B49C-E211-6E7612655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" y="191991"/>
            <a:ext cx="10787456" cy="1325563"/>
          </a:xfrm>
        </p:spPr>
        <p:txBody>
          <a:bodyPr>
            <a:normAutofit fontScale="90000"/>
          </a:bodyPr>
          <a:lstStyle/>
          <a:p>
            <a:r>
              <a:rPr lang="pl-PL" sz="3200" b="1" dirty="0"/>
              <a:t>Ceny skupu mleka w Polsce w układzie miesięcznym </a:t>
            </a:r>
            <a:br>
              <a:rPr lang="pl-PL" sz="3200" b="1" dirty="0"/>
            </a:br>
            <a:r>
              <a:rPr lang="pl-PL" sz="3200" b="1" dirty="0"/>
              <a:t>od stycznia 2014 do sierpnia 2026 roku</a:t>
            </a:r>
            <a:br>
              <a:rPr lang="pl-PL" sz="3200" b="1" dirty="0"/>
            </a:br>
            <a:endParaRPr lang="pl-PL" sz="3200" b="1" dirty="0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03BC7F02-094E-27A0-7EBA-4A12418B780A}"/>
              </a:ext>
            </a:extLst>
          </p:cNvPr>
          <p:cNvSpPr txBox="1"/>
          <p:nvPr/>
        </p:nvSpPr>
        <p:spPr>
          <a:xfrm>
            <a:off x="82296" y="6273224"/>
            <a:ext cx="1210970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Źródło: na podstawie danych Zintegrowanego Systemu Rolniczej Informacji Rynkowej. </a:t>
            </a:r>
          </a:p>
        </p:txBody>
      </p:sp>
      <p:graphicFrame>
        <p:nvGraphicFramePr>
          <p:cNvPr id="4" name="Wykres 3">
            <a:extLst>
              <a:ext uri="{FF2B5EF4-FFF2-40B4-BE49-F238E27FC236}">
                <a16:creationId xmlns:a16="http://schemas.microsoft.com/office/drawing/2014/main" id="{00000000-0008-0000-02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00350805"/>
              </p:ext>
            </p:extLst>
          </p:nvPr>
        </p:nvGraphicFramePr>
        <p:xfrm>
          <a:off x="933450" y="1343818"/>
          <a:ext cx="11049000" cy="45997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415133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DEBE77-A1E9-6C19-7FB4-2D72C90B14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F98BA568-35DF-D728-2BF6-CAB077E797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6368" y="1"/>
            <a:ext cx="965632" cy="1343817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16389001-B829-5A26-9F3F-4FE207E0F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021" y="246222"/>
            <a:ext cx="10787456" cy="1325563"/>
          </a:xfrm>
        </p:spPr>
        <p:txBody>
          <a:bodyPr>
            <a:normAutofit fontScale="90000"/>
          </a:bodyPr>
          <a:lstStyle/>
          <a:p>
            <a:r>
              <a:rPr lang="pl-PL" sz="3200" b="1" dirty="0"/>
              <a:t>Uwzględnione ceny pasz dla krów w Polsce w układzie miesięcznym od stycznia 2014 do września 2026 roku</a:t>
            </a:r>
            <a:br>
              <a:rPr lang="pl-PL" sz="3200" b="1" dirty="0"/>
            </a:br>
            <a:endParaRPr lang="pl-PL" sz="3200" b="1" dirty="0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BB92EB6B-721E-95F6-B1DE-5522D409937D}"/>
              </a:ext>
            </a:extLst>
          </p:cNvPr>
          <p:cNvSpPr txBox="1"/>
          <p:nvPr/>
        </p:nvSpPr>
        <p:spPr>
          <a:xfrm>
            <a:off x="82296" y="6273224"/>
            <a:ext cx="1210970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Źródło: na podstawie danych Zintegrowanego Systemu Rolniczej Informacji Rynkowej. </a:t>
            </a:r>
          </a:p>
        </p:txBody>
      </p:sp>
      <p:graphicFrame>
        <p:nvGraphicFramePr>
          <p:cNvPr id="5" name="Wykres 4">
            <a:extLst>
              <a:ext uri="{FF2B5EF4-FFF2-40B4-BE49-F238E27FC236}">
                <a16:creationId xmlns:a16="http://schemas.microsoft.com/office/drawing/2014/main" id="{60F3B3EC-5D83-4432-9FD6-5D1C9A80785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1665171"/>
              </p:ext>
            </p:extLst>
          </p:nvPr>
        </p:nvGraphicFramePr>
        <p:xfrm>
          <a:off x="409576" y="1343818"/>
          <a:ext cx="11700128" cy="48283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927710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9C3011-8BB2-D249-FD8A-6CFAF79A73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B0CCDDE3-E32D-7B68-A11B-A72847C961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6368" y="1"/>
            <a:ext cx="965632" cy="1343817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1D42D0C6-66B1-540B-561B-7ACE16707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" y="191991"/>
            <a:ext cx="10787456" cy="1325563"/>
          </a:xfrm>
        </p:spPr>
        <p:txBody>
          <a:bodyPr>
            <a:normAutofit fontScale="90000"/>
          </a:bodyPr>
          <a:lstStyle/>
          <a:p>
            <a:r>
              <a:rPr lang="pl-PL" sz="3200" b="1" dirty="0"/>
              <a:t>Oszacowana jednostkowa nadwyżka bezpośrednia brutto (zł) w zależności od miesiąca zbytu mleka w okresie od stycznia 2022 r. do sierpnia 2026 r.</a:t>
            </a:r>
            <a:br>
              <a:rPr lang="pl-PL" sz="3200" b="1" dirty="0"/>
            </a:br>
            <a:endParaRPr lang="pl-PL" sz="3200" b="1" dirty="0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18620040-CF01-7461-D037-F547191637CE}"/>
              </a:ext>
            </a:extLst>
          </p:cNvPr>
          <p:cNvSpPr txBox="1"/>
          <p:nvPr/>
        </p:nvSpPr>
        <p:spPr>
          <a:xfrm>
            <a:off x="82296" y="6273224"/>
            <a:ext cx="1210970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Źródło: obliczenia własne. </a:t>
            </a:r>
          </a:p>
        </p:txBody>
      </p:sp>
      <p:graphicFrame>
        <p:nvGraphicFramePr>
          <p:cNvPr id="3" name="Wykres 2">
            <a:extLst>
              <a:ext uri="{FF2B5EF4-FFF2-40B4-BE49-F238E27FC236}">
                <a16:creationId xmlns:a16="http://schemas.microsoft.com/office/drawing/2014/main" id="{916DD06C-EA1F-4819-B7A5-43802194A40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16026085"/>
              </p:ext>
            </p:extLst>
          </p:nvPr>
        </p:nvGraphicFramePr>
        <p:xfrm>
          <a:off x="514350" y="1209368"/>
          <a:ext cx="10787456" cy="49247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655010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A789FE-5320-EFB8-A9DD-C44AA2CEF5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5E1A4308-EE73-CDDB-8492-EA05AC3B96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6368" y="1"/>
            <a:ext cx="965632" cy="1343817"/>
          </a:xfrm>
          <a:prstGeom prst="rect">
            <a:avLst/>
          </a:prstGeom>
        </p:spPr>
      </p:pic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1996CAED-FE7E-5D8E-7163-4424AC5481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5870102"/>
              </p:ext>
            </p:extLst>
          </p:nvPr>
        </p:nvGraphicFramePr>
        <p:xfrm>
          <a:off x="194576" y="0"/>
          <a:ext cx="11304000" cy="685934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68000">
                  <a:extLst>
                    <a:ext uri="{9D8B030D-6E8A-4147-A177-3AD203B41FA5}">
                      <a16:colId xmlns:a16="http://schemas.microsoft.com/office/drawing/2014/main" val="3704305314"/>
                    </a:ext>
                  </a:extLst>
                </a:gridCol>
                <a:gridCol w="4108974">
                  <a:extLst>
                    <a:ext uri="{9D8B030D-6E8A-4147-A177-3AD203B41FA5}">
                      <a16:colId xmlns:a16="http://schemas.microsoft.com/office/drawing/2014/main" val="2768475551"/>
                    </a:ext>
                  </a:extLst>
                </a:gridCol>
                <a:gridCol w="3427026">
                  <a:extLst>
                    <a:ext uri="{9D8B030D-6E8A-4147-A177-3AD203B41FA5}">
                      <a16:colId xmlns:a16="http://schemas.microsoft.com/office/drawing/2014/main" val="3921970096"/>
                    </a:ext>
                  </a:extLst>
                </a:gridCol>
              </a:tblGrid>
              <a:tr h="351681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10000"/>
                        </a:lnSpc>
                      </a:pPr>
                      <a:endParaRPr lang="pl-PL" sz="180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73046" marR="73046" marT="36523" marB="36523"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10000"/>
                        </a:lnSpc>
                      </a:pPr>
                      <a:endParaRPr lang="pl-PL" sz="180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73046" marR="73046" marT="36523" marB="36523"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10000"/>
                        </a:lnSpc>
                      </a:pPr>
                      <a:endParaRPr lang="pl-PL" sz="1800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73046" marR="73046" marT="36523" marB="36523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3125162"/>
                  </a:ext>
                </a:extLst>
              </a:tr>
              <a:tr h="652344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10000"/>
                        </a:lnSpc>
                        <a:buNone/>
                      </a:pPr>
                      <a:r>
                        <a:rPr lang="pl-PL" sz="18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Kryterium</a:t>
                      </a:r>
                    </a:p>
                  </a:txBody>
                  <a:tcPr marL="73046" marR="73046" marT="36523" marB="36523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10000"/>
                        </a:lnSpc>
                        <a:buNone/>
                      </a:pPr>
                      <a:r>
                        <a:rPr lang="pl-PL" sz="18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Proponowane ubezpieczenie nadwyżki bezpośredniej</a:t>
                      </a:r>
                    </a:p>
                  </a:txBody>
                  <a:tcPr marL="73046" marR="73046" marT="36523" marB="36523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10000"/>
                        </a:lnSpc>
                        <a:buNone/>
                      </a:pPr>
                      <a:r>
                        <a:rPr lang="pl-PL" sz="18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Ubezpieczenie dochodów IST</a:t>
                      </a:r>
                    </a:p>
                  </a:txBody>
                  <a:tcPr marL="73046" marR="73046" marT="36523" marB="36523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2206237"/>
                  </a:ext>
                </a:extLst>
              </a:tr>
              <a:tr h="953008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10000"/>
                        </a:lnSpc>
                        <a:buNone/>
                      </a:pPr>
                      <a:r>
                        <a:rPr lang="pl-PL" sz="18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Źródło danych</a:t>
                      </a:r>
                    </a:p>
                  </a:txBody>
                  <a:tcPr marL="73046" marR="73046" marT="36523" marB="36523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10000"/>
                        </a:lnSpc>
                        <a:buNone/>
                      </a:pPr>
                      <a:r>
                        <a:rPr lang="pl-PL" sz="18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Dane rynkowe i indeksowe możliwe częściowe wykorzystanie danych indywidualnych</a:t>
                      </a:r>
                    </a:p>
                  </a:txBody>
                  <a:tcPr marL="73046" marR="73046" marT="36523" marB="36523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10000"/>
                        </a:lnSpc>
                        <a:buNone/>
                      </a:pPr>
                      <a:r>
                        <a:rPr lang="pl-PL" sz="18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Dane księgowe gospodarstwa wymagana  historia od 3 do 5 lat przed uruchomieniem</a:t>
                      </a:r>
                    </a:p>
                  </a:txBody>
                  <a:tcPr marL="73046" marR="73046" marT="36523" marB="36523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7506635"/>
                  </a:ext>
                </a:extLst>
              </a:tr>
              <a:tr h="351681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10000"/>
                        </a:lnSpc>
                        <a:buNone/>
                      </a:pPr>
                      <a:r>
                        <a:rPr lang="pl-PL" sz="18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Koszty likwidacji szkód</a:t>
                      </a:r>
                    </a:p>
                  </a:txBody>
                  <a:tcPr marL="73046" marR="73046" marT="36523" marB="36523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10000"/>
                        </a:lnSpc>
                        <a:buNone/>
                      </a:pPr>
                      <a:r>
                        <a:rPr lang="pl-PL" sz="18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Niskie</a:t>
                      </a:r>
                    </a:p>
                  </a:txBody>
                  <a:tcPr marL="73046" marR="73046" marT="36523" marB="36523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10000"/>
                        </a:lnSpc>
                        <a:buNone/>
                      </a:pPr>
                      <a:r>
                        <a:rPr lang="pl-PL" sz="18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Wysokie</a:t>
                      </a:r>
                    </a:p>
                  </a:txBody>
                  <a:tcPr marL="73046" marR="73046" marT="36523" marB="36523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049749"/>
                  </a:ext>
                </a:extLst>
              </a:tr>
              <a:tr h="351681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10000"/>
                        </a:lnSpc>
                        <a:buNone/>
                      </a:pPr>
                      <a:r>
                        <a:rPr lang="pl-PL" sz="18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Potrzeba kontroli w gospodarstwie</a:t>
                      </a:r>
                    </a:p>
                  </a:txBody>
                  <a:tcPr marL="73046" marR="73046" marT="36523" marB="36523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10000"/>
                        </a:lnSpc>
                        <a:buNone/>
                      </a:pPr>
                      <a:r>
                        <a:rPr lang="pl-PL" sz="18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Ograniczona</a:t>
                      </a:r>
                    </a:p>
                  </a:txBody>
                  <a:tcPr marL="73046" marR="73046" marT="36523" marB="36523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10000"/>
                        </a:lnSpc>
                        <a:buNone/>
                      </a:pPr>
                      <a:r>
                        <a:rPr lang="pl-PL" sz="18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Duża</a:t>
                      </a:r>
                    </a:p>
                  </a:txBody>
                  <a:tcPr marL="73046" marR="73046" marT="36523" marB="36523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1860938"/>
                  </a:ext>
                </a:extLst>
              </a:tr>
              <a:tr h="652344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10000"/>
                        </a:lnSpc>
                        <a:buNone/>
                      </a:pPr>
                      <a:r>
                        <a:rPr lang="pl-PL" sz="18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Ryzyko manipulacji danymi</a:t>
                      </a:r>
                    </a:p>
                  </a:txBody>
                  <a:tcPr marL="73046" marR="73046" marT="36523" marB="36523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10000"/>
                        </a:lnSpc>
                        <a:buNone/>
                      </a:pPr>
                      <a:r>
                        <a:rPr lang="pl-PL" sz="18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Niewielkie</a:t>
                      </a:r>
                    </a:p>
                  </a:txBody>
                  <a:tcPr marL="73046" marR="73046" marT="36523" marB="36523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10000"/>
                        </a:lnSpc>
                        <a:buNone/>
                      </a:pPr>
                      <a:r>
                        <a:rPr lang="pl-PL" sz="18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Wyższe, w niektórych przypadkach znaczne</a:t>
                      </a:r>
                    </a:p>
                  </a:txBody>
                  <a:tcPr marL="73046" marR="73046" marT="36523" marB="36523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7236116"/>
                  </a:ext>
                </a:extLst>
              </a:tr>
              <a:tr h="351681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10000"/>
                        </a:lnSpc>
                        <a:buNone/>
                      </a:pPr>
                      <a:r>
                        <a:rPr lang="pl-PL" sz="18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Szybkość ustalenia odszkodowania</a:t>
                      </a:r>
                    </a:p>
                  </a:txBody>
                  <a:tcPr marL="73046" marR="73046" marT="36523" marB="36523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10000"/>
                        </a:lnSpc>
                        <a:buNone/>
                      </a:pPr>
                      <a:r>
                        <a:rPr lang="pl-PL" sz="18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Wysoka</a:t>
                      </a:r>
                    </a:p>
                  </a:txBody>
                  <a:tcPr marL="73046" marR="73046" marT="36523" marB="36523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10000"/>
                        </a:lnSpc>
                        <a:buNone/>
                      </a:pPr>
                      <a:r>
                        <a:rPr lang="pl-PL" sz="18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Niska</a:t>
                      </a:r>
                    </a:p>
                  </a:txBody>
                  <a:tcPr marL="73046" marR="73046" marT="36523" marB="36523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1788636"/>
                  </a:ext>
                </a:extLst>
              </a:tr>
              <a:tr h="652344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10000"/>
                        </a:lnSpc>
                        <a:buNone/>
                      </a:pPr>
                      <a:r>
                        <a:rPr lang="pl-PL" sz="18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Przejrzystość dla rolnika</a:t>
                      </a:r>
                    </a:p>
                  </a:txBody>
                  <a:tcPr marL="73046" marR="73046" marT="36523" marB="36523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10000"/>
                        </a:lnSpc>
                        <a:buNone/>
                      </a:pPr>
                      <a:r>
                        <a:rPr lang="pl-PL" sz="18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Wysoka</a:t>
                      </a:r>
                    </a:p>
                  </a:txBody>
                  <a:tcPr marL="73046" marR="73046" marT="36523" marB="36523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10000"/>
                        </a:lnSpc>
                        <a:buNone/>
                      </a:pPr>
                      <a:r>
                        <a:rPr lang="pl-PL" sz="18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Umiarkowana</a:t>
                      </a:r>
                    </a:p>
                    <a:p>
                      <a:pPr marL="0" indent="0" algn="l" defTabSz="914400" rtl="0" eaLnBrk="1" latinLnBrk="0" hangingPunct="1">
                        <a:lnSpc>
                          <a:spcPct val="110000"/>
                        </a:lnSpc>
                        <a:buNone/>
                      </a:pPr>
                      <a:endParaRPr lang="pl-PL" sz="180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73046" marR="73046" marT="36523" marB="36523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5585187"/>
                  </a:ext>
                </a:extLst>
              </a:tr>
              <a:tr h="65234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Przejrzystość ubezpieczyciela </a:t>
                      </a:r>
                    </a:p>
                    <a:p>
                      <a:pPr marL="0" indent="0" algn="l" defTabSz="914400" rtl="0" eaLnBrk="1" latinLnBrk="0" hangingPunct="1">
                        <a:lnSpc>
                          <a:spcPct val="110000"/>
                        </a:lnSpc>
                        <a:buNone/>
                      </a:pPr>
                      <a:endParaRPr lang="pl-PL" sz="180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73046" marR="73046" marT="36523" marB="36523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Wysoka</a:t>
                      </a:r>
                    </a:p>
                    <a:p>
                      <a:pPr marL="0" indent="0" algn="l" defTabSz="914400" rtl="0" eaLnBrk="1" latinLnBrk="0" hangingPunct="1">
                        <a:lnSpc>
                          <a:spcPct val="110000"/>
                        </a:lnSpc>
                        <a:buNone/>
                      </a:pPr>
                      <a:endParaRPr lang="pl-PL" sz="180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73046" marR="73046" marT="36523" marB="36523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Umiarkowana</a:t>
                      </a:r>
                    </a:p>
                    <a:p>
                      <a:pPr marL="0" indent="0" algn="l" defTabSz="914400" rtl="0" eaLnBrk="1" latinLnBrk="0" hangingPunct="1">
                        <a:lnSpc>
                          <a:spcPct val="110000"/>
                        </a:lnSpc>
                        <a:buNone/>
                      </a:pPr>
                      <a:endParaRPr lang="pl-PL" sz="180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73046" marR="73046" marT="36523" marB="36523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7744598"/>
                  </a:ext>
                </a:extLst>
              </a:tr>
              <a:tr h="373446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10000"/>
                        </a:lnSpc>
                        <a:buNone/>
                      </a:pPr>
                      <a:r>
                        <a:rPr lang="pl-PL" sz="18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Wymagania rachunkowe</a:t>
                      </a:r>
                    </a:p>
                  </a:txBody>
                  <a:tcPr marL="73046" marR="73046" marT="36523" marB="36523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10000"/>
                        </a:lnSpc>
                        <a:buNone/>
                      </a:pPr>
                      <a:r>
                        <a:rPr lang="pl-PL" sz="18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Minimalne</a:t>
                      </a:r>
                    </a:p>
                  </a:txBody>
                  <a:tcPr marL="73046" marR="73046" marT="36523" marB="36523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fontAlgn="t" latinLnBrk="0" hangingPunct="1">
                        <a:lnSpc>
                          <a:spcPct val="110000"/>
                        </a:lnSpc>
                        <a:buNone/>
                      </a:pPr>
                      <a:r>
                        <a:rPr lang="pl-PL" sz="18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Pełna ewidencja ekonomiczna</a:t>
                      </a:r>
                    </a:p>
                  </a:txBody>
                  <a:tcPr marL="73046" marR="73046" marT="36523" marB="36523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4584058"/>
                  </a:ext>
                </a:extLst>
              </a:tr>
              <a:tr h="984661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10000"/>
                        </a:lnSpc>
                        <a:buNone/>
                      </a:pPr>
                      <a:r>
                        <a:rPr lang="pl-PL" sz="18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Zakres ochrony </a:t>
                      </a:r>
                    </a:p>
                  </a:txBody>
                  <a:tcPr marL="73046" marR="73046" marT="36523" marB="36523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10000"/>
                        </a:lnSpc>
                        <a:buNone/>
                      </a:pPr>
                      <a:r>
                        <a:rPr lang="pl-PL" sz="18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Tylko ryzyko rynkowe systemowe</a:t>
                      </a:r>
                    </a:p>
                  </a:txBody>
                  <a:tcPr marL="73046" marR="73046" marT="36523" marB="36523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fontAlgn="t" latinLnBrk="0" hangingPunct="1">
                        <a:lnSpc>
                          <a:spcPct val="110000"/>
                        </a:lnSpc>
                        <a:buNone/>
                      </a:pPr>
                      <a:r>
                        <a:rPr lang="pl-PL" sz="18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Ryzyko rynkowe i produkcyjne  ryzyko specyficzne dla gospodarstwa </a:t>
                      </a:r>
                    </a:p>
                  </a:txBody>
                  <a:tcPr marL="73046" marR="73046" marT="36523" marB="36523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8153907"/>
                  </a:ext>
                </a:extLst>
              </a:tr>
              <a:tr h="512785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10000"/>
                        </a:lnSpc>
                        <a:buNone/>
                      </a:pPr>
                      <a:r>
                        <a:rPr lang="pl-PL" sz="18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Koszty wdrożenia i obsługi</a:t>
                      </a:r>
                    </a:p>
                  </a:txBody>
                  <a:tcPr marL="73046" marR="73046" marT="36523" marB="36523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10000"/>
                        </a:lnSpc>
                        <a:buNone/>
                      </a:pPr>
                      <a:r>
                        <a:rPr lang="pl-PL" sz="18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Niskie</a:t>
                      </a:r>
                    </a:p>
                  </a:txBody>
                  <a:tcPr marL="73046" marR="73046" marT="36523" marB="36523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fontAlgn="t" latinLnBrk="0" hangingPunct="1">
                        <a:lnSpc>
                          <a:spcPct val="110000"/>
                        </a:lnSpc>
                        <a:buNone/>
                      </a:pPr>
                      <a:r>
                        <a:rPr lang="pl-PL" sz="18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Wysokie</a:t>
                      </a:r>
                    </a:p>
                  </a:txBody>
                  <a:tcPr marL="73046" marR="73046" marT="36523" marB="36523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64410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80988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72EA88-E67A-7AA3-D0CC-89A99E1DDE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F146C59D-877E-F788-B964-390AD67D51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6368" y="1"/>
            <a:ext cx="965632" cy="1343817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A670EF71-7242-4B54-66F9-57C4B0836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5887" y="1798252"/>
            <a:ext cx="5726900" cy="1325563"/>
          </a:xfrm>
        </p:spPr>
        <p:txBody>
          <a:bodyPr>
            <a:normAutofit/>
          </a:bodyPr>
          <a:lstStyle/>
          <a:p>
            <a:r>
              <a:rPr lang="pl-PL" dirty="0"/>
              <a:t>Dziękuję za uwagę </a:t>
            </a:r>
          </a:p>
        </p:txBody>
      </p:sp>
    </p:spTree>
    <p:extLst>
      <p:ext uri="{BB962C8B-B14F-4D97-AF65-F5344CB8AC3E}">
        <p14:creationId xmlns:p14="http://schemas.microsoft.com/office/powerpoint/2010/main" val="32757968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ytuł 1"/>
          <p:cNvSpPr>
            <a:spLocks noGrp="1"/>
          </p:cNvSpPr>
          <p:nvPr>
            <p:ph type="title"/>
          </p:nvPr>
        </p:nvSpPr>
        <p:spPr>
          <a:xfrm>
            <a:off x="1535654" y="188640"/>
            <a:ext cx="9144000" cy="1152128"/>
          </a:xfrm>
        </p:spPr>
        <p:txBody>
          <a:bodyPr/>
          <a:lstStyle/>
          <a:p>
            <a:br>
              <a:rPr lang="pl-PL" sz="3200" dirty="0"/>
            </a:br>
            <a:r>
              <a:rPr lang="pl-P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Oszacowana jednostkowa nadwyżka bezpośrednia brutto (zł) </a:t>
            </a:r>
            <a:br>
              <a:rPr lang="pl-P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dla 100 kg mleka w zależności od miesiąca sprzedaży  (styczeń  2015–2022) oraz wysokość odszkodowania przy progu 55 zł</a:t>
            </a:r>
            <a:b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GB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7" name="Symbol zastępczy numeru slajdu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fld id="{EA08A481-DB6B-4CC7-9E67-F43E9393C447}" type="slidenum">
              <a:rPr lang="pl-PL" altLang="pl-PL" sz="1200">
                <a:solidFill>
                  <a:srgbClr val="898989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t>15</a:t>
            </a:fld>
            <a:endParaRPr lang="pl-PL" altLang="pl-PL" sz="1200">
              <a:solidFill>
                <a:srgbClr val="898989"/>
              </a:solidFill>
              <a:cs typeface="Arial" charset="0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629CCAA9-6878-40FA-B318-5260941F7E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484785"/>
            <a:ext cx="11204864" cy="4994123"/>
          </a:xfrm>
          <a:prstGeom prst="rect">
            <a:avLst/>
          </a:prstGeom>
          <a:noFill/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AB90C939-7C03-4D88-A0B3-3D4BBB127065}"/>
              </a:ext>
            </a:extLst>
          </p:cNvPr>
          <p:cNvSpPr txBox="1"/>
          <p:nvPr/>
        </p:nvSpPr>
        <p:spPr>
          <a:xfrm>
            <a:off x="1985819" y="6291420"/>
            <a:ext cx="4576618" cy="3749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0" fontAlgn="base" hangingPunct="0">
              <a:lnSpc>
                <a:spcPct val="110000"/>
              </a:lnSpc>
              <a:spcBef>
                <a:spcPts val="600"/>
              </a:spcBef>
              <a:spcAft>
                <a:spcPts val="1200"/>
              </a:spcAft>
            </a:pPr>
            <a:r>
              <a:rPr lang="pl-PL" i="1" spc="1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charset="0"/>
              </a:rPr>
              <a:t>Źródło: obliczenia własne.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03DBBC21-98CD-3D8C-2444-ABF9362D64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6368" y="1"/>
            <a:ext cx="965632" cy="1343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147185"/>
      </p:ext>
    </p:extLst>
  </p:cSld>
  <p:clrMapOvr>
    <a:masterClrMapping/>
  </p:clrMapOvr>
</p:sld>
</file>

<file path=ppt/theme/theme1.xml><?xml version="1.0" encoding="utf-8"?>
<a:theme xmlns:a="http://schemas.openxmlformats.org/drawingml/2006/main" name="1_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Szablon_Prezentacja_IERIGZ_Doradca1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Pakiet Office 2013–2022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Pakiet Office 2013–2022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Pakiet Office 2013–2022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Pakiet Office 2007–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Pakiet Office 2007–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Pakiet Office 2007–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Pakiet Office 2007–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Pakiet Office 2007–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Pakiet Office 2007–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Pakiet Office 2007–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Pakiet Office 2007–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Pakiet Office 2007–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Pakiet Office 2007–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Pakiet Office 2007–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Pakiet Office 2007–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9794</TotalTime>
  <Words>603</Words>
  <Application>Microsoft Office PowerPoint</Application>
  <PresentationFormat>Panoramiczny</PresentationFormat>
  <Paragraphs>87</Paragraphs>
  <Slides>15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15</vt:i4>
      </vt:variant>
    </vt:vector>
  </HeadingPairs>
  <TitlesOfParts>
    <vt:vector size="22" baseType="lpstr">
      <vt:lpstr>Aptos</vt:lpstr>
      <vt:lpstr>Aptos Display</vt:lpstr>
      <vt:lpstr>Arial</vt:lpstr>
      <vt:lpstr>Calibri</vt:lpstr>
      <vt:lpstr>Times New Roman</vt:lpstr>
      <vt:lpstr>1_Motyw pakietu Office</vt:lpstr>
      <vt:lpstr>Szablon_Prezentacja_IERIGZ_Doradca1</vt:lpstr>
      <vt:lpstr>„Ubezpieczenie nadwyżki bezpośredniej z produkcji świń(tuczników) i mleka  Podstawowe założenie produktowe ”</vt:lpstr>
      <vt:lpstr>Prezentacja programu PowerPoint</vt:lpstr>
      <vt:lpstr>Cel badań</vt:lpstr>
      <vt:lpstr>Ubezpieczenie jednostkowej nadwyżki bezpośredniej brutto pokrywające  ryzyko rynkowe</vt:lpstr>
      <vt:lpstr> Przedmiotem ubezpieczenia  </vt:lpstr>
      <vt:lpstr> Wypłata odszkodowania</vt:lpstr>
      <vt:lpstr>Ceny skupu świń w Polsce na tle rekomendowanych cen tuczników przez VEZG w układzie tygodniowym (03.01.2014 -11.10.2026) </vt:lpstr>
      <vt:lpstr>Ceny pasz dla świń w Polsce w układzie miesięcznym  od stycznia 2014 do września 2026 roku </vt:lpstr>
      <vt:lpstr>Oszacowana jednostkowa nadwyżka bezpośrednia brutto (zł) w zależności od miesiąca zbytu tucznika w okresie od stycznia 2021 r. do września 2026 r. </vt:lpstr>
      <vt:lpstr>Ceny skupu mleka w Polsce w układzie miesięcznym  od stycznia 2014 do sierpnia 2026 roku </vt:lpstr>
      <vt:lpstr>Uwzględnione ceny pasz dla krów w Polsce w układzie miesięcznym od stycznia 2014 do września 2026 roku </vt:lpstr>
      <vt:lpstr>Oszacowana jednostkowa nadwyżka bezpośrednia brutto (zł) w zależności od miesiąca zbytu mleka w okresie od stycznia 2022 r. do sierpnia 2026 r. </vt:lpstr>
      <vt:lpstr>Prezentacja programu PowerPoint</vt:lpstr>
      <vt:lpstr>Dziękuję za uwagę </vt:lpstr>
      <vt:lpstr> Oszacowana jednostkowa nadwyżka bezpośrednia brutto (zł)  dla 100 kg mleka w zależności od miesiąca sprzedaży  (styczeń  2015–2022) oraz wysokość odszkodowania przy progu 55 zł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Kagan Adam</dc:creator>
  <cp:lastModifiedBy>Kagan Adam</cp:lastModifiedBy>
  <cp:revision>18</cp:revision>
  <dcterms:created xsi:type="dcterms:W3CDTF">2026-06-09T09:31:43Z</dcterms:created>
  <dcterms:modified xsi:type="dcterms:W3CDTF">2026-10-18T16:55:36Z</dcterms:modified>
</cp:coreProperties>
</file>