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charts/chart2.xml" ContentType="application/vnd.openxmlformats-officedocument.drawingml.char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798" r:id="rId2"/>
  </p:sldMasterIdLst>
  <p:notesMasterIdLst>
    <p:notesMasterId r:id="rId68"/>
  </p:notesMasterIdLst>
  <p:handoutMasterIdLst>
    <p:handoutMasterId r:id="rId69"/>
  </p:handoutMasterIdLst>
  <p:sldIdLst>
    <p:sldId id="257" r:id="rId3"/>
    <p:sldId id="623" r:id="rId4"/>
    <p:sldId id="624" r:id="rId5"/>
    <p:sldId id="625" r:id="rId6"/>
    <p:sldId id="626" r:id="rId7"/>
    <p:sldId id="627" r:id="rId8"/>
    <p:sldId id="628" r:id="rId9"/>
    <p:sldId id="629" r:id="rId10"/>
    <p:sldId id="630" r:id="rId11"/>
    <p:sldId id="631" r:id="rId12"/>
    <p:sldId id="632" r:id="rId13"/>
    <p:sldId id="633" r:id="rId14"/>
    <p:sldId id="634" r:id="rId15"/>
    <p:sldId id="635" r:id="rId16"/>
    <p:sldId id="636" r:id="rId17"/>
    <p:sldId id="638" r:id="rId18"/>
    <p:sldId id="639" r:id="rId19"/>
    <p:sldId id="640" r:id="rId20"/>
    <p:sldId id="641" r:id="rId21"/>
    <p:sldId id="642" r:id="rId22"/>
    <p:sldId id="643" r:id="rId23"/>
    <p:sldId id="644" r:id="rId24"/>
    <p:sldId id="645" r:id="rId25"/>
    <p:sldId id="646" r:id="rId26"/>
    <p:sldId id="649" r:id="rId27"/>
    <p:sldId id="648" r:id="rId28"/>
    <p:sldId id="650" r:id="rId29"/>
    <p:sldId id="651" r:id="rId30"/>
    <p:sldId id="652" r:id="rId31"/>
    <p:sldId id="653" r:id="rId32"/>
    <p:sldId id="654" r:id="rId33"/>
    <p:sldId id="655" r:id="rId34"/>
    <p:sldId id="657" r:id="rId35"/>
    <p:sldId id="658" r:id="rId36"/>
    <p:sldId id="659" r:id="rId37"/>
    <p:sldId id="660" r:id="rId38"/>
    <p:sldId id="662" r:id="rId39"/>
    <p:sldId id="668" r:id="rId40"/>
    <p:sldId id="663" r:id="rId41"/>
    <p:sldId id="664" r:id="rId42"/>
    <p:sldId id="665" r:id="rId43"/>
    <p:sldId id="675" r:id="rId44"/>
    <p:sldId id="676" r:id="rId45"/>
    <p:sldId id="666" r:id="rId46"/>
    <p:sldId id="667" r:id="rId47"/>
    <p:sldId id="614" r:id="rId48"/>
    <p:sldId id="618" r:id="rId49"/>
    <p:sldId id="619" r:id="rId50"/>
    <p:sldId id="615" r:id="rId51"/>
    <p:sldId id="616" r:id="rId52"/>
    <p:sldId id="521" r:id="rId53"/>
    <p:sldId id="617" r:id="rId54"/>
    <p:sldId id="523" r:id="rId55"/>
    <p:sldId id="524" r:id="rId56"/>
    <p:sldId id="620" r:id="rId57"/>
    <p:sldId id="622" r:id="rId58"/>
    <p:sldId id="621" r:id="rId59"/>
    <p:sldId id="669" r:id="rId60"/>
    <p:sldId id="670" r:id="rId61"/>
    <p:sldId id="671" r:id="rId62"/>
    <p:sldId id="672" r:id="rId63"/>
    <p:sldId id="673" r:id="rId64"/>
    <p:sldId id="674" r:id="rId65"/>
    <p:sldId id="577" r:id="rId66"/>
    <p:sldId id="569" r:id="rId67"/>
  </p:sldIdLst>
  <p:sldSz cx="9144000" cy="5143500" type="screen16x9"/>
  <p:notesSz cx="6735763" cy="9866313"/>
  <p:embeddedFontLst>
    <p:embeddedFont>
      <p:font typeface="Calibri" pitchFamily="34" charset="0"/>
      <p:regular r:id="rId70"/>
      <p:bold r:id="rId71"/>
      <p:italic r:id="rId72"/>
      <p:boldItalic r:id="rId73"/>
    </p:embeddedFont>
    <p:embeddedFont>
      <p:font typeface="Tahoma" pitchFamily="34" charset="0"/>
      <p:regular r:id="rId74"/>
      <p:bold r:id="rId75"/>
    </p:embeddedFont>
    <p:embeddedFont>
      <p:font typeface="Constantia" pitchFamily="18" charset="0"/>
      <p:regular r:id="rId76"/>
      <p:bold r:id="rId77"/>
      <p:italic r:id="rId78"/>
      <p:boldItalic r:id="rId79"/>
    </p:embeddedFont>
    <p:embeddedFont>
      <p:font typeface="Webdings" pitchFamily="18" charset="2"/>
      <p:regular r:id="rId8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kcja domyślna" id="{5D8ED545-E5C1-4802-9527-763DAA032F97}">
          <p14:sldIdLst/>
        </p14:section>
        <p14:section name="Sekcja bez tytułu" id="{F0624863-0FD8-4CC7-8C3C-90CA6EE3D81C}">
          <p14:sldIdLst>
            <p14:sldId id="257"/>
            <p14:sldId id="517"/>
            <p14:sldId id="518"/>
            <p14:sldId id="519"/>
            <p14:sldId id="502"/>
            <p14:sldId id="570"/>
            <p14:sldId id="572"/>
            <p14:sldId id="505"/>
            <p14:sldId id="573"/>
            <p14:sldId id="574"/>
            <p14:sldId id="575"/>
            <p14:sldId id="576"/>
            <p14:sldId id="508"/>
            <p14:sldId id="509"/>
            <p14:sldId id="302"/>
            <p14:sldId id="319"/>
            <p14:sldId id="325"/>
            <p14:sldId id="317"/>
            <p14:sldId id="327"/>
            <p14:sldId id="316"/>
            <p14:sldId id="331"/>
            <p14:sldId id="304"/>
            <p14:sldId id="322"/>
            <p14:sldId id="323"/>
            <p14:sldId id="312"/>
            <p14:sldId id="306"/>
            <p14:sldId id="613"/>
            <p14:sldId id="614"/>
            <p14:sldId id="615"/>
            <p14:sldId id="616"/>
            <p14:sldId id="521"/>
            <p14:sldId id="617"/>
            <p14:sldId id="523"/>
            <p14:sldId id="524"/>
            <p14:sldId id="577"/>
            <p14:sldId id="56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ł Kłosiński" initials="MK" lastIdx="3" clrIdx="0">
    <p:extLst/>
  </p:cmAuthor>
  <p:cmAuthor id="2" name="Agnieszka_Beska" initials="AB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1515"/>
    <a:srgbClr val="00FF00"/>
    <a:srgbClr val="669900"/>
    <a:srgbClr val="7F7F60"/>
    <a:srgbClr val="002060"/>
    <a:srgbClr val="F4F4F4"/>
    <a:srgbClr val="EB2429"/>
    <a:srgbClr val="F0433F"/>
    <a:srgbClr val="A50021"/>
    <a:srgbClr val="6C0A0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105" autoAdjust="0"/>
    <p:restoredTop sz="81582" autoAdjust="0"/>
  </p:normalViewPr>
  <p:slideViewPr>
    <p:cSldViewPr>
      <p:cViewPr varScale="1">
        <p:scale>
          <a:sx n="100" d="100"/>
          <a:sy n="100" d="100"/>
        </p:scale>
        <p:origin x="-936" y="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3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12"/>
    </p:cViewPr>
  </p:sorterViewPr>
  <p:notesViewPr>
    <p:cSldViewPr>
      <p:cViewPr varScale="1">
        <p:scale>
          <a:sx n="76" d="100"/>
          <a:sy n="76" d="100"/>
        </p:scale>
        <p:origin x="-3918" y="-96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6" Type="http://schemas.openxmlformats.org/officeDocument/2006/relationships/font" Target="fonts/font7.fntdata"/><Relationship Id="rId84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presProps" Target="presProp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77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brzezinski\Moje%20dokumenty\SZKOLENIE_OSP_EWIDENCJA_wyszkolenia\Analizy_stanu_wyszkolenia_OSP\stan-wyszkolenia-osp-na-31-12-2019\WYSZKOLENIA_OSP_KSRG_GRYFICE_minimalne_31-12-2019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brzezinski\Moje%20dokumenty\SZKOLENIE_OSP_EWIDENCJA_wyszkolenia\Analizy_stanu_wyszkolenia_OSP\stan-wyszkolenia-osp-na-31-12-2019\WYSZKOLENIA_specjalistyczne_OSP_KSRG_GRYFICE_na_31-12-2019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brzezinski\Moje%20dokumenty\SZKOLENIE_OSP_EWIDENCJA_wyszkolenia\Analizy_stanu_wyszkolenia_OSP\stan-wyszkolenia-osp-na-31-12-2019\wyszkolenie_OSP_poza_KSRG_GRYFICE_na_31-12-2019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Wydatki w rozdziale 754754114260 - energia cieplna, elektryczna, woda w roku 2019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rich>
      </c:tx>
      <c:layout>
        <c:manualLayout>
          <c:xMode val="edge"/>
          <c:yMode val="edge"/>
          <c:x val="0.1439176873724122"/>
          <c:y val="0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907407407407426E-2"/>
          <c:y val="0.26352684029784668"/>
          <c:w val="0.8240740740740754"/>
          <c:h val="0.6288196200245621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Wydatki w rozdziale 754754114260 - energia cieplna, elektryczna, woda w roku 2019</c:v>
                </c:pt>
              </c:strCache>
            </c:strRef>
          </c:tx>
          <c:dPt>
            <c:idx val="0"/>
            <c:explosion val="34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explosion val="26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pl-PL" baseline="0" dirty="0" smtClean="0"/>
                      <a:t> </a:t>
                    </a:r>
                    <a:endParaRPr lang="en-US" baseline="0" dirty="0" smtClean="0"/>
                  </a:p>
                </c:rich>
              </c:tx>
              <c:dLblPos val="outEnd"/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1759259259259259E-2"/>
                  <c:y val="7.6081790635007682E-2"/>
                </c:manualLayout>
              </c:layout>
              <c:tx>
                <c:rich>
                  <a:bodyPr/>
                  <a:lstStyle/>
                  <a:p>
                    <a:fld id="{414890C1-8459-498D-B5AC-592A3281F612}" type="VALUE">
                      <a:rPr lang="en-US" smtClean="0"/>
                      <a:pPr/>
                      <a:t>[WARTOŚĆ]</a:t>
                    </a:fld>
                    <a:r>
                      <a:rPr lang="en-US" baseline="0" dirty="0" err="1" smtClean="0"/>
                      <a:t>zł</a:t>
                    </a:r>
                    <a:r>
                      <a:rPr lang="en-US" baseline="0" dirty="0" smtClean="0"/>
                      <a:t>   </a:t>
                    </a:r>
                  </a:p>
                  <a:p>
                    <a:fld id="{A1A2D699-68CE-4760-8CFE-D7E297B7B0AA}" type="PERCENTAGE">
                      <a:rPr lang="en-US" baseline="0" smtClean="0"/>
                      <a:pPr/>
                      <a:t>[PROCENTOWE]</a:t>
                    </a:fld>
                    <a:endParaRPr lang="pl-PL"/>
                  </a:p>
                </c:rich>
              </c:tx>
              <c:dLblPos val="bestFit"/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7D30DFB-69FB-4166-86A6-3C6FDA6AA700}" type="VALUE">
                      <a:rPr lang="en-US" smtClean="0"/>
                      <a:pPr/>
                      <a:t>[WARTOŚĆ]</a:t>
                    </a:fld>
                    <a:r>
                      <a:rPr lang="en-US" baseline="0" dirty="0" smtClean="0"/>
                      <a:t> </a:t>
                    </a:r>
                    <a:r>
                      <a:rPr lang="en-US" baseline="0" dirty="0" err="1" smtClean="0"/>
                      <a:t>zł</a:t>
                    </a:r>
                    <a:r>
                      <a:rPr lang="en-US" baseline="0" dirty="0" smtClean="0"/>
                      <a:t>   </a:t>
                    </a:r>
                  </a:p>
                  <a:p>
                    <a:r>
                      <a:rPr lang="en-US" baseline="0" dirty="0" smtClean="0"/>
                      <a:t> </a:t>
                    </a:r>
                    <a:fld id="{2F4F3760-8A27-489D-AE6F-3A42BC3D163F}" type="PERCENTAGE">
                      <a:rPr lang="en-US" baseline="0"/>
                      <a:pPr/>
                      <a:t>[PROCENTOWE]</a:t>
                    </a:fld>
                    <a:endParaRPr lang="en-US" baseline="0" dirty="0" smtClean="0"/>
                  </a:p>
                </c:rich>
              </c:tx>
              <c:dLblPos val="outEnd"/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1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Val val="1"/>
            <c:showPercent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Arkusz1!$A$2:$A$5</c:f>
              <c:strCache>
                <c:ptCount val="3"/>
                <c:pt idx="0">
                  <c:v>energia elektryczna</c:v>
                </c:pt>
                <c:pt idx="1">
                  <c:v>energia cieplna</c:v>
                </c:pt>
                <c:pt idx="2">
                  <c:v>woda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32551.55</c:v>
                </c:pt>
                <c:pt idx="1">
                  <c:v>65834.97</c:v>
                </c:pt>
                <c:pt idx="2">
                  <c:v>1482.1799999999998</c:v>
                </c:pt>
              </c:numCache>
            </c:numRef>
          </c:val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22440707932341789"/>
          <c:y val="0.84104297380241788"/>
          <c:w val="0.7386858413531644"/>
          <c:h val="9.374406279614731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439425312896272"/>
          <c:y val="0.25378861523256308"/>
          <c:w val="0.4120957345735532"/>
          <c:h val="0.71652944068669566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5"/>
          <c:dLbls>
            <c:dLbl>
              <c:idx val="14"/>
              <c:tx>
                <c:rich>
                  <a:bodyPr/>
                  <a:lstStyle/>
                  <a:p>
                    <a:r>
                      <a:rPr lang="en-US" sz="1400" smtClean="0"/>
                      <a:t>15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/>
                </a:pPr>
                <a:endParaRPr lang="pl-PL"/>
              </a:p>
            </c:txPr>
            <c:showVal val="1"/>
          </c:dLbls>
          <c:cat>
            <c:strRef>
              <c:f>Arkusz1!$A$2:$A$16</c:f>
              <c:strCache>
                <c:ptCount val="15"/>
                <c:pt idx="0">
                  <c:v>gaszenie pożarów wewnętrznych</c:v>
                </c:pt>
                <c:pt idx="1">
                  <c:v>chemiczno - ekologiczne</c:v>
                </c:pt>
                <c:pt idx="2">
                  <c:v>ratownictwo techniczne</c:v>
                </c:pt>
                <c:pt idx="3">
                  <c:v>wodno - lodowe</c:v>
                </c:pt>
                <c:pt idx="4">
                  <c:v>wysokościowe</c:v>
                </c:pt>
                <c:pt idx="5">
                  <c:v>poszukiwawczo ratownicze</c:v>
                </c:pt>
                <c:pt idx="6">
                  <c:v>metodyka nauczania KPP</c:v>
                </c:pt>
                <c:pt idx="7">
                  <c:v>mł. instruktor KPP</c:v>
                </c:pt>
                <c:pt idx="8">
                  <c:v>ratownik medyczny</c:v>
                </c:pt>
                <c:pt idx="9">
                  <c:v>doskonalenie kierowców</c:v>
                </c:pt>
                <c:pt idx="10">
                  <c:v>sternik motorowodny</c:v>
                </c:pt>
                <c:pt idx="11">
                  <c:v>ratownictwo wodne</c:v>
                </c:pt>
                <c:pt idx="12">
                  <c:v>energetyczne do 1 kV</c:v>
                </c:pt>
                <c:pt idx="13">
                  <c:v>RIT (ratowanie strażaka w sytuacjach awaryjnych)</c:v>
                </c:pt>
                <c:pt idx="14">
                  <c:v>uprawnienia na podnośnik</c:v>
                </c:pt>
              </c:strCache>
            </c:strRef>
          </c:cat>
          <c:val>
            <c:numRef>
              <c:f>Arkusz1!$B$2:$B$16</c:f>
              <c:numCache>
                <c:formatCode>General</c:formatCode>
                <c:ptCount val="15"/>
                <c:pt idx="0">
                  <c:v>10</c:v>
                </c:pt>
                <c:pt idx="1">
                  <c:v>15</c:v>
                </c:pt>
                <c:pt idx="2">
                  <c:v>15</c:v>
                </c:pt>
                <c:pt idx="3">
                  <c:v>7</c:v>
                </c:pt>
                <c:pt idx="4">
                  <c:v>12</c:v>
                </c:pt>
                <c:pt idx="5">
                  <c:v>8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24</c:v>
                </c:pt>
                <c:pt idx="10">
                  <c:v>17</c:v>
                </c:pt>
                <c:pt idx="11">
                  <c:v>9</c:v>
                </c:pt>
                <c:pt idx="12">
                  <c:v>3</c:v>
                </c:pt>
                <c:pt idx="13">
                  <c:v>6</c:v>
                </c:pt>
                <c:pt idx="14">
                  <c:v>24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Kolumna1</c:v>
                </c:pt>
              </c:strCache>
            </c:strRef>
          </c:tx>
          <c:dLbls>
            <c:showPercent val="1"/>
          </c:dLbls>
          <c:cat>
            <c:strRef>
              <c:f>Arkusz1!$A$2:$A$16</c:f>
              <c:strCache>
                <c:ptCount val="15"/>
                <c:pt idx="0">
                  <c:v>gaszenie pożarów wewnętrznych</c:v>
                </c:pt>
                <c:pt idx="1">
                  <c:v>chemiczno - ekologiczne</c:v>
                </c:pt>
                <c:pt idx="2">
                  <c:v>ratownictwo techniczne</c:v>
                </c:pt>
                <c:pt idx="3">
                  <c:v>wodno - lodowe</c:v>
                </c:pt>
                <c:pt idx="4">
                  <c:v>wysokościowe</c:v>
                </c:pt>
                <c:pt idx="5">
                  <c:v>poszukiwawczo ratownicze</c:v>
                </c:pt>
                <c:pt idx="6">
                  <c:v>metodyka nauczania KPP</c:v>
                </c:pt>
                <c:pt idx="7">
                  <c:v>mł. instruktor KPP</c:v>
                </c:pt>
                <c:pt idx="8">
                  <c:v>ratownik medyczny</c:v>
                </c:pt>
                <c:pt idx="9">
                  <c:v>doskonalenie kierowców</c:v>
                </c:pt>
                <c:pt idx="10">
                  <c:v>sternik motorowodny</c:v>
                </c:pt>
                <c:pt idx="11">
                  <c:v>ratownictwo wodne</c:v>
                </c:pt>
                <c:pt idx="12">
                  <c:v>energetyczne do 1 kV</c:v>
                </c:pt>
                <c:pt idx="13">
                  <c:v>RIT (ratowanie strażaka w sytuacjach awaryjnych)</c:v>
                </c:pt>
                <c:pt idx="14">
                  <c:v>uprawnienia na podnośnik</c:v>
                </c:pt>
              </c:strCache>
            </c:strRef>
          </c:cat>
          <c:val>
            <c:numRef>
              <c:f>Arkusz1!$C$2:$C$16</c:f>
              <c:numCache>
                <c:formatCode>General</c:formatCode>
                <c:ptCount val="15"/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Kolumna2</c:v>
                </c:pt>
              </c:strCache>
            </c:strRef>
          </c:tx>
          <c:dLbls>
            <c:showPercent val="1"/>
          </c:dLbls>
          <c:cat>
            <c:strRef>
              <c:f>Arkusz1!$A$2:$A$16</c:f>
              <c:strCache>
                <c:ptCount val="15"/>
                <c:pt idx="0">
                  <c:v>gaszenie pożarów wewnętrznych</c:v>
                </c:pt>
                <c:pt idx="1">
                  <c:v>chemiczno - ekologiczne</c:v>
                </c:pt>
                <c:pt idx="2">
                  <c:v>ratownictwo techniczne</c:v>
                </c:pt>
                <c:pt idx="3">
                  <c:v>wodno - lodowe</c:v>
                </c:pt>
                <c:pt idx="4">
                  <c:v>wysokościowe</c:v>
                </c:pt>
                <c:pt idx="5">
                  <c:v>poszukiwawczo ratownicze</c:v>
                </c:pt>
                <c:pt idx="6">
                  <c:v>metodyka nauczania KPP</c:v>
                </c:pt>
                <c:pt idx="7">
                  <c:v>mł. instruktor KPP</c:v>
                </c:pt>
                <c:pt idx="8">
                  <c:v>ratownik medyczny</c:v>
                </c:pt>
                <c:pt idx="9">
                  <c:v>doskonalenie kierowców</c:v>
                </c:pt>
                <c:pt idx="10">
                  <c:v>sternik motorowodny</c:v>
                </c:pt>
                <c:pt idx="11">
                  <c:v>ratownictwo wodne</c:v>
                </c:pt>
                <c:pt idx="12">
                  <c:v>energetyczne do 1 kV</c:v>
                </c:pt>
                <c:pt idx="13">
                  <c:v>RIT (ratowanie strażaka w sytuacjach awaryjnych)</c:v>
                </c:pt>
                <c:pt idx="14">
                  <c:v>uprawnienia na podnośnik</c:v>
                </c:pt>
              </c:strCache>
            </c:strRef>
          </c:cat>
          <c:val>
            <c:numRef>
              <c:f>Arkusz1!$D$2:$D$16</c:f>
              <c:numCache>
                <c:formatCode>General</c:formatCode>
                <c:ptCount val="15"/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Kolumna3</c:v>
                </c:pt>
              </c:strCache>
            </c:strRef>
          </c:tx>
          <c:dLbls>
            <c:showPercent val="1"/>
          </c:dLbls>
          <c:cat>
            <c:strRef>
              <c:f>Arkusz1!$A$2:$A$16</c:f>
              <c:strCache>
                <c:ptCount val="15"/>
                <c:pt idx="0">
                  <c:v>gaszenie pożarów wewnętrznych</c:v>
                </c:pt>
                <c:pt idx="1">
                  <c:v>chemiczno - ekologiczne</c:v>
                </c:pt>
                <c:pt idx="2">
                  <c:v>ratownictwo techniczne</c:v>
                </c:pt>
                <c:pt idx="3">
                  <c:v>wodno - lodowe</c:v>
                </c:pt>
                <c:pt idx="4">
                  <c:v>wysokościowe</c:v>
                </c:pt>
                <c:pt idx="5">
                  <c:v>poszukiwawczo ratownicze</c:v>
                </c:pt>
                <c:pt idx="6">
                  <c:v>metodyka nauczania KPP</c:v>
                </c:pt>
                <c:pt idx="7">
                  <c:v>mł. instruktor KPP</c:v>
                </c:pt>
                <c:pt idx="8">
                  <c:v>ratownik medyczny</c:v>
                </c:pt>
                <c:pt idx="9">
                  <c:v>doskonalenie kierowców</c:v>
                </c:pt>
                <c:pt idx="10">
                  <c:v>sternik motorowodny</c:v>
                </c:pt>
                <c:pt idx="11">
                  <c:v>ratownictwo wodne</c:v>
                </c:pt>
                <c:pt idx="12">
                  <c:v>energetyczne do 1 kV</c:v>
                </c:pt>
                <c:pt idx="13">
                  <c:v>RIT (ratowanie strażaka w sytuacjach awaryjnych)</c:v>
                </c:pt>
                <c:pt idx="14">
                  <c:v>uprawnienia na podnośnik</c:v>
                </c:pt>
              </c:strCache>
            </c:strRef>
          </c:cat>
          <c:val>
            <c:numRef>
              <c:f>Arkusz1!$E$2:$E$16</c:f>
              <c:numCache>
                <c:formatCode>General</c:formatCode>
                <c:ptCount val="15"/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11881797616356793"/>
          <c:y val="1.6615535643437044E-2"/>
          <c:w val="0.4235341188143848"/>
          <c:h val="0.95980306403125049"/>
        </c:manualLayout>
      </c:layout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uproszczony!$C$3</c:f>
              <c:strCache>
                <c:ptCount val="1"/>
                <c:pt idx="0">
                  <c:v> podstawowe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uproszczony!$C$4:$C$17</c:f>
              <c:numCache>
                <c:formatCode>General</c:formatCode>
                <c:ptCount val="14"/>
                <c:pt idx="0">
                  <c:v>20</c:v>
                </c:pt>
                <c:pt idx="1">
                  <c:v>18</c:v>
                </c:pt>
                <c:pt idx="2">
                  <c:v>12</c:v>
                </c:pt>
                <c:pt idx="3">
                  <c:v>14</c:v>
                </c:pt>
                <c:pt idx="4">
                  <c:v>20</c:v>
                </c:pt>
                <c:pt idx="5">
                  <c:v>25</c:v>
                </c:pt>
                <c:pt idx="6">
                  <c:v>15</c:v>
                </c:pt>
                <c:pt idx="7">
                  <c:v>18</c:v>
                </c:pt>
                <c:pt idx="8">
                  <c:v>20</c:v>
                </c:pt>
                <c:pt idx="9">
                  <c:v>26</c:v>
                </c:pt>
                <c:pt idx="10">
                  <c:v>14</c:v>
                </c:pt>
                <c:pt idx="11">
                  <c:v>14</c:v>
                </c:pt>
                <c:pt idx="12">
                  <c:v>18</c:v>
                </c:pt>
                <c:pt idx="13">
                  <c:v>17</c:v>
                </c:pt>
              </c:numCache>
            </c:numRef>
          </c:val>
        </c:ser>
        <c:ser>
          <c:idx val="1"/>
          <c:order val="1"/>
          <c:tx>
            <c:strRef>
              <c:f>uproszczony!$D$3</c:f>
              <c:strCache>
                <c:ptCount val="1"/>
                <c:pt idx="0">
                  <c:v> dowódców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uproszczony!$D$4:$D$17</c:f>
              <c:numCache>
                <c:formatCode>General</c:formatCode>
                <c:ptCount val="14"/>
                <c:pt idx="0">
                  <c:v>8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10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  <c:pt idx="11">
                  <c:v>3</c:v>
                </c:pt>
                <c:pt idx="12">
                  <c:v>3</c:v>
                </c:pt>
                <c:pt idx="13">
                  <c:v>8</c:v>
                </c:pt>
              </c:numCache>
            </c:numRef>
          </c:val>
        </c:ser>
        <c:ser>
          <c:idx val="2"/>
          <c:order val="2"/>
          <c:tx>
            <c:strRef>
              <c:f>uproszczony!$E$3</c:f>
              <c:strCache>
                <c:ptCount val="1"/>
                <c:pt idx="0">
                  <c:v>naczelników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uproszczony!$E$4:$E$17</c:f>
              <c:numCache>
                <c:formatCode>General</c:formatCode>
                <c:ptCount val="14"/>
                <c:pt idx="0">
                  <c:v>2</c:v>
                </c:pt>
                <c:pt idx="1">
                  <c:v>4</c:v>
                </c:pt>
                <c:pt idx="2">
                  <c:v>15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2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3</c:v>
                </c:pt>
              </c:numCache>
            </c:numRef>
          </c:val>
        </c:ser>
        <c:ser>
          <c:idx val="3"/>
          <c:order val="3"/>
          <c:tx>
            <c:strRef>
              <c:f>uproszczony!$F$3</c:f>
              <c:strCache>
                <c:ptCount val="1"/>
                <c:pt idx="0">
                  <c:v> kierowców konserwatorów 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uproszczony!$F$4:$F$17</c:f>
              <c:numCache>
                <c:formatCode>General</c:formatCode>
                <c:ptCount val="14"/>
                <c:pt idx="0">
                  <c:v>3</c:v>
                </c:pt>
                <c:pt idx="1">
                  <c:v>6</c:v>
                </c:pt>
                <c:pt idx="2">
                  <c:v>12</c:v>
                </c:pt>
                <c:pt idx="3">
                  <c:v>4</c:v>
                </c:pt>
                <c:pt idx="4">
                  <c:v>3</c:v>
                </c:pt>
                <c:pt idx="5">
                  <c:v>6</c:v>
                </c:pt>
                <c:pt idx="6">
                  <c:v>3</c:v>
                </c:pt>
                <c:pt idx="7">
                  <c:v>3</c:v>
                </c:pt>
                <c:pt idx="8">
                  <c:v>7</c:v>
                </c:pt>
                <c:pt idx="9">
                  <c:v>5</c:v>
                </c:pt>
                <c:pt idx="10">
                  <c:v>6</c:v>
                </c:pt>
                <c:pt idx="11">
                  <c:v>3</c:v>
                </c:pt>
                <c:pt idx="12">
                  <c:v>4</c:v>
                </c:pt>
                <c:pt idx="13">
                  <c:v>8</c:v>
                </c:pt>
              </c:numCache>
            </c:numRef>
          </c:val>
        </c:ser>
        <c:ser>
          <c:idx val="4"/>
          <c:order val="4"/>
          <c:tx>
            <c:strRef>
              <c:f>uproszczony!$G$3</c:f>
              <c:strCache>
                <c:ptCount val="1"/>
                <c:pt idx="0">
                  <c:v>ratownictwa technicznego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uproszczony!$G$4:$G$17</c:f>
              <c:numCache>
                <c:formatCode>General</c:formatCode>
                <c:ptCount val="14"/>
                <c:pt idx="0">
                  <c:v>13</c:v>
                </c:pt>
                <c:pt idx="1">
                  <c:v>7</c:v>
                </c:pt>
                <c:pt idx="2">
                  <c:v>19</c:v>
                </c:pt>
                <c:pt idx="3">
                  <c:v>7</c:v>
                </c:pt>
                <c:pt idx="4">
                  <c:v>5</c:v>
                </c:pt>
                <c:pt idx="5">
                  <c:v>21</c:v>
                </c:pt>
                <c:pt idx="6">
                  <c:v>10</c:v>
                </c:pt>
                <c:pt idx="7">
                  <c:v>7</c:v>
                </c:pt>
                <c:pt idx="8">
                  <c:v>8</c:v>
                </c:pt>
                <c:pt idx="9">
                  <c:v>14</c:v>
                </c:pt>
                <c:pt idx="10">
                  <c:v>7</c:v>
                </c:pt>
                <c:pt idx="11">
                  <c:v>7</c:v>
                </c:pt>
                <c:pt idx="12">
                  <c:v>8</c:v>
                </c:pt>
                <c:pt idx="13">
                  <c:v>15</c:v>
                </c:pt>
              </c:numCache>
            </c:numRef>
          </c:val>
        </c:ser>
        <c:ser>
          <c:idx val="5"/>
          <c:order val="5"/>
          <c:tx>
            <c:strRef>
              <c:f>uproszczony!$H$3</c:f>
              <c:strCache>
                <c:ptCount val="1"/>
                <c:pt idx="0">
                  <c:v> LPR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uproszczony!$H$4:$H$17</c:f>
              <c:numCache>
                <c:formatCode>General</c:formatCode>
                <c:ptCount val="14"/>
                <c:pt idx="0">
                  <c:v>6</c:v>
                </c:pt>
                <c:pt idx="1">
                  <c:v>7</c:v>
                </c:pt>
                <c:pt idx="2">
                  <c:v>22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6</c:v>
                </c:pt>
                <c:pt idx="7">
                  <c:v>7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</c:numCache>
            </c:numRef>
          </c:val>
        </c:ser>
        <c:ser>
          <c:idx val="6"/>
          <c:order val="6"/>
          <c:tx>
            <c:strRef>
              <c:f>uproszczony!$I$3</c:f>
              <c:strCache>
                <c:ptCount val="1"/>
                <c:pt idx="0">
                  <c:v>KPP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uproszczony!$B$4:$B$17</c:f>
              <c:strCache>
                <c:ptCount val="14"/>
                <c:pt idx="0">
                  <c:v>OSP Brojce</c:v>
                </c:pt>
                <c:pt idx="1">
                  <c:v>OSP Kiełpino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uproszczony!$I$4:$I$17</c:f>
              <c:numCache>
                <c:formatCode>General</c:formatCode>
                <c:ptCount val="14"/>
                <c:pt idx="0">
                  <c:v>11</c:v>
                </c:pt>
                <c:pt idx="1">
                  <c:v>8</c:v>
                </c:pt>
                <c:pt idx="2">
                  <c:v>16</c:v>
                </c:pt>
                <c:pt idx="3">
                  <c:v>2</c:v>
                </c:pt>
                <c:pt idx="4">
                  <c:v>2</c:v>
                </c:pt>
                <c:pt idx="5">
                  <c:v>11</c:v>
                </c:pt>
                <c:pt idx="6">
                  <c:v>4</c:v>
                </c:pt>
                <c:pt idx="7">
                  <c:v>9</c:v>
                </c:pt>
                <c:pt idx="8">
                  <c:v>5</c:v>
                </c:pt>
                <c:pt idx="9">
                  <c:v>11</c:v>
                </c:pt>
                <c:pt idx="10">
                  <c:v>9</c:v>
                </c:pt>
                <c:pt idx="11">
                  <c:v>3</c:v>
                </c:pt>
                <c:pt idx="12">
                  <c:v>10</c:v>
                </c:pt>
                <c:pt idx="13">
                  <c:v>10</c:v>
                </c:pt>
              </c:numCache>
            </c:numRef>
          </c:val>
        </c:ser>
        <c:shape val="cylinder"/>
        <c:axId val="75686656"/>
        <c:axId val="75688192"/>
        <c:axId val="0"/>
      </c:bar3DChart>
      <c:catAx>
        <c:axId val="75686656"/>
        <c:scaling>
          <c:orientation val="minMax"/>
        </c:scaling>
        <c:axPos val="b"/>
        <c:tickLblPos val="nextTo"/>
        <c:crossAx val="75688192"/>
        <c:crosses val="autoZero"/>
        <c:auto val="1"/>
        <c:lblAlgn val="ctr"/>
        <c:lblOffset val="100"/>
      </c:catAx>
      <c:valAx>
        <c:axId val="75688192"/>
        <c:scaling>
          <c:orientation val="minMax"/>
        </c:scaling>
        <c:axPos val="l"/>
        <c:majorGridlines/>
        <c:numFmt formatCode="General" sourceLinked="1"/>
        <c:tickLblPos val="nextTo"/>
        <c:crossAx val="756866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'uproszczony-wykres'!$C$3</c:f>
              <c:strCache>
                <c:ptCount val="1"/>
                <c:pt idx="0">
                  <c:v>OSPRW wodne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'uproszczony-wykres'!$C$4:$C$17</c:f>
              <c:numCache>
                <c:formatCode>General</c:formatCode>
                <c:ptCount val="14"/>
                <c:pt idx="0">
                  <c:v>1</c:v>
                </c:pt>
                <c:pt idx="1">
                  <c:v>0</c:v>
                </c:pt>
                <c:pt idx="2">
                  <c:v>8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3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ser>
          <c:idx val="1"/>
          <c:order val="1"/>
          <c:tx>
            <c:strRef>
              <c:f>'uproszczony-wykres'!$D$3</c:f>
              <c:strCache>
                <c:ptCount val="1"/>
                <c:pt idx="0">
                  <c:v>CHEP chem-eko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'uproszczony-wykres'!$D$4:$D$17</c:f>
              <c:numCache>
                <c:formatCode>General</c:formatCode>
                <c:ptCount val="14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ser>
          <c:idx val="2"/>
          <c:order val="2"/>
          <c:tx>
            <c:strRef>
              <c:f>'uproszczony-wykres'!$E$3</c:f>
              <c:strCache>
                <c:ptCount val="1"/>
                <c:pt idx="0">
                  <c:v>WRW wysokość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'uproszczony-wykres'!$E$4:$E$17</c:f>
              <c:numCache>
                <c:formatCode>General</c:formatCode>
                <c:ptCount val="14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3"/>
          <c:order val="3"/>
          <c:tx>
            <c:strRef>
              <c:f>'uproszczony-wykres'!$F$3</c:f>
              <c:strCache>
                <c:ptCount val="1"/>
                <c:pt idx="0">
                  <c:v>DPR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'uproszczony-wykres'!$F$4:$F$17</c:f>
              <c:numCache>
                <c:formatCode>General</c:formatCode>
                <c:ptCount val="14"/>
                <c:pt idx="0">
                  <c:v>2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</c:ser>
        <c:ser>
          <c:idx val="4"/>
          <c:order val="4"/>
          <c:tx>
            <c:strRef>
              <c:f>'uproszczony-wykres'!$G$3</c:f>
              <c:strCache>
                <c:ptCount val="1"/>
                <c:pt idx="0">
                  <c:v>RT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'uproszczony-wykres'!$G$4:$G$17</c:f>
              <c:numCache>
                <c:formatCode>General</c:formatCode>
                <c:ptCount val="14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5"/>
          <c:order val="5"/>
          <c:tx>
            <c:strRef>
              <c:f>'uproszczony-wykres'!$H$3</c:f>
              <c:strCache>
                <c:ptCount val="1"/>
                <c:pt idx="0">
                  <c:v>GPW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'uproszczony-wykres'!$B$4:$B$17</c:f>
              <c:strCache>
                <c:ptCount val="14"/>
                <c:pt idx="0">
                  <c:v>OSP Brojce</c:v>
                </c:pt>
                <c:pt idx="1">
                  <c:v>OSP Kiełpino </c:v>
                </c:pt>
                <c:pt idx="2">
                  <c:v>OSP Gryfice</c:v>
                </c:pt>
                <c:pt idx="3">
                  <c:v>OSP Górzyca</c:v>
                </c:pt>
                <c:pt idx="4">
                  <c:v>OSP Ościęcin</c:v>
                </c:pt>
                <c:pt idx="5">
                  <c:v>OSP Ploty</c:v>
                </c:pt>
                <c:pt idx="6">
                  <c:v>OSP Pniewo</c:v>
                </c:pt>
                <c:pt idx="7">
                  <c:v>OSP Cerkwica</c:v>
                </c:pt>
                <c:pt idx="8">
                  <c:v>OSP Karnice</c:v>
                </c:pt>
                <c:pt idx="9">
                  <c:v>OSP Niechorze</c:v>
                </c:pt>
                <c:pt idx="10">
                  <c:v>OSP Pobierowo</c:v>
                </c:pt>
                <c:pt idx="11">
                  <c:v>OSP Gołańcz Pom.</c:v>
                </c:pt>
                <c:pt idx="12">
                  <c:v>OSP Mrzeżyno</c:v>
                </c:pt>
                <c:pt idx="13">
                  <c:v>OSP Trzebiatów</c:v>
                </c:pt>
              </c:strCache>
            </c:strRef>
          </c:cat>
          <c:val>
            <c:numRef>
              <c:f>'uproszczony-wykres'!$H$4:$H$17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</c:numCache>
            </c:numRef>
          </c:val>
        </c:ser>
        <c:shape val="cylinder"/>
        <c:axId val="75621120"/>
        <c:axId val="75622656"/>
        <c:axId val="0"/>
      </c:bar3DChart>
      <c:catAx>
        <c:axId val="75621120"/>
        <c:scaling>
          <c:orientation val="minMax"/>
        </c:scaling>
        <c:axPos val="b"/>
        <c:tickLblPos val="nextTo"/>
        <c:crossAx val="75622656"/>
        <c:crosses val="autoZero"/>
        <c:auto val="1"/>
        <c:lblAlgn val="ctr"/>
        <c:lblOffset val="100"/>
      </c:catAx>
      <c:valAx>
        <c:axId val="75622656"/>
        <c:scaling>
          <c:orientation val="minMax"/>
        </c:scaling>
        <c:axPos val="l"/>
        <c:majorGridlines/>
        <c:numFmt formatCode="General" sourceLinked="1"/>
        <c:tickLblPos val="nextTo"/>
        <c:crossAx val="756211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wykres!$D$2</c:f>
              <c:strCache>
                <c:ptCount val="1"/>
                <c:pt idx="0">
                  <c:v>PODSTAWOWE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wykres!$D$3:$D$15</c:f>
              <c:numCache>
                <c:formatCode>General</c:formatCode>
                <c:ptCount val="13"/>
                <c:pt idx="0">
                  <c:v>7</c:v>
                </c:pt>
                <c:pt idx="1">
                  <c:v>11</c:v>
                </c:pt>
                <c:pt idx="2">
                  <c:v>12</c:v>
                </c:pt>
                <c:pt idx="3">
                  <c:v>5</c:v>
                </c:pt>
                <c:pt idx="4">
                  <c:v>2</c:v>
                </c:pt>
                <c:pt idx="5">
                  <c:v>8</c:v>
                </c:pt>
                <c:pt idx="6">
                  <c:v>6</c:v>
                </c:pt>
                <c:pt idx="7">
                  <c:v>18</c:v>
                </c:pt>
                <c:pt idx="8">
                  <c:v>14</c:v>
                </c:pt>
                <c:pt idx="9">
                  <c:v>8</c:v>
                </c:pt>
                <c:pt idx="10">
                  <c:v>8</c:v>
                </c:pt>
                <c:pt idx="11">
                  <c:v>8</c:v>
                </c:pt>
                <c:pt idx="12">
                  <c:v>12</c:v>
                </c:pt>
              </c:numCache>
            </c:numRef>
          </c:val>
        </c:ser>
        <c:ser>
          <c:idx val="1"/>
          <c:order val="1"/>
          <c:tx>
            <c:strRef>
              <c:f>wykres!$E$2</c:f>
              <c:strCache>
                <c:ptCount val="1"/>
                <c:pt idx="0">
                  <c:v>DOWÓDCÓW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wykres!$E$3:$E$15</c:f>
              <c:numCache>
                <c:formatCode>General</c:formatCode>
                <c:ptCount val="13"/>
                <c:pt idx="0">
                  <c:v>1</c:v>
                </c:pt>
                <c:pt idx="1">
                  <c:v>6</c:v>
                </c:pt>
                <c:pt idx="2">
                  <c:v>3</c:v>
                </c:pt>
                <c:pt idx="3">
                  <c:v>4</c:v>
                </c:pt>
                <c:pt idx="4">
                  <c:v>1</c:v>
                </c:pt>
                <c:pt idx="5">
                  <c:v>4</c:v>
                </c:pt>
                <c:pt idx="6">
                  <c:v>1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6</c:v>
                </c:pt>
              </c:numCache>
            </c:numRef>
          </c:val>
        </c:ser>
        <c:ser>
          <c:idx val="2"/>
          <c:order val="2"/>
          <c:tx>
            <c:strRef>
              <c:f>wykres!$F$2</c:f>
              <c:strCache>
                <c:ptCount val="1"/>
                <c:pt idx="0">
                  <c:v>NACZELNIKÓW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wykres!$F$3:$F$15</c:f>
              <c:numCache>
                <c:formatCode>General</c:formatCode>
                <c:ptCount val="13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2</c:v>
                </c:pt>
              </c:numCache>
            </c:numRef>
          </c:val>
        </c:ser>
        <c:ser>
          <c:idx val="3"/>
          <c:order val="3"/>
          <c:tx>
            <c:strRef>
              <c:f>wykres!$G$2</c:f>
              <c:strCache>
                <c:ptCount val="1"/>
                <c:pt idx="0">
                  <c:v> KIEROWCÓW KONSERWATORÓW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wykres!$G$3:$G$15</c:f>
              <c:numCache>
                <c:formatCode>General</c:formatCode>
                <c:ptCount val="13"/>
                <c:pt idx="0">
                  <c:v>3</c:v>
                </c:pt>
                <c:pt idx="1">
                  <c:v>5</c:v>
                </c:pt>
                <c:pt idx="2">
                  <c:v>0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9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  <c:pt idx="11">
                  <c:v>3</c:v>
                </c:pt>
                <c:pt idx="12">
                  <c:v>2</c:v>
                </c:pt>
              </c:numCache>
            </c:numRef>
          </c:val>
        </c:ser>
        <c:ser>
          <c:idx val="4"/>
          <c:order val="4"/>
          <c:tx>
            <c:strRef>
              <c:f>wykres!$H$2</c:f>
              <c:strCache>
                <c:ptCount val="1"/>
                <c:pt idx="0">
                  <c:v> RAT. TECHNICZNEGO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wykres!$H$3:$H$15</c:f>
              <c:numCache>
                <c:formatCode>General</c:formatCode>
                <c:ptCount val="13"/>
                <c:pt idx="0">
                  <c:v>1</c:v>
                </c:pt>
                <c:pt idx="1">
                  <c:v>12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</c:ser>
        <c:ser>
          <c:idx val="5"/>
          <c:order val="5"/>
          <c:tx>
            <c:strRef>
              <c:f>wykres!$I$2</c:f>
              <c:strCache>
                <c:ptCount val="1"/>
                <c:pt idx="0">
                  <c:v> KWALIFIKOWANEJ PIERWSZEJ POMOCY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pl-PL"/>
              </a:p>
            </c:txPr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wykres!$I$3:$I$15</c:f>
              <c:numCache>
                <c:formatCode>General</c:formatCode>
                <c:ptCount val="13"/>
                <c:pt idx="0">
                  <c:v>2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ser>
          <c:idx val="6"/>
          <c:order val="6"/>
          <c:tx>
            <c:strRef>
              <c:f>wykres!$J$2</c:f>
              <c:strCache>
                <c:ptCount val="1"/>
                <c:pt idx="0">
                  <c:v> WSPÓŁPRACY Z  LPR</c:v>
                </c:pt>
              </c:strCache>
            </c:strRef>
          </c:tx>
          <c:dLbls>
            <c:showVal val="1"/>
          </c:dLbls>
          <c:cat>
            <c:strRef>
              <c:f>wykres!$C$3:$C$15</c:f>
              <c:strCache>
                <c:ptCount val="13"/>
                <c:pt idx="0">
                  <c:v>OSP  Dargosław</c:v>
                </c:pt>
                <c:pt idx="1">
                  <c:v>OSP  Darżewo </c:v>
                </c:pt>
                <c:pt idx="2">
                  <c:v>OSP Tąpadły</c:v>
                </c:pt>
                <c:pt idx="3">
                  <c:v>OSP Kukań </c:v>
                </c:pt>
                <c:pt idx="4">
                  <c:v>OSP Przybiernówko</c:v>
                </c:pt>
                <c:pt idx="5">
                  <c:v>OSP Rybokarty</c:v>
                </c:pt>
                <c:pt idx="6">
                  <c:v>OSP Rotnowo</c:v>
                </c:pt>
                <c:pt idx="7">
                  <c:v>OSP Świeszewo</c:v>
                </c:pt>
                <c:pt idx="8">
                  <c:v>OSP Trzygłów</c:v>
                </c:pt>
                <c:pt idx="9">
                  <c:v>OSP Modlimowo</c:v>
                </c:pt>
                <c:pt idx="10">
                  <c:v>OSP Natolewice</c:v>
                </c:pt>
                <c:pt idx="11">
                  <c:v>OSP Wyszobór</c:v>
                </c:pt>
                <c:pt idx="12">
                  <c:v>OSP Skrobotowo</c:v>
                </c:pt>
              </c:strCache>
            </c:strRef>
          </c:cat>
          <c:val>
            <c:numRef>
              <c:f>wykres!$J$3:$J$15</c:f>
              <c:numCache>
                <c:formatCode>General</c:formatCode>
                <c:ptCount val="13"/>
                <c:pt idx="0">
                  <c:v>2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shape val="cylinder"/>
        <c:axId val="76404608"/>
        <c:axId val="76406144"/>
        <c:axId val="0"/>
      </c:bar3DChart>
      <c:catAx>
        <c:axId val="76404608"/>
        <c:scaling>
          <c:orientation val="minMax"/>
        </c:scaling>
        <c:axPos val="b"/>
        <c:tickLblPos val="nextTo"/>
        <c:crossAx val="76406144"/>
        <c:crosses val="autoZero"/>
        <c:auto val="1"/>
        <c:lblAlgn val="ctr"/>
        <c:lblOffset val="100"/>
      </c:catAx>
      <c:valAx>
        <c:axId val="76406144"/>
        <c:scaling>
          <c:orientation val="minMax"/>
        </c:scaling>
        <c:axPos val="l"/>
        <c:majorGridlines/>
        <c:numFmt formatCode="General" sourceLinked="1"/>
        <c:tickLblPos val="nextTo"/>
        <c:crossAx val="764046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0.70748</cdr:y>
    </cdr:from>
    <cdr:to>
      <cdr:x>0.13576</cdr:x>
      <cdr:y>1</cdr:y>
    </cdr:to>
    <cdr:pic>
      <cdr:nvPicPr>
        <cdr:cNvPr id="2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lc="http://schemas.openxmlformats.org/drawingml/2006/lockedCanvas" xmlns:a14="http://schemas.microsoft.com/office/drawing/2010/main" xmlns:p="http://schemas.openxmlformats.org/presentationml/2006/main" xmlns="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-791072" y="3590140"/>
          <a:ext cx="1133994" cy="14052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lc="http://schemas.openxmlformats.org/drawingml/2006/lockedCanvas" xmlns:a14="http://schemas.microsoft.com/office/drawing/2010/main" xmlns:p="http://schemas.openxmlformats.org/presentationml/2006/main" xmlns:r="http://schemas.openxmlformats.org/officeDocument/2006/relationships" xmlns="">
              <a:solidFill>
                <a:schemeClr val="accent1"/>
              </a:solidFill>
            </a14:hiddenFill>
          </a:ext>
          <a:ext uri="{91240B29-F687-4F45-9708-019B960494DF}">
            <a14:hiddenLine xmlns:lc="http://schemas.openxmlformats.org/drawingml/2006/lockedCanvas" xmlns:a14="http://schemas.microsoft.com/office/drawing/2010/main" xmlns:p="http://schemas.openxmlformats.org/presentationml/2006/main" xmlns:r="http://schemas.openxmlformats.org/officeDocument/2006/relationships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lc="http://schemas.openxmlformats.org/drawingml/2006/lockedCanvas" xmlns:a14="http://schemas.microsoft.com/office/drawing/2010/main" xmlns:p="http://schemas.openxmlformats.org/presentationml/2006/main" xmlns:r="http://schemas.openxmlformats.org/officeDocument/2006/relationships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8B58C52C-0A73-47AB-B7E8-17BDE63BDC02}" type="datetimeFigureOut">
              <a:rPr lang="en-US" smtClean="0"/>
              <a:pPr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76678223-79FE-4D67-BD9F-5547A4CC5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03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CAEF9A68-C0F6-48A3-804F-223802A96E56}" type="datetimeFigureOut">
              <a:rPr lang="en-US" smtClean="0"/>
              <a:pPr/>
              <a:t>3/17/2020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DFFE86B9-5B45-4031-A575-A5A4AFEC80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86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6539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0752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34BC8E-7EB9-469F-95DA-F208744F381F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0957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E9F47A-EB13-4B2D-AECF-93F6DA3A72BE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5FC4AC-5BCA-4F06-8A3A-0716E32FDCAD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1571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8E4FB-F00D-4E9A-86FF-67B6EE1A750C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1878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C0F216-54DD-4537-B5D9-F25A784A53E9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14692" name="Symbol zastępczy numeru slajdu 3"/>
          <p:cNvSpPr txBox="1">
            <a:spLocks noGrp="1"/>
          </p:cNvSpPr>
          <p:nvPr/>
        </p:nvSpPr>
        <p:spPr bwMode="auto">
          <a:xfrm>
            <a:off x="3815227" y="9372003"/>
            <a:ext cx="2919031" cy="49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58" tIns="47429" rIns="94858" bIns="47429" anchor="b"/>
          <a:lstStyle/>
          <a:p>
            <a:pPr algn="r"/>
            <a:fld id="{3A0D44E9-193B-4A4B-B474-8820656C6CB4}" type="slidenum">
              <a:rPr lang="en-US" sz="1200">
                <a:latin typeface="Calibri" pitchFamily="34" charset="0"/>
              </a:rPr>
              <a:pPr algn="r"/>
              <a:t>12</a:t>
            </a:fld>
            <a:endParaRPr lang="en-US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7377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38127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5625 0.15499 L 3.33333E-6 2.933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5" y="-7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084 -0.05835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5833 0.12619 L -3.46945E-18 4.9676E-6 " pathEditMode="relative" rAng="0" ptsTypes="AA">
                                      <p:cBhvr>
                                        <p:cTn id="27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6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3333 -0.03582 L 0.85833 -0.2307 " pathEditMode="relative" rAng="0" ptsTypes="AA">
                                      <p:cBhvr>
                                        <p:cTn id="36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50" y="-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8646 0.10651 L 1.66667E-6 6.45261E-7 " pathEditMode="relative" rAng="0" ptsTypes="AA">
                                      <p:cBhvr>
                                        <p:cTn id="4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-5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6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83 -0.06082 " pathEditMode="relative" rAng="0" ptsTypes="AA">
                                      <p:cBhvr>
                                        <p:cTn id="51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4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598558" y="538060"/>
            <a:ext cx="6270484" cy="3971164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0484" h="4445361">
                <a:moveTo>
                  <a:pt x="0" y="0"/>
                </a:moveTo>
                <a:lnTo>
                  <a:pt x="3259060" y="1"/>
                </a:lnTo>
                <a:lnTo>
                  <a:pt x="6270484" y="4445360"/>
                </a:lnTo>
                <a:lnTo>
                  <a:pt x="5751" y="444536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="" xmlns:p14="http://schemas.microsoft.com/office/powerpoint/2010/main" val="90466328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0544283" flipV="1">
            <a:off x="6556336" y="-1040327"/>
            <a:ext cx="2091643" cy="68657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9989" h="5327735">
                <a:moveTo>
                  <a:pt x="1" y="5311493"/>
                </a:moveTo>
                <a:lnTo>
                  <a:pt x="4730301" y="0"/>
                </a:lnTo>
                <a:lnTo>
                  <a:pt x="4739989" y="62670"/>
                </a:lnTo>
                <a:lnTo>
                  <a:pt x="1507519" y="5327735"/>
                </a:lnTo>
                <a:lnTo>
                  <a:pt x="1" y="5311493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1905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flipV="1">
            <a:off x="6257544" y="-676447"/>
            <a:ext cx="3781806" cy="5793970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3758" h="5459203">
                <a:moveTo>
                  <a:pt x="0" y="5459203"/>
                </a:moveTo>
                <a:lnTo>
                  <a:pt x="3328110" y="0"/>
                </a:lnTo>
                <a:lnTo>
                  <a:pt x="3863758" y="400181"/>
                </a:lnTo>
                <a:lnTo>
                  <a:pt x="1291227" y="5441256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7669641" y="-81266"/>
            <a:ext cx="1722091" cy="2805954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3647" h="2877827">
                <a:moveTo>
                  <a:pt x="1422155" y="2877827"/>
                </a:moveTo>
                <a:lnTo>
                  <a:pt x="1883647" y="0"/>
                </a:lnTo>
                <a:lnTo>
                  <a:pt x="0" y="2673089"/>
                </a:lnTo>
                <a:lnTo>
                  <a:pt x="1422155" y="28778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863821"/>
            <a:ext cx="3810000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OUR MISSION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72457" y="1362456"/>
            <a:ext cx="3718543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509580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-7953" y="-7952"/>
            <a:ext cx="6847451" cy="2394960"/>
          </a:xfrm>
          <a:custGeom>
            <a:avLst/>
            <a:gdLst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0 w 6775704"/>
              <a:gd name="connsiteY3" fmla="*/ 2514600 h 2514600"/>
              <a:gd name="connsiteX4" fmla="*/ 0 w 6775704"/>
              <a:gd name="connsiteY4" fmla="*/ 0 h 2514600"/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10633 w 6775704"/>
              <a:gd name="connsiteY3" fmla="*/ 2004237 h 2514600"/>
              <a:gd name="connsiteX4" fmla="*/ 0 w 6775704"/>
              <a:gd name="connsiteY4" fmla="*/ 0 h 2514600"/>
              <a:gd name="connsiteX0" fmla="*/ 0 w 6775704"/>
              <a:gd name="connsiteY0" fmla="*/ 0 h 2387009"/>
              <a:gd name="connsiteX1" fmla="*/ 6775704 w 6775704"/>
              <a:gd name="connsiteY1" fmla="*/ 0 h 2387009"/>
              <a:gd name="connsiteX2" fmla="*/ 2256867 w 6775704"/>
              <a:gd name="connsiteY2" fmla="*/ 2387009 h 2387009"/>
              <a:gd name="connsiteX3" fmla="*/ 10633 w 6775704"/>
              <a:gd name="connsiteY3" fmla="*/ 2004237 h 2387009"/>
              <a:gd name="connsiteX4" fmla="*/ 0 w 6775704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0633 w 6839499"/>
              <a:gd name="connsiteY3" fmla="*/ 2004237 h 2387009"/>
              <a:gd name="connsiteX4" fmla="*/ 0 w 6839499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82972 h 2387009"/>
              <a:gd name="connsiteX4" fmla="*/ 1023 w 6840522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93605 h 2387009"/>
              <a:gd name="connsiteX4" fmla="*/ 1023 w 6840522"/>
              <a:gd name="connsiteY4" fmla="*/ 0 h 2387009"/>
              <a:gd name="connsiteX0" fmla="*/ 11103 w 6850602"/>
              <a:gd name="connsiteY0" fmla="*/ 0 h 2387009"/>
              <a:gd name="connsiteX1" fmla="*/ 6850602 w 6850602"/>
              <a:gd name="connsiteY1" fmla="*/ 0 h 2387009"/>
              <a:gd name="connsiteX2" fmla="*/ 2267970 w 6850602"/>
              <a:gd name="connsiteY2" fmla="*/ 2387009 h 2387009"/>
              <a:gd name="connsiteX3" fmla="*/ 471 w 6850602"/>
              <a:gd name="connsiteY3" fmla="*/ 1982972 h 2387009"/>
              <a:gd name="connsiteX4" fmla="*/ 11103 w 6850602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8 w 6842968"/>
              <a:gd name="connsiteY3" fmla="*/ 1982972 h 2387009"/>
              <a:gd name="connsiteX4" fmla="*/ 3469 w 6842968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98875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82972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21172 w 6839499"/>
              <a:gd name="connsiteY3" fmla="*/ 1990923 h 2387009"/>
              <a:gd name="connsiteX4" fmla="*/ 0 w 6839499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7 w 6842968"/>
              <a:gd name="connsiteY3" fmla="*/ 1982971 h 2387009"/>
              <a:gd name="connsiteX4" fmla="*/ 3469 w 6842968"/>
              <a:gd name="connsiteY4" fmla="*/ 0 h 2387009"/>
              <a:gd name="connsiteX0" fmla="*/ 0 w 6847451"/>
              <a:gd name="connsiteY0" fmla="*/ 0 h 2394960"/>
              <a:gd name="connsiteX1" fmla="*/ 6847451 w 6847451"/>
              <a:gd name="connsiteY1" fmla="*/ 7951 h 2394960"/>
              <a:gd name="connsiteX2" fmla="*/ 2264819 w 6847451"/>
              <a:gd name="connsiteY2" fmla="*/ 2394960 h 2394960"/>
              <a:gd name="connsiteX3" fmla="*/ 5270 w 6847451"/>
              <a:gd name="connsiteY3" fmla="*/ 1990922 h 2394960"/>
              <a:gd name="connsiteX4" fmla="*/ 0 w 6847451"/>
              <a:gd name="connsiteY4" fmla="*/ 0 h 239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7451" h="2394960">
                <a:moveTo>
                  <a:pt x="0" y="0"/>
                </a:moveTo>
                <a:lnTo>
                  <a:pt x="6847451" y="7951"/>
                </a:lnTo>
                <a:lnTo>
                  <a:pt x="2264819" y="2394960"/>
                </a:lnTo>
                <a:lnTo>
                  <a:pt x="5270" y="1990922"/>
                </a:lnTo>
                <a:cubicBezTo>
                  <a:pt x="1726" y="1322843"/>
                  <a:pt x="3544" y="668079"/>
                  <a:pt x="0" y="0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>
            <a:off x="-10601" y="2029968"/>
            <a:ext cx="2203916" cy="1534500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181970"/>
              <a:gd name="connsiteY0" fmla="*/ 0 h 1512863"/>
              <a:gd name="connsiteX1" fmla="*/ 19279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12863"/>
              <a:gd name="connsiteX1" fmla="*/ 5631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20110"/>
              <a:gd name="connsiteX1" fmla="*/ 5631 w 2181970"/>
              <a:gd name="connsiteY1" fmla="*/ 1520110 h 1520110"/>
              <a:gd name="connsiteX2" fmla="*/ 2181970 w 2181970"/>
              <a:gd name="connsiteY2" fmla="*/ 396862 h 1520110"/>
              <a:gd name="connsiteX3" fmla="*/ 0 w 2181970"/>
              <a:gd name="connsiteY3" fmla="*/ 0 h 1520110"/>
              <a:gd name="connsiteX0" fmla="*/ 0 w 2203916"/>
              <a:gd name="connsiteY0" fmla="*/ 0 h 1520110"/>
              <a:gd name="connsiteX1" fmla="*/ 5631 w 2203916"/>
              <a:gd name="connsiteY1" fmla="*/ 1520110 h 1520110"/>
              <a:gd name="connsiteX2" fmla="*/ 2203916 w 2203916"/>
              <a:gd name="connsiteY2" fmla="*/ 389616 h 1520110"/>
              <a:gd name="connsiteX3" fmla="*/ 0 w 2203916"/>
              <a:gd name="connsiteY3" fmla="*/ 0 h 15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916" h="1520110">
                <a:moveTo>
                  <a:pt x="0" y="0"/>
                </a:moveTo>
                <a:lnTo>
                  <a:pt x="5631" y="1520110"/>
                </a:lnTo>
                <a:lnTo>
                  <a:pt x="2203916" y="38961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gular Pentagon 8"/>
          <p:cNvSpPr/>
          <p:nvPr userDrawn="1"/>
        </p:nvSpPr>
        <p:spPr>
          <a:xfrm>
            <a:off x="0" y="1700784"/>
            <a:ext cx="3671453" cy="3428863"/>
          </a:xfrm>
          <a:custGeom>
            <a:avLst/>
            <a:gdLst>
              <a:gd name="connsiteX0" fmla="*/ 2 w 2362200"/>
              <a:gd name="connsiteY0" fmla="*/ 1028685 h 2693138"/>
              <a:gd name="connsiteX1" fmla="*/ 1181100 w 2362200"/>
              <a:gd name="connsiteY1" fmla="*/ 0 h 2693138"/>
              <a:gd name="connsiteX2" fmla="*/ 2362198 w 2362200"/>
              <a:gd name="connsiteY2" fmla="*/ 1028685 h 2693138"/>
              <a:gd name="connsiteX3" fmla="*/ 1911058 w 2362200"/>
              <a:gd name="connsiteY3" fmla="*/ 2693131 h 2693138"/>
              <a:gd name="connsiteX4" fmla="*/ 451142 w 2362200"/>
              <a:gd name="connsiteY4" fmla="*/ 2693131 h 2693138"/>
              <a:gd name="connsiteX5" fmla="*/ 2 w 2362200"/>
              <a:gd name="connsiteY5" fmla="*/ 1028685 h 2693138"/>
              <a:gd name="connsiteX0" fmla="*/ 0 w 3427670"/>
              <a:gd name="connsiteY0" fmla="*/ 1259273 h 2693131"/>
              <a:gd name="connsiteX1" fmla="*/ 2246572 w 3427670"/>
              <a:gd name="connsiteY1" fmla="*/ 0 h 2693131"/>
              <a:gd name="connsiteX2" fmla="*/ 3427670 w 3427670"/>
              <a:gd name="connsiteY2" fmla="*/ 1028685 h 2693131"/>
              <a:gd name="connsiteX3" fmla="*/ 2976530 w 3427670"/>
              <a:gd name="connsiteY3" fmla="*/ 2693131 h 2693131"/>
              <a:gd name="connsiteX4" fmla="*/ 1516614 w 3427670"/>
              <a:gd name="connsiteY4" fmla="*/ 2693131 h 2693131"/>
              <a:gd name="connsiteX5" fmla="*/ 0 w 3427670"/>
              <a:gd name="connsiteY5" fmla="*/ 1259273 h 2693131"/>
              <a:gd name="connsiteX0" fmla="*/ 0 w 3590342"/>
              <a:gd name="connsiteY0" fmla="*/ 1919231 h 3353089"/>
              <a:gd name="connsiteX1" fmla="*/ 3590342 w 3590342"/>
              <a:gd name="connsiteY1" fmla="*/ 0 h 3353089"/>
              <a:gd name="connsiteX2" fmla="*/ 3427670 w 3590342"/>
              <a:gd name="connsiteY2" fmla="*/ 1688643 h 3353089"/>
              <a:gd name="connsiteX3" fmla="*/ 2976530 w 3590342"/>
              <a:gd name="connsiteY3" fmla="*/ 3353089 h 3353089"/>
              <a:gd name="connsiteX4" fmla="*/ 1516614 w 3590342"/>
              <a:gd name="connsiteY4" fmla="*/ 3353089 h 3353089"/>
              <a:gd name="connsiteX5" fmla="*/ 0 w 3590342"/>
              <a:gd name="connsiteY5" fmla="*/ 1919231 h 3353089"/>
              <a:gd name="connsiteX0" fmla="*/ 10036 w 3600378"/>
              <a:gd name="connsiteY0" fmla="*/ 1919231 h 3353089"/>
              <a:gd name="connsiteX1" fmla="*/ 3600378 w 3600378"/>
              <a:gd name="connsiteY1" fmla="*/ 0 h 3353089"/>
              <a:gd name="connsiteX2" fmla="*/ 3437706 w 3600378"/>
              <a:gd name="connsiteY2" fmla="*/ 1688643 h 3353089"/>
              <a:gd name="connsiteX3" fmla="*/ 2986566 w 3600378"/>
              <a:gd name="connsiteY3" fmla="*/ 3353089 h 3353089"/>
              <a:gd name="connsiteX4" fmla="*/ 0 w 3600378"/>
              <a:gd name="connsiteY4" fmla="*/ 3345138 h 3353089"/>
              <a:gd name="connsiteX5" fmla="*/ 10036 w 3600378"/>
              <a:gd name="connsiteY5" fmla="*/ 1919231 h 3353089"/>
              <a:gd name="connsiteX0" fmla="*/ 572 w 3606817"/>
              <a:gd name="connsiteY0" fmla="*/ 1919231 h 3353089"/>
              <a:gd name="connsiteX1" fmla="*/ 3606817 w 3606817"/>
              <a:gd name="connsiteY1" fmla="*/ 0 h 3353089"/>
              <a:gd name="connsiteX2" fmla="*/ 3444145 w 3606817"/>
              <a:gd name="connsiteY2" fmla="*/ 1688643 h 3353089"/>
              <a:gd name="connsiteX3" fmla="*/ 2993005 w 3606817"/>
              <a:gd name="connsiteY3" fmla="*/ 3353089 h 3353089"/>
              <a:gd name="connsiteX4" fmla="*/ 6439 w 3606817"/>
              <a:gd name="connsiteY4" fmla="*/ 3345138 h 3353089"/>
              <a:gd name="connsiteX5" fmla="*/ 572 w 3606817"/>
              <a:gd name="connsiteY5" fmla="*/ 1919231 h 3353089"/>
              <a:gd name="connsiteX0" fmla="*/ 371 w 3606616"/>
              <a:gd name="connsiteY0" fmla="*/ 1919231 h 3361040"/>
              <a:gd name="connsiteX1" fmla="*/ 3606616 w 3606616"/>
              <a:gd name="connsiteY1" fmla="*/ 0 h 3361040"/>
              <a:gd name="connsiteX2" fmla="*/ 3443944 w 3606616"/>
              <a:gd name="connsiteY2" fmla="*/ 1688643 h 3361040"/>
              <a:gd name="connsiteX3" fmla="*/ 2992804 w 3606616"/>
              <a:gd name="connsiteY3" fmla="*/ 3353089 h 3361040"/>
              <a:gd name="connsiteX4" fmla="*/ 14189 w 3606616"/>
              <a:gd name="connsiteY4" fmla="*/ 3361040 h 3361040"/>
              <a:gd name="connsiteX5" fmla="*/ 371 w 3606616"/>
              <a:gd name="connsiteY5" fmla="*/ 1919231 h 3361040"/>
              <a:gd name="connsiteX0" fmla="*/ 2085 w 3608330"/>
              <a:gd name="connsiteY0" fmla="*/ 1919231 h 3361040"/>
              <a:gd name="connsiteX1" fmla="*/ 3608330 w 3608330"/>
              <a:gd name="connsiteY1" fmla="*/ 0 h 3361040"/>
              <a:gd name="connsiteX2" fmla="*/ 3445658 w 3608330"/>
              <a:gd name="connsiteY2" fmla="*/ 1688643 h 3361040"/>
              <a:gd name="connsiteX3" fmla="*/ 2994518 w 3608330"/>
              <a:gd name="connsiteY3" fmla="*/ 3353089 h 3361040"/>
              <a:gd name="connsiteX4" fmla="*/ 0 w 3608330"/>
              <a:gd name="connsiteY4" fmla="*/ 3361040 h 3361040"/>
              <a:gd name="connsiteX5" fmla="*/ 2085 w 3608330"/>
              <a:gd name="connsiteY5" fmla="*/ 1919231 h 3361040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445658 w 3608330"/>
              <a:gd name="connsiteY2" fmla="*/ 1688643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2610772 w 3608330"/>
              <a:gd name="connsiteY2" fmla="*/ 1068442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063996 w 3608330"/>
              <a:gd name="connsiteY2" fmla="*/ 1291078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32183"/>
              <a:gd name="connsiteY0" fmla="*/ 1935133 h 3376943"/>
              <a:gd name="connsiteX1" fmla="*/ 3632183 w 3632183"/>
              <a:gd name="connsiteY1" fmla="*/ 0 h 3376943"/>
              <a:gd name="connsiteX2" fmla="*/ 3063996 w 3632183"/>
              <a:gd name="connsiteY2" fmla="*/ 1306980 h 3376943"/>
              <a:gd name="connsiteX3" fmla="*/ 2064216 w 3632183"/>
              <a:gd name="connsiteY3" fmla="*/ 3376943 h 3376943"/>
              <a:gd name="connsiteX4" fmla="*/ 0 w 3632183"/>
              <a:gd name="connsiteY4" fmla="*/ 3376942 h 3376943"/>
              <a:gd name="connsiteX5" fmla="*/ 2085 w 3632183"/>
              <a:gd name="connsiteY5" fmla="*/ 1935133 h 3376943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63996 w 3632183"/>
              <a:gd name="connsiteY2" fmla="*/ 1306980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87849 w 3632183"/>
              <a:gd name="connsiteY2" fmla="*/ 1330834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08035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08035 h 3376942"/>
              <a:gd name="connsiteX0" fmla="*/ 2085 w 3659479"/>
              <a:gd name="connsiteY0" fmla="*/ 1935132 h 3404039"/>
              <a:gd name="connsiteX1" fmla="*/ 3659479 w 3659479"/>
              <a:gd name="connsiteY1" fmla="*/ 0 h 3404039"/>
              <a:gd name="connsiteX2" fmla="*/ 2356329 w 3659479"/>
              <a:gd name="connsiteY2" fmla="*/ 3401416 h 3404039"/>
              <a:gd name="connsiteX3" fmla="*/ 2374317 w 3659479"/>
              <a:gd name="connsiteY3" fmla="*/ 3396089 h 3404039"/>
              <a:gd name="connsiteX4" fmla="*/ 0 w 3659479"/>
              <a:gd name="connsiteY4" fmla="*/ 3404039 h 3404039"/>
              <a:gd name="connsiteX5" fmla="*/ 2085 w 3659479"/>
              <a:gd name="connsiteY5" fmla="*/ 1935132 h 3404039"/>
              <a:gd name="connsiteX0" fmla="*/ 411 w 3671453"/>
              <a:gd name="connsiteY0" fmla="*/ 1908034 h 3404039"/>
              <a:gd name="connsiteX1" fmla="*/ 3671453 w 3671453"/>
              <a:gd name="connsiteY1" fmla="*/ 0 h 3404039"/>
              <a:gd name="connsiteX2" fmla="*/ 2368303 w 3671453"/>
              <a:gd name="connsiteY2" fmla="*/ 3401416 h 3404039"/>
              <a:gd name="connsiteX3" fmla="*/ 2386291 w 3671453"/>
              <a:gd name="connsiteY3" fmla="*/ 3396089 h 3404039"/>
              <a:gd name="connsiteX4" fmla="*/ 11974 w 3671453"/>
              <a:gd name="connsiteY4" fmla="*/ 3404039 h 3404039"/>
              <a:gd name="connsiteX5" fmla="*/ 411 w 3671453"/>
              <a:gd name="connsiteY5" fmla="*/ 1908034 h 3404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453" h="3404039">
                <a:moveTo>
                  <a:pt x="411" y="1908034"/>
                </a:moveTo>
                <a:lnTo>
                  <a:pt x="3671453" y="0"/>
                </a:lnTo>
                <a:lnTo>
                  <a:pt x="2368303" y="3401416"/>
                </a:lnTo>
                <a:lnTo>
                  <a:pt x="2386291" y="3396089"/>
                </a:lnTo>
                <a:lnTo>
                  <a:pt x="11974" y="3404039"/>
                </a:lnTo>
                <a:cubicBezTo>
                  <a:pt x="15319" y="2928737"/>
                  <a:pt x="-2934" y="2383336"/>
                  <a:pt x="411" y="1908034"/>
                </a:cubicBez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1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962400" y="2148840"/>
            <a:ext cx="4840224" cy="240411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663612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-7639" y="1060704"/>
            <a:ext cx="4288536" cy="574234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072788"/>
              <a:gd name="connsiteY0" fmla="*/ 0 h 1539903"/>
              <a:gd name="connsiteX1" fmla="*/ 5631 w 2072788"/>
              <a:gd name="connsiteY1" fmla="*/ 1539903 h 1539903"/>
              <a:gd name="connsiteX2" fmla="*/ 2072788 w 2072788"/>
              <a:gd name="connsiteY2" fmla="*/ 146258 h 1539903"/>
              <a:gd name="connsiteX3" fmla="*/ 0 w 2072788"/>
              <a:gd name="connsiteY3" fmla="*/ 0 h 1539903"/>
              <a:gd name="connsiteX0" fmla="*/ 21665 w 2094453"/>
              <a:gd name="connsiteY0" fmla="*/ 0 h 863914"/>
              <a:gd name="connsiteX1" fmla="*/ 0 w 2094453"/>
              <a:gd name="connsiteY1" fmla="*/ 863914 h 863914"/>
              <a:gd name="connsiteX2" fmla="*/ 2094453 w 2094453"/>
              <a:gd name="connsiteY2" fmla="*/ 146258 h 863914"/>
              <a:gd name="connsiteX3" fmla="*/ 21665 w 2094453"/>
              <a:gd name="connsiteY3" fmla="*/ 0 h 863914"/>
              <a:gd name="connsiteX0" fmla="*/ 0 w 2072788"/>
              <a:gd name="connsiteY0" fmla="*/ 0 h 863914"/>
              <a:gd name="connsiteX1" fmla="*/ 5630 w 2072788"/>
              <a:gd name="connsiteY1" fmla="*/ 863914 h 863914"/>
              <a:gd name="connsiteX2" fmla="*/ 2072788 w 2072788"/>
              <a:gd name="connsiteY2" fmla="*/ 146258 h 863914"/>
              <a:gd name="connsiteX3" fmla="*/ 0 w 2072788"/>
              <a:gd name="connsiteY3" fmla="*/ 0 h 863914"/>
              <a:gd name="connsiteX0" fmla="*/ 0 w 4283725"/>
              <a:gd name="connsiteY0" fmla="*/ 0 h 863914"/>
              <a:gd name="connsiteX1" fmla="*/ 5630 w 4283725"/>
              <a:gd name="connsiteY1" fmla="*/ 863914 h 863914"/>
              <a:gd name="connsiteX2" fmla="*/ 4283725 w 4283725"/>
              <a:gd name="connsiteY2" fmla="*/ 281457 h 863914"/>
              <a:gd name="connsiteX3" fmla="*/ 0 w 4283725"/>
              <a:gd name="connsiteY3" fmla="*/ 0 h 863914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4283725 w 4283725"/>
              <a:gd name="connsiteY2" fmla="*/ 281457 h 539440"/>
              <a:gd name="connsiteX3" fmla="*/ 0 w 4283725"/>
              <a:gd name="connsiteY3" fmla="*/ 0 h 539440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3937379 w 4283725"/>
              <a:gd name="connsiteY2" fmla="*/ 414325 h 539440"/>
              <a:gd name="connsiteX3" fmla="*/ 4283725 w 4283725"/>
              <a:gd name="connsiteY3" fmla="*/ 281457 h 539440"/>
              <a:gd name="connsiteX4" fmla="*/ 0 w 4283725"/>
              <a:gd name="connsiteY4" fmla="*/ 0 h 539440"/>
              <a:gd name="connsiteX0" fmla="*/ 816 w 4284541"/>
              <a:gd name="connsiteY0" fmla="*/ 0 h 533558"/>
              <a:gd name="connsiteX1" fmla="*/ 508 w 4284541"/>
              <a:gd name="connsiteY1" fmla="*/ 533558 h 533558"/>
              <a:gd name="connsiteX2" fmla="*/ 3938195 w 4284541"/>
              <a:gd name="connsiteY2" fmla="*/ 414325 h 533558"/>
              <a:gd name="connsiteX3" fmla="*/ 4284541 w 4284541"/>
              <a:gd name="connsiteY3" fmla="*/ 281457 h 533558"/>
              <a:gd name="connsiteX4" fmla="*/ 816 w 4284541"/>
              <a:gd name="connsiteY4" fmla="*/ 0 h 533558"/>
              <a:gd name="connsiteX0" fmla="*/ 816 w 4284541"/>
              <a:gd name="connsiteY0" fmla="*/ 0 h 568850"/>
              <a:gd name="connsiteX1" fmla="*/ 508 w 4284541"/>
              <a:gd name="connsiteY1" fmla="*/ 568850 h 568850"/>
              <a:gd name="connsiteX2" fmla="*/ 3938195 w 4284541"/>
              <a:gd name="connsiteY2" fmla="*/ 449617 h 568850"/>
              <a:gd name="connsiteX3" fmla="*/ 4284541 w 4284541"/>
              <a:gd name="connsiteY3" fmla="*/ 316749 h 568850"/>
              <a:gd name="connsiteX4" fmla="*/ 816 w 4284541"/>
              <a:gd name="connsiteY4" fmla="*/ 0 h 568850"/>
              <a:gd name="connsiteX0" fmla="*/ 816 w 4302354"/>
              <a:gd name="connsiteY0" fmla="*/ 0 h 568850"/>
              <a:gd name="connsiteX1" fmla="*/ 508 w 4302354"/>
              <a:gd name="connsiteY1" fmla="*/ 568850 h 568850"/>
              <a:gd name="connsiteX2" fmla="*/ 3938195 w 4302354"/>
              <a:gd name="connsiteY2" fmla="*/ 449617 h 568850"/>
              <a:gd name="connsiteX3" fmla="*/ 4302354 w 4302354"/>
              <a:gd name="connsiteY3" fmla="*/ 287338 h 568850"/>
              <a:gd name="connsiteX4" fmla="*/ 816 w 4302354"/>
              <a:gd name="connsiteY4" fmla="*/ 0 h 568850"/>
              <a:gd name="connsiteX0" fmla="*/ 816 w 4275058"/>
              <a:gd name="connsiteY0" fmla="*/ 0 h 568850"/>
              <a:gd name="connsiteX1" fmla="*/ 508 w 4275058"/>
              <a:gd name="connsiteY1" fmla="*/ 568850 h 568850"/>
              <a:gd name="connsiteX2" fmla="*/ 3938195 w 4275058"/>
              <a:gd name="connsiteY2" fmla="*/ 449617 h 568850"/>
              <a:gd name="connsiteX3" fmla="*/ 4275058 w 4275058"/>
              <a:gd name="connsiteY3" fmla="*/ 287338 h 568850"/>
              <a:gd name="connsiteX4" fmla="*/ 816 w 4275058"/>
              <a:gd name="connsiteY4" fmla="*/ 0 h 56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5058" h="568850">
                <a:moveTo>
                  <a:pt x="816" y="0"/>
                </a:moveTo>
                <a:cubicBezTo>
                  <a:pt x="2693" y="287971"/>
                  <a:pt x="-1369" y="280879"/>
                  <a:pt x="508" y="568850"/>
                </a:cubicBezTo>
                <a:cubicBezTo>
                  <a:pt x="710590" y="522638"/>
                  <a:pt x="3228113" y="495829"/>
                  <a:pt x="3938195" y="449617"/>
                </a:cubicBezTo>
                <a:lnTo>
                  <a:pt x="4275058" y="287338"/>
                </a:lnTo>
                <a:lnTo>
                  <a:pt x="816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2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684776" y="2694432"/>
            <a:ext cx="4078224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arallelogram 1"/>
          <p:cNvSpPr/>
          <p:nvPr userDrawn="1"/>
        </p:nvSpPr>
        <p:spPr>
          <a:xfrm>
            <a:off x="5413018" y="-6645"/>
            <a:ext cx="3734284" cy="1221206"/>
          </a:xfrm>
          <a:custGeom>
            <a:avLst/>
            <a:gdLst>
              <a:gd name="connsiteX0" fmla="*/ 0 w 2412881"/>
              <a:gd name="connsiteY0" fmla="*/ 1219200 h 1219200"/>
              <a:gd name="connsiteX1" fmla="*/ 304800 w 2412881"/>
              <a:gd name="connsiteY1" fmla="*/ 0 h 1219200"/>
              <a:gd name="connsiteX2" fmla="*/ 2412881 w 2412881"/>
              <a:gd name="connsiteY2" fmla="*/ 0 h 1219200"/>
              <a:gd name="connsiteX3" fmla="*/ 2108081 w 2412881"/>
              <a:gd name="connsiteY3" fmla="*/ 1219200 h 1219200"/>
              <a:gd name="connsiteX4" fmla="*/ 0 w 2412881"/>
              <a:gd name="connsiteY4" fmla="*/ 1219200 h 1219200"/>
              <a:gd name="connsiteX0" fmla="*/ 0 w 2416426"/>
              <a:gd name="connsiteY0" fmla="*/ 1219200 h 1229832"/>
              <a:gd name="connsiteX1" fmla="*/ 304800 w 2416426"/>
              <a:gd name="connsiteY1" fmla="*/ 0 h 1229832"/>
              <a:gd name="connsiteX2" fmla="*/ 2412881 w 2416426"/>
              <a:gd name="connsiteY2" fmla="*/ 0 h 1229832"/>
              <a:gd name="connsiteX3" fmla="*/ 2416426 w 2416426"/>
              <a:gd name="connsiteY3" fmla="*/ 1229832 h 1229832"/>
              <a:gd name="connsiteX4" fmla="*/ 0 w 2416426"/>
              <a:gd name="connsiteY4" fmla="*/ 1219200 h 1229832"/>
              <a:gd name="connsiteX0" fmla="*/ 0 w 2831096"/>
              <a:gd name="connsiteY0" fmla="*/ 804530 h 1229832"/>
              <a:gd name="connsiteX1" fmla="*/ 719470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00654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155405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15162 h 1240464"/>
              <a:gd name="connsiteX1" fmla="*/ 1304261 w 2831096"/>
              <a:gd name="connsiteY1" fmla="*/ 0 h 1240464"/>
              <a:gd name="connsiteX2" fmla="*/ 2827551 w 2831096"/>
              <a:gd name="connsiteY2" fmla="*/ 10632 h 1240464"/>
              <a:gd name="connsiteX3" fmla="*/ 2831096 w 2831096"/>
              <a:gd name="connsiteY3" fmla="*/ 1240464 h 1240464"/>
              <a:gd name="connsiteX4" fmla="*/ 0 w 2831096"/>
              <a:gd name="connsiteY4" fmla="*/ 815162 h 1240464"/>
              <a:gd name="connsiteX0" fmla="*/ 0 w 2831096"/>
              <a:gd name="connsiteY0" fmla="*/ 804530 h 1229832"/>
              <a:gd name="connsiteX1" fmla="*/ 1399954 w 2831096"/>
              <a:gd name="connsiteY1" fmla="*/ 10633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42121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27719"/>
              <a:gd name="connsiteY0" fmla="*/ 804530 h 1221206"/>
              <a:gd name="connsiteX1" fmla="*/ 1421219 w 2827719"/>
              <a:gd name="connsiteY1" fmla="*/ 0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27719"/>
              <a:gd name="connsiteY0" fmla="*/ 804530 h 1221206"/>
              <a:gd name="connsiteX1" fmla="*/ 1148988 w 2827719"/>
              <a:gd name="connsiteY1" fmla="*/ 8627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47638"/>
              <a:gd name="connsiteY0" fmla="*/ 804530 h 1221206"/>
              <a:gd name="connsiteX1" fmla="*/ 1168907 w 2847638"/>
              <a:gd name="connsiteY1" fmla="*/ 8627 h 1221206"/>
              <a:gd name="connsiteX2" fmla="*/ 2847470 w 2847638"/>
              <a:gd name="connsiteY2" fmla="*/ 0 h 1221206"/>
              <a:gd name="connsiteX3" fmla="*/ 2844375 w 2847638"/>
              <a:gd name="connsiteY3" fmla="*/ 1221206 h 1221206"/>
              <a:gd name="connsiteX4" fmla="*/ 0 w 2847638"/>
              <a:gd name="connsiteY4" fmla="*/ 804530 h 1221206"/>
              <a:gd name="connsiteX0" fmla="*/ 0 w 2847551"/>
              <a:gd name="connsiteY0" fmla="*/ 804530 h 1221206"/>
              <a:gd name="connsiteX1" fmla="*/ 1168907 w 2847551"/>
              <a:gd name="connsiteY1" fmla="*/ 8627 h 1221206"/>
              <a:gd name="connsiteX2" fmla="*/ 2847470 w 2847551"/>
              <a:gd name="connsiteY2" fmla="*/ 0 h 1221206"/>
              <a:gd name="connsiteX3" fmla="*/ 2837735 w 2847551"/>
              <a:gd name="connsiteY3" fmla="*/ 1221206 h 1221206"/>
              <a:gd name="connsiteX4" fmla="*/ 0 w 2847551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0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14064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74297"/>
              <a:gd name="connsiteY0" fmla="*/ 798592 h 1221206"/>
              <a:gd name="connsiteX1" fmla="*/ 1150626 w 2874297"/>
              <a:gd name="connsiteY1" fmla="*/ 8627 h 1221206"/>
              <a:gd name="connsiteX2" fmla="*/ 2870753 w 2874297"/>
              <a:gd name="connsiteY2" fmla="*/ 0 h 1221206"/>
              <a:gd name="connsiteX3" fmla="*/ 2874297 w 2874297"/>
              <a:gd name="connsiteY3" fmla="*/ 1221206 h 1221206"/>
              <a:gd name="connsiteX4" fmla="*/ 0 w 2874297"/>
              <a:gd name="connsiteY4" fmla="*/ 798592 h 122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4297" h="1221206">
                <a:moveTo>
                  <a:pt x="0" y="798592"/>
                </a:moveTo>
                <a:lnTo>
                  <a:pt x="1150626" y="8627"/>
                </a:lnTo>
                <a:lnTo>
                  <a:pt x="2870753" y="0"/>
                </a:lnTo>
                <a:cubicBezTo>
                  <a:pt x="2871935" y="409944"/>
                  <a:pt x="2873115" y="811262"/>
                  <a:pt x="2874297" y="1221206"/>
                </a:cubicBezTo>
                <a:lnTo>
                  <a:pt x="0" y="7985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381000" y="2694432"/>
            <a:ext cx="4038600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5" y="-8626"/>
            <a:ext cx="6840747" cy="1329225"/>
          </a:xfrm>
          <a:custGeom>
            <a:avLst/>
            <a:gdLst>
              <a:gd name="connsiteX0" fmla="*/ 0 w 6865938"/>
              <a:gd name="connsiteY0" fmla="*/ 0 h 1042416"/>
              <a:gd name="connsiteX1" fmla="*/ 6865938 w 6865938"/>
              <a:gd name="connsiteY1" fmla="*/ 0 h 1042416"/>
              <a:gd name="connsiteX2" fmla="*/ 6865938 w 6865938"/>
              <a:gd name="connsiteY2" fmla="*/ 1042416 h 1042416"/>
              <a:gd name="connsiteX3" fmla="*/ 0 w 6865938"/>
              <a:gd name="connsiteY3" fmla="*/ 1042416 h 1042416"/>
              <a:gd name="connsiteX4" fmla="*/ 0 w 6865938"/>
              <a:gd name="connsiteY4" fmla="*/ 0 h 1042416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42416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30015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40029"/>
              <a:gd name="connsiteY0" fmla="*/ 0 h 1327423"/>
              <a:gd name="connsiteX1" fmla="*/ 6840029 w 6840029"/>
              <a:gd name="connsiteY1" fmla="*/ 0 h 1327423"/>
              <a:gd name="connsiteX2" fmla="*/ 4330015 w 6840029"/>
              <a:gd name="connsiteY2" fmla="*/ 1327423 h 1327423"/>
              <a:gd name="connsiteX3" fmla="*/ 0 w 6840029"/>
              <a:gd name="connsiteY3" fmla="*/ 1033790 h 1327423"/>
              <a:gd name="connsiteX4" fmla="*/ 0 w 6840029"/>
              <a:gd name="connsiteY4" fmla="*/ 0 h 1327423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30015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50511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42873"/>
              <a:gd name="connsiteX1" fmla="*/ 6848665 w 6848665"/>
              <a:gd name="connsiteY1" fmla="*/ 0 h 1342873"/>
              <a:gd name="connsiteX2" fmla="*/ 4343679 w 6848665"/>
              <a:gd name="connsiteY2" fmla="*/ 1342873 h 1342873"/>
              <a:gd name="connsiteX3" fmla="*/ 0 w 6848665"/>
              <a:gd name="connsiteY3" fmla="*/ 1042416 h 1342873"/>
              <a:gd name="connsiteX4" fmla="*/ 0 w 6848665"/>
              <a:gd name="connsiteY4" fmla="*/ 8626 h 1342873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0511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7343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665" h="1329225">
                <a:moveTo>
                  <a:pt x="0" y="8626"/>
                </a:moveTo>
                <a:lnTo>
                  <a:pt x="6848665" y="0"/>
                </a:lnTo>
                <a:lnTo>
                  <a:pt x="4357343" y="1329225"/>
                </a:lnTo>
                <a:lnTo>
                  <a:pt x="0" y="1042416"/>
                </a:lnTo>
                <a:lnTo>
                  <a:pt x="0" y="8626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218944"/>
            <a:ext cx="83820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“Click to edit Master text styles”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66764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-10287" y="-19051"/>
            <a:ext cx="9169411" cy="1474803"/>
          </a:xfrm>
          <a:custGeom>
            <a:avLst/>
            <a:gdLst>
              <a:gd name="connsiteX0" fmla="*/ 0 w 9154287"/>
              <a:gd name="connsiteY0" fmla="*/ 0 h 1690688"/>
              <a:gd name="connsiteX1" fmla="*/ 9154287 w 9154287"/>
              <a:gd name="connsiteY1" fmla="*/ 0 h 1690688"/>
              <a:gd name="connsiteX2" fmla="*/ 9154287 w 9154287"/>
              <a:gd name="connsiteY2" fmla="*/ 1690688 h 1690688"/>
              <a:gd name="connsiteX3" fmla="*/ 0 w 9154287"/>
              <a:gd name="connsiteY3" fmla="*/ 1690688 h 1690688"/>
              <a:gd name="connsiteX4" fmla="*/ 0 w 9154287"/>
              <a:gd name="connsiteY4" fmla="*/ 0 h 1690688"/>
              <a:gd name="connsiteX0" fmla="*/ 0 w 9178037"/>
              <a:gd name="connsiteY0" fmla="*/ 0 h 1690688"/>
              <a:gd name="connsiteX1" fmla="*/ 9154287 w 9178037"/>
              <a:gd name="connsiteY1" fmla="*/ 0 h 1690688"/>
              <a:gd name="connsiteX2" fmla="*/ 9178037 w 9178037"/>
              <a:gd name="connsiteY2" fmla="*/ 277524 h 1690688"/>
              <a:gd name="connsiteX3" fmla="*/ 0 w 9178037"/>
              <a:gd name="connsiteY3" fmla="*/ 1690688 h 1690688"/>
              <a:gd name="connsiteX4" fmla="*/ 0 w 9178037"/>
              <a:gd name="connsiteY4" fmla="*/ 0 h 1690688"/>
              <a:gd name="connsiteX0" fmla="*/ 0 w 9178037"/>
              <a:gd name="connsiteY0" fmla="*/ 0 h 1500683"/>
              <a:gd name="connsiteX1" fmla="*/ 9154287 w 9178037"/>
              <a:gd name="connsiteY1" fmla="*/ 0 h 1500683"/>
              <a:gd name="connsiteX2" fmla="*/ 9178037 w 9178037"/>
              <a:gd name="connsiteY2" fmla="*/ 277524 h 1500683"/>
              <a:gd name="connsiteX3" fmla="*/ 1330037 w 9178037"/>
              <a:gd name="connsiteY3" fmla="*/ 1500683 h 1500683"/>
              <a:gd name="connsiteX4" fmla="*/ 0 w 9178037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0037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8663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492056"/>
              <a:gd name="connsiteX1" fmla="*/ 9154287 w 9169411"/>
              <a:gd name="connsiteY1" fmla="*/ 0 h 1492056"/>
              <a:gd name="connsiteX2" fmla="*/ 9169411 w 9169411"/>
              <a:gd name="connsiteY2" fmla="*/ 277524 h 1492056"/>
              <a:gd name="connsiteX3" fmla="*/ 1321410 w 9169411"/>
              <a:gd name="connsiteY3" fmla="*/ 1492056 h 1492056"/>
              <a:gd name="connsiteX4" fmla="*/ 0 w 9169411"/>
              <a:gd name="connsiteY4" fmla="*/ 0 h 1492056"/>
              <a:gd name="connsiteX0" fmla="*/ 0 w 9169411"/>
              <a:gd name="connsiteY0" fmla="*/ 0 h 1474803"/>
              <a:gd name="connsiteX1" fmla="*/ 9154287 w 9169411"/>
              <a:gd name="connsiteY1" fmla="*/ 0 h 1474803"/>
              <a:gd name="connsiteX2" fmla="*/ 9169411 w 9169411"/>
              <a:gd name="connsiteY2" fmla="*/ 277524 h 1474803"/>
              <a:gd name="connsiteX3" fmla="*/ 1338662 w 9169411"/>
              <a:gd name="connsiteY3" fmla="*/ 1474803 h 1474803"/>
              <a:gd name="connsiteX4" fmla="*/ 0 w 9169411"/>
              <a:gd name="connsiteY4" fmla="*/ 0 h 14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11" h="1474803">
                <a:moveTo>
                  <a:pt x="0" y="0"/>
                </a:moveTo>
                <a:lnTo>
                  <a:pt x="9154287" y="0"/>
                </a:lnTo>
                <a:lnTo>
                  <a:pt x="9169411" y="277524"/>
                </a:lnTo>
                <a:lnTo>
                  <a:pt x="1338662" y="1474803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177800" indent="-177800" algn="r">
              <a:tabLst>
                <a:tab pos="8283575" algn="l"/>
              </a:tabLst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Isosceles Triangle 5"/>
          <p:cNvSpPr/>
          <p:nvPr userDrawn="1"/>
        </p:nvSpPr>
        <p:spPr>
          <a:xfrm rot="5036794">
            <a:off x="5583933" y="-1350955"/>
            <a:ext cx="503813" cy="4601961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813" h="2949896">
                <a:moveTo>
                  <a:pt x="0" y="0"/>
                </a:moveTo>
                <a:lnTo>
                  <a:pt x="503813" y="267775"/>
                </a:lnTo>
                <a:lnTo>
                  <a:pt x="214628" y="294989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645489" y="306845"/>
            <a:ext cx="1471628" cy="11399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474984"/>
              <a:gd name="connsiteY0" fmla="*/ 138225 h 1127416"/>
              <a:gd name="connsiteX1" fmla="*/ 1474984 w 1474984"/>
              <a:gd name="connsiteY1" fmla="*/ 0 h 1127416"/>
              <a:gd name="connsiteX2" fmla="*/ 1341588 w 1474984"/>
              <a:gd name="connsiteY2" fmla="*/ 1127416 h 1127416"/>
              <a:gd name="connsiteX3" fmla="*/ 0 w 1474984"/>
              <a:gd name="connsiteY3" fmla="*/ 138225 h 1127416"/>
              <a:gd name="connsiteX0" fmla="*/ 0 w 1457967"/>
              <a:gd name="connsiteY0" fmla="*/ 150763 h 1139954"/>
              <a:gd name="connsiteX1" fmla="*/ 1457967 w 1457967"/>
              <a:gd name="connsiteY1" fmla="*/ 0 h 1139954"/>
              <a:gd name="connsiteX2" fmla="*/ 1341588 w 1457967"/>
              <a:gd name="connsiteY2" fmla="*/ 1139954 h 1139954"/>
              <a:gd name="connsiteX3" fmla="*/ 0 w 1457967"/>
              <a:gd name="connsiteY3" fmla="*/ 150763 h 113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7967" h="1139954">
                <a:moveTo>
                  <a:pt x="0" y="150763"/>
                </a:moveTo>
                <a:lnTo>
                  <a:pt x="1457967" y="0"/>
                </a:lnTo>
                <a:lnTo>
                  <a:pt x="1341588" y="1139954"/>
                </a:lnTo>
                <a:lnTo>
                  <a:pt x="0" y="1507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1183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4047744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838200" y="2639568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4495800" y="2011680"/>
            <a:ext cx="41925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105400" y="1507998"/>
            <a:ext cx="3665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BULLET LIST SAMPLE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27534" y="31150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25762" y="35722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81000" y="2639568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1150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81000" y="35722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8731657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6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3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5"/>
          <p:cNvSpPr/>
          <p:nvPr userDrawn="1"/>
        </p:nvSpPr>
        <p:spPr>
          <a:xfrm flipH="1" flipV="1">
            <a:off x="0" y="-2228"/>
            <a:ext cx="4077193" cy="579397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924" h="5459204">
                <a:moveTo>
                  <a:pt x="0" y="5459203"/>
                </a:moveTo>
                <a:lnTo>
                  <a:pt x="3328110" y="0"/>
                </a:lnTo>
                <a:lnTo>
                  <a:pt x="4038924" y="364283"/>
                </a:lnTo>
                <a:lnTo>
                  <a:pt x="940896" y="5459204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 flipH="1">
            <a:off x="-838200" y="-171450"/>
            <a:ext cx="4059361" cy="5477845"/>
          </a:xfrm>
          <a:custGeom>
            <a:avLst/>
            <a:gdLst>
              <a:gd name="connsiteX0" fmla="*/ 0 w 4427537"/>
              <a:gd name="connsiteY0" fmla="*/ 0 h 5240338"/>
              <a:gd name="connsiteX1" fmla="*/ 4427537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427537"/>
              <a:gd name="connsiteY0" fmla="*/ 0 h 5240338"/>
              <a:gd name="connsiteX1" fmla="*/ 1423080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332534"/>
              <a:gd name="connsiteY0" fmla="*/ 0 h 5240338"/>
              <a:gd name="connsiteX1" fmla="*/ 1423080 w 4332534"/>
              <a:gd name="connsiteY1" fmla="*/ 0 h 5240338"/>
              <a:gd name="connsiteX2" fmla="*/ 4332534 w 4332534"/>
              <a:gd name="connsiteY2" fmla="*/ 4765325 h 5240338"/>
              <a:gd name="connsiteX3" fmla="*/ 0 w 4332534"/>
              <a:gd name="connsiteY3" fmla="*/ 5240338 h 5240338"/>
              <a:gd name="connsiteX4" fmla="*/ 0 w 4332534"/>
              <a:gd name="connsiteY4" fmla="*/ 0 h 5240338"/>
              <a:gd name="connsiteX0" fmla="*/ 0 w 4332534"/>
              <a:gd name="connsiteY0" fmla="*/ 0 h 5454094"/>
              <a:gd name="connsiteX1" fmla="*/ 1423080 w 4332534"/>
              <a:gd name="connsiteY1" fmla="*/ 0 h 5454094"/>
              <a:gd name="connsiteX2" fmla="*/ 4332534 w 4332534"/>
              <a:gd name="connsiteY2" fmla="*/ 4765325 h 5454094"/>
              <a:gd name="connsiteX3" fmla="*/ 3360717 w 4332534"/>
              <a:gd name="connsiteY3" fmla="*/ 5454094 h 5454094"/>
              <a:gd name="connsiteX4" fmla="*/ 0 w 4332534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310605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298078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77845"/>
              <a:gd name="connsiteX1" fmla="*/ 1372968 w 4282422"/>
              <a:gd name="connsiteY1" fmla="*/ 0 h 5477845"/>
              <a:gd name="connsiteX2" fmla="*/ 4282422 w 4282422"/>
              <a:gd name="connsiteY2" fmla="*/ 4765325 h 5477845"/>
              <a:gd name="connsiteX3" fmla="*/ 3335662 w 4282422"/>
              <a:gd name="connsiteY3" fmla="*/ 5477845 h 5477845"/>
              <a:gd name="connsiteX4" fmla="*/ 0 w 4282422"/>
              <a:gd name="connsiteY4" fmla="*/ 0 h 547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22" h="5477845">
                <a:moveTo>
                  <a:pt x="0" y="0"/>
                </a:moveTo>
                <a:lnTo>
                  <a:pt x="1372968" y="0"/>
                </a:lnTo>
                <a:lnTo>
                  <a:pt x="4282422" y="4765325"/>
                </a:lnTo>
                <a:lnTo>
                  <a:pt x="3335662" y="5477845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  <a:effectLst>
            <a:outerShdw blurRad="304800" dist="38100" dir="10800000" algn="r" rotWithShape="0">
              <a:prstClr val="black">
                <a:alpha val="35000"/>
              </a:prstClr>
            </a:outerShdw>
          </a:effectLst>
        </p:spPr>
        <p:txBody>
          <a:bodyPr anchor="ctr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4419600" y="1545336"/>
            <a:ext cx="42687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10477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NUMBER LIST SAMPLE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505200" y="1685544"/>
            <a:ext cx="5297424" cy="5052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191000" y="23347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581400" y="22669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191000" y="27523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581400" y="26845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4191000" y="31729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581400" y="31051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4191000" y="35905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3581400" y="35227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3505200" y="4095750"/>
            <a:ext cx="5297424" cy="38100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32807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28781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0" y="3662437"/>
            <a:ext cx="338327" cy="34013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774028"/>
            <a:ext cx="365758" cy="2841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6" y="3211334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5221448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2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07698404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13168584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r>
              <a:rPr lang="en-US" dirty="0"/>
              <a:t>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29921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819173" y="-6418"/>
            <a:ext cx="5457691" cy="5161253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249525 w 4508390"/>
              <a:gd name="connsiteY0" fmla="*/ 0 h 3702401"/>
              <a:gd name="connsiteX1" fmla="*/ 4508390 w 4508390"/>
              <a:gd name="connsiteY1" fmla="*/ 1079797 h 3702401"/>
              <a:gd name="connsiteX2" fmla="*/ 4468632 w 4508390"/>
              <a:gd name="connsiteY2" fmla="*/ 3575181 h 3702401"/>
              <a:gd name="connsiteX3" fmla="*/ 0 w 4508390"/>
              <a:gd name="connsiteY3" fmla="*/ 3702401 h 3702401"/>
              <a:gd name="connsiteX4" fmla="*/ 249525 w 4508390"/>
              <a:gd name="connsiteY4" fmla="*/ 0 h 3702401"/>
              <a:gd name="connsiteX0" fmla="*/ 249525 w 5024921"/>
              <a:gd name="connsiteY0" fmla="*/ 0 h 3702401"/>
              <a:gd name="connsiteX1" fmla="*/ 5024921 w 5024921"/>
              <a:gd name="connsiteY1" fmla="*/ 4853 h 3702401"/>
              <a:gd name="connsiteX2" fmla="*/ 4468632 w 5024921"/>
              <a:gd name="connsiteY2" fmla="*/ 3575181 h 3702401"/>
              <a:gd name="connsiteX3" fmla="*/ 0 w 5024921"/>
              <a:gd name="connsiteY3" fmla="*/ 3702401 h 3702401"/>
              <a:gd name="connsiteX4" fmla="*/ 249525 w 5024921"/>
              <a:gd name="connsiteY4" fmla="*/ 0 h 3702401"/>
              <a:gd name="connsiteX0" fmla="*/ 249525 w 5024921"/>
              <a:gd name="connsiteY0" fmla="*/ 0 h 5159676"/>
              <a:gd name="connsiteX1" fmla="*/ 5024921 w 5024921"/>
              <a:gd name="connsiteY1" fmla="*/ 4853 h 5159676"/>
              <a:gd name="connsiteX2" fmla="*/ 3302946 w 5024921"/>
              <a:gd name="connsiteY2" fmla="*/ 5159676 h 5159676"/>
              <a:gd name="connsiteX3" fmla="*/ 0 w 5024921"/>
              <a:gd name="connsiteY3" fmla="*/ 3702401 h 5159676"/>
              <a:gd name="connsiteX4" fmla="*/ 249525 w 5024921"/>
              <a:gd name="connsiteY4" fmla="*/ 0 h 5159676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7691" h="5161253">
                <a:moveTo>
                  <a:pt x="682295" y="0"/>
                </a:moveTo>
                <a:lnTo>
                  <a:pt x="5457691" y="4853"/>
                </a:lnTo>
                <a:cubicBezTo>
                  <a:pt x="5161873" y="873491"/>
                  <a:pt x="4129256" y="4074654"/>
                  <a:pt x="3735716" y="5159676"/>
                </a:cubicBezTo>
                <a:lnTo>
                  <a:pt x="0" y="5161253"/>
                </a:lnTo>
                <a:lnTo>
                  <a:pt x="68229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5154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8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1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8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2280709" y="-2961"/>
            <a:ext cx="6881953" cy="3498723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  <a:gd name="connsiteX0" fmla="*/ 3430869 w 6264733"/>
              <a:gd name="connsiteY0" fmla="*/ 0 h 5068044"/>
              <a:gd name="connsiteX1" fmla="*/ 3253309 w 6264733"/>
              <a:gd name="connsiteY1" fmla="*/ 622684 h 5068044"/>
              <a:gd name="connsiteX2" fmla="*/ 6264733 w 6264733"/>
              <a:gd name="connsiteY2" fmla="*/ 5068043 h 5068044"/>
              <a:gd name="connsiteX3" fmla="*/ 0 w 6264733"/>
              <a:gd name="connsiteY3" fmla="*/ 5068044 h 5068044"/>
              <a:gd name="connsiteX4" fmla="*/ 3430869 w 6264733"/>
              <a:gd name="connsiteY4" fmla="*/ 0 h 5068044"/>
              <a:gd name="connsiteX0" fmla="*/ 3430869 w 8526349"/>
              <a:gd name="connsiteY0" fmla="*/ 0 h 5068044"/>
              <a:gd name="connsiteX1" fmla="*/ 8526349 w 8526349"/>
              <a:gd name="connsiteY1" fmla="*/ 17061 h 5068044"/>
              <a:gd name="connsiteX2" fmla="*/ 6264733 w 8526349"/>
              <a:gd name="connsiteY2" fmla="*/ 5068043 h 5068044"/>
              <a:gd name="connsiteX3" fmla="*/ 0 w 8526349"/>
              <a:gd name="connsiteY3" fmla="*/ 5068044 h 5068044"/>
              <a:gd name="connsiteX4" fmla="*/ 3430869 w 8526349"/>
              <a:gd name="connsiteY4" fmla="*/ 0 h 5068044"/>
              <a:gd name="connsiteX0" fmla="*/ 3430869 w 8558353"/>
              <a:gd name="connsiteY0" fmla="*/ 0 h 5068044"/>
              <a:gd name="connsiteX1" fmla="*/ 8526349 w 8558353"/>
              <a:gd name="connsiteY1" fmla="*/ 17061 h 5068044"/>
              <a:gd name="connsiteX2" fmla="*/ 8558353 w 8558353"/>
              <a:gd name="connsiteY2" fmla="*/ 3933566 h 5068044"/>
              <a:gd name="connsiteX3" fmla="*/ 0 w 8558353"/>
              <a:gd name="connsiteY3" fmla="*/ 5068044 h 5068044"/>
              <a:gd name="connsiteX4" fmla="*/ 3430869 w 8558353"/>
              <a:gd name="connsiteY4" fmla="*/ 0 h 5068044"/>
              <a:gd name="connsiteX0" fmla="*/ 32349 w 5159833"/>
              <a:gd name="connsiteY0" fmla="*/ 0 h 3933566"/>
              <a:gd name="connsiteX1" fmla="*/ 5127829 w 5159833"/>
              <a:gd name="connsiteY1" fmla="*/ 17061 h 3933566"/>
              <a:gd name="connsiteX2" fmla="*/ 5159833 w 5159833"/>
              <a:gd name="connsiteY2" fmla="*/ 3933566 h 3933566"/>
              <a:gd name="connsiteX3" fmla="*/ 0 w 5159833"/>
              <a:gd name="connsiteY3" fmla="*/ 3686199 h 3933566"/>
              <a:gd name="connsiteX4" fmla="*/ 32349 w 5159833"/>
              <a:gd name="connsiteY4" fmla="*/ 0 h 3933566"/>
              <a:gd name="connsiteX0" fmla="*/ 1754469 w 6881953"/>
              <a:gd name="connsiteY0" fmla="*/ 0 h 3933566"/>
              <a:gd name="connsiteX1" fmla="*/ 6849949 w 6881953"/>
              <a:gd name="connsiteY1" fmla="*/ 17061 h 3933566"/>
              <a:gd name="connsiteX2" fmla="*/ 6881953 w 6881953"/>
              <a:gd name="connsiteY2" fmla="*/ 3933566 h 3933566"/>
              <a:gd name="connsiteX3" fmla="*/ 0 w 6881953"/>
              <a:gd name="connsiteY3" fmla="*/ 3933566 h 3933566"/>
              <a:gd name="connsiteX4" fmla="*/ 1754469 w 6881953"/>
              <a:gd name="connsiteY4" fmla="*/ 0 h 393356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953" h="3916506">
                <a:moveTo>
                  <a:pt x="1762089" y="0"/>
                </a:moveTo>
                <a:lnTo>
                  <a:pt x="6849949" y="1"/>
                </a:lnTo>
                <a:lnTo>
                  <a:pt x="6881953" y="3916506"/>
                </a:lnTo>
                <a:lnTo>
                  <a:pt x="0" y="3916506"/>
                </a:lnTo>
                <a:lnTo>
                  <a:pt x="176208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="" xmlns:p14="http://schemas.microsoft.com/office/powerpoint/2010/main" val="398054421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8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262249" y="-45"/>
            <a:ext cx="6881750" cy="3493008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1781298 w 6881750"/>
              <a:gd name="connsiteY0" fmla="*/ 0 h 3498895"/>
              <a:gd name="connsiteX1" fmla="*/ 6881750 w 6881750"/>
              <a:gd name="connsiteY1" fmla="*/ 45 h 3498895"/>
              <a:gd name="connsiteX2" fmla="*/ 6881750 w 6881750"/>
              <a:gd name="connsiteY2" fmla="*/ 3498895 h 3498895"/>
              <a:gd name="connsiteX3" fmla="*/ 0 w 6881750"/>
              <a:gd name="connsiteY3" fmla="*/ 3498895 h 3498895"/>
              <a:gd name="connsiteX4" fmla="*/ 1781298 w 6881750"/>
              <a:gd name="connsiteY4" fmla="*/ 0 h 349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750" h="3498895">
                <a:moveTo>
                  <a:pt x="1781298" y="0"/>
                </a:moveTo>
                <a:lnTo>
                  <a:pt x="6881750" y="45"/>
                </a:lnTo>
                <a:lnTo>
                  <a:pt x="6881750" y="3498895"/>
                </a:lnTo>
                <a:lnTo>
                  <a:pt x="0" y="3498895"/>
                </a:lnTo>
                <a:lnTo>
                  <a:pt x="1781298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r">
              <a:tabLst>
                <a:tab pos="177800" algn="l"/>
              </a:tabLst>
              <a:defRPr sz="1200"/>
            </a:lvl1pPr>
          </a:lstStyle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596305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400800" y="2578608"/>
            <a:ext cx="2743199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2578608"/>
            <a:ext cx="2209800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209800" y="2578608"/>
            <a:ext cx="4191000" cy="2569464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1242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67400" y="0"/>
            <a:ext cx="32766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24200" y="0"/>
            <a:ext cx="2743200" cy="2578608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814370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  <p:bldP spid="7" grpId="0" animBg="1"/>
      <p:bldP spid="13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ro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09600" y="1069848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9600" y="4462272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" y="12763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" y="23431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" y="34099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89504" y="1069848"/>
            <a:ext cx="5800820" cy="3447288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486400" y="950976"/>
            <a:ext cx="32019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00" y="441198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/>
              <a:t>SINGLE  PROJECT</a:t>
            </a:r>
            <a:endParaRPr lang="en-US" dirty="0"/>
          </a:p>
        </p:txBody>
      </p: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616333" y="1069848"/>
            <a:ext cx="45719" cy="344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56609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/>
          <p:nvPr userDrawn="1"/>
        </p:nvSpPr>
        <p:spPr>
          <a:xfrm flipH="1">
            <a:off x="7022592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0" name="Rectangle 4"/>
          <p:cNvSpPr/>
          <p:nvPr userDrawn="1"/>
        </p:nvSpPr>
        <p:spPr>
          <a:xfrm flipH="1">
            <a:off x="5074920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7022592" y="3345853"/>
            <a:ext cx="1298448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5074919" y="3347466"/>
            <a:ext cx="1339317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6" name="Isosceles Triangle 5"/>
          <p:cNvSpPr/>
          <p:nvPr userDrawn="1"/>
        </p:nvSpPr>
        <p:spPr>
          <a:xfrm>
            <a:off x="3858768" y="590542"/>
            <a:ext cx="572928" cy="17624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80041"/>
              <a:gd name="connsiteY0" fmla="*/ 0 h 1674502"/>
              <a:gd name="connsiteX1" fmla="*/ 580041 w 580041"/>
              <a:gd name="connsiteY1" fmla="*/ 515553 h 1674502"/>
              <a:gd name="connsiteX2" fmla="*/ 157396 w 580041"/>
              <a:gd name="connsiteY2" fmla="*/ 1674502 h 1674502"/>
              <a:gd name="connsiteX3" fmla="*/ 0 w 580041"/>
              <a:gd name="connsiteY3" fmla="*/ 0 h 1674502"/>
              <a:gd name="connsiteX0" fmla="*/ 0 w 555550"/>
              <a:gd name="connsiteY0" fmla="*/ 0 h 1674502"/>
              <a:gd name="connsiteX1" fmla="*/ 555550 w 555550"/>
              <a:gd name="connsiteY1" fmla="*/ 331877 h 1674502"/>
              <a:gd name="connsiteX2" fmla="*/ 157396 w 555550"/>
              <a:gd name="connsiteY2" fmla="*/ 1674502 h 1674502"/>
              <a:gd name="connsiteX3" fmla="*/ 0 w 555550"/>
              <a:gd name="connsiteY3" fmla="*/ 0 h 1674502"/>
              <a:gd name="connsiteX0" fmla="*/ 0 w 555550"/>
              <a:gd name="connsiteY0" fmla="*/ 0 h 1686747"/>
              <a:gd name="connsiteX1" fmla="*/ 555550 w 555550"/>
              <a:gd name="connsiteY1" fmla="*/ 344122 h 1686747"/>
              <a:gd name="connsiteX2" fmla="*/ 157396 w 555550"/>
              <a:gd name="connsiteY2" fmla="*/ 1686747 h 1686747"/>
              <a:gd name="connsiteX3" fmla="*/ 0 w 555550"/>
              <a:gd name="connsiteY3" fmla="*/ 0 h 1686747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6964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9413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74501"/>
              <a:gd name="connsiteX1" fmla="*/ 555550 w 555550"/>
              <a:gd name="connsiteY1" fmla="*/ 344122 h 1674501"/>
              <a:gd name="connsiteX2" fmla="*/ 169641 w 555550"/>
              <a:gd name="connsiteY2" fmla="*/ 1674501 h 1674501"/>
              <a:gd name="connsiteX3" fmla="*/ 0 w 555550"/>
              <a:gd name="connsiteY3" fmla="*/ 0 h 1674501"/>
              <a:gd name="connsiteX0" fmla="*/ 0 w 592285"/>
              <a:gd name="connsiteY0" fmla="*/ 0 h 1686746"/>
              <a:gd name="connsiteX1" fmla="*/ 592285 w 592285"/>
              <a:gd name="connsiteY1" fmla="*/ 356367 h 1686746"/>
              <a:gd name="connsiteX2" fmla="*/ 206376 w 592285"/>
              <a:gd name="connsiteY2" fmla="*/ 1686746 h 1686746"/>
              <a:gd name="connsiteX3" fmla="*/ 0 w 592285"/>
              <a:gd name="connsiteY3" fmla="*/ 0 h 1686746"/>
              <a:gd name="connsiteX0" fmla="*/ 0 w 592285"/>
              <a:gd name="connsiteY0" fmla="*/ 0 h 1601031"/>
              <a:gd name="connsiteX1" fmla="*/ 592285 w 592285"/>
              <a:gd name="connsiteY1" fmla="*/ 356367 h 1601031"/>
              <a:gd name="connsiteX2" fmla="*/ 194132 w 592285"/>
              <a:gd name="connsiteY2" fmla="*/ 1601031 h 1601031"/>
              <a:gd name="connsiteX3" fmla="*/ 0 w 592285"/>
              <a:gd name="connsiteY3" fmla="*/ 0 h 1601031"/>
              <a:gd name="connsiteX0" fmla="*/ 0 w 518815"/>
              <a:gd name="connsiteY0" fmla="*/ 0 h 1601031"/>
              <a:gd name="connsiteX1" fmla="*/ 518815 w 518815"/>
              <a:gd name="connsiteY1" fmla="*/ 356367 h 1601031"/>
              <a:gd name="connsiteX2" fmla="*/ 194132 w 518815"/>
              <a:gd name="connsiteY2" fmla="*/ 1601031 h 1601031"/>
              <a:gd name="connsiteX3" fmla="*/ 0 w 518815"/>
              <a:gd name="connsiteY3" fmla="*/ 0 h 1601031"/>
              <a:gd name="connsiteX0" fmla="*/ 0 w 482080"/>
              <a:gd name="connsiteY0" fmla="*/ 0 h 1601031"/>
              <a:gd name="connsiteX1" fmla="*/ 482080 w 482080"/>
              <a:gd name="connsiteY1" fmla="*/ 221671 h 1601031"/>
              <a:gd name="connsiteX2" fmla="*/ 194132 w 482080"/>
              <a:gd name="connsiteY2" fmla="*/ 1601031 h 1601031"/>
              <a:gd name="connsiteX3" fmla="*/ 0 w 482080"/>
              <a:gd name="connsiteY3" fmla="*/ 0 h 1601031"/>
              <a:gd name="connsiteX0" fmla="*/ 0 w 482080"/>
              <a:gd name="connsiteY0" fmla="*/ 0 h 1613276"/>
              <a:gd name="connsiteX1" fmla="*/ 482080 w 482080"/>
              <a:gd name="connsiteY1" fmla="*/ 221671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469835"/>
              <a:gd name="connsiteY0" fmla="*/ 0 h 1613276"/>
              <a:gd name="connsiteX1" fmla="*/ 469835 w 469835"/>
              <a:gd name="connsiteY1" fmla="*/ 478816 h 1613276"/>
              <a:gd name="connsiteX2" fmla="*/ 194132 w 469835"/>
              <a:gd name="connsiteY2" fmla="*/ 1613276 h 1613276"/>
              <a:gd name="connsiteX3" fmla="*/ 0 w 469835"/>
              <a:gd name="connsiteY3" fmla="*/ 0 h 1613276"/>
              <a:gd name="connsiteX0" fmla="*/ 0 w 482080"/>
              <a:gd name="connsiteY0" fmla="*/ 0 h 1613276"/>
              <a:gd name="connsiteX1" fmla="*/ 482080 w 482080"/>
              <a:gd name="connsiteY1" fmla="*/ 368612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503389"/>
              <a:gd name="connsiteY0" fmla="*/ 0 h 1623930"/>
              <a:gd name="connsiteX1" fmla="*/ 503389 w 503389"/>
              <a:gd name="connsiteY1" fmla="*/ 379266 h 1623930"/>
              <a:gd name="connsiteX2" fmla="*/ 215441 w 503389"/>
              <a:gd name="connsiteY2" fmla="*/ 1623930 h 1623930"/>
              <a:gd name="connsiteX3" fmla="*/ 0 w 503389"/>
              <a:gd name="connsiteY3" fmla="*/ 0 h 1623930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279370 w 503389"/>
              <a:gd name="connsiteY2" fmla="*/ 1634584 h 1634584"/>
              <a:gd name="connsiteX3" fmla="*/ 0 w 503389"/>
              <a:gd name="connsiteY3" fmla="*/ 0 h 1634584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311335 w 503389"/>
              <a:gd name="connsiteY2" fmla="*/ 1634584 h 1634584"/>
              <a:gd name="connsiteX3" fmla="*/ 0 w 503389"/>
              <a:gd name="connsiteY3" fmla="*/ 0 h 1634584"/>
              <a:gd name="connsiteX0" fmla="*/ 0 w 514043"/>
              <a:gd name="connsiteY0" fmla="*/ 0 h 1645238"/>
              <a:gd name="connsiteX1" fmla="*/ 514043 w 514043"/>
              <a:gd name="connsiteY1" fmla="*/ 389920 h 1645238"/>
              <a:gd name="connsiteX2" fmla="*/ 321989 w 514043"/>
              <a:gd name="connsiteY2" fmla="*/ 1645238 h 1645238"/>
              <a:gd name="connsiteX3" fmla="*/ 0 w 514043"/>
              <a:gd name="connsiteY3" fmla="*/ 0 h 1645238"/>
              <a:gd name="connsiteX0" fmla="*/ 0 w 514043"/>
              <a:gd name="connsiteY0" fmla="*/ 0 h 1581309"/>
              <a:gd name="connsiteX1" fmla="*/ 514043 w 514043"/>
              <a:gd name="connsiteY1" fmla="*/ 389920 h 1581309"/>
              <a:gd name="connsiteX2" fmla="*/ 300679 w 514043"/>
              <a:gd name="connsiteY2" fmla="*/ 1581309 h 1581309"/>
              <a:gd name="connsiteX3" fmla="*/ 0 w 514043"/>
              <a:gd name="connsiteY3" fmla="*/ 0 h 158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043" h="1581309">
                <a:moveTo>
                  <a:pt x="0" y="0"/>
                </a:moveTo>
                <a:lnTo>
                  <a:pt x="514043" y="389920"/>
                </a:lnTo>
                <a:lnTo>
                  <a:pt x="300679" y="1581309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5"/>
          <p:cNvSpPr/>
          <p:nvPr userDrawn="1"/>
        </p:nvSpPr>
        <p:spPr>
          <a:xfrm>
            <a:off x="0" y="4133088"/>
            <a:ext cx="4320035" cy="609600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43366"/>
              <a:gd name="connsiteY0" fmla="*/ 347066 h 1229569"/>
              <a:gd name="connsiteX1" fmla="*/ 2443366 w 2443366"/>
              <a:gd name="connsiteY1" fmla="*/ 0 h 1229569"/>
              <a:gd name="connsiteX2" fmla="*/ 2025501 w 2443366"/>
              <a:gd name="connsiteY2" fmla="*/ 1229569 h 1229569"/>
              <a:gd name="connsiteX3" fmla="*/ 0 w 2443366"/>
              <a:gd name="connsiteY3" fmla="*/ 347066 h 1229569"/>
              <a:gd name="connsiteX0" fmla="*/ 0 w 2474189"/>
              <a:gd name="connsiteY0" fmla="*/ 322309 h 1204812"/>
              <a:gd name="connsiteX1" fmla="*/ 2474189 w 2474189"/>
              <a:gd name="connsiteY1" fmla="*/ 0 h 1204812"/>
              <a:gd name="connsiteX2" fmla="*/ 2025501 w 2474189"/>
              <a:gd name="connsiteY2" fmla="*/ 1204812 h 1204812"/>
              <a:gd name="connsiteX3" fmla="*/ 0 w 2474189"/>
              <a:gd name="connsiteY3" fmla="*/ 322309 h 1204812"/>
              <a:gd name="connsiteX0" fmla="*/ 0 w 2505012"/>
              <a:gd name="connsiteY0" fmla="*/ 272795 h 1204812"/>
              <a:gd name="connsiteX1" fmla="*/ 2505012 w 2505012"/>
              <a:gd name="connsiteY1" fmla="*/ 0 h 1204812"/>
              <a:gd name="connsiteX2" fmla="*/ 2056324 w 2505012"/>
              <a:gd name="connsiteY2" fmla="*/ 1204812 h 1204812"/>
              <a:gd name="connsiteX3" fmla="*/ 0 w 2505012"/>
              <a:gd name="connsiteY3" fmla="*/ 272795 h 1204812"/>
              <a:gd name="connsiteX0" fmla="*/ 0 w 4369846"/>
              <a:gd name="connsiteY0" fmla="*/ 495603 h 1204812"/>
              <a:gd name="connsiteX1" fmla="*/ 4369846 w 4369846"/>
              <a:gd name="connsiteY1" fmla="*/ 0 h 1204812"/>
              <a:gd name="connsiteX2" fmla="*/ 3921158 w 4369846"/>
              <a:gd name="connsiteY2" fmla="*/ 1204812 h 1204812"/>
              <a:gd name="connsiteX3" fmla="*/ 0 w 4369846"/>
              <a:gd name="connsiteY3" fmla="*/ 495603 h 1204812"/>
              <a:gd name="connsiteX0" fmla="*/ 0 w 4785967"/>
              <a:gd name="connsiteY0" fmla="*/ 495603 h 1204812"/>
              <a:gd name="connsiteX1" fmla="*/ 4785967 w 4785967"/>
              <a:gd name="connsiteY1" fmla="*/ 0 h 1204812"/>
              <a:gd name="connsiteX2" fmla="*/ 3921158 w 4785967"/>
              <a:gd name="connsiteY2" fmla="*/ 1204812 h 1204812"/>
              <a:gd name="connsiteX3" fmla="*/ 0 w 4785967"/>
              <a:gd name="connsiteY3" fmla="*/ 495603 h 1204812"/>
              <a:gd name="connsiteX0" fmla="*/ 0 w 4863026"/>
              <a:gd name="connsiteY0" fmla="*/ 520360 h 1229569"/>
              <a:gd name="connsiteX1" fmla="*/ 4863026 w 4863026"/>
              <a:gd name="connsiteY1" fmla="*/ 0 h 1229569"/>
              <a:gd name="connsiteX2" fmla="*/ 3921158 w 4863026"/>
              <a:gd name="connsiteY2" fmla="*/ 1229569 h 1229569"/>
              <a:gd name="connsiteX3" fmla="*/ 0 w 4863026"/>
              <a:gd name="connsiteY3" fmla="*/ 520360 h 1229569"/>
              <a:gd name="connsiteX0" fmla="*/ 0 w 4863026"/>
              <a:gd name="connsiteY0" fmla="*/ 520360 h 1006763"/>
              <a:gd name="connsiteX1" fmla="*/ 4863026 w 4863026"/>
              <a:gd name="connsiteY1" fmla="*/ 0 h 1006763"/>
              <a:gd name="connsiteX2" fmla="*/ 4121513 w 4863026"/>
              <a:gd name="connsiteY2" fmla="*/ 1006763 h 1006763"/>
              <a:gd name="connsiteX3" fmla="*/ 0 w 4863026"/>
              <a:gd name="connsiteY3" fmla="*/ 520360 h 1006763"/>
              <a:gd name="connsiteX0" fmla="*/ 0 w 4708907"/>
              <a:gd name="connsiteY0" fmla="*/ 520360 h 1006763"/>
              <a:gd name="connsiteX1" fmla="*/ 4708907 w 4708907"/>
              <a:gd name="connsiteY1" fmla="*/ 0 h 1006763"/>
              <a:gd name="connsiteX2" fmla="*/ 4121513 w 4708907"/>
              <a:gd name="connsiteY2" fmla="*/ 1006763 h 1006763"/>
              <a:gd name="connsiteX3" fmla="*/ 0 w 4708907"/>
              <a:gd name="connsiteY3" fmla="*/ 520360 h 1006763"/>
              <a:gd name="connsiteX0" fmla="*/ 0 w 4708907"/>
              <a:gd name="connsiteY0" fmla="*/ 520360 h 858224"/>
              <a:gd name="connsiteX1" fmla="*/ 4708907 w 4708907"/>
              <a:gd name="connsiteY1" fmla="*/ 0 h 858224"/>
              <a:gd name="connsiteX2" fmla="*/ 4429750 w 4708907"/>
              <a:gd name="connsiteY2" fmla="*/ 858224 h 858224"/>
              <a:gd name="connsiteX3" fmla="*/ 0 w 4708907"/>
              <a:gd name="connsiteY3" fmla="*/ 520360 h 858224"/>
              <a:gd name="connsiteX0" fmla="*/ 0 w 4708907"/>
              <a:gd name="connsiteY0" fmla="*/ 520360 h 1081032"/>
              <a:gd name="connsiteX1" fmla="*/ 4708907 w 4708907"/>
              <a:gd name="connsiteY1" fmla="*/ 0 h 1081032"/>
              <a:gd name="connsiteX2" fmla="*/ 900436 w 4708907"/>
              <a:gd name="connsiteY2" fmla="*/ 1081032 h 1081032"/>
              <a:gd name="connsiteX3" fmla="*/ 0 w 4708907"/>
              <a:gd name="connsiteY3" fmla="*/ 520360 h 1081032"/>
              <a:gd name="connsiteX0" fmla="*/ 0 w 4863025"/>
              <a:gd name="connsiteY0" fmla="*/ 545115 h 1105787"/>
              <a:gd name="connsiteX1" fmla="*/ 4863025 w 4863025"/>
              <a:gd name="connsiteY1" fmla="*/ 0 h 1105787"/>
              <a:gd name="connsiteX2" fmla="*/ 900436 w 4863025"/>
              <a:gd name="connsiteY2" fmla="*/ 1105787 h 1105787"/>
              <a:gd name="connsiteX3" fmla="*/ 0 w 4863025"/>
              <a:gd name="connsiteY3" fmla="*/ 545115 h 1105787"/>
              <a:gd name="connsiteX0" fmla="*/ 0 w 4878437"/>
              <a:gd name="connsiteY0" fmla="*/ 545115 h 1105787"/>
              <a:gd name="connsiteX1" fmla="*/ 4878437 w 4878437"/>
              <a:gd name="connsiteY1" fmla="*/ 0 h 1105787"/>
              <a:gd name="connsiteX2" fmla="*/ 900436 w 4878437"/>
              <a:gd name="connsiteY2" fmla="*/ 1105787 h 1105787"/>
              <a:gd name="connsiteX3" fmla="*/ 0 w 4878437"/>
              <a:gd name="connsiteY3" fmla="*/ 545115 h 110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437" h="1105787">
                <a:moveTo>
                  <a:pt x="0" y="545115"/>
                </a:moveTo>
                <a:lnTo>
                  <a:pt x="4878437" y="0"/>
                </a:lnTo>
                <a:lnTo>
                  <a:pt x="900436" y="1105787"/>
                </a:lnTo>
                <a:lnTo>
                  <a:pt x="0" y="54511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5562600" y="1453896"/>
            <a:ext cx="3113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62600" y="979932"/>
            <a:ext cx="3208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-8537" y="590550"/>
            <a:ext cx="4497524" cy="3796857"/>
          </a:xfrm>
          <a:custGeom>
            <a:avLst/>
            <a:gdLst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581400 w 3581400"/>
              <a:gd name="connsiteY2" fmla="*/ 3687676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144672 w 3581400"/>
              <a:gd name="connsiteY2" fmla="*/ 3332834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144672"/>
              <a:gd name="connsiteY0" fmla="*/ 109182 h 3796858"/>
              <a:gd name="connsiteX1" fmla="*/ 2817125 w 3144672"/>
              <a:gd name="connsiteY1" fmla="*/ 0 h 3796858"/>
              <a:gd name="connsiteX2" fmla="*/ 3144672 w 3144672"/>
              <a:gd name="connsiteY2" fmla="*/ 3442016 h 3796858"/>
              <a:gd name="connsiteX3" fmla="*/ 0 w 3144672"/>
              <a:gd name="connsiteY3" fmla="*/ 3796858 h 3796858"/>
              <a:gd name="connsiteX4" fmla="*/ 0 w 3144672"/>
              <a:gd name="connsiteY4" fmla="*/ 109182 h 3796858"/>
              <a:gd name="connsiteX0" fmla="*/ 0 w 3144672"/>
              <a:gd name="connsiteY0" fmla="*/ 109182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09182 h 3783210"/>
              <a:gd name="connsiteX0" fmla="*/ 0 w 3144672"/>
              <a:gd name="connsiteY0" fmla="*/ 136477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36477 h 3783210"/>
              <a:gd name="connsiteX0" fmla="*/ 27296 w 3171968"/>
              <a:gd name="connsiteY0" fmla="*/ 136477 h 3755914"/>
              <a:gd name="connsiteX1" fmla="*/ 2844421 w 3171968"/>
              <a:gd name="connsiteY1" fmla="*/ 0 h 3755914"/>
              <a:gd name="connsiteX2" fmla="*/ 3171968 w 3171968"/>
              <a:gd name="connsiteY2" fmla="*/ 3442016 h 3755914"/>
              <a:gd name="connsiteX3" fmla="*/ 0 w 3171968"/>
              <a:gd name="connsiteY3" fmla="*/ 3755914 h 3755914"/>
              <a:gd name="connsiteX4" fmla="*/ 27296 w 3171968"/>
              <a:gd name="connsiteY4" fmla="*/ 136477 h 3755914"/>
              <a:gd name="connsiteX0" fmla="*/ 27296 w 3158321"/>
              <a:gd name="connsiteY0" fmla="*/ 136477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27296 w 3158321"/>
              <a:gd name="connsiteY4" fmla="*/ 136477 h 3755914"/>
              <a:gd name="connsiteX0" fmla="*/ 3807 w 3158321"/>
              <a:gd name="connsiteY0" fmla="*/ 150124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3807 w 3158321"/>
              <a:gd name="connsiteY4" fmla="*/ 150124 h 3755914"/>
              <a:gd name="connsiteX0" fmla="*/ 0 w 3164681"/>
              <a:gd name="connsiteY0" fmla="*/ 191067 h 3755914"/>
              <a:gd name="connsiteX1" fmla="*/ 2850781 w 3164681"/>
              <a:gd name="connsiteY1" fmla="*/ 0 h 3755914"/>
              <a:gd name="connsiteX2" fmla="*/ 3164681 w 3164681"/>
              <a:gd name="connsiteY2" fmla="*/ 3455663 h 3755914"/>
              <a:gd name="connsiteX3" fmla="*/ 6360 w 3164681"/>
              <a:gd name="connsiteY3" fmla="*/ 3755914 h 3755914"/>
              <a:gd name="connsiteX4" fmla="*/ 0 w 3164681"/>
              <a:gd name="connsiteY4" fmla="*/ 191067 h 3755914"/>
              <a:gd name="connsiteX0" fmla="*/ 0 w 3164681"/>
              <a:gd name="connsiteY0" fmla="*/ 232010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32010 h 3796857"/>
              <a:gd name="connsiteX0" fmla="*/ 0 w 3164681"/>
              <a:gd name="connsiteY0" fmla="*/ 300248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300248 h 3796857"/>
              <a:gd name="connsiteX0" fmla="*/ 0 w 3164681"/>
              <a:gd name="connsiteY0" fmla="*/ 245657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45657 h 3796857"/>
              <a:gd name="connsiteX0" fmla="*/ 0 w 3235453"/>
              <a:gd name="connsiteY0" fmla="*/ 245657 h 3796857"/>
              <a:gd name="connsiteX1" fmla="*/ 2850781 w 3235453"/>
              <a:gd name="connsiteY1" fmla="*/ 0 h 3796857"/>
              <a:gd name="connsiteX2" fmla="*/ 3235453 w 3235453"/>
              <a:gd name="connsiteY2" fmla="*/ 3484730 h 3796857"/>
              <a:gd name="connsiteX3" fmla="*/ 6360 w 3235453"/>
              <a:gd name="connsiteY3" fmla="*/ 3796857 h 3796857"/>
              <a:gd name="connsiteX4" fmla="*/ 0 w 3235453"/>
              <a:gd name="connsiteY4" fmla="*/ 245657 h 3796857"/>
              <a:gd name="connsiteX0" fmla="*/ 0 w 3350459"/>
              <a:gd name="connsiteY0" fmla="*/ 245657 h 3796857"/>
              <a:gd name="connsiteX1" fmla="*/ 2850781 w 3350459"/>
              <a:gd name="connsiteY1" fmla="*/ 0 h 3796857"/>
              <a:gd name="connsiteX2" fmla="*/ 3350459 w 3350459"/>
              <a:gd name="connsiteY2" fmla="*/ 3496606 h 3796857"/>
              <a:gd name="connsiteX3" fmla="*/ 6360 w 3350459"/>
              <a:gd name="connsiteY3" fmla="*/ 3796857 h 3796857"/>
              <a:gd name="connsiteX4" fmla="*/ 0 w 3350459"/>
              <a:gd name="connsiteY4" fmla="*/ 245657 h 379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0459" h="3796857">
                <a:moveTo>
                  <a:pt x="0" y="245657"/>
                </a:moveTo>
                <a:lnTo>
                  <a:pt x="2850781" y="0"/>
                </a:lnTo>
                <a:lnTo>
                  <a:pt x="3350459" y="3496606"/>
                </a:lnTo>
                <a:lnTo>
                  <a:pt x="6360" y="3796857"/>
                </a:lnTo>
                <a:lnTo>
                  <a:pt x="0" y="245657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953000" y="1623822"/>
            <a:ext cx="3849624" cy="163372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3337560"/>
            <a:ext cx="470818" cy="3657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76" y="3333750"/>
            <a:ext cx="364884" cy="283463"/>
          </a:xfrm>
          <a:prstGeom prst="rect">
            <a:avLst/>
          </a:prstGeom>
        </p:spPr>
      </p:pic>
      <p:sp>
        <p:nvSpPr>
          <p:cNvPr id="16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98348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94944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260303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8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8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9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6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6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/>
      <p:bldP spid="7" grpId="0" animBg="1"/>
      <p:bldP spid="1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752601" y="1709928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3"/>
          <p:cNvSpPr/>
          <p:nvPr userDrawn="1"/>
        </p:nvSpPr>
        <p:spPr>
          <a:xfrm>
            <a:off x="419985" y="-368136"/>
            <a:ext cx="7069385" cy="2033374"/>
          </a:xfrm>
          <a:custGeom>
            <a:avLst/>
            <a:gdLst>
              <a:gd name="connsiteX0" fmla="*/ 0 w 5257800"/>
              <a:gd name="connsiteY0" fmla="*/ 2819400 h 2819400"/>
              <a:gd name="connsiteX1" fmla="*/ 2628900 w 5257800"/>
              <a:gd name="connsiteY1" fmla="*/ 0 h 2819400"/>
              <a:gd name="connsiteX2" fmla="*/ 5257800 w 5257800"/>
              <a:gd name="connsiteY2" fmla="*/ 2819400 h 2819400"/>
              <a:gd name="connsiteX3" fmla="*/ 0 w 5257800"/>
              <a:gd name="connsiteY3" fmla="*/ 2819400 h 2819400"/>
              <a:gd name="connsiteX0" fmla="*/ 0 w 5257800"/>
              <a:gd name="connsiteY0" fmla="*/ 2000250 h 2000250"/>
              <a:gd name="connsiteX1" fmla="*/ 1390650 w 5257800"/>
              <a:gd name="connsiteY1" fmla="*/ 0 h 2000250"/>
              <a:gd name="connsiteX2" fmla="*/ 5257800 w 5257800"/>
              <a:gd name="connsiteY2" fmla="*/ 2000250 h 2000250"/>
              <a:gd name="connsiteX3" fmla="*/ 0 w 5257800"/>
              <a:gd name="connsiteY3" fmla="*/ 2000250 h 2000250"/>
              <a:gd name="connsiteX0" fmla="*/ 0 w 4514850"/>
              <a:gd name="connsiteY0" fmla="*/ 2000250 h 2000250"/>
              <a:gd name="connsiteX1" fmla="*/ 1390650 w 4514850"/>
              <a:gd name="connsiteY1" fmla="*/ 0 h 2000250"/>
              <a:gd name="connsiteX2" fmla="*/ 4514850 w 4514850"/>
              <a:gd name="connsiteY2" fmla="*/ 19050 h 2000250"/>
              <a:gd name="connsiteX3" fmla="*/ 0 w 4514850"/>
              <a:gd name="connsiteY3" fmla="*/ 2000250 h 2000250"/>
              <a:gd name="connsiteX0" fmla="*/ 0 w 3238500"/>
              <a:gd name="connsiteY0" fmla="*/ 2266950 h 2266950"/>
              <a:gd name="connsiteX1" fmla="*/ 114300 w 3238500"/>
              <a:gd name="connsiteY1" fmla="*/ 0 h 2266950"/>
              <a:gd name="connsiteX2" fmla="*/ 3238500 w 3238500"/>
              <a:gd name="connsiteY2" fmla="*/ 19050 h 2266950"/>
              <a:gd name="connsiteX3" fmla="*/ 0 w 3238500"/>
              <a:gd name="connsiteY3" fmla="*/ 2266950 h 2266950"/>
              <a:gd name="connsiteX0" fmla="*/ 0 w 4114800"/>
              <a:gd name="connsiteY0" fmla="*/ 2247900 h 2247900"/>
              <a:gd name="connsiteX1" fmla="*/ 990600 w 4114800"/>
              <a:gd name="connsiteY1" fmla="*/ 0 h 2247900"/>
              <a:gd name="connsiteX2" fmla="*/ 4114800 w 4114800"/>
              <a:gd name="connsiteY2" fmla="*/ 19050 h 2247900"/>
              <a:gd name="connsiteX3" fmla="*/ 0 w 4114800"/>
              <a:gd name="connsiteY3" fmla="*/ 2247900 h 2247900"/>
              <a:gd name="connsiteX0" fmla="*/ 0 w 4114800"/>
              <a:gd name="connsiteY0" fmla="*/ 2324100 h 2324100"/>
              <a:gd name="connsiteX1" fmla="*/ 3143250 w 4114800"/>
              <a:gd name="connsiteY1" fmla="*/ 0 h 2324100"/>
              <a:gd name="connsiteX2" fmla="*/ 4114800 w 4114800"/>
              <a:gd name="connsiteY2" fmla="*/ 95250 h 2324100"/>
              <a:gd name="connsiteX3" fmla="*/ 0 w 4114800"/>
              <a:gd name="connsiteY3" fmla="*/ 2324100 h 2324100"/>
              <a:gd name="connsiteX0" fmla="*/ 0 w 3705593"/>
              <a:gd name="connsiteY0" fmla="*/ 2800350 h 2800350"/>
              <a:gd name="connsiteX1" fmla="*/ 2734043 w 3705593"/>
              <a:gd name="connsiteY1" fmla="*/ 0 h 2800350"/>
              <a:gd name="connsiteX2" fmla="*/ 3705593 w 3705593"/>
              <a:gd name="connsiteY2" fmla="*/ 95250 h 2800350"/>
              <a:gd name="connsiteX3" fmla="*/ 0 w 3705593"/>
              <a:gd name="connsiteY3" fmla="*/ 2800350 h 2800350"/>
              <a:gd name="connsiteX0" fmla="*/ 0 w 3728327"/>
              <a:gd name="connsiteY0" fmla="*/ 2800350 h 2800350"/>
              <a:gd name="connsiteX1" fmla="*/ 2734043 w 3728327"/>
              <a:gd name="connsiteY1" fmla="*/ 0 h 2800350"/>
              <a:gd name="connsiteX2" fmla="*/ 3728327 w 3728327"/>
              <a:gd name="connsiteY2" fmla="*/ 38100 h 2800350"/>
              <a:gd name="connsiteX3" fmla="*/ 0 w 3728327"/>
              <a:gd name="connsiteY3" fmla="*/ 2800350 h 2800350"/>
              <a:gd name="connsiteX0" fmla="*/ 0 w 3728327"/>
              <a:gd name="connsiteY0" fmla="*/ 2762250 h 2762250"/>
              <a:gd name="connsiteX1" fmla="*/ 2699943 w 3728327"/>
              <a:gd name="connsiteY1" fmla="*/ 0 h 2762250"/>
              <a:gd name="connsiteX2" fmla="*/ 3728327 w 3728327"/>
              <a:gd name="connsiteY2" fmla="*/ 0 h 2762250"/>
              <a:gd name="connsiteX3" fmla="*/ 0 w 3728327"/>
              <a:gd name="connsiteY3" fmla="*/ 2762250 h 2762250"/>
              <a:gd name="connsiteX0" fmla="*/ 0 w 3819262"/>
              <a:gd name="connsiteY0" fmla="*/ 2057400 h 2057400"/>
              <a:gd name="connsiteX1" fmla="*/ 2790878 w 3819262"/>
              <a:gd name="connsiteY1" fmla="*/ 0 h 2057400"/>
              <a:gd name="connsiteX2" fmla="*/ 3819262 w 3819262"/>
              <a:gd name="connsiteY2" fmla="*/ 0 h 2057400"/>
              <a:gd name="connsiteX3" fmla="*/ 0 w 3819262"/>
              <a:gd name="connsiteY3" fmla="*/ 2057400 h 2057400"/>
              <a:gd name="connsiteX0" fmla="*/ 0 w 3591925"/>
              <a:gd name="connsiteY0" fmla="*/ 2057400 h 2057400"/>
              <a:gd name="connsiteX1" fmla="*/ 2790878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591925"/>
              <a:gd name="connsiteY0" fmla="*/ 2057400 h 2057400"/>
              <a:gd name="connsiteX1" fmla="*/ 2768144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439662"/>
              <a:gd name="connsiteY0" fmla="*/ 1929810 h 1929810"/>
              <a:gd name="connsiteX1" fmla="*/ 2615881 w 3439662"/>
              <a:gd name="connsiteY1" fmla="*/ 0 h 1929810"/>
              <a:gd name="connsiteX2" fmla="*/ 3439662 w 3439662"/>
              <a:gd name="connsiteY2" fmla="*/ 0 h 1929810"/>
              <a:gd name="connsiteX3" fmla="*/ 0 w 3439662"/>
              <a:gd name="connsiteY3" fmla="*/ 1929810 h 1929810"/>
              <a:gd name="connsiteX0" fmla="*/ 0 w 3414285"/>
              <a:gd name="connsiteY0" fmla="*/ 1525772 h 1525772"/>
              <a:gd name="connsiteX1" fmla="*/ 2590504 w 3414285"/>
              <a:gd name="connsiteY1" fmla="*/ 0 h 1525772"/>
              <a:gd name="connsiteX2" fmla="*/ 3414285 w 3414285"/>
              <a:gd name="connsiteY2" fmla="*/ 0 h 1525772"/>
              <a:gd name="connsiteX3" fmla="*/ 0 w 3414285"/>
              <a:gd name="connsiteY3" fmla="*/ 1525772 h 1525772"/>
              <a:gd name="connsiteX0" fmla="*/ 0 w 3097070"/>
              <a:gd name="connsiteY0" fmla="*/ 1345018 h 1345018"/>
              <a:gd name="connsiteX1" fmla="*/ 2273289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41567 w 3097070"/>
              <a:gd name="connsiteY1" fmla="*/ 10633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60600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249333"/>
              <a:gd name="connsiteY0" fmla="*/ 1345018 h 1345018"/>
              <a:gd name="connsiteX1" fmla="*/ 2260600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49333"/>
              <a:gd name="connsiteY0" fmla="*/ 1345018 h 1345018"/>
              <a:gd name="connsiteX1" fmla="*/ 1435842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55677"/>
              <a:gd name="connsiteY0" fmla="*/ 1153632 h 1153632"/>
              <a:gd name="connsiteX1" fmla="*/ 1442186 w 3255677"/>
              <a:gd name="connsiteY1" fmla="*/ 0 h 1153632"/>
              <a:gd name="connsiteX2" fmla="*/ 3255677 w 3255677"/>
              <a:gd name="connsiteY2" fmla="*/ 0 h 1153632"/>
              <a:gd name="connsiteX3" fmla="*/ 0 w 3255677"/>
              <a:gd name="connsiteY3" fmla="*/ 1153632 h 1153632"/>
              <a:gd name="connsiteX0" fmla="*/ 0 w 4016992"/>
              <a:gd name="connsiteY0" fmla="*/ 1536404 h 1536404"/>
              <a:gd name="connsiteX1" fmla="*/ 2203501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016992"/>
              <a:gd name="connsiteY0" fmla="*/ 1536404 h 1536404"/>
              <a:gd name="connsiteX1" fmla="*/ 1505628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143878"/>
              <a:gd name="connsiteY0" fmla="*/ 1589567 h 1589567"/>
              <a:gd name="connsiteX1" fmla="*/ 1632514 w 4143878"/>
              <a:gd name="connsiteY1" fmla="*/ 0 h 1589567"/>
              <a:gd name="connsiteX2" fmla="*/ 4143878 w 4143878"/>
              <a:gd name="connsiteY2" fmla="*/ 0 h 1589567"/>
              <a:gd name="connsiteX3" fmla="*/ 0 w 4143878"/>
              <a:gd name="connsiteY3" fmla="*/ 1589567 h 1589567"/>
              <a:gd name="connsiteX0" fmla="*/ 0 w 4283453"/>
              <a:gd name="connsiteY0" fmla="*/ 1685260 h 1685260"/>
              <a:gd name="connsiteX1" fmla="*/ 1772089 w 4283453"/>
              <a:gd name="connsiteY1" fmla="*/ 0 h 1685260"/>
              <a:gd name="connsiteX2" fmla="*/ 4283453 w 4283453"/>
              <a:gd name="connsiteY2" fmla="*/ 0 h 1685260"/>
              <a:gd name="connsiteX3" fmla="*/ 0 w 4283453"/>
              <a:gd name="connsiteY3" fmla="*/ 1685260 h 1685260"/>
              <a:gd name="connsiteX0" fmla="*/ 0 w 4296142"/>
              <a:gd name="connsiteY0" fmla="*/ 1653363 h 1653363"/>
              <a:gd name="connsiteX1" fmla="*/ 1784778 w 4296142"/>
              <a:gd name="connsiteY1" fmla="*/ 0 h 1653363"/>
              <a:gd name="connsiteX2" fmla="*/ 4296142 w 4296142"/>
              <a:gd name="connsiteY2" fmla="*/ 0 h 1653363"/>
              <a:gd name="connsiteX3" fmla="*/ 0 w 4296142"/>
              <a:gd name="connsiteY3" fmla="*/ 1653363 h 1653363"/>
              <a:gd name="connsiteX0" fmla="*/ 0 w 4296142"/>
              <a:gd name="connsiteY0" fmla="*/ 2033374 h 2033374"/>
              <a:gd name="connsiteX1" fmla="*/ 1784778 w 4296142"/>
              <a:gd name="connsiteY1" fmla="*/ 0 h 2033374"/>
              <a:gd name="connsiteX2" fmla="*/ 4296142 w 4296142"/>
              <a:gd name="connsiteY2" fmla="*/ 380011 h 2033374"/>
              <a:gd name="connsiteX3" fmla="*/ 0 w 4296142"/>
              <a:gd name="connsiteY3" fmla="*/ 2033374 h 2033374"/>
              <a:gd name="connsiteX0" fmla="*/ 0 w 4218198"/>
              <a:gd name="connsiteY0" fmla="*/ 2033374 h 2033374"/>
              <a:gd name="connsiteX1" fmla="*/ 1784778 w 4218198"/>
              <a:gd name="connsiteY1" fmla="*/ 0 h 2033374"/>
              <a:gd name="connsiteX2" fmla="*/ 4218198 w 4218198"/>
              <a:gd name="connsiteY2" fmla="*/ 368136 h 2033374"/>
              <a:gd name="connsiteX3" fmla="*/ 0 w 4218198"/>
              <a:gd name="connsiteY3" fmla="*/ 2033374 h 203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8198" h="2033374">
                <a:moveTo>
                  <a:pt x="0" y="2033374"/>
                </a:moveTo>
                <a:lnTo>
                  <a:pt x="1784778" y="0"/>
                </a:lnTo>
                <a:lnTo>
                  <a:pt x="4218198" y="368136"/>
                </a:lnTo>
                <a:lnTo>
                  <a:pt x="0" y="203337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6"/>
          <p:cNvSpPr/>
          <p:nvPr userDrawn="1"/>
        </p:nvSpPr>
        <p:spPr>
          <a:xfrm rot="11293373">
            <a:off x="-103990" y="-395363"/>
            <a:ext cx="5249795" cy="257104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5123429 w 5123429"/>
              <a:gd name="connsiteY0" fmla="*/ 3111470 h 3881521"/>
              <a:gd name="connsiteX1" fmla="*/ 4659382 w 5123429"/>
              <a:gd name="connsiteY1" fmla="*/ 0 h 3881521"/>
              <a:gd name="connsiteX2" fmla="*/ 0 w 5123429"/>
              <a:gd name="connsiteY2" fmla="*/ 3881521 h 3881521"/>
              <a:gd name="connsiteX3" fmla="*/ 5123429 w 5123429"/>
              <a:gd name="connsiteY3" fmla="*/ 3111470 h 3881521"/>
              <a:gd name="connsiteX0" fmla="*/ 5123429 w 5123429"/>
              <a:gd name="connsiteY0" fmla="*/ 2206470 h 2976521"/>
              <a:gd name="connsiteX1" fmla="*/ 4790163 w 5123429"/>
              <a:gd name="connsiteY1" fmla="*/ 0 h 2976521"/>
              <a:gd name="connsiteX2" fmla="*/ 0 w 5123429"/>
              <a:gd name="connsiteY2" fmla="*/ 2976521 h 2976521"/>
              <a:gd name="connsiteX3" fmla="*/ 5123429 w 5123429"/>
              <a:gd name="connsiteY3" fmla="*/ 2206470 h 2976521"/>
              <a:gd name="connsiteX0" fmla="*/ 5165523 w 5165523"/>
              <a:gd name="connsiteY0" fmla="*/ 2206470 h 2982604"/>
              <a:gd name="connsiteX1" fmla="*/ 4832257 w 5165523"/>
              <a:gd name="connsiteY1" fmla="*/ 0 h 2982604"/>
              <a:gd name="connsiteX2" fmla="*/ 0 w 5165523"/>
              <a:gd name="connsiteY2" fmla="*/ 2982604 h 2982604"/>
              <a:gd name="connsiteX3" fmla="*/ 5165523 w 5165523"/>
              <a:gd name="connsiteY3" fmla="*/ 2206470 h 2982604"/>
              <a:gd name="connsiteX0" fmla="*/ 5112906 w 5112906"/>
              <a:gd name="connsiteY0" fmla="*/ 2206470 h 2975000"/>
              <a:gd name="connsiteX1" fmla="*/ 4779640 w 5112906"/>
              <a:gd name="connsiteY1" fmla="*/ 0 h 2975000"/>
              <a:gd name="connsiteX2" fmla="*/ 0 w 5112906"/>
              <a:gd name="connsiteY2" fmla="*/ 2975000 h 2975000"/>
              <a:gd name="connsiteX3" fmla="*/ 5112906 w 5112906"/>
              <a:gd name="connsiteY3" fmla="*/ 2206470 h 2975000"/>
              <a:gd name="connsiteX0" fmla="*/ 5312849 w 5312849"/>
              <a:gd name="connsiteY0" fmla="*/ 2206470 h 3003893"/>
              <a:gd name="connsiteX1" fmla="*/ 4979583 w 5312849"/>
              <a:gd name="connsiteY1" fmla="*/ 0 h 3003893"/>
              <a:gd name="connsiteX2" fmla="*/ 0 w 5312849"/>
              <a:gd name="connsiteY2" fmla="*/ 3003893 h 3003893"/>
              <a:gd name="connsiteX3" fmla="*/ 5312849 w 5312849"/>
              <a:gd name="connsiteY3" fmla="*/ 2206470 h 3003893"/>
              <a:gd name="connsiteX0" fmla="*/ 5502267 w 5502267"/>
              <a:gd name="connsiteY0" fmla="*/ 2206470 h 3031265"/>
              <a:gd name="connsiteX1" fmla="*/ 5169001 w 5502267"/>
              <a:gd name="connsiteY1" fmla="*/ 0 h 3031265"/>
              <a:gd name="connsiteX2" fmla="*/ 0 w 5502267"/>
              <a:gd name="connsiteY2" fmla="*/ 3031265 h 3031265"/>
              <a:gd name="connsiteX3" fmla="*/ 5502267 w 5502267"/>
              <a:gd name="connsiteY3" fmla="*/ 2206470 h 3031265"/>
              <a:gd name="connsiteX0" fmla="*/ 5374467 w 5374467"/>
              <a:gd name="connsiteY0" fmla="*/ 2206470 h 3023540"/>
              <a:gd name="connsiteX1" fmla="*/ 5041201 w 5374467"/>
              <a:gd name="connsiteY1" fmla="*/ 0 h 3023540"/>
              <a:gd name="connsiteX2" fmla="*/ 0 w 5374467"/>
              <a:gd name="connsiteY2" fmla="*/ 3023540 h 3023540"/>
              <a:gd name="connsiteX3" fmla="*/ 5374467 w 5374467"/>
              <a:gd name="connsiteY3" fmla="*/ 2206470 h 3023540"/>
              <a:gd name="connsiteX0" fmla="*/ 5326413 w 5326413"/>
              <a:gd name="connsiteY0" fmla="*/ 2206470 h 2984367"/>
              <a:gd name="connsiteX1" fmla="*/ 4993147 w 5326413"/>
              <a:gd name="connsiteY1" fmla="*/ 0 h 2984367"/>
              <a:gd name="connsiteX2" fmla="*/ 0 w 5326413"/>
              <a:gd name="connsiteY2" fmla="*/ 2984367 h 2984367"/>
              <a:gd name="connsiteX3" fmla="*/ 5326413 w 5326413"/>
              <a:gd name="connsiteY3" fmla="*/ 2206470 h 2984367"/>
              <a:gd name="connsiteX0" fmla="*/ 5197092 w 5197092"/>
              <a:gd name="connsiteY0" fmla="*/ 2206470 h 2987164"/>
              <a:gd name="connsiteX1" fmla="*/ 4863826 w 5197092"/>
              <a:gd name="connsiteY1" fmla="*/ 0 h 2987164"/>
              <a:gd name="connsiteX2" fmla="*/ 0 w 5197092"/>
              <a:gd name="connsiteY2" fmla="*/ 2987164 h 2987164"/>
              <a:gd name="connsiteX3" fmla="*/ 5197092 w 5197092"/>
              <a:gd name="connsiteY3" fmla="*/ 2206470 h 2987164"/>
              <a:gd name="connsiteX0" fmla="*/ 5230183 w 5230183"/>
              <a:gd name="connsiteY0" fmla="*/ 2206470 h 2981204"/>
              <a:gd name="connsiteX1" fmla="*/ 4896917 w 5230183"/>
              <a:gd name="connsiteY1" fmla="*/ 0 h 2981204"/>
              <a:gd name="connsiteX2" fmla="*/ 0 w 5230183"/>
              <a:gd name="connsiteY2" fmla="*/ 2981204 h 2981204"/>
              <a:gd name="connsiteX3" fmla="*/ 5230183 w 5230183"/>
              <a:gd name="connsiteY3" fmla="*/ 2206470 h 2981204"/>
              <a:gd name="connsiteX0" fmla="*/ 5249709 w 5249709"/>
              <a:gd name="connsiteY0" fmla="*/ 2206470 h 2994768"/>
              <a:gd name="connsiteX1" fmla="*/ 4916443 w 5249709"/>
              <a:gd name="connsiteY1" fmla="*/ 0 h 2994768"/>
              <a:gd name="connsiteX2" fmla="*/ 0 w 5249709"/>
              <a:gd name="connsiteY2" fmla="*/ 2994768 h 2994768"/>
              <a:gd name="connsiteX3" fmla="*/ 5249709 w 5249709"/>
              <a:gd name="connsiteY3" fmla="*/ 2206470 h 2994768"/>
              <a:gd name="connsiteX0" fmla="*/ 6829717 w 6829717"/>
              <a:gd name="connsiteY0" fmla="*/ 2206470 h 3212354"/>
              <a:gd name="connsiteX1" fmla="*/ 6496451 w 6829717"/>
              <a:gd name="connsiteY1" fmla="*/ 0 h 3212354"/>
              <a:gd name="connsiteX2" fmla="*/ 0 w 6829717"/>
              <a:gd name="connsiteY2" fmla="*/ 3212354 h 3212354"/>
              <a:gd name="connsiteX3" fmla="*/ 6829717 w 6829717"/>
              <a:gd name="connsiteY3" fmla="*/ 2206470 h 3212354"/>
              <a:gd name="connsiteX0" fmla="*/ 6937991 w 6937991"/>
              <a:gd name="connsiteY0" fmla="*/ 2206470 h 3206514"/>
              <a:gd name="connsiteX1" fmla="*/ 6604725 w 6937991"/>
              <a:gd name="connsiteY1" fmla="*/ 0 h 3206514"/>
              <a:gd name="connsiteX2" fmla="*/ 0 w 6937991"/>
              <a:gd name="connsiteY2" fmla="*/ 3206514 h 3206514"/>
              <a:gd name="connsiteX3" fmla="*/ 6937991 w 6937991"/>
              <a:gd name="connsiteY3" fmla="*/ 2206470 h 3206514"/>
              <a:gd name="connsiteX0" fmla="*/ 7369872 w 7369872"/>
              <a:gd name="connsiteY0" fmla="*/ 2206470 h 2970927"/>
              <a:gd name="connsiteX1" fmla="*/ 7036606 w 7369872"/>
              <a:gd name="connsiteY1" fmla="*/ 0 h 2970927"/>
              <a:gd name="connsiteX2" fmla="*/ 0 w 7369872"/>
              <a:gd name="connsiteY2" fmla="*/ 2970927 h 2970927"/>
              <a:gd name="connsiteX3" fmla="*/ 7369872 w 7369872"/>
              <a:gd name="connsiteY3" fmla="*/ 2206470 h 2970927"/>
              <a:gd name="connsiteX0" fmla="*/ 7374213 w 7374213"/>
              <a:gd name="connsiteY0" fmla="*/ 2206470 h 2949881"/>
              <a:gd name="connsiteX1" fmla="*/ 7040947 w 7374213"/>
              <a:gd name="connsiteY1" fmla="*/ 0 h 2949881"/>
              <a:gd name="connsiteX2" fmla="*/ 0 w 7374213"/>
              <a:gd name="connsiteY2" fmla="*/ 2949881 h 2949881"/>
              <a:gd name="connsiteX3" fmla="*/ 7374213 w 7374213"/>
              <a:gd name="connsiteY3" fmla="*/ 2206470 h 2949881"/>
              <a:gd name="connsiteX0" fmla="*/ 7374213 w 7374213"/>
              <a:gd name="connsiteY0" fmla="*/ 1803424 h 2546835"/>
              <a:gd name="connsiteX1" fmla="*/ 6986084 w 7374213"/>
              <a:gd name="connsiteY1" fmla="*/ 0 h 2546835"/>
              <a:gd name="connsiteX2" fmla="*/ 0 w 7374213"/>
              <a:gd name="connsiteY2" fmla="*/ 2546835 h 2546835"/>
              <a:gd name="connsiteX3" fmla="*/ 7374213 w 7374213"/>
              <a:gd name="connsiteY3" fmla="*/ 1803424 h 2546835"/>
              <a:gd name="connsiteX0" fmla="*/ 7311970 w 7311970"/>
              <a:gd name="connsiteY0" fmla="*/ 1798983 h 2546835"/>
              <a:gd name="connsiteX1" fmla="*/ 6986084 w 7311970"/>
              <a:gd name="connsiteY1" fmla="*/ 0 h 2546835"/>
              <a:gd name="connsiteX2" fmla="*/ 0 w 7311970"/>
              <a:gd name="connsiteY2" fmla="*/ 2546835 h 2546835"/>
              <a:gd name="connsiteX3" fmla="*/ 7311970 w 7311970"/>
              <a:gd name="connsiteY3" fmla="*/ 1798983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0 w 7359195"/>
              <a:gd name="connsiteY2" fmla="*/ 2546835 h 2546835"/>
              <a:gd name="connsiteX3" fmla="*/ 7359195 w 7359195"/>
              <a:gd name="connsiteY3" fmla="*/ 1804944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521548 w 7359195"/>
              <a:gd name="connsiteY2" fmla="*/ 2197171 h 2546835"/>
              <a:gd name="connsiteX3" fmla="*/ 0 w 7359195"/>
              <a:gd name="connsiteY3" fmla="*/ 2546835 h 2546835"/>
              <a:gd name="connsiteX4" fmla="*/ 7359195 w 7359195"/>
              <a:gd name="connsiteY4" fmla="*/ 1804944 h 254683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654540 w 7492187"/>
              <a:gd name="connsiteY2" fmla="*/ 2197171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1025982 w 7492187"/>
              <a:gd name="connsiteY2" fmla="*/ 2171558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2187" h="2571045">
                <a:moveTo>
                  <a:pt x="7492187" y="1804944"/>
                </a:moveTo>
                <a:lnTo>
                  <a:pt x="7119076" y="0"/>
                </a:lnTo>
                <a:cubicBezTo>
                  <a:pt x="5042273" y="763879"/>
                  <a:pt x="3102785" y="1407679"/>
                  <a:pt x="1025982" y="2171558"/>
                </a:cubicBezTo>
                <a:lnTo>
                  <a:pt x="0" y="2571045"/>
                </a:lnTo>
                <a:lnTo>
                  <a:pt x="7492187" y="180494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996696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 flipH="1">
            <a:off x="4114800" y="1380744"/>
            <a:ext cx="463753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343400" y="895350"/>
            <a:ext cx="449122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WORKFLOW SAMPLE 01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52400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766560" y="1733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99516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595782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4" grpId="0" animBg="1"/>
      <p:bldP spid="2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34000" y="0"/>
            <a:ext cx="3810000" cy="5143500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3500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1007413" y="5138231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1764792" y="4235798"/>
            <a:ext cx="4526454" cy="907904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1896731 h 1896731"/>
              <a:gd name="connsiteX1" fmla="*/ 4124144 w 4558352"/>
              <a:gd name="connsiteY1" fmla="*/ 0 h 1896731"/>
              <a:gd name="connsiteX2" fmla="*/ 4558352 w 4558352"/>
              <a:gd name="connsiteY2" fmla="*/ 1896731 h 1896731"/>
              <a:gd name="connsiteX3" fmla="*/ 0 w 4558352"/>
              <a:gd name="connsiteY3" fmla="*/ 1896731 h 1896731"/>
              <a:gd name="connsiteX0" fmla="*/ 0 w 4526454"/>
              <a:gd name="connsiteY0" fmla="*/ 1896731 h 1896731"/>
              <a:gd name="connsiteX1" fmla="*/ 4124144 w 4526454"/>
              <a:gd name="connsiteY1" fmla="*/ 0 h 1896731"/>
              <a:gd name="connsiteX2" fmla="*/ 4526454 w 4526454"/>
              <a:gd name="connsiteY2" fmla="*/ 1896731 h 1896731"/>
              <a:gd name="connsiteX3" fmla="*/ 0 w 4526454"/>
              <a:gd name="connsiteY3" fmla="*/ 1896731 h 1896731"/>
              <a:gd name="connsiteX0" fmla="*/ 0 w 4526454"/>
              <a:gd name="connsiteY0" fmla="*/ 1769141 h 1769141"/>
              <a:gd name="connsiteX1" fmla="*/ 4177306 w 4526454"/>
              <a:gd name="connsiteY1" fmla="*/ 0 h 1769141"/>
              <a:gd name="connsiteX2" fmla="*/ 4526454 w 4526454"/>
              <a:gd name="connsiteY2" fmla="*/ 1769141 h 1769141"/>
              <a:gd name="connsiteX3" fmla="*/ 0 w 4526454"/>
              <a:gd name="connsiteY3" fmla="*/ 1769141 h 1769141"/>
              <a:gd name="connsiteX0" fmla="*/ 0 w 4526454"/>
              <a:gd name="connsiteY0" fmla="*/ 1386369 h 1386369"/>
              <a:gd name="connsiteX1" fmla="*/ 4251734 w 4526454"/>
              <a:gd name="connsiteY1" fmla="*/ 0 h 1386369"/>
              <a:gd name="connsiteX2" fmla="*/ 4526454 w 4526454"/>
              <a:gd name="connsiteY2" fmla="*/ 1386369 h 1386369"/>
              <a:gd name="connsiteX3" fmla="*/ 0 w 4526454"/>
              <a:gd name="connsiteY3" fmla="*/ 1386369 h 1386369"/>
              <a:gd name="connsiteX0" fmla="*/ 0 w 4526454"/>
              <a:gd name="connsiteY0" fmla="*/ 1141820 h 1141820"/>
              <a:gd name="connsiteX1" fmla="*/ 4304897 w 4526454"/>
              <a:gd name="connsiteY1" fmla="*/ 0 h 1141820"/>
              <a:gd name="connsiteX2" fmla="*/ 4526454 w 4526454"/>
              <a:gd name="connsiteY2" fmla="*/ 1141820 h 1141820"/>
              <a:gd name="connsiteX3" fmla="*/ 0 w 4526454"/>
              <a:gd name="connsiteY3" fmla="*/ 1141820 h 1141820"/>
              <a:gd name="connsiteX0" fmla="*/ 0 w 4526454"/>
              <a:gd name="connsiteY0" fmla="*/ 918536 h 918536"/>
              <a:gd name="connsiteX1" fmla="*/ 4358059 w 4526454"/>
              <a:gd name="connsiteY1" fmla="*/ 0 h 918536"/>
              <a:gd name="connsiteX2" fmla="*/ 4526454 w 4526454"/>
              <a:gd name="connsiteY2" fmla="*/ 918536 h 918536"/>
              <a:gd name="connsiteX3" fmla="*/ 0 w 4526454"/>
              <a:gd name="connsiteY3" fmla="*/ 918536 h 918536"/>
              <a:gd name="connsiteX0" fmla="*/ 0 w 4526454"/>
              <a:gd name="connsiteY0" fmla="*/ 907904 h 907904"/>
              <a:gd name="connsiteX1" fmla="*/ 4358059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  <a:gd name="connsiteX0" fmla="*/ 0 w 4526454"/>
              <a:gd name="connsiteY0" fmla="*/ 907904 h 907904"/>
              <a:gd name="connsiteX1" fmla="*/ 4347426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6454" h="907904">
                <a:moveTo>
                  <a:pt x="0" y="907904"/>
                </a:moveTo>
                <a:lnTo>
                  <a:pt x="4347426" y="0"/>
                </a:lnTo>
                <a:lnTo>
                  <a:pt x="4526454" y="907904"/>
                </a:lnTo>
                <a:lnTo>
                  <a:pt x="0" y="90790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238894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81000" y="15849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4419600" y="1453896"/>
            <a:ext cx="4256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4724400" y="9715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TEAM WORK SAMPLE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5488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2148840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3831336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20" hasCustomPrompt="1"/>
          </p:nvPr>
        </p:nvSpPr>
        <p:spPr>
          <a:xfrm>
            <a:off x="5513832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393192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206654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75818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5431536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93192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206654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75818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31536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393192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06654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375818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431536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32" hasCustomPrompt="1"/>
          </p:nvPr>
        </p:nvSpPr>
        <p:spPr>
          <a:xfrm>
            <a:off x="7187184" y="209397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3" hasCustomPrompt="1"/>
          </p:nvPr>
        </p:nvSpPr>
        <p:spPr>
          <a:xfrm>
            <a:off x="7104888" y="3611880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4" hasCustomPrompt="1"/>
          </p:nvPr>
        </p:nvSpPr>
        <p:spPr>
          <a:xfrm>
            <a:off x="7104888" y="3767328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7104888" y="3995928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034969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animBg="1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1197998" y="1033272"/>
            <a:ext cx="4579952" cy="2662359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952" h="2662359">
                <a:moveTo>
                  <a:pt x="0" y="0"/>
                </a:moveTo>
                <a:lnTo>
                  <a:pt x="4579952" y="39755"/>
                </a:lnTo>
                <a:cubicBezTo>
                  <a:pt x="4577301" y="887452"/>
                  <a:pt x="4542845" y="1687442"/>
                  <a:pt x="4540194" y="2535139"/>
                </a:cubicBezTo>
                <a:lnTo>
                  <a:pt x="71562" y="266235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3639312" y="3538728"/>
            <a:ext cx="2615184" cy="8229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190500" dist="38100" dir="5400000" algn="t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 rot="-60000">
            <a:off x="641406" y="3607816"/>
            <a:ext cx="3525740" cy="817879"/>
          </a:xfrm>
          <a:custGeom>
            <a:avLst/>
            <a:gdLst>
              <a:gd name="connsiteX0" fmla="*/ 0 w 3581400"/>
              <a:gd name="connsiteY0" fmla="*/ 0 h 685800"/>
              <a:gd name="connsiteX1" fmla="*/ 3581400 w 3581400"/>
              <a:gd name="connsiteY1" fmla="*/ 0 h 685800"/>
              <a:gd name="connsiteX2" fmla="*/ 3581400 w 3581400"/>
              <a:gd name="connsiteY2" fmla="*/ 685800 h 685800"/>
              <a:gd name="connsiteX3" fmla="*/ 0 w 3581400"/>
              <a:gd name="connsiteY3" fmla="*/ 685800 h 685800"/>
              <a:gd name="connsiteX4" fmla="*/ 0 w 3581400"/>
              <a:gd name="connsiteY4" fmla="*/ 0 h 685800"/>
              <a:gd name="connsiteX0" fmla="*/ 0 w 3581400"/>
              <a:gd name="connsiteY0" fmla="*/ 103367 h 789167"/>
              <a:gd name="connsiteX1" fmla="*/ 3541643 w 3581400"/>
              <a:gd name="connsiteY1" fmla="*/ 0 h 789167"/>
              <a:gd name="connsiteX2" fmla="*/ 3581400 w 3581400"/>
              <a:gd name="connsiteY2" fmla="*/ 789167 h 789167"/>
              <a:gd name="connsiteX3" fmla="*/ 0 w 3581400"/>
              <a:gd name="connsiteY3" fmla="*/ 789167 h 789167"/>
              <a:gd name="connsiteX4" fmla="*/ 0 w 3581400"/>
              <a:gd name="connsiteY4" fmla="*/ 103367 h 789167"/>
              <a:gd name="connsiteX0" fmla="*/ 0 w 3581400"/>
              <a:gd name="connsiteY0" fmla="*/ 103367 h 876631"/>
              <a:gd name="connsiteX1" fmla="*/ 3541643 w 3581400"/>
              <a:gd name="connsiteY1" fmla="*/ 0 h 876631"/>
              <a:gd name="connsiteX2" fmla="*/ 3581400 w 3581400"/>
              <a:gd name="connsiteY2" fmla="*/ 789167 h 876631"/>
              <a:gd name="connsiteX3" fmla="*/ 55659 w 3581400"/>
              <a:gd name="connsiteY3" fmla="*/ 876631 h 876631"/>
              <a:gd name="connsiteX4" fmla="*/ 0 w 3581400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334910 w 3541643"/>
              <a:gd name="connsiteY2" fmla="*/ 487018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533692 w 3541643"/>
              <a:gd name="connsiteY2" fmla="*/ 685800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485984 w 3541643"/>
              <a:gd name="connsiteY2" fmla="*/ 630141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485984 w 3541643"/>
              <a:gd name="connsiteY2" fmla="*/ 630141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517790 w 3541643"/>
              <a:gd name="connsiteY2" fmla="*/ 582433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2793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79345 w 3509838"/>
              <a:gd name="connsiteY4" fmla="*/ 97017 h 868679"/>
              <a:gd name="connsiteX0" fmla="*/ 3174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317445 w 3509838"/>
              <a:gd name="connsiteY4" fmla="*/ 9701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50758 w 3484438"/>
              <a:gd name="connsiteY2" fmla="*/ 49182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31931 w 3484438"/>
              <a:gd name="connsiteY2" fmla="*/ 53627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39867 h 817879"/>
              <a:gd name="connsiteX1" fmla="*/ 3484438 w 3484438"/>
              <a:gd name="connsiteY1" fmla="*/ 0 h 817879"/>
              <a:gd name="connsiteX2" fmla="*/ 3331931 w 3484438"/>
              <a:gd name="connsiteY2" fmla="*/ 576138 h 817879"/>
              <a:gd name="connsiteX3" fmla="*/ 0 w 3484438"/>
              <a:gd name="connsiteY3" fmla="*/ 817879 h 817879"/>
              <a:gd name="connsiteX4" fmla="*/ 241245 w 3484438"/>
              <a:gd name="connsiteY4" fmla="*/ 39867 h 81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4438" h="817879">
                <a:moveTo>
                  <a:pt x="241245" y="39867"/>
                </a:moveTo>
                <a:lnTo>
                  <a:pt x="3484438" y="0"/>
                </a:lnTo>
                <a:cubicBezTo>
                  <a:pt x="3356224" y="468299"/>
                  <a:pt x="3445788" y="157038"/>
                  <a:pt x="3331931" y="576138"/>
                </a:cubicBezTo>
                <a:lnTo>
                  <a:pt x="0" y="817879"/>
                </a:lnTo>
                <a:lnTo>
                  <a:pt x="241245" y="3986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241300" dist="139700" dir="7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6096000" y="1428750"/>
            <a:ext cx="2590800" cy="182880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4788024" y="-171450"/>
            <a:ext cx="1688976" cy="1307592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/>
          <p:cNvSpPr>
            <a:spLocks noGrp="1"/>
          </p:cNvSpPr>
          <p:nvPr>
            <p:ph type="body" sz="quarter" idx="15" hasCustomPrompt="1"/>
          </p:nvPr>
        </p:nvSpPr>
        <p:spPr>
          <a:xfrm rot="21480000">
            <a:off x="460939" y="3667150"/>
            <a:ext cx="3281428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Adam Smith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8" hasCustomPrompt="1"/>
          </p:nvPr>
        </p:nvSpPr>
        <p:spPr>
          <a:xfrm rot="-120000">
            <a:off x="1243584" y="3950208"/>
            <a:ext cx="2499708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 baseline="0">
                <a:solidFill>
                  <a:srgbClr val="FFD1D1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305150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999232" y="3471672"/>
            <a:ext cx="1645920" cy="259250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9385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428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r>
              <a:rPr lang="en-US" dirty="0"/>
              <a:t>Andolor Simeir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410200" y="342163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Marketing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5638800" y="2076944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5410200" y="2305543"/>
            <a:ext cx="3391766" cy="799607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090672" y="3471672"/>
            <a:ext cx="1554480" cy="2592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Awards &amp; Features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3810000"/>
            <a:ext cx="3810000" cy="304800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09600" y="4056888"/>
            <a:ext cx="4038600" cy="496062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279392" y="3791712"/>
            <a:ext cx="381000" cy="304800"/>
          </a:xfrm>
          <a:prstGeom prst="rect">
            <a:avLst/>
          </a:prstGeom>
        </p:spPr>
        <p:txBody>
          <a:bodyPr tIns="0" bIns="0"/>
          <a:lstStyle>
            <a:lvl1pPr marL="0" indent="0" algn="thaiDist">
              <a:buNone/>
              <a:defRPr sz="1800">
                <a:solidFill>
                  <a:srgbClr val="FF0000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>
                <a:sym typeface="Webdings"/>
              </a:rPr>
              <a:t>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3181350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Personal Skills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5410200" y="366369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Accounting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5410200" y="392887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Management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10200" y="420319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Technical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6992112" y="3488860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6992112" y="3745992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6992112" y="4011168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6992112" y="4258056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603503" y="655320"/>
            <a:ext cx="4050792" cy="2511425"/>
          </a:xfrm>
          <a:custGeom>
            <a:avLst/>
            <a:gdLst>
              <a:gd name="connsiteX0" fmla="*/ 0 w 4041648"/>
              <a:gd name="connsiteY0" fmla="*/ 0 h 2511425"/>
              <a:gd name="connsiteX1" fmla="*/ 4041648 w 4041648"/>
              <a:gd name="connsiteY1" fmla="*/ 0 h 2511425"/>
              <a:gd name="connsiteX2" fmla="*/ 4041648 w 4041648"/>
              <a:gd name="connsiteY2" fmla="*/ 2511425 h 2511425"/>
              <a:gd name="connsiteX3" fmla="*/ 0 w 4041648"/>
              <a:gd name="connsiteY3" fmla="*/ 2511425 h 2511425"/>
              <a:gd name="connsiteX4" fmla="*/ 0 w 4041648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2511425 h 2511425"/>
              <a:gd name="connsiteX4" fmla="*/ 0 w 4051173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1901825 h 2511425"/>
              <a:gd name="connsiteX4" fmla="*/ 0 w 4051173"/>
              <a:gd name="connsiteY4" fmla="*/ 0 h 2511425"/>
              <a:gd name="connsiteX0" fmla="*/ 0 w 4051173"/>
              <a:gd name="connsiteY0" fmla="*/ 13925 h 2525350"/>
              <a:gd name="connsiteX1" fmla="*/ 2733675 w 4051173"/>
              <a:gd name="connsiteY1" fmla="*/ 34880 h 2525350"/>
              <a:gd name="connsiteX2" fmla="*/ 4051173 w 4051173"/>
              <a:gd name="connsiteY2" fmla="*/ 652100 h 2525350"/>
              <a:gd name="connsiteX3" fmla="*/ 4041648 w 4051173"/>
              <a:gd name="connsiteY3" fmla="*/ 2525350 h 2525350"/>
              <a:gd name="connsiteX4" fmla="*/ 0 w 4051173"/>
              <a:gd name="connsiteY4" fmla="*/ 1915750 h 2525350"/>
              <a:gd name="connsiteX5" fmla="*/ 0 w 4051173"/>
              <a:gd name="connsiteY5" fmla="*/ 13925 h 2525350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4942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11325 w 4051173"/>
              <a:gd name="connsiteY1" fmla="*/ 508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44823"/>
              <a:gd name="connsiteY0" fmla="*/ 0 h 2511425"/>
              <a:gd name="connsiteX1" fmla="*/ 171132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843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716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0 w 4044823"/>
              <a:gd name="connsiteY5" fmla="*/ 19716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12700 w 4044823"/>
              <a:gd name="connsiteY5" fmla="*/ 20923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96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32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1635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4823" h="2511425">
                <a:moveTo>
                  <a:pt x="0" y="0"/>
                </a:moveTo>
                <a:lnTo>
                  <a:pt x="1768475" y="5080"/>
                </a:lnTo>
                <a:lnTo>
                  <a:pt x="4044823" y="450850"/>
                </a:lnTo>
                <a:cubicBezTo>
                  <a:pt x="4043765" y="1137708"/>
                  <a:pt x="4042706" y="1824567"/>
                  <a:pt x="4041648" y="2511425"/>
                </a:cubicBezTo>
                <a:cubicBezTo>
                  <a:pt x="3981365" y="2503593"/>
                  <a:pt x="3876633" y="2514812"/>
                  <a:pt x="3816350" y="2506980"/>
                </a:cubicBezTo>
                <a:lnTo>
                  <a:pt x="6350" y="2085975"/>
                </a:lnTo>
                <a:cubicBezTo>
                  <a:pt x="2117" y="1388533"/>
                  <a:pt x="4233" y="697442"/>
                  <a:pt x="0" y="0"/>
                </a:cubicBez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30" name="Right Triangle 29"/>
          <p:cNvSpPr/>
          <p:nvPr userDrawn="1"/>
        </p:nvSpPr>
        <p:spPr>
          <a:xfrm rot="10800000">
            <a:off x="2522299" y="660400"/>
            <a:ext cx="2139950" cy="414528"/>
          </a:xfrm>
          <a:custGeom>
            <a:avLst/>
            <a:gdLst>
              <a:gd name="connsiteX0" fmla="*/ 0 w 1371600"/>
              <a:gd name="connsiteY0" fmla="*/ 605028 h 605028"/>
              <a:gd name="connsiteX1" fmla="*/ 0 w 1371600"/>
              <a:gd name="connsiteY1" fmla="*/ 0 h 605028"/>
              <a:gd name="connsiteX2" fmla="*/ 1371600 w 1371600"/>
              <a:gd name="connsiteY2" fmla="*/ 605028 h 605028"/>
              <a:gd name="connsiteX3" fmla="*/ 0 w 1371600"/>
              <a:gd name="connsiteY3" fmla="*/ 605028 h 605028"/>
              <a:gd name="connsiteX0" fmla="*/ 0 w 2247900"/>
              <a:gd name="connsiteY0" fmla="*/ 605028 h 605028"/>
              <a:gd name="connsiteX1" fmla="*/ 0 w 2247900"/>
              <a:gd name="connsiteY1" fmla="*/ 0 h 605028"/>
              <a:gd name="connsiteX2" fmla="*/ 2247900 w 2247900"/>
              <a:gd name="connsiteY2" fmla="*/ 605028 h 605028"/>
              <a:gd name="connsiteX3" fmla="*/ 0 w 2247900"/>
              <a:gd name="connsiteY3" fmla="*/ 605028 h 605028"/>
              <a:gd name="connsiteX0" fmla="*/ 6350 w 2254250"/>
              <a:gd name="connsiteY0" fmla="*/ 408178 h 408178"/>
              <a:gd name="connsiteX1" fmla="*/ 0 w 2254250"/>
              <a:gd name="connsiteY1" fmla="*/ 0 h 408178"/>
              <a:gd name="connsiteX2" fmla="*/ 2254250 w 2254250"/>
              <a:gd name="connsiteY2" fmla="*/ 408178 h 408178"/>
              <a:gd name="connsiteX3" fmla="*/ 6350 w 2254250"/>
              <a:gd name="connsiteY3" fmla="*/ 408178 h 408178"/>
              <a:gd name="connsiteX0" fmla="*/ 6350 w 2254250"/>
              <a:gd name="connsiteY0" fmla="*/ 408178 h 414528"/>
              <a:gd name="connsiteX1" fmla="*/ 0 w 2254250"/>
              <a:gd name="connsiteY1" fmla="*/ 0 h 414528"/>
              <a:gd name="connsiteX2" fmla="*/ 2254250 w 2254250"/>
              <a:gd name="connsiteY2" fmla="*/ 414528 h 414528"/>
              <a:gd name="connsiteX3" fmla="*/ 6350 w 2254250"/>
              <a:gd name="connsiteY3" fmla="*/ 408178 h 414528"/>
              <a:gd name="connsiteX0" fmla="*/ 6350 w 2184400"/>
              <a:gd name="connsiteY0" fmla="*/ 408178 h 414528"/>
              <a:gd name="connsiteX1" fmla="*/ 0 w 2184400"/>
              <a:gd name="connsiteY1" fmla="*/ 0 h 414528"/>
              <a:gd name="connsiteX2" fmla="*/ 2184400 w 2184400"/>
              <a:gd name="connsiteY2" fmla="*/ 414528 h 414528"/>
              <a:gd name="connsiteX3" fmla="*/ 6350 w 2184400"/>
              <a:gd name="connsiteY3" fmla="*/ 408178 h 414528"/>
              <a:gd name="connsiteX0" fmla="*/ 6350 w 2159000"/>
              <a:gd name="connsiteY0" fmla="*/ 408178 h 420878"/>
              <a:gd name="connsiteX1" fmla="*/ 0 w 2159000"/>
              <a:gd name="connsiteY1" fmla="*/ 0 h 420878"/>
              <a:gd name="connsiteX2" fmla="*/ 2159000 w 2159000"/>
              <a:gd name="connsiteY2" fmla="*/ 420878 h 420878"/>
              <a:gd name="connsiteX3" fmla="*/ 6350 w 2159000"/>
              <a:gd name="connsiteY3" fmla="*/ 408178 h 420878"/>
              <a:gd name="connsiteX0" fmla="*/ 6350 w 2171700"/>
              <a:gd name="connsiteY0" fmla="*/ 408178 h 414528"/>
              <a:gd name="connsiteX1" fmla="*/ 0 w 2171700"/>
              <a:gd name="connsiteY1" fmla="*/ 0 h 414528"/>
              <a:gd name="connsiteX2" fmla="*/ 2171700 w 2171700"/>
              <a:gd name="connsiteY2" fmla="*/ 414528 h 414528"/>
              <a:gd name="connsiteX3" fmla="*/ 6350 w 2171700"/>
              <a:gd name="connsiteY3" fmla="*/ 408178 h 414528"/>
              <a:gd name="connsiteX0" fmla="*/ 6350 w 2139950"/>
              <a:gd name="connsiteY0" fmla="*/ 408178 h 414528"/>
              <a:gd name="connsiteX1" fmla="*/ 0 w 2139950"/>
              <a:gd name="connsiteY1" fmla="*/ 0 h 414528"/>
              <a:gd name="connsiteX2" fmla="*/ 2139950 w 2139950"/>
              <a:gd name="connsiteY2" fmla="*/ 414528 h 414528"/>
              <a:gd name="connsiteX3" fmla="*/ 6350 w 2139950"/>
              <a:gd name="connsiteY3" fmla="*/ 408178 h 41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9950" h="414528">
                <a:moveTo>
                  <a:pt x="6350" y="408178"/>
                </a:moveTo>
                <a:cubicBezTo>
                  <a:pt x="4233" y="272119"/>
                  <a:pt x="2117" y="136059"/>
                  <a:pt x="0" y="0"/>
                </a:cubicBezTo>
                <a:lnTo>
                  <a:pt x="2139950" y="414528"/>
                </a:lnTo>
                <a:lnTo>
                  <a:pt x="6350" y="408178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Isosceles Triangle 1"/>
          <p:cNvSpPr/>
          <p:nvPr userDrawn="1"/>
        </p:nvSpPr>
        <p:spPr>
          <a:xfrm>
            <a:off x="610786" y="2776728"/>
            <a:ext cx="3749040" cy="400050"/>
          </a:xfrm>
          <a:custGeom>
            <a:avLst/>
            <a:gdLst>
              <a:gd name="connsiteX0" fmla="*/ 0 w 1444752"/>
              <a:gd name="connsiteY0" fmla="*/ 1143000 h 1143000"/>
              <a:gd name="connsiteX1" fmla="*/ 722376 w 1444752"/>
              <a:gd name="connsiteY1" fmla="*/ 0 h 1143000"/>
              <a:gd name="connsiteX2" fmla="*/ 1444752 w 1444752"/>
              <a:gd name="connsiteY2" fmla="*/ 1143000 h 1143000"/>
              <a:gd name="connsiteX3" fmla="*/ 0 w 1444752"/>
              <a:gd name="connsiteY3" fmla="*/ 1143000 h 1143000"/>
              <a:gd name="connsiteX0" fmla="*/ 1524 w 1446276"/>
              <a:gd name="connsiteY0" fmla="*/ 1149350 h 1149350"/>
              <a:gd name="connsiteX1" fmla="*/ 0 w 1446276"/>
              <a:gd name="connsiteY1" fmla="*/ 0 h 1149350"/>
              <a:gd name="connsiteX2" fmla="*/ 1446276 w 1446276"/>
              <a:gd name="connsiteY2" fmla="*/ 1149350 h 1149350"/>
              <a:gd name="connsiteX3" fmla="*/ 1524 w 1446276"/>
              <a:gd name="connsiteY3" fmla="*/ 1149350 h 1149350"/>
              <a:gd name="connsiteX0" fmla="*/ 1524 w 3827526"/>
              <a:gd name="connsiteY0" fmla="*/ 1149350 h 1149350"/>
              <a:gd name="connsiteX1" fmla="*/ 0 w 3827526"/>
              <a:gd name="connsiteY1" fmla="*/ 0 h 1149350"/>
              <a:gd name="connsiteX2" fmla="*/ 3827526 w 3827526"/>
              <a:gd name="connsiteY2" fmla="*/ 1149350 h 1149350"/>
              <a:gd name="connsiteX3" fmla="*/ 1524 w 3827526"/>
              <a:gd name="connsiteY3" fmla="*/ 1149350 h 1149350"/>
              <a:gd name="connsiteX0" fmla="*/ 0 w 3826002"/>
              <a:gd name="connsiteY0" fmla="*/ 520700 h 520700"/>
              <a:gd name="connsiteX1" fmla="*/ 11176 w 3826002"/>
              <a:gd name="connsiteY1" fmla="*/ 0 h 520700"/>
              <a:gd name="connsiteX2" fmla="*/ 3826002 w 3826002"/>
              <a:gd name="connsiteY2" fmla="*/ 520700 h 520700"/>
              <a:gd name="connsiteX3" fmla="*/ 0 w 3826002"/>
              <a:gd name="connsiteY3" fmla="*/ 520700 h 520700"/>
              <a:gd name="connsiteX0" fmla="*/ 0 w 3826002"/>
              <a:gd name="connsiteY0" fmla="*/ 501650 h 501650"/>
              <a:gd name="connsiteX1" fmla="*/ 11176 w 3826002"/>
              <a:gd name="connsiteY1" fmla="*/ 0 h 501650"/>
              <a:gd name="connsiteX2" fmla="*/ 3826002 w 3826002"/>
              <a:gd name="connsiteY2" fmla="*/ 501650 h 501650"/>
              <a:gd name="connsiteX3" fmla="*/ 0 w 3826002"/>
              <a:gd name="connsiteY3" fmla="*/ 501650 h 501650"/>
              <a:gd name="connsiteX0" fmla="*/ 1524 w 3827526"/>
              <a:gd name="connsiteY0" fmla="*/ 508000 h 508000"/>
              <a:gd name="connsiteX1" fmla="*/ 0 w 3827526"/>
              <a:gd name="connsiteY1" fmla="*/ 0 h 508000"/>
              <a:gd name="connsiteX2" fmla="*/ 3827526 w 3827526"/>
              <a:gd name="connsiteY2" fmla="*/ 508000 h 508000"/>
              <a:gd name="connsiteX3" fmla="*/ 1524 w 3827526"/>
              <a:gd name="connsiteY3" fmla="*/ 508000 h 508000"/>
              <a:gd name="connsiteX0" fmla="*/ 1524 w 3700526"/>
              <a:gd name="connsiteY0" fmla="*/ 508000 h 508000"/>
              <a:gd name="connsiteX1" fmla="*/ 0 w 3700526"/>
              <a:gd name="connsiteY1" fmla="*/ 0 h 508000"/>
              <a:gd name="connsiteX2" fmla="*/ 3700526 w 3700526"/>
              <a:gd name="connsiteY2" fmla="*/ 508000 h 508000"/>
              <a:gd name="connsiteX3" fmla="*/ 1524 w 3700526"/>
              <a:gd name="connsiteY3" fmla="*/ 508000 h 508000"/>
              <a:gd name="connsiteX0" fmla="*/ 1524 w 3732276"/>
              <a:gd name="connsiteY0" fmla="*/ 508000 h 508000"/>
              <a:gd name="connsiteX1" fmla="*/ 0 w 3732276"/>
              <a:gd name="connsiteY1" fmla="*/ 0 h 508000"/>
              <a:gd name="connsiteX2" fmla="*/ 3732276 w 3732276"/>
              <a:gd name="connsiteY2" fmla="*/ 508000 h 508000"/>
              <a:gd name="connsiteX3" fmla="*/ 1524 w 3732276"/>
              <a:gd name="connsiteY3" fmla="*/ 508000 h 508000"/>
              <a:gd name="connsiteX0" fmla="*/ 0 w 3730752"/>
              <a:gd name="connsiteY0" fmla="*/ 400050 h 400050"/>
              <a:gd name="connsiteX1" fmla="*/ 4826 w 3730752"/>
              <a:gd name="connsiteY1" fmla="*/ 0 h 400050"/>
              <a:gd name="connsiteX2" fmla="*/ 3730752 w 3730752"/>
              <a:gd name="connsiteY2" fmla="*/ 400050 h 400050"/>
              <a:gd name="connsiteX3" fmla="*/ 0 w 3730752"/>
              <a:gd name="connsiteY3" fmla="*/ 400050 h 400050"/>
              <a:gd name="connsiteX0" fmla="*/ 0 w 3654552"/>
              <a:gd name="connsiteY0" fmla="*/ 400050 h 406400"/>
              <a:gd name="connsiteX1" fmla="*/ 4826 w 3654552"/>
              <a:gd name="connsiteY1" fmla="*/ 0 h 406400"/>
              <a:gd name="connsiteX2" fmla="*/ 3654552 w 3654552"/>
              <a:gd name="connsiteY2" fmla="*/ 406400 h 406400"/>
              <a:gd name="connsiteX3" fmla="*/ 0 w 3654552"/>
              <a:gd name="connsiteY3" fmla="*/ 400050 h 406400"/>
              <a:gd name="connsiteX0" fmla="*/ 0 w 3654552"/>
              <a:gd name="connsiteY0" fmla="*/ 393700 h 400050"/>
              <a:gd name="connsiteX1" fmla="*/ 4826 w 3654552"/>
              <a:gd name="connsiteY1" fmla="*/ 0 h 400050"/>
              <a:gd name="connsiteX2" fmla="*/ 3654552 w 3654552"/>
              <a:gd name="connsiteY2" fmla="*/ 400050 h 400050"/>
              <a:gd name="connsiteX3" fmla="*/ 0 w 3654552"/>
              <a:gd name="connsiteY3" fmla="*/ 393700 h 400050"/>
              <a:gd name="connsiteX0" fmla="*/ 1862 w 3656414"/>
              <a:gd name="connsiteY0" fmla="*/ 393700 h 400050"/>
              <a:gd name="connsiteX1" fmla="*/ 338 w 3656414"/>
              <a:gd name="connsiteY1" fmla="*/ 0 h 400050"/>
              <a:gd name="connsiteX2" fmla="*/ 3656414 w 3656414"/>
              <a:gd name="connsiteY2" fmla="*/ 400050 h 400050"/>
              <a:gd name="connsiteX3" fmla="*/ 1862 w 3656414"/>
              <a:gd name="connsiteY3" fmla="*/ 3937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414" h="400050">
                <a:moveTo>
                  <a:pt x="1862" y="393700"/>
                </a:moveTo>
                <a:cubicBezTo>
                  <a:pt x="3471" y="260350"/>
                  <a:pt x="-1271" y="133350"/>
                  <a:pt x="338" y="0"/>
                </a:cubicBezTo>
                <a:lnTo>
                  <a:pt x="3656414" y="400050"/>
                </a:lnTo>
                <a:lnTo>
                  <a:pt x="1862" y="39370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5105400" y="1331214"/>
            <a:ext cx="45719" cy="3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8188237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4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5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4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6" grpId="0" animBg="1"/>
      <p:bldP spid="27" grpId="0" animBg="1"/>
      <p:bldP spid="28" grpId="0" animBg="1"/>
      <p:bldP spid="14" grpId="0" animBg="1"/>
      <p:bldP spid="30" grpId="0" animBg="1"/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31848" y="-15875"/>
            <a:ext cx="5464175" cy="5164138"/>
          </a:xfrm>
          <a:custGeom>
            <a:avLst/>
            <a:gdLst>
              <a:gd name="connsiteX0" fmla="*/ 0 w 4826000"/>
              <a:gd name="connsiteY0" fmla="*/ 0 h 5221288"/>
              <a:gd name="connsiteX1" fmla="*/ 4826000 w 4826000"/>
              <a:gd name="connsiteY1" fmla="*/ 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0 w 4826000"/>
              <a:gd name="connsiteY0" fmla="*/ 0 h 5221288"/>
              <a:gd name="connsiteX1" fmla="*/ 4797425 w 4826000"/>
              <a:gd name="connsiteY1" fmla="*/ 5715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19050 w 4826000"/>
              <a:gd name="connsiteY0" fmla="*/ 0 h 5173663"/>
              <a:gd name="connsiteX1" fmla="*/ 4797425 w 4826000"/>
              <a:gd name="connsiteY1" fmla="*/ 9525 h 5173663"/>
              <a:gd name="connsiteX2" fmla="*/ 4826000 w 4826000"/>
              <a:gd name="connsiteY2" fmla="*/ 5173663 h 5173663"/>
              <a:gd name="connsiteX3" fmla="*/ 0 w 4826000"/>
              <a:gd name="connsiteY3" fmla="*/ 5173663 h 5173663"/>
              <a:gd name="connsiteX4" fmla="*/ 19050 w 4826000"/>
              <a:gd name="connsiteY4" fmla="*/ 0 h 5173663"/>
              <a:gd name="connsiteX0" fmla="*/ 19050 w 4797425"/>
              <a:gd name="connsiteY0" fmla="*/ 0 h 5173663"/>
              <a:gd name="connsiteX1" fmla="*/ 4797425 w 4797425"/>
              <a:gd name="connsiteY1" fmla="*/ 9525 h 5173663"/>
              <a:gd name="connsiteX2" fmla="*/ 3101975 w 4797425"/>
              <a:gd name="connsiteY2" fmla="*/ 5164138 h 5173663"/>
              <a:gd name="connsiteX3" fmla="*/ 0 w 4797425"/>
              <a:gd name="connsiteY3" fmla="*/ 5173663 h 5173663"/>
              <a:gd name="connsiteX4" fmla="*/ 19050 w 4797425"/>
              <a:gd name="connsiteY4" fmla="*/ 0 h 5173663"/>
              <a:gd name="connsiteX0" fmla="*/ 657225 w 5435600"/>
              <a:gd name="connsiteY0" fmla="*/ 0 h 5164138"/>
              <a:gd name="connsiteX1" fmla="*/ 5435600 w 5435600"/>
              <a:gd name="connsiteY1" fmla="*/ 9525 h 5164138"/>
              <a:gd name="connsiteX2" fmla="*/ 3740150 w 5435600"/>
              <a:gd name="connsiteY2" fmla="*/ 5164138 h 5164138"/>
              <a:gd name="connsiteX3" fmla="*/ 0 w 5435600"/>
              <a:gd name="connsiteY3" fmla="*/ 5116513 h 5164138"/>
              <a:gd name="connsiteX4" fmla="*/ 657225 w 5435600"/>
              <a:gd name="connsiteY4" fmla="*/ 0 h 5164138"/>
              <a:gd name="connsiteX0" fmla="*/ 685800 w 5464175"/>
              <a:gd name="connsiteY0" fmla="*/ 0 h 5164138"/>
              <a:gd name="connsiteX1" fmla="*/ 5464175 w 5464175"/>
              <a:gd name="connsiteY1" fmla="*/ 9525 h 5164138"/>
              <a:gd name="connsiteX2" fmla="*/ 3768725 w 5464175"/>
              <a:gd name="connsiteY2" fmla="*/ 5164138 h 5164138"/>
              <a:gd name="connsiteX3" fmla="*/ 0 w 5464175"/>
              <a:gd name="connsiteY3" fmla="*/ 5164138 h 5164138"/>
              <a:gd name="connsiteX4" fmla="*/ 685800 w 5464175"/>
              <a:gd name="connsiteY4" fmla="*/ 0 h 516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4175" h="5164138">
                <a:moveTo>
                  <a:pt x="685800" y="0"/>
                </a:moveTo>
                <a:lnTo>
                  <a:pt x="5464175" y="9525"/>
                </a:lnTo>
                <a:lnTo>
                  <a:pt x="3768725" y="5164138"/>
                </a:lnTo>
                <a:lnTo>
                  <a:pt x="0" y="5164138"/>
                </a:lnTo>
                <a:lnTo>
                  <a:pt x="68580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286000" indent="-171450" algn="l">
              <a:tabLst>
                <a:tab pos="2171700" algn="l"/>
              </a:tabLst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Picture</a:t>
            </a:r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0385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res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868144" y="1453896"/>
            <a:ext cx="2807990" cy="0"/>
          </a:xfrm>
          <a:prstGeom prst="line">
            <a:avLst/>
          </a:prstGeom>
          <a:ln w="19050">
            <a:solidFill>
              <a:srgbClr val="EB2429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868144" y="971550"/>
            <a:ext cx="2902476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THE RESULTS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3727" y="192367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2670048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4599432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731520" y="336383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46"/>
          </p:nvPr>
        </p:nvSpPr>
        <p:spPr>
          <a:xfrm>
            <a:off x="2670048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47"/>
          </p:nvPr>
        </p:nvSpPr>
        <p:spPr>
          <a:xfrm>
            <a:off x="4599432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57200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01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457200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04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2395728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02</a:t>
            </a:r>
          </a:p>
        </p:txBody>
      </p:sp>
      <p:sp>
        <p:nvSpPr>
          <p:cNvPr id="42" name="Rectangle 41"/>
          <p:cNvSpPr/>
          <p:nvPr userDrawn="1"/>
        </p:nvSpPr>
        <p:spPr>
          <a:xfrm>
            <a:off x="2395728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05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4325112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03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325112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06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6654488" y="19659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6294448" y="19842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6654488" y="2304288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6294448" y="232257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6654488" y="26517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6294448" y="26700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6654488" y="3008376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6294448" y="301752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6654488" y="338328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49" hasCustomPrompt="1"/>
          </p:nvPr>
        </p:nvSpPr>
        <p:spPr>
          <a:xfrm>
            <a:off x="6294448" y="338328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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6654488" y="374904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51" hasCustomPrompt="1"/>
          </p:nvPr>
        </p:nvSpPr>
        <p:spPr>
          <a:xfrm>
            <a:off x="6294448" y="373989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</a:t>
            </a: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248973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7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6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6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8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6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6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6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" grpId="0" animBg="1"/>
      <p:bldP spid="40" grpId="0" animBg="1"/>
      <p:bldP spid="41" grpId="0" animBg="1"/>
      <p:bldP spid="42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015570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-82128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2180077" y="1948237"/>
            <a:ext cx="1283743" cy="590725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5759834">
                <a:moveTo>
                  <a:pt x="1283743" y="5577652"/>
                </a:moveTo>
                <a:lnTo>
                  <a:pt x="498641" y="0"/>
                </a:lnTo>
                <a:lnTo>
                  <a:pt x="0" y="5759834"/>
                </a:lnTo>
                <a:lnTo>
                  <a:pt x="1283743" y="557765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6842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483518"/>
            <a:ext cx="338938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01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041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336631" y="-4368382"/>
            <a:ext cx="2631272" cy="8924216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47939"/>
              <a:gd name="connsiteY0" fmla="*/ 0 h 4201763"/>
              <a:gd name="connsiteX1" fmla="*/ 2647939 w 2647939"/>
              <a:gd name="connsiteY1" fmla="*/ 41634 h 4201763"/>
              <a:gd name="connsiteX2" fmla="*/ 1772406 w 2647939"/>
              <a:gd name="connsiteY2" fmla="*/ 3777140 h 4201763"/>
              <a:gd name="connsiteX3" fmla="*/ 0 w 2647939"/>
              <a:gd name="connsiteY3" fmla="*/ 4201763 h 4201763"/>
              <a:gd name="connsiteX4" fmla="*/ 2358281 w 2647939"/>
              <a:gd name="connsiteY4" fmla="*/ 0 h 4201763"/>
              <a:gd name="connsiteX0" fmla="*/ 2358281 w 2666465"/>
              <a:gd name="connsiteY0" fmla="*/ 0 h 4201763"/>
              <a:gd name="connsiteX1" fmla="*/ 2666465 w 2666465"/>
              <a:gd name="connsiteY1" fmla="*/ 28296 h 4201763"/>
              <a:gd name="connsiteX2" fmla="*/ 1772406 w 2666465"/>
              <a:gd name="connsiteY2" fmla="*/ 3777140 h 4201763"/>
              <a:gd name="connsiteX3" fmla="*/ 0 w 2666465"/>
              <a:gd name="connsiteY3" fmla="*/ 4201763 h 4201763"/>
              <a:gd name="connsiteX4" fmla="*/ 2358281 w 2666465"/>
              <a:gd name="connsiteY4" fmla="*/ 0 h 4201763"/>
              <a:gd name="connsiteX0" fmla="*/ 2358281 w 2658210"/>
              <a:gd name="connsiteY0" fmla="*/ 0 h 4201763"/>
              <a:gd name="connsiteX1" fmla="*/ 2658210 w 2658210"/>
              <a:gd name="connsiteY1" fmla="*/ 42942 h 4201763"/>
              <a:gd name="connsiteX2" fmla="*/ 1772406 w 2658210"/>
              <a:gd name="connsiteY2" fmla="*/ 3777140 h 4201763"/>
              <a:gd name="connsiteX3" fmla="*/ 0 w 2658210"/>
              <a:gd name="connsiteY3" fmla="*/ 4201763 h 4201763"/>
              <a:gd name="connsiteX4" fmla="*/ 2358281 w 2658210"/>
              <a:gd name="connsiteY4" fmla="*/ 0 h 4201763"/>
              <a:gd name="connsiteX0" fmla="*/ 2358281 w 2632903"/>
              <a:gd name="connsiteY0" fmla="*/ 0 h 4201763"/>
              <a:gd name="connsiteX1" fmla="*/ 2632903 w 2632903"/>
              <a:gd name="connsiteY1" fmla="*/ 29253 h 4201763"/>
              <a:gd name="connsiteX2" fmla="*/ 1772406 w 2632903"/>
              <a:gd name="connsiteY2" fmla="*/ 3777140 h 4201763"/>
              <a:gd name="connsiteX3" fmla="*/ 0 w 2632903"/>
              <a:gd name="connsiteY3" fmla="*/ 4201763 h 4201763"/>
              <a:gd name="connsiteX4" fmla="*/ 2358281 w 2632903"/>
              <a:gd name="connsiteY4" fmla="*/ 0 h 4201763"/>
              <a:gd name="connsiteX0" fmla="*/ 2358281 w 2630151"/>
              <a:gd name="connsiteY0" fmla="*/ 0 h 4201763"/>
              <a:gd name="connsiteX1" fmla="*/ 2630151 w 2630151"/>
              <a:gd name="connsiteY1" fmla="*/ 34135 h 4201763"/>
              <a:gd name="connsiteX2" fmla="*/ 1772406 w 2630151"/>
              <a:gd name="connsiteY2" fmla="*/ 3777140 h 4201763"/>
              <a:gd name="connsiteX3" fmla="*/ 0 w 2630151"/>
              <a:gd name="connsiteY3" fmla="*/ 4201763 h 4201763"/>
              <a:gd name="connsiteX4" fmla="*/ 2358281 w 2630151"/>
              <a:gd name="connsiteY4" fmla="*/ 0 h 4201763"/>
              <a:gd name="connsiteX0" fmla="*/ 2358281 w 3967703"/>
              <a:gd name="connsiteY0" fmla="*/ 0 h 4201763"/>
              <a:gd name="connsiteX1" fmla="*/ 3967704 w 3967703"/>
              <a:gd name="connsiteY1" fmla="*/ 39655 h 4201763"/>
              <a:gd name="connsiteX2" fmla="*/ 1772406 w 3967703"/>
              <a:gd name="connsiteY2" fmla="*/ 3777140 h 4201763"/>
              <a:gd name="connsiteX3" fmla="*/ 0 w 3967703"/>
              <a:gd name="connsiteY3" fmla="*/ 4201763 h 4201763"/>
              <a:gd name="connsiteX4" fmla="*/ 2358281 w 3967703"/>
              <a:gd name="connsiteY4" fmla="*/ 0 h 4201763"/>
              <a:gd name="connsiteX0" fmla="*/ 3610995 w 3967705"/>
              <a:gd name="connsiteY0" fmla="*/ 0 h 4196694"/>
              <a:gd name="connsiteX1" fmla="*/ 3967704 w 3967705"/>
              <a:gd name="connsiteY1" fmla="*/ 34586 h 4196694"/>
              <a:gd name="connsiteX2" fmla="*/ 1772406 w 3967705"/>
              <a:gd name="connsiteY2" fmla="*/ 3772071 h 4196694"/>
              <a:gd name="connsiteX3" fmla="*/ 0 w 3967705"/>
              <a:gd name="connsiteY3" fmla="*/ 4196694 h 4196694"/>
              <a:gd name="connsiteX4" fmla="*/ 3610995 w 3967705"/>
              <a:gd name="connsiteY4" fmla="*/ 0 h 4196694"/>
              <a:gd name="connsiteX0" fmla="*/ 3566761 w 3967703"/>
              <a:gd name="connsiteY0" fmla="*/ 0 h 4242292"/>
              <a:gd name="connsiteX1" fmla="*/ 3967704 w 3967703"/>
              <a:gd name="connsiteY1" fmla="*/ 80184 h 4242292"/>
              <a:gd name="connsiteX2" fmla="*/ 1772406 w 3967703"/>
              <a:gd name="connsiteY2" fmla="*/ 3817669 h 4242292"/>
              <a:gd name="connsiteX3" fmla="*/ 0 w 3967703"/>
              <a:gd name="connsiteY3" fmla="*/ 4242292 h 4242292"/>
              <a:gd name="connsiteX4" fmla="*/ 3566761 w 3967703"/>
              <a:gd name="connsiteY4" fmla="*/ 0 h 424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7703" h="4242292">
                <a:moveTo>
                  <a:pt x="3566761" y="0"/>
                </a:moveTo>
                <a:lnTo>
                  <a:pt x="3967704" y="80184"/>
                </a:lnTo>
                <a:lnTo>
                  <a:pt x="1772406" y="3817669"/>
                </a:lnTo>
                <a:lnTo>
                  <a:pt x="0" y="4242292"/>
                </a:lnTo>
                <a:lnTo>
                  <a:pt x="356676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 rot="5340000">
            <a:off x="7281016" y="-1065447"/>
            <a:ext cx="335924" cy="31413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  <a:gd name="connsiteX0" fmla="*/ 0 w 503813"/>
              <a:gd name="connsiteY0" fmla="*/ 0 h 2938403"/>
              <a:gd name="connsiteX1" fmla="*/ 503813 w 503813"/>
              <a:gd name="connsiteY1" fmla="*/ 267775 h 2938403"/>
              <a:gd name="connsiteX2" fmla="*/ 191088 w 503813"/>
              <a:gd name="connsiteY2" fmla="*/ 2938403 h 2938403"/>
              <a:gd name="connsiteX3" fmla="*/ 0 w 503813"/>
              <a:gd name="connsiteY3" fmla="*/ 0 h 2938403"/>
              <a:gd name="connsiteX0" fmla="*/ 0 w 351115"/>
              <a:gd name="connsiteY0" fmla="*/ 0 h 2938403"/>
              <a:gd name="connsiteX1" fmla="*/ 351115 w 351115"/>
              <a:gd name="connsiteY1" fmla="*/ 176404 h 2938403"/>
              <a:gd name="connsiteX2" fmla="*/ 191088 w 351115"/>
              <a:gd name="connsiteY2" fmla="*/ 2938403 h 2938403"/>
              <a:gd name="connsiteX3" fmla="*/ 0 w 351115"/>
              <a:gd name="connsiteY3" fmla="*/ 0 h 2938403"/>
              <a:gd name="connsiteX0" fmla="*/ 0 w 433934"/>
              <a:gd name="connsiteY0" fmla="*/ 0 h 2938403"/>
              <a:gd name="connsiteX1" fmla="*/ 433934 w 433934"/>
              <a:gd name="connsiteY1" fmla="*/ 1466493 h 2938403"/>
              <a:gd name="connsiteX2" fmla="*/ 191088 w 433934"/>
              <a:gd name="connsiteY2" fmla="*/ 2938403 h 2938403"/>
              <a:gd name="connsiteX3" fmla="*/ 0 w 433934"/>
              <a:gd name="connsiteY3" fmla="*/ 0 h 2938403"/>
              <a:gd name="connsiteX0" fmla="*/ 0 w 501505"/>
              <a:gd name="connsiteY0" fmla="*/ 0 h 2938403"/>
              <a:gd name="connsiteX1" fmla="*/ 501505 w 501505"/>
              <a:gd name="connsiteY1" fmla="*/ 2300830 h 2938403"/>
              <a:gd name="connsiteX2" fmla="*/ 191088 w 501505"/>
              <a:gd name="connsiteY2" fmla="*/ 2938403 h 2938403"/>
              <a:gd name="connsiteX3" fmla="*/ 0 w 501505"/>
              <a:gd name="connsiteY3" fmla="*/ 0 h 2938403"/>
              <a:gd name="connsiteX0" fmla="*/ 0 w 335924"/>
              <a:gd name="connsiteY0" fmla="*/ 0 h 2938403"/>
              <a:gd name="connsiteX1" fmla="*/ 335924 w 335924"/>
              <a:gd name="connsiteY1" fmla="*/ 353912 h 2938403"/>
              <a:gd name="connsiteX2" fmla="*/ 191088 w 335924"/>
              <a:gd name="connsiteY2" fmla="*/ 2938403 h 2938403"/>
              <a:gd name="connsiteX3" fmla="*/ 0 w 335924"/>
              <a:gd name="connsiteY3" fmla="*/ 0 h 293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24" h="2938403">
                <a:moveTo>
                  <a:pt x="0" y="0"/>
                </a:moveTo>
                <a:lnTo>
                  <a:pt x="335924" y="353912"/>
                </a:lnTo>
                <a:lnTo>
                  <a:pt x="191088" y="293840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255265" y="204454"/>
            <a:ext cx="1378893" cy="727939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366093"/>
              <a:gd name="connsiteY0" fmla="*/ 404318 h 1391190"/>
              <a:gd name="connsiteX1" fmla="*/ 1366093 w 1366093"/>
              <a:gd name="connsiteY1" fmla="*/ 0 h 1391190"/>
              <a:gd name="connsiteX2" fmla="*/ 1356307 w 1366093"/>
              <a:gd name="connsiteY2" fmla="*/ 1391190 h 1391190"/>
              <a:gd name="connsiteX3" fmla="*/ 0 w 1366093"/>
              <a:gd name="connsiteY3" fmla="*/ 404318 h 1391190"/>
              <a:gd name="connsiteX0" fmla="*/ 0 w 1366093"/>
              <a:gd name="connsiteY0" fmla="*/ 404318 h 1190031"/>
              <a:gd name="connsiteX1" fmla="*/ 1366093 w 1366093"/>
              <a:gd name="connsiteY1" fmla="*/ 0 h 1190031"/>
              <a:gd name="connsiteX2" fmla="*/ 1083278 w 1366093"/>
              <a:gd name="connsiteY2" fmla="*/ 1190031 h 1190031"/>
              <a:gd name="connsiteX3" fmla="*/ 0 w 1366093"/>
              <a:gd name="connsiteY3" fmla="*/ 404318 h 1190031"/>
              <a:gd name="connsiteX0" fmla="*/ 0 w 1366093"/>
              <a:gd name="connsiteY0" fmla="*/ 404318 h 727939"/>
              <a:gd name="connsiteX1" fmla="*/ 1366093 w 1366093"/>
              <a:gd name="connsiteY1" fmla="*/ 0 h 727939"/>
              <a:gd name="connsiteX2" fmla="*/ 456093 w 1366093"/>
              <a:gd name="connsiteY2" fmla="*/ 727939 h 727939"/>
              <a:gd name="connsiteX3" fmla="*/ 0 w 1366093"/>
              <a:gd name="connsiteY3" fmla="*/ 404318 h 72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093" h="727939">
                <a:moveTo>
                  <a:pt x="0" y="404318"/>
                </a:moveTo>
                <a:lnTo>
                  <a:pt x="1366093" y="0"/>
                </a:lnTo>
                <a:lnTo>
                  <a:pt x="456093" y="727939"/>
                </a:lnTo>
                <a:lnTo>
                  <a:pt x="0" y="404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499992" y="895350"/>
            <a:ext cx="422868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7679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64088" y="1"/>
            <a:ext cx="3784464" cy="5143824"/>
          </a:xfrm>
          <a:custGeom>
            <a:avLst/>
            <a:gdLst>
              <a:gd name="connsiteX0" fmla="*/ 0 w 4572002"/>
              <a:gd name="connsiteY0" fmla="*/ 0 h 5143500"/>
              <a:gd name="connsiteX1" fmla="*/ 4572002 w 4572002"/>
              <a:gd name="connsiteY1" fmla="*/ 0 h 5143500"/>
              <a:gd name="connsiteX2" fmla="*/ 4572002 w 4572002"/>
              <a:gd name="connsiteY2" fmla="*/ 5143500 h 5143500"/>
              <a:gd name="connsiteX3" fmla="*/ 0 w 4572002"/>
              <a:gd name="connsiteY3" fmla="*/ 5143500 h 5143500"/>
              <a:gd name="connsiteX4" fmla="*/ 0 w 4572002"/>
              <a:gd name="connsiteY4" fmla="*/ 0 h 5143500"/>
              <a:gd name="connsiteX0" fmla="*/ 0 w 4572002"/>
              <a:gd name="connsiteY0" fmla="*/ 0 h 5157148"/>
              <a:gd name="connsiteX1" fmla="*/ 4572002 w 4572002"/>
              <a:gd name="connsiteY1" fmla="*/ 0 h 5157148"/>
              <a:gd name="connsiteX2" fmla="*/ 4572002 w 4572002"/>
              <a:gd name="connsiteY2" fmla="*/ 5143500 h 5157148"/>
              <a:gd name="connsiteX3" fmla="*/ 1392071 w 4572002"/>
              <a:gd name="connsiteY3" fmla="*/ 5157148 h 5157148"/>
              <a:gd name="connsiteX4" fmla="*/ 0 w 4572002"/>
              <a:gd name="connsiteY4" fmla="*/ 0 h 5157148"/>
              <a:gd name="connsiteX0" fmla="*/ 0 w 4572002"/>
              <a:gd name="connsiteY0" fmla="*/ 0 h 5184443"/>
              <a:gd name="connsiteX1" fmla="*/ 4572002 w 4572002"/>
              <a:gd name="connsiteY1" fmla="*/ 0 h 5184443"/>
              <a:gd name="connsiteX2" fmla="*/ 4572002 w 4572002"/>
              <a:gd name="connsiteY2" fmla="*/ 5143500 h 5184443"/>
              <a:gd name="connsiteX3" fmla="*/ 1241946 w 4572002"/>
              <a:gd name="connsiteY3" fmla="*/ 5184443 h 5184443"/>
              <a:gd name="connsiteX4" fmla="*/ 0 w 4572002"/>
              <a:gd name="connsiteY4" fmla="*/ 0 h 5184443"/>
              <a:gd name="connsiteX0" fmla="*/ 0 w 4531059"/>
              <a:gd name="connsiteY0" fmla="*/ 0 h 5184443"/>
              <a:gd name="connsiteX1" fmla="*/ 4531059 w 4531059"/>
              <a:gd name="connsiteY1" fmla="*/ 0 h 5184443"/>
              <a:gd name="connsiteX2" fmla="*/ 4531059 w 4531059"/>
              <a:gd name="connsiteY2" fmla="*/ 5143500 h 5184443"/>
              <a:gd name="connsiteX3" fmla="*/ 1201003 w 4531059"/>
              <a:gd name="connsiteY3" fmla="*/ 5184443 h 5184443"/>
              <a:gd name="connsiteX4" fmla="*/ 0 w 4531059"/>
              <a:gd name="connsiteY4" fmla="*/ 0 h 5184443"/>
              <a:gd name="connsiteX0" fmla="*/ 0 w 4503764"/>
              <a:gd name="connsiteY0" fmla="*/ 0 h 5184443"/>
              <a:gd name="connsiteX1" fmla="*/ 4503764 w 4503764"/>
              <a:gd name="connsiteY1" fmla="*/ 0 h 5184443"/>
              <a:gd name="connsiteX2" fmla="*/ 4503764 w 4503764"/>
              <a:gd name="connsiteY2" fmla="*/ 5143500 h 5184443"/>
              <a:gd name="connsiteX3" fmla="*/ 1173708 w 4503764"/>
              <a:gd name="connsiteY3" fmla="*/ 5184443 h 5184443"/>
              <a:gd name="connsiteX4" fmla="*/ 0 w 4503764"/>
              <a:gd name="connsiteY4" fmla="*/ 0 h 5184443"/>
              <a:gd name="connsiteX0" fmla="*/ 0 w 4503764"/>
              <a:gd name="connsiteY0" fmla="*/ 0 h 5184770"/>
              <a:gd name="connsiteX1" fmla="*/ 4503764 w 4503764"/>
              <a:gd name="connsiteY1" fmla="*/ 0 h 5184770"/>
              <a:gd name="connsiteX2" fmla="*/ 4503764 w 4503764"/>
              <a:gd name="connsiteY2" fmla="*/ 5184770 h 5184770"/>
              <a:gd name="connsiteX3" fmla="*/ 1173708 w 4503764"/>
              <a:gd name="connsiteY3" fmla="*/ 5184443 h 5184770"/>
              <a:gd name="connsiteX4" fmla="*/ 0 w 4503764"/>
              <a:gd name="connsiteY4" fmla="*/ 0 h 5184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3764" h="5184770">
                <a:moveTo>
                  <a:pt x="0" y="0"/>
                </a:moveTo>
                <a:lnTo>
                  <a:pt x="4503764" y="0"/>
                </a:lnTo>
                <a:lnTo>
                  <a:pt x="4503764" y="5184770"/>
                </a:lnTo>
                <a:lnTo>
                  <a:pt x="1173708" y="5184443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6149280" y="1419622"/>
            <a:ext cx="2607732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IMPACT</a:t>
            </a:r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6377880" y="1112150"/>
            <a:ext cx="2514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SOCIAL MEDIA</a:t>
            </a:r>
          </a:p>
        </p:txBody>
      </p:sp>
      <p:sp>
        <p:nvSpPr>
          <p:cNvPr id="8" name="Isosceles Triangle 5"/>
          <p:cNvSpPr/>
          <p:nvPr userDrawn="1"/>
        </p:nvSpPr>
        <p:spPr>
          <a:xfrm>
            <a:off x="1212272" y="3507853"/>
            <a:ext cx="5087919" cy="165073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  <a:gd name="connsiteX0" fmla="*/ 0 w 4546476"/>
              <a:gd name="connsiteY0" fmla="*/ 1974058 h 1974058"/>
              <a:gd name="connsiteX1" fmla="*/ 4211805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  <a:gd name="connsiteX0" fmla="*/ 0 w 4546476"/>
              <a:gd name="connsiteY0" fmla="*/ 1974058 h 1974058"/>
              <a:gd name="connsiteX1" fmla="*/ 4264863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74058">
                <a:moveTo>
                  <a:pt x="0" y="1974058"/>
                </a:moveTo>
                <a:lnTo>
                  <a:pt x="4264863" y="0"/>
                </a:lnTo>
                <a:lnTo>
                  <a:pt x="4546476" y="1974058"/>
                </a:lnTo>
                <a:lnTo>
                  <a:pt x="0" y="1974058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38904" y="1203598"/>
            <a:ext cx="4709160" cy="936104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546288" y="2221992"/>
            <a:ext cx="4496962" cy="837980"/>
          </a:xfrm>
          <a:prstGeom prst="rect">
            <a:avLst/>
          </a:prstGeom>
          <a:solidFill>
            <a:srgbClr val="FFB9B9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38904" y="3145536"/>
            <a:ext cx="4709160" cy="72008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515826" y="1059582"/>
            <a:ext cx="453159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973909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8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9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262198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164500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996696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3578778" y="971301"/>
            <a:ext cx="1283743" cy="872972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  <a:gd name="connsiteX0" fmla="*/ 1283743 w 1283743"/>
              <a:gd name="connsiteY0" fmla="*/ 6654171 h 6836353"/>
              <a:gd name="connsiteX1" fmla="*/ 422392 w 1283743"/>
              <a:gd name="connsiteY1" fmla="*/ 0 h 6836353"/>
              <a:gd name="connsiteX2" fmla="*/ 0 w 1283743"/>
              <a:gd name="connsiteY2" fmla="*/ 6836353 h 6836353"/>
              <a:gd name="connsiteX3" fmla="*/ 1283743 w 1283743"/>
              <a:gd name="connsiteY3" fmla="*/ 6654171 h 6836353"/>
              <a:gd name="connsiteX0" fmla="*/ 1283743 w 1283743"/>
              <a:gd name="connsiteY0" fmla="*/ 8188892 h 8371074"/>
              <a:gd name="connsiteX1" fmla="*/ 187236 w 1283743"/>
              <a:gd name="connsiteY1" fmla="*/ 0 h 8371074"/>
              <a:gd name="connsiteX2" fmla="*/ 0 w 1283743"/>
              <a:gd name="connsiteY2" fmla="*/ 8371074 h 8371074"/>
              <a:gd name="connsiteX3" fmla="*/ 1283743 w 1283743"/>
              <a:gd name="connsiteY3" fmla="*/ 8188892 h 8371074"/>
              <a:gd name="connsiteX0" fmla="*/ 1283743 w 1283743"/>
              <a:gd name="connsiteY0" fmla="*/ 8329685 h 8511867"/>
              <a:gd name="connsiteX1" fmla="*/ 191825 w 1283743"/>
              <a:gd name="connsiteY1" fmla="*/ 0 h 8511867"/>
              <a:gd name="connsiteX2" fmla="*/ 0 w 1283743"/>
              <a:gd name="connsiteY2" fmla="*/ 8511867 h 8511867"/>
              <a:gd name="connsiteX3" fmla="*/ 1283743 w 1283743"/>
              <a:gd name="connsiteY3" fmla="*/ 8329685 h 851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8511867">
                <a:moveTo>
                  <a:pt x="1283743" y="8329685"/>
                </a:moveTo>
                <a:lnTo>
                  <a:pt x="191825" y="0"/>
                </a:lnTo>
                <a:lnTo>
                  <a:pt x="0" y="8511867"/>
                </a:lnTo>
                <a:lnTo>
                  <a:pt x="1283743" y="832968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7909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73243" y="514350"/>
            <a:ext cx="3252241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EVENTS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0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899592" y="3323752"/>
            <a:ext cx="22322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95315" y="1566970"/>
            <a:ext cx="2048256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3474720" y="3333369"/>
            <a:ext cx="2236994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3570664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053328" y="3337560"/>
            <a:ext cx="22128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6126480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3575304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6126480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</p:spTree>
    <p:extLst>
      <p:ext uri="{BB962C8B-B14F-4D97-AF65-F5344CB8AC3E}">
        <p14:creationId xmlns="" xmlns:p14="http://schemas.microsoft.com/office/powerpoint/2010/main" val="215515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8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6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6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9864409" flipV="1">
            <a:off x="42055" y="99888"/>
            <a:ext cx="1138998" cy="2347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72425"/>
              <a:gd name="connsiteY0" fmla="*/ 3680046 h 5138237"/>
              <a:gd name="connsiteX1" fmla="*/ 4060253 w 4472425"/>
              <a:gd name="connsiteY1" fmla="*/ -1 h 5138237"/>
              <a:gd name="connsiteX2" fmla="*/ 4472426 w 4472425"/>
              <a:gd name="connsiteY2" fmla="*/ 251961 h 5138237"/>
              <a:gd name="connsiteX3" fmla="*/ 1910777 w 4472425"/>
              <a:gd name="connsiteY3" fmla="*/ 5138237 h 5138237"/>
              <a:gd name="connsiteX4" fmla="*/ 0 w 4472425"/>
              <a:gd name="connsiteY4" fmla="*/ 3680046 h 5138237"/>
              <a:gd name="connsiteX0" fmla="*/ 0 w 4472425"/>
              <a:gd name="connsiteY0" fmla="*/ 3680046 h 5209789"/>
              <a:gd name="connsiteX1" fmla="*/ 4060253 w 4472425"/>
              <a:gd name="connsiteY1" fmla="*/ -1 h 5209789"/>
              <a:gd name="connsiteX2" fmla="*/ 4472426 w 4472425"/>
              <a:gd name="connsiteY2" fmla="*/ 251961 h 5209789"/>
              <a:gd name="connsiteX3" fmla="*/ 785853 w 4472425"/>
              <a:gd name="connsiteY3" fmla="*/ 5209789 h 5209789"/>
              <a:gd name="connsiteX4" fmla="*/ 0 w 4472425"/>
              <a:gd name="connsiteY4" fmla="*/ 3680046 h 5209789"/>
              <a:gd name="connsiteX0" fmla="*/ 0 w 4472425"/>
              <a:gd name="connsiteY0" fmla="*/ 3544307 h 5074050"/>
              <a:gd name="connsiteX1" fmla="*/ 4147815 w 4472425"/>
              <a:gd name="connsiteY1" fmla="*/ 0 h 5074050"/>
              <a:gd name="connsiteX2" fmla="*/ 4472426 w 4472425"/>
              <a:gd name="connsiteY2" fmla="*/ 116222 h 5074050"/>
              <a:gd name="connsiteX3" fmla="*/ 785853 w 4472425"/>
              <a:gd name="connsiteY3" fmla="*/ 5074050 h 5074050"/>
              <a:gd name="connsiteX4" fmla="*/ 0 w 4472425"/>
              <a:gd name="connsiteY4" fmla="*/ 3544307 h 5074050"/>
              <a:gd name="connsiteX0" fmla="*/ 0 w 4472425"/>
              <a:gd name="connsiteY0" fmla="*/ 3544307 h 5682671"/>
              <a:gd name="connsiteX1" fmla="*/ 4147815 w 4472425"/>
              <a:gd name="connsiteY1" fmla="*/ 0 h 5682671"/>
              <a:gd name="connsiteX2" fmla="*/ 4472426 w 4472425"/>
              <a:gd name="connsiteY2" fmla="*/ 116222 h 5682671"/>
              <a:gd name="connsiteX3" fmla="*/ 1059879 w 4472425"/>
              <a:gd name="connsiteY3" fmla="*/ 5682671 h 5682671"/>
              <a:gd name="connsiteX4" fmla="*/ 0 w 4472425"/>
              <a:gd name="connsiteY4" fmla="*/ 3544307 h 5682671"/>
              <a:gd name="connsiteX0" fmla="*/ 0 w 4472425"/>
              <a:gd name="connsiteY0" fmla="*/ 3684934 h 5823298"/>
              <a:gd name="connsiteX1" fmla="*/ 2196714 w 4472425"/>
              <a:gd name="connsiteY1" fmla="*/ 0 h 5823298"/>
              <a:gd name="connsiteX2" fmla="*/ 4472426 w 4472425"/>
              <a:gd name="connsiteY2" fmla="*/ 256849 h 5823298"/>
              <a:gd name="connsiteX3" fmla="*/ 1059879 w 4472425"/>
              <a:gd name="connsiteY3" fmla="*/ 5823298 h 5823298"/>
              <a:gd name="connsiteX4" fmla="*/ 0 w 4472425"/>
              <a:gd name="connsiteY4" fmla="*/ 3684934 h 5823298"/>
              <a:gd name="connsiteX0" fmla="*/ 0 w 2777319"/>
              <a:gd name="connsiteY0" fmla="*/ 3684934 h 5823298"/>
              <a:gd name="connsiteX1" fmla="*/ 2196714 w 2777319"/>
              <a:gd name="connsiteY1" fmla="*/ 0 h 5823298"/>
              <a:gd name="connsiteX2" fmla="*/ 2777318 w 2777319"/>
              <a:gd name="connsiteY2" fmla="*/ 93679 h 5823298"/>
              <a:gd name="connsiteX3" fmla="*/ 1059879 w 2777319"/>
              <a:gd name="connsiteY3" fmla="*/ 5823298 h 5823298"/>
              <a:gd name="connsiteX4" fmla="*/ 0 w 2777319"/>
              <a:gd name="connsiteY4" fmla="*/ 3684934 h 5823298"/>
              <a:gd name="connsiteX0" fmla="*/ 0 w 2864177"/>
              <a:gd name="connsiteY0" fmla="*/ 3831091 h 5823298"/>
              <a:gd name="connsiteX1" fmla="*/ 2283572 w 2864177"/>
              <a:gd name="connsiteY1" fmla="*/ 0 h 5823298"/>
              <a:gd name="connsiteX2" fmla="*/ 2864176 w 2864177"/>
              <a:gd name="connsiteY2" fmla="*/ 93679 h 5823298"/>
              <a:gd name="connsiteX3" fmla="*/ 1146737 w 2864177"/>
              <a:gd name="connsiteY3" fmla="*/ 5823298 h 5823298"/>
              <a:gd name="connsiteX4" fmla="*/ 0 w 2864177"/>
              <a:gd name="connsiteY4" fmla="*/ 3831091 h 5823298"/>
              <a:gd name="connsiteX0" fmla="*/ 0 w 2864177"/>
              <a:gd name="connsiteY0" fmla="*/ 3831091 h 5904349"/>
              <a:gd name="connsiteX1" fmla="*/ 2283572 w 2864177"/>
              <a:gd name="connsiteY1" fmla="*/ 0 h 5904349"/>
              <a:gd name="connsiteX2" fmla="*/ 2864176 w 2864177"/>
              <a:gd name="connsiteY2" fmla="*/ 93679 h 5904349"/>
              <a:gd name="connsiteX3" fmla="*/ 1073186 w 2864177"/>
              <a:gd name="connsiteY3" fmla="*/ 5904350 h 5904349"/>
              <a:gd name="connsiteX4" fmla="*/ 0 w 2864177"/>
              <a:gd name="connsiteY4" fmla="*/ 3831091 h 5904349"/>
              <a:gd name="connsiteX0" fmla="*/ 0 w 2864177"/>
              <a:gd name="connsiteY0" fmla="*/ 3831091 h 5499764"/>
              <a:gd name="connsiteX1" fmla="*/ 2283572 w 2864177"/>
              <a:gd name="connsiteY1" fmla="*/ 0 h 5499764"/>
              <a:gd name="connsiteX2" fmla="*/ 2864176 w 2864177"/>
              <a:gd name="connsiteY2" fmla="*/ 93679 h 5499764"/>
              <a:gd name="connsiteX3" fmla="*/ 856732 w 2864177"/>
              <a:gd name="connsiteY3" fmla="*/ 5499764 h 5499764"/>
              <a:gd name="connsiteX4" fmla="*/ 0 w 2864177"/>
              <a:gd name="connsiteY4" fmla="*/ 3831091 h 5499764"/>
              <a:gd name="connsiteX0" fmla="*/ 0 w 2864177"/>
              <a:gd name="connsiteY0" fmla="*/ 4077565 h 5746238"/>
              <a:gd name="connsiteX1" fmla="*/ 2633115 w 2864177"/>
              <a:gd name="connsiteY1" fmla="*/ -1 h 5746238"/>
              <a:gd name="connsiteX2" fmla="*/ 2864176 w 2864177"/>
              <a:gd name="connsiteY2" fmla="*/ 340153 h 5746238"/>
              <a:gd name="connsiteX3" fmla="*/ 856732 w 2864177"/>
              <a:gd name="connsiteY3" fmla="*/ 5746238 h 5746238"/>
              <a:gd name="connsiteX4" fmla="*/ 0 w 2864177"/>
              <a:gd name="connsiteY4" fmla="*/ 4077565 h 5746238"/>
              <a:gd name="connsiteX0" fmla="*/ 0 w 2979759"/>
              <a:gd name="connsiteY0" fmla="*/ 4077565 h 5746238"/>
              <a:gd name="connsiteX1" fmla="*/ 2633115 w 2979759"/>
              <a:gd name="connsiteY1" fmla="*/ -1 h 5746238"/>
              <a:gd name="connsiteX2" fmla="*/ 2979759 w 2979759"/>
              <a:gd name="connsiteY2" fmla="*/ 401936 h 5746238"/>
              <a:gd name="connsiteX3" fmla="*/ 856732 w 2979759"/>
              <a:gd name="connsiteY3" fmla="*/ 5746238 h 5746238"/>
              <a:gd name="connsiteX4" fmla="*/ 0 w 2979759"/>
              <a:gd name="connsiteY4" fmla="*/ 4077565 h 5746238"/>
              <a:gd name="connsiteX0" fmla="*/ 0 w 3596890"/>
              <a:gd name="connsiteY0" fmla="*/ 4077565 h 5746238"/>
              <a:gd name="connsiteX1" fmla="*/ 2633115 w 3596890"/>
              <a:gd name="connsiteY1" fmla="*/ -1 h 5746238"/>
              <a:gd name="connsiteX2" fmla="*/ 3596889 w 3596890"/>
              <a:gd name="connsiteY2" fmla="*/ 1285509 h 5746238"/>
              <a:gd name="connsiteX3" fmla="*/ 856732 w 3596890"/>
              <a:gd name="connsiteY3" fmla="*/ 5746238 h 5746238"/>
              <a:gd name="connsiteX4" fmla="*/ 0 w 3596890"/>
              <a:gd name="connsiteY4" fmla="*/ 4077565 h 5746238"/>
              <a:gd name="connsiteX0" fmla="*/ 0 w 3402152"/>
              <a:gd name="connsiteY0" fmla="*/ 4077565 h 5746238"/>
              <a:gd name="connsiteX1" fmla="*/ 2633115 w 3402152"/>
              <a:gd name="connsiteY1" fmla="*/ -1 h 5746238"/>
              <a:gd name="connsiteX2" fmla="*/ 3402152 w 3402152"/>
              <a:gd name="connsiteY2" fmla="*/ 844384 h 5746238"/>
              <a:gd name="connsiteX3" fmla="*/ 856732 w 3402152"/>
              <a:gd name="connsiteY3" fmla="*/ 5746238 h 5746238"/>
              <a:gd name="connsiteX4" fmla="*/ 0 w 3402152"/>
              <a:gd name="connsiteY4" fmla="*/ 4077565 h 5746238"/>
              <a:gd name="connsiteX0" fmla="*/ 0 w 3402152"/>
              <a:gd name="connsiteY0" fmla="*/ 3520846 h 5189519"/>
              <a:gd name="connsiteX1" fmla="*/ 3089133 w 3402152"/>
              <a:gd name="connsiteY1" fmla="*/ -1 h 5189519"/>
              <a:gd name="connsiteX2" fmla="*/ 3402152 w 3402152"/>
              <a:gd name="connsiteY2" fmla="*/ 287665 h 5189519"/>
              <a:gd name="connsiteX3" fmla="*/ 856732 w 3402152"/>
              <a:gd name="connsiteY3" fmla="*/ 5189519 h 5189519"/>
              <a:gd name="connsiteX4" fmla="*/ 0 w 3402152"/>
              <a:gd name="connsiteY4" fmla="*/ 3520846 h 5189519"/>
              <a:gd name="connsiteX0" fmla="*/ 0 w 3402152"/>
              <a:gd name="connsiteY0" fmla="*/ 3520846 h 5863830"/>
              <a:gd name="connsiteX1" fmla="*/ 3089133 w 3402152"/>
              <a:gd name="connsiteY1" fmla="*/ -1 h 5863830"/>
              <a:gd name="connsiteX2" fmla="*/ 3402152 w 3402152"/>
              <a:gd name="connsiteY2" fmla="*/ 287665 h 5863830"/>
              <a:gd name="connsiteX3" fmla="*/ 1217486 w 3402152"/>
              <a:gd name="connsiteY3" fmla="*/ 5863830 h 5863830"/>
              <a:gd name="connsiteX4" fmla="*/ 0 w 3402152"/>
              <a:gd name="connsiteY4" fmla="*/ 3520846 h 5863830"/>
              <a:gd name="connsiteX0" fmla="*/ 1 w 2939127"/>
              <a:gd name="connsiteY0" fmla="*/ 4322045 h 5863830"/>
              <a:gd name="connsiteX1" fmla="*/ 2626108 w 2939127"/>
              <a:gd name="connsiteY1" fmla="*/ -1 h 5863830"/>
              <a:gd name="connsiteX2" fmla="*/ 2939127 w 2939127"/>
              <a:gd name="connsiteY2" fmla="*/ 287665 h 5863830"/>
              <a:gd name="connsiteX3" fmla="*/ 754461 w 2939127"/>
              <a:gd name="connsiteY3" fmla="*/ 5863830 h 5863830"/>
              <a:gd name="connsiteX4" fmla="*/ 1 w 2939127"/>
              <a:gd name="connsiteY4" fmla="*/ 4322045 h 5863830"/>
              <a:gd name="connsiteX0" fmla="*/ -1 w 2999367"/>
              <a:gd name="connsiteY0" fmla="*/ 4337990 h 5863830"/>
              <a:gd name="connsiteX1" fmla="*/ 2686348 w 2999367"/>
              <a:gd name="connsiteY1" fmla="*/ -1 h 5863830"/>
              <a:gd name="connsiteX2" fmla="*/ 2999367 w 2999367"/>
              <a:gd name="connsiteY2" fmla="*/ 287665 h 5863830"/>
              <a:gd name="connsiteX3" fmla="*/ 814701 w 2999367"/>
              <a:gd name="connsiteY3" fmla="*/ 5863830 h 5863830"/>
              <a:gd name="connsiteX4" fmla="*/ -1 w 2999367"/>
              <a:gd name="connsiteY4" fmla="*/ 4337990 h 58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67" h="5863830">
                <a:moveTo>
                  <a:pt x="-1" y="4337990"/>
                </a:moveTo>
                <a:lnTo>
                  <a:pt x="2686348" y="-1"/>
                </a:lnTo>
                <a:lnTo>
                  <a:pt x="2999367" y="287665"/>
                </a:lnTo>
                <a:lnTo>
                  <a:pt x="814701" y="5863830"/>
                </a:lnTo>
                <a:lnTo>
                  <a:pt x="-1" y="433799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618726">
            <a:off x="-855862" y="2949578"/>
            <a:ext cx="3043094" cy="2916154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795759"/>
              <a:gd name="connsiteY0" fmla="*/ 2888460 h 2888460"/>
              <a:gd name="connsiteX1" fmla="*/ 361652 w 2795759"/>
              <a:gd name="connsiteY1" fmla="*/ 1376456 h 2888460"/>
              <a:gd name="connsiteX2" fmla="*/ 2795759 w 2795759"/>
              <a:gd name="connsiteY2" fmla="*/ 0 h 2888460"/>
              <a:gd name="connsiteX3" fmla="*/ 0 w 2795759"/>
              <a:gd name="connsiteY3" fmla="*/ 2888460 h 2888460"/>
              <a:gd name="connsiteX0" fmla="*/ 338130 w 2434107"/>
              <a:gd name="connsiteY0" fmla="*/ 2201988 h 2201988"/>
              <a:gd name="connsiteX1" fmla="*/ 0 w 2434107"/>
              <a:gd name="connsiteY1" fmla="*/ 1376456 h 2201988"/>
              <a:gd name="connsiteX2" fmla="*/ 2434107 w 2434107"/>
              <a:gd name="connsiteY2" fmla="*/ 0 h 2201988"/>
              <a:gd name="connsiteX3" fmla="*/ 338130 w 2434107"/>
              <a:gd name="connsiteY3" fmla="*/ 2201988 h 2201988"/>
              <a:gd name="connsiteX0" fmla="*/ 739285 w 2835262"/>
              <a:gd name="connsiteY0" fmla="*/ 2201988 h 2201988"/>
              <a:gd name="connsiteX1" fmla="*/ 0 w 2835262"/>
              <a:gd name="connsiteY1" fmla="*/ 1622968 h 2201988"/>
              <a:gd name="connsiteX2" fmla="*/ 2835262 w 2835262"/>
              <a:gd name="connsiteY2" fmla="*/ 0 h 2201988"/>
              <a:gd name="connsiteX3" fmla="*/ 739285 w 2835262"/>
              <a:gd name="connsiteY3" fmla="*/ 2201988 h 2201988"/>
              <a:gd name="connsiteX0" fmla="*/ 739285 w 2868395"/>
              <a:gd name="connsiteY0" fmla="*/ 2181626 h 2181626"/>
              <a:gd name="connsiteX1" fmla="*/ 0 w 2868395"/>
              <a:gd name="connsiteY1" fmla="*/ 1602606 h 2181626"/>
              <a:gd name="connsiteX2" fmla="*/ 2868395 w 2868395"/>
              <a:gd name="connsiteY2" fmla="*/ 0 h 2181626"/>
              <a:gd name="connsiteX3" fmla="*/ 739285 w 2868395"/>
              <a:gd name="connsiteY3" fmla="*/ 2181626 h 2181626"/>
              <a:gd name="connsiteX0" fmla="*/ 955478 w 3084588"/>
              <a:gd name="connsiteY0" fmla="*/ 2181626 h 2181626"/>
              <a:gd name="connsiteX1" fmla="*/ 0 w 3084588"/>
              <a:gd name="connsiteY1" fmla="*/ 1402904 h 2181626"/>
              <a:gd name="connsiteX2" fmla="*/ 3084588 w 3084588"/>
              <a:gd name="connsiteY2" fmla="*/ 0 h 2181626"/>
              <a:gd name="connsiteX3" fmla="*/ 955478 w 3084588"/>
              <a:gd name="connsiteY3" fmla="*/ 2181626 h 2181626"/>
              <a:gd name="connsiteX0" fmla="*/ 955478 w 2811266"/>
              <a:gd name="connsiteY0" fmla="*/ 1903978 h 1903978"/>
              <a:gd name="connsiteX1" fmla="*/ 0 w 2811266"/>
              <a:gd name="connsiteY1" fmla="*/ 1125256 h 1903978"/>
              <a:gd name="connsiteX2" fmla="*/ 2811266 w 2811266"/>
              <a:gd name="connsiteY2" fmla="*/ 0 h 1903978"/>
              <a:gd name="connsiteX3" fmla="*/ 955478 w 2811266"/>
              <a:gd name="connsiteY3" fmla="*/ 1903978 h 1903978"/>
              <a:gd name="connsiteX0" fmla="*/ 433280 w 2289068"/>
              <a:gd name="connsiteY0" fmla="*/ 1903978 h 1903978"/>
              <a:gd name="connsiteX1" fmla="*/ 0 w 2289068"/>
              <a:gd name="connsiteY1" fmla="*/ 365553 h 1903978"/>
              <a:gd name="connsiteX2" fmla="*/ 2289068 w 2289068"/>
              <a:gd name="connsiteY2" fmla="*/ 0 h 1903978"/>
              <a:gd name="connsiteX3" fmla="*/ 433280 w 2289068"/>
              <a:gd name="connsiteY3" fmla="*/ 1903978 h 1903978"/>
              <a:gd name="connsiteX0" fmla="*/ 0 w 2443847"/>
              <a:gd name="connsiteY0" fmla="*/ 2433823 h 2433823"/>
              <a:gd name="connsiteX1" fmla="*/ 154779 w 2443847"/>
              <a:gd name="connsiteY1" fmla="*/ 365553 h 2433823"/>
              <a:gd name="connsiteX2" fmla="*/ 2443847 w 2443847"/>
              <a:gd name="connsiteY2" fmla="*/ 0 h 2433823"/>
              <a:gd name="connsiteX3" fmla="*/ 0 w 2443847"/>
              <a:gd name="connsiteY3" fmla="*/ 2433823 h 2433823"/>
              <a:gd name="connsiteX0" fmla="*/ 0 w 2497683"/>
              <a:gd name="connsiteY0" fmla="*/ 2512143 h 2512143"/>
              <a:gd name="connsiteX1" fmla="*/ 208615 w 2497683"/>
              <a:gd name="connsiteY1" fmla="*/ 365553 h 2512143"/>
              <a:gd name="connsiteX2" fmla="*/ 2497683 w 2497683"/>
              <a:gd name="connsiteY2" fmla="*/ 0 h 2512143"/>
              <a:gd name="connsiteX3" fmla="*/ 0 w 2497683"/>
              <a:gd name="connsiteY3" fmla="*/ 2512143 h 2512143"/>
              <a:gd name="connsiteX0" fmla="*/ 0 w 2549449"/>
              <a:gd name="connsiteY0" fmla="*/ 2536032 h 2536032"/>
              <a:gd name="connsiteX1" fmla="*/ 260381 w 2549449"/>
              <a:gd name="connsiteY1" fmla="*/ 365553 h 2536032"/>
              <a:gd name="connsiteX2" fmla="*/ 2549449 w 2549449"/>
              <a:gd name="connsiteY2" fmla="*/ 0 h 2536032"/>
              <a:gd name="connsiteX3" fmla="*/ 0 w 2549449"/>
              <a:gd name="connsiteY3" fmla="*/ 2536032 h 2536032"/>
              <a:gd name="connsiteX0" fmla="*/ 0 w 2608669"/>
              <a:gd name="connsiteY0" fmla="*/ 2622183 h 2622183"/>
              <a:gd name="connsiteX1" fmla="*/ 319601 w 2608669"/>
              <a:gd name="connsiteY1" fmla="*/ 365553 h 2622183"/>
              <a:gd name="connsiteX2" fmla="*/ 2608669 w 2608669"/>
              <a:gd name="connsiteY2" fmla="*/ 0 h 2622183"/>
              <a:gd name="connsiteX3" fmla="*/ 0 w 2608669"/>
              <a:gd name="connsiteY3" fmla="*/ 2622183 h 2622183"/>
              <a:gd name="connsiteX0" fmla="*/ 0 w 2570985"/>
              <a:gd name="connsiteY0" fmla="*/ 2567359 h 2567359"/>
              <a:gd name="connsiteX1" fmla="*/ 281917 w 2570985"/>
              <a:gd name="connsiteY1" fmla="*/ 365553 h 2567359"/>
              <a:gd name="connsiteX2" fmla="*/ 2570985 w 2570985"/>
              <a:gd name="connsiteY2" fmla="*/ 0 h 2567359"/>
              <a:gd name="connsiteX3" fmla="*/ 0 w 2570985"/>
              <a:gd name="connsiteY3" fmla="*/ 2567359 h 2567359"/>
              <a:gd name="connsiteX0" fmla="*/ 0 w 2557733"/>
              <a:gd name="connsiteY0" fmla="*/ 2530941 h 2530941"/>
              <a:gd name="connsiteX1" fmla="*/ 268665 w 2557733"/>
              <a:gd name="connsiteY1" fmla="*/ 365553 h 2530941"/>
              <a:gd name="connsiteX2" fmla="*/ 2557733 w 2557733"/>
              <a:gd name="connsiteY2" fmla="*/ 0 h 2530941"/>
              <a:gd name="connsiteX3" fmla="*/ 0 w 2557733"/>
              <a:gd name="connsiteY3" fmla="*/ 2530941 h 2530941"/>
              <a:gd name="connsiteX0" fmla="*/ 0 w 2543650"/>
              <a:gd name="connsiteY0" fmla="*/ 2561876 h 2561876"/>
              <a:gd name="connsiteX1" fmla="*/ 254582 w 2543650"/>
              <a:gd name="connsiteY1" fmla="*/ 365553 h 2561876"/>
              <a:gd name="connsiteX2" fmla="*/ 2543650 w 2543650"/>
              <a:gd name="connsiteY2" fmla="*/ 0 h 2561876"/>
              <a:gd name="connsiteX3" fmla="*/ 0 w 2543650"/>
              <a:gd name="connsiteY3" fmla="*/ 2561876 h 2561876"/>
              <a:gd name="connsiteX0" fmla="*/ 284565 w 2828215"/>
              <a:gd name="connsiteY0" fmla="*/ 2561876 h 2561876"/>
              <a:gd name="connsiteX1" fmla="*/ 0 w 2828215"/>
              <a:gd name="connsiteY1" fmla="*/ 1749840 h 2561876"/>
              <a:gd name="connsiteX2" fmla="*/ 2828215 w 2828215"/>
              <a:gd name="connsiteY2" fmla="*/ 0 h 2561876"/>
              <a:gd name="connsiteX3" fmla="*/ 284565 w 2828215"/>
              <a:gd name="connsiteY3" fmla="*/ 2561876 h 2561876"/>
              <a:gd name="connsiteX0" fmla="*/ 283733 w 2827383"/>
              <a:gd name="connsiteY0" fmla="*/ 2561876 h 2561876"/>
              <a:gd name="connsiteX1" fmla="*/ 0 w 2827383"/>
              <a:gd name="connsiteY1" fmla="*/ 1817192 h 2561876"/>
              <a:gd name="connsiteX2" fmla="*/ 2827383 w 2827383"/>
              <a:gd name="connsiteY2" fmla="*/ 0 h 2561876"/>
              <a:gd name="connsiteX3" fmla="*/ 283733 w 2827383"/>
              <a:gd name="connsiteY3" fmla="*/ 2561876 h 256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7383" h="2561876">
                <a:moveTo>
                  <a:pt x="283733" y="2561876"/>
                </a:moveTo>
                <a:lnTo>
                  <a:pt x="0" y="1817192"/>
                </a:lnTo>
                <a:lnTo>
                  <a:pt x="2827383" y="0"/>
                </a:lnTo>
                <a:lnTo>
                  <a:pt x="283733" y="25618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0217630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465820" y="33380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465820" y="26903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464980" y="20426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286000" y="1465823"/>
            <a:ext cx="61008" cy="254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Connector 17"/>
          <p:cNvCxnSpPr/>
          <p:nvPr userDrawn="1"/>
        </p:nvCxnSpPr>
        <p:spPr>
          <a:xfrm>
            <a:off x="2464980" y="17188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465819" y="20426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3"/>
          <p:cNvSpPr>
            <a:spLocks noGrp="1"/>
          </p:cNvSpPr>
          <p:nvPr>
            <p:ph type="body" sz="quarter" idx="30" hasCustomPrompt="1"/>
          </p:nvPr>
        </p:nvSpPr>
        <p:spPr>
          <a:xfrm>
            <a:off x="2458695" y="1437903"/>
            <a:ext cx="1526291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451964" y="1747381"/>
            <a:ext cx="2729636" cy="266701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465819" y="23665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2451964" y="20807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2465819" y="26903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2456676" y="24046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2465819" y="30142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2456676" y="27284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467180" y="33380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5"/>
          <p:cNvSpPr>
            <a:spLocks noGrp="1"/>
          </p:cNvSpPr>
          <p:nvPr>
            <p:ph type="body" sz="quarter" idx="48" hasCustomPrompt="1"/>
          </p:nvPr>
        </p:nvSpPr>
        <p:spPr>
          <a:xfrm>
            <a:off x="2456676" y="30523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2467180" y="36619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5"/>
          <p:cNvSpPr>
            <a:spLocks noGrp="1"/>
          </p:cNvSpPr>
          <p:nvPr>
            <p:ph type="body" sz="quarter" idx="49" hasCustomPrompt="1"/>
          </p:nvPr>
        </p:nvSpPr>
        <p:spPr>
          <a:xfrm>
            <a:off x="2456676" y="33761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2467180" y="3985757"/>
            <a:ext cx="589788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5"/>
          <p:cNvSpPr>
            <a:spLocks noGrp="1"/>
          </p:cNvSpPr>
          <p:nvPr>
            <p:ph type="body" sz="quarter" idx="50" hasCustomPrompt="1"/>
          </p:nvPr>
        </p:nvSpPr>
        <p:spPr>
          <a:xfrm>
            <a:off x="2456676" y="37000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trike="noStrike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01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347008" y="4058384"/>
            <a:ext cx="6135576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3"/>
          <p:cNvSpPr>
            <a:spLocks noGrp="1"/>
          </p:cNvSpPr>
          <p:nvPr>
            <p:ph type="body" sz="quarter" idx="41" hasCustomPrompt="1"/>
          </p:nvPr>
        </p:nvSpPr>
        <p:spPr>
          <a:xfrm>
            <a:off x="4038600" y="1437903"/>
            <a:ext cx="4724400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tabLst>
                <a:tab pos="1255713" algn="l"/>
                <a:tab pos="2114550" algn="l"/>
                <a:tab pos="2971800" algn="l"/>
                <a:tab pos="3714750" algn="l"/>
              </a:tabLst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r>
              <a:rPr lang="en-US" dirty="0"/>
              <a:t>	2011	2012	2013	2014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66833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4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7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2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2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11" grpId="0" animBg="1"/>
      <p:bldP spid="12" grpId="0" animBg="1"/>
      <p:bldP spid="16" grpId="0" animBg="1"/>
      <p:bldP spid="20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57200" y="915566"/>
            <a:ext cx="4343400" cy="3442981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987443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6477000" y="1059582"/>
            <a:ext cx="2353382" cy="486251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r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01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5943600" y="1725166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sp>
        <p:nvSpPr>
          <p:cNvPr id="15" name="Trapezoid 15"/>
          <p:cNvSpPr/>
          <p:nvPr userDrawn="1"/>
        </p:nvSpPr>
        <p:spPr>
          <a:xfrm>
            <a:off x="4191000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8"/>
          <p:cNvSpPr/>
          <p:nvPr userDrawn="1"/>
        </p:nvSpPr>
        <p:spPr>
          <a:xfrm>
            <a:off x="5285529" y="-103417"/>
            <a:ext cx="2467079" cy="2874735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467079"/>
              <a:gd name="connsiteY0" fmla="*/ 2874735 h 2874735"/>
              <a:gd name="connsiteX1" fmla="*/ 1063556 w 2467079"/>
              <a:gd name="connsiteY1" fmla="*/ 0 h 2874735"/>
              <a:gd name="connsiteX2" fmla="*/ 2467079 w 2467079"/>
              <a:gd name="connsiteY2" fmla="*/ 15810 h 2874735"/>
              <a:gd name="connsiteX3" fmla="*/ 0 w 2467079"/>
              <a:gd name="connsiteY3" fmla="*/ 2874735 h 287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7079" h="2874735">
                <a:moveTo>
                  <a:pt x="0" y="2874735"/>
                </a:moveTo>
                <a:lnTo>
                  <a:pt x="1063556" y="0"/>
                </a:lnTo>
                <a:lnTo>
                  <a:pt x="2467079" y="15810"/>
                </a:lnTo>
                <a:lnTo>
                  <a:pt x="0" y="287473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6724845" y="1591056"/>
            <a:ext cx="2002688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3269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</p:bldLst>
  </p:timing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8"/>
          <p:cNvSpPr/>
          <p:nvPr userDrawn="1"/>
        </p:nvSpPr>
        <p:spPr>
          <a:xfrm rot="19560000">
            <a:off x="2523119" y="-641972"/>
            <a:ext cx="2638238" cy="299471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638238"/>
              <a:gd name="connsiteY0" fmla="*/ 2994710 h 2994710"/>
              <a:gd name="connsiteX1" fmla="*/ 1040894 w 2638238"/>
              <a:gd name="connsiteY1" fmla="*/ 47392 h 2994710"/>
              <a:gd name="connsiteX2" fmla="*/ 2638238 w 2638238"/>
              <a:gd name="connsiteY2" fmla="*/ 0 h 2994710"/>
              <a:gd name="connsiteX3" fmla="*/ 0 w 2638238"/>
              <a:gd name="connsiteY3" fmla="*/ 2994710 h 29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238" h="2994710">
                <a:moveTo>
                  <a:pt x="0" y="2994710"/>
                </a:moveTo>
                <a:lnTo>
                  <a:pt x="1040894" y="47392"/>
                </a:lnTo>
                <a:lnTo>
                  <a:pt x="2638238" y="0"/>
                </a:lnTo>
                <a:lnTo>
                  <a:pt x="0" y="299471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2377305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3657600" y="742951"/>
            <a:ext cx="5140965" cy="3657600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02259" y="1901952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1059582"/>
            <a:ext cx="235338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02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402259" y="1691640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l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472457" y="1554480"/>
            <a:ext cx="213360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215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101875" flipH="1" flipV="1">
            <a:off x="825409" y="-1485805"/>
            <a:ext cx="2161838" cy="7342429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  <a:gd name="connsiteX0" fmla="*/ 1 w 4739989"/>
              <a:gd name="connsiteY0" fmla="*/ 5311493 h 5311493"/>
              <a:gd name="connsiteX1" fmla="*/ 4730301 w 4739989"/>
              <a:gd name="connsiteY1" fmla="*/ 0 h 5311493"/>
              <a:gd name="connsiteX2" fmla="*/ 4739989 w 4739989"/>
              <a:gd name="connsiteY2" fmla="*/ 62670 h 5311493"/>
              <a:gd name="connsiteX3" fmla="*/ 1856719 w 4739989"/>
              <a:gd name="connsiteY3" fmla="*/ 5295551 h 5311493"/>
              <a:gd name="connsiteX4" fmla="*/ 1 w 4739989"/>
              <a:gd name="connsiteY4" fmla="*/ 5311493 h 5311493"/>
              <a:gd name="connsiteX0" fmla="*/ 0 w 4810406"/>
              <a:gd name="connsiteY0" fmla="*/ 5535351 h 5535351"/>
              <a:gd name="connsiteX1" fmla="*/ 4800718 w 4810406"/>
              <a:gd name="connsiteY1" fmla="*/ 0 h 5535351"/>
              <a:gd name="connsiteX2" fmla="*/ 4810406 w 4810406"/>
              <a:gd name="connsiteY2" fmla="*/ 62670 h 5535351"/>
              <a:gd name="connsiteX3" fmla="*/ 1927136 w 4810406"/>
              <a:gd name="connsiteY3" fmla="*/ 5295551 h 5535351"/>
              <a:gd name="connsiteX4" fmla="*/ 0 w 4810406"/>
              <a:gd name="connsiteY4" fmla="*/ 5535351 h 5535351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10333 w 4893603"/>
              <a:gd name="connsiteY3" fmla="*/ 5295551 h 5697612"/>
              <a:gd name="connsiteX4" fmla="*/ -1 w 4893603"/>
              <a:gd name="connsiteY4" fmla="*/ 5697612 h 5697612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69786 w 4893603"/>
              <a:gd name="connsiteY3" fmla="*/ 5292518 h 5697612"/>
              <a:gd name="connsiteX4" fmla="*/ -1 w 4893603"/>
              <a:gd name="connsiteY4" fmla="*/ 5697612 h 569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3603" h="5697612">
                <a:moveTo>
                  <a:pt x="-1" y="5697612"/>
                </a:moveTo>
                <a:lnTo>
                  <a:pt x="4883915" y="0"/>
                </a:lnTo>
                <a:lnTo>
                  <a:pt x="4893603" y="62670"/>
                </a:lnTo>
                <a:lnTo>
                  <a:pt x="2069786" y="5292518"/>
                </a:lnTo>
                <a:lnTo>
                  <a:pt x="-1" y="5697612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63500" sx="102000" sy="102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rot="640719" flipH="1" flipV="1">
            <a:off x="-745302" y="-756069"/>
            <a:ext cx="4124387" cy="5795003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27589 w 3863758"/>
              <a:gd name="connsiteY3" fmla="*/ 5441257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39709 w 3863758"/>
              <a:gd name="connsiteY3" fmla="*/ 5452447 h 5459203"/>
              <a:gd name="connsiteX4" fmla="*/ 0 w 3863758"/>
              <a:gd name="connsiteY4" fmla="*/ 5459203 h 5459203"/>
              <a:gd name="connsiteX0" fmla="*/ 0 w 4365009"/>
              <a:gd name="connsiteY0" fmla="*/ 5647335 h 5647335"/>
              <a:gd name="connsiteX1" fmla="*/ 3829361 w 4365009"/>
              <a:gd name="connsiteY1" fmla="*/ 0 h 5647335"/>
              <a:gd name="connsiteX2" fmla="*/ 4365009 w 4365009"/>
              <a:gd name="connsiteY2" fmla="*/ 400181 h 5647335"/>
              <a:gd name="connsiteX3" fmla="*/ 1840960 w 4365009"/>
              <a:gd name="connsiteY3" fmla="*/ 5452447 h 5647335"/>
              <a:gd name="connsiteX4" fmla="*/ 0 w 4365009"/>
              <a:gd name="connsiteY4" fmla="*/ 5647335 h 5647335"/>
              <a:gd name="connsiteX0" fmla="*/ 0 w 4365009"/>
              <a:gd name="connsiteY0" fmla="*/ 5393606 h 5393606"/>
              <a:gd name="connsiteX1" fmla="*/ 4092625 w 4365009"/>
              <a:gd name="connsiteY1" fmla="*/ 0 h 5393606"/>
              <a:gd name="connsiteX2" fmla="*/ 4365009 w 4365009"/>
              <a:gd name="connsiteY2" fmla="*/ 146452 h 5393606"/>
              <a:gd name="connsiteX3" fmla="*/ 1840960 w 4365009"/>
              <a:gd name="connsiteY3" fmla="*/ 5198718 h 5393606"/>
              <a:gd name="connsiteX4" fmla="*/ 0 w 4365009"/>
              <a:gd name="connsiteY4" fmla="*/ 5393606 h 5393606"/>
              <a:gd name="connsiteX0" fmla="*/ 0 w 4365009"/>
              <a:gd name="connsiteY0" fmla="*/ 5492382 h 5492382"/>
              <a:gd name="connsiteX1" fmla="*/ 4068174 w 4365009"/>
              <a:gd name="connsiteY1" fmla="*/ 0 h 5492382"/>
              <a:gd name="connsiteX2" fmla="*/ 4365009 w 4365009"/>
              <a:gd name="connsiteY2" fmla="*/ 245228 h 5492382"/>
              <a:gd name="connsiteX3" fmla="*/ 1840960 w 4365009"/>
              <a:gd name="connsiteY3" fmla="*/ 5297494 h 5492382"/>
              <a:gd name="connsiteX4" fmla="*/ 0 w 4365009"/>
              <a:gd name="connsiteY4" fmla="*/ 5492382 h 5492382"/>
              <a:gd name="connsiteX0" fmla="*/ 0 w 4365009"/>
              <a:gd name="connsiteY0" fmla="*/ 5374826 h 5374826"/>
              <a:gd name="connsiteX1" fmla="*/ 4219761 w 4365009"/>
              <a:gd name="connsiteY1" fmla="*/ 0 h 5374826"/>
              <a:gd name="connsiteX2" fmla="*/ 4365009 w 4365009"/>
              <a:gd name="connsiteY2" fmla="*/ 127672 h 5374826"/>
              <a:gd name="connsiteX3" fmla="*/ 1840960 w 4365009"/>
              <a:gd name="connsiteY3" fmla="*/ 5179938 h 5374826"/>
              <a:gd name="connsiteX4" fmla="*/ 0 w 4365009"/>
              <a:gd name="connsiteY4" fmla="*/ 5374826 h 5374826"/>
              <a:gd name="connsiteX0" fmla="*/ 0 w 4022803"/>
              <a:gd name="connsiteY0" fmla="*/ 5315255 h 5315255"/>
              <a:gd name="connsiteX1" fmla="*/ 3877555 w 4022803"/>
              <a:gd name="connsiteY1" fmla="*/ 0 h 5315255"/>
              <a:gd name="connsiteX2" fmla="*/ 4022803 w 4022803"/>
              <a:gd name="connsiteY2" fmla="*/ 127672 h 5315255"/>
              <a:gd name="connsiteX3" fmla="*/ 1498754 w 4022803"/>
              <a:gd name="connsiteY3" fmla="*/ 5179938 h 5315255"/>
              <a:gd name="connsiteX4" fmla="*/ 0 w 4022803"/>
              <a:gd name="connsiteY4" fmla="*/ 5315255 h 5315255"/>
              <a:gd name="connsiteX0" fmla="*/ 0 w 4404276"/>
              <a:gd name="connsiteY0" fmla="*/ 5460176 h 5460176"/>
              <a:gd name="connsiteX1" fmla="*/ 4259028 w 4404276"/>
              <a:gd name="connsiteY1" fmla="*/ 0 h 5460176"/>
              <a:gd name="connsiteX2" fmla="*/ 4404276 w 4404276"/>
              <a:gd name="connsiteY2" fmla="*/ 127672 h 5460176"/>
              <a:gd name="connsiteX3" fmla="*/ 1880227 w 4404276"/>
              <a:gd name="connsiteY3" fmla="*/ 5179938 h 5460176"/>
              <a:gd name="connsiteX4" fmla="*/ 0 w 4404276"/>
              <a:gd name="connsiteY4" fmla="*/ 5460176 h 54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4276" h="5460176">
                <a:moveTo>
                  <a:pt x="0" y="5460176"/>
                </a:moveTo>
                <a:lnTo>
                  <a:pt x="4259028" y="0"/>
                </a:lnTo>
                <a:lnTo>
                  <a:pt x="4404276" y="127672"/>
                </a:lnTo>
                <a:lnTo>
                  <a:pt x="1880227" y="5179938"/>
                </a:lnTo>
                <a:lnTo>
                  <a:pt x="0" y="546017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-227515" y="-211084"/>
            <a:ext cx="2008593" cy="309449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  <a:gd name="connsiteX0" fmla="*/ 1422155 w 1422155"/>
              <a:gd name="connsiteY0" fmla="*/ 3081496 h 3081496"/>
              <a:gd name="connsiteX1" fmla="*/ 471360 w 1422155"/>
              <a:gd name="connsiteY1" fmla="*/ 0 h 3081496"/>
              <a:gd name="connsiteX2" fmla="*/ 0 w 1422155"/>
              <a:gd name="connsiteY2" fmla="*/ 2876758 h 3081496"/>
              <a:gd name="connsiteX3" fmla="*/ 1422155 w 1422155"/>
              <a:gd name="connsiteY3" fmla="*/ 3081496 h 3081496"/>
              <a:gd name="connsiteX0" fmla="*/ 1877534 w 1877534"/>
              <a:gd name="connsiteY0" fmla="*/ 3192425 h 3192425"/>
              <a:gd name="connsiteX1" fmla="*/ 471360 w 1877534"/>
              <a:gd name="connsiteY1" fmla="*/ 0 h 3192425"/>
              <a:gd name="connsiteX2" fmla="*/ 0 w 1877534"/>
              <a:gd name="connsiteY2" fmla="*/ 2876758 h 3192425"/>
              <a:gd name="connsiteX3" fmla="*/ 1877534 w 1877534"/>
              <a:gd name="connsiteY3" fmla="*/ 3192425 h 3192425"/>
              <a:gd name="connsiteX0" fmla="*/ 1897821 w 1897821"/>
              <a:gd name="connsiteY0" fmla="*/ 3192425 h 3192425"/>
              <a:gd name="connsiteX1" fmla="*/ 491647 w 1897821"/>
              <a:gd name="connsiteY1" fmla="*/ 0 h 3192425"/>
              <a:gd name="connsiteX2" fmla="*/ 0 w 1897821"/>
              <a:gd name="connsiteY2" fmla="*/ 2923233 h 3192425"/>
              <a:gd name="connsiteX3" fmla="*/ 1897821 w 1897821"/>
              <a:gd name="connsiteY3" fmla="*/ 3192425 h 3192425"/>
              <a:gd name="connsiteX0" fmla="*/ 1901534 w 1901534"/>
              <a:gd name="connsiteY0" fmla="*/ 3192425 h 3192425"/>
              <a:gd name="connsiteX1" fmla="*/ 495360 w 1901534"/>
              <a:gd name="connsiteY1" fmla="*/ 0 h 3192425"/>
              <a:gd name="connsiteX2" fmla="*/ -1 w 1901534"/>
              <a:gd name="connsiteY2" fmla="*/ 2947341 h 3192425"/>
              <a:gd name="connsiteX3" fmla="*/ 1901534 w 1901534"/>
              <a:gd name="connsiteY3" fmla="*/ 3192425 h 3192425"/>
              <a:gd name="connsiteX0" fmla="*/ 1901535 w 1901535"/>
              <a:gd name="connsiteY0" fmla="*/ 3185595 h 3185595"/>
              <a:gd name="connsiteX1" fmla="*/ 454934 w 1901535"/>
              <a:gd name="connsiteY1" fmla="*/ 0 h 3185595"/>
              <a:gd name="connsiteX2" fmla="*/ 0 w 1901535"/>
              <a:gd name="connsiteY2" fmla="*/ 2940511 h 3185595"/>
              <a:gd name="connsiteX3" fmla="*/ 1901535 w 1901535"/>
              <a:gd name="connsiteY3" fmla="*/ 3185595 h 3185595"/>
              <a:gd name="connsiteX0" fmla="*/ 1901535 w 1901535"/>
              <a:gd name="connsiteY0" fmla="*/ 3175281 h 3175281"/>
              <a:gd name="connsiteX1" fmla="*/ 440220 w 1901535"/>
              <a:gd name="connsiteY1" fmla="*/ 0 h 3175281"/>
              <a:gd name="connsiteX2" fmla="*/ 0 w 1901535"/>
              <a:gd name="connsiteY2" fmla="*/ 2930197 h 3175281"/>
              <a:gd name="connsiteX3" fmla="*/ 1901535 w 1901535"/>
              <a:gd name="connsiteY3" fmla="*/ 3175281 h 3175281"/>
              <a:gd name="connsiteX0" fmla="*/ 1901535 w 1901535"/>
              <a:gd name="connsiteY0" fmla="*/ 2445053 h 2445053"/>
              <a:gd name="connsiteX1" fmla="*/ 297511 w 1901535"/>
              <a:gd name="connsiteY1" fmla="*/ 0 h 2445053"/>
              <a:gd name="connsiteX2" fmla="*/ 0 w 1901535"/>
              <a:gd name="connsiteY2" fmla="*/ 2199969 h 2445053"/>
              <a:gd name="connsiteX3" fmla="*/ 1901535 w 1901535"/>
              <a:gd name="connsiteY3" fmla="*/ 2445053 h 2445053"/>
              <a:gd name="connsiteX0" fmla="*/ 1901535 w 1901535"/>
              <a:gd name="connsiteY0" fmla="*/ 2757675 h 2757675"/>
              <a:gd name="connsiteX1" fmla="*/ 390941 w 1901535"/>
              <a:gd name="connsiteY1" fmla="*/ 0 h 2757675"/>
              <a:gd name="connsiteX2" fmla="*/ 0 w 1901535"/>
              <a:gd name="connsiteY2" fmla="*/ 2512591 h 2757675"/>
              <a:gd name="connsiteX3" fmla="*/ 1901535 w 1901535"/>
              <a:gd name="connsiteY3" fmla="*/ 2757675 h 2757675"/>
              <a:gd name="connsiteX0" fmla="*/ 1901535 w 1901535"/>
              <a:gd name="connsiteY0" fmla="*/ 3157423 h 3157423"/>
              <a:gd name="connsiteX1" fmla="*/ 467632 w 1901535"/>
              <a:gd name="connsiteY1" fmla="*/ 0 h 3157423"/>
              <a:gd name="connsiteX2" fmla="*/ 0 w 1901535"/>
              <a:gd name="connsiteY2" fmla="*/ 2912339 h 3157423"/>
              <a:gd name="connsiteX3" fmla="*/ 1901535 w 1901535"/>
              <a:gd name="connsiteY3" fmla="*/ 3157423 h 3157423"/>
              <a:gd name="connsiteX0" fmla="*/ 1901535 w 1901535"/>
              <a:gd name="connsiteY0" fmla="*/ 3189134 h 3189134"/>
              <a:gd name="connsiteX1" fmla="*/ 442354 w 1901535"/>
              <a:gd name="connsiteY1" fmla="*/ 0 h 3189134"/>
              <a:gd name="connsiteX2" fmla="*/ 0 w 1901535"/>
              <a:gd name="connsiteY2" fmla="*/ 2944050 h 3189134"/>
              <a:gd name="connsiteX3" fmla="*/ 1901535 w 1901535"/>
              <a:gd name="connsiteY3" fmla="*/ 3189134 h 3189134"/>
              <a:gd name="connsiteX0" fmla="*/ 2197027 w 2197027"/>
              <a:gd name="connsiteY0" fmla="*/ 3229173 h 3229173"/>
              <a:gd name="connsiteX1" fmla="*/ 442354 w 2197027"/>
              <a:gd name="connsiteY1" fmla="*/ 0 h 3229173"/>
              <a:gd name="connsiteX2" fmla="*/ 0 w 2197027"/>
              <a:gd name="connsiteY2" fmla="*/ 2944050 h 3229173"/>
              <a:gd name="connsiteX3" fmla="*/ 2197027 w 2197027"/>
              <a:gd name="connsiteY3" fmla="*/ 3229173 h 3229173"/>
              <a:gd name="connsiteX0" fmla="*/ 2197027 w 2197027"/>
              <a:gd name="connsiteY0" fmla="*/ 3173759 h 3173759"/>
              <a:gd name="connsiteX1" fmla="*/ 433810 w 2197027"/>
              <a:gd name="connsiteY1" fmla="*/ 0 h 3173759"/>
              <a:gd name="connsiteX2" fmla="*/ 0 w 2197027"/>
              <a:gd name="connsiteY2" fmla="*/ 2888636 h 3173759"/>
              <a:gd name="connsiteX3" fmla="*/ 2197027 w 2197027"/>
              <a:gd name="connsiteY3" fmla="*/ 3173759 h 3173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027" h="3173759">
                <a:moveTo>
                  <a:pt x="2197027" y="3173759"/>
                </a:moveTo>
                <a:lnTo>
                  <a:pt x="433810" y="0"/>
                </a:lnTo>
                <a:lnTo>
                  <a:pt x="0" y="2888636"/>
                </a:lnTo>
                <a:lnTo>
                  <a:pt x="2197027" y="31737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5292080" y="1453896"/>
            <a:ext cx="344958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156176" y="927398"/>
            <a:ext cx="266930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AWARDS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728368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627784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26664" y="1964931"/>
            <a:ext cx="1723064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4793768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863574" y="1961599"/>
            <a:ext cx="1719072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931152" y="3549106"/>
            <a:ext cx="1874520" cy="557784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7018600" y="1923678"/>
            <a:ext cx="1723064" cy="131911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4866920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7022592" y="3351380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5082387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3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80933"/>
            <a:ext cx="3401695" cy="1044482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459" y="3666744"/>
            <a:ext cx="6053541" cy="429006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  <a:gd name="connsiteX0" fmla="*/ 103287 w 6043611"/>
              <a:gd name="connsiteY0" fmla="*/ 0 h 677494"/>
              <a:gd name="connsiteX1" fmla="*/ 6043611 w 6043611"/>
              <a:gd name="connsiteY1" fmla="*/ 838 h 677494"/>
              <a:gd name="connsiteX2" fmla="*/ 6043611 w 6043611"/>
              <a:gd name="connsiteY2" fmla="*/ 677494 h 677494"/>
              <a:gd name="connsiteX3" fmla="*/ 0 w 6043611"/>
              <a:gd name="connsiteY3" fmla="*/ 676655 h 677494"/>
              <a:gd name="connsiteX4" fmla="*/ 103287 w 604361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611" h="677494">
                <a:moveTo>
                  <a:pt x="103287" y="0"/>
                </a:moveTo>
                <a:lnTo>
                  <a:pt x="6043611" y="838"/>
                </a:lnTo>
                <a:lnTo>
                  <a:pt x="6043611" y="677494"/>
                </a:lnTo>
                <a:lnTo>
                  <a:pt x="0" y="676655"/>
                </a:lnTo>
                <a:lnTo>
                  <a:pt x="10328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3" y="3666744"/>
            <a:ext cx="1810512" cy="68580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0512" h="685800">
                <a:moveTo>
                  <a:pt x="0" y="0"/>
                </a:moveTo>
                <a:lnTo>
                  <a:pt x="1810512" y="0"/>
                </a:lnTo>
                <a:lnTo>
                  <a:pt x="16514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 hasCustomPrompt="1"/>
          </p:nvPr>
        </p:nvSpPr>
        <p:spPr>
          <a:xfrm>
            <a:off x="3204774" y="731520"/>
            <a:ext cx="4592581" cy="2898648"/>
          </a:xfrm>
          <a:custGeom>
            <a:avLst/>
            <a:gdLst>
              <a:gd name="connsiteX0" fmla="*/ 0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0 w 4624387"/>
              <a:gd name="connsiteY4" fmla="*/ 0 h 2880360"/>
              <a:gd name="connsiteX0" fmla="*/ 707666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707666 w 4624387"/>
              <a:gd name="connsiteY4" fmla="*/ 0 h 2880360"/>
              <a:gd name="connsiteX0" fmla="*/ 667909 w 4584630"/>
              <a:gd name="connsiteY0" fmla="*/ 0 h 2880360"/>
              <a:gd name="connsiteX1" fmla="*/ 4584630 w 4584630"/>
              <a:gd name="connsiteY1" fmla="*/ 0 h 2880360"/>
              <a:gd name="connsiteX2" fmla="*/ 4584630 w 4584630"/>
              <a:gd name="connsiteY2" fmla="*/ 2880360 h 2880360"/>
              <a:gd name="connsiteX3" fmla="*/ 0 w 4584630"/>
              <a:gd name="connsiteY3" fmla="*/ 2880360 h 2880360"/>
              <a:gd name="connsiteX4" fmla="*/ 667909 w 4584630"/>
              <a:gd name="connsiteY4" fmla="*/ 0 h 2880360"/>
              <a:gd name="connsiteX0" fmla="*/ 675860 w 4592581"/>
              <a:gd name="connsiteY0" fmla="*/ 0 h 2888312"/>
              <a:gd name="connsiteX1" fmla="*/ 4592581 w 4592581"/>
              <a:gd name="connsiteY1" fmla="*/ 0 h 2888312"/>
              <a:gd name="connsiteX2" fmla="*/ 4592581 w 4592581"/>
              <a:gd name="connsiteY2" fmla="*/ 2880360 h 2888312"/>
              <a:gd name="connsiteX3" fmla="*/ 0 w 4592581"/>
              <a:gd name="connsiteY3" fmla="*/ 2888312 h 2888312"/>
              <a:gd name="connsiteX4" fmla="*/ 675860 w 4592581"/>
              <a:gd name="connsiteY4" fmla="*/ 0 h 28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581" h="2888312">
                <a:moveTo>
                  <a:pt x="675860" y="0"/>
                </a:moveTo>
                <a:lnTo>
                  <a:pt x="4592581" y="0"/>
                </a:lnTo>
                <a:lnTo>
                  <a:pt x="4592581" y="2880360"/>
                </a:lnTo>
                <a:lnTo>
                  <a:pt x="0" y="2888312"/>
                </a:lnTo>
                <a:lnTo>
                  <a:pt x="67586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006600" indent="-177800" algn="r">
              <a:buFont typeface="Arial" panose="020B0604020202020204" pitchFamily="34" charset="0"/>
              <a:buChar char="•"/>
              <a:tabLst/>
              <a:defRPr sz="1200" baseline="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3035808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 VISION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825496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3011424" y="4113914"/>
            <a:ext cx="4989576" cy="2866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3463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6" grpId="0" animBg="1"/>
      <p:bldP spid="18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5"/>
          <p:cNvSpPr/>
          <p:nvPr userDrawn="1"/>
        </p:nvSpPr>
        <p:spPr>
          <a:xfrm rot="1833074" flipV="1">
            <a:off x="2207306" y="-713042"/>
            <a:ext cx="2018948" cy="220209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  <a:gd name="connsiteX0" fmla="*/ 6137167 w 10605141"/>
              <a:gd name="connsiteY0" fmla="*/ 6213667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6137167 w 10605141"/>
              <a:gd name="connsiteY4" fmla="*/ 6213667 h 7112131"/>
              <a:gd name="connsiteX0" fmla="*/ 757136 w 10605141"/>
              <a:gd name="connsiteY0" fmla="*/ 3023100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757136 w 10605141"/>
              <a:gd name="connsiteY4" fmla="*/ 3023100 h 7112131"/>
              <a:gd name="connsiteX0" fmla="*/ 757136 w 10605141"/>
              <a:gd name="connsiteY0" fmla="*/ 3023100 h 4798286"/>
              <a:gd name="connsiteX1" fmla="*/ 0 w 10605141"/>
              <a:gd name="connsiteY1" fmla="*/ -1 h 4798286"/>
              <a:gd name="connsiteX2" fmla="*/ 10605142 w 10605141"/>
              <a:gd name="connsiteY2" fmla="*/ 1188108 h 4798286"/>
              <a:gd name="connsiteX3" fmla="*/ 3975526 w 10605141"/>
              <a:gd name="connsiteY3" fmla="*/ 4798287 h 4798286"/>
              <a:gd name="connsiteX4" fmla="*/ 757136 w 10605141"/>
              <a:gd name="connsiteY4" fmla="*/ 3023100 h 4798286"/>
              <a:gd name="connsiteX0" fmla="*/ 757136 w 3975526"/>
              <a:gd name="connsiteY0" fmla="*/ 3023100 h 4798286"/>
              <a:gd name="connsiteX1" fmla="*/ 0 w 3975526"/>
              <a:gd name="connsiteY1" fmla="*/ -1 h 4798286"/>
              <a:gd name="connsiteX2" fmla="*/ 2693868 w 3975526"/>
              <a:gd name="connsiteY2" fmla="*/ 3186202 h 4798286"/>
              <a:gd name="connsiteX3" fmla="*/ 3975526 w 3975526"/>
              <a:gd name="connsiteY3" fmla="*/ 4798287 h 4798286"/>
              <a:gd name="connsiteX4" fmla="*/ 757136 w 3975526"/>
              <a:gd name="connsiteY4" fmla="*/ 3023100 h 4798286"/>
              <a:gd name="connsiteX0" fmla="*/ 0 w 3218390"/>
              <a:gd name="connsiteY0" fmla="*/ 1352845 h 3128031"/>
              <a:gd name="connsiteX1" fmla="*/ 643894 w 3218390"/>
              <a:gd name="connsiteY1" fmla="*/ 0 h 3128031"/>
              <a:gd name="connsiteX2" fmla="*/ 1936732 w 3218390"/>
              <a:gd name="connsiteY2" fmla="*/ 1515947 h 3128031"/>
              <a:gd name="connsiteX3" fmla="*/ 3218390 w 3218390"/>
              <a:gd name="connsiteY3" fmla="*/ 3128032 h 3128031"/>
              <a:gd name="connsiteX4" fmla="*/ 0 w 3218390"/>
              <a:gd name="connsiteY4" fmla="*/ 1352845 h 3128031"/>
              <a:gd name="connsiteX0" fmla="*/ 0 w 3329602"/>
              <a:gd name="connsiteY0" fmla="*/ 1352845 h 3211198"/>
              <a:gd name="connsiteX1" fmla="*/ 643894 w 3329602"/>
              <a:gd name="connsiteY1" fmla="*/ 0 h 3211198"/>
              <a:gd name="connsiteX2" fmla="*/ 1936732 w 3329602"/>
              <a:gd name="connsiteY2" fmla="*/ 1515947 h 3211198"/>
              <a:gd name="connsiteX3" fmla="*/ 3329603 w 3329602"/>
              <a:gd name="connsiteY3" fmla="*/ 3211198 h 3211198"/>
              <a:gd name="connsiteX4" fmla="*/ 0 w 3329602"/>
              <a:gd name="connsiteY4" fmla="*/ 1352845 h 3211198"/>
              <a:gd name="connsiteX0" fmla="*/ 0 w 3329604"/>
              <a:gd name="connsiteY0" fmla="*/ 1676176 h 3534529"/>
              <a:gd name="connsiteX1" fmla="*/ 731239 w 3329604"/>
              <a:gd name="connsiteY1" fmla="*/ 0 h 3534529"/>
              <a:gd name="connsiteX2" fmla="*/ 1936732 w 3329604"/>
              <a:gd name="connsiteY2" fmla="*/ 1839278 h 3534529"/>
              <a:gd name="connsiteX3" fmla="*/ 3329603 w 3329604"/>
              <a:gd name="connsiteY3" fmla="*/ 3534529 h 3534529"/>
              <a:gd name="connsiteX4" fmla="*/ 0 w 3329604"/>
              <a:gd name="connsiteY4" fmla="*/ 1676176 h 3534529"/>
              <a:gd name="connsiteX0" fmla="*/ 0 w 3329602"/>
              <a:gd name="connsiteY0" fmla="*/ 1676176 h 3534529"/>
              <a:gd name="connsiteX1" fmla="*/ 731239 w 3329602"/>
              <a:gd name="connsiteY1" fmla="*/ 0 h 3534529"/>
              <a:gd name="connsiteX2" fmla="*/ 1998178 w 3329602"/>
              <a:gd name="connsiteY2" fmla="*/ 1742043 h 3534529"/>
              <a:gd name="connsiteX3" fmla="*/ 3329603 w 3329602"/>
              <a:gd name="connsiteY3" fmla="*/ 3534529 h 3534529"/>
              <a:gd name="connsiteX4" fmla="*/ 0 w 3329602"/>
              <a:gd name="connsiteY4" fmla="*/ 1676176 h 3534529"/>
              <a:gd name="connsiteX0" fmla="*/ 0 w 3329604"/>
              <a:gd name="connsiteY0" fmla="*/ 2297065 h 4155418"/>
              <a:gd name="connsiteX1" fmla="*/ 913041 w 3329604"/>
              <a:gd name="connsiteY1" fmla="*/ 0 h 4155418"/>
              <a:gd name="connsiteX2" fmla="*/ 1998178 w 3329604"/>
              <a:gd name="connsiteY2" fmla="*/ 2362932 h 4155418"/>
              <a:gd name="connsiteX3" fmla="*/ 3329603 w 3329604"/>
              <a:gd name="connsiteY3" fmla="*/ 4155418 h 4155418"/>
              <a:gd name="connsiteX4" fmla="*/ 0 w 3329604"/>
              <a:gd name="connsiteY4" fmla="*/ 2297065 h 4155418"/>
              <a:gd name="connsiteX0" fmla="*/ 0 w 3329602"/>
              <a:gd name="connsiteY0" fmla="*/ 2297065 h 4155418"/>
              <a:gd name="connsiteX1" fmla="*/ 913041 w 3329602"/>
              <a:gd name="connsiteY1" fmla="*/ 0 h 4155418"/>
              <a:gd name="connsiteX2" fmla="*/ 2147817 w 3329602"/>
              <a:gd name="connsiteY2" fmla="*/ 2052093 h 4155418"/>
              <a:gd name="connsiteX3" fmla="*/ 3329603 w 3329602"/>
              <a:gd name="connsiteY3" fmla="*/ 4155418 h 4155418"/>
              <a:gd name="connsiteX4" fmla="*/ 0 w 3329602"/>
              <a:gd name="connsiteY4" fmla="*/ 2297065 h 4155418"/>
              <a:gd name="connsiteX0" fmla="*/ 0 w 3513348"/>
              <a:gd name="connsiteY0" fmla="*/ 2297065 h 4234869"/>
              <a:gd name="connsiteX1" fmla="*/ 913041 w 3513348"/>
              <a:gd name="connsiteY1" fmla="*/ 0 h 4234869"/>
              <a:gd name="connsiteX2" fmla="*/ 2147817 w 3513348"/>
              <a:gd name="connsiteY2" fmla="*/ 2052093 h 4234869"/>
              <a:gd name="connsiteX3" fmla="*/ 3513349 w 3513348"/>
              <a:gd name="connsiteY3" fmla="*/ 4234869 h 4234869"/>
              <a:gd name="connsiteX4" fmla="*/ 0 w 3513348"/>
              <a:gd name="connsiteY4" fmla="*/ 2297065 h 4234869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147817 w 3513350"/>
              <a:gd name="connsiteY2" fmla="*/ 1557137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1955521 w 3513348"/>
              <a:gd name="connsiteY2" fmla="*/ 1713346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072996 w 3513350"/>
              <a:gd name="connsiteY2" fmla="*/ 1712558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2017813 w 3513348"/>
              <a:gd name="connsiteY2" fmla="*/ 1725840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03110"/>
              <a:gd name="connsiteY0" fmla="*/ 1802109 h 3756118"/>
              <a:gd name="connsiteX1" fmla="*/ 740634 w 3503110"/>
              <a:gd name="connsiteY1" fmla="*/ 0 h 3756118"/>
              <a:gd name="connsiteX2" fmla="*/ 2017813 w 3503110"/>
              <a:gd name="connsiteY2" fmla="*/ 1725840 h 3756118"/>
              <a:gd name="connsiteX3" fmla="*/ 3503110 w 3503110"/>
              <a:gd name="connsiteY3" fmla="*/ 3756118 h 3756118"/>
              <a:gd name="connsiteX4" fmla="*/ 0 w 3503110"/>
              <a:gd name="connsiteY4" fmla="*/ 1802109 h 3756118"/>
              <a:gd name="connsiteX0" fmla="*/ 0 w 3579621"/>
              <a:gd name="connsiteY0" fmla="*/ 1802109 h 3820153"/>
              <a:gd name="connsiteX1" fmla="*/ 740634 w 3579621"/>
              <a:gd name="connsiteY1" fmla="*/ 0 h 3820153"/>
              <a:gd name="connsiteX2" fmla="*/ 2017813 w 3579621"/>
              <a:gd name="connsiteY2" fmla="*/ 1725840 h 3820153"/>
              <a:gd name="connsiteX3" fmla="*/ 3579622 w 3579621"/>
              <a:gd name="connsiteY3" fmla="*/ 3820153 h 3820153"/>
              <a:gd name="connsiteX4" fmla="*/ 0 w 3579621"/>
              <a:gd name="connsiteY4" fmla="*/ 1802109 h 3820153"/>
              <a:gd name="connsiteX0" fmla="*/ 1 w 3659267"/>
              <a:gd name="connsiteY0" fmla="*/ 1780051 h 3820153"/>
              <a:gd name="connsiteX1" fmla="*/ 820278 w 3659267"/>
              <a:gd name="connsiteY1" fmla="*/ 0 h 3820153"/>
              <a:gd name="connsiteX2" fmla="*/ 2097457 w 3659267"/>
              <a:gd name="connsiteY2" fmla="*/ 1725840 h 3820153"/>
              <a:gd name="connsiteX3" fmla="*/ 3659266 w 3659267"/>
              <a:gd name="connsiteY3" fmla="*/ 3820153 h 3820153"/>
              <a:gd name="connsiteX4" fmla="*/ 1 w 3659267"/>
              <a:gd name="connsiteY4" fmla="*/ 1780051 h 3820153"/>
              <a:gd name="connsiteX0" fmla="*/ -1 w 3804329"/>
              <a:gd name="connsiteY0" fmla="*/ 1787482 h 3820153"/>
              <a:gd name="connsiteX1" fmla="*/ 965342 w 3804329"/>
              <a:gd name="connsiteY1" fmla="*/ 0 h 3820153"/>
              <a:gd name="connsiteX2" fmla="*/ 2242521 w 3804329"/>
              <a:gd name="connsiteY2" fmla="*/ 1725840 h 3820153"/>
              <a:gd name="connsiteX3" fmla="*/ 3804330 w 3804329"/>
              <a:gd name="connsiteY3" fmla="*/ 3820153 h 3820153"/>
              <a:gd name="connsiteX4" fmla="*/ -1 w 3804329"/>
              <a:gd name="connsiteY4" fmla="*/ 1787482 h 3820153"/>
              <a:gd name="connsiteX0" fmla="*/ 1 w 3825662"/>
              <a:gd name="connsiteY0" fmla="*/ 1787482 h 3897467"/>
              <a:gd name="connsiteX1" fmla="*/ 965344 w 3825662"/>
              <a:gd name="connsiteY1" fmla="*/ 0 h 3897467"/>
              <a:gd name="connsiteX2" fmla="*/ 2242523 w 3825662"/>
              <a:gd name="connsiteY2" fmla="*/ 1725840 h 3897467"/>
              <a:gd name="connsiteX3" fmla="*/ 3825662 w 3825662"/>
              <a:gd name="connsiteY3" fmla="*/ 3897468 h 3897467"/>
              <a:gd name="connsiteX4" fmla="*/ 1 w 3825662"/>
              <a:gd name="connsiteY4" fmla="*/ 1787482 h 389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5662" h="3897467">
                <a:moveTo>
                  <a:pt x="1" y="1787482"/>
                </a:moveTo>
                <a:lnTo>
                  <a:pt x="965344" y="0"/>
                </a:lnTo>
                <a:lnTo>
                  <a:pt x="2242523" y="1725840"/>
                </a:lnTo>
                <a:lnTo>
                  <a:pt x="3825662" y="3897468"/>
                </a:lnTo>
                <a:lnTo>
                  <a:pt x="1" y="178748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5"/>
          <p:cNvSpPr/>
          <p:nvPr userDrawn="1"/>
        </p:nvSpPr>
        <p:spPr>
          <a:xfrm rot="1833074" flipV="1">
            <a:off x="376179" y="-319042"/>
            <a:ext cx="2065975" cy="5252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974" h="10610845">
                <a:moveTo>
                  <a:pt x="0" y="9712381"/>
                </a:moveTo>
                <a:lnTo>
                  <a:pt x="2535490" y="-1"/>
                </a:lnTo>
                <a:lnTo>
                  <a:pt x="4467975" y="4686822"/>
                </a:lnTo>
                <a:lnTo>
                  <a:pt x="1582914" y="10610845"/>
                </a:lnTo>
                <a:lnTo>
                  <a:pt x="0" y="971238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6"/>
          <p:cNvSpPr/>
          <p:nvPr userDrawn="1"/>
        </p:nvSpPr>
        <p:spPr>
          <a:xfrm rot="11293373">
            <a:off x="-359583" y="-303982"/>
            <a:ext cx="1807823" cy="553110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5393074">
                <a:moveTo>
                  <a:pt x="1807823" y="5121409"/>
                </a:moveTo>
                <a:lnTo>
                  <a:pt x="1053320" y="0"/>
                </a:lnTo>
                <a:lnTo>
                  <a:pt x="0" y="5393074"/>
                </a:lnTo>
                <a:lnTo>
                  <a:pt x="1807823" y="512140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1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953708" y="666750"/>
            <a:ext cx="2827020" cy="457200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OUR CLIENTS</a:t>
            </a:r>
          </a:p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953708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15"/>
          <p:cNvSpPr>
            <a:spLocks noGrp="1"/>
          </p:cNvSpPr>
          <p:nvPr>
            <p:ph type="pic" sz="quarter" idx="41" hasCustomPrompt="1"/>
          </p:nvPr>
        </p:nvSpPr>
        <p:spPr>
          <a:xfrm>
            <a:off x="3853622" y="1565819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42" hasCustomPrompt="1"/>
          </p:nvPr>
        </p:nvSpPr>
        <p:spPr>
          <a:xfrm>
            <a:off x="4788029" y="250409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43" hasCustomPrompt="1"/>
          </p:nvPr>
        </p:nvSpPr>
        <p:spPr>
          <a:xfrm>
            <a:off x="3853622" y="342273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52" hasCustomPrompt="1"/>
          </p:nvPr>
        </p:nvSpPr>
        <p:spPr>
          <a:xfrm>
            <a:off x="3856458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7" name="Picture Placeholder 15"/>
          <p:cNvSpPr>
            <a:spLocks noGrp="1"/>
          </p:cNvSpPr>
          <p:nvPr>
            <p:ph type="pic" sz="quarter" idx="53" hasCustomPrompt="1"/>
          </p:nvPr>
        </p:nvSpPr>
        <p:spPr>
          <a:xfrm>
            <a:off x="4789163" y="156581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8" name="Picture Placeholder 15"/>
          <p:cNvSpPr>
            <a:spLocks noGrp="1"/>
          </p:cNvSpPr>
          <p:nvPr>
            <p:ph type="pic" sz="quarter" idx="54" hasCustomPrompt="1"/>
          </p:nvPr>
        </p:nvSpPr>
        <p:spPr>
          <a:xfrm>
            <a:off x="4788029" y="3421810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9" name="Picture Placeholder 15"/>
          <p:cNvSpPr>
            <a:spLocks noGrp="1"/>
          </p:cNvSpPr>
          <p:nvPr>
            <p:ph type="pic" sz="quarter" idx="55" hasCustomPrompt="1"/>
          </p:nvPr>
        </p:nvSpPr>
        <p:spPr>
          <a:xfrm>
            <a:off x="5726236" y="156860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0" name="Picture Placeholder 15"/>
          <p:cNvSpPr>
            <a:spLocks noGrp="1"/>
          </p:cNvSpPr>
          <p:nvPr>
            <p:ph type="pic" sz="quarter" idx="57" hasCustomPrompt="1"/>
          </p:nvPr>
        </p:nvSpPr>
        <p:spPr>
          <a:xfrm>
            <a:off x="5726236" y="342751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1" name="Picture Placeholder 15"/>
          <p:cNvSpPr>
            <a:spLocks noGrp="1"/>
          </p:cNvSpPr>
          <p:nvPr>
            <p:ph type="pic" sz="quarter" idx="58" hasCustomPrompt="1"/>
          </p:nvPr>
        </p:nvSpPr>
        <p:spPr>
          <a:xfrm>
            <a:off x="5731000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2" name="Picture Placeholder 15"/>
          <p:cNvSpPr>
            <a:spLocks noGrp="1"/>
          </p:cNvSpPr>
          <p:nvPr>
            <p:ph type="pic" sz="quarter" idx="59" hasCustomPrompt="1"/>
          </p:nvPr>
        </p:nvSpPr>
        <p:spPr>
          <a:xfrm>
            <a:off x="6663688" y="156786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3" name="Picture Placeholder 15"/>
          <p:cNvSpPr>
            <a:spLocks noGrp="1"/>
          </p:cNvSpPr>
          <p:nvPr>
            <p:ph type="pic" sz="quarter" idx="60" hasCustomPrompt="1"/>
          </p:nvPr>
        </p:nvSpPr>
        <p:spPr>
          <a:xfrm>
            <a:off x="6664415" y="3431262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4" name="Picture Placeholder 15"/>
          <p:cNvSpPr>
            <a:spLocks noGrp="1"/>
          </p:cNvSpPr>
          <p:nvPr>
            <p:ph type="pic" sz="quarter" idx="64" hasCustomPrompt="1"/>
          </p:nvPr>
        </p:nvSpPr>
        <p:spPr>
          <a:xfrm>
            <a:off x="7587232" y="1567343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5" name="Picture Placeholder 15"/>
          <p:cNvSpPr>
            <a:spLocks noGrp="1"/>
          </p:cNvSpPr>
          <p:nvPr>
            <p:ph type="pic" sz="quarter" idx="65" hasCustomPrompt="1"/>
          </p:nvPr>
        </p:nvSpPr>
        <p:spPr>
          <a:xfrm>
            <a:off x="7591142" y="2498574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73" hasCustomPrompt="1"/>
          </p:nvPr>
        </p:nvSpPr>
        <p:spPr>
          <a:xfrm>
            <a:off x="7591752" y="3431262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8" name="Picture Placeholder 15"/>
          <p:cNvSpPr>
            <a:spLocks noGrp="1"/>
          </p:cNvSpPr>
          <p:nvPr>
            <p:ph type="pic" sz="quarter" idx="74" hasCustomPrompt="1"/>
          </p:nvPr>
        </p:nvSpPr>
        <p:spPr>
          <a:xfrm>
            <a:off x="6661047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75" hasCustomPrompt="1"/>
          </p:nvPr>
        </p:nvSpPr>
        <p:spPr>
          <a:xfrm>
            <a:off x="2909132" y="1565886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0" name="Picture Placeholder 15"/>
          <p:cNvSpPr>
            <a:spLocks noGrp="1"/>
          </p:cNvSpPr>
          <p:nvPr>
            <p:ph type="pic" sz="quarter" idx="76" hasCustomPrompt="1"/>
          </p:nvPr>
        </p:nvSpPr>
        <p:spPr>
          <a:xfrm>
            <a:off x="2909132" y="342211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1" name="Picture Placeholder 15"/>
          <p:cNvSpPr>
            <a:spLocks noGrp="1"/>
          </p:cNvSpPr>
          <p:nvPr>
            <p:ph type="pic" sz="quarter" idx="77" hasCustomPrompt="1"/>
          </p:nvPr>
        </p:nvSpPr>
        <p:spPr>
          <a:xfrm>
            <a:off x="2911968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734422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9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1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9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9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3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7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0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644788" y="0"/>
            <a:ext cx="4499212" cy="5147756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1007413 w 3810000"/>
              <a:gd name="connsiteY3" fmla="*/ 5147756 h 5147756"/>
              <a:gd name="connsiteX4" fmla="*/ 0 w 3810000"/>
              <a:gd name="connsiteY4" fmla="*/ 0 h 5147756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991282 w 3810000"/>
              <a:gd name="connsiteY3" fmla="*/ 5147756 h 5147756"/>
              <a:gd name="connsiteX4" fmla="*/ 0 w 3810000"/>
              <a:gd name="connsiteY4" fmla="*/ 0 h 514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7756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991282" y="5147756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30" name="Isosceles Triangle 5"/>
          <p:cNvSpPr/>
          <p:nvPr userDrawn="1"/>
        </p:nvSpPr>
        <p:spPr>
          <a:xfrm>
            <a:off x="1212273" y="3160783"/>
            <a:ext cx="4553712" cy="199780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97809">
                <a:moveTo>
                  <a:pt x="0" y="1997809"/>
                </a:moveTo>
                <a:lnTo>
                  <a:pt x="4095077" y="0"/>
                </a:lnTo>
                <a:lnTo>
                  <a:pt x="4546476" y="1997809"/>
                </a:lnTo>
                <a:lnTo>
                  <a:pt x="0" y="1997809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2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4632573" y="-7508"/>
            <a:ext cx="4518165" cy="5167666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0 w 7940186"/>
              <a:gd name="connsiteY0" fmla="*/ 1023452 h 3685811"/>
              <a:gd name="connsiteX1" fmla="*/ 7940186 w 7940186"/>
              <a:gd name="connsiteY1" fmla="*/ 124 h 3685811"/>
              <a:gd name="connsiteX2" fmla="*/ 4540194 w 7940186"/>
              <a:gd name="connsiteY2" fmla="*/ 3558591 h 3685811"/>
              <a:gd name="connsiteX3" fmla="*/ 71562 w 7940186"/>
              <a:gd name="connsiteY3" fmla="*/ 3685811 h 3685811"/>
              <a:gd name="connsiteX4" fmla="*/ 0 w 7940186"/>
              <a:gd name="connsiteY4" fmla="*/ 1023452 h 3685811"/>
              <a:gd name="connsiteX0" fmla="*/ 0 w 7952740"/>
              <a:gd name="connsiteY0" fmla="*/ 1023452 h 5149498"/>
              <a:gd name="connsiteX1" fmla="*/ 7940186 w 7952740"/>
              <a:gd name="connsiteY1" fmla="*/ 124 h 5149498"/>
              <a:gd name="connsiteX2" fmla="*/ 7952467 w 7952740"/>
              <a:gd name="connsiteY2" fmla="*/ 5149498 h 5149498"/>
              <a:gd name="connsiteX3" fmla="*/ 71562 w 7952740"/>
              <a:gd name="connsiteY3" fmla="*/ 3685811 h 5149498"/>
              <a:gd name="connsiteX4" fmla="*/ 0 w 7952740"/>
              <a:gd name="connsiteY4" fmla="*/ 1023452 h 5149498"/>
              <a:gd name="connsiteX0" fmla="*/ 0 w 7952740"/>
              <a:gd name="connsiteY0" fmla="*/ 1023452 h 5150337"/>
              <a:gd name="connsiteX1" fmla="*/ 7940186 w 7952740"/>
              <a:gd name="connsiteY1" fmla="*/ 124 h 5150337"/>
              <a:gd name="connsiteX2" fmla="*/ 7952467 w 7952740"/>
              <a:gd name="connsiteY2" fmla="*/ 5149498 h 5150337"/>
              <a:gd name="connsiteX3" fmla="*/ 4643562 w 7952740"/>
              <a:gd name="connsiteY3" fmla="*/ 5150337 h 5150337"/>
              <a:gd name="connsiteX4" fmla="*/ 0 w 7952740"/>
              <a:gd name="connsiteY4" fmla="*/ 1023452 h 5150337"/>
              <a:gd name="connsiteX0" fmla="*/ 0 w 4518165"/>
              <a:gd name="connsiteY0" fmla="*/ 0 h 5167666"/>
              <a:gd name="connsiteX1" fmla="*/ 4505611 w 4518165"/>
              <a:gd name="connsiteY1" fmla="*/ 17453 h 5167666"/>
              <a:gd name="connsiteX2" fmla="*/ 4517892 w 4518165"/>
              <a:gd name="connsiteY2" fmla="*/ 5166827 h 5167666"/>
              <a:gd name="connsiteX3" fmla="*/ 1208987 w 4518165"/>
              <a:gd name="connsiteY3" fmla="*/ 5167666 h 5167666"/>
              <a:gd name="connsiteX4" fmla="*/ 0 w 4518165"/>
              <a:gd name="connsiteY4" fmla="*/ 0 h 516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8165" h="5167666">
                <a:moveTo>
                  <a:pt x="0" y="0"/>
                </a:moveTo>
                <a:lnTo>
                  <a:pt x="4505611" y="17453"/>
                </a:lnTo>
                <a:cubicBezTo>
                  <a:pt x="4502960" y="865150"/>
                  <a:pt x="4520543" y="4319130"/>
                  <a:pt x="4517892" y="5166827"/>
                </a:cubicBezTo>
                <a:lnTo>
                  <a:pt x="1208987" y="516766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1847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0" grpId="0" animBg="1"/>
      <p:bldP spid="22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 userDrawn="1"/>
        </p:nvCxnSpPr>
        <p:spPr>
          <a:xfrm>
            <a:off x="7924800" y="3414145"/>
            <a:ext cx="2819400" cy="45719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H="1" flipV="1">
            <a:off x="-1181100" y="1878608"/>
            <a:ext cx="2362200" cy="39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-1292352" y="2143879"/>
            <a:ext cx="11274552" cy="1875671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-2768019" y="2309671"/>
            <a:ext cx="7242048" cy="1143000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 flipV="1">
            <a:off x="3218688" y="1885950"/>
            <a:ext cx="7242048" cy="1143000"/>
          </a:xfrm>
          <a:prstGeom prst="line">
            <a:avLst/>
          </a:prstGeom>
          <a:ln w="381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540000">
            <a:off x="1422665" y="2146251"/>
            <a:ext cx="6294155" cy="857250"/>
          </a:xfrm>
          <a:prstGeom prst="rect">
            <a:avLst/>
          </a:prstGeom>
        </p:spPr>
        <p:txBody>
          <a:bodyPr/>
          <a:lstStyle>
            <a:lvl1pPr algn="ctr">
              <a:defRPr sz="5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THANK  YOU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2" name="Straight Connector 21"/>
          <p:cNvCxnSpPr/>
          <p:nvPr userDrawn="1"/>
        </p:nvCxnSpPr>
        <p:spPr>
          <a:xfrm flipH="1" flipV="1">
            <a:off x="-2011680" y="895350"/>
            <a:ext cx="6784848" cy="1043354"/>
          </a:xfrm>
          <a:prstGeom prst="line">
            <a:avLst/>
          </a:prstGeom>
          <a:ln>
            <a:solidFill>
              <a:srgbClr val="DCDCD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937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.43541 0.12596 L -0.08959 -0.022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-7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7656 -0.1343 L 8.33333E-7 1.86477E-6 " pathEditMode="relative" rAng="0" ptsTypes="AA">
                                      <p:cBhvr>
                                        <p:cTn id="1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2483 0.03643 L 0.85816 0.25656 " pathEditMode="relative" rAng="0" ptsTypes="AA">
                                      <p:cBhvr>
                                        <p:cTn id="27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67" y="10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5833 -0.11115 L 0 1.65792E-6 " pathEditMode="relative" rAng="0" ptsTypes="AA">
                                      <p:cBhvr>
                                        <p:cTn id="33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5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02439 L 0.22084 0.05835 " pathEditMode="relative" rAng="0" ptsTypes="AA">
                                      <p:cBhvr>
                                        <p:cTn id="42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4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71 -0.02717 L -0.33437 -0.08645 " pathEditMode="relative" rAng="0" ptsTypes="AA">
                                      <p:cBhvr>
                                        <p:cTn id="5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29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8075865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1865611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5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743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048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620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2813716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3152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6576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8288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4864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107189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6"/>
          <p:cNvSpPr>
            <a:spLocks/>
          </p:cNvSpPr>
          <p:nvPr/>
        </p:nvSpPr>
        <p:spPr bwMode="auto">
          <a:xfrm>
            <a:off x="7860470" y="-8466"/>
            <a:ext cx="1294879" cy="1674041"/>
          </a:xfrm>
          <a:custGeom>
            <a:avLst/>
            <a:gdLst>
              <a:gd name="T0" fmla="*/ 2390 w 2390"/>
              <a:gd name="T1" fmla="*/ 3088 h 3088"/>
              <a:gd name="T2" fmla="*/ 2390 w 2390"/>
              <a:gd name="T3" fmla="*/ 0 h 3088"/>
              <a:gd name="T4" fmla="*/ 0 w 2390"/>
              <a:gd name="T5" fmla="*/ 974 h 3088"/>
              <a:gd name="T6" fmla="*/ 2390 w 2390"/>
              <a:gd name="T7" fmla="*/ 3088 h 3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0" h="3088">
                <a:moveTo>
                  <a:pt x="2390" y="3088"/>
                </a:moveTo>
                <a:lnTo>
                  <a:pt x="2390" y="0"/>
                </a:lnTo>
                <a:lnTo>
                  <a:pt x="0" y="974"/>
                </a:lnTo>
                <a:lnTo>
                  <a:pt x="2390" y="308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483847" y="2905606"/>
            <a:ext cx="3088154" cy="2246363"/>
          </a:xfrm>
          <a:custGeom>
            <a:avLst/>
            <a:gdLst>
              <a:gd name="T0" fmla="*/ 5700 w 5700"/>
              <a:gd name="T1" fmla="*/ 4143 h 4143"/>
              <a:gd name="T2" fmla="*/ 3175 w 5700"/>
              <a:gd name="T3" fmla="*/ 0 h 4143"/>
              <a:gd name="T4" fmla="*/ 0 w 5700"/>
              <a:gd name="T5" fmla="*/ 2371 h 4143"/>
              <a:gd name="T6" fmla="*/ 5700 w 5700"/>
              <a:gd name="T7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4143">
                <a:moveTo>
                  <a:pt x="5700" y="4143"/>
                </a:moveTo>
                <a:lnTo>
                  <a:pt x="3175" y="0"/>
                </a:lnTo>
                <a:lnTo>
                  <a:pt x="0" y="2371"/>
                </a:lnTo>
                <a:lnTo>
                  <a:pt x="5700" y="414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-11342" y="2147280"/>
            <a:ext cx="3214541" cy="2043667"/>
          </a:xfrm>
          <a:custGeom>
            <a:avLst/>
            <a:gdLst>
              <a:gd name="T0" fmla="*/ 5935 w 5935"/>
              <a:gd name="T1" fmla="*/ 1397 h 3768"/>
              <a:gd name="T2" fmla="*/ 0 w 5935"/>
              <a:gd name="T3" fmla="*/ 0 h 3768"/>
              <a:gd name="T4" fmla="*/ 2760 w 5935"/>
              <a:gd name="T5" fmla="*/ 3768 h 3768"/>
              <a:gd name="T6" fmla="*/ 5935 w 5935"/>
              <a:gd name="T7" fmla="*/ 1397 h 3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35" h="3768">
                <a:moveTo>
                  <a:pt x="5935" y="1397"/>
                </a:moveTo>
                <a:lnTo>
                  <a:pt x="0" y="0"/>
                </a:lnTo>
                <a:lnTo>
                  <a:pt x="2760" y="3768"/>
                </a:lnTo>
                <a:lnTo>
                  <a:pt x="5935" y="1397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-11344" y="2147279"/>
            <a:ext cx="1495191" cy="3004690"/>
          </a:xfrm>
          <a:custGeom>
            <a:avLst/>
            <a:gdLst>
              <a:gd name="T0" fmla="*/ 2760 w 2760"/>
              <a:gd name="T1" fmla="*/ 3768 h 5540"/>
              <a:gd name="T2" fmla="*/ 0 w 2760"/>
              <a:gd name="T3" fmla="*/ 0 h 5540"/>
              <a:gd name="T4" fmla="*/ 0 w 2760"/>
              <a:gd name="T5" fmla="*/ 5540 h 5540"/>
              <a:gd name="T6" fmla="*/ 2760 w 2760"/>
              <a:gd name="T7" fmla="*/ 3768 h 5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0" h="5540">
                <a:moveTo>
                  <a:pt x="2760" y="3768"/>
                </a:moveTo>
                <a:lnTo>
                  <a:pt x="0" y="0"/>
                </a:lnTo>
                <a:lnTo>
                  <a:pt x="0" y="5540"/>
                </a:lnTo>
                <a:lnTo>
                  <a:pt x="2760" y="376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-11342" y="-8467"/>
            <a:ext cx="3214541" cy="2914072"/>
          </a:xfrm>
          <a:custGeom>
            <a:avLst/>
            <a:gdLst>
              <a:gd name="T0" fmla="*/ 5935 w 5935"/>
              <a:gd name="T1" fmla="*/ 5374 h 5374"/>
              <a:gd name="T2" fmla="*/ 3005 w 5935"/>
              <a:gd name="T3" fmla="*/ 1655 h 5374"/>
              <a:gd name="T4" fmla="*/ 1701 w 5935"/>
              <a:gd name="T5" fmla="*/ 0 h 5374"/>
              <a:gd name="T6" fmla="*/ 0 w 5935"/>
              <a:gd name="T7" fmla="*/ 0 h 5374"/>
              <a:gd name="T8" fmla="*/ 0 w 5935"/>
              <a:gd name="T9" fmla="*/ 3977 h 5374"/>
              <a:gd name="T10" fmla="*/ 5935 w 5935"/>
              <a:gd name="T11" fmla="*/ 5374 h 5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35" h="5374">
                <a:moveTo>
                  <a:pt x="5935" y="5374"/>
                </a:moveTo>
                <a:lnTo>
                  <a:pt x="3005" y="1655"/>
                </a:lnTo>
                <a:lnTo>
                  <a:pt x="1701" y="0"/>
                </a:lnTo>
                <a:lnTo>
                  <a:pt x="0" y="0"/>
                </a:lnTo>
                <a:lnTo>
                  <a:pt x="0" y="3977"/>
                </a:lnTo>
                <a:lnTo>
                  <a:pt x="5935" y="5374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617389" y="888171"/>
            <a:ext cx="2022204" cy="2017435"/>
          </a:xfrm>
          <a:custGeom>
            <a:avLst/>
            <a:gdLst>
              <a:gd name="T0" fmla="*/ 2971 w 3734"/>
              <a:gd name="T1" fmla="*/ 3571 h 3719"/>
              <a:gd name="T2" fmla="*/ 3734 w 3734"/>
              <a:gd name="T3" fmla="*/ 841 h 3719"/>
              <a:gd name="T4" fmla="*/ 0 w 3734"/>
              <a:gd name="T5" fmla="*/ 0 h 3719"/>
              <a:gd name="T6" fmla="*/ 2930 w 3734"/>
              <a:gd name="T7" fmla="*/ 3719 h 3719"/>
              <a:gd name="T8" fmla="*/ 2971 w 3734"/>
              <a:gd name="T9" fmla="*/ 3571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34" h="3719">
                <a:moveTo>
                  <a:pt x="2971" y="3571"/>
                </a:moveTo>
                <a:lnTo>
                  <a:pt x="3734" y="841"/>
                </a:lnTo>
                <a:lnTo>
                  <a:pt x="0" y="0"/>
                </a:lnTo>
                <a:lnTo>
                  <a:pt x="2930" y="3719"/>
                </a:lnTo>
                <a:lnTo>
                  <a:pt x="2971" y="3571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1617393" y="-8467"/>
            <a:ext cx="2067513" cy="1354495"/>
          </a:xfrm>
          <a:custGeom>
            <a:avLst/>
            <a:gdLst>
              <a:gd name="T0" fmla="*/ 3734 w 3819"/>
              <a:gd name="T1" fmla="*/ 2496 h 2496"/>
              <a:gd name="T2" fmla="*/ 3819 w 3819"/>
              <a:gd name="T3" fmla="*/ 0 h 2496"/>
              <a:gd name="T4" fmla="*/ 2337 w 3819"/>
              <a:gd name="T5" fmla="*/ 0 h 2496"/>
              <a:gd name="T6" fmla="*/ 0 w 3819"/>
              <a:gd name="T7" fmla="*/ 1655 h 2496"/>
              <a:gd name="T8" fmla="*/ 3734 w 3819"/>
              <a:gd name="T9" fmla="*/ 2496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9" h="2496">
                <a:moveTo>
                  <a:pt x="3734" y="2496"/>
                </a:moveTo>
                <a:lnTo>
                  <a:pt x="3819" y="0"/>
                </a:lnTo>
                <a:lnTo>
                  <a:pt x="2337" y="0"/>
                </a:lnTo>
                <a:lnTo>
                  <a:pt x="0" y="1655"/>
                </a:lnTo>
                <a:lnTo>
                  <a:pt x="3734" y="249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909140" y="-8468"/>
            <a:ext cx="1974510" cy="896638"/>
          </a:xfrm>
          <a:custGeom>
            <a:avLst/>
            <a:gdLst>
              <a:gd name="T0" fmla="*/ 3641 w 3641"/>
              <a:gd name="T1" fmla="*/ 0 h 1655"/>
              <a:gd name="T2" fmla="*/ 0 w 3641"/>
              <a:gd name="T3" fmla="*/ 0 h 1655"/>
              <a:gd name="T4" fmla="*/ 1304 w 3641"/>
              <a:gd name="T5" fmla="*/ 1655 h 1655"/>
              <a:gd name="T6" fmla="*/ 3641 w 3641"/>
              <a:gd name="T7" fmla="*/ 0 h 1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41" h="1655">
                <a:moveTo>
                  <a:pt x="3641" y="0"/>
                </a:moveTo>
                <a:lnTo>
                  <a:pt x="0" y="0"/>
                </a:lnTo>
                <a:lnTo>
                  <a:pt x="1304" y="1655"/>
                </a:lnTo>
                <a:lnTo>
                  <a:pt x="3641" y="0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639595" y="-8467"/>
            <a:ext cx="3462547" cy="1354495"/>
          </a:xfrm>
          <a:custGeom>
            <a:avLst/>
            <a:gdLst>
              <a:gd name="T0" fmla="*/ 6392 w 6392"/>
              <a:gd name="T1" fmla="*/ 1543 h 2496"/>
              <a:gd name="T2" fmla="*/ 2032 w 6392"/>
              <a:gd name="T3" fmla="*/ 0 h 2496"/>
              <a:gd name="T4" fmla="*/ 85 w 6392"/>
              <a:gd name="T5" fmla="*/ 0 h 2496"/>
              <a:gd name="T6" fmla="*/ 0 w 6392"/>
              <a:gd name="T7" fmla="*/ 2496 h 2496"/>
              <a:gd name="T8" fmla="*/ 6392 w 6392"/>
              <a:gd name="T9" fmla="*/ 1543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2" h="2496">
                <a:moveTo>
                  <a:pt x="6392" y="1543"/>
                </a:moveTo>
                <a:lnTo>
                  <a:pt x="2032" y="0"/>
                </a:lnTo>
                <a:lnTo>
                  <a:pt x="85" y="0"/>
                </a:lnTo>
                <a:lnTo>
                  <a:pt x="0" y="2496"/>
                </a:lnTo>
                <a:lnTo>
                  <a:pt x="6392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639595" y="828553"/>
            <a:ext cx="4907659" cy="2077052"/>
          </a:xfrm>
          <a:custGeom>
            <a:avLst/>
            <a:gdLst>
              <a:gd name="T0" fmla="*/ 9059 w 9059"/>
              <a:gd name="T1" fmla="*/ 3831 h 3831"/>
              <a:gd name="T2" fmla="*/ 6392 w 9059"/>
              <a:gd name="T3" fmla="*/ 0 h 3831"/>
              <a:gd name="T4" fmla="*/ 0 w 9059"/>
              <a:gd name="T5" fmla="*/ 953 h 3831"/>
              <a:gd name="T6" fmla="*/ 9059 w 9059"/>
              <a:gd name="T7" fmla="*/ 3831 h 3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3831">
                <a:moveTo>
                  <a:pt x="9059" y="3831"/>
                </a:moveTo>
                <a:lnTo>
                  <a:pt x="6392" y="0"/>
                </a:lnTo>
                <a:lnTo>
                  <a:pt x="0" y="953"/>
                </a:lnTo>
                <a:lnTo>
                  <a:pt x="9059" y="383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84512" y="-8467"/>
            <a:ext cx="2670835" cy="837021"/>
          </a:xfrm>
          <a:custGeom>
            <a:avLst/>
            <a:gdLst>
              <a:gd name="T0" fmla="*/ 4931 w 4931"/>
              <a:gd name="T1" fmla="*/ 0 h 1543"/>
              <a:gd name="T2" fmla="*/ 0 w 4931"/>
              <a:gd name="T3" fmla="*/ 0 h 1543"/>
              <a:gd name="T4" fmla="*/ 1143 w 4931"/>
              <a:gd name="T5" fmla="*/ 1543 h 1543"/>
              <a:gd name="T6" fmla="*/ 2541 w 4931"/>
              <a:gd name="T7" fmla="*/ 974 h 1543"/>
              <a:gd name="T8" fmla="*/ 4931 w 4931"/>
              <a:gd name="T9" fmla="*/ 0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31" h="1543">
                <a:moveTo>
                  <a:pt x="4931" y="0"/>
                </a:moveTo>
                <a:lnTo>
                  <a:pt x="0" y="0"/>
                </a:lnTo>
                <a:lnTo>
                  <a:pt x="1143" y="1543"/>
                </a:lnTo>
                <a:lnTo>
                  <a:pt x="2541" y="974"/>
                </a:lnTo>
                <a:lnTo>
                  <a:pt x="4931" y="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102144" y="518546"/>
            <a:ext cx="2053205" cy="2387060"/>
          </a:xfrm>
          <a:custGeom>
            <a:avLst/>
            <a:gdLst>
              <a:gd name="T0" fmla="*/ 3788 w 3788"/>
              <a:gd name="T1" fmla="*/ 2114 h 4400"/>
              <a:gd name="T2" fmla="*/ 1398 w 3788"/>
              <a:gd name="T3" fmla="*/ 0 h 4400"/>
              <a:gd name="T4" fmla="*/ 0 w 3788"/>
              <a:gd name="T5" fmla="*/ 569 h 4400"/>
              <a:gd name="T6" fmla="*/ 2667 w 3788"/>
              <a:gd name="T7" fmla="*/ 4400 h 4400"/>
              <a:gd name="T8" fmla="*/ 3788 w 3788"/>
              <a:gd name="T9" fmla="*/ 2114 h 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8" h="4400">
                <a:moveTo>
                  <a:pt x="3788" y="2114"/>
                </a:moveTo>
                <a:lnTo>
                  <a:pt x="1398" y="0"/>
                </a:lnTo>
                <a:lnTo>
                  <a:pt x="0" y="569"/>
                </a:lnTo>
                <a:lnTo>
                  <a:pt x="2667" y="4400"/>
                </a:lnTo>
                <a:lnTo>
                  <a:pt x="3788" y="2114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7"/>
          <p:cNvSpPr>
            <a:spLocks/>
          </p:cNvSpPr>
          <p:nvPr/>
        </p:nvSpPr>
        <p:spPr bwMode="auto">
          <a:xfrm>
            <a:off x="4741312" y="-8467"/>
            <a:ext cx="2360827" cy="837021"/>
          </a:xfrm>
          <a:custGeom>
            <a:avLst/>
            <a:gdLst>
              <a:gd name="T0" fmla="*/ 4360 w 4360"/>
              <a:gd name="T1" fmla="*/ 1543 h 1543"/>
              <a:gd name="T2" fmla="*/ 3217 w 4360"/>
              <a:gd name="T3" fmla="*/ 0 h 1543"/>
              <a:gd name="T4" fmla="*/ 0 w 4360"/>
              <a:gd name="T5" fmla="*/ 0 h 1543"/>
              <a:gd name="T6" fmla="*/ 4360 w 4360"/>
              <a:gd name="T7" fmla="*/ 1543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60" h="1543">
                <a:moveTo>
                  <a:pt x="4360" y="1543"/>
                </a:moveTo>
                <a:lnTo>
                  <a:pt x="3217" y="0"/>
                </a:lnTo>
                <a:lnTo>
                  <a:pt x="0" y="0"/>
                </a:lnTo>
                <a:lnTo>
                  <a:pt x="4360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8"/>
          <p:cNvSpPr>
            <a:spLocks/>
          </p:cNvSpPr>
          <p:nvPr/>
        </p:nvSpPr>
        <p:spPr bwMode="auto">
          <a:xfrm>
            <a:off x="4572004" y="3640086"/>
            <a:ext cx="1981665" cy="1511884"/>
          </a:xfrm>
          <a:custGeom>
            <a:avLst/>
            <a:gdLst>
              <a:gd name="T0" fmla="*/ 3655 w 3655"/>
              <a:gd name="T1" fmla="*/ 2788 h 2788"/>
              <a:gd name="T2" fmla="*/ 2893 w 3655"/>
              <a:gd name="T3" fmla="*/ 0 h 2788"/>
              <a:gd name="T4" fmla="*/ 0 w 3655"/>
              <a:gd name="T5" fmla="*/ 2788 h 2788"/>
              <a:gd name="T6" fmla="*/ 3655 w 3655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55" h="2788">
                <a:moveTo>
                  <a:pt x="3655" y="2788"/>
                </a:moveTo>
                <a:lnTo>
                  <a:pt x="2893" y="0"/>
                </a:lnTo>
                <a:lnTo>
                  <a:pt x="0" y="2788"/>
                </a:lnTo>
                <a:lnTo>
                  <a:pt x="3655" y="278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6138731" y="3640086"/>
            <a:ext cx="2019820" cy="1511884"/>
          </a:xfrm>
          <a:custGeom>
            <a:avLst/>
            <a:gdLst>
              <a:gd name="T0" fmla="*/ 3726 w 3726"/>
              <a:gd name="T1" fmla="*/ 2788 h 2788"/>
              <a:gd name="T2" fmla="*/ 0 w 3726"/>
              <a:gd name="T3" fmla="*/ 0 h 2788"/>
              <a:gd name="T4" fmla="*/ 762 w 3726"/>
              <a:gd name="T5" fmla="*/ 2788 h 2788"/>
              <a:gd name="T6" fmla="*/ 3726 w 3726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26" h="2788">
                <a:moveTo>
                  <a:pt x="3726" y="2788"/>
                </a:moveTo>
                <a:lnTo>
                  <a:pt x="0" y="0"/>
                </a:lnTo>
                <a:lnTo>
                  <a:pt x="762" y="2788"/>
                </a:lnTo>
                <a:lnTo>
                  <a:pt x="3726" y="2788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6138731" y="2905606"/>
            <a:ext cx="3016614" cy="2246363"/>
          </a:xfrm>
          <a:custGeom>
            <a:avLst/>
            <a:gdLst>
              <a:gd name="T0" fmla="*/ 5566 w 5566"/>
              <a:gd name="T1" fmla="*/ 4143 h 4143"/>
              <a:gd name="T2" fmla="*/ 4445 w 5566"/>
              <a:gd name="T3" fmla="*/ 0 h 4143"/>
              <a:gd name="T4" fmla="*/ 0 w 5566"/>
              <a:gd name="T5" fmla="*/ 1355 h 4143"/>
              <a:gd name="T6" fmla="*/ 3726 w 5566"/>
              <a:gd name="T7" fmla="*/ 4143 h 4143"/>
              <a:gd name="T8" fmla="*/ 5566 w 5566"/>
              <a:gd name="T9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66" h="4143">
                <a:moveTo>
                  <a:pt x="5566" y="4143"/>
                </a:moveTo>
                <a:lnTo>
                  <a:pt x="4445" y="0"/>
                </a:lnTo>
                <a:lnTo>
                  <a:pt x="0" y="1355"/>
                </a:lnTo>
                <a:lnTo>
                  <a:pt x="3726" y="4143"/>
                </a:lnTo>
                <a:lnTo>
                  <a:pt x="5566" y="41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-11344" y="4190946"/>
            <a:ext cx="2000742" cy="961025"/>
          </a:xfrm>
          <a:custGeom>
            <a:avLst/>
            <a:gdLst>
              <a:gd name="T0" fmla="*/ 3691 w 3691"/>
              <a:gd name="T1" fmla="*/ 1772 h 1772"/>
              <a:gd name="T2" fmla="*/ 2760 w 3691"/>
              <a:gd name="T3" fmla="*/ 0 h 1772"/>
              <a:gd name="T4" fmla="*/ 0 w 3691"/>
              <a:gd name="T5" fmla="*/ 1772 h 1772"/>
              <a:gd name="T6" fmla="*/ 3691 w 3691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91" h="1772">
                <a:moveTo>
                  <a:pt x="3691" y="1772"/>
                </a:moveTo>
                <a:lnTo>
                  <a:pt x="2760" y="0"/>
                </a:lnTo>
                <a:lnTo>
                  <a:pt x="0" y="1772"/>
                </a:lnTo>
                <a:lnTo>
                  <a:pt x="3691" y="1772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1483847" y="4190946"/>
            <a:ext cx="3088154" cy="961025"/>
          </a:xfrm>
          <a:custGeom>
            <a:avLst/>
            <a:gdLst>
              <a:gd name="T0" fmla="*/ 5700 w 5700"/>
              <a:gd name="T1" fmla="*/ 1772 h 1772"/>
              <a:gd name="T2" fmla="*/ 0 w 5700"/>
              <a:gd name="T3" fmla="*/ 0 h 1772"/>
              <a:gd name="T4" fmla="*/ 931 w 5700"/>
              <a:gd name="T5" fmla="*/ 1772 h 1772"/>
              <a:gd name="T6" fmla="*/ 5700 w 5700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1772">
                <a:moveTo>
                  <a:pt x="5700" y="1772"/>
                </a:moveTo>
                <a:lnTo>
                  <a:pt x="0" y="0"/>
                </a:lnTo>
                <a:lnTo>
                  <a:pt x="931" y="1772"/>
                </a:lnTo>
                <a:lnTo>
                  <a:pt x="5700" y="1772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3639595" y="1346028"/>
            <a:ext cx="4907659" cy="2294057"/>
          </a:xfrm>
          <a:custGeom>
            <a:avLst/>
            <a:gdLst>
              <a:gd name="T0" fmla="*/ 9059 w 9059"/>
              <a:gd name="T1" fmla="*/ 2878 h 4233"/>
              <a:gd name="T2" fmla="*/ 0 w 9059"/>
              <a:gd name="T3" fmla="*/ 0 h 4233"/>
              <a:gd name="T4" fmla="*/ 4614 w 9059"/>
              <a:gd name="T5" fmla="*/ 4233 h 4233"/>
              <a:gd name="T6" fmla="*/ 9059 w 9059"/>
              <a:gd name="T7" fmla="*/ 2878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4233">
                <a:moveTo>
                  <a:pt x="9059" y="2878"/>
                </a:moveTo>
                <a:lnTo>
                  <a:pt x="0" y="0"/>
                </a:lnTo>
                <a:lnTo>
                  <a:pt x="4614" y="4233"/>
                </a:lnTo>
                <a:lnTo>
                  <a:pt x="9059" y="287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4"/>
          <p:cNvSpPr>
            <a:spLocks/>
          </p:cNvSpPr>
          <p:nvPr/>
        </p:nvSpPr>
        <p:spPr bwMode="auto">
          <a:xfrm>
            <a:off x="3227044" y="1346028"/>
            <a:ext cx="2911688" cy="2294057"/>
          </a:xfrm>
          <a:custGeom>
            <a:avLst/>
            <a:gdLst>
              <a:gd name="T0" fmla="*/ 5377 w 5377"/>
              <a:gd name="T1" fmla="*/ 4233 h 4233"/>
              <a:gd name="T2" fmla="*/ 763 w 5377"/>
              <a:gd name="T3" fmla="*/ 0 h 4233"/>
              <a:gd name="T4" fmla="*/ 0 w 5377"/>
              <a:gd name="T5" fmla="*/ 2730 h 4233"/>
              <a:gd name="T6" fmla="*/ 5377 w 5377"/>
              <a:gd name="T7" fmla="*/ 4233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77" h="4233">
                <a:moveTo>
                  <a:pt x="5377" y="4233"/>
                </a:moveTo>
                <a:lnTo>
                  <a:pt x="763" y="0"/>
                </a:lnTo>
                <a:lnTo>
                  <a:pt x="0" y="2730"/>
                </a:lnTo>
                <a:lnTo>
                  <a:pt x="5377" y="423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5"/>
          <p:cNvSpPr>
            <a:spLocks/>
          </p:cNvSpPr>
          <p:nvPr/>
        </p:nvSpPr>
        <p:spPr bwMode="auto">
          <a:xfrm>
            <a:off x="3203201" y="2824525"/>
            <a:ext cx="2935535" cy="2327442"/>
          </a:xfrm>
          <a:custGeom>
            <a:avLst/>
            <a:gdLst>
              <a:gd name="T0" fmla="*/ 5418 w 5418"/>
              <a:gd name="T1" fmla="*/ 1503 h 4291"/>
              <a:gd name="T2" fmla="*/ 41 w 5418"/>
              <a:gd name="T3" fmla="*/ 0 h 4291"/>
              <a:gd name="T4" fmla="*/ 0 w 5418"/>
              <a:gd name="T5" fmla="*/ 148 h 4291"/>
              <a:gd name="T6" fmla="*/ 2525 w 5418"/>
              <a:gd name="T7" fmla="*/ 4291 h 4291"/>
              <a:gd name="T8" fmla="*/ 5418 w 5418"/>
              <a:gd name="T9" fmla="*/ 1503 h 4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8" h="4291">
                <a:moveTo>
                  <a:pt x="5418" y="1503"/>
                </a:moveTo>
                <a:lnTo>
                  <a:pt x="41" y="0"/>
                </a:lnTo>
                <a:lnTo>
                  <a:pt x="0" y="148"/>
                </a:lnTo>
                <a:lnTo>
                  <a:pt x="2525" y="4291"/>
                </a:lnTo>
                <a:lnTo>
                  <a:pt x="5418" y="1503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8547256" y="1665574"/>
            <a:ext cx="608093" cy="3486394"/>
          </a:xfrm>
          <a:custGeom>
            <a:avLst/>
            <a:gdLst>
              <a:gd name="T0" fmla="*/ 1121 w 1121"/>
              <a:gd name="T1" fmla="*/ 6429 h 6429"/>
              <a:gd name="T2" fmla="*/ 1121 w 1121"/>
              <a:gd name="T3" fmla="*/ 0 h 6429"/>
              <a:gd name="T4" fmla="*/ 0 w 1121"/>
              <a:gd name="T5" fmla="*/ 2286 h 6429"/>
              <a:gd name="T6" fmla="*/ 1121 w 1121"/>
              <a:gd name="T7" fmla="*/ 6429 h 6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1" h="6429">
                <a:moveTo>
                  <a:pt x="1121" y="6429"/>
                </a:moveTo>
                <a:lnTo>
                  <a:pt x="1121" y="0"/>
                </a:lnTo>
                <a:lnTo>
                  <a:pt x="0" y="2286"/>
                </a:lnTo>
                <a:lnTo>
                  <a:pt x="1121" y="64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8803968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343" y="-8466"/>
            <a:ext cx="9166689" cy="5160437"/>
            <a:chOff x="-11344" y="-8468"/>
            <a:chExt cx="9166689" cy="5160437"/>
          </a:xfrm>
        </p:grpSpPr>
        <p:sp>
          <p:nvSpPr>
            <p:cNvPr id="3" name="Freeform 16"/>
            <p:cNvSpPr>
              <a:spLocks/>
            </p:cNvSpPr>
            <p:nvPr/>
          </p:nvSpPr>
          <p:spPr bwMode="auto">
            <a:xfrm>
              <a:off x="7860466" y="-8468"/>
              <a:ext cx="1294879" cy="1674041"/>
            </a:xfrm>
            <a:custGeom>
              <a:avLst/>
              <a:gdLst>
                <a:gd name="T0" fmla="*/ 2390 w 2390"/>
                <a:gd name="T1" fmla="*/ 3088 h 3088"/>
                <a:gd name="T2" fmla="*/ 2390 w 2390"/>
                <a:gd name="T3" fmla="*/ 0 h 3088"/>
                <a:gd name="T4" fmla="*/ 0 w 2390"/>
                <a:gd name="T5" fmla="*/ 974 h 3088"/>
                <a:gd name="T6" fmla="*/ 2390 w 2390"/>
                <a:gd name="T7" fmla="*/ 3088 h 3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0" h="3088">
                  <a:moveTo>
                    <a:pt x="2390" y="3088"/>
                  </a:moveTo>
                  <a:lnTo>
                    <a:pt x="2390" y="0"/>
                  </a:lnTo>
                  <a:lnTo>
                    <a:pt x="0" y="974"/>
                  </a:lnTo>
                  <a:lnTo>
                    <a:pt x="2390" y="30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-11344" y="-8468"/>
              <a:ext cx="9166687" cy="5160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483847" y="2905604"/>
              <a:ext cx="3088154" cy="2246363"/>
            </a:xfrm>
            <a:custGeom>
              <a:avLst/>
              <a:gdLst>
                <a:gd name="T0" fmla="*/ 5700 w 5700"/>
                <a:gd name="T1" fmla="*/ 4143 h 4143"/>
                <a:gd name="T2" fmla="*/ 3175 w 5700"/>
                <a:gd name="T3" fmla="*/ 0 h 4143"/>
                <a:gd name="T4" fmla="*/ 0 w 5700"/>
                <a:gd name="T5" fmla="*/ 2371 h 4143"/>
                <a:gd name="T6" fmla="*/ 5700 w 5700"/>
                <a:gd name="T7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4143">
                  <a:moveTo>
                    <a:pt x="5700" y="4143"/>
                  </a:moveTo>
                  <a:lnTo>
                    <a:pt x="3175" y="0"/>
                  </a:lnTo>
                  <a:lnTo>
                    <a:pt x="0" y="2371"/>
                  </a:lnTo>
                  <a:lnTo>
                    <a:pt x="5700" y="414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-11344" y="2147278"/>
              <a:ext cx="3214541" cy="2043667"/>
            </a:xfrm>
            <a:custGeom>
              <a:avLst/>
              <a:gdLst>
                <a:gd name="T0" fmla="*/ 5935 w 5935"/>
                <a:gd name="T1" fmla="*/ 1397 h 3768"/>
                <a:gd name="T2" fmla="*/ 0 w 5935"/>
                <a:gd name="T3" fmla="*/ 0 h 3768"/>
                <a:gd name="T4" fmla="*/ 2760 w 5935"/>
                <a:gd name="T5" fmla="*/ 3768 h 3768"/>
                <a:gd name="T6" fmla="*/ 5935 w 5935"/>
                <a:gd name="T7" fmla="*/ 1397 h 3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5" h="3768">
                  <a:moveTo>
                    <a:pt x="5935" y="1397"/>
                  </a:moveTo>
                  <a:lnTo>
                    <a:pt x="0" y="0"/>
                  </a:lnTo>
                  <a:lnTo>
                    <a:pt x="2760" y="3768"/>
                  </a:lnTo>
                  <a:lnTo>
                    <a:pt x="5935" y="13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-11344" y="2147278"/>
              <a:ext cx="1495191" cy="3004690"/>
            </a:xfrm>
            <a:custGeom>
              <a:avLst/>
              <a:gdLst>
                <a:gd name="T0" fmla="*/ 2760 w 2760"/>
                <a:gd name="T1" fmla="*/ 3768 h 5540"/>
                <a:gd name="T2" fmla="*/ 0 w 2760"/>
                <a:gd name="T3" fmla="*/ 0 h 5540"/>
                <a:gd name="T4" fmla="*/ 0 w 2760"/>
                <a:gd name="T5" fmla="*/ 5540 h 5540"/>
                <a:gd name="T6" fmla="*/ 2760 w 2760"/>
                <a:gd name="T7" fmla="*/ 3768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0" h="5540">
                  <a:moveTo>
                    <a:pt x="2760" y="3768"/>
                  </a:moveTo>
                  <a:lnTo>
                    <a:pt x="0" y="0"/>
                  </a:lnTo>
                  <a:lnTo>
                    <a:pt x="0" y="5540"/>
                  </a:lnTo>
                  <a:lnTo>
                    <a:pt x="2760" y="37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-11344" y="-8468"/>
              <a:ext cx="3214541" cy="2914072"/>
            </a:xfrm>
            <a:custGeom>
              <a:avLst/>
              <a:gdLst>
                <a:gd name="T0" fmla="*/ 5935 w 5935"/>
                <a:gd name="T1" fmla="*/ 5374 h 5374"/>
                <a:gd name="T2" fmla="*/ 3005 w 5935"/>
                <a:gd name="T3" fmla="*/ 1655 h 5374"/>
                <a:gd name="T4" fmla="*/ 1701 w 5935"/>
                <a:gd name="T5" fmla="*/ 0 h 5374"/>
                <a:gd name="T6" fmla="*/ 0 w 5935"/>
                <a:gd name="T7" fmla="*/ 0 h 5374"/>
                <a:gd name="T8" fmla="*/ 0 w 5935"/>
                <a:gd name="T9" fmla="*/ 3977 h 5374"/>
                <a:gd name="T10" fmla="*/ 5935 w 5935"/>
                <a:gd name="T11" fmla="*/ 5374 h 5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35" h="5374">
                  <a:moveTo>
                    <a:pt x="5935" y="5374"/>
                  </a:moveTo>
                  <a:lnTo>
                    <a:pt x="3005" y="1655"/>
                  </a:lnTo>
                  <a:lnTo>
                    <a:pt x="1701" y="0"/>
                  </a:lnTo>
                  <a:lnTo>
                    <a:pt x="0" y="0"/>
                  </a:lnTo>
                  <a:lnTo>
                    <a:pt x="0" y="3977"/>
                  </a:lnTo>
                  <a:lnTo>
                    <a:pt x="5935" y="5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617389" y="888170"/>
              <a:ext cx="2022204" cy="2017435"/>
            </a:xfrm>
            <a:custGeom>
              <a:avLst/>
              <a:gdLst>
                <a:gd name="T0" fmla="*/ 2971 w 3734"/>
                <a:gd name="T1" fmla="*/ 3571 h 3719"/>
                <a:gd name="T2" fmla="*/ 3734 w 3734"/>
                <a:gd name="T3" fmla="*/ 841 h 3719"/>
                <a:gd name="T4" fmla="*/ 0 w 3734"/>
                <a:gd name="T5" fmla="*/ 0 h 3719"/>
                <a:gd name="T6" fmla="*/ 2930 w 3734"/>
                <a:gd name="T7" fmla="*/ 3719 h 3719"/>
                <a:gd name="T8" fmla="*/ 2971 w 3734"/>
                <a:gd name="T9" fmla="*/ 3571 h 3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4" h="3719">
                  <a:moveTo>
                    <a:pt x="2971" y="3571"/>
                  </a:moveTo>
                  <a:lnTo>
                    <a:pt x="3734" y="841"/>
                  </a:lnTo>
                  <a:lnTo>
                    <a:pt x="0" y="0"/>
                  </a:lnTo>
                  <a:lnTo>
                    <a:pt x="2930" y="3719"/>
                  </a:lnTo>
                  <a:lnTo>
                    <a:pt x="2971" y="35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617389" y="-8468"/>
              <a:ext cx="2067513" cy="1354495"/>
            </a:xfrm>
            <a:custGeom>
              <a:avLst/>
              <a:gdLst>
                <a:gd name="T0" fmla="*/ 3734 w 3819"/>
                <a:gd name="T1" fmla="*/ 2496 h 2496"/>
                <a:gd name="T2" fmla="*/ 3819 w 3819"/>
                <a:gd name="T3" fmla="*/ 0 h 2496"/>
                <a:gd name="T4" fmla="*/ 2337 w 3819"/>
                <a:gd name="T5" fmla="*/ 0 h 2496"/>
                <a:gd name="T6" fmla="*/ 0 w 3819"/>
                <a:gd name="T7" fmla="*/ 1655 h 2496"/>
                <a:gd name="T8" fmla="*/ 3734 w 3819"/>
                <a:gd name="T9" fmla="*/ 2496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9" h="2496">
                  <a:moveTo>
                    <a:pt x="3734" y="2496"/>
                  </a:moveTo>
                  <a:lnTo>
                    <a:pt x="3819" y="0"/>
                  </a:lnTo>
                  <a:lnTo>
                    <a:pt x="2337" y="0"/>
                  </a:lnTo>
                  <a:lnTo>
                    <a:pt x="0" y="1655"/>
                  </a:lnTo>
                  <a:lnTo>
                    <a:pt x="3734" y="2496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09140" y="-8468"/>
              <a:ext cx="1974510" cy="896638"/>
            </a:xfrm>
            <a:custGeom>
              <a:avLst/>
              <a:gdLst>
                <a:gd name="T0" fmla="*/ 3641 w 3641"/>
                <a:gd name="T1" fmla="*/ 0 h 1655"/>
                <a:gd name="T2" fmla="*/ 0 w 3641"/>
                <a:gd name="T3" fmla="*/ 0 h 1655"/>
                <a:gd name="T4" fmla="*/ 1304 w 3641"/>
                <a:gd name="T5" fmla="*/ 1655 h 1655"/>
                <a:gd name="T6" fmla="*/ 3641 w 3641"/>
                <a:gd name="T7" fmla="*/ 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1" h="1655">
                  <a:moveTo>
                    <a:pt x="3641" y="0"/>
                  </a:moveTo>
                  <a:lnTo>
                    <a:pt x="0" y="0"/>
                  </a:lnTo>
                  <a:lnTo>
                    <a:pt x="1304" y="1655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3639593" y="-8468"/>
              <a:ext cx="3462547" cy="1354495"/>
            </a:xfrm>
            <a:custGeom>
              <a:avLst/>
              <a:gdLst>
                <a:gd name="T0" fmla="*/ 6392 w 6392"/>
                <a:gd name="T1" fmla="*/ 1543 h 2496"/>
                <a:gd name="T2" fmla="*/ 2032 w 6392"/>
                <a:gd name="T3" fmla="*/ 0 h 2496"/>
                <a:gd name="T4" fmla="*/ 85 w 6392"/>
                <a:gd name="T5" fmla="*/ 0 h 2496"/>
                <a:gd name="T6" fmla="*/ 0 w 6392"/>
                <a:gd name="T7" fmla="*/ 2496 h 2496"/>
                <a:gd name="T8" fmla="*/ 6392 w 6392"/>
                <a:gd name="T9" fmla="*/ 1543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2" h="2496">
                  <a:moveTo>
                    <a:pt x="6392" y="1543"/>
                  </a:moveTo>
                  <a:lnTo>
                    <a:pt x="2032" y="0"/>
                  </a:lnTo>
                  <a:lnTo>
                    <a:pt x="85" y="0"/>
                  </a:lnTo>
                  <a:lnTo>
                    <a:pt x="0" y="2496"/>
                  </a:lnTo>
                  <a:lnTo>
                    <a:pt x="6392" y="1543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639593" y="828553"/>
              <a:ext cx="4907659" cy="2077052"/>
            </a:xfrm>
            <a:custGeom>
              <a:avLst/>
              <a:gdLst>
                <a:gd name="T0" fmla="*/ 9059 w 9059"/>
                <a:gd name="T1" fmla="*/ 3831 h 3831"/>
                <a:gd name="T2" fmla="*/ 6392 w 9059"/>
                <a:gd name="T3" fmla="*/ 0 h 3831"/>
                <a:gd name="T4" fmla="*/ 0 w 9059"/>
                <a:gd name="T5" fmla="*/ 953 h 3831"/>
                <a:gd name="T6" fmla="*/ 9059 w 9059"/>
                <a:gd name="T7" fmla="*/ 3831 h 3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3831">
                  <a:moveTo>
                    <a:pt x="9059" y="3831"/>
                  </a:moveTo>
                  <a:lnTo>
                    <a:pt x="6392" y="0"/>
                  </a:lnTo>
                  <a:lnTo>
                    <a:pt x="0" y="953"/>
                  </a:lnTo>
                  <a:lnTo>
                    <a:pt x="9059" y="3831"/>
                  </a:ln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484508" y="-8468"/>
              <a:ext cx="2670835" cy="837021"/>
            </a:xfrm>
            <a:custGeom>
              <a:avLst/>
              <a:gdLst>
                <a:gd name="T0" fmla="*/ 4931 w 4931"/>
                <a:gd name="T1" fmla="*/ 0 h 1543"/>
                <a:gd name="T2" fmla="*/ 0 w 4931"/>
                <a:gd name="T3" fmla="*/ 0 h 1543"/>
                <a:gd name="T4" fmla="*/ 1143 w 4931"/>
                <a:gd name="T5" fmla="*/ 1543 h 1543"/>
                <a:gd name="T6" fmla="*/ 2541 w 4931"/>
                <a:gd name="T7" fmla="*/ 974 h 1543"/>
                <a:gd name="T8" fmla="*/ 4931 w 4931"/>
                <a:gd name="T9" fmla="*/ 0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31" h="1543">
                  <a:moveTo>
                    <a:pt x="4931" y="0"/>
                  </a:moveTo>
                  <a:lnTo>
                    <a:pt x="0" y="0"/>
                  </a:lnTo>
                  <a:lnTo>
                    <a:pt x="1143" y="1543"/>
                  </a:lnTo>
                  <a:lnTo>
                    <a:pt x="2541" y="974"/>
                  </a:lnTo>
                  <a:lnTo>
                    <a:pt x="49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7102140" y="518546"/>
              <a:ext cx="2053205" cy="2387060"/>
            </a:xfrm>
            <a:custGeom>
              <a:avLst/>
              <a:gdLst>
                <a:gd name="T0" fmla="*/ 3788 w 3788"/>
                <a:gd name="T1" fmla="*/ 2114 h 4400"/>
                <a:gd name="T2" fmla="*/ 1398 w 3788"/>
                <a:gd name="T3" fmla="*/ 0 h 4400"/>
                <a:gd name="T4" fmla="*/ 0 w 3788"/>
                <a:gd name="T5" fmla="*/ 569 h 4400"/>
                <a:gd name="T6" fmla="*/ 2667 w 3788"/>
                <a:gd name="T7" fmla="*/ 4400 h 4400"/>
                <a:gd name="T8" fmla="*/ 3788 w 3788"/>
                <a:gd name="T9" fmla="*/ 2114 h 4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8" h="4400">
                  <a:moveTo>
                    <a:pt x="3788" y="2114"/>
                  </a:moveTo>
                  <a:lnTo>
                    <a:pt x="1398" y="0"/>
                  </a:lnTo>
                  <a:lnTo>
                    <a:pt x="0" y="569"/>
                  </a:lnTo>
                  <a:lnTo>
                    <a:pt x="2667" y="4400"/>
                  </a:lnTo>
                  <a:lnTo>
                    <a:pt x="3788" y="211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741312" y="-8468"/>
              <a:ext cx="2360827" cy="837021"/>
            </a:xfrm>
            <a:custGeom>
              <a:avLst/>
              <a:gdLst>
                <a:gd name="T0" fmla="*/ 4360 w 4360"/>
                <a:gd name="T1" fmla="*/ 1543 h 1543"/>
                <a:gd name="T2" fmla="*/ 3217 w 4360"/>
                <a:gd name="T3" fmla="*/ 0 h 1543"/>
                <a:gd name="T4" fmla="*/ 0 w 4360"/>
                <a:gd name="T5" fmla="*/ 0 h 1543"/>
                <a:gd name="T6" fmla="*/ 4360 w 4360"/>
                <a:gd name="T7" fmla="*/ 154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0" h="1543">
                  <a:moveTo>
                    <a:pt x="4360" y="1543"/>
                  </a:moveTo>
                  <a:lnTo>
                    <a:pt x="3217" y="0"/>
                  </a:lnTo>
                  <a:lnTo>
                    <a:pt x="0" y="0"/>
                  </a:lnTo>
                  <a:lnTo>
                    <a:pt x="4360" y="154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4572000" y="3640084"/>
              <a:ext cx="1981665" cy="1511884"/>
            </a:xfrm>
            <a:custGeom>
              <a:avLst/>
              <a:gdLst>
                <a:gd name="T0" fmla="*/ 3655 w 3655"/>
                <a:gd name="T1" fmla="*/ 2788 h 2788"/>
                <a:gd name="T2" fmla="*/ 2893 w 3655"/>
                <a:gd name="T3" fmla="*/ 0 h 2788"/>
                <a:gd name="T4" fmla="*/ 0 w 3655"/>
                <a:gd name="T5" fmla="*/ 2788 h 2788"/>
                <a:gd name="T6" fmla="*/ 3655 w 3655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55" h="2788">
                  <a:moveTo>
                    <a:pt x="3655" y="2788"/>
                  </a:moveTo>
                  <a:lnTo>
                    <a:pt x="2893" y="0"/>
                  </a:lnTo>
                  <a:lnTo>
                    <a:pt x="0" y="2788"/>
                  </a:lnTo>
                  <a:lnTo>
                    <a:pt x="3655" y="2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6138731" y="3640084"/>
              <a:ext cx="2019820" cy="1511884"/>
            </a:xfrm>
            <a:custGeom>
              <a:avLst/>
              <a:gdLst>
                <a:gd name="T0" fmla="*/ 3726 w 3726"/>
                <a:gd name="T1" fmla="*/ 2788 h 2788"/>
                <a:gd name="T2" fmla="*/ 0 w 3726"/>
                <a:gd name="T3" fmla="*/ 0 h 2788"/>
                <a:gd name="T4" fmla="*/ 762 w 3726"/>
                <a:gd name="T5" fmla="*/ 2788 h 2788"/>
                <a:gd name="T6" fmla="*/ 3726 w 3726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6" h="2788">
                  <a:moveTo>
                    <a:pt x="3726" y="2788"/>
                  </a:moveTo>
                  <a:lnTo>
                    <a:pt x="0" y="0"/>
                  </a:lnTo>
                  <a:lnTo>
                    <a:pt x="762" y="2788"/>
                  </a:lnTo>
                  <a:lnTo>
                    <a:pt x="3726" y="278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138731" y="2905604"/>
              <a:ext cx="3016614" cy="2246363"/>
            </a:xfrm>
            <a:custGeom>
              <a:avLst/>
              <a:gdLst>
                <a:gd name="T0" fmla="*/ 5566 w 5566"/>
                <a:gd name="T1" fmla="*/ 4143 h 4143"/>
                <a:gd name="T2" fmla="*/ 4445 w 5566"/>
                <a:gd name="T3" fmla="*/ 0 h 4143"/>
                <a:gd name="T4" fmla="*/ 0 w 5566"/>
                <a:gd name="T5" fmla="*/ 1355 h 4143"/>
                <a:gd name="T6" fmla="*/ 3726 w 5566"/>
                <a:gd name="T7" fmla="*/ 4143 h 4143"/>
                <a:gd name="T8" fmla="*/ 5566 w 5566"/>
                <a:gd name="T9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6" h="4143">
                  <a:moveTo>
                    <a:pt x="5566" y="4143"/>
                  </a:moveTo>
                  <a:lnTo>
                    <a:pt x="4445" y="0"/>
                  </a:lnTo>
                  <a:lnTo>
                    <a:pt x="0" y="1355"/>
                  </a:lnTo>
                  <a:lnTo>
                    <a:pt x="3726" y="4143"/>
                  </a:lnTo>
                  <a:lnTo>
                    <a:pt x="5566" y="4143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-11344" y="4190944"/>
              <a:ext cx="2000742" cy="961025"/>
            </a:xfrm>
            <a:custGeom>
              <a:avLst/>
              <a:gdLst>
                <a:gd name="T0" fmla="*/ 3691 w 3691"/>
                <a:gd name="T1" fmla="*/ 1772 h 1772"/>
                <a:gd name="T2" fmla="*/ 2760 w 3691"/>
                <a:gd name="T3" fmla="*/ 0 h 1772"/>
                <a:gd name="T4" fmla="*/ 0 w 3691"/>
                <a:gd name="T5" fmla="*/ 1772 h 1772"/>
                <a:gd name="T6" fmla="*/ 3691 w 3691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1" h="1772">
                  <a:moveTo>
                    <a:pt x="3691" y="1772"/>
                  </a:moveTo>
                  <a:lnTo>
                    <a:pt x="2760" y="0"/>
                  </a:lnTo>
                  <a:lnTo>
                    <a:pt x="0" y="1772"/>
                  </a:lnTo>
                  <a:lnTo>
                    <a:pt x="3691" y="177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483847" y="4190944"/>
              <a:ext cx="3088154" cy="961025"/>
            </a:xfrm>
            <a:custGeom>
              <a:avLst/>
              <a:gdLst>
                <a:gd name="T0" fmla="*/ 5700 w 5700"/>
                <a:gd name="T1" fmla="*/ 1772 h 1772"/>
                <a:gd name="T2" fmla="*/ 0 w 5700"/>
                <a:gd name="T3" fmla="*/ 0 h 1772"/>
                <a:gd name="T4" fmla="*/ 931 w 5700"/>
                <a:gd name="T5" fmla="*/ 1772 h 1772"/>
                <a:gd name="T6" fmla="*/ 5700 w 5700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1772">
                  <a:moveTo>
                    <a:pt x="5700" y="1772"/>
                  </a:moveTo>
                  <a:lnTo>
                    <a:pt x="0" y="0"/>
                  </a:lnTo>
                  <a:lnTo>
                    <a:pt x="931" y="1772"/>
                  </a:lnTo>
                  <a:lnTo>
                    <a:pt x="5700" y="17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3639593" y="1346027"/>
              <a:ext cx="4907659" cy="2294057"/>
            </a:xfrm>
            <a:custGeom>
              <a:avLst/>
              <a:gdLst>
                <a:gd name="T0" fmla="*/ 9059 w 9059"/>
                <a:gd name="T1" fmla="*/ 2878 h 4233"/>
                <a:gd name="T2" fmla="*/ 0 w 9059"/>
                <a:gd name="T3" fmla="*/ 0 h 4233"/>
                <a:gd name="T4" fmla="*/ 4614 w 9059"/>
                <a:gd name="T5" fmla="*/ 4233 h 4233"/>
                <a:gd name="T6" fmla="*/ 9059 w 9059"/>
                <a:gd name="T7" fmla="*/ 2878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4233">
                  <a:moveTo>
                    <a:pt x="9059" y="2878"/>
                  </a:moveTo>
                  <a:lnTo>
                    <a:pt x="0" y="0"/>
                  </a:lnTo>
                  <a:lnTo>
                    <a:pt x="4614" y="4233"/>
                  </a:lnTo>
                  <a:lnTo>
                    <a:pt x="9059" y="28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3227044" y="1346027"/>
              <a:ext cx="2911688" cy="2294057"/>
            </a:xfrm>
            <a:custGeom>
              <a:avLst/>
              <a:gdLst>
                <a:gd name="T0" fmla="*/ 5377 w 5377"/>
                <a:gd name="T1" fmla="*/ 4233 h 4233"/>
                <a:gd name="T2" fmla="*/ 763 w 5377"/>
                <a:gd name="T3" fmla="*/ 0 h 4233"/>
                <a:gd name="T4" fmla="*/ 0 w 5377"/>
                <a:gd name="T5" fmla="*/ 2730 h 4233"/>
                <a:gd name="T6" fmla="*/ 5377 w 5377"/>
                <a:gd name="T7" fmla="*/ 4233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77" h="4233">
                  <a:moveTo>
                    <a:pt x="5377" y="4233"/>
                  </a:moveTo>
                  <a:lnTo>
                    <a:pt x="763" y="0"/>
                  </a:lnTo>
                  <a:lnTo>
                    <a:pt x="0" y="2730"/>
                  </a:lnTo>
                  <a:lnTo>
                    <a:pt x="5377" y="42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3203197" y="2824525"/>
              <a:ext cx="2935535" cy="2327442"/>
            </a:xfrm>
            <a:custGeom>
              <a:avLst/>
              <a:gdLst>
                <a:gd name="T0" fmla="*/ 5418 w 5418"/>
                <a:gd name="T1" fmla="*/ 1503 h 4291"/>
                <a:gd name="T2" fmla="*/ 41 w 5418"/>
                <a:gd name="T3" fmla="*/ 0 h 4291"/>
                <a:gd name="T4" fmla="*/ 0 w 5418"/>
                <a:gd name="T5" fmla="*/ 148 h 4291"/>
                <a:gd name="T6" fmla="*/ 2525 w 5418"/>
                <a:gd name="T7" fmla="*/ 4291 h 4291"/>
                <a:gd name="T8" fmla="*/ 5418 w 5418"/>
                <a:gd name="T9" fmla="*/ 1503 h 4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18" h="4291">
                  <a:moveTo>
                    <a:pt x="5418" y="1503"/>
                  </a:moveTo>
                  <a:lnTo>
                    <a:pt x="41" y="0"/>
                  </a:lnTo>
                  <a:lnTo>
                    <a:pt x="0" y="148"/>
                  </a:lnTo>
                  <a:lnTo>
                    <a:pt x="2525" y="4291"/>
                  </a:lnTo>
                  <a:lnTo>
                    <a:pt x="5418" y="150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8547252" y="1665573"/>
              <a:ext cx="608093" cy="3486394"/>
            </a:xfrm>
            <a:custGeom>
              <a:avLst/>
              <a:gdLst>
                <a:gd name="T0" fmla="*/ 1121 w 1121"/>
                <a:gd name="T1" fmla="*/ 6429 h 6429"/>
                <a:gd name="T2" fmla="*/ 1121 w 1121"/>
                <a:gd name="T3" fmla="*/ 0 h 6429"/>
                <a:gd name="T4" fmla="*/ 0 w 1121"/>
                <a:gd name="T5" fmla="*/ 2286 h 6429"/>
                <a:gd name="T6" fmla="*/ 1121 w 1121"/>
                <a:gd name="T7" fmla="*/ 6429 h 6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1" h="6429">
                  <a:moveTo>
                    <a:pt x="1121" y="6429"/>
                  </a:moveTo>
                  <a:lnTo>
                    <a:pt x="1121" y="0"/>
                  </a:lnTo>
                  <a:lnTo>
                    <a:pt x="0" y="2286"/>
                  </a:lnTo>
                  <a:lnTo>
                    <a:pt x="1121" y="642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24718384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513286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6" hasCustomPrompt="1"/>
          </p:nvPr>
        </p:nvSpPr>
        <p:spPr>
          <a:xfrm>
            <a:off x="3273552" y="722376"/>
            <a:ext cx="4521277" cy="2581275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277" h="2889504">
                <a:moveTo>
                  <a:pt x="603849" y="0"/>
                </a:moveTo>
                <a:lnTo>
                  <a:pt x="4521277" y="0"/>
                </a:lnTo>
                <a:lnTo>
                  <a:pt x="4521277" y="2889504"/>
                </a:lnTo>
                <a:lnTo>
                  <a:pt x="0" y="2889504"/>
                </a:lnTo>
                <a:lnTo>
                  <a:pt x="6038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78608"/>
            <a:ext cx="3401695" cy="977465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672" y="3328416"/>
            <a:ext cx="6107301" cy="685800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301" h="677494">
                <a:moveTo>
                  <a:pt x="166977" y="0"/>
                </a:moveTo>
                <a:lnTo>
                  <a:pt x="6107301" y="838"/>
                </a:lnTo>
                <a:lnTo>
                  <a:pt x="6107301" y="677494"/>
                </a:lnTo>
                <a:lnTo>
                  <a:pt x="0" y="676656"/>
                </a:lnTo>
                <a:lnTo>
                  <a:pt x="16697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1" y="3584448"/>
            <a:ext cx="1810512" cy="82473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93050"/>
              <a:gd name="connsiteX1" fmla="*/ 1810512 w 1810512"/>
              <a:gd name="connsiteY1" fmla="*/ 0 h 693050"/>
              <a:gd name="connsiteX2" fmla="*/ 1591101 w 1810512"/>
              <a:gd name="connsiteY2" fmla="*/ 693050 h 693050"/>
              <a:gd name="connsiteX3" fmla="*/ 0 w 1810512"/>
              <a:gd name="connsiteY3" fmla="*/ 685800 h 693050"/>
              <a:gd name="connsiteX4" fmla="*/ 0 w 1810512"/>
              <a:gd name="connsiteY4" fmla="*/ 0 h 693050"/>
              <a:gd name="connsiteX0" fmla="*/ 0 w 1793259"/>
              <a:gd name="connsiteY0" fmla="*/ 0 h 693050"/>
              <a:gd name="connsiteX1" fmla="*/ 1793259 w 1793259"/>
              <a:gd name="connsiteY1" fmla="*/ 0 h 693050"/>
              <a:gd name="connsiteX2" fmla="*/ 1591101 w 1793259"/>
              <a:gd name="connsiteY2" fmla="*/ 693050 h 693050"/>
              <a:gd name="connsiteX3" fmla="*/ 0 w 1793259"/>
              <a:gd name="connsiteY3" fmla="*/ 685800 h 693050"/>
              <a:gd name="connsiteX4" fmla="*/ 0 w 1793259"/>
              <a:gd name="connsiteY4" fmla="*/ 0 h 69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3259" h="693050">
                <a:moveTo>
                  <a:pt x="0" y="0"/>
                </a:moveTo>
                <a:lnTo>
                  <a:pt x="1793259" y="0"/>
                </a:lnTo>
                <a:lnTo>
                  <a:pt x="1591101" y="69305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9344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OUR VISION</a:t>
            </a:r>
            <a:endParaRPr lang="en-US" sz="2000" dirty="0"/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7241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VIDEO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2971800" y="4019550"/>
            <a:ext cx="4953000" cy="381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Roboto"/>
                <a:ea typeface="Roboto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"Click to edit Master text styles"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1671705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5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4" grpId="0" animBg="1"/>
      <p:bldP spid="16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28003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55655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-15875" y="750888"/>
            <a:ext cx="2895600" cy="2514600"/>
          </a:xfrm>
        </p:spPr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7385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766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3137481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3400" y="1352550"/>
            <a:ext cx="807720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6249223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52550"/>
            <a:ext cx="4114800" cy="32004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189347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78958" y="1504950"/>
            <a:ext cx="576504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2754639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1428751"/>
            <a:ext cx="4572000" cy="23622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0856960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3611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9636218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28600" y="213658"/>
            <a:ext cx="3886200" cy="467756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8913063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07766" y="1601481"/>
            <a:ext cx="2328468" cy="264667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872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 flipH="1">
            <a:off x="6064716" y="21671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lelogram 7"/>
          <p:cNvSpPr/>
          <p:nvPr userDrawn="1"/>
        </p:nvSpPr>
        <p:spPr>
          <a:xfrm>
            <a:off x="1938528" y="3959352"/>
            <a:ext cx="3127248" cy="564543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4543 h 564543"/>
              <a:gd name="connsiteX1" fmla="*/ 144896 w 3015691"/>
              <a:gd name="connsiteY1" fmla="*/ 0 h 564543"/>
              <a:gd name="connsiteX2" fmla="*/ 3015691 w 3015691"/>
              <a:gd name="connsiteY2" fmla="*/ 1272 h 564543"/>
              <a:gd name="connsiteX3" fmla="*/ 2871216 w 3015691"/>
              <a:gd name="connsiteY3" fmla="*/ 564543 h 564543"/>
              <a:gd name="connsiteX4" fmla="*/ 0 w 3015691"/>
              <a:gd name="connsiteY4" fmla="*/ 564543 h 56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5691" h="564543">
                <a:moveTo>
                  <a:pt x="0" y="564543"/>
                </a:moveTo>
                <a:lnTo>
                  <a:pt x="144896" y="0"/>
                </a:lnTo>
                <a:lnTo>
                  <a:pt x="3015691" y="1272"/>
                </a:lnTo>
                <a:lnTo>
                  <a:pt x="2871216" y="564543"/>
                </a:lnTo>
                <a:lnTo>
                  <a:pt x="0" y="56454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7"/>
          <p:cNvSpPr/>
          <p:nvPr userDrawn="1"/>
        </p:nvSpPr>
        <p:spPr>
          <a:xfrm>
            <a:off x="2594344" y="774619"/>
            <a:ext cx="3280569" cy="1219429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48640 h 548640"/>
              <a:gd name="connsiteX1" fmla="*/ 137160 w 3015691"/>
              <a:gd name="connsiteY1" fmla="*/ 0 h 548640"/>
              <a:gd name="connsiteX2" fmla="*/ 3015691 w 3015691"/>
              <a:gd name="connsiteY2" fmla="*/ 106 h 548640"/>
              <a:gd name="connsiteX3" fmla="*/ 2871216 w 3015691"/>
              <a:gd name="connsiteY3" fmla="*/ 548640 h 548640"/>
              <a:gd name="connsiteX4" fmla="*/ 0 w 3015691"/>
              <a:gd name="connsiteY4" fmla="*/ 548640 h 548640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3016032 w 3160507"/>
              <a:gd name="connsiteY3" fmla="*/ 548640 h 563377"/>
              <a:gd name="connsiteX4" fmla="*/ 0 w 3160507"/>
              <a:gd name="connsiteY4" fmla="*/ 563377 h 563377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2902248 w 3160507"/>
              <a:gd name="connsiteY3" fmla="*/ 558465 h 563377"/>
              <a:gd name="connsiteX4" fmla="*/ 0 w 3160507"/>
              <a:gd name="connsiteY4" fmla="*/ 563377 h 563377"/>
              <a:gd name="connsiteX0" fmla="*/ 0 w 3170850"/>
              <a:gd name="connsiteY0" fmla="*/ 563377 h 563377"/>
              <a:gd name="connsiteX1" fmla="*/ 281976 w 3170850"/>
              <a:gd name="connsiteY1" fmla="*/ 0 h 563377"/>
              <a:gd name="connsiteX2" fmla="*/ 3170850 w 3170850"/>
              <a:gd name="connsiteY2" fmla="*/ 9930 h 563377"/>
              <a:gd name="connsiteX3" fmla="*/ 2902248 w 3170850"/>
              <a:gd name="connsiteY3" fmla="*/ 558465 h 563377"/>
              <a:gd name="connsiteX4" fmla="*/ 0 w 3170850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902248 w 3191538"/>
              <a:gd name="connsiteY3" fmla="*/ 558465 h 563377"/>
              <a:gd name="connsiteX4" fmla="*/ 0 w 3191538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891904 w 3191538"/>
              <a:gd name="connsiteY3" fmla="*/ 563377 h 563377"/>
              <a:gd name="connsiteX4" fmla="*/ 0 w 3191538"/>
              <a:gd name="connsiteY4" fmla="*/ 563377 h 56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1538" h="563377">
                <a:moveTo>
                  <a:pt x="0" y="563377"/>
                </a:moveTo>
                <a:lnTo>
                  <a:pt x="281976" y="0"/>
                </a:lnTo>
                <a:lnTo>
                  <a:pt x="3191538" y="105"/>
                </a:lnTo>
                <a:lnTo>
                  <a:pt x="2891904" y="563377"/>
                </a:lnTo>
                <a:lnTo>
                  <a:pt x="0" y="5633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095500" y="2029968"/>
            <a:ext cx="3451225" cy="1898650"/>
          </a:xfrm>
          <a:custGeom>
            <a:avLst/>
            <a:gdLst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304482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635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51175"/>
              <a:gd name="connsiteY0" fmla="*/ 0 h 1898650"/>
              <a:gd name="connsiteX1" fmla="*/ 3051175 w 3051175"/>
              <a:gd name="connsiteY1" fmla="*/ 0 h 1898650"/>
              <a:gd name="connsiteX2" fmla="*/ 2555875 w 3051175"/>
              <a:gd name="connsiteY2" fmla="*/ 1898650 h 1898650"/>
              <a:gd name="connsiteX3" fmla="*/ 0 w 3051175"/>
              <a:gd name="connsiteY3" fmla="*/ 1898650 h 1898650"/>
              <a:gd name="connsiteX4" fmla="*/ 0 w 3051175"/>
              <a:gd name="connsiteY4" fmla="*/ 0 h 1898650"/>
              <a:gd name="connsiteX0" fmla="*/ 0 w 3032125"/>
              <a:gd name="connsiteY0" fmla="*/ 0 h 1898650"/>
              <a:gd name="connsiteX1" fmla="*/ 3032125 w 3032125"/>
              <a:gd name="connsiteY1" fmla="*/ 0 h 1898650"/>
              <a:gd name="connsiteX2" fmla="*/ 2555875 w 3032125"/>
              <a:gd name="connsiteY2" fmla="*/ 1898650 h 1898650"/>
              <a:gd name="connsiteX3" fmla="*/ 0 w 3032125"/>
              <a:gd name="connsiteY3" fmla="*/ 1898650 h 1898650"/>
              <a:gd name="connsiteX4" fmla="*/ 0 w 3032125"/>
              <a:gd name="connsiteY4" fmla="*/ 0 h 1898650"/>
              <a:gd name="connsiteX0" fmla="*/ 41910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19100 w 3451225"/>
              <a:gd name="connsiteY4" fmla="*/ 0 h 1898650"/>
              <a:gd name="connsiteX0" fmla="*/ 47625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76250 w 3451225"/>
              <a:gd name="connsiteY4" fmla="*/ 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1225" h="1898650">
                <a:moveTo>
                  <a:pt x="476250" y="0"/>
                </a:moveTo>
                <a:lnTo>
                  <a:pt x="3451225" y="0"/>
                </a:lnTo>
                <a:lnTo>
                  <a:pt x="2974975" y="1898650"/>
                </a:lnTo>
                <a:lnTo>
                  <a:pt x="0" y="1898650"/>
                </a:lnTo>
                <a:lnTo>
                  <a:pt x="47625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371600" indent="-114300" algn="r"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774700"/>
            <a:ext cx="2843784" cy="2247595"/>
          </a:xfrm>
          <a:custGeom>
            <a:avLst/>
            <a:gdLst>
              <a:gd name="connsiteX0" fmla="*/ 0 w 2843784"/>
              <a:gd name="connsiteY0" fmla="*/ 0 h 2240280"/>
              <a:gd name="connsiteX1" fmla="*/ 2843784 w 2843784"/>
              <a:gd name="connsiteY1" fmla="*/ 0 h 2240280"/>
              <a:gd name="connsiteX2" fmla="*/ 2843784 w 2843784"/>
              <a:gd name="connsiteY2" fmla="*/ 2240280 h 2240280"/>
              <a:gd name="connsiteX3" fmla="*/ 0 w 2843784"/>
              <a:gd name="connsiteY3" fmla="*/ 2240280 h 2240280"/>
              <a:gd name="connsiteX4" fmla="*/ 0 w 2843784"/>
              <a:gd name="connsiteY4" fmla="*/ 0 h 2240280"/>
              <a:gd name="connsiteX0" fmla="*/ 0 w 2843784"/>
              <a:gd name="connsiteY0" fmla="*/ 0 h 2247595"/>
              <a:gd name="connsiteX1" fmla="*/ 2843784 w 2843784"/>
              <a:gd name="connsiteY1" fmla="*/ 0 h 2247595"/>
              <a:gd name="connsiteX2" fmla="*/ 2280513 w 2843784"/>
              <a:gd name="connsiteY2" fmla="*/ 2247595 h 2247595"/>
              <a:gd name="connsiteX3" fmla="*/ 0 w 2843784"/>
              <a:gd name="connsiteY3" fmla="*/ 2240280 h 2247595"/>
              <a:gd name="connsiteX4" fmla="*/ 0 w 2843784"/>
              <a:gd name="connsiteY4" fmla="*/ 0 h 22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784" h="2247595">
                <a:moveTo>
                  <a:pt x="0" y="0"/>
                </a:moveTo>
                <a:lnTo>
                  <a:pt x="2843784" y="0"/>
                </a:lnTo>
                <a:lnTo>
                  <a:pt x="2280513" y="2247595"/>
                </a:lnTo>
                <a:lnTo>
                  <a:pt x="0" y="2240280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0" y="3063240"/>
            <a:ext cx="2273198" cy="1453896"/>
          </a:xfrm>
          <a:custGeom>
            <a:avLst/>
            <a:gdLst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2258568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1900123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73198"/>
              <a:gd name="connsiteY0" fmla="*/ 0 h 1453896"/>
              <a:gd name="connsiteX1" fmla="*/ 2273198 w 2273198"/>
              <a:gd name="connsiteY1" fmla="*/ 0 h 1453896"/>
              <a:gd name="connsiteX2" fmla="*/ 1900123 w 2273198"/>
              <a:gd name="connsiteY2" fmla="*/ 1453896 h 1453896"/>
              <a:gd name="connsiteX3" fmla="*/ 0 w 2273198"/>
              <a:gd name="connsiteY3" fmla="*/ 1453896 h 1453896"/>
              <a:gd name="connsiteX4" fmla="*/ 0 w 2273198"/>
              <a:gd name="connsiteY4" fmla="*/ 0 h 1453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3198" h="1453896">
                <a:moveTo>
                  <a:pt x="0" y="0"/>
                </a:moveTo>
                <a:lnTo>
                  <a:pt x="2273198" y="0"/>
                </a:lnTo>
                <a:lnTo>
                  <a:pt x="1900123" y="1453896"/>
                </a:lnTo>
                <a:lnTo>
                  <a:pt x="0" y="1453896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88516" y="2295144"/>
            <a:ext cx="2926884" cy="194069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17780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064716" y="16573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ABOUT US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31991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5" grpId="0" animBg="1"/>
      <p:bldP spid="2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4" y="1428750"/>
            <a:ext cx="1600199" cy="180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0724998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428750"/>
            <a:ext cx="2212848" cy="221284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052332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5717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42590" y="1430541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91255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8436823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15046" y="1535665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4170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01535" y="1533812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801535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1711560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2230811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4" name="Freeform 23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76200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828800" y="1504950"/>
            <a:ext cx="3657600" cy="366077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467600" y="1504951"/>
            <a:ext cx="1828800" cy="36385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567916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567916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76200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058074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2286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858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633414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11876" y="455964"/>
            <a:ext cx="2612572" cy="2705512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2" h="2705512">
                <a:moveTo>
                  <a:pt x="11876" y="0"/>
                </a:moveTo>
                <a:lnTo>
                  <a:pt x="742207" y="172192"/>
                </a:lnTo>
                <a:lnTo>
                  <a:pt x="2612572" y="1820799"/>
                </a:lnTo>
                <a:lnTo>
                  <a:pt x="0" y="2705512"/>
                </a:lnTo>
                <a:cubicBezTo>
                  <a:pt x="3959" y="1803675"/>
                  <a:pt x="7917" y="901837"/>
                  <a:pt x="11876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0541" y="2263983"/>
            <a:ext cx="258882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8821" h="2883641">
                <a:moveTo>
                  <a:pt x="0" y="888586"/>
                </a:moveTo>
                <a:lnTo>
                  <a:pt x="2588821" y="0"/>
                </a:lnTo>
                <a:lnTo>
                  <a:pt x="1641764" y="2883641"/>
                </a:lnTo>
                <a:lnTo>
                  <a:pt x="0" y="888586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653295" y="2267941"/>
            <a:ext cx="291836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  <a:gd name="connsiteX0" fmla="*/ 0 w 2434442"/>
              <a:gd name="connsiteY0" fmla="*/ 1037028 h 3032083"/>
              <a:gd name="connsiteX1" fmla="*/ 2434442 w 2434442"/>
              <a:gd name="connsiteY1" fmla="*/ 0 h 3032083"/>
              <a:gd name="connsiteX2" fmla="*/ 1641764 w 2434442"/>
              <a:gd name="connsiteY2" fmla="*/ 3032083 h 3032083"/>
              <a:gd name="connsiteX3" fmla="*/ 0 w 2434442"/>
              <a:gd name="connsiteY3" fmla="*/ 1037028 h 3032083"/>
              <a:gd name="connsiteX0" fmla="*/ 0 w 4408714"/>
              <a:gd name="connsiteY0" fmla="*/ 1037028 h 2871766"/>
              <a:gd name="connsiteX1" fmla="*/ 2434442 w 4408714"/>
              <a:gd name="connsiteY1" fmla="*/ 0 h 2871766"/>
              <a:gd name="connsiteX2" fmla="*/ 4408714 w 4408714"/>
              <a:gd name="connsiteY2" fmla="*/ 2871766 h 2871766"/>
              <a:gd name="connsiteX3" fmla="*/ 0 w 4408714"/>
              <a:gd name="connsiteY3" fmla="*/ 1037028 h 2871766"/>
              <a:gd name="connsiteX0" fmla="*/ 0 w 2918361"/>
              <a:gd name="connsiteY0" fmla="*/ 2883641 h 2883641"/>
              <a:gd name="connsiteX1" fmla="*/ 944089 w 2918361"/>
              <a:gd name="connsiteY1" fmla="*/ 0 h 2883641"/>
              <a:gd name="connsiteX2" fmla="*/ 2918361 w 2918361"/>
              <a:gd name="connsiteY2" fmla="*/ 2871766 h 2883641"/>
              <a:gd name="connsiteX3" fmla="*/ 0 w 2918361"/>
              <a:gd name="connsiteY3" fmla="*/ 2883641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8361" h="2883641">
                <a:moveTo>
                  <a:pt x="0" y="2883641"/>
                </a:moveTo>
                <a:lnTo>
                  <a:pt x="944089" y="0"/>
                </a:lnTo>
                <a:lnTo>
                  <a:pt x="2918361" y="2871766"/>
                </a:lnTo>
                <a:lnTo>
                  <a:pt x="0" y="288364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16255" y="-2737"/>
            <a:ext cx="2721276" cy="227708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2600706"/>
              <a:gd name="connsiteY0" fmla="*/ 0 h 3192857"/>
              <a:gd name="connsiteX1" fmla="*/ 730341 w 2600706"/>
              <a:gd name="connsiteY1" fmla="*/ 172192 h 3192857"/>
              <a:gd name="connsiteX2" fmla="*/ 2600706 w 2600706"/>
              <a:gd name="connsiteY2" fmla="*/ 1820799 h 3192857"/>
              <a:gd name="connsiteX3" fmla="*/ 1269299 w 2600706"/>
              <a:gd name="connsiteY3" fmla="*/ 3192857 h 3192857"/>
              <a:gd name="connsiteX4" fmla="*/ 10 w 2600706"/>
              <a:gd name="connsiteY4" fmla="*/ 0 h 3192857"/>
              <a:gd name="connsiteX0" fmla="*/ 0 w 2600696"/>
              <a:gd name="connsiteY0" fmla="*/ 0 h 3192857"/>
              <a:gd name="connsiteX1" fmla="*/ 730331 w 2600696"/>
              <a:gd name="connsiteY1" fmla="*/ 172192 h 3192857"/>
              <a:gd name="connsiteX2" fmla="*/ 2600696 w 2600696"/>
              <a:gd name="connsiteY2" fmla="*/ 1820799 h 3192857"/>
              <a:gd name="connsiteX3" fmla="*/ 1269289 w 2600696"/>
              <a:gd name="connsiteY3" fmla="*/ 3192857 h 3192857"/>
              <a:gd name="connsiteX4" fmla="*/ 0 w 2600696"/>
              <a:gd name="connsiteY4" fmla="*/ 0 h 3192857"/>
              <a:gd name="connsiteX0" fmla="*/ 0 w 2600696"/>
              <a:gd name="connsiteY0" fmla="*/ 0 h 2936624"/>
              <a:gd name="connsiteX1" fmla="*/ 730331 w 2600696"/>
              <a:gd name="connsiteY1" fmla="*/ 172192 h 2936624"/>
              <a:gd name="connsiteX2" fmla="*/ 2600696 w 2600696"/>
              <a:gd name="connsiteY2" fmla="*/ 1820799 h 2936624"/>
              <a:gd name="connsiteX3" fmla="*/ 1294410 w 2600696"/>
              <a:gd name="connsiteY3" fmla="*/ 2936624 h 2936624"/>
              <a:gd name="connsiteX4" fmla="*/ 0 w 2600696"/>
              <a:gd name="connsiteY4" fmla="*/ 0 h 2936624"/>
              <a:gd name="connsiteX0" fmla="*/ 0 w 2600696"/>
              <a:gd name="connsiteY0" fmla="*/ 0 h 3182809"/>
              <a:gd name="connsiteX1" fmla="*/ 730331 w 2600696"/>
              <a:gd name="connsiteY1" fmla="*/ 172192 h 3182809"/>
              <a:gd name="connsiteX2" fmla="*/ 2600696 w 2600696"/>
              <a:gd name="connsiteY2" fmla="*/ 1820799 h 3182809"/>
              <a:gd name="connsiteX3" fmla="*/ 1274313 w 2600696"/>
              <a:gd name="connsiteY3" fmla="*/ 3182809 h 3182809"/>
              <a:gd name="connsiteX4" fmla="*/ 0 w 2600696"/>
              <a:gd name="connsiteY4" fmla="*/ 0 h 3182809"/>
              <a:gd name="connsiteX0" fmla="*/ 0 w 2108327"/>
              <a:gd name="connsiteY0" fmla="*/ 0 h 3182809"/>
              <a:gd name="connsiteX1" fmla="*/ 730331 w 2108327"/>
              <a:gd name="connsiteY1" fmla="*/ 172192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108327"/>
              <a:gd name="connsiteY0" fmla="*/ 0 h 3182809"/>
              <a:gd name="connsiteX1" fmla="*/ 735355 w 2108327"/>
              <a:gd name="connsiteY1" fmla="*/ 910746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721276"/>
              <a:gd name="connsiteY0" fmla="*/ 620950 h 2276410"/>
              <a:gd name="connsiteX1" fmla="*/ 1348304 w 2721276"/>
              <a:gd name="connsiteY1" fmla="*/ 4347 h 2276410"/>
              <a:gd name="connsiteX2" fmla="*/ 2721276 w 2721276"/>
              <a:gd name="connsiteY2" fmla="*/ 0 h 2276410"/>
              <a:gd name="connsiteX3" fmla="*/ 1887262 w 2721276"/>
              <a:gd name="connsiteY3" fmla="*/ 2276410 h 2276410"/>
              <a:gd name="connsiteX4" fmla="*/ 0 w 2721276"/>
              <a:gd name="connsiteY4" fmla="*/ 620950 h 2276410"/>
              <a:gd name="connsiteX0" fmla="*/ 0 w 2721276"/>
              <a:gd name="connsiteY0" fmla="*/ 661820 h 2317280"/>
              <a:gd name="connsiteX1" fmla="*/ 1333231 w 2721276"/>
              <a:gd name="connsiteY1" fmla="*/ 0 h 2317280"/>
              <a:gd name="connsiteX2" fmla="*/ 2721276 w 2721276"/>
              <a:gd name="connsiteY2" fmla="*/ 40870 h 2317280"/>
              <a:gd name="connsiteX3" fmla="*/ 1887262 w 2721276"/>
              <a:gd name="connsiteY3" fmla="*/ 2317280 h 2317280"/>
              <a:gd name="connsiteX4" fmla="*/ 0 w 2721276"/>
              <a:gd name="connsiteY4" fmla="*/ 661820 h 2317280"/>
              <a:gd name="connsiteX0" fmla="*/ 0 w 2721276"/>
              <a:gd name="connsiteY0" fmla="*/ 621627 h 2277087"/>
              <a:gd name="connsiteX1" fmla="*/ 1343279 w 2721276"/>
              <a:gd name="connsiteY1" fmla="*/ 0 h 2277087"/>
              <a:gd name="connsiteX2" fmla="*/ 2721276 w 2721276"/>
              <a:gd name="connsiteY2" fmla="*/ 677 h 2277087"/>
              <a:gd name="connsiteX3" fmla="*/ 1887262 w 2721276"/>
              <a:gd name="connsiteY3" fmla="*/ 2277087 h 2277087"/>
              <a:gd name="connsiteX4" fmla="*/ 0 w 2721276"/>
              <a:gd name="connsiteY4" fmla="*/ 621627 h 227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1276" h="2277087">
                <a:moveTo>
                  <a:pt x="0" y="621627"/>
                </a:moveTo>
                <a:lnTo>
                  <a:pt x="1343279" y="0"/>
                </a:lnTo>
                <a:lnTo>
                  <a:pt x="2721276" y="677"/>
                </a:lnTo>
                <a:lnTo>
                  <a:pt x="1887262" y="2277087"/>
                </a:lnTo>
                <a:lnTo>
                  <a:pt x="0" y="621627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602676" y="-5607"/>
            <a:ext cx="4289796" cy="38350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748558 h 3454070"/>
              <a:gd name="connsiteX1" fmla="*/ 907307 w 2612572"/>
              <a:gd name="connsiteY1" fmla="*/ 0 h 3454070"/>
              <a:gd name="connsiteX2" fmla="*/ 2612572 w 2612572"/>
              <a:gd name="connsiteY2" fmla="*/ 2569357 h 3454070"/>
              <a:gd name="connsiteX3" fmla="*/ 0 w 2612572"/>
              <a:gd name="connsiteY3" fmla="*/ 3454070 h 3454070"/>
              <a:gd name="connsiteX4" fmla="*/ 11876 w 2612572"/>
              <a:gd name="connsiteY4" fmla="*/ 748558 h 3454070"/>
              <a:gd name="connsiteX0" fmla="*/ 11876 w 3234872"/>
              <a:gd name="connsiteY0" fmla="*/ 748558 h 3454070"/>
              <a:gd name="connsiteX1" fmla="*/ 907307 w 3234872"/>
              <a:gd name="connsiteY1" fmla="*/ 0 h 3454070"/>
              <a:gd name="connsiteX2" fmla="*/ 3234872 w 3234872"/>
              <a:gd name="connsiteY2" fmla="*/ 2213757 h 3454070"/>
              <a:gd name="connsiteX3" fmla="*/ 0 w 3234872"/>
              <a:gd name="connsiteY3" fmla="*/ 3454070 h 3454070"/>
              <a:gd name="connsiteX4" fmla="*/ 11876 w 3234872"/>
              <a:gd name="connsiteY4" fmla="*/ 748558 h 3454070"/>
              <a:gd name="connsiteX0" fmla="*/ 12 w 3223008"/>
              <a:gd name="connsiteY0" fmla="*/ 748558 h 3835070"/>
              <a:gd name="connsiteX1" fmla="*/ 895443 w 3223008"/>
              <a:gd name="connsiteY1" fmla="*/ 0 h 3835070"/>
              <a:gd name="connsiteX2" fmla="*/ 3223008 w 3223008"/>
              <a:gd name="connsiteY2" fmla="*/ 2213757 h 3835070"/>
              <a:gd name="connsiteX3" fmla="*/ 1004136 w 3223008"/>
              <a:gd name="connsiteY3" fmla="*/ 3835070 h 3835070"/>
              <a:gd name="connsiteX4" fmla="*/ 12 w 3223008"/>
              <a:gd name="connsiteY4" fmla="*/ 748558 h 3835070"/>
              <a:gd name="connsiteX0" fmla="*/ 0 w 3222996"/>
              <a:gd name="connsiteY0" fmla="*/ 748558 h 3835070"/>
              <a:gd name="connsiteX1" fmla="*/ 895431 w 3222996"/>
              <a:gd name="connsiteY1" fmla="*/ 0 h 3835070"/>
              <a:gd name="connsiteX2" fmla="*/ 3222996 w 3222996"/>
              <a:gd name="connsiteY2" fmla="*/ 2213757 h 3835070"/>
              <a:gd name="connsiteX3" fmla="*/ 1004124 w 3222996"/>
              <a:gd name="connsiteY3" fmla="*/ 3835070 h 3835070"/>
              <a:gd name="connsiteX4" fmla="*/ 0 w 3222996"/>
              <a:gd name="connsiteY4" fmla="*/ 748558 h 3835070"/>
              <a:gd name="connsiteX0" fmla="*/ 0 w 4289796"/>
              <a:gd name="connsiteY0" fmla="*/ 2285258 h 3835070"/>
              <a:gd name="connsiteX1" fmla="*/ 196223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  <a:gd name="connsiteX0" fmla="*/ 0 w 4289796"/>
              <a:gd name="connsiteY0" fmla="*/ 2037608 h 3587420"/>
              <a:gd name="connsiteX1" fmla="*/ 1955881 w 4289796"/>
              <a:gd name="connsiteY1" fmla="*/ 0 h 3587420"/>
              <a:gd name="connsiteX2" fmla="*/ 4289796 w 4289796"/>
              <a:gd name="connsiteY2" fmla="*/ 1966107 h 3587420"/>
              <a:gd name="connsiteX3" fmla="*/ 2070924 w 4289796"/>
              <a:gd name="connsiteY3" fmla="*/ 3587420 h 3587420"/>
              <a:gd name="connsiteX4" fmla="*/ 0 w 4289796"/>
              <a:gd name="connsiteY4" fmla="*/ 2037608 h 3587420"/>
              <a:gd name="connsiteX0" fmla="*/ 0 w 4289796"/>
              <a:gd name="connsiteY0" fmla="*/ 2285258 h 3835070"/>
              <a:gd name="connsiteX1" fmla="*/ 196858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796" h="3835070">
                <a:moveTo>
                  <a:pt x="0" y="2285258"/>
                </a:moveTo>
                <a:lnTo>
                  <a:pt x="1968581" y="0"/>
                </a:lnTo>
                <a:lnTo>
                  <a:pt x="4289796" y="2213757"/>
                </a:lnTo>
                <a:lnTo>
                  <a:pt x="2070924" y="3835070"/>
                </a:lnTo>
                <a:lnTo>
                  <a:pt x="0" y="228525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4558476" y="742"/>
            <a:ext cx="3927846" cy="21967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4 w 2600710"/>
              <a:gd name="connsiteY0" fmla="*/ 0 h 3283362"/>
              <a:gd name="connsiteX1" fmla="*/ 730345 w 2600710"/>
              <a:gd name="connsiteY1" fmla="*/ 172192 h 3283362"/>
              <a:gd name="connsiteX2" fmla="*/ 2600710 w 2600710"/>
              <a:gd name="connsiteY2" fmla="*/ 1820799 h 3283362"/>
              <a:gd name="connsiteX3" fmla="*/ 839038 w 2600710"/>
              <a:gd name="connsiteY3" fmla="*/ 3283362 h 3283362"/>
              <a:gd name="connsiteX4" fmla="*/ 14 w 2600710"/>
              <a:gd name="connsiteY4" fmla="*/ 0 h 328336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39024 w 2600696"/>
              <a:gd name="connsiteY3" fmla="*/ 3283362 h 3283362"/>
              <a:gd name="connsiteX4" fmla="*/ 0 w 2600696"/>
              <a:gd name="connsiteY4" fmla="*/ 0 h 3283362"/>
              <a:gd name="connsiteX0" fmla="*/ 0 w 2600696"/>
              <a:gd name="connsiteY0" fmla="*/ 0 h 2972212"/>
              <a:gd name="connsiteX1" fmla="*/ 730331 w 2600696"/>
              <a:gd name="connsiteY1" fmla="*/ 172192 h 2972212"/>
              <a:gd name="connsiteX2" fmla="*/ 2600696 w 2600696"/>
              <a:gd name="connsiteY2" fmla="*/ 1820799 h 2972212"/>
              <a:gd name="connsiteX3" fmla="*/ 1029524 w 2600696"/>
              <a:gd name="connsiteY3" fmla="*/ 2972212 h 2972212"/>
              <a:gd name="connsiteX4" fmla="*/ 0 w 2600696"/>
              <a:gd name="connsiteY4" fmla="*/ 0 h 297221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51724 w 2600696"/>
              <a:gd name="connsiteY3" fmla="*/ 3283362 h 3283362"/>
              <a:gd name="connsiteX4" fmla="*/ 0 w 2600696"/>
              <a:gd name="connsiteY4" fmla="*/ 0 h 3283362"/>
              <a:gd name="connsiteX0" fmla="*/ 0 w 2454646"/>
              <a:gd name="connsiteY0" fmla="*/ 0 h 3283362"/>
              <a:gd name="connsiteX1" fmla="*/ 730331 w 2454646"/>
              <a:gd name="connsiteY1" fmla="*/ 1721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2454646"/>
              <a:gd name="connsiteY0" fmla="*/ 0 h 3283362"/>
              <a:gd name="connsiteX1" fmla="*/ 647781 w 2454646"/>
              <a:gd name="connsiteY1" fmla="*/ 10865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3927846"/>
              <a:gd name="connsiteY0" fmla="*/ 5608 h 2196770"/>
              <a:gd name="connsiteX1" fmla="*/ 2120981 w 3927846"/>
              <a:gd name="connsiteY1" fmla="*/ 0 h 2196770"/>
              <a:gd name="connsiteX2" fmla="*/ 3927846 w 3927846"/>
              <a:gd name="connsiteY2" fmla="*/ 638957 h 2196770"/>
              <a:gd name="connsiteX3" fmla="*/ 2324924 w 3927846"/>
              <a:gd name="connsiteY3" fmla="*/ 2196770 h 2196770"/>
              <a:gd name="connsiteX4" fmla="*/ 0 w 3927846"/>
              <a:gd name="connsiteY4" fmla="*/ 5608 h 219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846" h="2196770">
                <a:moveTo>
                  <a:pt x="0" y="5608"/>
                </a:moveTo>
                <a:lnTo>
                  <a:pt x="2120981" y="0"/>
                </a:lnTo>
                <a:lnTo>
                  <a:pt x="3927846" y="638957"/>
                </a:lnTo>
                <a:lnTo>
                  <a:pt x="2324924" y="2196770"/>
                </a:lnTo>
                <a:lnTo>
                  <a:pt x="0" y="560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881878" y="987962"/>
            <a:ext cx="2256833" cy="343930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3737356"/>
              <a:gd name="connsiteY0" fmla="*/ 685058 h 2533320"/>
              <a:gd name="connsiteX1" fmla="*/ 1866991 w 3737356"/>
              <a:gd name="connsiteY1" fmla="*/ 0 h 2533320"/>
              <a:gd name="connsiteX2" fmla="*/ 3737356 w 3737356"/>
              <a:gd name="connsiteY2" fmla="*/ 1648607 h 2533320"/>
              <a:gd name="connsiteX3" fmla="*/ 1124784 w 3737356"/>
              <a:gd name="connsiteY3" fmla="*/ 2533320 h 2533320"/>
              <a:gd name="connsiteX4" fmla="*/ 10 w 3737356"/>
              <a:gd name="connsiteY4" fmla="*/ 685058 h 2533320"/>
              <a:gd name="connsiteX0" fmla="*/ 0 w 3737346"/>
              <a:gd name="connsiteY0" fmla="*/ 685058 h 2533320"/>
              <a:gd name="connsiteX1" fmla="*/ 1866981 w 3737346"/>
              <a:gd name="connsiteY1" fmla="*/ 0 h 2533320"/>
              <a:gd name="connsiteX2" fmla="*/ 3737346 w 3737346"/>
              <a:gd name="connsiteY2" fmla="*/ 1648607 h 2533320"/>
              <a:gd name="connsiteX3" fmla="*/ 1124774 w 3737346"/>
              <a:gd name="connsiteY3" fmla="*/ 2533320 h 2533320"/>
              <a:gd name="connsiteX4" fmla="*/ 0 w 3737346"/>
              <a:gd name="connsiteY4" fmla="*/ 685058 h 2533320"/>
              <a:gd name="connsiteX0" fmla="*/ 0 w 3737346"/>
              <a:gd name="connsiteY0" fmla="*/ 1224808 h 3073070"/>
              <a:gd name="connsiteX1" fmla="*/ 2254331 w 3737346"/>
              <a:gd name="connsiteY1" fmla="*/ 0 h 3073070"/>
              <a:gd name="connsiteX2" fmla="*/ 3737346 w 3737346"/>
              <a:gd name="connsiteY2" fmla="*/ 2188357 h 3073070"/>
              <a:gd name="connsiteX3" fmla="*/ 1124774 w 3737346"/>
              <a:gd name="connsiteY3" fmla="*/ 3073070 h 3073070"/>
              <a:gd name="connsiteX4" fmla="*/ 0 w 3737346"/>
              <a:gd name="connsiteY4" fmla="*/ 1224808 h 3073070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124774 w 2254331"/>
              <a:gd name="connsiteY3" fmla="*/ 3073070 h 3439307"/>
              <a:gd name="connsiteX4" fmla="*/ 0 w 2254331"/>
              <a:gd name="connsiteY4" fmla="*/ 1224808 h 3439307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423224 w 2254331"/>
              <a:gd name="connsiteY3" fmla="*/ 3060370 h 3439307"/>
              <a:gd name="connsiteX4" fmla="*/ 0 w 2254331"/>
              <a:gd name="connsiteY4" fmla="*/ 1224808 h 3439307"/>
              <a:gd name="connsiteX0" fmla="*/ 0 w 2267031"/>
              <a:gd name="connsiteY0" fmla="*/ 1224808 h 3439307"/>
              <a:gd name="connsiteX1" fmla="*/ 2267031 w 2267031"/>
              <a:gd name="connsiteY1" fmla="*/ 0 h 3439307"/>
              <a:gd name="connsiteX2" fmla="*/ 2264146 w 2267031"/>
              <a:gd name="connsiteY2" fmla="*/ 3439307 h 3439307"/>
              <a:gd name="connsiteX3" fmla="*/ 1435924 w 2267031"/>
              <a:gd name="connsiteY3" fmla="*/ 3060370 h 3439307"/>
              <a:gd name="connsiteX4" fmla="*/ 0 w 2267031"/>
              <a:gd name="connsiteY4" fmla="*/ 1224808 h 3439307"/>
              <a:gd name="connsiteX0" fmla="*/ 0 w 2001889"/>
              <a:gd name="connsiteY0" fmla="*/ 1262200 h 3439307"/>
              <a:gd name="connsiteX1" fmla="*/ 2001889 w 2001889"/>
              <a:gd name="connsiteY1" fmla="*/ 0 h 3439307"/>
              <a:gd name="connsiteX2" fmla="*/ 1999004 w 2001889"/>
              <a:gd name="connsiteY2" fmla="*/ 3439307 h 3439307"/>
              <a:gd name="connsiteX3" fmla="*/ 1170782 w 2001889"/>
              <a:gd name="connsiteY3" fmla="*/ 3060370 h 3439307"/>
              <a:gd name="connsiteX4" fmla="*/ 0 w 2001889"/>
              <a:gd name="connsiteY4" fmla="*/ 1262200 h 3439307"/>
              <a:gd name="connsiteX0" fmla="*/ 0 w 2256833"/>
              <a:gd name="connsiteY0" fmla="*/ 1214611 h 3439307"/>
              <a:gd name="connsiteX1" fmla="*/ 2256833 w 2256833"/>
              <a:gd name="connsiteY1" fmla="*/ 0 h 3439307"/>
              <a:gd name="connsiteX2" fmla="*/ 2253948 w 2256833"/>
              <a:gd name="connsiteY2" fmla="*/ 3439307 h 3439307"/>
              <a:gd name="connsiteX3" fmla="*/ 1425726 w 2256833"/>
              <a:gd name="connsiteY3" fmla="*/ 3060370 h 3439307"/>
              <a:gd name="connsiteX4" fmla="*/ 0 w 2256833"/>
              <a:gd name="connsiteY4" fmla="*/ 1214611 h 343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6833" h="3439307">
                <a:moveTo>
                  <a:pt x="0" y="1214611"/>
                </a:moveTo>
                <a:lnTo>
                  <a:pt x="2256833" y="0"/>
                </a:lnTo>
                <a:cubicBezTo>
                  <a:pt x="2255871" y="1146436"/>
                  <a:pt x="2254910" y="2292871"/>
                  <a:pt x="2253948" y="3439307"/>
                </a:cubicBezTo>
                <a:lnTo>
                  <a:pt x="1425726" y="3060370"/>
                </a:lnTo>
                <a:lnTo>
                  <a:pt x="0" y="121461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568460" y="2204039"/>
            <a:ext cx="3722914" cy="2943018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522515 h 3228027"/>
              <a:gd name="connsiteX1" fmla="*/ 1151905 w 2612572"/>
              <a:gd name="connsiteY1" fmla="*/ 0 h 3228027"/>
              <a:gd name="connsiteX2" fmla="*/ 2612572 w 2612572"/>
              <a:gd name="connsiteY2" fmla="*/ 2343314 h 3228027"/>
              <a:gd name="connsiteX3" fmla="*/ 0 w 2612572"/>
              <a:gd name="connsiteY3" fmla="*/ 3228027 h 3228027"/>
              <a:gd name="connsiteX4" fmla="*/ 11876 w 2612572"/>
              <a:gd name="connsiteY4" fmla="*/ 522515 h 3228027"/>
              <a:gd name="connsiteX0" fmla="*/ 11876 w 2559133"/>
              <a:gd name="connsiteY0" fmla="*/ 522515 h 3228027"/>
              <a:gd name="connsiteX1" fmla="*/ 1151905 w 2559133"/>
              <a:gd name="connsiteY1" fmla="*/ 0 h 3228027"/>
              <a:gd name="connsiteX2" fmla="*/ 2559133 w 2559133"/>
              <a:gd name="connsiteY2" fmla="*/ 1838613 h 3228027"/>
              <a:gd name="connsiteX3" fmla="*/ 0 w 2559133"/>
              <a:gd name="connsiteY3" fmla="*/ 3228027 h 3228027"/>
              <a:gd name="connsiteX4" fmla="*/ 11876 w 2559133"/>
              <a:gd name="connsiteY4" fmla="*/ 522515 h 3228027"/>
              <a:gd name="connsiteX0" fmla="*/ 10 w 3722924"/>
              <a:gd name="connsiteY0" fmla="*/ 2939144 h 3237935"/>
              <a:gd name="connsiteX1" fmla="*/ 2315696 w 3722924"/>
              <a:gd name="connsiteY1" fmla="*/ 0 h 3237935"/>
              <a:gd name="connsiteX2" fmla="*/ 3722924 w 3722924"/>
              <a:gd name="connsiteY2" fmla="*/ 1838613 h 3237935"/>
              <a:gd name="connsiteX3" fmla="*/ 1163791 w 3722924"/>
              <a:gd name="connsiteY3" fmla="*/ 3228027 h 3237935"/>
              <a:gd name="connsiteX4" fmla="*/ 10 w 3722924"/>
              <a:gd name="connsiteY4" fmla="*/ 2939144 h 3237935"/>
              <a:gd name="connsiteX0" fmla="*/ 5 w 3722919"/>
              <a:gd name="connsiteY0" fmla="*/ 2939144 h 3201308"/>
              <a:gd name="connsiteX1" fmla="*/ 2315691 w 3722919"/>
              <a:gd name="connsiteY1" fmla="*/ 0 h 3201308"/>
              <a:gd name="connsiteX2" fmla="*/ 3722919 w 3722919"/>
              <a:gd name="connsiteY2" fmla="*/ 1838613 h 3201308"/>
              <a:gd name="connsiteX3" fmla="*/ 2921335 w 3722919"/>
              <a:gd name="connsiteY3" fmla="*/ 2954894 h 3201308"/>
              <a:gd name="connsiteX4" fmla="*/ 5 w 3722919"/>
              <a:gd name="connsiteY4" fmla="*/ 2939144 h 3201308"/>
              <a:gd name="connsiteX0" fmla="*/ 0 w 3722914"/>
              <a:gd name="connsiteY0" fmla="*/ 2939144 h 2954894"/>
              <a:gd name="connsiteX1" fmla="*/ 2315686 w 3722914"/>
              <a:gd name="connsiteY1" fmla="*/ 0 h 2954894"/>
              <a:gd name="connsiteX2" fmla="*/ 3722914 w 3722914"/>
              <a:gd name="connsiteY2" fmla="*/ 1838613 h 2954894"/>
              <a:gd name="connsiteX3" fmla="*/ 2921330 w 3722914"/>
              <a:gd name="connsiteY3" fmla="*/ 2954894 h 2954894"/>
              <a:gd name="connsiteX4" fmla="*/ 0 w 3722914"/>
              <a:gd name="connsiteY4" fmla="*/ 2939144 h 2954894"/>
              <a:gd name="connsiteX0" fmla="*/ 0 w 3722914"/>
              <a:gd name="connsiteY0" fmla="*/ 2939144 h 2939144"/>
              <a:gd name="connsiteX1" fmla="*/ 2315686 w 3722914"/>
              <a:gd name="connsiteY1" fmla="*/ 0 h 2939144"/>
              <a:gd name="connsiteX2" fmla="*/ 3722914 w 3722914"/>
              <a:gd name="connsiteY2" fmla="*/ 1838613 h 2939144"/>
              <a:gd name="connsiteX3" fmla="*/ 2802577 w 3722914"/>
              <a:gd name="connsiteY3" fmla="*/ 2539257 h 2939144"/>
              <a:gd name="connsiteX4" fmla="*/ 0 w 3722914"/>
              <a:gd name="connsiteY4" fmla="*/ 2939144 h 2939144"/>
              <a:gd name="connsiteX0" fmla="*/ 0 w 3722914"/>
              <a:gd name="connsiteY0" fmla="*/ 2939144 h 2943018"/>
              <a:gd name="connsiteX1" fmla="*/ 2315686 w 3722914"/>
              <a:gd name="connsiteY1" fmla="*/ 0 h 2943018"/>
              <a:gd name="connsiteX2" fmla="*/ 3722914 w 3722914"/>
              <a:gd name="connsiteY2" fmla="*/ 1838613 h 2943018"/>
              <a:gd name="connsiteX3" fmla="*/ 2927268 w 3722914"/>
              <a:gd name="connsiteY3" fmla="*/ 2943018 h 2943018"/>
              <a:gd name="connsiteX4" fmla="*/ 0 w 3722914"/>
              <a:gd name="connsiteY4" fmla="*/ 2939144 h 294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2914" h="2943018">
                <a:moveTo>
                  <a:pt x="0" y="2939144"/>
                </a:moveTo>
                <a:lnTo>
                  <a:pt x="2315686" y="0"/>
                </a:lnTo>
                <a:lnTo>
                  <a:pt x="3722914" y="1838613"/>
                </a:lnTo>
                <a:lnTo>
                  <a:pt x="2927268" y="2943018"/>
                </a:lnTo>
                <a:lnTo>
                  <a:pt x="0" y="2939144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6860531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9600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048000" y="1402785"/>
            <a:ext cx="3048000" cy="223266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608990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57200" y="150495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484813" y="314960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7105653" y="1504952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57203" y="3149603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740150" y="1504951"/>
            <a:ext cx="1701800" cy="324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151971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1237487" y="-9143"/>
            <a:ext cx="5911165" cy="5178172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1165" h="5796497">
                <a:moveTo>
                  <a:pt x="1823049" y="0"/>
                </a:moveTo>
                <a:lnTo>
                  <a:pt x="4899229" y="0"/>
                </a:lnTo>
                <a:lnTo>
                  <a:pt x="5911165" y="5796496"/>
                </a:lnTo>
                <a:lnTo>
                  <a:pt x="0" y="5796497"/>
                </a:lnTo>
                <a:lnTo>
                  <a:pt x="18230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83296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4" grpId="0" animBg="1"/>
      <p:bldP spid="6" grpId="0" animBg="1"/>
      <p:bldP spid="7" grpId="0" animBg="1"/>
      <p:bldP spid="5" grpId="0" animBg="1"/>
      <p:bldP spid="11" grpId="0" animBg="1"/>
      <p:bldP spid="1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81001" y="1504952"/>
            <a:ext cx="4236716" cy="16430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2173288" y="3192463"/>
            <a:ext cx="2444750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81000" y="3192463"/>
            <a:ext cx="1747838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9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137718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071813" y="1419225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732338" y="3116262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330569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237291" y="1273176"/>
            <a:ext cx="1971675" cy="197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935038" y="1273176"/>
            <a:ext cx="3246438" cy="32559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0987707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4617717" cy="5143499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2222733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52684" y="-19050"/>
            <a:ext cx="4667516" cy="5451167"/>
            <a:chOff x="4800600" y="-95250"/>
            <a:chExt cx="4667516" cy="5451167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961555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1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4270773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6803343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589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13502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31560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72531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5679259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6739" y="1328738"/>
            <a:ext cx="2001838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68577" y="2762250"/>
            <a:ext cx="2003424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2000" y="1328738"/>
            <a:ext cx="2001837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573837" y="2762250"/>
            <a:ext cx="2003425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0740257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1624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971015" y="-14018"/>
            <a:ext cx="4699719" cy="3096164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422595"/>
              <a:gd name="connsiteY0" fmla="*/ 0 h 3082145"/>
              <a:gd name="connsiteX1" fmla="*/ 4162185 w 4422595"/>
              <a:gd name="connsiteY1" fmla="*/ 9525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112807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112807 w 4708345"/>
              <a:gd name="connsiteY4" fmla="*/ 0 h 3082145"/>
              <a:gd name="connsiteX0" fmla="*/ 1104181 w 4699719"/>
              <a:gd name="connsiteY0" fmla="*/ 0 h 3082145"/>
              <a:gd name="connsiteX1" fmla="*/ 4153559 w 4699719"/>
              <a:gd name="connsiteY1" fmla="*/ 0 h 3082145"/>
              <a:gd name="connsiteX2" fmla="*/ 4699719 w 4699719"/>
              <a:gd name="connsiteY2" fmla="*/ 2753445 h 3082145"/>
              <a:gd name="connsiteX3" fmla="*/ 0 w 4699719"/>
              <a:gd name="connsiteY3" fmla="*/ 3082145 h 3082145"/>
              <a:gd name="connsiteX4" fmla="*/ 1104181 w 4699719"/>
              <a:gd name="connsiteY4" fmla="*/ 0 h 308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9719" h="3082145">
                <a:moveTo>
                  <a:pt x="1104181" y="0"/>
                </a:moveTo>
                <a:lnTo>
                  <a:pt x="4153559" y="0"/>
                </a:lnTo>
                <a:lnTo>
                  <a:pt x="4699719" y="2753445"/>
                </a:lnTo>
                <a:lnTo>
                  <a:pt x="0" y="3082145"/>
                </a:lnTo>
                <a:lnTo>
                  <a:pt x="1104181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1450" indent="-171450" algn="ct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232683" y="3103914"/>
            <a:ext cx="5918855" cy="2058297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4624251"/>
              <a:gd name="connsiteY0" fmla="*/ 1757548 h 3220168"/>
              <a:gd name="connsiteX1" fmla="*/ 4624251 w 4624251"/>
              <a:gd name="connsiteY1" fmla="*/ 0 h 3220168"/>
              <a:gd name="connsiteX2" fmla="*/ 3537323 w 4624251"/>
              <a:gd name="connsiteY2" fmla="*/ 3090773 h 3220168"/>
              <a:gd name="connsiteX3" fmla="*/ 1840675 w 4624251"/>
              <a:gd name="connsiteY3" fmla="*/ 3220168 h 3220168"/>
              <a:gd name="connsiteX4" fmla="*/ 0 w 4624251"/>
              <a:gd name="connsiteY4" fmla="*/ 1757548 h 3220168"/>
              <a:gd name="connsiteX0" fmla="*/ 0 w 4624251"/>
              <a:gd name="connsiteY0" fmla="*/ 368135 h 1830755"/>
              <a:gd name="connsiteX1" fmla="*/ 4624251 w 4624251"/>
              <a:gd name="connsiteY1" fmla="*/ 0 h 1830755"/>
              <a:gd name="connsiteX2" fmla="*/ 3537323 w 4624251"/>
              <a:gd name="connsiteY2" fmla="*/ 1701360 h 1830755"/>
              <a:gd name="connsiteX3" fmla="*/ 1840675 w 4624251"/>
              <a:gd name="connsiteY3" fmla="*/ 1830755 h 1830755"/>
              <a:gd name="connsiteX4" fmla="*/ 0 w 4624251"/>
              <a:gd name="connsiteY4" fmla="*/ 368135 h 1830755"/>
              <a:gd name="connsiteX0" fmla="*/ 0 w 4636126"/>
              <a:gd name="connsiteY0" fmla="*/ 344385 h 1830755"/>
              <a:gd name="connsiteX1" fmla="*/ 4636126 w 4636126"/>
              <a:gd name="connsiteY1" fmla="*/ 0 h 1830755"/>
              <a:gd name="connsiteX2" fmla="*/ 3549198 w 4636126"/>
              <a:gd name="connsiteY2" fmla="*/ 1701360 h 1830755"/>
              <a:gd name="connsiteX3" fmla="*/ 1852550 w 4636126"/>
              <a:gd name="connsiteY3" fmla="*/ 1830755 h 1830755"/>
              <a:gd name="connsiteX4" fmla="*/ 0 w 4636126"/>
              <a:gd name="connsiteY4" fmla="*/ 344385 h 1830755"/>
              <a:gd name="connsiteX0" fmla="*/ 0 w 5021739"/>
              <a:gd name="connsiteY0" fmla="*/ 344385 h 2021994"/>
              <a:gd name="connsiteX1" fmla="*/ 4636126 w 5021739"/>
              <a:gd name="connsiteY1" fmla="*/ 0 h 2021994"/>
              <a:gd name="connsiteX2" fmla="*/ 5021739 w 5021739"/>
              <a:gd name="connsiteY2" fmla="*/ 2021994 h 2021994"/>
              <a:gd name="connsiteX3" fmla="*/ 1852550 w 5021739"/>
              <a:gd name="connsiteY3" fmla="*/ 1830755 h 2021994"/>
              <a:gd name="connsiteX4" fmla="*/ 0 w 5021739"/>
              <a:gd name="connsiteY4" fmla="*/ 344385 h 2021994"/>
              <a:gd name="connsiteX0" fmla="*/ 581892 w 5603631"/>
              <a:gd name="connsiteY0" fmla="*/ 344385 h 2032636"/>
              <a:gd name="connsiteX1" fmla="*/ 5218018 w 5603631"/>
              <a:gd name="connsiteY1" fmla="*/ 0 h 2032636"/>
              <a:gd name="connsiteX2" fmla="*/ 5603631 w 5603631"/>
              <a:gd name="connsiteY2" fmla="*/ 2021994 h 2032636"/>
              <a:gd name="connsiteX3" fmla="*/ 0 w 5603631"/>
              <a:gd name="connsiteY3" fmla="*/ 2032636 h 2032636"/>
              <a:gd name="connsiteX4" fmla="*/ 581892 w 5603631"/>
              <a:gd name="connsiteY4" fmla="*/ 344385 h 2032636"/>
              <a:gd name="connsiteX0" fmla="*/ 581892 w 5603631"/>
              <a:gd name="connsiteY0" fmla="*/ 363435 h 2051686"/>
              <a:gd name="connsiteX1" fmla="*/ 5522818 w 5603631"/>
              <a:gd name="connsiteY1" fmla="*/ 0 h 2051686"/>
              <a:gd name="connsiteX2" fmla="*/ 5603631 w 5603631"/>
              <a:gd name="connsiteY2" fmla="*/ 2041044 h 2051686"/>
              <a:gd name="connsiteX3" fmla="*/ 0 w 5603631"/>
              <a:gd name="connsiteY3" fmla="*/ 2051686 h 2051686"/>
              <a:gd name="connsiteX4" fmla="*/ 581892 w 5603631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619992 w 5937006"/>
              <a:gd name="connsiteY0" fmla="*/ 372960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619992 w 5937006"/>
              <a:gd name="connsiteY4" fmla="*/ 372960 h 2051686"/>
              <a:gd name="connsiteX0" fmla="*/ 610467 w 5927481"/>
              <a:gd name="connsiteY0" fmla="*/ 372960 h 2051686"/>
              <a:gd name="connsiteX1" fmla="*/ 5513293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27481"/>
              <a:gd name="connsiteY0" fmla="*/ 372960 h 2051686"/>
              <a:gd name="connsiteX1" fmla="*/ 5521920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36108"/>
              <a:gd name="connsiteY0" fmla="*/ 372960 h 2051686"/>
              <a:gd name="connsiteX1" fmla="*/ 5521920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36108"/>
              <a:gd name="connsiteY0" fmla="*/ 372960 h 2051686"/>
              <a:gd name="connsiteX1" fmla="*/ 5513294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18855"/>
              <a:gd name="connsiteY0" fmla="*/ 37296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72960 h 2058297"/>
              <a:gd name="connsiteX0" fmla="*/ 610467 w 5918855"/>
              <a:gd name="connsiteY0" fmla="*/ 35833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58330 h 20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8855" h="2058297">
                <a:moveTo>
                  <a:pt x="610467" y="358330"/>
                </a:moveTo>
                <a:lnTo>
                  <a:pt x="5513294" y="0"/>
                </a:lnTo>
                <a:lnTo>
                  <a:pt x="5918855" y="2058297"/>
                </a:lnTo>
                <a:lnTo>
                  <a:pt x="0" y="2051686"/>
                </a:lnTo>
                <a:lnTo>
                  <a:pt x="610467" y="35833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b"/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115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6" grpId="0" animBg="1"/>
      <p:bldP spid="7" grpId="0" animBg="1"/>
      <p:bldP spid="5" grpId="0" animBg="1"/>
      <p:bldP spid="10" grpId="0" animBg="1"/>
      <p:bldP spid="11" grpId="0" animBg="1"/>
      <p:bldP spid="9" grpId="0" animBg="1"/>
      <p:bldP spid="13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24000" y="1792288"/>
            <a:ext cx="1333500" cy="22526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8169101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657600" y="1828064"/>
            <a:ext cx="1828800" cy="29534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890997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9020" y="1555962"/>
            <a:ext cx="7432980" cy="164592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118316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26608" y="1352550"/>
            <a:ext cx="2157984" cy="28956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8676968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871448"/>
            <a:ext cx="5181600" cy="291010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207432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149688781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224196" y="1462804"/>
            <a:ext cx="2718960" cy="150948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851414787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944076"/>
            <a:ext cx="2476500" cy="325526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423028790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6678" y="1536700"/>
            <a:ext cx="1348798" cy="16446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062542" y="3135313"/>
            <a:ext cx="2204658" cy="126523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60791" y="3135313"/>
            <a:ext cx="2204657" cy="13057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732338" y="1536699"/>
            <a:ext cx="1360488" cy="164465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9828243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200150"/>
            <a:ext cx="3145536" cy="201168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1702406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 flipH="1">
            <a:off x="609600" y="590550"/>
            <a:ext cx="6248400" cy="3962400"/>
          </a:xfrm>
          <a:custGeom>
            <a:avLst/>
            <a:gdLst>
              <a:gd name="connsiteX0" fmla="*/ 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0 w 7391400"/>
              <a:gd name="connsiteY4" fmla="*/ 0 h 4818888"/>
              <a:gd name="connsiteX0" fmla="*/ 365760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3657600 w 7391400"/>
              <a:gd name="connsiteY4" fmla="*/ 0 h 4818888"/>
              <a:gd name="connsiteX0" fmla="*/ 4926842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26842 w 8660642"/>
              <a:gd name="connsiteY4" fmla="*/ 0 h 4832536"/>
              <a:gd name="connsiteX0" fmla="*/ 4995081 w 8660642"/>
              <a:gd name="connsiteY0" fmla="*/ 0 h 4859832"/>
              <a:gd name="connsiteX1" fmla="*/ 8660642 w 8660642"/>
              <a:gd name="connsiteY1" fmla="*/ 27296 h 4859832"/>
              <a:gd name="connsiteX2" fmla="*/ 8660642 w 8660642"/>
              <a:gd name="connsiteY2" fmla="*/ 4846184 h 4859832"/>
              <a:gd name="connsiteX3" fmla="*/ 0 w 8660642"/>
              <a:gd name="connsiteY3" fmla="*/ 4859832 h 4859832"/>
              <a:gd name="connsiteX4" fmla="*/ 4995081 w 8660642"/>
              <a:gd name="connsiteY4" fmla="*/ 0 h 4859832"/>
              <a:gd name="connsiteX0" fmla="*/ 4954137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54137 w 8660642"/>
              <a:gd name="connsiteY4" fmla="*/ 0 h 4832536"/>
              <a:gd name="connsiteX0" fmla="*/ 4197474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197474 w 8660642"/>
              <a:gd name="connsiteY4" fmla="*/ 0 h 483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0642" h="4832536">
                <a:moveTo>
                  <a:pt x="4197474" y="0"/>
                </a:moveTo>
                <a:lnTo>
                  <a:pt x="8660642" y="0"/>
                </a:lnTo>
                <a:lnTo>
                  <a:pt x="8660642" y="4818888"/>
                </a:lnTo>
                <a:lnTo>
                  <a:pt x="0" y="4832536"/>
                </a:lnTo>
                <a:lnTo>
                  <a:pt x="4197474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811296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92996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8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128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4600575"/>
            <a:ext cx="257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25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90" r:id="rId2"/>
    <p:sldLayoutId id="2147483676" r:id="rId3"/>
    <p:sldLayoutId id="2147483679" r:id="rId4"/>
    <p:sldLayoutId id="2147483688" r:id="rId5"/>
    <p:sldLayoutId id="2147483678" r:id="rId6"/>
    <p:sldLayoutId id="2147483695" r:id="rId7"/>
    <p:sldLayoutId id="2147483792" r:id="rId8"/>
    <p:sldLayoutId id="2147483738" r:id="rId9"/>
    <p:sldLayoutId id="2147483793" r:id="rId10"/>
    <p:sldLayoutId id="2147483754" r:id="rId11"/>
    <p:sldLayoutId id="2147483690" r:id="rId12"/>
    <p:sldLayoutId id="2147483691" r:id="rId13"/>
    <p:sldLayoutId id="2147483712" r:id="rId14"/>
    <p:sldLayoutId id="2147483713" r:id="rId15"/>
    <p:sldLayoutId id="2147483768" r:id="rId16"/>
    <p:sldLayoutId id="2147483795" r:id="rId17"/>
    <p:sldLayoutId id="2147483796" r:id="rId18"/>
    <p:sldLayoutId id="2147483693" r:id="rId19"/>
    <p:sldLayoutId id="2147483719" r:id="rId20"/>
    <p:sldLayoutId id="2147483794" r:id="rId21"/>
    <p:sldLayoutId id="2147483771" r:id="rId22"/>
    <p:sldLayoutId id="2147483739" r:id="rId23"/>
    <p:sldLayoutId id="2147483729" r:id="rId24"/>
    <p:sldLayoutId id="2147483736" r:id="rId25"/>
    <p:sldLayoutId id="2147483779" r:id="rId26"/>
    <p:sldLayoutId id="2147483709" r:id="rId27"/>
    <p:sldLayoutId id="2147483721" r:id="rId28"/>
    <p:sldLayoutId id="2147483728" r:id="rId29"/>
    <p:sldLayoutId id="2147483787" r:id="rId30"/>
    <p:sldLayoutId id="2147483785" r:id="rId31"/>
    <p:sldLayoutId id="2147483724" r:id="rId32"/>
    <p:sldLayoutId id="2147483783" r:id="rId33"/>
    <p:sldLayoutId id="2147483784" r:id="rId34"/>
    <p:sldLayoutId id="2147483753" r:id="rId35"/>
    <p:sldLayoutId id="2147483755" r:id="rId36"/>
    <p:sldLayoutId id="2147483758" r:id="rId37"/>
    <p:sldLayoutId id="2147483744" r:id="rId38"/>
    <p:sldLayoutId id="2147483789" r:id="rId39"/>
    <p:sldLayoutId id="2147483761" r:id="rId40"/>
    <p:sldLayoutId id="2147483791" r:id="rId41"/>
    <p:sldLayoutId id="2147483781" r:id="rId42"/>
    <p:sldLayoutId id="2147483797" r:id="rId43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584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57" r:id="rId47"/>
    <p:sldLayoutId id="2147483860" r:id="rId48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Arkusz_programu_Microsoft_Office_Excel_97_20035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Arkusz_programu_Microsoft_Office_Excel_97_20036.xls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Arkusz_programu_Microsoft_Office_Excel_97_20037.xls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5.pn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5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0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Arkusz_programu_Microsoft_Office_Excel_97_20031.xls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5.png"/><Relationship Id="rId4" Type="http://schemas.openxmlformats.org/officeDocument/2006/relationships/image" Target="../media/image108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Arkusz_programu_Microsoft_Office_Excel_97_20032.xls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Arkusz_programu_Microsoft_Office_Excel_97_20033.xls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Arkusz_programu_Microsoft_Office_Excel_97_20034.xls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0000">
            <a:off x="5682723" y="1252567"/>
            <a:ext cx="3435307" cy="602386"/>
          </a:xfrm>
        </p:spPr>
        <p:txBody>
          <a:bodyPr>
            <a:normAutofit lnSpcReduction="10000"/>
          </a:bodyPr>
          <a:lstStyle/>
          <a:p>
            <a:r>
              <a:rPr lang="pl-PL" sz="3600" spc="0" dirty="0"/>
              <a:t>PAŃSTWOWA</a:t>
            </a:r>
            <a:endParaRPr lang="en-US" sz="3600" spc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79945">
            <a:off x="2316219" y="2370777"/>
            <a:ext cx="2822980" cy="857250"/>
          </a:xfrm>
        </p:spPr>
        <p:txBody>
          <a:bodyPr>
            <a:noAutofit/>
          </a:bodyPr>
          <a:lstStyle/>
          <a:p>
            <a:r>
              <a:rPr lang="pl-PL" sz="6600" dirty="0"/>
              <a:t>STRAŻ</a:t>
            </a:r>
            <a:endParaRPr lang="en-US" sz="6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rot="21060000">
            <a:off x="4692395" y="1779962"/>
            <a:ext cx="3758251" cy="914400"/>
          </a:xfrm>
        </p:spPr>
        <p:txBody>
          <a:bodyPr>
            <a:noAutofit/>
          </a:bodyPr>
          <a:lstStyle/>
          <a:p>
            <a:r>
              <a:rPr lang="pl-PL" sz="6600" dirty="0"/>
              <a:t>POŻARNA</a:t>
            </a:r>
            <a:endParaRPr lang="en-US" sz="66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8" y="2139702"/>
            <a:ext cx="1512916" cy="1948503"/>
          </a:xfrm>
          <a:prstGeom prst="rect">
            <a:avLst/>
          </a:prstGeom>
        </p:spPr>
      </p:pic>
      <p:sp>
        <p:nvSpPr>
          <p:cNvPr id="7" name="Text Placeholder 8"/>
          <p:cNvSpPr txBox="1">
            <a:spLocks/>
          </p:cNvSpPr>
          <p:nvPr/>
        </p:nvSpPr>
        <p:spPr>
          <a:xfrm>
            <a:off x="251520" y="195486"/>
            <a:ext cx="2963158" cy="10903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  <a:t>Komenda </a:t>
            </a:r>
            <a:r>
              <a:rPr lang="pl-PL" sz="1800" spc="0" dirty="0" smtClean="0">
                <a:solidFill>
                  <a:schemeClr val="bg1">
                    <a:lumMod val="50000"/>
                  </a:schemeClr>
                </a:solidFill>
              </a:rPr>
              <a:t> Powiatowa</a:t>
            </a:r>
            <a: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  <a:t>Państwowej Straży Pożarnej </a:t>
            </a:r>
            <a:b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l-PL" sz="1800" spc="0" dirty="0">
                <a:solidFill>
                  <a:schemeClr val="bg1">
                    <a:lumMod val="50000"/>
                  </a:schemeClr>
                </a:solidFill>
              </a:rPr>
              <a:t>w </a:t>
            </a:r>
            <a:r>
              <a:rPr lang="pl-PL" sz="1800" spc="0" dirty="0" smtClean="0">
                <a:solidFill>
                  <a:schemeClr val="bg1">
                    <a:lumMod val="50000"/>
                  </a:schemeClr>
                </a:solidFill>
              </a:rPr>
              <a:t>Gryficach</a:t>
            </a:r>
            <a:endParaRPr lang="en-US" sz="1800" spc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79512" y="195486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1357291" y="3929072"/>
            <a:ext cx="7286676" cy="1117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 smtClean="0">
                <a:solidFill>
                  <a:schemeClr val="tx1"/>
                </a:solidFill>
              </a:rPr>
              <a:t>Informacja z działalności Komendy Powiatowej  Państwowej Straży Pożarnej w 2019 roku</a:t>
            </a:r>
            <a:endParaRPr lang="pl-PL" sz="3600" spc="0" dirty="0">
              <a:solidFill>
                <a:schemeClr val="tx1"/>
              </a:solidFill>
            </a:endParaRPr>
          </a:p>
          <a:p>
            <a:pPr algn="r"/>
            <a:endParaRPr lang="en-US" sz="3600" spc="0" dirty="0"/>
          </a:p>
        </p:txBody>
      </p:sp>
    </p:spTree>
    <p:extLst>
      <p:ext uri="{BB962C8B-B14F-4D97-AF65-F5344CB8AC3E}">
        <p14:creationId xmlns="" xmlns:p14="http://schemas.microsoft.com/office/powerpoint/2010/main" val="147887870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4031D45-7894-4FC9-A067-91F99C8FF52E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ymbol zastępczy tekstu 7"/>
          <p:cNvSpPr>
            <a:spLocks noGrp="1"/>
          </p:cNvSpPr>
          <p:nvPr>
            <p:ph type="body" sz="quarter" idx="51"/>
          </p:nvPr>
        </p:nvSpPr>
        <p:spPr>
          <a:xfrm>
            <a:off x="2286000" y="666750"/>
            <a:ext cx="6127750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600" b="1" dirty="0" smtClean="0">
                <a:latin typeface="Calibri" pitchFamily="34" charset="0"/>
              </a:rPr>
              <a:t>ZDARZENIA  / interwencje w latach 20</a:t>
            </a:r>
            <a:r>
              <a:rPr lang="pl-PL" sz="2600" b="1" dirty="0" smtClean="0">
                <a:latin typeface="Arial" charset="0"/>
              </a:rPr>
              <a:t>14</a:t>
            </a:r>
            <a:r>
              <a:rPr lang="pl-PL" sz="2600" b="1" dirty="0" smtClean="0">
                <a:latin typeface="Calibri" pitchFamily="34" charset="0"/>
              </a:rPr>
              <a:t> - 201</a:t>
            </a:r>
            <a:r>
              <a:rPr lang="pl-PL" sz="2600" b="1" dirty="0" smtClean="0">
                <a:latin typeface="Arial" charset="0"/>
              </a:rPr>
              <a:t>9</a:t>
            </a:r>
          </a:p>
        </p:txBody>
      </p:sp>
      <p:graphicFrame>
        <p:nvGraphicFramePr>
          <p:cNvPr id="5122" name="Obiekt 3"/>
          <p:cNvGraphicFramePr>
            <a:graphicFrameLocks noChangeAspect="1"/>
          </p:cNvGraphicFramePr>
          <p:nvPr/>
        </p:nvGraphicFramePr>
        <p:xfrm>
          <a:off x="1500166" y="1295402"/>
          <a:ext cx="6715172" cy="3265028"/>
        </p:xfrm>
        <a:graphic>
          <a:graphicData uri="http://schemas.openxmlformats.org/presentationml/2006/ole">
            <p:oleObj spid="_x0000_s10242" name="Worksheet" r:id="rId4" imgW="11182398" imgH="5286232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857375" y="666750"/>
            <a:ext cx="6556375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600" b="1" dirty="0" smtClean="0">
                <a:latin typeface="Calibri" pitchFamily="34" charset="0"/>
              </a:rPr>
              <a:t>CZAS DOJAZDU JEDNOSTEK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pl-PL" sz="1800" b="1" dirty="0" smtClean="0">
                <a:latin typeface="Calibri" pitchFamily="34" charset="0"/>
              </a:rPr>
              <a:t>w minutach od zgłoszenia do przybycia na miejsce zdarzenia</a:t>
            </a:r>
          </a:p>
          <a:p>
            <a:pPr eaLnBrk="1" hangingPunct="1">
              <a:buFont typeface="Arial" charset="0"/>
              <a:buNone/>
              <a:defRPr/>
            </a:pPr>
            <a:endParaRPr lang="pl-PL" dirty="0" smtClean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15953" cy="28259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pl-PL" dirty="0" smtClean="0"/>
              <a:t>11</a:t>
            </a:r>
            <a:endParaRPr lang="en-US" dirty="0"/>
          </a:p>
        </p:txBody>
      </p:sp>
      <p:pic>
        <p:nvPicPr>
          <p:cNvPr id="1044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7862" name="Group 102"/>
          <p:cNvGraphicFramePr>
            <a:graphicFrameLocks noGrp="1"/>
          </p:cNvGraphicFramePr>
          <p:nvPr/>
        </p:nvGraphicFramePr>
        <p:xfrm>
          <a:off x="1714480" y="1500189"/>
          <a:ext cx="6929487" cy="3000385"/>
        </p:xfrm>
        <a:graphic>
          <a:graphicData uri="http://schemas.openxmlformats.org/drawingml/2006/table">
            <a:tbl>
              <a:tblPr/>
              <a:tblGrid>
                <a:gridCol w="1367436"/>
                <a:gridCol w="900831"/>
                <a:gridCol w="883892"/>
                <a:gridCol w="796118"/>
                <a:gridCol w="806897"/>
                <a:gridCol w="766861"/>
                <a:gridCol w="766861"/>
                <a:gridCol w="640591"/>
              </a:tblGrid>
              <a:tr h="2177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2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rodzaj zdarzenia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do 5 min.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6-10 min.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11-15 min.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16-20 min.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21-30 min.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&gt;30 min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razem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pożary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91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181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124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415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udział procentowy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21.92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43.61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29.87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2,88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1.20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0.48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 charset="-18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60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miejscowe zagrożenia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121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214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166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540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udział procentowy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22.40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39.62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30.74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3,88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1,85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1,48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 charset="-18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razem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212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395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290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955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udział procentowy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22.20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41.37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30.37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3,45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1,57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S Sans Serif" charset="-18"/>
                          <a:cs typeface="Arial" charset="0"/>
                        </a:rPr>
                        <a:t>1.04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 charset="-18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6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 </a:t>
                      </a:r>
                    </a:p>
                  </a:txBody>
                  <a:tcPr marL="6145" marR="6145" marT="614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9</a:t>
                      </a: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,</a:t>
                      </a: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</a:t>
                      </a: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%</a:t>
                      </a: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6,06 %</a:t>
                      </a:r>
                    </a:p>
                  </a:txBody>
                  <a:tcPr marL="6145" marR="6145" marT="614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58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 </a:t>
                      </a:r>
                    </a:p>
                  </a:txBody>
                  <a:tcPr marL="6145" marR="6145" marT="614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100 %</a:t>
                      </a: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E"/>
                          <a:cs typeface="Arial" charset="0"/>
                        </a:rPr>
                        <a:t> </a:t>
                      </a: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E"/>
                        <a:cs typeface="Arial" charset="0"/>
                      </a:endParaRPr>
                    </a:p>
                  </a:txBody>
                  <a:tcPr marL="6145" marR="6145" marT="614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ymbol zastępczy tekstu 1"/>
          <p:cNvSpPr>
            <a:spLocks noGrp="1"/>
          </p:cNvSpPr>
          <p:nvPr>
            <p:ph type="body" sz="quarter" idx="4294967295"/>
          </p:nvPr>
        </p:nvSpPr>
        <p:spPr bwMode="auto">
          <a:xfrm>
            <a:off x="1857375" y="666750"/>
            <a:ext cx="6556375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r" eaLnBrk="1" hangingPunct="1">
              <a:buFont typeface="Arial" pitchFamily="34" charset="0"/>
              <a:buNone/>
            </a:pPr>
            <a:r>
              <a:rPr lang="pl-PL" sz="2600" b="1" dirty="0" smtClean="0">
                <a:solidFill>
                  <a:srgbClr val="EB2429"/>
                </a:solidFill>
                <a:latin typeface="Calibri" pitchFamily="34" charset="0"/>
              </a:rPr>
              <a:t>Zagadnienia Prewencyjne</a:t>
            </a:r>
          </a:p>
          <a:p>
            <a:pPr marL="0" indent="0" algn="r" eaLnBrk="1" hangingPunct="1">
              <a:buFont typeface="Arial" pitchFamily="34" charset="0"/>
              <a:buNone/>
            </a:pPr>
            <a:endParaRPr lang="pl-PL" sz="1800" b="1" dirty="0" smtClean="0">
              <a:solidFill>
                <a:srgbClr val="EB2429"/>
              </a:solidFill>
              <a:latin typeface="Calibri" pitchFamily="34" charset="0"/>
            </a:endParaRPr>
          </a:p>
          <a:p>
            <a:pPr marL="0" indent="0" algn="r" eaLnBrk="1" hangingPunct="1">
              <a:buFont typeface="Arial" pitchFamily="34" charset="0"/>
              <a:buNone/>
            </a:pPr>
            <a:endParaRPr lang="pl-PL" sz="2800" dirty="0" smtClean="0">
              <a:solidFill>
                <a:srgbClr val="EB2429"/>
              </a:solidFill>
            </a:endParaRPr>
          </a:p>
        </p:txBody>
      </p:sp>
      <p:sp>
        <p:nvSpPr>
          <p:cNvPr id="5" name="Symbol zastępczy numeru slajdu 4"/>
          <p:cNvSpPr txBox="1">
            <a:spLocks noGrp="1"/>
          </p:cNvSpPr>
          <p:nvPr/>
        </p:nvSpPr>
        <p:spPr>
          <a:xfrm>
            <a:off x="8156575" y="4572014"/>
            <a:ext cx="487391" cy="271449"/>
          </a:xfrm>
          <a:prstGeom prst="rect">
            <a:avLst/>
          </a:prstGeom>
          <a:noFill/>
        </p:spPr>
        <p:txBody>
          <a:bodyPr lIns="0" tIns="18288" rIns="0" bIns="18288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1E18DAF7-78C5-4FDA-A9B6-79715AC907A0}" type="slidenum">
              <a:rPr lang="en-US" sz="1600" b="1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sz="1600" b="1" dirty="0">
              <a:solidFill>
                <a:schemeClr val="bg1">
                  <a:lumMod val="50000"/>
                </a:schemeClr>
              </a:solidFill>
              <a:latin typeface="Roboto" pitchFamily="2" charset="0"/>
              <a:ea typeface="Roboto" pitchFamily="2" charset="0"/>
              <a:cs typeface="+mn-cs"/>
            </a:endParaRPr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8856" name="Group 264"/>
          <p:cNvGraphicFramePr>
            <a:graphicFrameLocks noGrp="1"/>
          </p:cNvGraphicFramePr>
          <p:nvPr/>
        </p:nvGraphicFramePr>
        <p:xfrm>
          <a:off x="1000098" y="1214428"/>
          <a:ext cx="8035952" cy="1785950"/>
        </p:xfrm>
        <a:graphic>
          <a:graphicData uri="http://schemas.openxmlformats.org/drawingml/2006/table">
            <a:tbl>
              <a:tblPr/>
              <a:tblGrid>
                <a:gridCol w="986109"/>
                <a:gridCol w="984437"/>
                <a:gridCol w="834014"/>
                <a:gridCol w="834015"/>
                <a:gridCol w="834014"/>
                <a:gridCol w="909226"/>
                <a:gridCol w="910897"/>
                <a:gridCol w="909226"/>
                <a:gridCol w="834014"/>
              </a:tblGrid>
              <a:tr h="339556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Wyniki kontroli przestrzegania przepisów przeciwpożarowych na tereniepowiatu gryfickiego w roku 2019</a:t>
                      </a:r>
                      <a:endParaRPr kumimoji="0" lang="pl-PL" sz="1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02241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przeprowadzonych kontroli  (podstawowe, sprawdzające , odbiory, i inne)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kontroli podczas których stwierdzono naruszenie przepisów przeciwpożarowych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obiektów skontrolowanych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obiektów skontrolowanych w których stwierdzono nieprawidłowości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nieprawidłowości ogółem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decyzji administracyjnych wydanych w sprawie usunięcia uchybień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wydanych decyzji administracyjnych wstrzymania robót i zakazu eksploatacji,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przeprowadzonych odbiorów obiektów ogółem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odbiorów obiektów w których wniesiono sprzeciw, uwagi, zastrzeżenia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4239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8960" name="Group 368"/>
          <p:cNvGraphicFramePr>
            <a:graphicFrameLocks noGrp="1"/>
          </p:cNvGraphicFramePr>
          <p:nvPr/>
        </p:nvGraphicFramePr>
        <p:xfrm>
          <a:off x="2357422" y="3429006"/>
          <a:ext cx="5761037" cy="1340803"/>
        </p:xfrm>
        <a:graphic>
          <a:graphicData uri="http://schemas.openxmlformats.org/drawingml/2006/table">
            <a:tbl>
              <a:tblPr/>
              <a:tblGrid>
                <a:gridCol w="1008062"/>
                <a:gridCol w="1223963"/>
                <a:gridCol w="1152525"/>
                <a:gridCol w="1150937"/>
                <a:gridCol w="1225550"/>
              </a:tblGrid>
              <a:tr h="20002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Działania na rzecz bezpieczeństwa obozów harcerskich na terenach otwartych w roku 2019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obozów odbytych na terenie powiatu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obozowisk skontrolowanych  pod kątem bezpieczeństwa pożarowego i warunków ewakuacji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uczestników obozów (wraz z kadrą)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pogadanek i prelekcji edukacyjnych przeprowadzonych wśród uczestników obozów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Liczba uczestników prelekcji i pogadanek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3677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ZAGADNIENIA KWATERMISTRZOWSKIE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25" y="1143000"/>
            <a:ext cx="6605588" cy="3786188"/>
          </a:xfrm>
        </p:spPr>
        <p:txBody>
          <a:bodyPr/>
          <a:lstStyle/>
          <a:p>
            <a:pPr algn="ctr">
              <a:buClr>
                <a:srgbClr val="0BD0D9"/>
              </a:buClr>
              <a:buSzPct val="95000"/>
            </a:pPr>
            <a:r>
              <a:rPr lang="pl-PL" sz="2600" smtClean="0">
                <a:solidFill>
                  <a:srgbClr val="000000"/>
                </a:solidFill>
                <a:latin typeface="Constantia" pitchFamily="18" charset="0"/>
              </a:rPr>
              <a:t>Komenda posiada następujące nieruchomości:</a:t>
            </a:r>
          </a:p>
          <a:p>
            <a:pPr>
              <a:lnSpc>
                <a:spcPct val="150000"/>
              </a:lnSpc>
              <a:buClr>
                <a:srgbClr val="FF1515"/>
              </a:buClr>
            </a:pPr>
            <a:endParaRPr lang="pl-PL" sz="180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Działka gruntowa zabudowana nr 16 przy ul. 3 Maja 25 </a:t>
            </a:r>
            <a:b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</a:br>
            <a: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     o powierzchni 3467 m2;</a:t>
            </a:r>
          </a:p>
          <a:p>
            <a:pPr>
              <a:lnSpc>
                <a:spcPct val="160000"/>
              </a:lnSpc>
              <a:spcBef>
                <a:spcPct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Działka gruntowa niezabudowana nr 35 przy ul. Piłsudskiego </a:t>
            </a:r>
            <a:b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</a:br>
            <a:r>
              <a:rPr lang="pl-PL" sz="160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     o powierzchni 15000 m2.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1800" baseline="3000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572014"/>
            <a:ext cx="487391" cy="27144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F13A17-0242-417D-98C0-2AAEC31F25F0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952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BUDOWA NOWEJ STRAŻNICY</a:t>
            </a:r>
            <a:endParaRPr lang="pl-PL" b="1" dirty="0"/>
          </a:p>
        </p:txBody>
      </p:sp>
      <p:sp>
        <p:nvSpPr>
          <p:cNvPr id="96259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321550" cy="3706813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Constantia" pitchFamily="18" charset="0"/>
              </a:rPr>
              <a:t>W 2019r. wykonano IV etap budowy obiektów KP PSP w Gryficach </a:t>
            </a:r>
            <a:br>
              <a:rPr lang="pl-PL" sz="1400" smtClean="0">
                <a:solidFill>
                  <a:srgbClr val="000000"/>
                </a:solidFill>
                <a:latin typeface="Constantia" pitchFamily="18" charset="0"/>
              </a:rPr>
            </a:br>
            <a:r>
              <a:rPr lang="pl-PL" sz="1400" smtClean="0">
                <a:solidFill>
                  <a:srgbClr val="000000"/>
                </a:solidFill>
                <a:latin typeface="Constantia" pitchFamily="18" charset="0"/>
              </a:rPr>
              <a:t>przy ul. Piłsudskiego 35. </a:t>
            </a: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Constantia" pitchFamily="18" charset="0"/>
              </a:rPr>
              <a:t>Koszt inwestycji  to </a:t>
            </a:r>
            <a:r>
              <a:rPr lang="pl-PL" sz="1400" smtClean="0">
                <a:solidFill>
                  <a:srgbClr val="FF0000"/>
                </a:solidFill>
                <a:latin typeface="Constantia" pitchFamily="18" charset="0"/>
              </a:rPr>
              <a:t>4 452 tyś. </a:t>
            </a: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smtClean="0">
                <a:solidFill>
                  <a:srgbClr val="0D0D0D"/>
                </a:solidFill>
                <a:latin typeface="Constantia" pitchFamily="18" charset="0"/>
              </a:rPr>
              <a:t>Środki z budżetu państwa w ramach budżetu Wojewody to 1 952 000 zł. </a:t>
            </a: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smtClean="0">
                <a:solidFill>
                  <a:srgbClr val="0D0D0D"/>
                </a:solidFill>
                <a:latin typeface="Constantia" pitchFamily="18" charset="0"/>
              </a:rPr>
              <a:t>Środki z Rezerwy celowej „Program modernizacji Policji,    SG, PSP oraz BOR na lata 2017-2020” to 2 500 000 zł.</a:t>
            </a:r>
            <a:r>
              <a:rPr lang="pl-PL" sz="2600" smtClean="0">
                <a:solidFill>
                  <a:srgbClr val="0D0D0D"/>
                </a:solidFill>
                <a:latin typeface="Constantia" pitchFamily="18" charset="0"/>
              </a:rPr>
              <a:t/>
            </a:r>
            <a:br>
              <a:rPr lang="pl-PL" sz="2600" smtClean="0">
                <a:solidFill>
                  <a:srgbClr val="0D0D0D"/>
                </a:solidFill>
                <a:latin typeface="Constantia" pitchFamily="18" charset="0"/>
              </a:rPr>
            </a:br>
            <a:endParaRPr lang="pl-PL" sz="1800" baseline="30000" smtClean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E4DB35D-8D4B-4DD9-91E5-3C9A615BA5B5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962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rcRect t="33312" b="5948"/>
          <a:stretch>
            <a:fillRect/>
          </a:stretch>
        </p:blipFill>
        <p:spPr bwMode="auto">
          <a:xfrm>
            <a:off x="2643174" y="2857502"/>
            <a:ext cx="5805487" cy="183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195513" y="714375"/>
            <a:ext cx="6234112" cy="457200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pl-PL" sz="2600" b="1" dirty="0" smtClean="0">
                <a:latin typeface="Calibri" pitchFamily="34" charset="0"/>
                <a:cs typeface="Calibri" pitchFamily="34" charset="0"/>
              </a:rPr>
              <a:t>W RAMACH IV ETAPU BUDOWY WYKONANO:</a:t>
            </a:r>
            <a:endParaRPr lang="pl-PL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15953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A408505-0881-405D-9F50-C51C3599CCE3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972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5" name="Prostokąt 6"/>
          <p:cNvSpPr>
            <a:spLocks noChangeArrowheads="1"/>
          </p:cNvSpPr>
          <p:nvPr/>
        </p:nvSpPr>
        <p:spPr bwMode="auto">
          <a:xfrm>
            <a:off x="2500313" y="1357313"/>
            <a:ext cx="5786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Roboto"/>
            </a:endParaRPr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1979613" y="1571625"/>
            <a:ext cx="67691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W budynkach A i B :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tynki, okładziny, glazura, terakota, szpachlowanie i malowanie ścian,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centralne ogrzewanie wraz z kotłownią,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Posadzki, posadzkę przemysłową w garażach, posadzkę techniczną,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instalację wodną i CWU, 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elewację,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klimatyzację, wentylację i odciągi spalin,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elementy z płyt gk,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Ø"/>
            </a:pPr>
            <a:r>
              <a:rPr lang="pl-PL">
                <a:latin typeface="Calibri" pitchFamily="34" charset="0"/>
                <a:ea typeface="Calibri" pitchFamily="34" charset="0"/>
                <a:cs typeface="Calibri" pitchFamily="34" charset="0"/>
              </a:rPr>
              <a:t>stolarkę drzwiową wewnętrzną.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>
                <a:latin typeface="Calibri" pitchFamily="34" charset="0"/>
              </a:rPr>
              <a:t>Widok budynków A i B od frontu</a:t>
            </a:r>
            <a:r>
              <a:rPr lang="pl-PL" dirty="0" smtClean="0">
                <a:latin typeface="Calibri" pitchFamily="34" charset="0"/>
              </a:rPr>
              <a:t> 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476375" y="1241425"/>
            <a:ext cx="7272338" cy="3602038"/>
          </a:xfrm>
        </p:spPr>
        <p:txBody>
          <a:bodyPr/>
          <a:lstStyle/>
          <a:p>
            <a:pPr marL="285750" indent="-285750" algn="ctr" fontAlgn="auto">
              <a:lnSpc>
                <a:spcPct val="110000"/>
              </a:lnSpc>
              <a:spcAft>
                <a:spcPts val="0"/>
              </a:spcAft>
              <a:buClr>
                <a:srgbClr val="FF0000"/>
              </a:buClr>
              <a:defRPr/>
            </a:pPr>
            <a:endParaRPr lang="pl-PL" sz="15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CA4348C-E0EA-4B91-8A5D-16AAC12E5EB5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993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Obraz 3"/>
          <p:cNvPicPr>
            <a:picLocks noChangeAspect="1"/>
          </p:cNvPicPr>
          <p:nvPr/>
        </p:nvPicPr>
        <p:blipFill>
          <a:blip r:embed="rId3"/>
          <a:srcRect b="13002"/>
          <a:stretch>
            <a:fillRect/>
          </a:stretch>
        </p:blipFill>
        <p:spPr bwMode="auto">
          <a:xfrm>
            <a:off x="1473200" y="1241425"/>
            <a:ext cx="7275513" cy="313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>
                <a:latin typeface="Calibri" pitchFamily="34" charset="0"/>
              </a:rPr>
              <a:t>DOFINANSOWANIE OSP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476375" y="1241425"/>
            <a:ext cx="7272338" cy="3602038"/>
          </a:xfrm>
        </p:spPr>
        <p:txBody>
          <a:bodyPr/>
          <a:lstStyle/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b="1" u="sng" dirty="0">
                <a:solidFill>
                  <a:prstClr val="black"/>
                </a:solidFill>
                <a:latin typeface="Constantia"/>
              </a:rPr>
              <a:t>Dofinansowanie jednostek KSRG w 2019 roku:</a:t>
            </a:r>
          </a:p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Constantia"/>
              </a:rPr>
              <a:t>Z dotacji skorzystało 13 jednostek OSP w KSRG</a:t>
            </a:r>
          </a:p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dirty="0">
                <a:solidFill>
                  <a:prstClr val="black"/>
                </a:solidFill>
                <a:latin typeface="Constantia"/>
              </a:rPr>
              <a:t>Dofinansowanie  KSRG  - 105 987,00 </a:t>
            </a: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zł</a:t>
            </a:r>
          </a:p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Wkład </a:t>
            </a:r>
            <a:r>
              <a:rPr lang="pl-PL" sz="1800" dirty="0">
                <a:solidFill>
                  <a:prstClr val="black"/>
                </a:solidFill>
                <a:latin typeface="Constantia"/>
              </a:rPr>
              <a:t>własny                 –   40 141,00 </a:t>
            </a: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zł</a:t>
            </a:r>
          </a:p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Łącznie </a:t>
            </a:r>
            <a:r>
              <a:rPr lang="pl-PL" sz="1800" dirty="0">
                <a:solidFill>
                  <a:prstClr val="black"/>
                </a:solidFill>
                <a:latin typeface="Constantia"/>
              </a:rPr>
              <a:t>wydatki KSRG –  146 128,00 </a:t>
            </a: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zł</a:t>
            </a:r>
          </a:p>
          <a:p>
            <a:pPr marL="285750" indent="-285750" fontAlgn="auto">
              <a:spcAft>
                <a:spcPts val="0"/>
              </a:spcAft>
              <a:buClr>
                <a:srgbClr val="FF0000"/>
              </a:buClr>
              <a:buSzPct val="95000"/>
              <a:buFont typeface="Wingdings" panose="05000000000000000000" pitchFamily="2" charset="2"/>
              <a:buChar char="Ø"/>
              <a:defRPr/>
            </a:pPr>
            <a:r>
              <a:rPr lang="pl-PL" sz="1800" dirty="0" smtClean="0">
                <a:solidFill>
                  <a:prstClr val="black"/>
                </a:solidFill>
                <a:latin typeface="Constantia"/>
              </a:rPr>
              <a:t>Z </a:t>
            </a:r>
            <a:r>
              <a:rPr lang="pl-PL" sz="1800" dirty="0">
                <a:solidFill>
                  <a:prstClr val="black"/>
                </a:solidFill>
                <a:latin typeface="Constantia"/>
              </a:rPr>
              <a:t>dofinansowania zakupiono: Środki ochrony osobistej, Sprzęt pożarniczy, agregat zasilający do hydraulicznych narzędzi ratowniczych. Wykonano remonty czterech strażnic na kwotę 62 500,00 zł.(OSP Mrzeżyno, OSP Pniewo, OSP Pobierowo i OSP Kiełpino).</a:t>
            </a:r>
          </a:p>
          <a:p>
            <a:pPr marL="285750" indent="-285750" algn="ctr" fontAlgn="auto">
              <a:lnSpc>
                <a:spcPct val="110000"/>
              </a:lnSpc>
              <a:spcAft>
                <a:spcPts val="0"/>
              </a:spcAft>
              <a:buClr>
                <a:srgbClr val="FF0000"/>
              </a:buClr>
              <a:defRPr/>
            </a:pPr>
            <a:endParaRPr lang="pl-PL" sz="15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0356" name="Symbol zastępczy numeru slajdu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6575" y="4646612"/>
            <a:ext cx="487391" cy="2825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42EFF5-1C30-4765-B737-31351078F4EA}" type="slidenum">
              <a:rPr lang="en-US">
                <a:solidFill>
                  <a:srgbClr val="7F7F7F"/>
                </a:solidFill>
                <a:latin typeface="Roboto"/>
                <a:ea typeface="Roboto"/>
                <a:cs typeface="Roboto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>
              <a:solidFill>
                <a:srgbClr val="7F7F7F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003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>
                <a:latin typeface="Calibri" pitchFamily="34" charset="0"/>
              </a:rPr>
              <a:t>DOFINANSOWANIE OSP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476375" y="1241425"/>
            <a:ext cx="7272338" cy="3602038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b="1" u="sng" smtClean="0">
                <a:solidFill>
                  <a:srgbClr val="000000"/>
                </a:solidFill>
                <a:latin typeface="Constantia" pitchFamily="18" charset="0"/>
              </a:rPr>
              <a:t>Dotacja MSWiA na pow. Gryficki w 2018 roku.</a:t>
            </a: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Z dotacji skorzystało 6 jednostek OSP poza KSRG</a:t>
            </a:r>
            <a:endParaRPr lang="pl-PL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Dofinansowanie MSWiA  -  40 464,00 zł</a:t>
            </a:r>
            <a:endParaRPr lang="pl-PL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Wkład własny                    -19 386,00 zł</a:t>
            </a:r>
            <a:endParaRPr lang="pl-PL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Łącznie wydatki MSWiA   - 59 850,00 zł</a:t>
            </a:r>
            <a:endParaRPr lang="pl-PL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Z dofinansowania zakupiono: Środki ochrony osobistej; Sprzęt pożarniczy, Sprzęt oświetleniowy. </a:t>
            </a:r>
          </a:p>
          <a:p>
            <a:pPr marL="285750" indent="-285750"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18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Wykonano remont strażnicy na kwotę 20 000,00 zł  w OSP Kukań. </a:t>
            </a:r>
            <a:endParaRPr lang="pl-PL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85750" indent="-285750" algn="ctr">
              <a:lnSpc>
                <a:spcPct val="110000"/>
              </a:lnSpc>
              <a:buClr>
                <a:srgbClr val="FF0000"/>
              </a:buClr>
            </a:pPr>
            <a:endParaRPr lang="pl-PL" sz="1500" b="1" smtClean="0">
              <a:solidFill>
                <a:srgbClr val="7F7F7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1380" name="Symbol zastępczy numeru slajdu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6575" y="4646612"/>
            <a:ext cx="487391" cy="28259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8F4135-D3C5-4615-B790-4205B2A7EC50}" type="slidenum">
              <a:rPr lang="en-US">
                <a:solidFill>
                  <a:srgbClr val="7F7F7F"/>
                </a:solidFill>
                <a:latin typeface="Roboto"/>
                <a:ea typeface="Roboto"/>
                <a:cs typeface="Roboto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>
              <a:solidFill>
                <a:srgbClr val="7F7F7F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013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>
                <a:latin typeface="Calibri" pitchFamily="34" charset="0"/>
              </a:rPr>
              <a:t>DOFINANSOWANIE OSP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476375" y="1241425"/>
            <a:ext cx="7272338" cy="3602038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Dotacja MSWiA 5 000 + na pow. Gryficki w 2019 roku.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Wkład własny nie był wymagany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Z dotacji skorzystało 26 jednostek OSP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Dofinansowanie MSWiA  -130 000,00 zł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Wkład własny                    - 531,50 zł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Łącznie wydatki MSWiA  - 130 531,50 zł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SzPct val="95000"/>
              <a:buFont typeface="Wingdings" pitchFamily="2" charset="2"/>
              <a:buChar char="Ø"/>
            </a:pPr>
            <a:r>
              <a:rPr lang="pl-PL" sz="20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Z dofinansowania zakupiono: Sprzęt strażacki, sprzęt do zawodów pożarniczych, umundurowanie wyjściowe. </a:t>
            </a:r>
            <a:endParaRPr lang="pl-PL" sz="16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indent="-342900" algn="ctr">
              <a:lnSpc>
                <a:spcPct val="110000"/>
              </a:lnSpc>
              <a:buClr>
                <a:srgbClr val="FF0000"/>
              </a:buClr>
            </a:pPr>
            <a:endParaRPr lang="pl-PL" sz="1500" b="1" smtClean="0">
              <a:solidFill>
                <a:srgbClr val="7F7F7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2404" name="Symbol zastępczy numeru slajdu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6575" y="4646612"/>
            <a:ext cx="487391" cy="3540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51E71D-D978-4D62-AD42-79E0B0690E49}" type="slidenum">
              <a:rPr lang="en-US">
                <a:solidFill>
                  <a:srgbClr val="7F7F7F"/>
                </a:solidFill>
                <a:latin typeface="Roboto"/>
                <a:ea typeface="Roboto"/>
                <a:cs typeface="Roboto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>
              <a:solidFill>
                <a:srgbClr val="7F7F7F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024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3000363" y="428610"/>
            <a:ext cx="5413387" cy="81440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pl-PL" sz="2000" b="1" dirty="0" smtClean="0"/>
              <a:t>CHARAKTERYSTYKA</a:t>
            </a:r>
            <a:r>
              <a:rPr lang="pl-PL" sz="2000" dirty="0" smtClean="0"/>
              <a:t>  obszaru chronionego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pl-PL" sz="2000" b="1" dirty="0" smtClean="0"/>
              <a:t>POWIATU  GRYFICKIEGO</a:t>
            </a:r>
          </a:p>
        </p:txBody>
      </p:sp>
      <p:sp>
        <p:nvSpPr>
          <p:cNvPr id="100355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177088" cy="36020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rgbClr val="C00000"/>
                </a:solidFill>
                <a:cs typeface="Tahoma" pitchFamily="34" charset="0"/>
              </a:rPr>
              <a:t>Powierzchnia – 1018 km</a:t>
            </a:r>
            <a:r>
              <a:rPr lang="pl-PL" sz="1800" b="1" baseline="30000" dirty="0" smtClean="0">
                <a:solidFill>
                  <a:srgbClr val="C00000"/>
                </a:solidFill>
                <a:cs typeface="Tahoma" pitchFamily="34" charset="0"/>
              </a:rPr>
              <a:t>2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1800" b="1" dirty="0" smtClean="0">
                <a:solidFill>
                  <a:srgbClr val="C00000"/>
                </a:solidFill>
                <a:cs typeface="Tahoma" pitchFamily="34" charset="0"/>
              </a:rPr>
              <a:t>Liczba mieszkańców – 61 160 tyś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cs typeface="Tahoma" pitchFamily="34" charset="0"/>
              </a:rPr>
              <a:t>Liczba gmin – </a:t>
            </a:r>
            <a:r>
              <a:rPr lang="pl-PL" sz="1800" b="1" dirty="0" smtClean="0">
                <a:solidFill>
                  <a:schemeClr val="tx1"/>
                </a:solidFill>
                <a:cs typeface="Tahoma" pitchFamily="34" charset="0"/>
              </a:rPr>
              <a:t>6</a:t>
            </a:r>
            <a:r>
              <a:rPr lang="pl-PL" sz="1800" dirty="0" smtClean="0">
                <a:solidFill>
                  <a:schemeClr val="tx1"/>
                </a:solidFill>
                <a:cs typeface="Tahoma" pitchFamily="34" charset="0"/>
              </a:rPr>
              <a:t>,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cs typeface="Tahoma" pitchFamily="34" charset="0"/>
              </a:rPr>
              <a:t>Długość linii brzegowej – </a:t>
            </a:r>
            <a:r>
              <a:rPr lang="pl-PL" sz="1800" b="1" dirty="0" smtClean="0">
                <a:solidFill>
                  <a:schemeClr val="tx1"/>
                </a:solidFill>
                <a:cs typeface="Tahoma" pitchFamily="34" charset="0"/>
              </a:rPr>
              <a:t>40</a:t>
            </a:r>
            <a:r>
              <a:rPr lang="pl-PL" sz="1800" dirty="0" smtClean="0">
                <a:solidFill>
                  <a:schemeClr val="tx1"/>
                </a:solidFill>
                <a:cs typeface="Tahoma" pitchFamily="34" charset="0"/>
              </a:rPr>
              <a:t> km,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Użytki rolne 66%,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Lasistość 20%,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60 km linii kolejowej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 40 km kolei wąskotorowej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 30 km drogi S-6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pl-PL" sz="1800" dirty="0" smtClean="0">
                <a:solidFill>
                  <a:schemeClr val="tx1"/>
                </a:solidFill>
              </a:rPr>
              <a:t> 40 km gazociągu wysokiego  ciśnienia </a:t>
            </a:r>
            <a:r>
              <a:rPr lang="pl-PL" sz="1400" dirty="0" smtClean="0">
                <a:solidFill>
                  <a:schemeClr val="tx1"/>
                </a:solidFill>
              </a:rPr>
              <a:t>700/1000 mm 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 smtClean="0">
                <a:solidFill>
                  <a:srgbClr val="C00000"/>
                </a:solidFill>
                <a:cs typeface="Tahoma" pitchFamily="34" charset="0"/>
              </a:rPr>
              <a:t>Stopień zagrożenia powiatu - ZP II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pl-PL" sz="1800" dirty="0" smtClean="0">
              <a:solidFill>
                <a:schemeClr val="tx2"/>
              </a:solidFill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pl-PL" sz="1700" b="1" baseline="300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32DCA92-8710-4F5B-8F5B-304AEFE8FB82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03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8" descr="800px-POL_powiat_gryficki_with_Co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261902"/>
            <a:ext cx="2282827" cy="304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FINANSE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177088" cy="3187713"/>
          </a:xfrm>
        </p:spPr>
        <p:txBody>
          <a:bodyPr rtlCol="0"/>
          <a:lstStyle/>
          <a:p>
            <a:pPr algn="just" fontAlgn="auto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pl-PL" sz="1800" dirty="0"/>
              <a:t>Plan finansowy przyjęty uchwałą budżetową na rok 2019 w opiewał na kwotę </a:t>
            </a:r>
            <a:r>
              <a:rPr lang="pl-PL" sz="1800" dirty="0">
                <a:solidFill>
                  <a:schemeClr val="tx1"/>
                </a:solidFill>
              </a:rPr>
              <a:t>5.512.000,00 zł  </a:t>
            </a:r>
            <a:r>
              <a:rPr lang="pl-PL" sz="1800" dirty="0"/>
              <a:t>Na koniec roku 2019 budżet KPPSP w Gryficach zamknął się kwotą 8.669.190,00 zł. </a:t>
            </a:r>
            <a:endParaRPr lang="pl-PL" sz="1800" dirty="0" smtClean="0"/>
          </a:p>
          <a:p>
            <a:pPr algn="just" fontAlgn="auto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pl-PL" sz="1800" u="sng" dirty="0" smtClean="0"/>
              <a:t>Dokonano </a:t>
            </a:r>
            <a:r>
              <a:rPr lang="pl-PL" sz="1800" u="sng" dirty="0"/>
              <a:t>zwiększeń środków na  kwotę </a:t>
            </a:r>
            <a:r>
              <a:rPr lang="pl-PL" sz="1800" u="sng" dirty="0">
                <a:solidFill>
                  <a:schemeClr val="tx1"/>
                </a:solidFill>
              </a:rPr>
              <a:t>3.030.190,00 </a:t>
            </a:r>
            <a:r>
              <a:rPr lang="pl-PL" sz="1800" u="sng" dirty="0"/>
              <a:t>zł. </a:t>
            </a:r>
            <a:endParaRPr lang="pl-PL" sz="1800" u="sng" dirty="0" smtClean="0"/>
          </a:p>
          <a:p>
            <a:pPr algn="just" fontAlgn="auto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pl-PL" sz="1800" dirty="0" smtClean="0"/>
              <a:t>Były </a:t>
            </a:r>
            <a:r>
              <a:rPr lang="pl-PL" sz="1800" dirty="0"/>
              <a:t>to między innymi środki przeznaczone na budowę nowej komendy przy ul. Piłsudskiego w </a:t>
            </a:r>
            <a:r>
              <a:rPr lang="pl-PL" sz="1800" dirty="0" smtClean="0"/>
              <a:t>Gryficach. Wydatki </a:t>
            </a:r>
            <a:r>
              <a:rPr lang="pl-PL" sz="1800" dirty="0"/>
              <a:t>inwestycyjne zwiększono o kwotę </a:t>
            </a:r>
            <a:r>
              <a:rPr lang="pl-PL" sz="1800" dirty="0">
                <a:solidFill>
                  <a:schemeClr val="tx1"/>
                </a:solidFill>
              </a:rPr>
              <a:t>2.500.000,00 </a:t>
            </a:r>
            <a:r>
              <a:rPr lang="pl-PL" sz="1800" dirty="0"/>
              <a:t>zł.  </a:t>
            </a:r>
            <a:endParaRPr lang="pl-PL" sz="1800" dirty="0" smtClean="0"/>
          </a:p>
          <a:p>
            <a:pPr algn="just" fontAlgn="auto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pl-PL" sz="1800" dirty="0" smtClean="0"/>
              <a:t>Zwiększenie </a:t>
            </a:r>
            <a:r>
              <a:rPr lang="pl-PL" sz="1800" dirty="0"/>
              <a:t>w kwocie </a:t>
            </a:r>
            <a:r>
              <a:rPr lang="pl-PL" sz="1800" dirty="0">
                <a:solidFill>
                  <a:schemeClr val="tx1"/>
                </a:solidFill>
              </a:rPr>
              <a:t>30.387,00</a:t>
            </a:r>
            <a:r>
              <a:rPr lang="pl-PL" sz="1800" dirty="0"/>
              <a:t> zł zostało przeznaczone na zakup 8 szt. Ubrań specjalnych dla funkcjonariuszy. </a:t>
            </a:r>
            <a:endParaRPr lang="pl-PL" sz="1800" b="1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35402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F354DC9-CC99-488D-99CD-63BB55EDEB95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952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Finanse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25" y="1143000"/>
            <a:ext cx="6605588" cy="3786188"/>
          </a:xfrm>
        </p:spPr>
        <p:txBody>
          <a:bodyPr rtlCol="0"/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/>
              <a:t>W trakcie omawianego </a:t>
            </a:r>
            <a:r>
              <a:rPr lang="pl-PL" sz="1800" dirty="0" smtClean="0"/>
              <a:t>roku, budżet </a:t>
            </a:r>
            <a:r>
              <a:rPr lang="pl-PL" sz="1800" dirty="0"/>
              <a:t>Komendy Powiatowej Państwowej Straży Pożarnej w Gryficach </a:t>
            </a:r>
            <a:r>
              <a:rPr lang="pl-PL" sz="1800" dirty="0">
                <a:solidFill>
                  <a:schemeClr val="tx1"/>
                </a:solidFill>
              </a:rPr>
              <a:t>doszacowano  dodatkowo na kwotę 499.803,00 </a:t>
            </a:r>
            <a:r>
              <a:rPr lang="pl-PL" sz="1800" dirty="0"/>
              <a:t>zł. Wymieniona kwota dotacji została uruchomiona z rezerwy celowej na działanie 2.3.1.2 – Interwencje ratowniczo-gaśnicze, z przeznaczeniem na realizację programu „Modernizacji policji, straży granicznej, państwowej straży pożarnej, biura ochrony rządu w latach 2019 – 2020”</a:t>
            </a:r>
          </a:p>
          <a:p>
            <a:pPr fontAlgn="auto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endParaRPr lang="pl-PL" sz="18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E7A3700-908B-40BC-A8C8-D742F282200E}" type="slidenum">
              <a:rPr lang="en-US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962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Finanse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321550" cy="3706813"/>
          </a:xfrm>
        </p:spPr>
        <p:txBody>
          <a:bodyPr rtlCol="0"/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/>
              <a:t>Środki budżetowe przekazane w formie dotacji do dyspozycji Komendy Powiatowej Straży Pożarnej w Gryficach zostały  zrealizowane w </a:t>
            </a:r>
            <a:r>
              <a:rPr lang="pl-PL" sz="1800" dirty="0" smtClean="0"/>
              <a:t>2019 </a:t>
            </a:r>
            <a:r>
              <a:rPr lang="pl-PL" sz="1800" dirty="0"/>
              <a:t>roku w następujący sposób</a:t>
            </a:r>
            <a:r>
              <a:rPr lang="pl-PL" sz="1800" dirty="0" smtClean="0"/>
              <a:t>:</a:t>
            </a:r>
          </a:p>
          <a:p>
            <a:pPr fontAlgn="auto">
              <a:spcAft>
                <a:spcPts val="0"/>
              </a:spcAft>
              <a:defRPr/>
            </a:pPr>
            <a:endParaRPr lang="pl-PL" sz="1800" dirty="0"/>
          </a:p>
          <a:p>
            <a:pPr fontAlgn="auto">
              <a:spcAft>
                <a:spcPts val="0"/>
              </a:spcAft>
              <a:defRPr/>
            </a:pPr>
            <a:r>
              <a:rPr lang="pl-PL" sz="1800" dirty="0"/>
              <a:t>wydatki płacowe wraz z pochodnymi            3.372.745,23 zł </a:t>
            </a:r>
            <a:endParaRPr lang="pl-PL" sz="1800" dirty="0" smtClean="0"/>
          </a:p>
          <a:p>
            <a:pPr fontAlgn="auto">
              <a:spcAft>
                <a:spcPts val="0"/>
              </a:spcAft>
              <a:defRPr/>
            </a:pPr>
            <a:endParaRPr lang="pl-PL" sz="1800" dirty="0"/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chemeClr val="tx1"/>
                </a:solidFill>
              </a:rPr>
              <a:t>wydatki rzeczowe 		 </a:t>
            </a:r>
            <a:r>
              <a:rPr lang="pl-PL" sz="1800" dirty="0" smtClean="0">
                <a:solidFill>
                  <a:schemeClr val="tx1"/>
                </a:solidFill>
              </a:rPr>
              <a:t>                           844.447,77 zł</a:t>
            </a:r>
          </a:p>
          <a:p>
            <a:pPr fontAlgn="auto">
              <a:spcAft>
                <a:spcPts val="0"/>
              </a:spcAft>
              <a:defRPr/>
            </a:pPr>
            <a:endParaRPr lang="pl-PL" sz="18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wydatki </a:t>
            </a:r>
            <a:r>
              <a:rPr lang="pl-PL" sz="1800" dirty="0">
                <a:solidFill>
                  <a:schemeClr val="tx1"/>
                </a:solidFill>
              </a:rPr>
              <a:t>inwestycyjne      		       </a:t>
            </a:r>
            <a:r>
              <a:rPr lang="pl-PL" sz="1800" dirty="0" smtClean="0">
                <a:solidFill>
                  <a:schemeClr val="tx1"/>
                </a:solidFill>
              </a:rPr>
              <a:t>4.452.000,00 </a:t>
            </a:r>
            <a:r>
              <a:rPr lang="pl-PL" sz="1800" dirty="0">
                <a:solidFill>
                  <a:schemeClr val="tx1"/>
                </a:solidFill>
              </a:rPr>
              <a:t>zł. </a:t>
            </a:r>
          </a:p>
          <a:p>
            <a:pPr marL="285750" indent="-285750" fontAlgn="auto">
              <a:lnSpc>
                <a:spcPct val="110000"/>
              </a:lnSpc>
              <a:spcAft>
                <a:spcPts val="0"/>
              </a:spcAft>
              <a:buClr>
                <a:srgbClr val="FF0000"/>
              </a:buClr>
              <a:defRPr/>
            </a:pPr>
            <a:endParaRPr lang="pl-PL" sz="1800" baseline="30000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12793C-CDB5-4CEB-8920-7C755F078344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972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BUDŻET</a:t>
            </a:r>
            <a:endParaRPr lang="pl-PL" b="1" dirty="0"/>
          </a:p>
        </p:txBody>
      </p:sp>
      <p:sp>
        <p:nvSpPr>
          <p:cNvPr id="98307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321550" cy="3706813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800" baseline="3000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800" baseline="30000" smtClean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35402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AF44855-DBD6-4EF7-9505-71B7EA2DE813}" type="slidenum">
              <a:rPr lang="en-US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9830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8310" name="Wykres 7"/>
          <p:cNvGraphicFramePr>
            <a:graphicFrameLocks/>
          </p:cNvGraphicFramePr>
          <p:nvPr/>
        </p:nvGraphicFramePr>
        <p:xfrm>
          <a:off x="1428728" y="928676"/>
          <a:ext cx="6643734" cy="3786214"/>
        </p:xfrm>
        <a:graphic>
          <a:graphicData uri="http://schemas.openxmlformats.org/presentationml/2006/ole">
            <p:oleObj spid="_x0000_s11266" r:id="rId4" imgW="5486876" imgH="323116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071670" y="428610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Finanse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25" y="1143000"/>
            <a:ext cx="6605588" cy="3786188"/>
          </a:xfrm>
        </p:spPr>
        <p:txBody>
          <a:bodyPr rtlCol="0"/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endParaRPr lang="pl-PL" sz="1800" dirty="0" smtClean="0"/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pl-PL" sz="18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2825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AB1DA8F-6FA2-4594-B688-A00F934D4B9A}" type="slidenum">
              <a:rPr lang="en-US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1013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1382" name="Wykres 5"/>
          <p:cNvGraphicFramePr>
            <a:graphicFrameLocks/>
          </p:cNvGraphicFramePr>
          <p:nvPr/>
        </p:nvGraphicFramePr>
        <p:xfrm>
          <a:off x="1428728" y="785800"/>
          <a:ext cx="6815160" cy="4057663"/>
        </p:xfrm>
        <a:graphic>
          <a:graphicData uri="http://schemas.openxmlformats.org/presentationml/2006/ole">
            <p:oleObj spid="_x0000_s12290" r:id="rId4" imgW="6413548" imgH="3487214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Finanse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08" y="1142990"/>
            <a:ext cx="6605356" cy="37862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l-PL" sz="1800" dirty="0" smtClean="0"/>
          </a:p>
          <a:p>
            <a:pPr>
              <a:lnSpc>
                <a:spcPct val="150000"/>
              </a:lnSpc>
            </a:pPr>
            <a:endParaRPr lang="pl-PL" sz="18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7858148" y="4500576"/>
            <a:ext cx="536044" cy="342569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25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xmlns="" val="1944963347"/>
              </p:ext>
            </p:extLst>
          </p:nvPr>
        </p:nvGraphicFramePr>
        <p:xfrm>
          <a:off x="1828800" y="1419622"/>
          <a:ext cx="5486400" cy="3505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4612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dirty="0" smtClean="0"/>
              <a:t>Finanse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25" y="1143000"/>
            <a:ext cx="6605588" cy="37861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pl-PL" sz="1800" dirty="0" smtClean="0"/>
          </a:p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 smtClean="0"/>
              <a:t>	Środki </a:t>
            </a:r>
            <a:r>
              <a:rPr lang="pl-PL" sz="1800" dirty="0"/>
              <a:t>finansowe na działalność KP PSP w Gryficach przekazywane były przez Powiat  Gryficki zgodnie z harmonogramem opracowanym w oparciu o analizę potrzeb tj. terminów płatności wynagrodzeń, składek ZUS podatków do Urzędu Skarbowego oraz terminów płatności innych zobowiązań np.: za energię elektryczną, energię cieplną.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800" dirty="0">
                <a:solidFill>
                  <a:schemeClr val="tx1"/>
                </a:solidFill>
              </a:rPr>
              <a:t>Zachowana była  na bieżąco płynność finansowa</a:t>
            </a:r>
            <a:r>
              <a:rPr lang="pl-PL" sz="1800" dirty="0"/>
              <a:t>. Pozwoliło to na regulowanie płatności w terminach. 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defRPr/>
            </a:pPr>
            <a:endParaRPr lang="pl-PL" sz="1800" dirty="0" smtClean="0"/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pl-PL" sz="18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2"/>
            <a:ext cx="487391" cy="35402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9FBCA7-482B-4D60-B9DB-FB80A25695BC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1065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KADRY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04" y="1241849"/>
            <a:ext cx="7176860" cy="360129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1800" b="1" dirty="0" smtClean="0">
                <a:solidFill>
                  <a:srgbClr val="FF0000"/>
                </a:solidFill>
              </a:rPr>
              <a:t>Struktura organizacyjna Komendy Powiatowej PSP w Gryficach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1800" b="1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72014"/>
            <a:ext cx="487518" cy="271131"/>
          </a:xfrm>
        </p:spPr>
        <p:txBody>
          <a:bodyPr/>
          <a:lstStyle/>
          <a:p>
            <a:fld id="{0AA277DB-22BF-421D-A9E4-4650984A941D}" type="slidenum">
              <a:rPr lang="en-US" sz="1200" smtClean="0"/>
              <a:pPr/>
              <a:t>27</a:t>
            </a:fld>
            <a:endParaRPr lang="en-US" sz="1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D5F32ABC-06E6-4A4E-B5B6-644649483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695" y="1576493"/>
            <a:ext cx="576262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1471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747662" cy="457200"/>
          </a:xfrm>
        </p:spPr>
        <p:txBody>
          <a:bodyPr>
            <a:noAutofit/>
          </a:bodyPr>
          <a:lstStyle/>
          <a:p>
            <a:r>
              <a:rPr lang="pl-PL" sz="2000" b="1" dirty="0"/>
              <a:t>Zatrudnienie w systemie zmianowym i codziennym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0688E741-F032-4FD6-BD1E-7786275F1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044" y="1643662"/>
            <a:ext cx="5641363" cy="2466670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08" y="1142990"/>
            <a:ext cx="6605356" cy="378621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18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72014"/>
            <a:ext cx="416080" cy="271131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28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37952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Zatrudnienie w korpusach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18BB346C-85AB-48A9-A9A6-284D79B19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491630"/>
            <a:ext cx="4752528" cy="3168352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04" y="1241848"/>
            <a:ext cx="7320876" cy="370616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800" baseline="30000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72014"/>
            <a:ext cx="416080" cy="271131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29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50498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813" y="785813"/>
            <a:ext cx="6484937" cy="457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/>
              <a:t>POTENCJAŁ RATOWNICZY</a:t>
            </a:r>
          </a:p>
        </p:txBody>
      </p:sp>
      <p:sp>
        <p:nvSpPr>
          <p:cNvPr id="101379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143125" y="1143000"/>
            <a:ext cx="6605588" cy="3786188"/>
          </a:xfrm>
        </p:spPr>
        <p:txBody>
          <a:bodyPr>
            <a:normAutofit lnSpcReduction="10000"/>
          </a:bodyPr>
          <a:lstStyle/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Komenda Powiatowa PSP kat. IV</a:t>
            </a:r>
            <a:endParaRPr lang="pl-PL" sz="1600" b="1" baseline="30000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Jednostka Ratowniczo-Gaśnicza w Gryficach 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47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strażaków i 2 pracowników cywilnych, 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buClr>
                <a:srgbClr val="FF1515"/>
              </a:buClr>
            </a:pP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	w tym </a:t>
            </a:r>
            <a:r>
              <a:rPr lang="pl-PL" sz="1600" u="sng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33 w systemie zmianowym JRG i 5 PSK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;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7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strażaków w stałej gotowości, w tym </a:t>
            </a: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w stanowisku kierowania;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średni samochód ratowniczo-gaśniczy 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ciężki samochód ratowniczo-gaśniczy ;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podnośnik hydrauliczny z drabiną;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3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pojazdy operacyjne i </a:t>
            </a: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mikrobus;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16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pl-PL" sz="1600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 samochód ciężarowy (kwatermistrzowski). </a:t>
            </a: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endParaRPr lang="pl-PL" sz="1700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140000"/>
              </a:lnSpc>
              <a:buClr>
                <a:srgbClr val="FF1515"/>
              </a:buClr>
              <a:buFont typeface="Wingdings" pitchFamily="2" charset="2"/>
              <a:buChar char="Ø"/>
            </a:pPr>
            <a:endParaRPr lang="pl-PL" sz="1700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Clr>
                <a:schemeClr val="tx1"/>
              </a:buClr>
            </a:pPr>
            <a:endParaRPr lang="pl-PL" sz="1700" baseline="30000" dirty="0" smtClean="0">
              <a:solidFill>
                <a:schemeClr val="tx2"/>
              </a:solidFill>
              <a:latin typeface="Times New Roman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87672A6-7502-429B-AC2A-75B00B3C42AE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013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/>
          </a:bodyPr>
          <a:lstStyle/>
          <a:p>
            <a:r>
              <a:rPr lang="pl-PL" sz="2000" b="1" dirty="0"/>
              <a:t>Zatrudnienie w korpusach w latach 2013 - 2019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6840FF0E-8CD6-4722-BEDB-557E33CB0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218" y="1320263"/>
            <a:ext cx="4554178" cy="3285462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04" y="1241848"/>
            <a:ext cx="7320876" cy="370616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800" baseline="30000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72014"/>
            <a:ext cx="416080" cy="271131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30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4625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Wykształcenie funkcjonariuszy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FC8CCCE5-04DD-4619-83BF-7B07A8B37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079" y="3593028"/>
            <a:ext cx="5330233" cy="1053267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00576"/>
            <a:ext cx="416080" cy="342569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31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000364" y="1214428"/>
          <a:ext cx="3571900" cy="2331497"/>
        </p:xfrm>
        <a:graphic>
          <a:graphicData uri="http://schemas.openxmlformats.org/presentationml/2006/ole">
            <p:oleObj spid="_x0000_s14338" name="Chart" r:id="rId5" imgW="5743567" imgH="3762450" progId="MSGraph.Char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555869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Czas służby w I </a:t>
            </a:r>
            <a:r>
              <a:rPr lang="pl-PL" b="1" dirty="0" err="1"/>
              <a:t>i</a:t>
            </a:r>
            <a:r>
              <a:rPr lang="pl-PL" b="1" dirty="0"/>
              <a:t> II półroczu w latach 2014 - 2019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C82C3367-7FF0-46C9-9078-AFB928AB2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419622"/>
            <a:ext cx="4896544" cy="3353582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04" y="1241848"/>
            <a:ext cx="7320876" cy="370616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800" baseline="30000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156448" y="4500576"/>
            <a:ext cx="487518" cy="342569"/>
          </a:xfrm>
        </p:spPr>
        <p:txBody>
          <a:bodyPr/>
          <a:lstStyle/>
          <a:p>
            <a:fld id="{0AA277DB-22BF-421D-A9E4-4650984A941D}" type="slidenum">
              <a:rPr lang="en-US" sz="1400" smtClean="0"/>
              <a:pPr/>
              <a:t>32</a:t>
            </a:fld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6955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643174" y="285734"/>
            <a:ext cx="5955574" cy="785818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ZDARZENIA  </a:t>
            </a:r>
          </a:p>
          <a:p>
            <a:r>
              <a:rPr lang="pl-PL" sz="1900" b="1" dirty="0" smtClean="0"/>
              <a:t>wybrane  / charakterystyczne  interwencje</a:t>
            </a:r>
            <a:endParaRPr lang="pl-PL" sz="1900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rostokąt 7"/>
          <p:cNvSpPr/>
          <p:nvPr/>
        </p:nvSpPr>
        <p:spPr>
          <a:xfrm>
            <a:off x="5508104" y="1419622"/>
            <a:ext cx="3528392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srgbClr val="C00000"/>
                </a:solidFill>
                <a:latin typeface="Roboto"/>
              </a:rPr>
              <a:t>POŻAR </a:t>
            </a:r>
            <a:r>
              <a:rPr lang="pl-PL" sz="1350" b="1" dirty="0" smtClean="0">
                <a:solidFill>
                  <a:srgbClr val="C00000"/>
                </a:solidFill>
                <a:latin typeface="Roboto"/>
              </a:rPr>
              <a:t>BUDYNKU GOSPODARCZEGO</a:t>
            </a:r>
            <a:endParaRPr lang="pl-PL" sz="1350" b="1" dirty="0">
              <a:solidFill>
                <a:srgbClr val="C00000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Czas: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25 kwietnia 2019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r. o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godz.10:48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; </a:t>
            </a: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Czas interwencji: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06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h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02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min;</a:t>
            </a: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Miejscowość: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Modlimowo, gmina Płoty;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Rodzaj zdarzenia: POŻAR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MAŁY;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Siły i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środki: 5 zastępów PSP </a:t>
            </a:r>
            <a:br>
              <a:rPr lang="pl-PL" sz="1350" b="1" dirty="0">
                <a:solidFill>
                  <a:prstClr val="black"/>
                </a:solidFill>
                <a:latin typeface="Roboto"/>
              </a:rPr>
            </a:b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(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8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ratowników) oraz 6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 zastępów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OSP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(27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druhów);</a:t>
            </a:r>
          </a:p>
          <a:p>
            <a:pPr lvl="0" algn="just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Osoby poszkodowane: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1 strażak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 algn="just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Charakterystyka: Spaleniu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uległo drewno opałowe w ilości ok. 30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m</a:t>
            </a:r>
            <a:r>
              <a:rPr lang="pl-PL" sz="1350" b="1" baseline="30000" dirty="0" smtClean="0">
                <a:solidFill>
                  <a:prstClr val="black"/>
                </a:solidFill>
                <a:latin typeface="Roboto"/>
              </a:rPr>
              <a:t>3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 oraz dachy budynków gospodarczych.</a:t>
            </a:r>
          </a:p>
          <a:p>
            <a:pPr lvl="0" algn="just">
              <a:spcBef>
                <a:spcPct val="20000"/>
              </a:spcBef>
            </a:pP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Powierzchni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zdarzenia około 6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0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m</a:t>
            </a:r>
            <a:r>
              <a:rPr lang="pl-PL" sz="1350" b="1" baseline="30000" dirty="0">
                <a:solidFill>
                  <a:prstClr val="black"/>
                </a:solidFill>
                <a:latin typeface="Roboto"/>
              </a:rPr>
              <a:t>2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. 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  <a:buClr>
                <a:prstClr val="black"/>
              </a:buClr>
            </a:pPr>
            <a:endParaRPr lang="pl-PL" sz="1350" baseline="30000" dirty="0">
              <a:solidFill>
                <a:srgbClr val="1F497D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C:\Users\DBos\Desktop\Góral\Zdjęcia Pakuła\DSC02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42"/>
          <a:stretch>
            <a:fillRect/>
          </a:stretch>
        </p:blipFill>
        <p:spPr bwMode="auto">
          <a:xfrm>
            <a:off x="571472" y="214296"/>
            <a:ext cx="2707352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Bos\Desktop\Góral\Zdjęcia Pakuła\DSC02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1285866"/>
            <a:ext cx="1945926" cy="2538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0498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5955574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ZDARZENIA  </a:t>
            </a:r>
            <a:endParaRPr lang="pl-PL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rostokąt 7"/>
          <p:cNvSpPr/>
          <p:nvPr/>
        </p:nvSpPr>
        <p:spPr>
          <a:xfrm>
            <a:off x="5508104" y="1419622"/>
            <a:ext cx="3528392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srgbClr val="C00000"/>
                </a:solidFill>
                <a:latin typeface="Roboto"/>
              </a:rPr>
              <a:t>POŻAR </a:t>
            </a:r>
            <a:r>
              <a:rPr lang="pl-PL" sz="1350" b="1" dirty="0" smtClean="0">
                <a:solidFill>
                  <a:srgbClr val="C00000"/>
                </a:solidFill>
                <a:latin typeface="Roboto"/>
              </a:rPr>
              <a:t>BUDYNKU MIESZKALNEGO</a:t>
            </a:r>
            <a:endParaRPr lang="pl-PL" sz="1350" b="1" dirty="0">
              <a:solidFill>
                <a:srgbClr val="C00000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Czas: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13 sierpnia 2019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r. o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godz. 08:25; 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Czas interwencji: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01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h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19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min;</a:t>
            </a: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Miejscowość: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GRYFICE UL. PIASTÓW;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Rodzaj zdarzenia: POŻAR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MAŁY;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Siły i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środki: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4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zastępów PSP </a:t>
            </a:r>
            <a:br>
              <a:rPr lang="pl-PL" sz="1350" b="1" dirty="0">
                <a:solidFill>
                  <a:prstClr val="black"/>
                </a:solidFill>
                <a:latin typeface="Roboto"/>
              </a:rPr>
            </a:b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(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8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ratowników) </a:t>
            </a:r>
          </a:p>
          <a:p>
            <a:pPr lvl="0" algn="just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Osoby poszkodowane: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BRAK</a:t>
            </a:r>
          </a:p>
          <a:p>
            <a:pPr lvl="0" algn="just">
              <a:spcBef>
                <a:spcPct val="20000"/>
              </a:spcBef>
            </a:pPr>
            <a:r>
              <a:rPr lang="pl-PL" sz="1350" b="1" dirty="0" smtClean="0">
                <a:solidFill>
                  <a:srgbClr val="C00000"/>
                </a:solidFill>
                <a:latin typeface="Roboto"/>
              </a:rPr>
              <a:t>Ewakuowano z pożaru 12 osób w tym 9 dzieci i matkę w wysokiej ciąży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!</a:t>
            </a:r>
            <a:endParaRPr lang="pl-PL" sz="1350" b="1" dirty="0">
              <a:solidFill>
                <a:prstClr val="black"/>
              </a:solidFill>
              <a:latin typeface="Roboto"/>
            </a:endParaRPr>
          </a:p>
          <a:p>
            <a:pPr lvl="0">
              <a:spcBef>
                <a:spcPct val="20000"/>
              </a:spcBef>
            </a:pPr>
            <a:r>
              <a:rPr lang="pl-PL" sz="1350" b="1" dirty="0">
                <a:solidFill>
                  <a:prstClr val="black"/>
                </a:solidFill>
                <a:latin typeface="Roboto"/>
              </a:rPr>
              <a:t>Charakterystyka: Spaleniu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uległo wyposażenie pokoju (tapczan, fotele)</a:t>
            </a:r>
          </a:p>
          <a:p>
            <a:pPr lvl="0">
              <a:spcBef>
                <a:spcPct val="20000"/>
              </a:spcBef>
            </a:pP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Powierzchni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zdarzenia około </a:t>
            </a:r>
            <a:r>
              <a:rPr lang="pl-PL" sz="1350" b="1" dirty="0" smtClean="0">
                <a:solidFill>
                  <a:prstClr val="black"/>
                </a:solidFill>
                <a:latin typeface="Roboto"/>
              </a:rPr>
              <a:t>25 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m</a:t>
            </a:r>
            <a:r>
              <a:rPr lang="pl-PL" sz="1350" b="1" baseline="30000" dirty="0">
                <a:solidFill>
                  <a:prstClr val="black"/>
                </a:solidFill>
                <a:latin typeface="Roboto"/>
              </a:rPr>
              <a:t>2</a:t>
            </a:r>
            <a:r>
              <a:rPr lang="pl-PL" sz="1350" b="1" dirty="0">
                <a:solidFill>
                  <a:prstClr val="black"/>
                </a:solidFill>
                <a:latin typeface="Roboto"/>
              </a:rPr>
              <a:t>. </a:t>
            </a:r>
          </a:p>
          <a:p>
            <a:pPr lvl="0">
              <a:lnSpc>
                <a:spcPct val="110000"/>
              </a:lnSpc>
              <a:spcBef>
                <a:spcPct val="20000"/>
              </a:spcBef>
              <a:buClr>
                <a:prstClr val="black"/>
              </a:buClr>
            </a:pPr>
            <a:endParaRPr lang="pl-PL" sz="1350" baseline="30000" dirty="0">
              <a:solidFill>
                <a:srgbClr val="1F497D"/>
              </a:solidFill>
              <a:latin typeface="Times New Roman" pitchFamily="18" charset="0"/>
            </a:endParaRPr>
          </a:p>
        </p:txBody>
      </p:sp>
      <p:pic>
        <p:nvPicPr>
          <p:cNvPr id="2050" name="Picture 2" descr="C:\Users\DBos\Desktop\Góral\Pożar G-ce ul. Piastów\IMG-20200304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70"/>
          <a:stretch>
            <a:fillRect/>
          </a:stretch>
        </p:blipFill>
        <p:spPr bwMode="auto">
          <a:xfrm>
            <a:off x="2071670" y="142858"/>
            <a:ext cx="2451692" cy="24409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Bos\Desktop\Góral\Pożar G-ce ul. Piastów\IMG-20200304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571750"/>
            <a:ext cx="2451691" cy="24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2756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877410" y="640921"/>
            <a:ext cx="5955574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ZDARZENIA </a:t>
            </a:r>
            <a:endParaRPr lang="pl-PL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rostokąt 5"/>
          <p:cNvSpPr/>
          <p:nvPr/>
        </p:nvSpPr>
        <p:spPr>
          <a:xfrm>
            <a:off x="2051720" y="1100648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C00000"/>
                </a:solidFill>
              </a:rPr>
              <a:t>POŻAR </a:t>
            </a:r>
            <a:r>
              <a:rPr lang="pl-PL" b="1" dirty="0" smtClean="0">
                <a:solidFill>
                  <a:srgbClr val="C00000"/>
                </a:solidFill>
              </a:rPr>
              <a:t>TORFOWISKA </a:t>
            </a:r>
          </a:p>
          <a:p>
            <a:r>
              <a:rPr lang="pl-PL" b="1" dirty="0" smtClean="0">
                <a:solidFill>
                  <a:srgbClr val="C00000"/>
                </a:solidFill>
              </a:rPr>
              <a:t>Mrzeżyno –Roby gm. Trzebiatów</a:t>
            </a:r>
            <a:endParaRPr lang="pl-PL" b="1" dirty="0">
              <a:solidFill>
                <a:srgbClr val="C00000"/>
              </a:solidFill>
            </a:endParaRPr>
          </a:p>
          <a:p>
            <a:r>
              <a:rPr lang="pl-PL" b="1" dirty="0"/>
              <a:t>Czas: </a:t>
            </a:r>
            <a:r>
              <a:rPr lang="pl-PL" b="1" dirty="0" smtClean="0"/>
              <a:t>6 kwietnia 2019 </a:t>
            </a:r>
            <a:r>
              <a:rPr lang="pl-PL" b="1" dirty="0"/>
              <a:t>r. o godzinie </a:t>
            </a:r>
            <a:r>
              <a:rPr lang="pl-PL" b="1" dirty="0" smtClean="0"/>
              <a:t>08:39; </a:t>
            </a:r>
            <a:endParaRPr lang="pl-PL" b="1" dirty="0"/>
          </a:p>
          <a:p>
            <a:r>
              <a:rPr lang="pl-PL" b="1" dirty="0"/>
              <a:t>Czas interwencji: </a:t>
            </a:r>
            <a:r>
              <a:rPr lang="pl-PL" b="1" dirty="0" smtClean="0"/>
              <a:t>06 </a:t>
            </a:r>
            <a:r>
              <a:rPr lang="pl-PL" b="1" dirty="0"/>
              <a:t>h </a:t>
            </a:r>
            <a:r>
              <a:rPr lang="pl-PL" b="1" dirty="0" smtClean="0"/>
              <a:t>38 </a:t>
            </a:r>
            <a:r>
              <a:rPr lang="pl-PL" b="1" dirty="0"/>
              <a:t>min;</a:t>
            </a:r>
          </a:p>
          <a:p>
            <a:r>
              <a:rPr lang="pl-PL" b="1" dirty="0" smtClean="0"/>
              <a:t>Rodzaj </a:t>
            </a:r>
            <a:r>
              <a:rPr lang="pl-PL" b="1" dirty="0"/>
              <a:t>zdarzenia: POŻAR DUŻY;</a:t>
            </a:r>
          </a:p>
          <a:p>
            <a:r>
              <a:rPr lang="pl-PL" b="1" dirty="0" smtClean="0"/>
              <a:t>Siły i </a:t>
            </a:r>
            <a:r>
              <a:rPr lang="pl-PL" b="1" dirty="0"/>
              <a:t>środki: </a:t>
            </a:r>
            <a:r>
              <a:rPr lang="pl-PL" b="1" dirty="0" smtClean="0"/>
              <a:t>11 </a:t>
            </a:r>
            <a:r>
              <a:rPr lang="pl-PL" b="1" dirty="0"/>
              <a:t>zastępów PSP </a:t>
            </a:r>
            <a:br>
              <a:rPr lang="pl-PL" b="1" dirty="0"/>
            </a:br>
            <a:r>
              <a:rPr lang="pl-PL" b="1" dirty="0" smtClean="0"/>
              <a:t>(25 </a:t>
            </a:r>
            <a:r>
              <a:rPr lang="pl-PL" b="1" dirty="0"/>
              <a:t>ratowników) oraz </a:t>
            </a:r>
            <a:r>
              <a:rPr lang="pl-PL" b="1" dirty="0" smtClean="0"/>
              <a:t>8 </a:t>
            </a:r>
            <a:r>
              <a:rPr lang="pl-PL" b="1" dirty="0"/>
              <a:t>zastępy OSP </a:t>
            </a:r>
            <a:r>
              <a:rPr lang="pl-PL" b="1" dirty="0" smtClean="0"/>
              <a:t>(25 </a:t>
            </a:r>
            <a:r>
              <a:rPr lang="pl-PL" b="1" dirty="0"/>
              <a:t>druhów);</a:t>
            </a:r>
          </a:p>
          <a:p>
            <a:pPr algn="just"/>
            <a:r>
              <a:rPr lang="pl-PL" b="1" dirty="0"/>
              <a:t>Osoby poszkodowane: Brak;</a:t>
            </a:r>
          </a:p>
          <a:p>
            <a:pPr algn="just"/>
            <a:r>
              <a:rPr lang="pl-PL" b="1" dirty="0"/>
              <a:t>Charakterystyka: </a:t>
            </a:r>
            <a:r>
              <a:rPr lang="pl-PL" b="1" dirty="0">
                <a:solidFill>
                  <a:srgbClr val="C00000"/>
                </a:solidFill>
              </a:rPr>
              <a:t>Spaleniu </a:t>
            </a:r>
            <a:r>
              <a:rPr lang="pl-PL" b="1" dirty="0" smtClean="0">
                <a:solidFill>
                  <a:srgbClr val="C00000"/>
                </a:solidFill>
              </a:rPr>
              <a:t>uległo ok. 16 ha </a:t>
            </a:r>
            <a:r>
              <a:rPr lang="pl-PL" b="1" dirty="0" smtClean="0"/>
              <a:t>trzcinowisk, kęp traw oraz podłoża torfowego. </a:t>
            </a:r>
          </a:p>
          <a:p>
            <a:pPr algn="just"/>
            <a:r>
              <a:rPr lang="pl-PL" sz="1200" b="1" dirty="0" smtClean="0">
                <a:solidFill>
                  <a:srgbClr val="FF0000"/>
                </a:solidFill>
              </a:rPr>
              <a:t>Od 6.04 do 7.05 prowadzone były działania związane z pożarem torfu n a tym terenie gdzie łączna powierzchnia oscylowała w granicach 37ha. Łączna ilość zastępów w tym czasie: PSP/ludzie 28/46 ,OSP/ludzie 24/71.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8182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3074" name="Picture 2" descr="C:\Users\DBos\Desktop\Góral\Roby torfy\aircamer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85734"/>
            <a:ext cx="3523228" cy="28548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Bos\Desktop\Góral\Roby torfy\aircamera2-1068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85734"/>
            <a:ext cx="4570382" cy="2857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1500166" y="3357568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POŻAR TORFOWISKA </a:t>
            </a:r>
          </a:p>
          <a:p>
            <a:r>
              <a:rPr lang="pl-PL" b="1" dirty="0" smtClean="0"/>
              <a:t>Mrzeżyno- Roby</a:t>
            </a:r>
            <a:endParaRPr lang="pl-PL" b="1" dirty="0"/>
          </a:p>
        </p:txBody>
      </p:sp>
      <p:pic>
        <p:nvPicPr>
          <p:cNvPr id="7" name="Picture 2" descr="C:\Users\DBos\Desktop\Góral\Roby torfy\aircamera3-1068x5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928940"/>
            <a:ext cx="2355894" cy="2071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DBos\Desktop\Góral\Roby torfy\ospmrzezyno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2928940"/>
            <a:ext cx="2286016" cy="20619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127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5955574" cy="457200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ZDARZENIA </a:t>
            </a:r>
            <a:endParaRPr lang="pl-PL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5004048" y="1275607"/>
            <a:ext cx="410445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WYPADEK SAMOCHODOWY</a:t>
            </a:r>
            <a:endParaRPr lang="pl-PL" b="1" dirty="0"/>
          </a:p>
          <a:p>
            <a:r>
              <a:rPr lang="pl-PL" sz="1600" b="1" dirty="0"/>
              <a:t>Czas: </a:t>
            </a:r>
            <a:r>
              <a:rPr lang="pl-PL" sz="1600" b="1" dirty="0" smtClean="0"/>
              <a:t>9 maja 2019 </a:t>
            </a:r>
            <a:r>
              <a:rPr lang="pl-PL" sz="1600" b="1" dirty="0"/>
              <a:t>r. o godzinie </a:t>
            </a:r>
            <a:r>
              <a:rPr lang="pl-PL" sz="1600" b="1" dirty="0" smtClean="0"/>
              <a:t>08:49; </a:t>
            </a:r>
            <a:endParaRPr lang="pl-PL" sz="1600" b="1" dirty="0"/>
          </a:p>
          <a:p>
            <a:r>
              <a:rPr lang="pl-PL" sz="1600" b="1" dirty="0"/>
              <a:t>Czas interwencji: </a:t>
            </a:r>
            <a:r>
              <a:rPr lang="pl-PL" sz="1600" b="1" dirty="0" smtClean="0"/>
              <a:t>00 </a:t>
            </a:r>
            <a:r>
              <a:rPr lang="pl-PL" sz="1600" b="1" dirty="0"/>
              <a:t>h </a:t>
            </a:r>
            <a:r>
              <a:rPr lang="pl-PL" sz="1600" b="1" dirty="0" smtClean="0"/>
              <a:t>59 </a:t>
            </a:r>
            <a:r>
              <a:rPr lang="pl-PL" sz="1600" b="1" dirty="0"/>
              <a:t>min;</a:t>
            </a:r>
          </a:p>
          <a:p>
            <a:r>
              <a:rPr lang="pl-PL" sz="1600" b="1" dirty="0"/>
              <a:t>Miejscowość: </a:t>
            </a:r>
            <a:r>
              <a:rPr lang="pl-PL" sz="1600" b="1" dirty="0" smtClean="0"/>
              <a:t>Trasa Cerkwica-Przybiernówko</a:t>
            </a:r>
            <a:endParaRPr lang="pl-PL" sz="1600" b="1" dirty="0"/>
          </a:p>
          <a:p>
            <a:r>
              <a:rPr lang="pl-PL" sz="1600" b="1" dirty="0"/>
              <a:t>Rodzaj zdarzenia: </a:t>
            </a:r>
            <a:r>
              <a:rPr lang="pl-PL" sz="1600" b="1" dirty="0" smtClean="0"/>
              <a:t>Miejscowe zagrożenie;</a:t>
            </a:r>
            <a:endParaRPr lang="pl-PL" sz="1600" b="1" dirty="0"/>
          </a:p>
          <a:p>
            <a:r>
              <a:rPr lang="pl-PL" sz="1600" b="1" dirty="0"/>
              <a:t>Siły i </a:t>
            </a:r>
            <a:r>
              <a:rPr lang="pl-PL" sz="1600" b="1" dirty="0" smtClean="0"/>
              <a:t>środki</a:t>
            </a:r>
            <a:r>
              <a:rPr lang="pl-PL" sz="1600" b="1" dirty="0"/>
              <a:t>: </a:t>
            </a:r>
            <a:r>
              <a:rPr lang="pl-PL" sz="1600" b="1" dirty="0" smtClean="0"/>
              <a:t>3 zastępy PSP </a:t>
            </a:r>
            <a:br>
              <a:rPr lang="pl-PL" sz="1600" b="1" dirty="0" smtClean="0"/>
            </a:br>
            <a:r>
              <a:rPr lang="pl-PL" sz="1600" b="1" dirty="0" smtClean="0"/>
              <a:t>(</a:t>
            </a:r>
            <a:r>
              <a:rPr lang="pl-PL" sz="1600" b="1" dirty="0"/>
              <a:t>9</a:t>
            </a:r>
            <a:r>
              <a:rPr lang="pl-PL" sz="1600" b="1" dirty="0" smtClean="0"/>
              <a:t> </a:t>
            </a:r>
            <a:r>
              <a:rPr lang="pl-PL" sz="1600" b="1" dirty="0"/>
              <a:t>ratowników) oraz </a:t>
            </a:r>
            <a:r>
              <a:rPr lang="pl-PL" sz="1600" b="1" dirty="0" smtClean="0"/>
              <a:t>1 zastęp OSP (4 </a:t>
            </a:r>
            <a:r>
              <a:rPr lang="pl-PL" sz="1600" b="1" dirty="0"/>
              <a:t>druhów);</a:t>
            </a:r>
          </a:p>
          <a:p>
            <a:pPr algn="just"/>
            <a:r>
              <a:rPr lang="pl-PL" sz="1600" b="1" dirty="0"/>
              <a:t>Osoby poszkodowane: Brak;</a:t>
            </a:r>
          </a:p>
          <a:p>
            <a:pPr algn="just"/>
            <a:r>
              <a:rPr lang="pl-PL" sz="1600" b="1" dirty="0"/>
              <a:t>Charakterystyka</a:t>
            </a:r>
            <a:r>
              <a:rPr lang="pl-PL" sz="1600" b="1" dirty="0" smtClean="0"/>
              <a:t>: </a:t>
            </a:r>
            <a:r>
              <a:rPr lang="pl-PL" b="1" dirty="0" smtClean="0">
                <a:solidFill>
                  <a:srgbClr val="C00000"/>
                </a:solidFill>
              </a:rPr>
              <a:t>Zderzenie dwóch aut </a:t>
            </a:r>
            <a:r>
              <a:rPr lang="pl-PL" b="1" dirty="0">
                <a:solidFill>
                  <a:srgbClr val="C00000"/>
                </a:solidFill>
              </a:rPr>
              <a:t>osobowych oraz autobusu</a:t>
            </a:r>
          </a:p>
        </p:txBody>
      </p:sp>
      <p:pic>
        <p:nvPicPr>
          <p:cNvPr id="5122" name="Picture 2" descr="C:\Users\DBos\Pictures\2019\Wypadek  za Laslandem autobus\IMG_20190509_090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15" y="30673"/>
            <a:ext cx="3600533" cy="2496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Bos\Pictures\2019\Wypadek  za Laslandem autobus\IMG_20190509_0911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643188"/>
            <a:ext cx="2811295" cy="187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78810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/>
        <p:txBody>
          <a:bodyPr>
            <a:noAutofit/>
          </a:bodyPr>
          <a:lstStyle/>
          <a:p>
            <a:r>
              <a:rPr lang="pl-PL" sz="1600" b="1" dirty="0" smtClean="0"/>
              <a:t>Akcja ratowniczo – poszukiwawcza  na Bałtyku  w Rewalu</a:t>
            </a:r>
            <a:endParaRPr lang="pl-PL" sz="16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6429388" y="1142990"/>
            <a:ext cx="2428891" cy="3429024"/>
          </a:xfrm>
        </p:spPr>
        <p:txBody>
          <a:bodyPr>
            <a:normAutofit lnSpcReduction="10000"/>
          </a:bodyPr>
          <a:lstStyle/>
          <a:p>
            <a:r>
              <a:rPr lang="pl-PL" sz="1400" b="1" dirty="0" smtClean="0">
                <a:solidFill>
                  <a:schemeClr val="tx1"/>
                </a:solidFill>
              </a:rPr>
              <a:t>27 lipca od godz. 18.30  (ponad 6 godzin)</a:t>
            </a:r>
          </a:p>
          <a:p>
            <a:r>
              <a:rPr lang="pl-PL" sz="1400" b="1" dirty="0" smtClean="0">
                <a:solidFill>
                  <a:srgbClr val="C00000"/>
                </a:solidFill>
              </a:rPr>
              <a:t>Ratowanie tonących przy falochronie, następnie poszukiwanie zaginionych </a:t>
            </a:r>
            <a:r>
              <a:rPr lang="pl-PL" sz="1400" b="1" dirty="0" smtClean="0">
                <a:solidFill>
                  <a:schemeClr val="tx1"/>
                </a:solidFill>
              </a:rPr>
              <a:t>(łącznie 3 osoby/ 2 śmiertelne) </a:t>
            </a:r>
          </a:p>
          <a:p>
            <a:r>
              <a:rPr lang="pl-PL" sz="1400" b="1" dirty="0" smtClean="0">
                <a:solidFill>
                  <a:schemeClr val="tx1"/>
                </a:solidFill>
              </a:rPr>
              <a:t>Siły i środki: SAR, WOPR, PRM, Policja, PSP  w tym </a:t>
            </a:r>
            <a:r>
              <a:rPr lang="pl-PL" sz="1400" b="1" dirty="0" err="1" smtClean="0">
                <a:solidFill>
                  <a:schemeClr val="tx1"/>
                </a:solidFill>
              </a:rPr>
              <a:t>SCGRw</a:t>
            </a:r>
            <a:r>
              <a:rPr lang="pl-PL" sz="1400" b="1" dirty="0" smtClean="0">
                <a:solidFill>
                  <a:schemeClr val="tx1"/>
                </a:solidFill>
              </a:rPr>
              <a:t>, OSP:  Niechorze, Pobierowo</a:t>
            </a:r>
            <a:r>
              <a:rPr lang="pl-PL" dirty="0" smtClean="0"/>
              <a:t>. </a:t>
            </a:r>
          </a:p>
          <a:p>
            <a:r>
              <a:rPr lang="pl-PL" sz="1200" dirty="0" smtClean="0"/>
              <a:t>Bardzo trudna akcja, w trudnych warunkach pogodowych i stanie morza. Szczególne poświęcenie wykazali ratownicy (wodniacy) z OSP Niechorze 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6"/>
            <a:ext cx="235745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000378"/>
            <a:ext cx="4071966" cy="200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58"/>
            <a:ext cx="24098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5364088" y="771550"/>
            <a:ext cx="2827020" cy="352400"/>
          </a:xfrm>
        </p:spPr>
        <p:txBody>
          <a:bodyPr>
            <a:normAutofit fontScale="70000" lnSpcReduction="20000"/>
          </a:bodyPr>
          <a:lstStyle/>
          <a:p>
            <a:r>
              <a:rPr lang="pl-PL" dirty="0" err="1" smtClean="0"/>
              <a:t>Pol’and’Rock</a:t>
            </a:r>
            <a:r>
              <a:rPr lang="pl-PL" dirty="0" smtClean="0"/>
              <a:t> </a:t>
            </a:r>
            <a:r>
              <a:rPr lang="pl-PL" dirty="0" err="1" smtClean="0"/>
              <a:t>Festival</a:t>
            </a:r>
            <a:r>
              <a:rPr lang="pl-PL" dirty="0" smtClean="0"/>
              <a:t> 2019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715008" y="1275606"/>
            <a:ext cx="3033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Gryficcy strażacy zabezpieczali </a:t>
            </a:r>
            <a:r>
              <a:rPr lang="pl-PL" dirty="0" err="1"/>
              <a:t>Festival</a:t>
            </a:r>
            <a:r>
              <a:rPr lang="pl-PL" dirty="0" smtClean="0"/>
              <a:t> </a:t>
            </a:r>
            <a:r>
              <a:rPr lang="pl-PL" dirty="0" err="1"/>
              <a:t>Pol’and’Rock</a:t>
            </a:r>
            <a:r>
              <a:rPr lang="pl-PL" dirty="0"/>
              <a:t> </a:t>
            </a:r>
            <a:r>
              <a:rPr lang="pl-PL" dirty="0" smtClean="0"/>
              <a:t>2019 (Przystanek Woodstock)</a:t>
            </a:r>
            <a:endParaRPr lang="pl-PL" dirty="0"/>
          </a:p>
          <a:p>
            <a:endParaRPr lang="pl-PL" dirty="0"/>
          </a:p>
        </p:txBody>
      </p:sp>
      <p:pic>
        <p:nvPicPr>
          <p:cNvPr id="1026" name="Picture 2" descr="C:\Users\DBos\Desktop\Góral\Woodstock\IMG-20200305-WA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2714626"/>
            <a:ext cx="3776424" cy="218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Bos\Desktop\Góral\Woodstock\IMG-20200305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502"/>
            <a:ext cx="3786214" cy="2129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Bos\Desktop\Góral\Woodstock\IMG-20200305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34"/>
            <a:ext cx="3723466" cy="24301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5"/>
          <a:srcRect b="11116"/>
          <a:stretch>
            <a:fillRect/>
          </a:stretch>
        </p:blipFill>
        <p:spPr bwMode="auto">
          <a:xfrm>
            <a:off x="2643174" y="1714494"/>
            <a:ext cx="3429024" cy="20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63025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08175" y="771525"/>
            <a:ext cx="6484938" cy="4572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/>
              <a:t>POTENCJAŁ RATOWNICZY SPOZA PSP</a:t>
            </a:r>
          </a:p>
        </p:txBody>
      </p:sp>
      <p:sp>
        <p:nvSpPr>
          <p:cNvPr id="10240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25" y="1241425"/>
            <a:ext cx="7321550" cy="3706813"/>
          </a:xfrm>
        </p:spPr>
        <p:txBody>
          <a:bodyPr/>
          <a:lstStyle/>
          <a:p>
            <a:pPr marL="285750" indent="-285750" eaLnBrk="1" hangingPunct="1">
              <a:buClr>
                <a:srgbClr val="FF0000"/>
              </a:buClr>
              <a:buFont typeface="Wingdings" pitchFamily="2" charset="2"/>
              <a:buNone/>
            </a:pPr>
            <a:endParaRPr lang="pl-PL" sz="1700" dirty="0" smtClean="0">
              <a:solidFill>
                <a:schemeClr val="tx2"/>
              </a:solidFill>
              <a:cs typeface="Tahoma" pitchFamily="34" charset="0"/>
            </a:endParaRPr>
          </a:p>
          <a:p>
            <a:pPr marL="285750" indent="-28575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700" b="1" dirty="0" smtClean="0">
                <a:solidFill>
                  <a:schemeClr val="tx2"/>
                </a:solidFill>
                <a:cs typeface="Tahoma" pitchFamily="34" charset="0"/>
              </a:rPr>
              <a:t>1</a:t>
            </a:r>
            <a:r>
              <a:rPr lang="pl-PL" sz="1700" dirty="0" smtClean="0">
                <a:solidFill>
                  <a:schemeClr val="tx2"/>
                </a:solidFill>
                <a:cs typeface="Tahoma" pitchFamily="34" charset="0"/>
              </a:rPr>
              <a:t> Wojskowa Straż Pożarna włączona do ksrg, </a:t>
            </a:r>
            <a:endParaRPr lang="pl-PL" sz="1700" baseline="30000" dirty="0" smtClean="0">
              <a:solidFill>
                <a:schemeClr val="tx2"/>
              </a:solidFill>
              <a:cs typeface="Tahoma" pitchFamily="34" charset="0"/>
            </a:endParaRPr>
          </a:p>
          <a:p>
            <a:pPr marL="285750" indent="-28575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700" b="1" dirty="0" smtClean="0">
                <a:solidFill>
                  <a:schemeClr val="tx2"/>
                </a:solidFill>
                <a:cs typeface="Tahoma" pitchFamily="34" charset="0"/>
              </a:rPr>
              <a:t>27</a:t>
            </a:r>
            <a:r>
              <a:rPr lang="pl-PL" sz="1700" dirty="0" smtClean="0">
                <a:solidFill>
                  <a:schemeClr val="tx2"/>
                </a:solidFill>
                <a:cs typeface="Tahoma" pitchFamily="34" charset="0"/>
              </a:rPr>
              <a:t> jednostek Ochotniczych Straży Pożarnych </a:t>
            </a:r>
          </a:p>
          <a:p>
            <a:pPr marL="285750" indent="-285750" eaLnBrk="1" hangingPunct="1">
              <a:buClr>
                <a:srgbClr val="FF0000"/>
              </a:buClr>
            </a:pPr>
            <a:r>
              <a:rPr lang="pl-PL" sz="1700" dirty="0" smtClean="0">
                <a:solidFill>
                  <a:schemeClr val="tx2"/>
                </a:solidFill>
                <a:cs typeface="Tahoma" pitchFamily="34" charset="0"/>
              </a:rPr>
              <a:t>		</a:t>
            </a:r>
            <a:r>
              <a:rPr lang="pl-PL" sz="1600" dirty="0" smtClean="0">
                <a:solidFill>
                  <a:schemeClr val="tx2"/>
                </a:solidFill>
                <a:cs typeface="Tahoma" pitchFamily="34" charset="0"/>
              </a:rPr>
              <a:t>w tym </a:t>
            </a:r>
            <a:r>
              <a:rPr lang="pl-PL" sz="1600" b="1" dirty="0" smtClean="0">
                <a:solidFill>
                  <a:schemeClr val="tx2"/>
                </a:solidFill>
                <a:cs typeface="Tahoma" pitchFamily="34" charset="0"/>
              </a:rPr>
              <a:t>14</a:t>
            </a:r>
            <a:r>
              <a:rPr lang="pl-PL" sz="1600" dirty="0" smtClean="0">
                <a:solidFill>
                  <a:schemeClr val="tx2"/>
                </a:solidFill>
                <a:cs typeface="Tahoma" pitchFamily="34" charset="0"/>
              </a:rPr>
              <a:t> włączonych do ksrg,</a:t>
            </a:r>
          </a:p>
          <a:p>
            <a:pPr marL="285750" indent="-28575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700" dirty="0" smtClean="0">
                <a:solidFill>
                  <a:schemeClr val="tx1"/>
                </a:solidFill>
                <a:cs typeface="Tahoma" pitchFamily="34" charset="0"/>
              </a:rPr>
              <a:t>Ponad </a:t>
            </a:r>
            <a:r>
              <a:rPr lang="pl-PL" sz="1700" b="1" dirty="0" smtClean="0">
                <a:solidFill>
                  <a:schemeClr val="tx1"/>
                </a:solidFill>
                <a:cs typeface="Tahoma" pitchFamily="34" charset="0"/>
              </a:rPr>
              <a:t>935 </a:t>
            </a:r>
            <a:r>
              <a:rPr lang="pl-PL" sz="1700" dirty="0" smtClean="0">
                <a:solidFill>
                  <a:schemeClr val="tx1"/>
                </a:solidFill>
                <a:cs typeface="Tahoma" pitchFamily="34" charset="0"/>
              </a:rPr>
              <a:t>strażaków ochotników, </a:t>
            </a:r>
          </a:p>
          <a:p>
            <a:pPr marL="285750" indent="-285750" eaLnBrk="1" hangingPunct="1">
              <a:buClr>
                <a:srgbClr val="FF0000"/>
              </a:buClr>
            </a:pPr>
            <a:r>
              <a:rPr lang="pl-PL" sz="1700" dirty="0" smtClean="0">
                <a:solidFill>
                  <a:schemeClr val="tx1"/>
                </a:solidFill>
                <a:cs typeface="Tahoma" pitchFamily="34" charset="0"/>
              </a:rPr>
              <a:t>		</a:t>
            </a: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w tym </a:t>
            </a:r>
            <a:r>
              <a:rPr lang="pl-PL" sz="1600" b="1" dirty="0" smtClean="0">
                <a:solidFill>
                  <a:schemeClr val="tx1"/>
                </a:solidFill>
                <a:cs typeface="Tahoma" pitchFamily="34" charset="0"/>
              </a:rPr>
              <a:t>401</a:t>
            </a: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 przeszkolonych biorących udział w działaniach,</a:t>
            </a:r>
          </a:p>
          <a:p>
            <a:pPr marL="285750" indent="-285750" eaLnBrk="1" hangingPunct="1">
              <a:buClr>
                <a:srgbClr val="FF0000"/>
              </a:buClr>
            </a:pP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		natomiast </a:t>
            </a:r>
            <a:r>
              <a:rPr lang="pl-PL" sz="1600" b="1" dirty="0" smtClean="0">
                <a:solidFill>
                  <a:schemeClr val="tx1"/>
                </a:solidFill>
                <a:cs typeface="Tahoma" pitchFamily="34" charset="0"/>
              </a:rPr>
              <a:t>592</a:t>
            </a: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 ochotników zrzeszonych jest w OSP włączonych do ksrg</a:t>
            </a:r>
          </a:p>
          <a:p>
            <a:pPr marL="285750" indent="-285750" eaLnBrk="1" hangingPunct="1">
              <a:buClr>
                <a:srgbClr val="FF0000"/>
              </a:buClr>
            </a:pP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		 w tym </a:t>
            </a:r>
            <a:r>
              <a:rPr lang="pl-PL" sz="1600" b="1" dirty="0" smtClean="0">
                <a:solidFill>
                  <a:schemeClr val="tx1"/>
                </a:solidFill>
                <a:cs typeface="Tahoma" pitchFamily="34" charset="0"/>
              </a:rPr>
              <a:t>242</a:t>
            </a:r>
            <a:r>
              <a:rPr lang="pl-PL" sz="1600" dirty="0" smtClean="0">
                <a:solidFill>
                  <a:schemeClr val="tx1"/>
                </a:solidFill>
                <a:cs typeface="Tahoma" pitchFamily="34" charset="0"/>
              </a:rPr>
              <a:t> przeszkolonych biorących udział w działaniach. </a:t>
            </a:r>
          </a:p>
          <a:p>
            <a:pPr marL="285750" indent="-285750" eaLnBrk="1" hangingPunct="1">
              <a:buClr>
                <a:schemeClr val="tx1"/>
              </a:buClr>
            </a:pPr>
            <a:endParaRPr lang="pl-PL" sz="1700" dirty="0" smtClean="0">
              <a:solidFill>
                <a:schemeClr val="tx1"/>
              </a:solidFill>
              <a:cs typeface="Tahoma" pitchFamily="34" charset="0"/>
            </a:endParaRPr>
          </a:p>
          <a:p>
            <a:pPr marL="285750" indent="-285750" eaLnBrk="1" hangingPunct="1">
              <a:buClr>
                <a:schemeClr val="tx1"/>
              </a:buClr>
            </a:pPr>
            <a:r>
              <a:rPr lang="pl-PL" sz="1700" dirty="0" smtClean="0">
                <a:solidFill>
                  <a:schemeClr val="tx1"/>
                </a:solidFill>
                <a:cs typeface="Tahoma" pitchFamily="34" charset="0"/>
              </a:rPr>
              <a:t>Jednostki OSP dysponują </a:t>
            </a:r>
            <a:r>
              <a:rPr lang="pl-PL" sz="1700" b="1" dirty="0" smtClean="0">
                <a:solidFill>
                  <a:schemeClr val="tx1"/>
                </a:solidFill>
                <a:cs typeface="Tahoma" pitchFamily="34" charset="0"/>
              </a:rPr>
              <a:t>48 </a:t>
            </a:r>
            <a:r>
              <a:rPr lang="pl-PL" sz="1700" dirty="0" smtClean="0">
                <a:solidFill>
                  <a:schemeClr val="tx1"/>
                </a:solidFill>
                <a:cs typeface="Tahoma" pitchFamily="34" charset="0"/>
              </a:rPr>
              <a:t>pojazdami ratowniczo-gaśniczymi i pomocniczymi.</a:t>
            </a:r>
          </a:p>
          <a:p>
            <a:pPr marL="285750" indent="-285750" eaLnBrk="1" hangingPunct="1">
              <a:buClr>
                <a:schemeClr val="tx1"/>
              </a:buClr>
            </a:pPr>
            <a:endParaRPr lang="pl-PL" sz="1700" baseline="30000" dirty="0" smtClean="0">
              <a:solidFill>
                <a:schemeClr val="tx1"/>
              </a:solidFill>
              <a:cs typeface="Tahoma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57C5A57-375F-423F-9A12-D2EA5AB537EA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4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5586984" y="339502"/>
            <a:ext cx="2827020" cy="1152128"/>
          </a:xfrm>
        </p:spPr>
        <p:txBody>
          <a:bodyPr>
            <a:noAutofit/>
          </a:bodyPr>
          <a:lstStyle/>
          <a:p>
            <a:pPr algn="ctr"/>
            <a:endParaRPr lang="pl-PL" sz="1600" b="1" dirty="0" smtClean="0"/>
          </a:p>
          <a:p>
            <a:pPr algn="ctr"/>
            <a:r>
              <a:rPr lang="pl-PL" sz="2400" b="1" dirty="0" smtClean="0"/>
              <a:t>SPORT pożarniczy</a:t>
            </a:r>
            <a:endParaRPr lang="pl-PL" sz="2400" b="1" dirty="0"/>
          </a:p>
          <a:p>
            <a:pPr algn="ctr"/>
            <a:endParaRPr lang="pl-PL" sz="16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644008" y="1203598"/>
            <a:ext cx="4408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Strażacy z KP PSP Gryfice wzięli udział w </a:t>
            </a:r>
            <a:r>
              <a:rPr lang="pl-PL" b="1" dirty="0"/>
              <a:t>XVI </a:t>
            </a:r>
            <a:r>
              <a:rPr lang="pl-PL" b="1" dirty="0" smtClean="0"/>
              <a:t>Mistrzostwach </a:t>
            </a:r>
            <a:r>
              <a:rPr lang="pl-PL" b="1" dirty="0"/>
              <a:t>Województwa Zachodniopomorskiego w Sporcie Pożarniczym </a:t>
            </a:r>
            <a:r>
              <a:rPr lang="pl-PL" b="1" dirty="0" smtClean="0"/>
              <a:t>2019 </a:t>
            </a:r>
          </a:p>
          <a:p>
            <a:pPr algn="ctr"/>
            <a:endParaRPr lang="pl-PL" sz="1100" b="1" dirty="0" smtClean="0"/>
          </a:p>
          <a:p>
            <a:pPr marL="742950" lvl="1" indent="-285750">
              <a:buFont typeface="Wingdings" pitchFamily="2" charset="2"/>
              <a:buChar char="Ø"/>
            </a:pPr>
            <a:r>
              <a:rPr lang="pl-PL" sz="1600" b="1" dirty="0" smtClean="0"/>
              <a:t>Osiągnięcia indywidualne: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l-PL" sz="1600" i="1" dirty="0" smtClean="0"/>
              <a:t>Wspinanie </a:t>
            </a:r>
            <a:r>
              <a:rPr lang="pl-PL" sz="1600" i="1" dirty="0"/>
              <a:t>przy użyciu drabiny </a:t>
            </a:r>
            <a:r>
              <a:rPr lang="pl-PL" sz="1600" i="1" dirty="0" smtClean="0"/>
              <a:t>hakowej: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</a:rPr>
              <a:t>mł. kpt. </a:t>
            </a:r>
            <a:r>
              <a:rPr lang="pl-PL" sz="1600" dirty="0">
                <a:solidFill>
                  <a:srgbClr val="C00000"/>
                </a:solidFill>
              </a:rPr>
              <a:t>Łukasz Góralski -</a:t>
            </a:r>
            <a:r>
              <a:rPr lang="pl-PL" sz="1600" dirty="0" smtClean="0">
                <a:solidFill>
                  <a:srgbClr val="C00000"/>
                </a:solidFill>
              </a:rPr>
              <a:t> </a:t>
            </a:r>
            <a:r>
              <a:rPr lang="pl-PL" sz="1600" dirty="0">
                <a:solidFill>
                  <a:srgbClr val="C00000"/>
                </a:solidFill>
              </a:rPr>
              <a:t>2 </a:t>
            </a:r>
            <a:r>
              <a:rPr lang="pl-PL" sz="1600" dirty="0" smtClean="0">
                <a:solidFill>
                  <a:srgbClr val="C00000"/>
                </a:solidFill>
              </a:rPr>
              <a:t>miejsce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</a:rPr>
              <a:t> mł. </a:t>
            </a:r>
            <a:r>
              <a:rPr lang="pl-PL" sz="1600" dirty="0" err="1" smtClean="0">
                <a:solidFill>
                  <a:srgbClr val="C00000"/>
                </a:solidFill>
              </a:rPr>
              <a:t>ogn</a:t>
            </a:r>
            <a:r>
              <a:rPr lang="pl-PL" sz="1600" dirty="0" smtClean="0">
                <a:solidFill>
                  <a:srgbClr val="C00000"/>
                </a:solidFill>
              </a:rPr>
              <a:t>. Szymon Piskorz </a:t>
            </a:r>
            <a:r>
              <a:rPr lang="pl-PL" sz="1600" dirty="0" smtClean="0"/>
              <a:t>- 4 miejsce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l-PL" sz="1600" i="1" dirty="0" smtClean="0"/>
              <a:t>Pożarniczy tor przeszkód</a:t>
            </a:r>
            <a:r>
              <a:rPr lang="pl-PL" sz="1600" dirty="0" smtClean="0"/>
              <a:t>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</a:rPr>
              <a:t>mł. kpt. Łukasz Góralski </a:t>
            </a:r>
            <a:r>
              <a:rPr lang="pl-PL" sz="1600" dirty="0" smtClean="0"/>
              <a:t>- 3 miejsce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l-PL" sz="1600" i="1" dirty="0" smtClean="0"/>
              <a:t>Dwubój pożarniczy: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</a:rPr>
              <a:t>mł</a:t>
            </a:r>
            <a:r>
              <a:rPr lang="pl-PL" sz="1600" dirty="0">
                <a:solidFill>
                  <a:srgbClr val="C00000"/>
                </a:solidFill>
              </a:rPr>
              <a:t>. kpt. Łukasz Góralski </a:t>
            </a:r>
            <a:r>
              <a:rPr lang="pl-PL" sz="1600" dirty="0"/>
              <a:t>- 2 </a:t>
            </a:r>
            <a:r>
              <a:rPr lang="pl-PL" sz="1600" dirty="0" smtClean="0"/>
              <a:t>miejsce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pl-PL" sz="1600" dirty="0" smtClean="0">
                <a:solidFill>
                  <a:srgbClr val="C00000"/>
                </a:solidFill>
              </a:rPr>
              <a:t>mł. </a:t>
            </a:r>
            <a:r>
              <a:rPr lang="pl-PL" sz="1600" dirty="0" err="1" smtClean="0">
                <a:solidFill>
                  <a:srgbClr val="C00000"/>
                </a:solidFill>
              </a:rPr>
              <a:t>ogn</a:t>
            </a:r>
            <a:r>
              <a:rPr lang="pl-PL" sz="1600" dirty="0" smtClean="0">
                <a:solidFill>
                  <a:srgbClr val="C00000"/>
                </a:solidFill>
              </a:rPr>
              <a:t>. Szymon Piskorz </a:t>
            </a:r>
            <a:r>
              <a:rPr lang="pl-PL" sz="1600" dirty="0" smtClean="0"/>
              <a:t>– 5 miejsce </a:t>
            </a:r>
            <a:endParaRPr lang="pl-PL" sz="1600" dirty="0"/>
          </a:p>
          <a:p>
            <a:pPr lvl="2">
              <a:lnSpc>
                <a:spcPct val="150000"/>
              </a:lnSpc>
            </a:pPr>
            <a:endParaRPr lang="pl-PL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pl-PL" dirty="0"/>
          </a:p>
        </p:txBody>
      </p:sp>
      <p:pic>
        <p:nvPicPr>
          <p:cNvPr id="3074" name="Picture 2" descr="C:\Users\DBos\Pictures\P10 21.08.19\Sport Pożarniczy 2019\IMG_20190531_164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568" b="17676"/>
          <a:stretch>
            <a:fillRect/>
          </a:stretch>
        </p:blipFill>
        <p:spPr bwMode="auto">
          <a:xfrm>
            <a:off x="1285852" y="142858"/>
            <a:ext cx="2160240" cy="14358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Bos\Pictures\P10 21.08.19\Sport Pożarniczy 2019\IMG_20190531_1454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571618"/>
            <a:ext cx="4289130" cy="3429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714348" y="442913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Reprezentacja KP PSP GRYFICE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2666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4098" name="Picture 2" descr="C:\Users\DBos\Pictures\P10 21.08.19\Sport Pożarniczy 2019\IMG_20190530_1039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7535"/>
            <a:ext cx="1792220" cy="23196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5759624" y="1275606"/>
            <a:ext cx="33843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Należy dodać że po kilkunastu latach reprezentowania naszej komendy na szczeblu województwa oraz komendy wojewódzkiej na szczeblu krajowym był to ostatni start       st. asp. Roberta </a:t>
            </a:r>
            <a:r>
              <a:rPr lang="pl-PL" i="1" dirty="0" err="1" smtClean="0"/>
              <a:t>Oleszczaka</a:t>
            </a:r>
            <a:r>
              <a:rPr lang="pl-PL" i="1" dirty="0" smtClean="0"/>
              <a:t> zanim odszedł na zaopatrzenie emerytalne.</a:t>
            </a:r>
            <a:endParaRPr lang="pl-PL" i="1" dirty="0"/>
          </a:p>
        </p:txBody>
      </p:sp>
      <p:pic>
        <p:nvPicPr>
          <p:cNvPr id="4099" name="Picture 3" descr="C:\Users\DBos\Pictures\P10 21.08.19\Sport Pożarniczy 2019\IMG_20190531_15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1801615" cy="23201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Bos\Desktop\Góral\Screenshot_20200305_0907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2360376"/>
            <a:ext cx="2286016" cy="26599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69906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5643570" y="142858"/>
            <a:ext cx="3270500" cy="76199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Powiatowe zawody sportowo – pożarnicze 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6786578" y="1214428"/>
            <a:ext cx="2143140" cy="1214446"/>
          </a:xfrm>
        </p:spPr>
        <p:txBody>
          <a:bodyPr>
            <a:noAutofit/>
          </a:bodyPr>
          <a:lstStyle/>
          <a:p>
            <a:r>
              <a:rPr lang="pl-PL" sz="1400" b="1" u="sng" dirty="0" smtClean="0">
                <a:solidFill>
                  <a:schemeClr val="tx1"/>
                </a:solidFill>
              </a:rPr>
              <a:t>Klasyfikacja OSP seniorzy: </a:t>
            </a:r>
          </a:p>
          <a:p>
            <a:pPr marL="228600" indent="-228600"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OSP Kiełpino,</a:t>
            </a:r>
          </a:p>
          <a:p>
            <a:pPr marL="228600" indent="-228600"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OSP Świeszewo,</a:t>
            </a:r>
          </a:p>
          <a:p>
            <a:pPr marL="228600" indent="-228600"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OSP Rybokarty 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60" name="Picture 4" descr="http://www.straz.gryfice.pl/straz/photos/DSC_1688.jpg"/>
          <p:cNvPicPr>
            <a:picLocks noChangeAspect="1" noChangeArrowheads="1"/>
          </p:cNvPicPr>
          <p:nvPr/>
        </p:nvPicPr>
        <p:blipFill>
          <a:blip r:embed="rId2"/>
          <a:srcRect l="39546" t="19884" r="21091" b="19884"/>
          <a:stretch>
            <a:fillRect/>
          </a:stretch>
        </p:blipFill>
        <p:spPr bwMode="auto">
          <a:xfrm>
            <a:off x="142844" y="2857502"/>
            <a:ext cx="2102201" cy="2132552"/>
          </a:xfrm>
          <a:prstGeom prst="rect">
            <a:avLst/>
          </a:prstGeom>
          <a:noFill/>
        </p:spPr>
      </p:pic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62" name="Picture 6" descr="http://www.straz.gryfice.pl/straz/photos/DSC_1690.jpg"/>
          <p:cNvPicPr>
            <a:picLocks noChangeAspect="1" noChangeArrowheads="1"/>
          </p:cNvPicPr>
          <p:nvPr/>
        </p:nvPicPr>
        <p:blipFill>
          <a:blip r:embed="rId3"/>
          <a:srcRect r="13182" b="11930"/>
          <a:stretch>
            <a:fillRect/>
          </a:stretch>
        </p:blipFill>
        <p:spPr bwMode="auto">
          <a:xfrm>
            <a:off x="5143504" y="2643188"/>
            <a:ext cx="3500462" cy="2354110"/>
          </a:xfrm>
          <a:prstGeom prst="rect">
            <a:avLst/>
          </a:prstGeom>
          <a:noFill/>
        </p:spPr>
      </p:pic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" name="Picture 8" descr="http://www.straz.gryfice.pl/straz/photos/DSC_16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267200" cy="2828925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/>
          <a:srcRect b="19406"/>
          <a:stretch>
            <a:fillRect/>
          </a:stretch>
        </p:blipFill>
        <p:spPr bwMode="auto">
          <a:xfrm>
            <a:off x="2357422" y="1928808"/>
            <a:ext cx="2654392" cy="304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Symbol zastępczy tekstu 2"/>
          <p:cNvSpPr txBox="1">
            <a:spLocks/>
          </p:cNvSpPr>
          <p:nvPr/>
        </p:nvSpPr>
        <p:spPr>
          <a:xfrm>
            <a:off x="5000628" y="1214428"/>
            <a:ext cx="1737481" cy="1214446"/>
          </a:xfrm>
          <a:prstGeom prst="rect">
            <a:avLst/>
          </a:prstGeom>
        </p:spPr>
        <p:txBody>
          <a:bodyPr vert="horz" lIns="91386" tIns="45696" rIns="91386" bIns="45696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Klasyfikacja kobiet: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KDP Płoty,</a:t>
            </a:r>
          </a:p>
          <a:p>
            <a:pPr marL="228600" indent="-228600">
              <a:spcBef>
                <a:spcPct val="20000"/>
              </a:spcBef>
              <a:buFont typeface="Arial" pitchFamily="34" charset="0"/>
              <a:buAutoNum type="arabicPeriod"/>
            </a:pPr>
            <a:r>
              <a:rPr lang="pl-PL" sz="1400" b="1" dirty="0" smtClean="0">
                <a:solidFill>
                  <a:srgbClr val="7030A0"/>
                </a:solidFill>
              </a:rPr>
              <a:t>KDP Rybokarty ,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KDP Trzygłów.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5214942" y="357172"/>
            <a:ext cx="3286148" cy="928694"/>
          </a:xfrm>
        </p:spPr>
        <p:txBody>
          <a:bodyPr>
            <a:normAutofit/>
          </a:bodyPr>
          <a:lstStyle/>
          <a:p>
            <a:r>
              <a:rPr lang="pl-PL" dirty="0" smtClean="0"/>
              <a:t>XV Memoriał siatkówki </a:t>
            </a:r>
            <a:r>
              <a:rPr lang="pl-PL" sz="1900" dirty="0" smtClean="0"/>
              <a:t>im. Krzysztofa Bobra </a:t>
            </a:r>
            <a:endParaRPr lang="pl-PL" sz="19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4143372" y="3857634"/>
            <a:ext cx="2143140" cy="529590"/>
          </a:xfrm>
        </p:spPr>
        <p:txBody>
          <a:bodyPr>
            <a:normAutofit/>
          </a:bodyPr>
          <a:lstStyle/>
          <a:p>
            <a:r>
              <a:rPr lang="pl-PL" sz="1200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Goście z KP PSP Kamień </a:t>
            </a:r>
            <a:r>
              <a:rPr lang="pl-PL" sz="1200" b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Pom</a:t>
            </a:r>
            <a:r>
              <a:rPr lang="pl-PL" sz="1200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. </a:t>
            </a:r>
            <a:endParaRPr lang="pl-PL" sz="12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8432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84322" name="Picture 2" descr="http://www.straz.gryfice.pl/straz/photos/1-ceremonia_otwarcia_turnieju.jpg"/>
          <p:cNvPicPr>
            <a:picLocks noChangeAspect="1" noChangeArrowheads="1"/>
          </p:cNvPicPr>
          <p:nvPr/>
        </p:nvPicPr>
        <p:blipFill>
          <a:blip r:embed="rId2"/>
          <a:srcRect b="17117"/>
          <a:stretch>
            <a:fillRect/>
          </a:stretch>
        </p:blipFill>
        <p:spPr bwMode="auto">
          <a:xfrm>
            <a:off x="142844" y="142835"/>
            <a:ext cx="4267200" cy="1634205"/>
          </a:xfrm>
          <a:prstGeom prst="rect">
            <a:avLst/>
          </a:prstGeom>
          <a:noFill/>
        </p:spPr>
      </p:pic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8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84324" name="Picture 4" descr="http://www.straz.gryfice.pl/straz/photos/teamemeryc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6"/>
            <a:ext cx="4027019" cy="2714643"/>
          </a:xfrm>
          <a:prstGeom prst="rect">
            <a:avLst/>
          </a:prstGeom>
          <a:noFill/>
        </p:spPr>
      </p:pic>
      <p:sp>
        <p:nvSpPr>
          <p:cNvPr id="1843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8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84326" name="Picture 6" descr="http://www.straz.gryfice.pl/straz/photos/teamkamien.jpg"/>
          <p:cNvPicPr>
            <a:picLocks noChangeAspect="1" noChangeArrowheads="1"/>
          </p:cNvPicPr>
          <p:nvPr/>
        </p:nvPicPr>
        <p:blipFill>
          <a:blip r:embed="rId4"/>
          <a:srcRect l="15713" t="11811" r="18332"/>
          <a:stretch>
            <a:fillRect/>
          </a:stretch>
        </p:blipFill>
        <p:spPr bwMode="auto">
          <a:xfrm>
            <a:off x="3929058" y="1357304"/>
            <a:ext cx="2833252" cy="2520000"/>
          </a:xfrm>
          <a:prstGeom prst="rect">
            <a:avLst/>
          </a:prstGeom>
          <a:noFill/>
        </p:spPr>
      </p:pic>
      <p:sp>
        <p:nvSpPr>
          <p:cNvPr id="1843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84328" name="Picture 8" descr="http://www.straz.gryfice.pl/straz/photos/13-zm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071816"/>
            <a:ext cx="2684918" cy="1785950"/>
          </a:xfrm>
          <a:prstGeom prst="rect">
            <a:avLst/>
          </a:prstGeom>
          <a:noFill/>
        </p:spPr>
      </p:pic>
      <p:sp>
        <p:nvSpPr>
          <p:cNvPr id="14" name="Symbol zastępczy tekstu 2"/>
          <p:cNvSpPr txBox="1">
            <a:spLocks/>
          </p:cNvSpPr>
          <p:nvPr/>
        </p:nvSpPr>
        <p:spPr>
          <a:xfrm>
            <a:off x="7215206" y="4429138"/>
            <a:ext cx="1571668" cy="500066"/>
          </a:xfrm>
          <a:prstGeom prst="rect">
            <a:avLst/>
          </a:prstGeom>
        </p:spPr>
        <p:txBody>
          <a:bodyPr vert="horz" lIns="91386" tIns="45696" rIns="91386" bIns="45696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1400" b="1" dirty="0" smtClean="0">
                <a:solidFill>
                  <a:schemeClr val="bg1"/>
                </a:solidFill>
              </a:rPr>
              <a:t>Zmiana III JRG</a:t>
            </a: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Symbol zastępczy tekstu 2"/>
          <p:cNvSpPr txBox="1">
            <a:spLocks/>
          </p:cNvSpPr>
          <p:nvPr/>
        </p:nvSpPr>
        <p:spPr>
          <a:xfrm>
            <a:off x="1357290" y="4286262"/>
            <a:ext cx="2428892" cy="500066"/>
          </a:xfrm>
          <a:prstGeom prst="rect">
            <a:avLst/>
          </a:prstGeom>
        </p:spPr>
        <p:txBody>
          <a:bodyPr vert="horz" lIns="91386" tIns="45696" rIns="91386" bIns="45696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Drużyna</a:t>
            </a:r>
            <a:r>
              <a:rPr kumimoji="0" lang="pl-PL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„w st. spoczynku</a:t>
            </a:r>
            <a:r>
              <a:rPr lang="pl-PL" sz="1400" b="1" dirty="0" smtClean="0">
                <a:solidFill>
                  <a:schemeClr val="bg1"/>
                </a:solidFill>
              </a:rPr>
              <a:t>”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ymbol zastępczy tekstu 2"/>
          <p:cNvSpPr txBox="1">
            <a:spLocks/>
          </p:cNvSpPr>
          <p:nvPr/>
        </p:nvSpPr>
        <p:spPr>
          <a:xfrm>
            <a:off x="1000100" y="1285866"/>
            <a:ext cx="2143140" cy="500066"/>
          </a:xfrm>
          <a:prstGeom prst="rect">
            <a:avLst/>
          </a:prstGeom>
        </p:spPr>
        <p:txBody>
          <a:bodyPr vert="horz" lIns="91386" tIns="45696" rIns="91386" bIns="45696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Ceremonia</a:t>
            </a:r>
            <a:r>
              <a:rPr kumimoji="0" lang="pl-PL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otwarcia w  SP-4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1400" b="1" baseline="0" dirty="0" smtClean="0">
                <a:solidFill>
                  <a:schemeClr val="bg1"/>
                </a:solidFill>
              </a:rPr>
              <a:t>19 X 2019</a:t>
            </a:r>
            <a:r>
              <a:rPr kumimoji="0" lang="pl-PL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135730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5436096" y="428610"/>
            <a:ext cx="3064994" cy="92869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STAN WYSZKOLENIA JRG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44</a:t>
            </a:fld>
            <a:endParaRPr lang="en-US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7057591"/>
              </p:ext>
            </p:extLst>
          </p:nvPr>
        </p:nvGraphicFramePr>
        <p:xfrm>
          <a:off x="500028" y="1500180"/>
          <a:ext cx="8536467" cy="287177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07386"/>
                <a:gridCol w="384526"/>
                <a:gridCol w="538336"/>
                <a:gridCol w="384526"/>
                <a:gridCol w="538336"/>
                <a:gridCol w="384526"/>
                <a:gridCol w="378176"/>
                <a:gridCol w="390875"/>
                <a:gridCol w="461430"/>
                <a:gridCol w="461430"/>
                <a:gridCol w="384526"/>
                <a:gridCol w="461430"/>
                <a:gridCol w="384526"/>
                <a:gridCol w="384526"/>
                <a:gridCol w="461430"/>
                <a:gridCol w="692146"/>
                <a:gridCol w="538336"/>
              </a:tblGrid>
              <a:tr h="1670204">
                <a:tc>
                  <a:txBody>
                    <a:bodyPr/>
                    <a:lstStyle/>
                    <a:p>
                      <a:pPr algn="ctr"/>
                      <a:endParaRPr lang="pl-PL" sz="1000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dirty="0" smtClean="0"/>
                        <a:t>Wykształcenie</a:t>
                      </a:r>
                      <a:r>
                        <a:rPr lang="pl-PL" sz="1100" b="0" baseline="0" dirty="0" smtClean="0"/>
                        <a:t> wyższe</a:t>
                      </a:r>
                      <a:endParaRPr lang="pl-PL" sz="1100" b="0" dirty="0" smtClean="0"/>
                    </a:p>
                    <a:p>
                      <a:pPr algn="ctr"/>
                      <a:endParaRPr lang="pl-PL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Gaszenie pożarów wewnętrznych</a:t>
                      </a:r>
                    </a:p>
                    <a:p>
                      <a:pPr algn="ctr"/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Chemiczno - ekologiczne</a:t>
                      </a:r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Ratownictwo techniczne</a:t>
                      </a:r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Wodno - lodowe</a:t>
                      </a:r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Wysokościowe</a:t>
                      </a:r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36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A50021"/>
                          </a:solidFill>
                        </a:rPr>
                        <a:t>Poszukiwawczo -ratownicze</a:t>
                      </a:r>
                      <a:endParaRPr lang="pl-PL" sz="1200" dirty="0">
                        <a:solidFill>
                          <a:srgbClr val="A50021"/>
                        </a:solidFill>
                      </a:endParaRPr>
                    </a:p>
                  </a:txBody>
                  <a:tcPr marL="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Metodyka nauczania KPP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mł. instruktor KPP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108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chemeClr val="tx1"/>
                          </a:solidFill>
                        </a:rPr>
                        <a:t>Ratownik medyczny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Doskonalenie kierowców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36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Sternik motorowodny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>
                          <a:solidFill>
                            <a:srgbClr val="C00000"/>
                          </a:solidFill>
                        </a:rPr>
                        <a:t>Ratownictwo wodne</a:t>
                      </a:r>
                      <a:endParaRPr lang="pl-PL" sz="1200" dirty="0">
                        <a:solidFill>
                          <a:srgbClr val="C00000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Energetyczne do 1 </a:t>
                      </a:r>
                      <a:r>
                        <a:rPr lang="pl-PL" sz="1200" dirty="0" err="1" smtClean="0"/>
                        <a:t>kV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108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RIT (Ratowanie strażaka w sytuacjach awaryjnych)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Uprawnienia</a:t>
                      </a:r>
                      <a:r>
                        <a:rPr lang="pl-PL" sz="1200" baseline="0" dirty="0" smtClean="0"/>
                        <a:t> na podnośnik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vert="vert270">
                    <a:solidFill>
                      <a:srgbClr val="6EC2E8"/>
                    </a:solidFill>
                  </a:tcPr>
                </a:tc>
              </a:tr>
              <a:tr h="1201566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Liczba osób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9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10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15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15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7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12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8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5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3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3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24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17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9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3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6</a:t>
                      </a:r>
                      <a:endParaRPr lang="pl-PL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 smtClean="0"/>
                        <a:t>24</a:t>
                      </a:r>
                      <a:endParaRPr lang="pl-PL" sz="1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683568" y="195486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Wyszkolenie/ szkolenia – ratownictwo specjalistyczne i inne uprawnienia strażaków</a:t>
            </a:r>
          </a:p>
          <a:p>
            <a:pPr algn="ctr"/>
            <a:r>
              <a:rPr lang="pl-PL" b="1" dirty="0" smtClean="0"/>
              <a:t> w JRG Gryfice (ilość osób przeszkolonych na 35 osobowy stan JRG</a:t>
            </a:r>
            <a:endParaRPr lang="pl-PL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6763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4751512" y="123478"/>
            <a:ext cx="4392488" cy="4572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pl-PL" sz="7200" b="1" dirty="0" smtClean="0">
                <a:solidFill>
                  <a:srgbClr val="FF0000"/>
                </a:solidFill>
              </a:rPr>
              <a:t>Wyszkolenie</a:t>
            </a:r>
            <a:r>
              <a:rPr lang="pl-PL" sz="7200" b="1" dirty="0">
                <a:solidFill>
                  <a:srgbClr val="FF0000"/>
                </a:solidFill>
              </a:rPr>
              <a:t>/ szkolenia – ratownictwo specjalistyczne i inne uprawnienia strażaków</a:t>
            </a:r>
          </a:p>
          <a:p>
            <a:pPr algn="ctr"/>
            <a:r>
              <a:rPr lang="pl-PL" sz="7200" b="1" dirty="0">
                <a:solidFill>
                  <a:srgbClr val="FF0000"/>
                </a:solidFill>
              </a:rPr>
              <a:t> w JRG </a:t>
            </a:r>
            <a:r>
              <a:rPr lang="pl-PL" sz="7200" b="1" dirty="0" smtClean="0">
                <a:solidFill>
                  <a:srgbClr val="FF0000"/>
                </a:solidFill>
              </a:rPr>
              <a:t>Gryfice (ilość osób przeszkolonych do 35 osobowego stanu JRG)</a:t>
            </a:r>
            <a:endParaRPr lang="pl-PL" sz="7200" b="1" dirty="0">
              <a:solidFill>
                <a:srgbClr val="FF0000"/>
              </a:solidFill>
            </a:endParaRP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45</a:t>
            </a:fld>
            <a:endParaRPr lang="en-US" dirty="0"/>
          </a:p>
        </p:txBody>
      </p:sp>
      <p:graphicFrame>
        <p:nvGraphicFramePr>
          <p:cNvPr id="6" name="Wykres 5"/>
          <p:cNvGraphicFramePr/>
          <p:nvPr>
            <p:extLst>
              <p:ext uri="{D42A27DB-BD31-4B8C-83A1-F6EECF244321}">
                <p14:modId xmlns="" xmlns:p14="http://schemas.microsoft.com/office/powerpoint/2010/main" val="1256481050"/>
              </p:ext>
            </p:extLst>
          </p:nvPr>
        </p:nvGraphicFramePr>
        <p:xfrm>
          <a:off x="791072" y="267494"/>
          <a:ext cx="8352928" cy="480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763989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357172"/>
            <a:ext cx="6485210" cy="885828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ĆWICZENIA </a:t>
            </a:r>
            <a:r>
              <a:rPr lang="pl-PL" b="1" dirty="0" smtClean="0"/>
              <a:t> </a:t>
            </a:r>
          </a:p>
          <a:p>
            <a:r>
              <a:rPr lang="pl-PL" b="1" dirty="0" smtClean="0"/>
              <a:t>ZWIĄZKÓW TAKTYCZNYCH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1571604" y="1241848"/>
            <a:ext cx="7572396" cy="3901651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buClr>
                <a:schemeClr val="tx1"/>
              </a:buClr>
            </a:pPr>
            <a:r>
              <a:rPr lang="pl-PL" sz="1400" b="1" dirty="0">
                <a:solidFill>
                  <a:schemeClr val="tx1"/>
                </a:solidFill>
              </a:rPr>
              <a:t>W </a:t>
            </a:r>
            <a:r>
              <a:rPr lang="pl-PL" sz="1400" b="1" dirty="0" smtClean="0">
                <a:solidFill>
                  <a:schemeClr val="tx1"/>
                </a:solidFill>
              </a:rPr>
              <a:t>2019 </a:t>
            </a:r>
            <a:r>
              <a:rPr lang="pl-PL" sz="1400" b="1" dirty="0">
                <a:solidFill>
                  <a:schemeClr val="tx1"/>
                </a:solidFill>
              </a:rPr>
              <a:t>r. na terenie </a:t>
            </a:r>
            <a:r>
              <a:rPr lang="pl-PL" sz="1400" b="1" dirty="0" smtClean="0">
                <a:solidFill>
                  <a:schemeClr val="tx1"/>
                </a:solidFill>
              </a:rPr>
              <a:t>POWIATU GRYFICKIEGO prowadzone  zostały następujące ćwiczenia:</a:t>
            </a:r>
            <a:endParaRPr lang="pl-PL" sz="14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14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400" dirty="0">
              <a:solidFill>
                <a:schemeClr val="tx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b="1" dirty="0" smtClean="0">
                <a:solidFill>
                  <a:srgbClr val="C00000"/>
                </a:solidFill>
              </a:rPr>
              <a:t>GNIAZDO – Brzeg</a:t>
            </a:r>
            <a:r>
              <a:rPr lang="pl-PL" sz="1400" b="1" dirty="0" smtClean="0">
                <a:solidFill>
                  <a:schemeClr val="tx1"/>
                </a:solidFill>
              </a:rPr>
              <a:t>; zakresie zwalczania rozlewów olejowych w pasie wybrzeża Bałtyku;  zintegrowane, koordynowane przez  Wojewodę Zachodniopomorskiego: (Urząd Morski, SAR, PSP / KSRG - COO, Policja, GIOŚ, WIOŚ, WP, WWF i inne służby)</a:t>
            </a: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4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400" b="1" dirty="0" smtClean="0">
                <a:solidFill>
                  <a:srgbClr val="C00000"/>
                </a:solidFill>
              </a:rPr>
              <a:t>Alfa ZENIT-19</a:t>
            </a:r>
            <a:r>
              <a:rPr lang="pl-PL" sz="1400" b="1" dirty="0" smtClean="0">
                <a:solidFill>
                  <a:schemeClr val="tx1"/>
                </a:solidFill>
              </a:rPr>
              <a:t>;  w zakresie budowania układów pompowo-wężowych zaopatrzenia wodnego z wykorzystaniem sił i środków krajowego systemu ratowniczo-gaśniczego 3.10.2019r</a:t>
            </a:r>
            <a:r>
              <a:rPr lang="pl-PL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pl-PL" sz="1400" dirty="0" smtClean="0">
                <a:solidFill>
                  <a:schemeClr val="tx1"/>
                </a:solidFill>
              </a:rPr>
              <a:t>(OSP Brojce, OSP Płoty)</a:t>
            </a:r>
            <a:endParaRPr lang="pl-PL" sz="14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400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10000"/>
              </a:lnSpc>
              <a:buClr>
                <a:srgbClr val="FF0000"/>
              </a:buClr>
            </a:pP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1" y="3671274"/>
            <a:ext cx="1133955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4249341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905875" y="4646613"/>
            <a:ext cx="238125" cy="196850"/>
          </a:xfrm>
        </p:spPr>
        <p:txBody>
          <a:bodyPr/>
          <a:lstStyle/>
          <a:p>
            <a:fld id="{0AA277DB-22BF-421D-A9E4-4650984A941D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7" name="Prostokąt 6"/>
          <p:cNvSpPr/>
          <p:nvPr/>
        </p:nvSpPr>
        <p:spPr>
          <a:xfrm>
            <a:off x="142844" y="3786196"/>
            <a:ext cx="15001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Ćwiczenia „GNIAZDO – Brzeg”  24.09.2019</a:t>
            </a:r>
            <a:endParaRPr lang="pl-PL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026" name="Picture 2" descr="http://www.straz.gryfice.pl/straz/photos/cwiczeniaMRZEZYNO%20%2816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3786182" cy="2518487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028" name="Picture 4" descr="http://www.straz.gryfice.pl/straz/photos/cwiczeniaMRZEZYNO%20%2817%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14296"/>
            <a:ext cx="3436668" cy="2285998"/>
          </a:xfrm>
          <a:prstGeom prst="rect">
            <a:avLst/>
          </a:prstGeom>
          <a:noFill/>
        </p:spPr>
      </p:pic>
      <p:pic>
        <p:nvPicPr>
          <p:cNvPr id="1030" name="Picture 6" descr="http://www.straz.gryfice.pl/straz/photos/cwiczeniaMRZEZYNO%20%2815%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0"/>
            <a:ext cx="3786182" cy="2518487"/>
          </a:xfrm>
          <a:prstGeom prst="rect">
            <a:avLst/>
          </a:prstGeom>
          <a:noFill/>
        </p:spPr>
      </p:pic>
      <p:pic>
        <p:nvPicPr>
          <p:cNvPr id="1032" name="Picture 8" descr="http://www.straz.gryfice.pl/straz/photos/cwiczeniaMRZEZYNO%20%2813%2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85114" y="2500312"/>
            <a:ext cx="3758886" cy="250033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2290" name="Picture 2" descr="http://www.straz.gryfice.pl/straz/photos/cwiczeniaMRZEZYNO%20%2820%2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14001" y="2571750"/>
            <a:ext cx="3651461" cy="24288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6434" name="Picture 2" descr="http://www.straz.gryfice.pl/straz/photos/Gryfic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8"/>
            <a:ext cx="4267200" cy="2009776"/>
          </a:xfrm>
          <a:prstGeom prst="rect">
            <a:avLst/>
          </a:prstGeom>
          <a:noFill/>
        </p:spPr>
      </p:pic>
      <p:sp>
        <p:nvSpPr>
          <p:cNvPr id="146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5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6436" name="Picture 4" descr="http://www.straz.gryfice.pl/straz/photos/Gryfic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58"/>
            <a:ext cx="4267200" cy="2495551"/>
          </a:xfrm>
          <a:prstGeom prst="rect">
            <a:avLst/>
          </a:prstGeom>
          <a:noFill/>
        </p:spPr>
      </p:pic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6438" name="Picture 6" descr="http://www.straz.gryfice.pl/straz/photos/Gryfic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8"/>
            <a:ext cx="4267200" cy="2105026"/>
          </a:xfrm>
          <a:prstGeom prst="rect">
            <a:avLst/>
          </a:prstGeom>
          <a:noFill/>
        </p:spPr>
      </p:pic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6440" name="Picture 8" descr="http://www.straz.gryfice.pl/straz/photos/Gryfice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714626"/>
            <a:ext cx="4267200" cy="1924051"/>
          </a:xfrm>
          <a:prstGeom prst="rect">
            <a:avLst/>
          </a:prstGeom>
          <a:noFill/>
        </p:spPr>
      </p:pic>
      <p:sp>
        <p:nvSpPr>
          <p:cNvPr id="16" name="Prostokąt 15"/>
          <p:cNvSpPr/>
          <p:nvPr/>
        </p:nvSpPr>
        <p:spPr>
          <a:xfrm>
            <a:off x="214282" y="4429138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Ćwiczenia „Alfa – ZENIT -19”  24.09.2019</a:t>
            </a:r>
            <a:endParaRPr lang="pl-P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1928794" y="785800"/>
            <a:ext cx="6485210" cy="457200"/>
          </a:xfrm>
        </p:spPr>
        <p:txBody>
          <a:bodyPr>
            <a:normAutofit fontScale="70000" lnSpcReduction="20000"/>
          </a:bodyPr>
          <a:lstStyle/>
          <a:p>
            <a:r>
              <a:rPr lang="pl-PL" b="1" dirty="0"/>
              <a:t>ĆWICZENIA </a:t>
            </a:r>
            <a:r>
              <a:rPr lang="pl-PL" b="1" dirty="0" smtClean="0"/>
              <a:t>(między) powiatowe i gminne (zgrupowania)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267744" y="1142990"/>
            <a:ext cx="6876256" cy="400051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endParaRPr lang="pl-PL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Ratownictwo wodno – lodowe. W formie zgrupowań OSP , gminami – 5 razy.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Ratownictwo wodne  - przed sezonem letnim  jw. – 3 razy. 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Przeciwpowodziowe, wspólnie z powiatem kołobrzeskim  30  marca.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Ratownictwo drogowe  -  gmina Brojce (inicjator) – zgrupowanie 13 kwietnia.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Pożary lasu – dostarczanie wody na duże odległości, JRG  - 18-19 czerwca.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BEZPIECZNA WODA – pokazy, prewencja społeczna,  Mrzeżyno  13 lipca.</a:t>
            </a:r>
          </a:p>
          <a:p>
            <a:pPr marL="342900" indent="-342900">
              <a:buClr>
                <a:srgbClr val="FF1515"/>
              </a:buClr>
              <a:buFont typeface="Arial" panose="020B0604020202020204" pitchFamily="34" charset="0"/>
              <a:buAutoNum type="arabicPeriod"/>
            </a:pPr>
            <a:r>
              <a:rPr lang="pl-PL" sz="1400" b="1" dirty="0" smtClean="0">
                <a:solidFill>
                  <a:schemeClr val="tx1"/>
                </a:solidFill>
              </a:rPr>
              <a:t>WYPADEK MASOWY, wspólnie z powiatem łobeskim , Płoty – 5 października.</a:t>
            </a:r>
          </a:p>
          <a:p>
            <a:pPr marL="342900" indent="-342900">
              <a:buClr>
                <a:srgbClr val="FF1515"/>
              </a:buClr>
              <a:buAutoNum type="arabicPeriod"/>
            </a:pPr>
            <a:r>
              <a:rPr lang="pl-PL" sz="1400" b="1" u="sng" dirty="0" smtClean="0">
                <a:solidFill>
                  <a:schemeClr val="tx1"/>
                </a:solidFill>
              </a:rPr>
              <a:t>Ćwiczenia na obiektach (ważniejsze): </a:t>
            </a:r>
          </a:p>
          <a:p>
            <a:pPr marL="342900" indent="-342900">
              <a:buClr>
                <a:srgbClr val="FF1515"/>
              </a:buClr>
              <a:buAutoNum type="arabicParenR"/>
            </a:pPr>
            <a:r>
              <a:rPr lang="pl-PL" sz="1400" b="1" dirty="0" smtClean="0">
                <a:solidFill>
                  <a:schemeClr val="tx1"/>
                </a:solidFill>
              </a:rPr>
              <a:t>Sąd Rejonowy w Gryficach – 8 maja.</a:t>
            </a:r>
          </a:p>
          <a:p>
            <a:pPr marL="342900" indent="-342900">
              <a:buClr>
                <a:srgbClr val="FF1515"/>
              </a:buClr>
              <a:buAutoNum type="arabicParenR"/>
            </a:pPr>
            <a:r>
              <a:rPr lang="pl-PL" sz="1400" b="1" dirty="0" smtClean="0">
                <a:solidFill>
                  <a:schemeClr val="tx1"/>
                </a:solidFill>
              </a:rPr>
              <a:t>LASLAND – kopalnia i przerób torfu -27 sierpnia.</a:t>
            </a:r>
          </a:p>
          <a:p>
            <a:pPr marL="342900" indent="-342900">
              <a:buClr>
                <a:srgbClr val="FF1515"/>
              </a:buClr>
              <a:buAutoNum type="arabicParenR"/>
            </a:pPr>
            <a:r>
              <a:rPr lang="pl-PL" sz="1400" b="1" dirty="0" smtClean="0">
                <a:solidFill>
                  <a:schemeClr val="tx1"/>
                </a:solidFill>
              </a:rPr>
              <a:t>Jednostki wojskowe: Mrzeżyno, Pruszcz, Trzebiatów.  (</a:t>
            </a:r>
            <a:r>
              <a:rPr lang="pl-PL" sz="1400" b="1" noProof="1" smtClean="0">
                <a:solidFill>
                  <a:schemeClr val="tx1"/>
                </a:solidFill>
              </a:rPr>
              <a:t>X,XI</a:t>
            </a:r>
            <a:r>
              <a:rPr lang="pl-PL" sz="1400" b="1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Clr>
                <a:srgbClr val="FF1515"/>
              </a:buClr>
              <a:buAutoNum type="arabicParenR"/>
            </a:pPr>
            <a:r>
              <a:rPr lang="pl-PL" sz="1400" b="1" dirty="0" smtClean="0">
                <a:solidFill>
                  <a:schemeClr val="tx1"/>
                </a:solidFill>
              </a:rPr>
              <a:t>Zakład Karny Płoty 18 grudnia. </a:t>
            </a:r>
          </a:p>
          <a:p>
            <a:pPr marL="342900" indent="-342900">
              <a:buClr>
                <a:srgbClr val="FF1515"/>
              </a:buClr>
              <a:buAutoNum type="arabicParenR"/>
            </a:pPr>
            <a:endParaRPr lang="pl-PL" sz="1400" b="1" dirty="0" smtClean="0"/>
          </a:p>
          <a:p>
            <a:pPr marL="342900" indent="-342900">
              <a:buClr>
                <a:srgbClr val="FF1515"/>
              </a:buClr>
              <a:buAutoNum type="arabicParenR"/>
            </a:pPr>
            <a:endParaRPr lang="pl-PL" sz="1400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671274"/>
            <a:ext cx="1221666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0418815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4357688" y="714375"/>
            <a:ext cx="4071937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600" b="1" dirty="0" smtClean="0">
                <a:latin typeface="Calibri" pitchFamily="34" charset="0"/>
              </a:rPr>
              <a:t> STATYSTYKA ZDARZEŃ</a:t>
            </a:r>
            <a:r>
              <a:rPr lang="pl-PL" dirty="0" smtClean="0">
                <a:latin typeface="Calibri" pitchFamily="34" charset="0"/>
              </a:rPr>
              <a:t>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46375A-3E2C-4BA0-A9AD-846BDCB64F64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34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9" name="Prostokąt 6"/>
          <p:cNvSpPr>
            <a:spLocks noChangeArrowheads="1"/>
          </p:cNvSpPr>
          <p:nvPr/>
        </p:nvSpPr>
        <p:spPr bwMode="auto">
          <a:xfrm>
            <a:off x="2500313" y="1357313"/>
            <a:ext cx="5786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dirty="0">
              <a:latin typeface="Roboto"/>
            </a:endParaRPr>
          </a:p>
        </p:txBody>
      </p:sp>
      <p:sp>
        <p:nvSpPr>
          <p:cNvPr id="8" name="Prostokąt 7"/>
          <p:cNvSpPr>
            <a:spLocks noChangeArrowheads="1"/>
          </p:cNvSpPr>
          <p:nvPr/>
        </p:nvSpPr>
        <p:spPr bwMode="auto">
          <a:xfrm>
            <a:off x="2286000" y="1571625"/>
            <a:ext cx="62865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 u="sng" dirty="0">
                <a:latin typeface="Calibri" pitchFamily="34" charset="0"/>
              </a:rPr>
              <a:t>ZDARZEŃ OGÓŁEM			-  1035</a:t>
            </a:r>
          </a:p>
          <a:p>
            <a:r>
              <a:rPr lang="pl-PL" sz="1600" b="1" dirty="0">
                <a:solidFill>
                  <a:srgbClr val="FF0000"/>
                </a:solidFill>
                <a:latin typeface="Calibri" pitchFamily="34" charset="0"/>
              </a:rPr>
              <a:t>spadek do roku poprzedniego  o	     2</a:t>
            </a:r>
            <a:r>
              <a:rPr lang="pl-PL" sz="1600" b="1" i="1" dirty="0">
                <a:solidFill>
                  <a:srgbClr val="FF0000"/>
                </a:solidFill>
                <a:latin typeface="Calibri" pitchFamily="34" charset="0"/>
              </a:rPr>
              <a:t>,54%</a:t>
            </a:r>
            <a:endParaRPr lang="pl-PL" sz="1600" dirty="0">
              <a:solidFill>
                <a:srgbClr val="FF0000"/>
              </a:solidFill>
              <a:latin typeface="Calibri" pitchFamily="34" charset="0"/>
            </a:endParaRPr>
          </a:p>
          <a:p>
            <a:endParaRPr lang="pl-PL" sz="900" b="1" dirty="0">
              <a:latin typeface="Calibri" pitchFamily="34" charset="0"/>
            </a:endParaRPr>
          </a:p>
          <a:p>
            <a:r>
              <a:rPr lang="pl-PL" b="1" dirty="0">
                <a:latin typeface="Calibri" pitchFamily="34" charset="0"/>
              </a:rPr>
              <a:t>POŻARY					-   415</a:t>
            </a:r>
          </a:p>
          <a:p>
            <a:r>
              <a:rPr lang="pl-PL" sz="1600" b="1" dirty="0">
                <a:solidFill>
                  <a:srgbClr val="FF0000"/>
                </a:solidFill>
                <a:latin typeface="Calibri" pitchFamily="34" charset="0"/>
              </a:rPr>
              <a:t>spadek do roku poprzedniego  o	</a:t>
            </a:r>
            <a:r>
              <a:rPr lang="pl-PL" sz="1600" b="1" i="1" dirty="0">
                <a:solidFill>
                  <a:srgbClr val="FF0000"/>
                </a:solidFill>
                <a:latin typeface="Calibri" pitchFamily="34" charset="0"/>
              </a:rPr>
              <a:t>    </a:t>
            </a:r>
            <a:r>
              <a:rPr lang="pl-PL" sz="1600" dirty="0">
                <a:solidFill>
                  <a:srgbClr val="669900"/>
                </a:solidFill>
                <a:latin typeface="Calibri" pitchFamily="34" charset="0"/>
              </a:rPr>
              <a:t> </a:t>
            </a:r>
            <a:r>
              <a:rPr lang="pl-PL" sz="1600" b="1" dirty="0">
                <a:solidFill>
                  <a:srgbClr val="EB2429"/>
                </a:solidFill>
                <a:latin typeface="Calibri" pitchFamily="34" charset="0"/>
              </a:rPr>
              <a:t>22,43 %</a:t>
            </a:r>
          </a:p>
          <a:p>
            <a:endParaRPr lang="pl-PL" sz="900" b="1" dirty="0">
              <a:solidFill>
                <a:srgbClr val="EB2429"/>
              </a:solidFill>
              <a:latin typeface="Calibri" pitchFamily="34" charset="0"/>
            </a:endParaRPr>
          </a:p>
          <a:p>
            <a:r>
              <a:rPr lang="pl-PL" b="1" dirty="0">
                <a:latin typeface="Calibri" pitchFamily="34" charset="0"/>
              </a:rPr>
              <a:t>MIEJSCOWE ZAGROŻENIA			-   540</a:t>
            </a:r>
          </a:p>
          <a:p>
            <a:r>
              <a:rPr lang="pl-PL" sz="1600" b="1" dirty="0">
                <a:solidFill>
                  <a:srgbClr val="EB2429"/>
                </a:solidFill>
                <a:latin typeface="Calibri" pitchFamily="34" charset="0"/>
              </a:rPr>
              <a:t>wzrost do roku poprzedniego  o	    22,73 %</a:t>
            </a:r>
            <a:endParaRPr lang="pl-PL" sz="1600" b="1" i="1" dirty="0">
              <a:solidFill>
                <a:srgbClr val="EB2429"/>
              </a:solidFill>
              <a:latin typeface="Calibri" pitchFamily="34" charset="0"/>
            </a:endParaRPr>
          </a:p>
          <a:p>
            <a:endParaRPr lang="pl-PL" sz="900" dirty="0">
              <a:latin typeface="Calibri" pitchFamily="34" charset="0"/>
            </a:endParaRPr>
          </a:p>
          <a:p>
            <a:r>
              <a:rPr lang="pl-PL" b="1" dirty="0">
                <a:latin typeface="Calibri" pitchFamily="34" charset="0"/>
              </a:rPr>
              <a:t>ALARMY FAŁSZYWE			-   80</a:t>
            </a:r>
          </a:p>
          <a:p>
            <a:r>
              <a:rPr lang="pl-PL" sz="1600" b="1" dirty="0">
                <a:solidFill>
                  <a:srgbClr val="FF0000"/>
                </a:solidFill>
                <a:latin typeface="Calibri" pitchFamily="34" charset="0"/>
              </a:rPr>
              <a:t>spadek do roku poprzedniego  o	    8,05%</a:t>
            </a:r>
            <a:endParaRPr lang="pl-PL" sz="1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9217" name="Obraz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4500562" cy="224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Obraz3"/>
          <p:cNvPicPr>
            <a:picLocks noChangeAspect="1" noChangeArrowheads="1"/>
          </p:cNvPicPr>
          <p:nvPr/>
        </p:nvPicPr>
        <p:blipFill>
          <a:blip r:embed="rId3"/>
          <a:srcRect l="18856"/>
          <a:stretch>
            <a:fillRect/>
          </a:stretch>
        </p:blipFill>
        <p:spPr bwMode="auto">
          <a:xfrm>
            <a:off x="4929190" y="0"/>
            <a:ext cx="3603954" cy="221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20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9220" name="Picture 4" descr="http://www.straz.gryfice.pl/straz/photos/2-wido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071684"/>
            <a:ext cx="3929092" cy="2951186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5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9222" name="Picture 6" descr="http://www.straz.gryfice.pl/straz/photos/6-deska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285998"/>
            <a:ext cx="4286250" cy="2409826"/>
          </a:xfrm>
          <a:prstGeom prst="rect">
            <a:avLst/>
          </a:prstGeom>
          <a:noFill/>
        </p:spPr>
      </p:pic>
      <p:sp>
        <p:nvSpPr>
          <p:cNvPr id="16" name="Prostokąt 15"/>
          <p:cNvSpPr/>
          <p:nvPr/>
        </p:nvSpPr>
        <p:spPr>
          <a:xfrm>
            <a:off x="285720" y="4643452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        Ćwiczenia wodne: zima - lato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523596513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4" name="Obraz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70"/>
            <a:ext cx="4929222" cy="317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Obraz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0"/>
            <a:ext cx="2784009" cy="208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rostokąt 11"/>
          <p:cNvSpPr/>
          <p:nvPr/>
        </p:nvSpPr>
        <p:spPr>
          <a:xfrm>
            <a:off x="214282" y="142858"/>
            <a:ext cx="1571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Ćwiczenia przeciw-</a:t>
            </a:r>
          </a:p>
          <a:p>
            <a:r>
              <a:rPr lang="pl-PL" b="1" dirty="0" smtClean="0"/>
              <a:t>powodziowe w Dźwirzynie </a:t>
            </a:r>
            <a:endParaRPr lang="pl-PL" dirty="0"/>
          </a:p>
        </p:txBody>
      </p:sp>
      <p:pic>
        <p:nvPicPr>
          <p:cNvPr id="8196" name="Obraz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2214560"/>
            <a:ext cx="3643306" cy="273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Obraz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9" y="0"/>
            <a:ext cx="3428992" cy="257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65889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145" name="Obraz13"/>
          <p:cNvPicPr>
            <a:picLocks noChangeAspect="1" noChangeArrowheads="1"/>
          </p:cNvPicPr>
          <p:nvPr/>
        </p:nvPicPr>
        <p:blipFill>
          <a:blip r:embed="rId2"/>
          <a:srcRect l="9218" t="4482" r="19275" b="29878"/>
          <a:stretch>
            <a:fillRect/>
          </a:stretch>
        </p:blipFill>
        <p:spPr bwMode="auto">
          <a:xfrm>
            <a:off x="214282" y="0"/>
            <a:ext cx="4578801" cy="235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Obraz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225" y="0"/>
            <a:ext cx="429577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Obraz15"/>
          <p:cNvPicPr>
            <a:picLocks noChangeAspect="1" noChangeArrowheads="1"/>
          </p:cNvPicPr>
          <p:nvPr/>
        </p:nvPicPr>
        <p:blipFill>
          <a:blip r:embed="rId4"/>
          <a:srcRect t="17891"/>
          <a:stretch>
            <a:fillRect/>
          </a:stretch>
        </p:blipFill>
        <p:spPr bwMode="auto">
          <a:xfrm>
            <a:off x="4848225" y="2500063"/>
            <a:ext cx="4295775" cy="2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Obraz17"/>
          <p:cNvPicPr>
            <a:picLocks noChangeAspect="1" noChangeArrowheads="1"/>
          </p:cNvPicPr>
          <p:nvPr/>
        </p:nvPicPr>
        <p:blipFill>
          <a:blip r:embed="rId5"/>
          <a:srcRect t="27955" b="19009"/>
          <a:stretch>
            <a:fillRect/>
          </a:stretch>
        </p:blipFill>
        <p:spPr bwMode="auto">
          <a:xfrm>
            <a:off x="500034" y="2357436"/>
            <a:ext cx="4295775" cy="1707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rostokąt 13"/>
          <p:cNvSpPr/>
          <p:nvPr/>
        </p:nvSpPr>
        <p:spPr>
          <a:xfrm>
            <a:off x="428596" y="4286262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Ćwiczenia - ratownictwo drogowe </a:t>
            </a:r>
          </a:p>
          <a:p>
            <a:r>
              <a:rPr lang="pl-PL" dirty="0" smtClean="0"/>
              <a:t>gm. Brojce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002515573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5121" name="Obraz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8951" y="0"/>
            <a:ext cx="4855049" cy="364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Obraz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0"/>
            <a:ext cx="2732491" cy="3643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357158" y="3786196"/>
            <a:ext cx="2714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Ćwiczenia w lasach – podawanie wody na duże odległości</a:t>
            </a:r>
            <a:endParaRPr lang="pl-PL" dirty="0"/>
          </a:p>
        </p:txBody>
      </p:sp>
      <p:pic>
        <p:nvPicPr>
          <p:cNvPr id="5123" name="Obraz18"/>
          <p:cNvPicPr>
            <a:picLocks noChangeAspect="1" noChangeArrowheads="1"/>
          </p:cNvPicPr>
          <p:nvPr/>
        </p:nvPicPr>
        <p:blipFill>
          <a:blip r:embed="rId5"/>
          <a:srcRect t="41339" r="22835"/>
          <a:stretch>
            <a:fillRect/>
          </a:stretch>
        </p:blipFill>
        <p:spPr bwMode="auto">
          <a:xfrm>
            <a:off x="3571868" y="2903665"/>
            <a:ext cx="2214546" cy="223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86457895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3073" name="Obraz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71868" cy="267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Obraz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0"/>
            <a:ext cx="3524251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Obraz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8548" y="2500312"/>
            <a:ext cx="3005452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Obraz30"/>
          <p:cNvPicPr>
            <a:picLocks noChangeAspect="1" noChangeArrowheads="1"/>
          </p:cNvPicPr>
          <p:nvPr/>
        </p:nvPicPr>
        <p:blipFill>
          <a:blip r:embed="rId5"/>
          <a:srcRect t="12192" b="11176"/>
          <a:stretch>
            <a:fillRect/>
          </a:stretch>
        </p:blipFill>
        <p:spPr bwMode="auto">
          <a:xfrm>
            <a:off x="1285852" y="2714626"/>
            <a:ext cx="4714876" cy="224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rostokąt 13"/>
          <p:cNvSpPr/>
          <p:nvPr/>
        </p:nvSpPr>
        <p:spPr>
          <a:xfrm>
            <a:off x="7286644" y="1214428"/>
            <a:ext cx="1714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Festyn BEZPIECZNA WODA </a:t>
            </a:r>
          </a:p>
          <a:p>
            <a:r>
              <a:rPr lang="pl-PL" dirty="0" smtClean="0"/>
              <a:t>Mrzeżyno 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58138979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14745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58" name="Picture 2" descr="http://www.straz.gryfice.pl/straz/photos/pol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42858"/>
            <a:ext cx="4267200" cy="2105026"/>
          </a:xfrm>
          <a:prstGeom prst="rect">
            <a:avLst/>
          </a:prstGeom>
          <a:noFill/>
        </p:spPr>
      </p:pic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8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60" name="Picture 4" descr="http://www.straz.gryfice.pl/straz/photos/pol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58"/>
            <a:ext cx="4267200" cy="1352550"/>
          </a:xfrm>
          <a:prstGeom prst="rect">
            <a:avLst/>
          </a:prstGeom>
          <a:noFill/>
        </p:spPr>
      </p:pic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62" name="Picture 6" descr="http://www.straz.gryfice.pl/straz/photos/zakla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428742"/>
            <a:ext cx="4267200" cy="2838450"/>
          </a:xfrm>
          <a:prstGeom prst="rect">
            <a:avLst/>
          </a:prstGeom>
          <a:noFill/>
        </p:spPr>
      </p:pic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7464" name="Picture 8" descr="http://www.straz.gryfice.pl/straz/photos/zaklad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285998"/>
            <a:ext cx="4267200" cy="1924051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714348" y="435770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Ćwiczenia na zakładzie torfowym LASLAND sp. z o.o. Grądy k. Gryfic</a:t>
            </a:r>
            <a:endParaRPr lang="pl-PL" dirty="0"/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14848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8482" name="Picture 2" descr="http://www.straz.gryfice.pl/straz/photos/masowe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58"/>
            <a:ext cx="3786214" cy="2526961"/>
          </a:xfrm>
          <a:prstGeom prst="rect">
            <a:avLst/>
          </a:prstGeom>
          <a:noFill/>
        </p:spPr>
      </p:pic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8484" name="Picture 4" descr="http://www.straz.gryfice.pl/straz/photos/masowe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58"/>
            <a:ext cx="3786214" cy="2526961"/>
          </a:xfrm>
          <a:prstGeom prst="rect">
            <a:avLst/>
          </a:prstGeom>
          <a:noFill/>
        </p:spPr>
      </p:pic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8486" name="Picture 6" descr="http://www.straz.gryfice.pl/straz/photos/masowe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500312"/>
            <a:ext cx="3786214" cy="2526961"/>
          </a:xfrm>
          <a:prstGeom prst="rect">
            <a:avLst/>
          </a:prstGeom>
          <a:noFill/>
        </p:spPr>
      </p:pic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pl-PL" sz="17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="" center=""&gt; </a:t>
            </a:r>
          </a:p>
        </p:txBody>
      </p:sp>
      <p:pic>
        <p:nvPicPr>
          <p:cNvPr id="148488" name="Picture 8" descr="http://www.straz.gryfice.pl/straz/photos/masowe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2643188"/>
            <a:ext cx="3429024" cy="228856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214282" y="3500444"/>
            <a:ext cx="13573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Ćwiczenia Wypadek masowy Płoty - Słudwia</a:t>
            </a:r>
            <a:endParaRPr lang="pl-PL" dirty="0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 smtClean="0"/>
              <a:t>Szkolenia OSP 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571604" y="1142991"/>
            <a:ext cx="65008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 smtClean="0"/>
              <a:t>W 2019r. KP PSP Gryfice przeprowadziła 2 kursy OSP</a:t>
            </a:r>
            <a:r>
              <a:rPr lang="pl-PL" dirty="0" smtClean="0"/>
              <a:t>: </a:t>
            </a:r>
          </a:p>
          <a:p>
            <a:pPr marL="342900" indent="-342900">
              <a:buAutoNum type="arabicPeriod"/>
            </a:pPr>
            <a:r>
              <a:rPr lang="pl-PL" dirty="0" smtClean="0">
                <a:solidFill>
                  <a:srgbClr val="C00000"/>
                </a:solidFill>
              </a:rPr>
              <a:t>Szkolenie podstawowe </a:t>
            </a:r>
            <a:r>
              <a:rPr lang="pl-PL" dirty="0" smtClean="0"/>
              <a:t>– 21 absolwentów </a:t>
            </a:r>
          </a:p>
          <a:p>
            <a:pPr marL="342900" indent="-342900">
              <a:buAutoNum type="arabicPeriod"/>
            </a:pPr>
            <a:r>
              <a:rPr lang="pl-P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Szkolenie z zakresu ratownictwa technicznego </a:t>
            </a:r>
            <a:r>
              <a:rPr lang="pl-PL" dirty="0" smtClean="0"/>
              <a:t>(uzupełniające) – 9 absolwentów, a ponadto:</a:t>
            </a:r>
          </a:p>
          <a:p>
            <a:pPr marL="342900" indent="-342900">
              <a:buAutoNum type="arabicPeriod"/>
            </a:pPr>
            <a:r>
              <a:rPr lang="pl-PL" dirty="0" smtClean="0">
                <a:solidFill>
                  <a:srgbClr val="FF1515"/>
                </a:solidFill>
              </a:rPr>
              <a:t>Warsztaty z pożarów wewnętrznych </a:t>
            </a:r>
            <a:r>
              <a:rPr lang="pl-PL" dirty="0" smtClean="0"/>
              <a:t>(CFBT) – 16 osób,</a:t>
            </a:r>
          </a:p>
          <a:p>
            <a:pPr marL="342900" indent="-342900">
              <a:buAutoNum type="arabicPeriod"/>
            </a:pPr>
            <a:r>
              <a:rPr lang="pl-PL" dirty="0" smtClean="0">
                <a:solidFill>
                  <a:srgbClr val="7030A0"/>
                </a:solidFill>
              </a:rPr>
              <a:t>Kurs sterników motorowodnych </a:t>
            </a:r>
            <a:r>
              <a:rPr lang="pl-PL" dirty="0" smtClean="0"/>
              <a:t>– 2 osoby. </a:t>
            </a:r>
          </a:p>
          <a:p>
            <a:pPr marL="342900" indent="-342900"/>
            <a:r>
              <a:rPr lang="pl-PL" dirty="0" smtClean="0"/>
              <a:t>		W </a:t>
            </a:r>
            <a:r>
              <a:rPr lang="pl-PL" dirty="0" err="1" smtClean="0">
                <a:solidFill>
                  <a:srgbClr val="C00000"/>
                </a:solidFill>
              </a:rPr>
              <a:t>WOSz</a:t>
            </a:r>
            <a:r>
              <a:rPr lang="pl-PL" dirty="0" smtClean="0">
                <a:solidFill>
                  <a:srgbClr val="C00000"/>
                </a:solidFill>
              </a:rPr>
              <a:t> Borne Sulinowo </a:t>
            </a:r>
            <a:r>
              <a:rPr lang="pl-PL" dirty="0" smtClean="0"/>
              <a:t>przeszkolono </a:t>
            </a:r>
            <a:r>
              <a:rPr lang="pl-PL" u="sng" dirty="0" smtClean="0"/>
              <a:t>w zakresie specjalistycznym łącznie 22 druhów</a:t>
            </a:r>
            <a:r>
              <a:rPr lang="pl-PL" dirty="0" smtClean="0"/>
              <a:t>, z czego: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/>
              <a:t>Chemiczno – ekologiczne – 5,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/>
              <a:t>Techniczne – 4,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/>
              <a:t>Poszukiwawczo – ratownicze – 6,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/>
              <a:t>Gaszenie pożarów wewnętrznych – 2,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pl-PL" dirty="0" smtClean="0"/>
              <a:t>Naczelników OSP -3.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714758"/>
            <a:ext cx="921030" cy="115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sz="2400" dirty="0" smtClean="0"/>
              <a:t>Szkolenia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642910" y="3214692"/>
            <a:ext cx="3847787" cy="529590"/>
          </a:xfrm>
        </p:spPr>
        <p:txBody>
          <a:bodyPr>
            <a:normAutofit fontScale="92500"/>
          </a:bodyPr>
          <a:lstStyle/>
          <a:p>
            <a:r>
              <a:rPr lang="pl-PL" sz="1400" b="1" dirty="0" smtClean="0">
                <a:solidFill>
                  <a:srgbClr val="7030A0"/>
                </a:solidFill>
              </a:rPr>
              <a:t>Absolwenci kursu podstawowego OSP edycji wiosna 2019, oraz sternika motorowodnego.</a:t>
            </a:r>
            <a:endParaRPr lang="pl-PL" sz="1400" b="1" dirty="0">
              <a:solidFill>
                <a:srgbClr val="7030A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6"/>
            <a:ext cx="6929486" cy="287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857634"/>
            <a:ext cx="921030" cy="115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410" name="Obraz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928808"/>
            <a:ext cx="42862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7215206" y="214296"/>
            <a:ext cx="1727648" cy="785818"/>
          </a:xfrm>
        </p:spPr>
        <p:txBody>
          <a:bodyPr>
            <a:normAutofit/>
          </a:bodyPr>
          <a:lstStyle/>
          <a:p>
            <a:r>
              <a:rPr lang="pl-PL" sz="1200" dirty="0" smtClean="0">
                <a:solidFill>
                  <a:srgbClr val="7030A0"/>
                </a:solidFill>
              </a:rPr>
              <a:t>Kurs uzupełniający z zakresu ratownictwa technicznego </a:t>
            </a:r>
            <a:endParaRPr lang="pl-PL" sz="1200" dirty="0">
              <a:solidFill>
                <a:srgbClr val="7030A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357304"/>
            <a:ext cx="5916664" cy="335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 t="9449" b="9449"/>
          <a:stretch>
            <a:fillRect/>
          </a:stretch>
        </p:blipFill>
        <p:spPr bwMode="auto">
          <a:xfrm>
            <a:off x="3531370" y="142858"/>
            <a:ext cx="3724865" cy="2377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498843" cy="262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2714626"/>
            <a:ext cx="2713025" cy="203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000250" y="714375"/>
            <a:ext cx="6342063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600" b="1" dirty="0" smtClean="0">
                <a:latin typeface="Calibri" pitchFamily="34" charset="0"/>
              </a:rPr>
              <a:t>POŻARY A MIEJSCOWE ZAGROŻENIA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CFA494B-C4FD-4512-ADA6-3F755DFBE659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iekt 26"/>
          <p:cNvGraphicFramePr>
            <a:graphicFrameLocks noChangeAspect="1"/>
          </p:cNvGraphicFramePr>
          <p:nvPr/>
        </p:nvGraphicFramePr>
        <p:xfrm>
          <a:off x="2051050" y="1276350"/>
          <a:ext cx="6164288" cy="3387516"/>
        </p:xfrm>
        <a:graphic>
          <a:graphicData uri="http://schemas.openxmlformats.org/presentationml/2006/ole">
            <p:oleObj spid="_x0000_s6146" name="Wykres" r:id="rId5" imgW="6715235" imgH="368631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2000232" y="4500576"/>
            <a:ext cx="3061969" cy="529590"/>
          </a:xfrm>
        </p:spPr>
        <p:txBody>
          <a:bodyPr>
            <a:normAutofit/>
          </a:bodyPr>
          <a:lstStyle/>
          <a:p>
            <a:r>
              <a:rPr lang="pl-PL" sz="1400" b="1" dirty="0" smtClean="0">
                <a:solidFill>
                  <a:srgbClr val="C00000"/>
                </a:solidFill>
              </a:rPr>
              <a:t>Warsztaty z gaszenia pożarów wewnętrznych CFBT</a:t>
            </a:r>
            <a:endParaRPr lang="pl-PL" sz="1400" b="1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pl-PL" sz="20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="" center=""&gt;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pl-PL" sz="17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&lt;</a:t>
            </a:r>
            <a:r>
              <a:rPr kumimoji="0" 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="" center=""&gt; </a:t>
            </a:r>
          </a:p>
        </p:txBody>
      </p:sp>
      <p:pic>
        <p:nvPicPr>
          <p:cNvPr id="18436" name="Picture 4" descr="http://www.straz.gryfice.pl/straz/photos/gpw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4267200" cy="2743201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pl-PL" sz="1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&lt;</a:t>
            </a:r>
            <a:r>
              <a:rPr kumimoji="0" lang="pl-PL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="" center=""&gt; </a:t>
            </a:r>
          </a:p>
        </p:txBody>
      </p:sp>
      <p:pic>
        <p:nvPicPr>
          <p:cNvPr id="18438" name="Picture 6" descr="http://www.straz.gryfice.pl/straz/photos/gpw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58"/>
            <a:ext cx="4267200" cy="2543175"/>
          </a:xfrm>
          <a:prstGeom prst="rect">
            <a:avLst/>
          </a:prstGeom>
          <a:noFill/>
        </p:spPr>
      </p:pic>
      <p:pic>
        <p:nvPicPr>
          <p:cNvPr id="12" name="Picture 2" descr="http://www.straz.gryfice.pl/straz/photos/gpw6.jpg"/>
          <p:cNvPicPr>
            <a:picLocks noChangeAspect="1" noChangeArrowheads="1"/>
          </p:cNvPicPr>
          <p:nvPr/>
        </p:nvPicPr>
        <p:blipFill>
          <a:blip r:embed="rId4"/>
          <a:srcRect l="7593" t="11249" r="7593" b="11249"/>
          <a:stretch>
            <a:fillRect/>
          </a:stretch>
        </p:blipFill>
        <p:spPr bwMode="auto">
          <a:xfrm>
            <a:off x="4071934" y="1928808"/>
            <a:ext cx="3619213" cy="2480377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30746"/>
            <a:ext cx="1177778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4429124" y="666750"/>
            <a:ext cx="3984880" cy="457200"/>
          </a:xfrm>
        </p:spPr>
        <p:txBody>
          <a:bodyPr/>
          <a:lstStyle/>
          <a:p>
            <a:r>
              <a:rPr lang="pl-PL" dirty="0" smtClean="0"/>
              <a:t>Stan wyszkolenia OSP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61</a:t>
            </a:fld>
            <a:endParaRPr lang="en-US" dirty="0"/>
          </a:p>
        </p:txBody>
      </p:sp>
      <p:graphicFrame>
        <p:nvGraphicFramePr>
          <p:cNvPr id="8" name="Wykres 7"/>
          <p:cNvGraphicFramePr/>
          <p:nvPr/>
        </p:nvGraphicFramePr>
        <p:xfrm>
          <a:off x="142844" y="142858"/>
          <a:ext cx="885831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4000496" y="666750"/>
            <a:ext cx="4413508" cy="457200"/>
          </a:xfrm>
        </p:spPr>
        <p:txBody>
          <a:bodyPr/>
          <a:lstStyle/>
          <a:p>
            <a:r>
              <a:rPr lang="pl-PL" sz="2000" dirty="0" smtClean="0"/>
              <a:t>Szkolenia specjalistyczne OSP (</a:t>
            </a:r>
            <a:r>
              <a:rPr lang="pl-PL" sz="2000" dirty="0" err="1" smtClean="0"/>
              <a:t>WOSz</a:t>
            </a:r>
            <a:r>
              <a:rPr lang="pl-PL" sz="2000" dirty="0" smtClean="0"/>
              <a:t>) </a:t>
            </a:r>
            <a:endParaRPr lang="pl-PL" sz="20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62</a:t>
            </a:fld>
            <a:endParaRPr lang="en-US" dirty="0"/>
          </a:p>
        </p:txBody>
      </p:sp>
      <p:graphicFrame>
        <p:nvGraphicFramePr>
          <p:cNvPr id="6" name="Wykres 5"/>
          <p:cNvGraphicFramePr/>
          <p:nvPr/>
        </p:nvGraphicFramePr>
        <p:xfrm>
          <a:off x="642910" y="285734"/>
          <a:ext cx="8286808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3929058" y="666750"/>
            <a:ext cx="4484946" cy="457200"/>
          </a:xfrm>
        </p:spPr>
        <p:txBody>
          <a:bodyPr/>
          <a:lstStyle/>
          <a:p>
            <a:r>
              <a:rPr lang="pl-PL" sz="2000" dirty="0" smtClean="0"/>
              <a:t>Stan wyszkolenia OSP spoza KSRG</a:t>
            </a:r>
            <a:endParaRPr lang="pl-PL" sz="20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63</a:t>
            </a:fld>
            <a:endParaRPr lang="en-US" dirty="0"/>
          </a:p>
        </p:txBody>
      </p:sp>
      <p:graphicFrame>
        <p:nvGraphicFramePr>
          <p:cNvPr id="7" name="Wykres 6"/>
          <p:cNvGraphicFramePr/>
          <p:nvPr/>
        </p:nvGraphicFramePr>
        <p:xfrm>
          <a:off x="500034" y="214296"/>
          <a:ext cx="8215370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15"/>
          <p:cNvSpPr>
            <a:spLocks noGrp="1"/>
          </p:cNvSpPr>
          <p:nvPr>
            <p:ph type="body" sz="quarter" idx="51"/>
          </p:nvPr>
        </p:nvSpPr>
        <p:spPr>
          <a:xfrm>
            <a:off x="2483768" y="666750"/>
            <a:ext cx="5930236" cy="457200"/>
          </a:xfrm>
        </p:spPr>
        <p:txBody>
          <a:bodyPr/>
          <a:lstStyle/>
          <a:p>
            <a:r>
              <a:rPr lang="pl-PL" sz="2600" b="1" dirty="0">
                <a:latin typeface="Calibri" pitchFamily="34" charset="0"/>
                <a:cs typeface="Calibri" pitchFamily="34" charset="0"/>
              </a:rPr>
              <a:t>NAJWAŻNIEJSZE ZADANIA NA </a:t>
            </a:r>
            <a:r>
              <a:rPr lang="pl-PL" sz="2600" b="1" dirty="0" smtClean="0">
                <a:latin typeface="Calibri" pitchFamily="34" charset="0"/>
                <a:cs typeface="Calibri" pitchFamily="34" charset="0"/>
              </a:rPr>
              <a:t>2020 </a:t>
            </a:r>
            <a:r>
              <a:rPr lang="pl-PL" sz="2600" b="1" dirty="0">
                <a:latin typeface="Calibri" pitchFamily="34" charset="0"/>
                <a:cs typeface="Calibri" pitchFamily="34" charset="0"/>
              </a:rPr>
              <a:t>ROK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30746"/>
            <a:ext cx="1177778" cy="14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Symbol zastępczy tekstu 5"/>
          <p:cNvSpPr>
            <a:spLocks noGrp="1"/>
          </p:cNvSpPr>
          <p:nvPr>
            <p:ph type="body" sz="quarter" idx="4294967295"/>
          </p:nvPr>
        </p:nvSpPr>
        <p:spPr>
          <a:xfrm>
            <a:off x="1500166" y="1214428"/>
            <a:ext cx="7308336" cy="3391292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/>
          <a:lstStyle/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Kontynuacja budowy nowej siedziby KP PSP  </a:t>
            </a: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 wymiana ubrań 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specjalnych w JRG 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na nowy 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wzór (jakość).</a:t>
            </a:r>
            <a:endParaRPr lang="pl-PL" sz="1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Doskonalenie procedur ratowniczych związanych z obsługą drogi ekspresowej S-3, oraz na obszarach wodnych. </a:t>
            </a: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 Przygotowanie na wypadek sytuacji kryzysowych (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baza logistyczna).</a:t>
            </a:r>
            <a:endParaRPr lang="pl-PL" sz="1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Współpraca ze Związkiem OSP RP, w szczególności w zakresie wymiany przestarzałych pojazdów, oraz rozbudowy strażnic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Przeprowadzenie szkolenia podstawowego członków OSP, w tym nowo powołanej </a:t>
            </a:r>
            <a:r>
              <a:rPr lang="pl-PL" sz="1600" dirty="0" err="1" smtClean="0">
                <a:latin typeface="Calibri" pitchFamily="34" charset="0"/>
                <a:cs typeface="Calibri" pitchFamily="34" charset="0"/>
              </a:rPr>
              <a:t>Przyparafialnej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 Ochotniczej Straży Pożarnej w Konarzewie (w trakcie realizacji).</a:t>
            </a:r>
            <a:endParaRPr lang="pl-PL" sz="1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Calibri" pitchFamily="34" charset="0"/>
                <a:cs typeface="Calibri" pitchFamily="34" charset="0"/>
              </a:rPr>
              <a:t> Przeprowadzenie szkoleń OSP w zakresie kursu dowódców i kierowców – </a:t>
            </a:r>
            <a:r>
              <a:rPr lang="pl-PL" sz="1600" dirty="0" smtClean="0">
                <a:latin typeface="Calibri" pitchFamily="34" charset="0"/>
                <a:cs typeface="Calibri" pitchFamily="34" charset="0"/>
              </a:rPr>
              <a:t>konserwatorów sprzętu.</a:t>
            </a:r>
            <a:endParaRPr lang="pl-PL" sz="1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Realizacja strategii rozwoju KSRG na bieżącą dekadę w aspekcie rozwoju gospodarczego i infrastruktury w 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powiecie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(baza turystyczna, </a:t>
            </a:r>
            <a:r>
              <a:rPr lang="pl-PL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Baltic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pl-PL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pipe</a:t>
            </a:r>
            <a:r>
              <a:rPr lang="pl-PL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 inne)</a:t>
            </a:r>
            <a:endParaRPr lang="pl-PL" sz="19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Clr>
                <a:srgbClr val="FF0000"/>
              </a:buClr>
              <a:buFont typeface="Wingdings" pitchFamily="2" charset="2"/>
              <a:buChar char="Ø"/>
            </a:pPr>
            <a:endParaRPr lang="pl-PL" sz="1900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10519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15"/>
          <p:cNvSpPr>
            <a:spLocks noGrp="1"/>
          </p:cNvSpPr>
          <p:nvPr>
            <p:ph type="body" sz="quarter" idx="51"/>
          </p:nvPr>
        </p:nvSpPr>
        <p:spPr>
          <a:xfrm>
            <a:off x="2483768" y="666750"/>
            <a:ext cx="5930236" cy="457200"/>
          </a:xfrm>
        </p:spPr>
        <p:txBody>
          <a:bodyPr/>
          <a:lstStyle/>
          <a:p>
            <a:r>
              <a:rPr lang="pl-PL" sz="2600" b="1" dirty="0" smtClean="0">
                <a:latin typeface="Calibri" pitchFamily="34" charset="0"/>
                <a:cs typeface="Calibri" pitchFamily="34" charset="0"/>
              </a:rPr>
              <a:t>DZIĘKUJĘ ZA UWAGĘ  </a:t>
            </a:r>
            <a:endParaRPr lang="pl-PL" sz="2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A277DB-22BF-421D-A9E4-4650984A941D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738250"/>
            <a:ext cx="1026810" cy="126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tekstu 2"/>
          <p:cNvSpPr>
            <a:spLocks noGrp="1"/>
          </p:cNvSpPr>
          <p:nvPr>
            <p:ph type="body" sz="quarter" idx="40"/>
          </p:nvPr>
        </p:nvSpPr>
        <p:spPr>
          <a:xfrm>
            <a:off x="4143372" y="3643320"/>
            <a:ext cx="3214710" cy="78581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</a:rPr>
              <a:t>mł. bryg. mgr inż. Andrzej Gołdyn</a:t>
            </a:r>
          </a:p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</a:rPr>
              <a:t>Komendant Powiatowy </a:t>
            </a:r>
          </a:p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</a:rPr>
              <a:t>Państwowej Straży Pożarnej </a:t>
            </a:r>
          </a:p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</a:rPr>
              <a:t>w Gryficach  </a:t>
            </a:r>
            <a:endParaRPr lang="pl-PL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19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000250" y="714375"/>
            <a:ext cx="6532563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POŻARY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wg wielkości w 2019 roku </a:t>
            </a:r>
            <a:b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(ogółem 415)</a:t>
            </a:r>
            <a:endParaRPr lang="pl-PL" sz="2600" b="1" dirty="0" smtClean="0">
              <a:latin typeface="Calibri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3B587E6-8A59-4C39-914E-394B4745DAFF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1820864" y="1454150"/>
          <a:ext cx="6472372" cy="3260740"/>
        </p:xfrm>
        <a:graphic>
          <a:graphicData uri="http://schemas.openxmlformats.org/presentationml/2006/ole">
            <p:oleObj spid="_x0000_s7170" name="Wykres" r:id="rId5" imgW="7324655" imgH="368631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000250" y="714375"/>
            <a:ext cx="6342063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MIEJSCOWE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ZAGROŻENIA  w 2019 roku </a:t>
            </a:r>
            <a:b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(ogółem 540)</a:t>
            </a:r>
            <a:endParaRPr lang="pl-PL" sz="2600" b="1" dirty="0" smtClean="0">
              <a:latin typeface="Calibri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22C27B-BB04-4842-BAC9-6F9F70ED520A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0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1692275" y="1419226"/>
          <a:ext cx="6880253" cy="3314814"/>
        </p:xfrm>
        <a:graphic>
          <a:graphicData uri="http://schemas.openxmlformats.org/presentationml/2006/ole">
            <p:oleObj spid="_x0000_s8194" name="Wykres" r:id="rId5" imgW="7324655" imgH="352431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51"/>
          </p:nvPr>
        </p:nvSpPr>
        <p:spPr>
          <a:xfrm>
            <a:off x="2000250" y="714375"/>
            <a:ext cx="6342063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ZDARZENIA  w poszczególnych komenda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ch 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PSP w 201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9</a:t>
            </a:r>
            <a:r>
              <a:rPr lang="pl-PL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r.</a:t>
            </a:r>
            <a:endParaRPr lang="pl-PL" sz="2600" b="1" dirty="0" smtClean="0">
              <a:latin typeface="Arial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294967295"/>
          </p:nvPr>
        </p:nvSpPr>
        <p:spPr>
          <a:xfrm>
            <a:off x="8156575" y="4646613"/>
            <a:ext cx="238125" cy="1968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E01BDA-684A-437D-9F78-DC233C0D19D3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725" y="3671888"/>
            <a:ext cx="11334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Wykres 6"/>
          <p:cNvGraphicFramePr>
            <a:graphicFrameLocks/>
          </p:cNvGraphicFramePr>
          <p:nvPr/>
        </p:nvGraphicFramePr>
        <p:xfrm>
          <a:off x="1042989" y="1477963"/>
          <a:ext cx="7743853" cy="3165489"/>
        </p:xfrm>
        <a:graphic>
          <a:graphicData uri="http://schemas.openxmlformats.org/presentationml/2006/ole">
            <p:oleObj spid="_x0000_s9218" name="Wykres" r:id="rId5" imgW="8391410" imgH="3667140" progId="Excel.Sheet.8">
              <p:embed/>
            </p:oleObj>
          </a:graphicData>
        </a:graphic>
      </p:graphicFrame>
      <p:sp>
        <p:nvSpPr>
          <p:cNvPr id="6" name="Prostokąt 5"/>
          <p:cNvSpPr/>
          <p:nvPr/>
        </p:nvSpPr>
        <p:spPr>
          <a:xfrm>
            <a:off x="4500562" y="2643188"/>
            <a:ext cx="357190" cy="1714512"/>
          </a:xfrm>
          <a:prstGeom prst="rect">
            <a:avLst/>
          </a:prstGeom>
          <a:solidFill>
            <a:schemeClr val="bg2">
              <a:lumMod val="75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FCFC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EB242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1">
  <a:themeElements>
    <a:clrScheme name="Red Erma">
      <a:dk1>
        <a:sysClr val="windowText" lastClr="000000"/>
      </a:dk1>
      <a:lt1>
        <a:sysClr val="window" lastClr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otyw1" id="{EB5FB5D4-21F8-4F3B-AD6E-24C8057D5CF4}" vid="{BEFADE68-FFF3-435E-ACFD-AFB5A02393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44269</TotalTime>
  <Words>2149</Words>
  <Application>Microsoft Office PowerPoint</Application>
  <PresentationFormat>Pokaz na ekranie (16:9)</PresentationFormat>
  <Paragraphs>516</Paragraphs>
  <Slides>65</Slides>
  <Notes>12</Notes>
  <HiddenSlides>0</HiddenSlides>
  <MMClips>0</MMClips>
  <ScaleCrop>false</ScaleCrop>
  <HeadingPairs>
    <vt:vector size="8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4</vt:i4>
      </vt:variant>
      <vt:variant>
        <vt:lpstr>Tytuły slajdów</vt:lpstr>
      </vt:variant>
      <vt:variant>
        <vt:i4>65</vt:i4>
      </vt:variant>
    </vt:vector>
  </HeadingPairs>
  <TitlesOfParts>
    <vt:vector size="83" baseType="lpstr">
      <vt:lpstr>Arial</vt:lpstr>
      <vt:lpstr>Calibri</vt:lpstr>
      <vt:lpstr>Tahoma</vt:lpstr>
      <vt:lpstr>Times New Roman</vt:lpstr>
      <vt:lpstr>Wingdings</vt:lpstr>
      <vt:lpstr>Roboto</vt:lpstr>
      <vt:lpstr>Arial CE</vt:lpstr>
      <vt:lpstr>MS Sans Serif</vt:lpstr>
      <vt:lpstr>Constantia</vt:lpstr>
      <vt:lpstr>Homizio</vt:lpstr>
      <vt:lpstr>Webdings</vt:lpstr>
      <vt:lpstr>Droid Serif</vt:lpstr>
      <vt:lpstr>2_Custom Design</vt:lpstr>
      <vt:lpstr>Motyw1</vt:lpstr>
      <vt:lpstr>Wykres</vt:lpstr>
      <vt:lpstr>Worksheet</vt:lpstr>
      <vt:lpstr>Arkusz programu Microsoft Office Excel 97–2003</vt:lpstr>
      <vt:lpstr>Chart</vt:lpstr>
      <vt:lpstr>STRAŻ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  <vt:lpstr>Slajd 57</vt:lpstr>
      <vt:lpstr>Slajd 58</vt:lpstr>
      <vt:lpstr>Slajd 59</vt:lpstr>
      <vt:lpstr>Slajd 60</vt:lpstr>
      <vt:lpstr>Slajd 61</vt:lpstr>
      <vt:lpstr>Slajd 62</vt:lpstr>
      <vt:lpstr>Slajd 63</vt:lpstr>
      <vt:lpstr>Slajd 64</vt:lpstr>
      <vt:lpstr>Slajd 65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Nomad</dc:creator>
  <cp:lastModifiedBy>jbrzezinski</cp:lastModifiedBy>
  <cp:revision>2513</cp:revision>
  <cp:lastPrinted>2015-02-12T12:15:12Z</cp:lastPrinted>
  <dcterms:created xsi:type="dcterms:W3CDTF">2013-11-01T04:45:58Z</dcterms:created>
  <dcterms:modified xsi:type="dcterms:W3CDTF">2020-03-17T08:28:38Z</dcterms:modified>
</cp:coreProperties>
</file>