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3" r:id="rId5"/>
    <p:sldId id="258" r:id="rId6"/>
    <p:sldId id="266" r:id="rId7"/>
    <p:sldId id="268" r:id="rId8"/>
    <p:sldId id="267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48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53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66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62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0554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454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572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91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61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40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234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43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71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541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27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06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00AA-AFC9-4673-885A-A88D52AD49B4}" type="datetimeFigureOut">
              <a:rPr lang="pl-PL" smtClean="0"/>
              <a:t>30.08.2021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C2F5E1-3223-473D-A945-E590DBEAC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285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wiazdanadziei.pl/download/programy/wzw-poradnik.pdf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wiazdanadziei.pl/download/programy/wzw-plaka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wiazdanadziei.pl/download/programy/wzw-prezentacj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wiazdanadziei.pl/podstepne-wz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EB6178-9C9B-475D-8E39-BFD52097D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07" y="1494605"/>
            <a:ext cx="10065249" cy="238760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„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Podstępne WZW”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edukacyjny dotyczący profilaktyki</a:t>
            </a:r>
            <a:br>
              <a:rPr lang="pl-PL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zakażeń wirusem HBV i HCV.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50967F9-3767-4A07-A5E4-F7648EDEF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620" y="4364804"/>
            <a:ext cx="7407668" cy="18519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AE413A4-7E6A-4582-AED6-0CD8CAD85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01" y="169929"/>
            <a:ext cx="3957963" cy="16075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72D68F0-AF75-4734-948C-AFD9A5D0E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169930"/>
            <a:ext cx="1856199" cy="184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7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2495D0-B2E1-45CE-AC2D-0D39183A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93" y="1351576"/>
            <a:ext cx="9096910" cy="65946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Uzasadnienie realizacji programu „Podstępne WZW”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D41594-BA31-4CED-8DE1-A0EFC22A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28" y="2195147"/>
            <a:ext cx="9641441" cy="4339217"/>
          </a:xfrm>
        </p:spPr>
        <p:txBody>
          <a:bodyPr>
            <a:noAutofit/>
          </a:bodyPr>
          <a:lstStyle/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HBV i HCV wirusy zapalenia wątroby typu B i C, najczęstsze czynniki sprawcze wirusowego zapalenia wątroby; 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mają zasięg globalny;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mają wiele cech wspólnych – ciężkie choroby wątroby (marskość wątroby oraz rak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wątrobowokomórkowy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WZW typu B jest jedną z najczęstszych chorób zakaźnych na świecie.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Cechy przebytego zakażenia HBV stwierdza się u ponad 2 mld ludzi na całym świecie, około 350 mln osób choruje na przewlekłe WZW typu B. 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WZW typu C to problem ponad 3% populacji świata.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ludzi zakażonych tym wirusem na świecie – od 170 do 300 mln. W Polsce wirusem HCV jest zakażonych ponad 200 tys., a wirusem HBV ok. 600 tys. osób.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3F4FDC-45B2-4CAD-A292-9AA25750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666" y="158937"/>
            <a:ext cx="2332418" cy="9487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15BCEA9-61BC-46C0-A821-F44BADE0C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121" y="99184"/>
            <a:ext cx="1075362" cy="10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1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2495D0-B2E1-45CE-AC2D-0D39183A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27" y="1411330"/>
            <a:ext cx="10850366" cy="659466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Uzasadnienie realizacji programu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„Podstępne WZW”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D41594-BA31-4CED-8DE1-A0EFC22A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1" y="2314655"/>
            <a:ext cx="9390579" cy="3719245"/>
          </a:xfrm>
        </p:spPr>
        <p:txBody>
          <a:bodyPr>
            <a:noAutofit/>
          </a:bodyPr>
          <a:lstStyle/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Polsce częstość zakażeń HBV znacznie zmalała w związku z rozpowszechnieniem dostępnych szczepień ochronnych oraz poprawą przestrzegania zasad zapobiegania zakażeniom w szpitalach i placówkach ambulatoryjnych.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HCV brak szczepionki, pozostają jedynie działania profilaktyczne.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Ogromna liczba zakażeń pozostaje bezobjawowa lub bardzo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skąpoobjawowa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 prowadzonych akcji profilaktycznych i informacyjnych oraz rosnącej świadomości społecznej i zainteresowania zakażeniami HBV i HCV, poziom powszechnej wiedzy na ten temat jest nadal zbyt niski.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3F4FDC-45B2-4CAD-A292-9AA25750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666" y="158937"/>
            <a:ext cx="2332418" cy="9487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15BCEA9-61BC-46C0-A821-F44BADE0C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121" y="99184"/>
            <a:ext cx="1075362" cy="10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2495D0-B2E1-45CE-AC2D-0D39183A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80" y="1285610"/>
            <a:ext cx="10515600" cy="659466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Założenia programu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D41594-BA31-4CED-8DE1-A0EFC22A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8" y="2003461"/>
            <a:ext cx="10325527" cy="41713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„Podstępne WZW”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programem edukacyjnym z zakresu profilaktyki wirusowego zapalenia wątroby, realizowanym przez Fundację Gwiazda Nadziei w partnerstwie pod honorowym patronatem Głównego Inspektora Sanitarnego oraz Polskiego Towarzystwa Hepatologicznego.</a:t>
            </a:r>
          </a:p>
          <a:p>
            <a:pPr marL="0" indent="0"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 główny: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Upowszechnienie wśród młodzieży wiedzy na temat wirusowego zapalenia wątroby typu B i C.</a:t>
            </a:r>
          </a:p>
          <a:p>
            <a:pPr marL="0" indent="0"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 szczegółowe: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Przekazanie wiedzy nt. ryzyka zakażenia HBV i HCV;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Uświadomienie zagrożeń i zasad profilaktyki w tym zakresie;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Pobudzenie do refleksji nad odpowiedzialnością w zakresie własnych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zachowań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zdrowotnych;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Kształtowanie postawy tolerancji i zrozumienia wobec osób zakażonych.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3F4FDC-45B2-4CAD-A292-9AA25750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666" y="158937"/>
            <a:ext cx="2332418" cy="9487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15BCEA9-61BC-46C0-A821-F44BADE0C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121" y="99184"/>
            <a:ext cx="1075362" cy="10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4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2495D0-B2E1-45CE-AC2D-0D39183A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84" y="1436212"/>
            <a:ext cx="10515600" cy="659466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Materiały edukacyjne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 formie elektronicznej przekazane mailowo)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D41594-BA31-4CED-8DE1-A0EFC22A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66" y="2424174"/>
            <a:ext cx="11138043" cy="4166202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Poradnik dla edukatora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3F4FDC-45B2-4CAD-A292-9AA25750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666" y="158937"/>
            <a:ext cx="2332418" cy="9487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15BCEA9-61BC-46C0-A821-F44BADE0C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121" y="99184"/>
            <a:ext cx="1075362" cy="106828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F6DD8B4-449F-4B61-B774-051A72B5A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260" y="2011042"/>
            <a:ext cx="2914637" cy="410208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98B4DCB-AFE6-475C-A00A-99C311CA2F56}"/>
              </a:ext>
            </a:extLst>
          </p:cNvPr>
          <p:cNvSpPr txBox="1"/>
          <p:nvPr/>
        </p:nvSpPr>
        <p:spPr>
          <a:xfrm>
            <a:off x="547284" y="3159774"/>
            <a:ext cx="8226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5"/>
              </a:rPr>
              <a:t>http://www.gwiazdanadziei.pl/download/programy/wzw-poradnik.pdf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784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2495D0-B2E1-45CE-AC2D-0D39183A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409" y="1351576"/>
            <a:ext cx="10515600" cy="659466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Materiały edukacyjne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D41594-BA31-4CED-8DE1-A0EFC22A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71" y="2419289"/>
            <a:ext cx="10628616" cy="3919867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 edukacyjny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3F4FDC-45B2-4CAD-A292-9AA25750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666" y="158937"/>
            <a:ext cx="2332418" cy="9487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15BCEA9-61BC-46C0-A821-F44BADE0C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121" y="99184"/>
            <a:ext cx="1075362" cy="106828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E79E1F0-AB5E-415A-ABBF-129188EB3BD9}"/>
              </a:ext>
            </a:extLst>
          </p:cNvPr>
          <p:cNvSpPr txBox="1"/>
          <p:nvPr/>
        </p:nvSpPr>
        <p:spPr>
          <a:xfrm>
            <a:off x="811658" y="3216685"/>
            <a:ext cx="8663683" cy="382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https://youtu.be/l_b8MtDq5YI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645C5E4-5772-4C0A-BF67-9F305A8AE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652" y="2051107"/>
            <a:ext cx="5528650" cy="30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9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2495D0-B2E1-45CE-AC2D-0D39183A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409" y="1351576"/>
            <a:ext cx="10515600" cy="659466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Materiały edukacyjne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 formie elektronicznej przekazane mailowo)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D41594-BA31-4CED-8DE1-A0EFC22A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393" y="2254902"/>
            <a:ext cx="6405081" cy="3919867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Plakat</a:t>
            </a:r>
          </a:p>
          <a:p>
            <a:pPr marL="0" indent="0">
              <a:buNone/>
            </a:pPr>
            <a:r>
              <a:rPr lang="pl-PL" sz="2200" dirty="0">
                <a:hlinkClick r:id="rId2"/>
              </a:rPr>
              <a:t>http://www.gwiazdanadziei.pl/download/programy/wzw-plakat.pdf</a:t>
            </a:r>
            <a:r>
              <a:rPr lang="pl-PL" sz="2200" dirty="0"/>
              <a:t>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3F4FDC-45B2-4CAD-A292-9AA257502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666" y="158937"/>
            <a:ext cx="2332418" cy="9487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15BCEA9-61BC-46C0-A821-F44BADE0C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121" y="99184"/>
            <a:ext cx="1075362" cy="10682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853990D-91B5-4B11-A33B-E8256702B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411" y="1908300"/>
            <a:ext cx="3066245" cy="44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1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2495D0-B2E1-45CE-AC2D-0D39183A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409" y="1351576"/>
            <a:ext cx="10515600" cy="659466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Materiały edukacyjne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 formie elektronicznej przekazane mailowo)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D41594-BA31-4CED-8DE1-A0EFC22A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21" y="2254901"/>
            <a:ext cx="10628616" cy="3919867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Prezentacja multimedialna – zawierająca informacje dot. WZW typu B i C</a:t>
            </a:r>
          </a:p>
          <a:p>
            <a:pPr marL="0" indent="0">
              <a:buNone/>
            </a:pPr>
            <a:r>
              <a:rPr lang="pl-PL" sz="2200" dirty="0">
                <a:hlinkClick r:id="rId2"/>
              </a:rPr>
              <a:t>http://www.gwiazdanadziei.pl/download/programy/wzw-prezentacja.pdf</a:t>
            </a:r>
            <a:r>
              <a:rPr lang="pl-PL" sz="2200" dirty="0"/>
              <a:t> 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3F4FDC-45B2-4CAD-A292-9AA257502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666" y="158937"/>
            <a:ext cx="2332418" cy="9487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15BCEA9-61BC-46C0-A821-F44BADE0C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121" y="99184"/>
            <a:ext cx="1075362" cy="106828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9967D0C-26E9-44FD-A3BC-D05100CF9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469" y="3429000"/>
            <a:ext cx="4137014" cy="308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2495D0-B2E1-45CE-AC2D-0D39183A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409" y="1351576"/>
            <a:ext cx="10515600" cy="659466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Strona internetowa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D41594-BA31-4CED-8DE1-A0EFC22A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692" y="2254901"/>
            <a:ext cx="10628616" cy="3919867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Wszystkie materiały są także dostępne na stronie internetowej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https://www.gwiahttps://www.gwiazdanadziei.pl/podstepne-wzwzdanadziei.pl/podstepne-wzw</a:t>
            </a:r>
            <a:r>
              <a:rPr lang="pl-PL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3F4FDC-45B2-4CAD-A292-9AA257502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666" y="158937"/>
            <a:ext cx="2332418" cy="9487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15BCEA9-61BC-46C0-A821-F44BADE0C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121" y="99184"/>
            <a:ext cx="1075362" cy="10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7338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444</Words>
  <Application>Microsoft Office PowerPoint</Application>
  <PresentationFormat>Panoramiczny</PresentationFormat>
  <Paragraphs>38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Faseta</vt:lpstr>
      <vt:lpstr>„Podstępne WZW” program edukacyjny dotyczący profilaktyki zakażeń wirusem HBV i HCV.</vt:lpstr>
      <vt:lpstr>Uzasadnienie realizacji programu „Podstępne WZW”</vt:lpstr>
      <vt:lpstr>Uzasadnienie realizacji programu „Podstępne WZW”</vt:lpstr>
      <vt:lpstr>Założenia programu</vt:lpstr>
      <vt:lpstr>Materiały edukacyjne (w formie elektronicznej przekazane mailowo)</vt:lpstr>
      <vt:lpstr>Materiały edukacyjne</vt:lpstr>
      <vt:lpstr>Materiały edukacyjne (w formie elektronicznej przekazane mailowo)</vt:lpstr>
      <vt:lpstr>Materiały edukacyjne (w formie elektronicznej przekazane mailowo)</vt:lpstr>
      <vt:lpstr>Strona internetowa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„Podstępne WZW”, program edukacyjny dotyczący profilaktyki zakażeń wirusem HAV, HBV i HCV.</dc:title>
  <dc:creator>Anna Kolota</dc:creator>
  <cp:lastModifiedBy>Katarzyna Emerla</cp:lastModifiedBy>
  <cp:revision>17</cp:revision>
  <dcterms:created xsi:type="dcterms:W3CDTF">2021-01-10T15:18:29Z</dcterms:created>
  <dcterms:modified xsi:type="dcterms:W3CDTF">2021-08-30T08:36:38Z</dcterms:modified>
</cp:coreProperties>
</file>