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67" r:id="rId5"/>
    <p:sldId id="270" r:id="rId6"/>
    <p:sldId id="271" r:id="rId7"/>
    <p:sldId id="272" r:id="rId8"/>
    <p:sldId id="273" r:id="rId9"/>
    <p:sldId id="274" r:id="rId10"/>
    <p:sldId id="275" r:id="rId11"/>
    <p:sldId id="261" r:id="rId12"/>
    <p:sldId id="285" r:id="rId13"/>
    <p:sldId id="269" r:id="rId14"/>
    <p:sldId id="279" r:id="rId15"/>
    <p:sldId id="281" r:id="rId16"/>
    <p:sldId id="277" r:id="rId17"/>
    <p:sldId id="282" r:id="rId18"/>
    <p:sldId id="278" r:id="rId19"/>
    <p:sldId id="280" r:id="rId20"/>
    <p:sldId id="284" r:id="rId21"/>
    <p:sldId id="283" r:id="rId22"/>
  </p:sldIdLst>
  <p:sldSz cx="12192000" cy="6858000"/>
  <p:notesSz cx="6858000" cy="9144000"/>
  <p:defaultTextStyle>
    <a:defPPr rtl="0">
      <a:defRPr lang="pl-pl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3" autoAdjust="0"/>
    <p:restoredTop sz="85864" autoAdjust="0"/>
  </p:normalViewPr>
  <p:slideViewPr>
    <p:cSldViewPr snapToGrid="0">
      <p:cViewPr varScale="1">
        <p:scale>
          <a:sx n="35" d="100"/>
          <a:sy n="35" d="100"/>
        </p:scale>
        <p:origin x="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380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DB9122-220E-46CD-82E0-FD2B8A74CEBB}" type="doc">
      <dgm:prSet loTypeId="urn:microsoft.com/office/officeart/2005/8/layout/arrow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934C7074-04B0-4FCC-AD38-FB51B436932D}">
      <dgm:prSet phldrT="[Tekst]"/>
      <dgm:spPr/>
      <dgm:t>
        <a:bodyPr/>
        <a:lstStyle/>
        <a:p>
          <a:r>
            <a:rPr lang="pl-PL" dirty="0" smtClean="0">
              <a:solidFill>
                <a:schemeClr val="tx2"/>
              </a:solidFill>
              <a:latin typeface="+mj-lt"/>
            </a:rPr>
            <a:t>Integracja pracowników</a:t>
          </a:r>
          <a:endParaRPr lang="pl-PL" dirty="0">
            <a:solidFill>
              <a:schemeClr val="tx2"/>
            </a:solidFill>
            <a:latin typeface="+mj-lt"/>
          </a:endParaRPr>
        </a:p>
      </dgm:t>
    </dgm:pt>
    <dgm:pt modelId="{6C3C6DBE-A1A6-4FB8-951C-C906F2A12361}" type="parTrans" cxnId="{FD0A5AB8-CC0E-4678-AFB1-FA93B79966C3}">
      <dgm:prSet/>
      <dgm:spPr/>
      <dgm:t>
        <a:bodyPr/>
        <a:lstStyle/>
        <a:p>
          <a:endParaRPr lang="pl-PL"/>
        </a:p>
      </dgm:t>
    </dgm:pt>
    <dgm:pt modelId="{F7868BBA-B190-4327-BAB0-30D82AC32E4D}" type="sibTrans" cxnId="{FD0A5AB8-CC0E-4678-AFB1-FA93B79966C3}">
      <dgm:prSet/>
      <dgm:spPr/>
      <dgm:t>
        <a:bodyPr/>
        <a:lstStyle/>
        <a:p>
          <a:endParaRPr lang="pl-PL"/>
        </a:p>
      </dgm:t>
    </dgm:pt>
    <dgm:pt modelId="{5FA4CE91-4020-4EA4-A056-C2CF3C32A0DA}">
      <dgm:prSet phldrT="[Tekst]"/>
      <dgm:spPr/>
      <dgm:t>
        <a:bodyPr/>
        <a:lstStyle/>
        <a:p>
          <a:r>
            <a:rPr lang="pl-PL" dirty="0" smtClean="0">
              <a:solidFill>
                <a:schemeClr val="tx2"/>
              </a:solidFill>
              <a:latin typeface="+mj-lt"/>
            </a:rPr>
            <a:t>Godzenie opieki nad czworonogiem z pracą zawodową</a:t>
          </a:r>
          <a:endParaRPr lang="pl-PL" dirty="0">
            <a:solidFill>
              <a:schemeClr val="tx2"/>
            </a:solidFill>
            <a:latin typeface="+mj-lt"/>
          </a:endParaRPr>
        </a:p>
      </dgm:t>
    </dgm:pt>
    <dgm:pt modelId="{5D478092-98C5-4B68-8823-61818399FE8E}" type="sibTrans" cxnId="{9DCF868F-40DC-4E10-8486-C290BC3C2CC5}">
      <dgm:prSet/>
      <dgm:spPr/>
      <dgm:t>
        <a:bodyPr/>
        <a:lstStyle/>
        <a:p>
          <a:endParaRPr lang="pl-PL"/>
        </a:p>
      </dgm:t>
    </dgm:pt>
    <dgm:pt modelId="{5477283C-88C1-4593-8303-D0E1DE6D9696}" type="parTrans" cxnId="{9DCF868F-40DC-4E10-8486-C290BC3C2CC5}">
      <dgm:prSet/>
      <dgm:spPr/>
      <dgm:t>
        <a:bodyPr/>
        <a:lstStyle/>
        <a:p>
          <a:endParaRPr lang="pl-PL"/>
        </a:p>
      </dgm:t>
    </dgm:pt>
    <dgm:pt modelId="{22A8F874-F6DD-440A-AF43-BA9831ACF061}" type="pres">
      <dgm:prSet presAssocID="{B5DB9122-220E-46CD-82E0-FD2B8A74CEBB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pl-PL"/>
        </a:p>
      </dgm:t>
    </dgm:pt>
    <dgm:pt modelId="{F6EDF257-BAE3-4E7A-B81C-2CD556F20C5C}" type="pres">
      <dgm:prSet presAssocID="{B5DB9122-220E-46CD-82E0-FD2B8A74CEBB}" presName="divider" presStyleLbl="fgShp" presStyleIdx="0" presStyleCnt="1"/>
      <dgm:spPr/>
    </dgm:pt>
    <dgm:pt modelId="{0B0F84D5-3DBA-4A29-BC11-DBA3DCA53A47}" type="pres">
      <dgm:prSet presAssocID="{5FA4CE91-4020-4EA4-A056-C2CF3C32A0DA}" presName="downArrow" presStyleLbl="node1" presStyleIdx="0" presStyleCnt="2"/>
      <dgm:spPr/>
    </dgm:pt>
    <dgm:pt modelId="{E19CE8A2-9132-40F1-899E-D0CCBBBE859E}" type="pres">
      <dgm:prSet presAssocID="{5FA4CE91-4020-4EA4-A056-C2CF3C32A0DA}" presName="downArrow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8243CB48-20C9-41D7-A8C1-69357600AF12}" type="pres">
      <dgm:prSet presAssocID="{934C7074-04B0-4FCC-AD38-FB51B436932D}" presName="upArrow" presStyleLbl="node1" presStyleIdx="1" presStyleCnt="2"/>
      <dgm:spPr/>
    </dgm:pt>
    <dgm:pt modelId="{57AB4363-149F-47FB-85E4-332B6D8590A6}" type="pres">
      <dgm:prSet presAssocID="{934C7074-04B0-4FCC-AD38-FB51B436932D}" presName="upArrow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</dgm:ptLst>
  <dgm:cxnLst>
    <dgm:cxn modelId="{93CCB847-2AE8-4235-B72D-E7BE9619EE56}" type="presOf" srcId="{B5DB9122-220E-46CD-82E0-FD2B8A74CEBB}" destId="{22A8F874-F6DD-440A-AF43-BA9831ACF061}" srcOrd="0" destOrd="0" presId="urn:microsoft.com/office/officeart/2005/8/layout/arrow3"/>
    <dgm:cxn modelId="{9DCF868F-40DC-4E10-8486-C290BC3C2CC5}" srcId="{B5DB9122-220E-46CD-82E0-FD2B8A74CEBB}" destId="{5FA4CE91-4020-4EA4-A056-C2CF3C32A0DA}" srcOrd="0" destOrd="0" parTransId="{5477283C-88C1-4593-8303-D0E1DE6D9696}" sibTransId="{5D478092-98C5-4B68-8823-61818399FE8E}"/>
    <dgm:cxn modelId="{FD0A5AB8-CC0E-4678-AFB1-FA93B79966C3}" srcId="{B5DB9122-220E-46CD-82E0-FD2B8A74CEBB}" destId="{934C7074-04B0-4FCC-AD38-FB51B436932D}" srcOrd="1" destOrd="0" parTransId="{6C3C6DBE-A1A6-4FB8-951C-C906F2A12361}" sibTransId="{F7868BBA-B190-4327-BAB0-30D82AC32E4D}"/>
    <dgm:cxn modelId="{3FDF1CB7-FC05-4380-B285-D961CE85AC5D}" type="presOf" srcId="{934C7074-04B0-4FCC-AD38-FB51B436932D}" destId="{57AB4363-149F-47FB-85E4-332B6D8590A6}" srcOrd="0" destOrd="0" presId="urn:microsoft.com/office/officeart/2005/8/layout/arrow3"/>
    <dgm:cxn modelId="{0A61C8D5-6BA3-46FF-AB64-3B1CFC8F68CE}" type="presOf" srcId="{5FA4CE91-4020-4EA4-A056-C2CF3C32A0DA}" destId="{E19CE8A2-9132-40F1-899E-D0CCBBBE859E}" srcOrd="0" destOrd="0" presId="urn:microsoft.com/office/officeart/2005/8/layout/arrow3"/>
    <dgm:cxn modelId="{8D7F086C-3FCD-4C17-85D9-D6BED47ED35D}" type="presParOf" srcId="{22A8F874-F6DD-440A-AF43-BA9831ACF061}" destId="{F6EDF257-BAE3-4E7A-B81C-2CD556F20C5C}" srcOrd="0" destOrd="0" presId="urn:microsoft.com/office/officeart/2005/8/layout/arrow3"/>
    <dgm:cxn modelId="{953E0DC9-E59F-4C4B-9FB1-7F325C1DC636}" type="presParOf" srcId="{22A8F874-F6DD-440A-AF43-BA9831ACF061}" destId="{0B0F84D5-3DBA-4A29-BC11-DBA3DCA53A47}" srcOrd="1" destOrd="0" presId="urn:microsoft.com/office/officeart/2005/8/layout/arrow3"/>
    <dgm:cxn modelId="{A4D98BF1-4470-47F5-B4AE-ECE6DFC0A0A9}" type="presParOf" srcId="{22A8F874-F6DD-440A-AF43-BA9831ACF061}" destId="{E19CE8A2-9132-40F1-899E-D0CCBBBE859E}" srcOrd="2" destOrd="0" presId="urn:microsoft.com/office/officeart/2005/8/layout/arrow3"/>
    <dgm:cxn modelId="{7A19D3E9-FB52-4478-A666-E49B06423EF6}" type="presParOf" srcId="{22A8F874-F6DD-440A-AF43-BA9831ACF061}" destId="{8243CB48-20C9-41D7-A8C1-69357600AF12}" srcOrd="3" destOrd="0" presId="urn:microsoft.com/office/officeart/2005/8/layout/arrow3"/>
    <dgm:cxn modelId="{CDEFF082-73CD-4F5C-8592-79C718ED843E}" type="presParOf" srcId="{22A8F874-F6DD-440A-AF43-BA9831ACF061}" destId="{57AB4363-149F-47FB-85E4-332B6D8590A6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D64E06-FBA9-4CCC-9F51-6C00AC2FCDC8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8A971A45-E8D7-47EF-8BF7-C57458C06464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b. wniosek</a:t>
          </a:r>
          <a:endParaRPr lang="pl-PL" sz="2000" dirty="0">
            <a:solidFill>
              <a:schemeClr val="tx2"/>
            </a:solidFill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b. wniosek&#10;"/>
        </a:ext>
      </dgm:extLst>
    </dgm:pt>
    <dgm:pt modelId="{41445127-AE06-48CB-A44B-749D76313DA0}" type="parTrans" cxnId="{768E059C-2DE6-4B68-9EEE-2DB7BF8FC07A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4BF8B976-4C7E-426C-9129-49B2005DE0AF}" type="sibTrans" cxnId="{768E059C-2DE6-4B68-9EEE-2DB7BF8FC07A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84BC0E58-4D3B-44A0-BDC1-23832BD87C93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c. informacja na drzwiach</a:t>
          </a:r>
          <a:endParaRPr lang="pl-PL" sz="2000" dirty="0">
            <a:solidFill>
              <a:schemeClr val="tx2"/>
            </a:solidFill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c. informacja na drzwiach"/>
        </a:ext>
      </dgm:extLst>
    </dgm:pt>
    <dgm:pt modelId="{D6E1C91B-71BE-4E11-BDDC-4EBF9143E1FD}" type="parTrans" cxnId="{3627F5A5-7F19-4634-9288-C8B2EC9716CA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66F7187B-0BCF-42B0-A349-5616D76D3994}" type="sibTrans" cxnId="{3627F5A5-7F19-4634-9288-C8B2EC9716CA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1356CB7F-77FB-4471-9135-79D8EDB88912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Pies w pracy</a:t>
          </a:r>
          <a:endParaRPr lang="pl-PL" sz="2000" dirty="0">
            <a:solidFill>
              <a:schemeClr val="tx2"/>
            </a:solidFill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Pies w pracy"/>
        </a:ext>
      </dgm:extLst>
    </dgm:pt>
    <dgm:pt modelId="{89989CFA-C0BD-477C-A4B8-65901A736861}" type="parTrans" cxnId="{8EDF8375-F759-415A-9990-4B76141AC746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24D09397-BE80-4620-945C-2E16C265E86D}" type="sibTrans" cxnId="{8EDF8375-F759-415A-9990-4B76141AC746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CDB629B5-ACD1-4EDD-B9E7-2373BDC41DFF}">
      <dgm:prSet phldrT="[Tekst]" custT="1"/>
      <dgm:spPr/>
      <dgm:t>
        <a:bodyPr/>
        <a:lstStyle/>
        <a:p>
          <a:pPr algn="l"/>
          <a:r>
            <a:rPr lang="pl-PL" sz="2000" dirty="0" smtClean="0">
              <a:solidFill>
                <a:schemeClr val="tx2"/>
              </a:solidFill>
              <a:latin typeface="+mj-lt"/>
            </a:rPr>
            <a:t>a. zgoda współpracowników</a:t>
          </a:r>
          <a:endParaRPr lang="pl-PL" sz="2000" dirty="0">
            <a:solidFill>
              <a:schemeClr val="tx2"/>
            </a:solidFill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a. zgoda współpracowników&#10;"/>
        </a:ext>
      </dgm:extLst>
    </dgm:pt>
    <dgm:pt modelId="{5093FE49-7144-4B23-8686-46A95EE764FF}" type="sibTrans" cxnId="{25DC8E70-1A3F-4A45-B74D-D65C0FB6BAE3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F4A50D67-02E3-42E6-AFA2-2BC0DD5FA627}" type="parTrans" cxnId="{25DC8E70-1A3F-4A45-B74D-D65C0FB6BAE3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1532D0F6-3380-4253-BAD7-1AF7259337C6}" type="pres">
      <dgm:prSet presAssocID="{BBD64E06-FBA9-4CCC-9F51-6C00AC2FCDC8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pl-PL"/>
        </a:p>
      </dgm:t>
    </dgm:pt>
    <dgm:pt modelId="{B784E32F-A3FE-4F92-8F97-DC448EE22C14}" type="pres">
      <dgm:prSet presAssocID="{BBD64E06-FBA9-4CCC-9F51-6C00AC2FCDC8}" presName="arrowNode" presStyleLbl="node1" presStyleIdx="0" presStyleCnt="1" custLinFactNeighborX="-30078" custLinFactNeighborY="-1497"/>
      <dgm:spPr/>
      <dgm:extLst>
        <a:ext uri="{E40237B7-FDA0-4F09-8148-C483321AD2D9}">
          <dgm14:cNvPr xmlns:dgm14="http://schemas.microsoft.com/office/drawing/2010/diagram" id="0" name="" descr="strzałka skierowana w dół do napisu pies w pracy"/>
        </a:ext>
      </dgm:extLst>
    </dgm:pt>
    <dgm:pt modelId="{9A7482FE-E740-4DD0-86BF-661081BF6AB6}" type="pres">
      <dgm:prSet presAssocID="{CDB629B5-ACD1-4EDD-B9E7-2373BDC41DFF}" presName="txNode1" presStyleLbl="revTx" presStyleIdx="0" presStyleCnt="4" custScaleX="225906" custLinFactX="77056" custLinFactNeighborX="100000" custLinFactNeighborY="92488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0E05CAE0-814D-496A-9A95-457EAEB52220}" type="pres">
      <dgm:prSet presAssocID="{8A971A45-E8D7-47EF-8BF7-C57458C06464}" presName="txNode2" presStyleLbl="revTx" presStyleIdx="1" presStyleCnt="4" custScaleX="86108" custLinFactNeighborX="13427" custLinFactNeighborY="62786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54C94B4F-315E-40C0-83EB-74361B994AA8}" type="pres">
      <dgm:prSet presAssocID="{4BF8B976-4C7E-426C-9129-49B2005DE0AF}" presName="dotNode2" presStyleCnt="0"/>
      <dgm:spPr/>
    </dgm:pt>
    <dgm:pt modelId="{DE7F403F-43B6-46E9-91B4-22A5EB38CBF1}" type="pres">
      <dgm:prSet presAssocID="{4BF8B976-4C7E-426C-9129-49B2005DE0AF}" presName="dotRepeatNode" presStyleLbl="fgShp" presStyleIdx="0" presStyleCnt="2"/>
      <dgm:spPr/>
      <dgm:t>
        <a:bodyPr/>
        <a:lstStyle/>
        <a:p>
          <a:endParaRPr lang="pl-PL"/>
        </a:p>
      </dgm:t>
    </dgm:pt>
    <dgm:pt modelId="{0B2B9207-F08A-4F2A-8BD7-A4905F3388A1}" type="pres">
      <dgm:prSet presAssocID="{84BC0E58-4D3B-44A0-BDC1-23832BD87C93}" presName="txNode3" presStyleLbl="revTx" presStyleIdx="2" presStyleCnt="4" custScaleX="155030" custLinFactX="51759" custLinFactNeighborX="100000" custLinFactNeighborY="40485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C88AB9A2-6A4B-4198-A151-C26F009867AB}" type="pres">
      <dgm:prSet presAssocID="{66F7187B-0BCF-42B0-A349-5616D76D3994}" presName="dotNode3" presStyleCnt="0"/>
      <dgm:spPr/>
    </dgm:pt>
    <dgm:pt modelId="{CB658127-2391-4F5E-B7C0-09FA8751C204}" type="pres">
      <dgm:prSet presAssocID="{66F7187B-0BCF-42B0-A349-5616D76D3994}" presName="dotRepeatNode" presStyleLbl="fgShp" presStyleIdx="1" presStyleCnt="2"/>
      <dgm:spPr/>
      <dgm:t>
        <a:bodyPr/>
        <a:lstStyle/>
        <a:p>
          <a:endParaRPr lang="pl-PL"/>
        </a:p>
      </dgm:t>
    </dgm:pt>
    <dgm:pt modelId="{BE389BAC-04F7-40A2-A56B-4F30ECA0C749}" type="pres">
      <dgm:prSet presAssocID="{1356CB7F-77FB-4471-9135-79D8EDB88912}" presName="txNode4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</dgm:ptLst>
  <dgm:cxnLst>
    <dgm:cxn modelId="{34D80D40-05D5-40AE-98C5-B22404E55F2E}" type="presOf" srcId="{CDB629B5-ACD1-4EDD-B9E7-2373BDC41DFF}" destId="{9A7482FE-E740-4DD0-86BF-661081BF6AB6}" srcOrd="0" destOrd="0" presId="urn:microsoft.com/office/officeart/2009/3/layout/DescendingProcess"/>
    <dgm:cxn modelId="{7F004A47-F5CD-4B0E-900E-B2CF17D03472}" type="presOf" srcId="{66F7187B-0BCF-42B0-A349-5616D76D3994}" destId="{CB658127-2391-4F5E-B7C0-09FA8751C204}" srcOrd="0" destOrd="0" presId="urn:microsoft.com/office/officeart/2009/3/layout/DescendingProcess"/>
    <dgm:cxn modelId="{3627F5A5-7F19-4634-9288-C8B2EC9716CA}" srcId="{BBD64E06-FBA9-4CCC-9F51-6C00AC2FCDC8}" destId="{84BC0E58-4D3B-44A0-BDC1-23832BD87C93}" srcOrd="2" destOrd="0" parTransId="{D6E1C91B-71BE-4E11-BDDC-4EBF9143E1FD}" sibTransId="{66F7187B-0BCF-42B0-A349-5616D76D3994}"/>
    <dgm:cxn modelId="{298248B9-E550-4A8F-A714-218ADD7FE410}" type="presOf" srcId="{84BC0E58-4D3B-44A0-BDC1-23832BD87C93}" destId="{0B2B9207-F08A-4F2A-8BD7-A4905F3388A1}" srcOrd="0" destOrd="0" presId="urn:microsoft.com/office/officeart/2009/3/layout/DescendingProcess"/>
    <dgm:cxn modelId="{768E059C-2DE6-4B68-9EEE-2DB7BF8FC07A}" srcId="{BBD64E06-FBA9-4CCC-9F51-6C00AC2FCDC8}" destId="{8A971A45-E8D7-47EF-8BF7-C57458C06464}" srcOrd="1" destOrd="0" parTransId="{41445127-AE06-48CB-A44B-749D76313DA0}" sibTransId="{4BF8B976-4C7E-426C-9129-49B2005DE0AF}"/>
    <dgm:cxn modelId="{25DC8E70-1A3F-4A45-B74D-D65C0FB6BAE3}" srcId="{BBD64E06-FBA9-4CCC-9F51-6C00AC2FCDC8}" destId="{CDB629B5-ACD1-4EDD-B9E7-2373BDC41DFF}" srcOrd="0" destOrd="0" parTransId="{F4A50D67-02E3-42E6-AFA2-2BC0DD5FA627}" sibTransId="{5093FE49-7144-4B23-8686-46A95EE764FF}"/>
    <dgm:cxn modelId="{0C9E09DD-BC23-4C55-99B4-24F8709BBB65}" type="presOf" srcId="{8A971A45-E8D7-47EF-8BF7-C57458C06464}" destId="{0E05CAE0-814D-496A-9A95-457EAEB52220}" srcOrd="0" destOrd="0" presId="urn:microsoft.com/office/officeart/2009/3/layout/DescendingProcess"/>
    <dgm:cxn modelId="{8EDF8375-F759-415A-9990-4B76141AC746}" srcId="{BBD64E06-FBA9-4CCC-9F51-6C00AC2FCDC8}" destId="{1356CB7F-77FB-4471-9135-79D8EDB88912}" srcOrd="3" destOrd="0" parTransId="{89989CFA-C0BD-477C-A4B8-65901A736861}" sibTransId="{24D09397-BE80-4620-945C-2E16C265E86D}"/>
    <dgm:cxn modelId="{CA791D01-666E-47F8-9C33-C15195928344}" type="presOf" srcId="{4BF8B976-4C7E-426C-9129-49B2005DE0AF}" destId="{DE7F403F-43B6-46E9-91B4-22A5EB38CBF1}" srcOrd="0" destOrd="0" presId="urn:microsoft.com/office/officeart/2009/3/layout/DescendingProcess"/>
    <dgm:cxn modelId="{9A0D0AE9-413E-43A6-AC1E-970F85C6437F}" type="presOf" srcId="{1356CB7F-77FB-4471-9135-79D8EDB88912}" destId="{BE389BAC-04F7-40A2-A56B-4F30ECA0C749}" srcOrd="0" destOrd="0" presId="urn:microsoft.com/office/officeart/2009/3/layout/DescendingProcess"/>
    <dgm:cxn modelId="{9C3F034B-B525-422D-94C3-FC1B01244392}" type="presOf" srcId="{BBD64E06-FBA9-4CCC-9F51-6C00AC2FCDC8}" destId="{1532D0F6-3380-4253-BAD7-1AF7259337C6}" srcOrd="0" destOrd="0" presId="urn:microsoft.com/office/officeart/2009/3/layout/DescendingProcess"/>
    <dgm:cxn modelId="{C20B1B4A-62EA-45E1-8630-71829CFDB064}" type="presParOf" srcId="{1532D0F6-3380-4253-BAD7-1AF7259337C6}" destId="{B784E32F-A3FE-4F92-8F97-DC448EE22C14}" srcOrd="0" destOrd="0" presId="urn:microsoft.com/office/officeart/2009/3/layout/DescendingProcess"/>
    <dgm:cxn modelId="{E490F1FC-5F00-4CD1-A59C-A81464A61462}" type="presParOf" srcId="{1532D0F6-3380-4253-BAD7-1AF7259337C6}" destId="{9A7482FE-E740-4DD0-86BF-661081BF6AB6}" srcOrd="1" destOrd="0" presId="urn:microsoft.com/office/officeart/2009/3/layout/DescendingProcess"/>
    <dgm:cxn modelId="{A479F20B-7024-4AD0-97C0-88563BDFC4F4}" type="presParOf" srcId="{1532D0F6-3380-4253-BAD7-1AF7259337C6}" destId="{0E05CAE0-814D-496A-9A95-457EAEB52220}" srcOrd="2" destOrd="0" presId="urn:microsoft.com/office/officeart/2009/3/layout/DescendingProcess"/>
    <dgm:cxn modelId="{6FA9F96B-4F7B-4055-B618-F6A4F78F15C9}" type="presParOf" srcId="{1532D0F6-3380-4253-BAD7-1AF7259337C6}" destId="{54C94B4F-315E-40C0-83EB-74361B994AA8}" srcOrd="3" destOrd="0" presId="urn:microsoft.com/office/officeart/2009/3/layout/DescendingProcess"/>
    <dgm:cxn modelId="{999BC077-CE4B-4517-B4BD-ABF31C973423}" type="presParOf" srcId="{54C94B4F-315E-40C0-83EB-74361B994AA8}" destId="{DE7F403F-43B6-46E9-91B4-22A5EB38CBF1}" srcOrd="0" destOrd="0" presId="urn:microsoft.com/office/officeart/2009/3/layout/DescendingProcess"/>
    <dgm:cxn modelId="{61645C21-079D-4BD1-AA72-A257D268DF7F}" type="presParOf" srcId="{1532D0F6-3380-4253-BAD7-1AF7259337C6}" destId="{0B2B9207-F08A-4F2A-8BD7-A4905F3388A1}" srcOrd="4" destOrd="0" presId="urn:microsoft.com/office/officeart/2009/3/layout/DescendingProcess"/>
    <dgm:cxn modelId="{318D0306-9A4B-4DE3-811F-6446F26D155E}" type="presParOf" srcId="{1532D0F6-3380-4253-BAD7-1AF7259337C6}" destId="{C88AB9A2-6A4B-4198-A151-C26F009867AB}" srcOrd="5" destOrd="0" presId="urn:microsoft.com/office/officeart/2009/3/layout/DescendingProcess"/>
    <dgm:cxn modelId="{E6059D71-A748-4ACF-B22F-3C0509DC9181}" type="presParOf" srcId="{C88AB9A2-6A4B-4198-A151-C26F009867AB}" destId="{CB658127-2391-4F5E-B7C0-09FA8751C204}" srcOrd="0" destOrd="0" presId="urn:microsoft.com/office/officeart/2009/3/layout/DescendingProcess"/>
    <dgm:cxn modelId="{E727C1CF-5C27-4234-9A2D-F06EA43F6311}" type="presParOf" srcId="{1532D0F6-3380-4253-BAD7-1AF7259337C6}" destId="{BE389BAC-04F7-40A2-A56B-4F30ECA0C749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A6CBA3-AD2B-4B0F-A57E-0128F6EDCCF7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C3544DCB-CD4F-40B2-BC71-1C8A65482E7D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zdjęcie psa</a:t>
          </a:r>
          <a:endParaRPr lang="pl-PL" sz="2800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Tekst: zdjęcie psa. "/>
        </a:ext>
      </dgm:extLst>
    </dgm:pt>
    <dgm:pt modelId="{4D095A2F-E6DA-4190-88A3-59FF4905DEE9}" type="parTrans" cxnId="{B304F2F5-308D-417E-B279-34B0A70C4026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F9D883DE-2900-4B86-B177-07CF04A9061E}" type="sibTrans" cxnId="{B304F2F5-308D-417E-B279-34B0A70C4026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8C223547-6EAE-4423-AB53-67004CEA2143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imię psa i opiekuna</a:t>
          </a:r>
          <a:endParaRPr lang="pl-PL" sz="2800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Tekst: imię psa i opiekuna."/>
        </a:ext>
      </dgm:extLst>
    </dgm:pt>
    <dgm:pt modelId="{0758D68E-C6F3-4E20-B79C-656F0A65AF2D}" type="parTrans" cxnId="{241EE653-DA57-4375-AB5E-4091FF3C5255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F68D92D1-2996-477F-9538-8821748D07F9}" type="sibTrans" cxnId="{241EE653-DA57-4375-AB5E-4091FF3C5255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53DA3892-8B86-4185-8F64-1B5DE0A24582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charakter psa </a:t>
          </a:r>
          <a:r>
            <a:rPr lang="pl-PL" sz="2600" dirty="0" smtClean="0">
              <a:latin typeface="+mj-lt"/>
            </a:rPr>
            <a:t/>
          </a:r>
          <a:br>
            <a:rPr lang="pl-PL" sz="2600" dirty="0" smtClean="0">
              <a:latin typeface="+mj-lt"/>
            </a:rPr>
          </a:br>
          <a:r>
            <a:rPr lang="pl-PL" sz="2000" i="0" dirty="0" smtClean="0">
              <a:latin typeface="+mj-lt"/>
            </a:rPr>
            <a:t>(np. czy można go pogłaskać czy też pies woli spokój)</a:t>
          </a:r>
          <a:endParaRPr lang="pl-PL" sz="2000" i="0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Tekst: charakter psa (np. czy można go pogłaskać czy też pies woli spokój)."/>
        </a:ext>
      </dgm:extLst>
    </dgm:pt>
    <dgm:pt modelId="{BC4C693A-ED82-4575-8C6B-AD3883E65488}" type="parTrans" cxnId="{0EC1F718-341A-4FA7-8FE6-C9DFD2C6D061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3F8FEB59-CF70-4354-91D3-21BBA1C43CB1}" type="sibTrans" cxnId="{0EC1F718-341A-4FA7-8FE6-C9DFD2C6D061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AD0450A1-ACAB-4987-B4C3-202072E6CFCB}" type="pres">
      <dgm:prSet presAssocID="{F1A6CBA3-AD2B-4B0F-A57E-0128F6EDCCF7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pl-PL"/>
        </a:p>
      </dgm:t>
    </dgm:pt>
    <dgm:pt modelId="{6FE77619-4633-42F0-858F-55F26B85DC38}" type="pres">
      <dgm:prSet presAssocID="{F1A6CBA3-AD2B-4B0F-A57E-0128F6EDCCF7}" presName="Name1" presStyleCnt="0"/>
      <dgm:spPr/>
    </dgm:pt>
    <dgm:pt modelId="{02470620-80AC-4551-B76D-DB000099B843}" type="pres">
      <dgm:prSet presAssocID="{F1A6CBA3-AD2B-4B0F-A57E-0128F6EDCCF7}" presName="cycle" presStyleCnt="0"/>
      <dgm:spPr/>
    </dgm:pt>
    <dgm:pt modelId="{C1EB8C49-29E8-49A0-BF9D-0F6AF7F7370C}" type="pres">
      <dgm:prSet presAssocID="{F1A6CBA3-AD2B-4B0F-A57E-0128F6EDCCF7}" presName="srcNode" presStyleLbl="node1" presStyleIdx="0" presStyleCnt="3"/>
      <dgm:spPr/>
    </dgm:pt>
    <dgm:pt modelId="{53E58BBF-774C-428C-872C-47E998F4F6B7}" type="pres">
      <dgm:prSet presAssocID="{F1A6CBA3-AD2B-4B0F-A57E-0128F6EDCCF7}" presName="conn" presStyleLbl="parChTrans1D2" presStyleIdx="0" presStyleCnt="1"/>
      <dgm:spPr/>
      <dgm:t>
        <a:bodyPr/>
        <a:lstStyle/>
        <a:p>
          <a:endParaRPr lang="pl-PL"/>
        </a:p>
      </dgm:t>
    </dgm:pt>
    <dgm:pt modelId="{62F53E51-1F9E-4DA0-ADFC-218934CC8949}" type="pres">
      <dgm:prSet presAssocID="{F1A6CBA3-AD2B-4B0F-A57E-0128F6EDCCF7}" presName="extraNode" presStyleLbl="node1" presStyleIdx="0" presStyleCnt="3"/>
      <dgm:spPr/>
    </dgm:pt>
    <dgm:pt modelId="{61A5DAA7-3358-4B17-B4E7-85A2BED5E6C2}" type="pres">
      <dgm:prSet presAssocID="{F1A6CBA3-AD2B-4B0F-A57E-0128F6EDCCF7}" presName="dstNode" presStyleLbl="node1" presStyleIdx="0" presStyleCnt="3"/>
      <dgm:spPr/>
    </dgm:pt>
    <dgm:pt modelId="{F6F4760D-D2CF-4D3B-9214-35D08EC3E5A9}" type="pres">
      <dgm:prSet presAssocID="{C3544DCB-CD4F-40B2-BC71-1C8A65482E7D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56E164C6-D3F9-479B-BDE7-A20D56EBA390}" type="pres">
      <dgm:prSet presAssocID="{C3544DCB-CD4F-40B2-BC71-1C8A65482E7D}" presName="accent_1" presStyleCnt="0"/>
      <dgm:spPr/>
    </dgm:pt>
    <dgm:pt modelId="{6B4B137E-5E98-41F2-87C0-471C8907D231}" type="pres">
      <dgm:prSet presAssocID="{C3544DCB-CD4F-40B2-BC71-1C8A65482E7D}" presName="accentRepeatNode" presStyleLbl="solidFgAcc1" presStyleIdx="0" presStyleCnt="3"/>
      <dgm:spPr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611" t="-17702" r="-44325" b="-67234"/>
          </a:stretch>
        </a:blipFill>
      </dgm:spPr>
      <dgm:extLst>
        <a:ext uri="{E40237B7-FDA0-4F09-8148-C483321AD2D9}">
          <dgm14:cNvPr xmlns:dgm14="http://schemas.microsoft.com/office/drawing/2010/diagram" id="0" name="" descr="Zdjecie psa"/>
        </a:ext>
      </dgm:extLst>
    </dgm:pt>
    <dgm:pt modelId="{1B236FFB-B125-4CF0-9904-0D55BEC0A74D}" type="pres">
      <dgm:prSet presAssocID="{8C223547-6EAE-4423-AB53-67004CEA2143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F92557F7-CC3F-4AAD-B3B1-FDEE371A8D60}" type="pres">
      <dgm:prSet presAssocID="{8C223547-6EAE-4423-AB53-67004CEA2143}" presName="accent_2" presStyleCnt="0"/>
      <dgm:spPr/>
    </dgm:pt>
    <dgm:pt modelId="{A79E9F3F-3CBD-45FC-BA76-54C233309726}" type="pres">
      <dgm:prSet presAssocID="{8C223547-6EAE-4423-AB53-67004CEA2143}" presName="accentRepeatNode" presStyleLbl="solidFgAcc1" presStyleIdx="1" presStyleCnt="3" custAng="20820000"/>
      <dgm:spPr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311" t="-12339" r="-21229" b="-20201"/>
          </a:stretch>
        </a:blipFill>
      </dgm:spPr>
      <dgm:extLst>
        <a:ext uri="{E40237B7-FDA0-4F09-8148-C483321AD2D9}">
          <dgm14:cNvPr xmlns:dgm14="http://schemas.microsoft.com/office/drawing/2010/diagram" id="0" name="" descr="Napis w kółku Kasia i Azor"/>
        </a:ext>
      </dgm:extLst>
    </dgm:pt>
    <dgm:pt modelId="{EC8C3F72-BF70-49F7-844A-F2E825ED22E5}" type="pres">
      <dgm:prSet presAssocID="{53DA3892-8B86-4185-8F64-1B5DE0A24582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3D723146-1DF8-4F50-A3F1-CC0A1F6E1F60}" type="pres">
      <dgm:prSet presAssocID="{53DA3892-8B86-4185-8F64-1B5DE0A24582}" presName="accent_3" presStyleCnt="0"/>
      <dgm:spPr/>
    </dgm:pt>
    <dgm:pt modelId="{5F536DDE-F8E3-402D-AC37-96434B069C5B}" type="pres">
      <dgm:prSet presAssocID="{53DA3892-8B86-4185-8F64-1B5DE0A24582}" presName="accentRepeatNode" presStyleLbl="solidFgAcc1" presStyleIdx="2" presStyleCnt="3"/>
      <dgm:spPr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9739" t="-6856" r="-11425" b="-84308"/>
          </a:stretch>
        </a:blipFill>
      </dgm:spPr>
      <dgm:extLst>
        <a:ext uri="{E40237B7-FDA0-4F09-8148-C483321AD2D9}">
          <dgm14:cNvPr xmlns:dgm14="http://schemas.microsoft.com/office/drawing/2010/diagram" id="0" name="" descr="Zdjecie śpiacego psa. "/>
        </a:ext>
      </dgm:extLst>
    </dgm:pt>
  </dgm:ptLst>
  <dgm:cxnLst>
    <dgm:cxn modelId="{E424023C-F459-4FAD-963C-EB0AE0459A4B}" type="presOf" srcId="{53DA3892-8B86-4185-8F64-1B5DE0A24582}" destId="{EC8C3F72-BF70-49F7-844A-F2E825ED22E5}" srcOrd="0" destOrd="0" presId="urn:microsoft.com/office/officeart/2008/layout/VerticalCurvedList"/>
    <dgm:cxn modelId="{241EE653-DA57-4375-AB5E-4091FF3C5255}" srcId="{F1A6CBA3-AD2B-4B0F-A57E-0128F6EDCCF7}" destId="{8C223547-6EAE-4423-AB53-67004CEA2143}" srcOrd="1" destOrd="0" parTransId="{0758D68E-C6F3-4E20-B79C-656F0A65AF2D}" sibTransId="{F68D92D1-2996-477F-9538-8821748D07F9}"/>
    <dgm:cxn modelId="{0EC1F718-341A-4FA7-8FE6-C9DFD2C6D061}" srcId="{F1A6CBA3-AD2B-4B0F-A57E-0128F6EDCCF7}" destId="{53DA3892-8B86-4185-8F64-1B5DE0A24582}" srcOrd="2" destOrd="0" parTransId="{BC4C693A-ED82-4575-8C6B-AD3883E65488}" sibTransId="{3F8FEB59-CF70-4354-91D3-21BBA1C43CB1}"/>
    <dgm:cxn modelId="{B304F2F5-308D-417E-B279-34B0A70C4026}" srcId="{F1A6CBA3-AD2B-4B0F-A57E-0128F6EDCCF7}" destId="{C3544DCB-CD4F-40B2-BC71-1C8A65482E7D}" srcOrd="0" destOrd="0" parTransId="{4D095A2F-E6DA-4190-88A3-59FF4905DEE9}" sibTransId="{F9D883DE-2900-4B86-B177-07CF04A9061E}"/>
    <dgm:cxn modelId="{2203E2DC-1982-4DAF-BB65-B53266180852}" type="presOf" srcId="{8C223547-6EAE-4423-AB53-67004CEA2143}" destId="{1B236FFB-B125-4CF0-9904-0D55BEC0A74D}" srcOrd="0" destOrd="0" presId="urn:microsoft.com/office/officeart/2008/layout/VerticalCurvedList"/>
    <dgm:cxn modelId="{3D004CF1-4CD2-425D-8464-5A48D00D2F79}" type="presOf" srcId="{F1A6CBA3-AD2B-4B0F-A57E-0128F6EDCCF7}" destId="{AD0450A1-ACAB-4987-B4C3-202072E6CFCB}" srcOrd="0" destOrd="0" presId="urn:microsoft.com/office/officeart/2008/layout/VerticalCurvedList"/>
    <dgm:cxn modelId="{76E2FE3F-A21A-46BD-94CF-7E4A336A542B}" type="presOf" srcId="{F9D883DE-2900-4B86-B177-07CF04A9061E}" destId="{53E58BBF-774C-428C-872C-47E998F4F6B7}" srcOrd="0" destOrd="0" presId="urn:microsoft.com/office/officeart/2008/layout/VerticalCurvedList"/>
    <dgm:cxn modelId="{E298994C-B45A-4AB4-A9DB-4F8E61C8D111}" type="presOf" srcId="{C3544DCB-CD4F-40B2-BC71-1C8A65482E7D}" destId="{F6F4760D-D2CF-4D3B-9214-35D08EC3E5A9}" srcOrd="0" destOrd="0" presId="urn:microsoft.com/office/officeart/2008/layout/VerticalCurvedList"/>
    <dgm:cxn modelId="{23CD5290-CCF5-4D1B-B64E-E07A9C908927}" type="presParOf" srcId="{AD0450A1-ACAB-4987-B4C3-202072E6CFCB}" destId="{6FE77619-4633-42F0-858F-55F26B85DC38}" srcOrd="0" destOrd="0" presId="urn:microsoft.com/office/officeart/2008/layout/VerticalCurvedList"/>
    <dgm:cxn modelId="{53B4FA01-379F-4271-AE4C-E6F5AFF7299C}" type="presParOf" srcId="{6FE77619-4633-42F0-858F-55F26B85DC38}" destId="{02470620-80AC-4551-B76D-DB000099B843}" srcOrd="0" destOrd="0" presId="urn:microsoft.com/office/officeart/2008/layout/VerticalCurvedList"/>
    <dgm:cxn modelId="{945CB4E1-02AE-4820-993B-63D150A11406}" type="presParOf" srcId="{02470620-80AC-4551-B76D-DB000099B843}" destId="{C1EB8C49-29E8-49A0-BF9D-0F6AF7F7370C}" srcOrd="0" destOrd="0" presId="urn:microsoft.com/office/officeart/2008/layout/VerticalCurvedList"/>
    <dgm:cxn modelId="{B91F760B-A62B-4A54-B95D-B145C772C6BB}" type="presParOf" srcId="{02470620-80AC-4551-B76D-DB000099B843}" destId="{53E58BBF-774C-428C-872C-47E998F4F6B7}" srcOrd="1" destOrd="0" presId="urn:microsoft.com/office/officeart/2008/layout/VerticalCurvedList"/>
    <dgm:cxn modelId="{74B4D37B-7BEB-48E5-920E-C6BC699A1F53}" type="presParOf" srcId="{02470620-80AC-4551-B76D-DB000099B843}" destId="{62F53E51-1F9E-4DA0-ADFC-218934CC8949}" srcOrd="2" destOrd="0" presId="urn:microsoft.com/office/officeart/2008/layout/VerticalCurvedList"/>
    <dgm:cxn modelId="{E64BE21F-5C79-4EC9-9DEF-33C6A4D75FDF}" type="presParOf" srcId="{02470620-80AC-4551-B76D-DB000099B843}" destId="{61A5DAA7-3358-4B17-B4E7-85A2BED5E6C2}" srcOrd="3" destOrd="0" presId="urn:microsoft.com/office/officeart/2008/layout/VerticalCurvedList"/>
    <dgm:cxn modelId="{8FBEB5B3-3298-41EB-9CC9-0B1C308A87F2}" type="presParOf" srcId="{6FE77619-4633-42F0-858F-55F26B85DC38}" destId="{F6F4760D-D2CF-4D3B-9214-35D08EC3E5A9}" srcOrd="1" destOrd="0" presId="urn:microsoft.com/office/officeart/2008/layout/VerticalCurvedList"/>
    <dgm:cxn modelId="{176B0E22-A0FA-4676-80F2-E458C359A586}" type="presParOf" srcId="{6FE77619-4633-42F0-858F-55F26B85DC38}" destId="{56E164C6-D3F9-479B-BDE7-A20D56EBA390}" srcOrd="2" destOrd="0" presId="urn:microsoft.com/office/officeart/2008/layout/VerticalCurvedList"/>
    <dgm:cxn modelId="{80C5B73B-0BF6-44CA-A752-1374BFBBE160}" type="presParOf" srcId="{56E164C6-D3F9-479B-BDE7-A20D56EBA390}" destId="{6B4B137E-5E98-41F2-87C0-471C8907D231}" srcOrd="0" destOrd="0" presId="urn:microsoft.com/office/officeart/2008/layout/VerticalCurvedList"/>
    <dgm:cxn modelId="{744E5458-AADB-429D-8DE4-12D9ED632132}" type="presParOf" srcId="{6FE77619-4633-42F0-858F-55F26B85DC38}" destId="{1B236FFB-B125-4CF0-9904-0D55BEC0A74D}" srcOrd="3" destOrd="0" presId="urn:microsoft.com/office/officeart/2008/layout/VerticalCurvedList"/>
    <dgm:cxn modelId="{5DF5880F-91E5-4309-B4A0-2490DAF66A2F}" type="presParOf" srcId="{6FE77619-4633-42F0-858F-55F26B85DC38}" destId="{F92557F7-CC3F-4AAD-B3B1-FDEE371A8D60}" srcOrd="4" destOrd="0" presId="urn:microsoft.com/office/officeart/2008/layout/VerticalCurvedList"/>
    <dgm:cxn modelId="{EF3E462B-2829-4ED0-A7C9-3AA49AEE0C30}" type="presParOf" srcId="{F92557F7-CC3F-4AAD-B3B1-FDEE371A8D60}" destId="{A79E9F3F-3CBD-45FC-BA76-54C233309726}" srcOrd="0" destOrd="0" presId="urn:microsoft.com/office/officeart/2008/layout/VerticalCurvedList"/>
    <dgm:cxn modelId="{BCC9DCD9-333E-4857-9B92-8188234FD89D}" type="presParOf" srcId="{6FE77619-4633-42F0-858F-55F26B85DC38}" destId="{EC8C3F72-BF70-49F7-844A-F2E825ED22E5}" srcOrd="5" destOrd="0" presId="urn:microsoft.com/office/officeart/2008/layout/VerticalCurvedList"/>
    <dgm:cxn modelId="{D8D7E405-58E4-42E6-8D75-55A90B9BA787}" type="presParOf" srcId="{6FE77619-4633-42F0-858F-55F26B85DC38}" destId="{3D723146-1DF8-4F50-A3F1-CC0A1F6E1F60}" srcOrd="6" destOrd="0" presId="urn:microsoft.com/office/officeart/2008/layout/VerticalCurvedList"/>
    <dgm:cxn modelId="{9248D9C5-5E74-401D-91A3-464360292516}" type="presParOf" srcId="{3D723146-1DF8-4F50-A3F1-CC0A1F6E1F60}" destId="{5F536DDE-F8E3-402D-AC37-96434B069C5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7B5D62-FF8F-402A-901B-5CAB28A90C7D}" type="doc">
      <dgm:prSet loTypeId="urn:microsoft.com/office/officeart/2005/8/layout/h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71544554-2A2C-4AB9-B273-FEDE410A387D}">
      <dgm:prSet phldrT="[Tekst]" custT="1"/>
      <dgm:spPr/>
      <dgm:t>
        <a:bodyPr anchor="b"/>
        <a:lstStyle/>
        <a:p>
          <a:r>
            <a:rPr lang="pl-PL" sz="4800" dirty="0" smtClean="0">
              <a:solidFill>
                <a:schemeClr val="tx2"/>
              </a:solidFill>
              <a:latin typeface="+mj-lt"/>
            </a:rPr>
            <a:t>Pies jest:</a:t>
          </a:r>
          <a:endParaRPr lang="pl-PL" sz="4800" dirty="0">
            <a:solidFill>
              <a:schemeClr val="tx2"/>
            </a:solidFill>
            <a:latin typeface="+mj-lt"/>
          </a:endParaRPr>
        </a:p>
      </dgm:t>
    </dgm:pt>
    <dgm:pt modelId="{0392FBB7-7C17-480C-B350-F3F4ECC2F399}" type="parTrans" cxnId="{9EBC15E0-65EB-4309-A74E-A6AE60E5C517}">
      <dgm:prSet/>
      <dgm:spPr/>
      <dgm:t>
        <a:bodyPr/>
        <a:lstStyle/>
        <a:p>
          <a:endParaRPr lang="pl-PL"/>
        </a:p>
      </dgm:t>
    </dgm:pt>
    <dgm:pt modelId="{7CB68D0A-9E13-4310-9BC0-E6EE7329CEA0}" type="sibTrans" cxnId="{9EBC15E0-65EB-4309-A74E-A6AE60E5C517}">
      <dgm:prSet/>
      <dgm:spPr/>
      <dgm:t>
        <a:bodyPr/>
        <a:lstStyle/>
        <a:p>
          <a:endParaRPr lang="pl-PL"/>
        </a:p>
      </dgm:t>
    </dgm:pt>
    <dgm:pt modelId="{9A8C46C8-BFC9-4257-895F-8C4B123E1814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zsocjalizowany i posłuszny</a:t>
          </a:r>
          <a:endParaRPr lang="pl-PL" sz="2800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Zdjecie psa i tekst: &#10;Pies jest:&#10;zsocjalizowany i posłuszny&#10;zaszczepiony i czysty&#10;nie jest rasą agresywną&#10;ma identyfikator&#10;porusza się na smyczy&#10;"/>
        </a:ext>
      </dgm:extLst>
    </dgm:pt>
    <dgm:pt modelId="{FBE431CC-64AC-403B-83C3-2AD53D4E6DCC}" type="parTrans" cxnId="{020E69D1-A2B9-4303-BE5C-2BCFF41E652D}">
      <dgm:prSet/>
      <dgm:spPr/>
      <dgm:t>
        <a:bodyPr/>
        <a:lstStyle/>
        <a:p>
          <a:endParaRPr lang="pl-PL"/>
        </a:p>
      </dgm:t>
    </dgm:pt>
    <dgm:pt modelId="{3B2C844F-2037-4AA4-A26B-1BE31581CEF1}" type="sibTrans" cxnId="{020E69D1-A2B9-4303-BE5C-2BCFF41E652D}">
      <dgm:prSet/>
      <dgm:spPr/>
      <dgm:t>
        <a:bodyPr/>
        <a:lstStyle/>
        <a:p>
          <a:endParaRPr lang="pl-PL"/>
        </a:p>
      </dgm:t>
    </dgm:pt>
    <dgm:pt modelId="{A715C44A-C6E1-4274-AD81-4E496ABDBA5A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zaszczepiony i czysty</a:t>
          </a:r>
          <a:endParaRPr lang="pl-PL" sz="2800" dirty="0">
            <a:latin typeface="+mj-lt"/>
          </a:endParaRPr>
        </a:p>
      </dgm:t>
    </dgm:pt>
    <dgm:pt modelId="{263780FF-56BF-41BE-9BE5-48B6C56B07FE}" type="parTrans" cxnId="{4775BD69-0FA0-458B-9214-4E36F1EFEB0E}">
      <dgm:prSet/>
      <dgm:spPr/>
      <dgm:t>
        <a:bodyPr/>
        <a:lstStyle/>
        <a:p>
          <a:endParaRPr lang="pl-PL"/>
        </a:p>
      </dgm:t>
    </dgm:pt>
    <dgm:pt modelId="{828D57CF-51F5-4AC2-B42F-6B8A90B43140}" type="sibTrans" cxnId="{4775BD69-0FA0-458B-9214-4E36F1EFEB0E}">
      <dgm:prSet/>
      <dgm:spPr/>
      <dgm:t>
        <a:bodyPr/>
        <a:lstStyle/>
        <a:p>
          <a:endParaRPr lang="pl-PL"/>
        </a:p>
      </dgm:t>
    </dgm:pt>
    <dgm:pt modelId="{21391EEE-DFED-48B1-9144-72DACEBF53A0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nie jest rasą agresywną</a:t>
          </a:r>
          <a:endParaRPr lang="pl-PL" sz="2800" dirty="0">
            <a:latin typeface="+mj-lt"/>
          </a:endParaRPr>
        </a:p>
      </dgm:t>
    </dgm:pt>
    <dgm:pt modelId="{B134CA7F-1F1A-4B24-A582-A9940FE0A722}" type="parTrans" cxnId="{4180B018-EF04-4CE7-9BB9-1AF3CDD063C9}">
      <dgm:prSet/>
      <dgm:spPr/>
      <dgm:t>
        <a:bodyPr/>
        <a:lstStyle/>
        <a:p>
          <a:endParaRPr lang="pl-PL"/>
        </a:p>
      </dgm:t>
    </dgm:pt>
    <dgm:pt modelId="{25FFEF8B-CECF-4F57-9627-30C6EE4EA3AE}" type="sibTrans" cxnId="{4180B018-EF04-4CE7-9BB9-1AF3CDD063C9}">
      <dgm:prSet/>
      <dgm:spPr/>
      <dgm:t>
        <a:bodyPr/>
        <a:lstStyle/>
        <a:p>
          <a:endParaRPr lang="pl-PL"/>
        </a:p>
      </dgm:t>
    </dgm:pt>
    <dgm:pt modelId="{8443F862-D7D9-410B-BF00-5C572DE83280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ma identyfikator</a:t>
          </a:r>
          <a:endParaRPr lang="pl-PL" sz="2800" dirty="0">
            <a:latin typeface="+mj-lt"/>
          </a:endParaRPr>
        </a:p>
      </dgm:t>
    </dgm:pt>
    <dgm:pt modelId="{DEA8E6BA-8EB7-4A1D-B105-91E69B706922}" type="parTrans" cxnId="{11E2FFE0-B99C-4075-AA07-464B23A8D55D}">
      <dgm:prSet/>
      <dgm:spPr/>
      <dgm:t>
        <a:bodyPr/>
        <a:lstStyle/>
        <a:p>
          <a:endParaRPr lang="pl-PL"/>
        </a:p>
      </dgm:t>
    </dgm:pt>
    <dgm:pt modelId="{31E7AABC-5064-4CD7-B300-F7E940D95FDF}" type="sibTrans" cxnId="{11E2FFE0-B99C-4075-AA07-464B23A8D55D}">
      <dgm:prSet/>
      <dgm:spPr/>
      <dgm:t>
        <a:bodyPr/>
        <a:lstStyle/>
        <a:p>
          <a:endParaRPr lang="pl-PL"/>
        </a:p>
      </dgm:t>
    </dgm:pt>
    <dgm:pt modelId="{1E67148A-BD7F-4D90-B225-353854E9B46E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porusza się na smyczy</a:t>
          </a:r>
          <a:endParaRPr lang="pl-PL" sz="2800" dirty="0">
            <a:latin typeface="+mj-lt"/>
          </a:endParaRPr>
        </a:p>
      </dgm:t>
    </dgm:pt>
    <dgm:pt modelId="{9B3A4B0B-9CB1-424E-B48D-2EC4D851F5ED}" type="parTrans" cxnId="{A16F0E49-D2B1-4C5C-B419-680A57D0CAD4}">
      <dgm:prSet/>
      <dgm:spPr/>
      <dgm:t>
        <a:bodyPr/>
        <a:lstStyle/>
        <a:p>
          <a:endParaRPr lang="pl-PL"/>
        </a:p>
      </dgm:t>
    </dgm:pt>
    <dgm:pt modelId="{B069EE05-DCC2-4575-8A66-4EE8900D8105}" type="sibTrans" cxnId="{A16F0E49-D2B1-4C5C-B419-680A57D0CAD4}">
      <dgm:prSet/>
      <dgm:spPr/>
      <dgm:t>
        <a:bodyPr/>
        <a:lstStyle/>
        <a:p>
          <a:endParaRPr lang="pl-PL"/>
        </a:p>
      </dgm:t>
    </dgm:pt>
    <dgm:pt modelId="{153C099C-FA2B-4174-8232-A20B0EC08D69}" type="pres">
      <dgm:prSet presAssocID="{507B5D62-FF8F-402A-901B-5CAB28A90C7D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pl-PL"/>
        </a:p>
      </dgm:t>
    </dgm:pt>
    <dgm:pt modelId="{FB418208-E70E-4354-A77A-932CC9C316B0}" type="pres">
      <dgm:prSet presAssocID="{71544554-2A2C-4AB9-B273-FEDE410A387D}" presName="compositeNode" presStyleCnt="0">
        <dgm:presLayoutVars>
          <dgm:bulletEnabled val="1"/>
        </dgm:presLayoutVars>
      </dgm:prSet>
      <dgm:spPr/>
    </dgm:pt>
    <dgm:pt modelId="{C2BE2422-CFAE-4CBE-BEA2-866C9443686B}" type="pres">
      <dgm:prSet presAssocID="{71544554-2A2C-4AB9-B273-FEDE410A387D}" presName="image" presStyleLbl="fgImgPlace1" presStyleIdx="0" presStyleCnt="1"/>
      <dgm:spPr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1966" r="-3966"/>
          </a:stretch>
        </a:blipFill>
      </dgm:spPr>
      <dgm:extLst>
        <a:ext uri="{E40237B7-FDA0-4F09-8148-C483321AD2D9}">
          <dgm14:cNvPr xmlns:dgm14="http://schemas.microsoft.com/office/drawing/2010/diagram" id="0" name="" descr="Zgjęcie psa."/>
        </a:ext>
      </dgm:extLst>
    </dgm:pt>
    <dgm:pt modelId="{E3074AF5-0B92-45C2-9A2D-9064CAFBF8E5}" type="pres">
      <dgm:prSet presAssocID="{71544554-2A2C-4AB9-B273-FEDE410A387D}" presName="child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47F214FE-2261-426D-9C31-4A850C40E658}" type="pres">
      <dgm:prSet presAssocID="{71544554-2A2C-4AB9-B273-FEDE410A387D}" presName="parentNode" presStyleLbl="revTx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pl-PL"/>
        </a:p>
      </dgm:t>
    </dgm:pt>
  </dgm:ptLst>
  <dgm:cxnLst>
    <dgm:cxn modelId="{1E01E96C-EC08-4572-BC6E-1F856B0EA00A}" type="presOf" srcId="{8443F862-D7D9-410B-BF00-5C572DE83280}" destId="{E3074AF5-0B92-45C2-9A2D-9064CAFBF8E5}" srcOrd="0" destOrd="3" presId="urn:microsoft.com/office/officeart/2005/8/layout/hList2"/>
    <dgm:cxn modelId="{9EBC15E0-65EB-4309-A74E-A6AE60E5C517}" srcId="{507B5D62-FF8F-402A-901B-5CAB28A90C7D}" destId="{71544554-2A2C-4AB9-B273-FEDE410A387D}" srcOrd="0" destOrd="0" parTransId="{0392FBB7-7C17-480C-B350-F3F4ECC2F399}" sibTransId="{7CB68D0A-9E13-4310-9BC0-E6EE7329CEA0}"/>
    <dgm:cxn modelId="{11E2FFE0-B99C-4075-AA07-464B23A8D55D}" srcId="{71544554-2A2C-4AB9-B273-FEDE410A387D}" destId="{8443F862-D7D9-410B-BF00-5C572DE83280}" srcOrd="3" destOrd="0" parTransId="{DEA8E6BA-8EB7-4A1D-B105-91E69B706922}" sibTransId="{31E7AABC-5064-4CD7-B300-F7E940D95FDF}"/>
    <dgm:cxn modelId="{503FF96E-AAAC-49B8-A78B-41F43EE027A6}" type="presOf" srcId="{9A8C46C8-BFC9-4257-895F-8C4B123E1814}" destId="{E3074AF5-0B92-45C2-9A2D-9064CAFBF8E5}" srcOrd="0" destOrd="0" presId="urn:microsoft.com/office/officeart/2005/8/layout/hList2"/>
    <dgm:cxn modelId="{5785F2F6-3B20-42E4-9741-6F2B4E01A189}" type="presOf" srcId="{71544554-2A2C-4AB9-B273-FEDE410A387D}" destId="{47F214FE-2261-426D-9C31-4A850C40E658}" srcOrd="0" destOrd="0" presId="urn:microsoft.com/office/officeart/2005/8/layout/hList2"/>
    <dgm:cxn modelId="{5CE3352A-7DD3-4C77-A140-1BCDA9E88550}" type="presOf" srcId="{21391EEE-DFED-48B1-9144-72DACEBF53A0}" destId="{E3074AF5-0B92-45C2-9A2D-9064CAFBF8E5}" srcOrd="0" destOrd="2" presId="urn:microsoft.com/office/officeart/2005/8/layout/hList2"/>
    <dgm:cxn modelId="{7715211C-81DE-4B10-89A0-FB886570CD7D}" type="presOf" srcId="{507B5D62-FF8F-402A-901B-5CAB28A90C7D}" destId="{153C099C-FA2B-4174-8232-A20B0EC08D69}" srcOrd="0" destOrd="0" presId="urn:microsoft.com/office/officeart/2005/8/layout/hList2"/>
    <dgm:cxn modelId="{17611BC2-4429-4971-AB17-2183B109A59B}" type="presOf" srcId="{A715C44A-C6E1-4274-AD81-4E496ABDBA5A}" destId="{E3074AF5-0B92-45C2-9A2D-9064CAFBF8E5}" srcOrd="0" destOrd="1" presId="urn:microsoft.com/office/officeart/2005/8/layout/hList2"/>
    <dgm:cxn modelId="{020E69D1-A2B9-4303-BE5C-2BCFF41E652D}" srcId="{71544554-2A2C-4AB9-B273-FEDE410A387D}" destId="{9A8C46C8-BFC9-4257-895F-8C4B123E1814}" srcOrd="0" destOrd="0" parTransId="{FBE431CC-64AC-403B-83C3-2AD53D4E6DCC}" sibTransId="{3B2C844F-2037-4AA4-A26B-1BE31581CEF1}"/>
    <dgm:cxn modelId="{4180B018-EF04-4CE7-9BB9-1AF3CDD063C9}" srcId="{71544554-2A2C-4AB9-B273-FEDE410A387D}" destId="{21391EEE-DFED-48B1-9144-72DACEBF53A0}" srcOrd="2" destOrd="0" parTransId="{B134CA7F-1F1A-4B24-A582-A9940FE0A722}" sibTransId="{25FFEF8B-CECF-4F57-9627-30C6EE4EA3AE}"/>
    <dgm:cxn modelId="{4AF24142-84B6-4E03-A79B-CC90A29F5433}" type="presOf" srcId="{1E67148A-BD7F-4D90-B225-353854E9B46E}" destId="{E3074AF5-0B92-45C2-9A2D-9064CAFBF8E5}" srcOrd="0" destOrd="4" presId="urn:microsoft.com/office/officeart/2005/8/layout/hList2"/>
    <dgm:cxn modelId="{A16F0E49-D2B1-4C5C-B419-680A57D0CAD4}" srcId="{71544554-2A2C-4AB9-B273-FEDE410A387D}" destId="{1E67148A-BD7F-4D90-B225-353854E9B46E}" srcOrd="4" destOrd="0" parTransId="{9B3A4B0B-9CB1-424E-B48D-2EC4D851F5ED}" sibTransId="{B069EE05-DCC2-4575-8A66-4EE8900D8105}"/>
    <dgm:cxn modelId="{4775BD69-0FA0-458B-9214-4E36F1EFEB0E}" srcId="{71544554-2A2C-4AB9-B273-FEDE410A387D}" destId="{A715C44A-C6E1-4274-AD81-4E496ABDBA5A}" srcOrd="1" destOrd="0" parTransId="{263780FF-56BF-41BE-9BE5-48B6C56B07FE}" sibTransId="{828D57CF-51F5-4AC2-B42F-6B8A90B43140}"/>
    <dgm:cxn modelId="{353369F6-FFA9-4CD1-BCF1-4DF2C5A92351}" type="presParOf" srcId="{153C099C-FA2B-4174-8232-A20B0EC08D69}" destId="{FB418208-E70E-4354-A77A-932CC9C316B0}" srcOrd="0" destOrd="0" presId="urn:microsoft.com/office/officeart/2005/8/layout/hList2"/>
    <dgm:cxn modelId="{1B450229-D904-457E-80A2-F0F6EE6C3CAB}" type="presParOf" srcId="{FB418208-E70E-4354-A77A-932CC9C316B0}" destId="{C2BE2422-CFAE-4CBE-BEA2-866C9443686B}" srcOrd="0" destOrd="0" presId="urn:microsoft.com/office/officeart/2005/8/layout/hList2"/>
    <dgm:cxn modelId="{82D85121-48D1-403F-8841-882DB8B2B2E6}" type="presParOf" srcId="{FB418208-E70E-4354-A77A-932CC9C316B0}" destId="{E3074AF5-0B92-45C2-9A2D-9064CAFBF8E5}" srcOrd="1" destOrd="0" presId="urn:microsoft.com/office/officeart/2005/8/layout/hList2"/>
    <dgm:cxn modelId="{492E8327-F3F1-4810-8472-E53D735358A0}" type="presParOf" srcId="{FB418208-E70E-4354-A77A-932CC9C316B0}" destId="{47F214FE-2261-426D-9C31-4A850C40E658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7B5D62-FF8F-402A-901B-5CAB28A90C7D}" type="doc">
      <dgm:prSet loTypeId="urn:microsoft.com/office/officeart/2005/8/layout/h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71544554-2A2C-4AB9-B273-FEDE410A387D}">
      <dgm:prSet phldrT="[Tekst]" custT="1"/>
      <dgm:spPr/>
      <dgm:t>
        <a:bodyPr anchor="b"/>
        <a:lstStyle/>
        <a:p>
          <a:r>
            <a:rPr lang="pl-PL" sz="4800" dirty="0" smtClean="0">
              <a:solidFill>
                <a:schemeClr val="tx2"/>
              </a:solidFill>
              <a:latin typeface="+mj-lt"/>
            </a:rPr>
            <a:t>Opiekun:</a:t>
          </a:r>
          <a:endParaRPr lang="pl-PL" sz="4800" dirty="0">
            <a:solidFill>
              <a:schemeClr val="tx2"/>
            </a:solidFill>
            <a:latin typeface="+mj-lt"/>
          </a:endParaRPr>
        </a:p>
      </dgm:t>
    </dgm:pt>
    <dgm:pt modelId="{0392FBB7-7C17-480C-B350-F3F4ECC2F399}" type="parTrans" cxnId="{9EBC15E0-65EB-4309-A74E-A6AE60E5C517}">
      <dgm:prSet/>
      <dgm:spPr/>
      <dgm:t>
        <a:bodyPr/>
        <a:lstStyle/>
        <a:p>
          <a:endParaRPr lang="pl-PL"/>
        </a:p>
      </dgm:t>
    </dgm:pt>
    <dgm:pt modelId="{7CB68D0A-9E13-4310-9BC0-E6EE7329CEA0}" type="sibTrans" cxnId="{9EBC15E0-65EB-4309-A74E-A6AE60E5C517}">
      <dgm:prSet/>
      <dgm:spPr/>
      <dgm:t>
        <a:bodyPr/>
        <a:lstStyle/>
        <a:p>
          <a:endParaRPr lang="pl-PL"/>
        </a:p>
      </dgm:t>
    </dgm:pt>
    <dgm:pt modelId="{9A8C46C8-BFC9-4257-895F-8C4B123E1814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zapewnia psu odpowiednie warunki</a:t>
          </a:r>
          <a:endParaRPr lang="pl-PL" sz="2800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Zdjęcie kobiekty, która trzyma małego psa i się uśmiecha. Obok napis:&#10;Opiekun:&#10;zapewnia psu odpowiednie warunki&#10;pokrywa ewentualne koszty&#10;zakłada psu kaganiec &#10;(jeśli poproszą o to współpracownicy)&#10;"/>
        </a:ext>
      </dgm:extLst>
    </dgm:pt>
    <dgm:pt modelId="{FBE431CC-64AC-403B-83C3-2AD53D4E6DCC}" type="parTrans" cxnId="{020E69D1-A2B9-4303-BE5C-2BCFF41E652D}">
      <dgm:prSet/>
      <dgm:spPr/>
      <dgm:t>
        <a:bodyPr/>
        <a:lstStyle/>
        <a:p>
          <a:endParaRPr lang="pl-PL"/>
        </a:p>
      </dgm:t>
    </dgm:pt>
    <dgm:pt modelId="{3B2C844F-2037-4AA4-A26B-1BE31581CEF1}" type="sibTrans" cxnId="{020E69D1-A2B9-4303-BE5C-2BCFF41E652D}">
      <dgm:prSet/>
      <dgm:spPr/>
      <dgm:t>
        <a:bodyPr/>
        <a:lstStyle/>
        <a:p>
          <a:endParaRPr lang="pl-PL"/>
        </a:p>
      </dgm:t>
    </dgm:pt>
    <dgm:pt modelId="{A715C44A-C6E1-4274-AD81-4E496ABDBA5A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pokrywa ewentualne koszty</a:t>
          </a:r>
          <a:endParaRPr lang="pl-PL" sz="2800" dirty="0">
            <a:latin typeface="+mj-lt"/>
          </a:endParaRPr>
        </a:p>
      </dgm:t>
    </dgm:pt>
    <dgm:pt modelId="{263780FF-56BF-41BE-9BE5-48B6C56B07FE}" type="parTrans" cxnId="{4775BD69-0FA0-458B-9214-4E36F1EFEB0E}">
      <dgm:prSet/>
      <dgm:spPr/>
      <dgm:t>
        <a:bodyPr/>
        <a:lstStyle/>
        <a:p>
          <a:endParaRPr lang="pl-PL"/>
        </a:p>
      </dgm:t>
    </dgm:pt>
    <dgm:pt modelId="{828D57CF-51F5-4AC2-B42F-6B8A90B43140}" type="sibTrans" cxnId="{4775BD69-0FA0-458B-9214-4E36F1EFEB0E}">
      <dgm:prSet/>
      <dgm:spPr/>
      <dgm:t>
        <a:bodyPr/>
        <a:lstStyle/>
        <a:p>
          <a:endParaRPr lang="pl-PL"/>
        </a:p>
      </dgm:t>
    </dgm:pt>
    <dgm:pt modelId="{8E3F58F3-B81F-4CC2-A3E7-AC5D1FA98617}">
      <dgm:prSet phldrT="[Tekst]" custT="1"/>
      <dgm:spPr/>
      <dgm:t>
        <a:bodyPr/>
        <a:lstStyle/>
        <a:p>
          <a:r>
            <a:rPr lang="pl-PL" sz="2800" dirty="0" smtClean="0">
              <a:latin typeface="+mj-lt"/>
            </a:rPr>
            <a:t>zakłada psu kaganiec </a:t>
          </a:r>
          <a:br>
            <a:rPr lang="pl-PL" sz="2800" dirty="0" smtClean="0">
              <a:latin typeface="+mj-lt"/>
            </a:rPr>
          </a:br>
          <a:r>
            <a:rPr lang="pl-PL" sz="1800" dirty="0" smtClean="0">
              <a:latin typeface="+mj-lt"/>
            </a:rPr>
            <a:t>(jeśli poproszą o to współpracownicy)</a:t>
          </a:r>
          <a:endParaRPr lang="pl-PL" sz="1800" dirty="0">
            <a:latin typeface="+mj-lt"/>
          </a:endParaRPr>
        </a:p>
      </dgm:t>
    </dgm:pt>
    <dgm:pt modelId="{535D7865-4AB7-4FAB-8516-42B82BFB1674}" type="parTrans" cxnId="{E937CEB7-80A3-4315-B2DF-8CB6FE31D666}">
      <dgm:prSet/>
      <dgm:spPr/>
      <dgm:t>
        <a:bodyPr/>
        <a:lstStyle/>
        <a:p>
          <a:endParaRPr lang="pl-PL"/>
        </a:p>
      </dgm:t>
    </dgm:pt>
    <dgm:pt modelId="{92E4D0E1-AF1B-4FF8-940B-D89176D40F7A}" type="sibTrans" cxnId="{E937CEB7-80A3-4315-B2DF-8CB6FE31D666}">
      <dgm:prSet/>
      <dgm:spPr/>
      <dgm:t>
        <a:bodyPr/>
        <a:lstStyle/>
        <a:p>
          <a:endParaRPr lang="pl-PL"/>
        </a:p>
      </dgm:t>
    </dgm:pt>
    <dgm:pt modelId="{153C099C-FA2B-4174-8232-A20B0EC08D69}" type="pres">
      <dgm:prSet presAssocID="{507B5D62-FF8F-402A-901B-5CAB28A90C7D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pl-PL"/>
        </a:p>
      </dgm:t>
    </dgm:pt>
    <dgm:pt modelId="{FB418208-E70E-4354-A77A-932CC9C316B0}" type="pres">
      <dgm:prSet presAssocID="{71544554-2A2C-4AB9-B273-FEDE410A387D}" presName="compositeNode" presStyleCnt="0">
        <dgm:presLayoutVars>
          <dgm:bulletEnabled val="1"/>
        </dgm:presLayoutVars>
      </dgm:prSet>
      <dgm:spPr/>
    </dgm:pt>
    <dgm:pt modelId="{C2BE2422-CFAE-4CBE-BEA2-866C9443686B}" type="pres">
      <dgm:prSet presAssocID="{71544554-2A2C-4AB9-B273-FEDE410A387D}" presName="image" presStyleLbl="fgImgPlace1" presStyleIdx="0" presStyleCnt="1"/>
      <dgm:spPr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5617" t="-74628" r="-21907" b="-77094"/>
          </a:stretch>
        </a:blipFill>
      </dgm:spPr>
      <dgm:extLst>
        <a:ext uri="{E40237B7-FDA0-4F09-8148-C483321AD2D9}">
          <dgm14:cNvPr xmlns:dgm14="http://schemas.microsoft.com/office/drawing/2010/diagram" id="0" name="" descr="Zdjęcie kobiekty, która trzyma małego psa i się uśmiecha. "/>
        </a:ext>
      </dgm:extLst>
    </dgm:pt>
    <dgm:pt modelId="{E3074AF5-0B92-45C2-9A2D-9064CAFBF8E5}" type="pres">
      <dgm:prSet presAssocID="{71544554-2A2C-4AB9-B273-FEDE410A387D}" presName="child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47F214FE-2261-426D-9C31-4A850C40E658}" type="pres">
      <dgm:prSet presAssocID="{71544554-2A2C-4AB9-B273-FEDE410A387D}" presName="parentNode" presStyleLbl="revTx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pl-PL"/>
        </a:p>
      </dgm:t>
    </dgm:pt>
  </dgm:ptLst>
  <dgm:cxnLst>
    <dgm:cxn modelId="{9EBC15E0-65EB-4309-A74E-A6AE60E5C517}" srcId="{507B5D62-FF8F-402A-901B-5CAB28A90C7D}" destId="{71544554-2A2C-4AB9-B273-FEDE410A387D}" srcOrd="0" destOrd="0" parTransId="{0392FBB7-7C17-480C-B350-F3F4ECC2F399}" sibTransId="{7CB68D0A-9E13-4310-9BC0-E6EE7329CEA0}"/>
    <dgm:cxn modelId="{503FF96E-AAAC-49B8-A78B-41F43EE027A6}" type="presOf" srcId="{9A8C46C8-BFC9-4257-895F-8C4B123E1814}" destId="{E3074AF5-0B92-45C2-9A2D-9064CAFBF8E5}" srcOrd="0" destOrd="0" presId="urn:microsoft.com/office/officeart/2005/8/layout/hList2"/>
    <dgm:cxn modelId="{5785F2F6-3B20-42E4-9741-6F2B4E01A189}" type="presOf" srcId="{71544554-2A2C-4AB9-B273-FEDE410A387D}" destId="{47F214FE-2261-426D-9C31-4A850C40E658}" srcOrd="0" destOrd="0" presId="urn:microsoft.com/office/officeart/2005/8/layout/hList2"/>
    <dgm:cxn modelId="{7715211C-81DE-4B10-89A0-FB886570CD7D}" type="presOf" srcId="{507B5D62-FF8F-402A-901B-5CAB28A90C7D}" destId="{153C099C-FA2B-4174-8232-A20B0EC08D69}" srcOrd="0" destOrd="0" presId="urn:microsoft.com/office/officeart/2005/8/layout/hList2"/>
    <dgm:cxn modelId="{17611BC2-4429-4971-AB17-2183B109A59B}" type="presOf" srcId="{A715C44A-C6E1-4274-AD81-4E496ABDBA5A}" destId="{E3074AF5-0B92-45C2-9A2D-9064CAFBF8E5}" srcOrd="0" destOrd="1" presId="urn:microsoft.com/office/officeart/2005/8/layout/hList2"/>
    <dgm:cxn modelId="{020E69D1-A2B9-4303-BE5C-2BCFF41E652D}" srcId="{71544554-2A2C-4AB9-B273-FEDE410A387D}" destId="{9A8C46C8-BFC9-4257-895F-8C4B123E1814}" srcOrd="0" destOrd="0" parTransId="{FBE431CC-64AC-403B-83C3-2AD53D4E6DCC}" sibTransId="{3B2C844F-2037-4AA4-A26B-1BE31581CEF1}"/>
    <dgm:cxn modelId="{FBE19E55-70A1-4700-A705-A7717F723896}" type="presOf" srcId="{8E3F58F3-B81F-4CC2-A3E7-AC5D1FA98617}" destId="{E3074AF5-0B92-45C2-9A2D-9064CAFBF8E5}" srcOrd="0" destOrd="2" presId="urn:microsoft.com/office/officeart/2005/8/layout/hList2"/>
    <dgm:cxn modelId="{4775BD69-0FA0-458B-9214-4E36F1EFEB0E}" srcId="{71544554-2A2C-4AB9-B273-FEDE410A387D}" destId="{A715C44A-C6E1-4274-AD81-4E496ABDBA5A}" srcOrd="1" destOrd="0" parTransId="{263780FF-56BF-41BE-9BE5-48B6C56B07FE}" sibTransId="{828D57CF-51F5-4AC2-B42F-6B8A90B43140}"/>
    <dgm:cxn modelId="{E937CEB7-80A3-4315-B2DF-8CB6FE31D666}" srcId="{71544554-2A2C-4AB9-B273-FEDE410A387D}" destId="{8E3F58F3-B81F-4CC2-A3E7-AC5D1FA98617}" srcOrd="2" destOrd="0" parTransId="{535D7865-4AB7-4FAB-8516-42B82BFB1674}" sibTransId="{92E4D0E1-AF1B-4FF8-940B-D89176D40F7A}"/>
    <dgm:cxn modelId="{353369F6-FFA9-4CD1-BCF1-4DF2C5A92351}" type="presParOf" srcId="{153C099C-FA2B-4174-8232-A20B0EC08D69}" destId="{FB418208-E70E-4354-A77A-932CC9C316B0}" srcOrd="0" destOrd="0" presId="urn:microsoft.com/office/officeart/2005/8/layout/hList2"/>
    <dgm:cxn modelId="{1B450229-D904-457E-80A2-F0F6EE6C3CAB}" type="presParOf" srcId="{FB418208-E70E-4354-A77A-932CC9C316B0}" destId="{C2BE2422-CFAE-4CBE-BEA2-866C9443686B}" srcOrd="0" destOrd="0" presId="urn:microsoft.com/office/officeart/2005/8/layout/hList2"/>
    <dgm:cxn modelId="{82D85121-48D1-403F-8841-882DB8B2B2E6}" type="presParOf" srcId="{FB418208-E70E-4354-A77A-932CC9C316B0}" destId="{E3074AF5-0B92-45C2-9A2D-9064CAFBF8E5}" srcOrd="1" destOrd="0" presId="urn:microsoft.com/office/officeart/2005/8/layout/hList2"/>
    <dgm:cxn modelId="{492E8327-F3F1-4810-8472-E53D735358A0}" type="presParOf" srcId="{FB418208-E70E-4354-A77A-932CC9C316B0}" destId="{47F214FE-2261-426D-9C31-4A850C40E658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D3044B-2DBD-46A9-8F5E-A5F3166DDC46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9F363DC-0CC0-48A9-87B7-D44A13EF7DC7}">
      <dgm:prSet phldrT="[Tekst]" custT="1"/>
      <dgm:spPr/>
      <dgm:t>
        <a:bodyPr/>
        <a:lstStyle/>
        <a:p>
          <a:r>
            <a:rPr lang="pl-PL" sz="2400" dirty="0" smtClean="0">
              <a:solidFill>
                <a:schemeClr val="tx2"/>
              </a:solidFill>
              <a:latin typeface="+mj-lt"/>
            </a:rPr>
            <a:t>dla pracodawcy</a:t>
          </a:r>
          <a:endParaRPr lang="pl-PL" sz="2400" dirty="0">
            <a:solidFill>
              <a:schemeClr val="tx2"/>
            </a:solidFill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Tekst:&#10;dla pracodawcy&#10;integracja zespołu&#10;tworzenie przyjaznego środowiska&#10;zwiększenie motywacji&#10;ocieplenie wizerunku&#10;"/>
        </a:ext>
      </dgm:extLst>
    </dgm:pt>
    <dgm:pt modelId="{02C450A4-24DF-49DD-892D-91CCAFF88758}" type="parTrans" cxnId="{8C17A6CB-95C6-46A8-982A-E9BA21EDE3F7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81A72CD9-0820-4D01-A68D-52D8E29CA50E}" type="sibTrans" cxnId="{8C17A6CB-95C6-46A8-982A-E9BA21EDE3F7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9BDABF42-B176-4E15-BBD7-51135923DE76}">
      <dgm:prSet phldrT="[Tekst]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integracja zespołu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57713920-2EF3-4F15-810D-763F24264B48}" type="parTrans" cxnId="{ABA12806-8F12-44F2-B2C2-7A2A5909FC9F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CEFD9F61-4F9A-4025-8063-74F53537D566}" type="sibTrans" cxnId="{ABA12806-8F12-44F2-B2C2-7A2A5909FC9F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25B82AF8-0C06-4FA9-95E0-5F18CC4CE035}">
      <dgm:prSet phldrT="[Tekst]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tworzenie przyjaznego środowiska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A5940E98-5899-4FBE-8B46-1E68EB2F3F7D}" type="parTrans" cxnId="{F37295B2-BCBF-4CB2-8C22-095A54C953A5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28621B1D-C694-450B-B256-E1CE81AAB697}" type="sibTrans" cxnId="{F37295B2-BCBF-4CB2-8C22-095A54C953A5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F3409097-6592-4B36-BE5C-56EBBB778ED6}">
      <dgm:prSet phldrT="[Tekst]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zwiększenie motywacji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B3656C06-0CA2-403A-B9DC-ABD8ED5B5FE9}" type="parTrans" cxnId="{9AB559F1-DB4F-470F-B849-AEAF8DA52551}">
      <dgm:prSet/>
      <dgm:spPr/>
      <dgm:t>
        <a:bodyPr/>
        <a:lstStyle/>
        <a:p>
          <a:endParaRPr lang="pl-PL"/>
        </a:p>
      </dgm:t>
    </dgm:pt>
    <dgm:pt modelId="{04354C2B-E809-46C4-975F-E43196AFA8B1}" type="sibTrans" cxnId="{9AB559F1-DB4F-470F-B849-AEAF8DA52551}">
      <dgm:prSet/>
      <dgm:spPr/>
      <dgm:t>
        <a:bodyPr/>
        <a:lstStyle/>
        <a:p>
          <a:endParaRPr lang="pl-PL"/>
        </a:p>
      </dgm:t>
    </dgm:pt>
    <dgm:pt modelId="{11D73BF6-3543-438F-A8C8-681B185ABEC4}">
      <dgm:prSet phldrT="[Tekst]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ocieplenie wizerunku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F6F33156-D7EC-4E46-B622-EE6D874014E1}" type="parTrans" cxnId="{D1C96ABF-A355-48EA-A8E8-27DE03FA613F}">
      <dgm:prSet/>
      <dgm:spPr/>
      <dgm:t>
        <a:bodyPr/>
        <a:lstStyle/>
        <a:p>
          <a:endParaRPr lang="pl-PL"/>
        </a:p>
      </dgm:t>
    </dgm:pt>
    <dgm:pt modelId="{6AE9CCF2-89AB-4A9C-AD58-80110341C115}" type="sibTrans" cxnId="{D1C96ABF-A355-48EA-A8E8-27DE03FA613F}">
      <dgm:prSet/>
      <dgm:spPr/>
      <dgm:t>
        <a:bodyPr/>
        <a:lstStyle/>
        <a:p>
          <a:endParaRPr lang="pl-PL"/>
        </a:p>
      </dgm:t>
    </dgm:pt>
    <dgm:pt modelId="{FD185887-FA90-4427-8689-B04516966FD1}" type="pres">
      <dgm:prSet presAssocID="{ADD3044B-2DBD-46A9-8F5E-A5F3166DDC46}" presName="compositeShape" presStyleCnt="0">
        <dgm:presLayoutVars>
          <dgm:dir/>
          <dgm:resizeHandles/>
        </dgm:presLayoutVars>
      </dgm:prSet>
      <dgm:spPr/>
    </dgm:pt>
    <dgm:pt modelId="{22B7B545-428D-459A-A26C-C0F451C3F9B9}" type="pres">
      <dgm:prSet presAssocID="{ADD3044B-2DBD-46A9-8F5E-A5F3166DDC46}" presName="pyramid" presStyleLbl="node1" presStyleIdx="0" presStyleCnt="1"/>
      <dgm:spPr/>
      <dgm:extLst>
        <a:ext uri="{E40237B7-FDA0-4F09-8148-C483321AD2D9}">
          <dgm14:cNvPr xmlns:dgm14="http://schemas.microsoft.com/office/drawing/2010/diagram" id="0" name="" descr="Element układu graficznego slajdu."/>
        </a:ext>
      </dgm:extLst>
    </dgm:pt>
    <dgm:pt modelId="{3A0CFA6B-96E0-4536-B788-3AD188269AC5}" type="pres">
      <dgm:prSet presAssocID="{ADD3044B-2DBD-46A9-8F5E-A5F3166DDC46}" presName="theList" presStyleCnt="0"/>
      <dgm:spPr/>
    </dgm:pt>
    <dgm:pt modelId="{53CF322F-8E7C-48A8-903F-D4155D369CA6}" type="pres">
      <dgm:prSet presAssocID="{79F363DC-0CC0-48A9-87B7-D44A13EF7DC7}" presName="aNode" presStyleLbl="fgAcc1" presStyleIdx="0" presStyleCnt="1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F184C594-F81E-495E-A43B-B680542E953B}" type="pres">
      <dgm:prSet presAssocID="{79F363DC-0CC0-48A9-87B7-D44A13EF7DC7}" presName="aSpace" presStyleCnt="0"/>
      <dgm:spPr/>
    </dgm:pt>
  </dgm:ptLst>
  <dgm:cxnLst>
    <dgm:cxn modelId="{8C17A6CB-95C6-46A8-982A-E9BA21EDE3F7}" srcId="{ADD3044B-2DBD-46A9-8F5E-A5F3166DDC46}" destId="{79F363DC-0CC0-48A9-87B7-D44A13EF7DC7}" srcOrd="0" destOrd="0" parTransId="{02C450A4-24DF-49DD-892D-91CCAFF88758}" sibTransId="{81A72CD9-0820-4D01-A68D-52D8E29CA50E}"/>
    <dgm:cxn modelId="{8E551548-F7B2-4BDD-B4BA-3D2644F988B0}" type="presOf" srcId="{ADD3044B-2DBD-46A9-8F5E-A5F3166DDC46}" destId="{FD185887-FA90-4427-8689-B04516966FD1}" srcOrd="0" destOrd="0" presId="urn:microsoft.com/office/officeart/2005/8/layout/pyramid2"/>
    <dgm:cxn modelId="{B6C290F7-A1CB-4C67-885F-7D0321413823}" type="presOf" srcId="{25B82AF8-0C06-4FA9-95E0-5F18CC4CE035}" destId="{53CF322F-8E7C-48A8-903F-D4155D369CA6}" srcOrd="0" destOrd="2" presId="urn:microsoft.com/office/officeart/2005/8/layout/pyramid2"/>
    <dgm:cxn modelId="{47408926-E132-4F75-8B2D-B4DD9488E7F5}" type="presOf" srcId="{79F363DC-0CC0-48A9-87B7-D44A13EF7DC7}" destId="{53CF322F-8E7C-48A8-903F-D4155D369CA6}" srcOrd="0" destOrd="0" presId="urn:microsoft.com/office/officeart/2005/8/layout/pyramid2"/>
    <dgm:cxn modelId="{D1C96ABF-A355-48EA-A8E8-27DE03FA613F}" srcId="{79F363DC-0CC0-48A9-87B7-D44A13EF7DC7}" destId="{11D73BF6-3543-438F-A8C8-681B185ABEC4}" srcOrd="3" destOrd="0" parTransId="{F6F33156-D7EC-4E46-B622-EE6D874014E1}" sibTransId="{6AE9CCF2-89AB-4A9C-AD58-80110341C115}"/>
    <dgm:cxn modelId="{EC4DC8EA-FDB8-4CF1-BE86-D32B3DCB0D5E}" type="presOf" srcId="{9BDABF42-B176-4E15-BBD7-51135923DE76}" destId="{53CF322F-8E7C-48A8-903F-D4155D369CA6}" srcOrd="0" destOrd="1" presId="urn:microsoft.com/office/officeart/2005/8/layout/pyramid2"/>
    <dgm:cxn modelId="{ABA12806-8F12-44F2-B2C2-7A2A5909FC9F}" srcId="{79F363DC-0CC0-48A9-87B7-D44A13EF7DC7}" destId="{9BDABF42-B176-4E15-BBD7-51135923DE76}" srcOrd="0" destOrd="0" parTransId="{57713920-2EF3-4F15-810D-763F24264B48}" sibTransId="{CEFD9F61-4F9A-4025-8063-74F53537D566}"/>
    <dgm:cxn modelId="{F37295B2-BCBF-4CB2-8C22-095A54C953A5}" srcId="{79F363DC-0CC0-48A9-87B7-D44A13EF7DC7}" destId="{25B82AF8-0C06-4FA9-95E0-5F18CC4CE035}" srcOrd="1" destOrd="0" parTransId="{A5940E98-5899-4FBE-8B46-1E68EB2F3F7D}" sibTransId="{28621B1D-C694-450B-B256-E1CE81AAB697}"/>
    <dgm:cxn modelId="{9AB559F1-DB4F-470F-B849-AEAF8DA52551}" srcId="{79F363DC-0CC0-48A9-87B7-D44A13EF7DC7}" destId="{F3409097-6592-4B36-BE5C-56EBBB778ED6}" srcOrd="2" destOrd="0" parTransId="{B3656C06-0CA2-403A-B9DC-ABD8ED5B5FE9}" sibTransId="{04354C2B-E809-46C4-975F-E43196AFA8B1}"/>
    <dgm:cxn modelId="{6E206BB3-24F7-4CC2-B5F7-11800740351F}" type="presOf" srcId="{F3409097-6592-4B36-BE5C-56EBBB778ED6}" destId="{53CF322F-8E7C-48A8-903F-D4155D369CA6}" srcOrd="0" destOrd="3" presId="urn:microsoft.com/office/officeart/2005/8/layout/pyramid2"/>
    <dgm:cxn modelId="{F0FA9257-5771-4C97-94BE-88B94B669F78}" type="presOf" srcId="{11D73BF6-3543-438F-A8C8-681B185ABEC4}" destId="{53CF322F-8E7C-48A8-903F-D4155D369CA6}" srcOrd="0" destOrd="4" presId="urn:microsoft.com/office/officeart/2005/8/layout/pyramid2"/>
    <dgm:cxn modelId="{49601985-93F0-4080-A2F6-C05A7DE8AE80}" type="presParOf" srcId="{FD185887-FA90-4427-8689-B04516966FD1}" destId="{22B7B545-428D-459A-A26C-C0F451C3F9B9}" srcOrd="0" destOrd="0" presId="urn:microsoft.com/office/officeart/2005/8/layout/pyramid2"/>
    <dgm:cxn modelId="{4771DAFB-D4A6-4A7B-920B-21E5E1EFC1B1}" type="presParOf" srcId="{FD185887-FA90-4427-8689-B04516966FD1}" destId="{3A0CFA6B-96E0-4536-B788-3AD188269AC5}" srcOrd="1" destOrd="0" presId="urn:microsoft.com/office/officeart/2005/8/layout/pyramid2"/>
    <dgm:cxn modelId="{64ED5041-50AB-4A76-BC5A-8E21DD348546}" type="presParOf" srcId="{3A0CFA6B-96E0-4536-B788-3AD188269AC5}" destId="{53CF322F-8E7C-48A8-903F-D4155D369CA6}" srcOrd="0" destOrd="0" presId="urn:microsoft.com/office/officeart/2005/8/layout/pyramid2"/>
    <dgm:cxn modelId="{40792E27-ACBB-400D-A9F9-D2F1C2B60491}" type="presParOf" srcId="{3A0CFA6B-96E0-4536-B788-3AD188269AC5}" destId="{F184C594-F81E-495E-A43B-B680542E953B}" srcOrd="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DC3234-A2C8-47A0-9CE0-C6A8F13AC868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FD1405A5-F7A3-415D-AE4D-A8F1A7C75D42}">
      <dgm:prSet phldrT="[Tekst]"/>
      <dgm:spPr/>
      <dgm:t>
        <a:bodyPr/>
        <a:lstStyle/>
        <a:p>
          <a:r>
            <a:rPr lang="pl-PL" sz="2400" dirty="0" smtClean="0">
              <a:solidFill>
                <a:schemeClr val="tx2"/>
              </a:solidFill>
              <a:latin typeface="+mj-lt"/>
            </a:rPr>
            <a:t>dla pracowników</a:t>
          </a:r>
          <a:endParaRPr lang="pl-PL" sz="2400" dirty="0">
            <a:solidFill>
              <a:schemeClr val="tx2"/>
            </a:solidFill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Tekst: &#10;dla pracowników&#10;możliwość łączenia obowiązków&#10;prostsze nawiązywanie relacji&#10;redukcja stresu&#10;spacer w przerwie&#10;"/>
        </a:ext>
      </dgm:extLst>
    </dgm:pt>
    <dgm:pt modelId="{CF397080-C1D7-4AA4-BF02-9B8B679E4985}" type="parTrans" cxnId="{7EA3B6E0-0B90-49A5-B50A-198431F492F8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4C95FB89-2A0D-4B9D-ABF7-0224713BE920}" type="sibTrans" cxnId="{7EA3B6E0-0B90-49A5-B50A-198431F492F8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2E81C5E5-D424-4542-8EA7-0595065032C7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możliwość łączenia obowiązków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E00450CA-F23A-4A42-B584-D2C8B6BFA1B0}" type="parTrans" cxnId="{563FDBD7-0846-412F-A705-E1D13BA6FF23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B161C684-B3C9-4FF8-92BF-05B89A51BC04}" type="sibTrans" cxnId="{563FDBD7-0846-412F-A705-E1D13BA6FF23}">
      <dgm:prSet/>
      <dgm:spPr/>
      <dgm:t>
        <a:bodyPr/>
        <a:lstStyle/>
        <a:p>
          <a:endParaRPr lang="pl-PL">
            <a:solidFill>
              <a:schemeClr val="tx2"/>
            </a:solidFill>
            <a:latin typeface="+mj-lt"/>
          </a:endParaRPr>
        </a:p>
      </dgm:t>
    </dgm:pt>
    <dgm:pt modelId="{BB99B6C8-7036-4B24-AB94-E22ABD70AADD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prostsze nawiązywanie relacji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5D86F16F-FFED-4D6E-A489-B158D3256F64}" type="parTrans" cxnId="{70FFC304-2FB4-4E0F-AD00-420749CBFBEC}">
      <dgm:prSet/>
      <dgm:spPr/>
      <dgm:t>
        <a:bodyPr/>
        <a:lstStyle/>
        <a:p>
          <a:endParaRPr lang="pl-PL"/>
        </a:p>
      </dgm:t>
    </dgm:pt>
    <dgm:pt modelId="{A462135D-34FB-44C4-BF6E-B0EC6A00F77D}" type="sibTrans" cxnId="{70FFC304-2FB4-4E0F-AD00-420749CBFBEC}">
      <dgm:prSet/>
      <dgm:spPr/>
      <dgm:t>
        <a:bodyPr/>
        <a:lstStyle/>
        <a:p>
          <a:endParaRPr lang="pl-PL"/>
        </a:p>
      </dgm:t>
    </dgm:pt>
    <dgm:pt modelId="{DBAFABAB-3331-4A5B-9780-D1942CFD3955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spacer w przerwie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100FA130-EC04-4367-9925-6E6898910C44}" type="parTrans" cxnId="{BFB94F8F-5FA5-48B5-A496-EF5E23C15517}">
      <dgm:prSet/>
      <dgm:spPr/>
      <dgm:t>
        <a:bodyPr/>
        <a:lstStyle/>
        <a:p>
          <a:endParaRPr lang="pl-PL"/>
        </a:p>
      </dgm:t>
    </dgm:pt>
    <dgm:pt modelId="{CE13EF98-3619-461D-AD56-6A62EBC92B4C}" type="sibTrans" cxnId="{BFB94F8F-5FA5-48B5-A496-EF5E23C15517}">
      <dgm:prSet/>
      <dgm:spPr/>
      <dgm:t>
        <a:bodyPr/>
        <a:lstStyle/>
        <a:p>
          <a:endParaRPr lang="pl-PL"/>
        </a:p>
      </dgm:t>
    </dgm:pt>
    <dgm:pt modelId="{81E9C401-40B2-4363-BC30-3D4ABBA42334}">
      <dgm:prSet phldrT="[Tekst]"/>
      <dgm:spPr/>
      <dgm:t>
        <a:bodyPr/>
        <a:lstStyle/>
        <a:p>
          <a:endParaRPr lang="pl-PL" sz="1900" dirty="0">
            <a:solidFill>
              <a:schemeClr val="tx2"/>
            </a:solidFill>
            <a:latin typeface="+mj-lt"/>
          </a:endParaRPr>
        </a:p>
      </dgm:t>
    </dgm:pt>
    <dgm:pt modelId="{BA47254D-2C59-42D5-B3DD-1F494FFFECE1}" type="parTrans" cxnId="{27D21AAD-1A8D-49F3-BDAE-497C305ED484}">
      <dgm:prSet/>
      <dgm:spPr/>
      <dgm:t>
        <a:bodyPr/>
        <a:lstStyle/>
        <a:p>
          <a:endParaRPr lang="pl-PL"/>
        </a:p>
      </dgm:t>
    </dgm:pt>
    <dgm:pt modelId="{F008717C-2A9D-4907-AEB5-97F54F4AFF44}" type="sibTrans" cxnId="{27D21AAD-1A8D-49F3-BDAE-497C305ED484}">
      <dgm:prSet/>
      <dgm:spPr/>
      <dgm:t>
        <a:bodyPr/>
        <a:lstStyle/>
        <a:p>
          <a:endParaRPr lang="pl-PL"/>
        </a:p>
      </dgm:t>
    </dgm:pt>
    <dgm:pt modelId="{8544D355-887E-4E10-A587-CC709247C7E9}">
      <dgm:prSet phldrT="[Tekst]"/>
      <dgm:spPr/>
      <dgm:t>
        <a:bodyPr/>
        <a:lstStyle/>
        <a:p>
          <a:endParaRPr lang="pl-PL" sz="1900" dirty="0">
            <a:solidFill>
              <a:schemeClr val="tx2"/>
            </a:solidFill>
            <a:latin typeface="+mj-lt"/>
          </a:endParaRPr>
        </a:p>
      </dgm:t>
    </dgm:pt>
    <dgm:pt modelId="{EF8BC9F1-8208-4E39-964F-26C5DD140FE6}" type="parTrans" cxnId="{CB9DF772-6DC5-49DC-8726-82D4D894F6CD}">
      <dgm:prSet/>
      <dgm:spPr/>
      <dgm:t>
        <a:bodyPr/>
        <a:lstStyle/>
        <a:p>
          <a:endParaRPr lang="pl-PL"/>
        </a:p>
      </dgm:t>
    </dgm:pt>
    <dgm:pt modelId="{6A6BB8E2-99DF-4E07-878D-C01B28E8F9FC}" type="sibTrans" cxnId="{CB9DF772-6DC5-49DC-8726-82D4D894F6CD}">
      <dgm:prSet/>
      <dgm:spPr/>
      <dgm:t>
        <a:bodyPr/>
        <a:lstStyle/>
        <a:p>
          <a:endParaRPr lang="pl-PL"/>
        </a:p>
      </dgm:t>
    </dgm:pt>
    <dgm:pt modelId="{325911FB-3EFB-4FBE-9ADE-5E585088D824}">
      <dgm:prSet phldrT="[Tekst]" custT="1"/>
      <dgm:spPr/>
      <dgm:t>
        <a:bodyPr/>
        <a:lstStyle/>
        <a:p>
          <a:r>
            <a:rPr lang="pl-PL" sz="2000" dirty="0" smtClean="0">
              <a:solidFill>
                <a:schemeClr val="tx2"/>
              </a:solidFill>
              <a:latin typeface="+mj-lt"/>
            </a:rPr>
            <a:t>redukcja stresu</a:t>
          </a:r>
          <a:endParaRPr lang="pl-PL" sz="2000" dirty="0">
            <a:solidFill>
              <a:schemeClr val="tx2"/>
            </a:solidFill>
            <a:latin typeface="+mj-lt"/>
          </a:endParaRPr>
        </a:p>
      </dgm:t>
    </dgm:pt>
    <dgm:pt modelId="{9B5DDE1D-CAD5-4BEF-8011-6CD909CB986B}" type="parTrans" cxnId="{58703743-A075-42A9-B6D6-8AD3F4DB49BB}">
      <dgm:prSet/>
      <dgm:spPr/>
      <dgm:t>
        <a:bodyPr/>
        <a:lstStyle/>
        <a:p>
          <a:endParaRPr lang="pl-PL"/>
        </a:p>
      </dgm:t>
    </dgm:pt>
    <dgm:pt modelId="{CA999FFC-C1EF-40C7-8BD7-DD75E01D9518}" type="sibTrans" cxnId="{58703743-A075-42A9-B6D6-8AD3F4DB49BB}">
      <dgm:prSet/>
      <dgm:spPr/>
      <dgm:t>
        <a:bodyPr/>
        <a:lstStyle/>
        <a:p>
          <a:endParaRPr lang="pl-PL"/>
        </a:p>
      </dgm:t>
    </dgm:pt>
    <dgm:pt modelId="{1883CC0F-D54A-4398-A11B-A5FC09A707C1}" type="pres">
      <dgm:prSet presAssocID="{8DDC3234-A2C8-47A0-9CE0-C6A8F13AC868}" presName="compositeShape" presStyleCnt="0">
        <dgm:presLayoutVars>
          <dgm:dir/>
          <dgm:resizeHandles/>
        </dgm:presLayoutVars>
      </dgm:prSet>
      <dgm:spPr/>
    </dgm:pt>
    <dgm:pt modelId="{FBF5788A-B4BD-4CB6-97AF-6974C2E81AA7}" type="pres">
      <dgm:prSet presAssocID="{8DDC3234-A2C8-47A0-9CE0-C6A8F13AC868}" presName="pyramid" presStyleLbl="node1" presStyleIdx="0" presStyleCnt="1" custFlipVert="1"/>
      <dgm:spPr/>
      <dgm:extLst>
        <a:ext uri="{E40237B7-FDA0-4F09-8148-C483321AD2D9}">
          <dgm14:cNvPr xmlns:dgm14="http://schemas.microsoft.com/office/drawing/2010/diagram" id="0" name="" descr="Element układu graficznego slajdu."/>
        </a:ext>
      </dgm:extLst>
    </dgm:pt>
    <dgm:pt modelId="{DF110683-E5EF-40F8-BC3D-41E8FCB45D9A}" type="pres">
      <dgm:prSet presAssocID="{8DDC3234-A2C8-47A0-9CE0-C6A8F13AC868}" presName="theList" presStyleCnt="0"/>
      <dgm:spPr/>
    </dgm:pt>
    <dgm:pt modelId="{54AE15A0-AE92-457C-A6F1-EB25B04CF8CA}" type="pres">
      <dgm:prSet presAssocID="{FD1405A5-F7A3-415D-AE4D-A8F1A7C75D42}" presName="aNode" presStyleLbl="fgAcc1" presStyleIdx="0" presStyleCnt="1">
        <dgm:presLayoutVars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E43FD8C1-120E-41E4-B0FD-1C0E247FCC74}" type="pres">
      <dgm:prSet presAssocID="{FD1405A5-F7A3-415D-AE4D-A8F1A7C75D42}" presName="aSpace" presStyleCnt="0"/>
      <dgm:spPr/>
    </dgm:pt>
  </dgm:ptLst>
  <dgm:cxnLst>
    <dgm:cxn modelId="{CB9DF772-6DC5-49DC-8726-82D4D894F6CD}" srcId="{FD1405A5-F7A3-415D-AE4D-A8F1A7C75D42}" destId="{8544D355-887E-4E10-A587-CC709247C7E9}" srcOrd="4" destOrd="0" parTransId="{EF8BC9F1-8208-4E39-964F-26C5DD140FE6}" sibTransId="{6A6BB8E2-99DF-4E07-878D-C01B28E8F9FC}"/>
    <dgm:cxn modelId="{58703743-A075-42A9-B6D6-8AD3F4DB49BB}" srcId="{FD1405A5-F7A3-415D-AE4D-A8F1A7C75D42}" destId="{325911FB-3EFB-4FBE-9ADE-5E585088D824}" srcOrd="2" destOrd="0" parTransId="{9B5DDE1D-CAD5-4BEF-8011-6CD909CB986B}" sibTransId="{CA999FFC-C1EF-40C7-8BD7-DD75E01D9518}"/>
    <dgm:cxn modelId="{38774418-2D6C-4D35-BD3C-C49A095682D1}" type="presOf" srcId="{8544D355-887E-4E10-A587-CC709247C7E9}" destId="{54AE15A0-AE92-457C-A6F1-EB25B04CF8CA}" srcOrd="0" destOrd="5" presId="urn:microsoft.com/office/officeart/2005/8/layout/pyramid2"/>
    <dgm:cxn modelId="{27D21AAD-1A8D-49F3-BDAE-497C305ED484}" srcId="{FD1405A5-F7A3-415D-AE4D-A8F1A7C75D42}" destId="{81E9C401-40B2-4363-BC30-3D4ABBA42334}" srcOrd="5" destOrd="0" parTransId="{BA47254D-2C59-42D5-B3DD-1F494FFFECE1}" sibTransId="{F008717C-2A9D-4907-AEB5-97F54F4AFF44}"/>
    <dgm:cxn modelId="{0275B837-032C-47D7-A711-1D25943A2648}" type="presOf" srcId="{DBAFABAB-3331-4A5B-9780-D1942CFD3955}" destId="{54AE15A0-AE92-457C-A6F1-EB25B04CF8CA}" srcOrd="0" destOrd="4" presId="urn:microsoft.com/office/officeart/2005/8/layout/pyramid2"/>
    <dgm:cxn modelId="{6F678DA6-10C6-42FA-BBF7-6CC71F55C1D7}" type="presOf" srcId="{8DDC3234-A2C8-47A0-9CE0-C6A8F13AC868}" destId="{1883CC0F-D54A-4398-A11B-A5FC09A707C1}" srcOrd="0" destOrd="0" presId="urn:microsoft.com/office/officeart/2005/8/layout/pyramid2"/>
    <dgm:cxn modelId="{53AE2DC7-C753-40B9-8A04-27D8C68A7732}" type="presOf" srcId="{2E81C5E5-D424-4542-8EA7-0595065032C7}" destId="{54AE15A0-AE92-457C-A6F1-EB25B04CF8CA}" srcOrd="0" destOrd="1" presId="urn:microsoft.com/office/officeart/2005/8/layout/pyramid2"/>
    <dgm:cxn modelId="{BFB94F8F-5FA5-48B5-A496-EF5E23C15517}" srcId="{FD1405A5-F7A3-415D-AE4D-A8F1A7C75D42}" destId="{DBAFABAB-3331-4A5B-9780-D1942CFD3955}" srcOrd="3" destOrd="0" parTransId="{100FA130-EC04-4367-9925-6E6898910C44}" sibTransId="{CE13EF98-3619-461D-AD56-6A62EBC92B4C}"/>
    <dgm:cxn modelId="{5AC9C772-7CD8-4438-B0E9-3E5544D0805B}" type="presOf" srcId="{BB99B6C8-7036-4B24-AB94-E22ABD70AADD}" destId="{54AE15A0-AE92-457C-A6F1-EB25B04CF8CA}" srcOrd="0" destOrd="2" presId="urn:microsoft.com/office/officeart/2005/8/layout/pyramid2"/>
    <dgm:cxn modelId="{AF20B9EF-61F0-4490-92A0-8B194E0F1B14}" type="presOf" srcId="{325911FB-3EFB-4FBE-9ADE-5E585088D824}" destId="{54AE15A0-AE92-457C-A6F1-EB25B04CF8CA}" srcOrd="0" destOrd="3" presId="urn:microsoft.com/office/officeart/2005/8/layout/pyramid2"/>
    <dgm:cxn modelId="{48A5D208-491A-42F4-9958-CD758AB0529E}" type="presOf" srcId="{81E9C401-40B2-4363-BC30-3D4ABBA42334}" destId="{54AE15A0-AE92-457C-A6F1-EB25B04CF8CA}" srcOrd="0" destOrd="6" presId="urn:microsoft.com/office/officeart/2005/8/layout/pyramid2"/>
    <dgm:cxn modelId="{7EA3B6E0-0B90-49A5-B50A-198431F492F8}" srcId="{8DDC3234-A2C8-47A0-9CE0-C6A8F13AC868}" destId="{FD1405A5-F7A3-415D-AE4D-A8F1A7C75D42}" srcOrd="0" destOrd="0" parTransId="{CF397080-C1D7-4AA4-BF02-9B8B679E4985}" sibTransId="{4C95FB89-2A0D-4B9D-ABF7-0224713BE920}"/>
    <dgm:cxn modelId="{D681662E-DB64-4F01-8D78-67EC4DAA45D2}" type="presOf" srcId="{FD1405A5-F7A3-415D-AE4D-A8F1A7C75D42}" destId="{54AE15A0-AE92-457C-A6F1-EB25B04CF8CA}" srcOrd="0" destOrd="0" presId="urn:microsoft.com/office/officeart/2005/8/layout/pyramid2"/>
    <dgm:cxn modelId="{563FDBD7-0846-412F-A705-E1D13BA6FF23}" srcId="{FD1405A5-F7A3-415D-AE4D-A8F1A7C75D42}" destId="{2E81C5E5-D424-4542-8EA7-0595065032C7}" srcOrd="0" destOrd="0" parTransId="{E00450CA-F23A-4A42-B584-D2C8B6BFA1B0}" sibTransId="{B161C684-B3C9-4FF8-92BF-05B89A51BC04}"/>
    <dgm:cxn modelId="{70FFC304-2FB4-4E0F-AD00-420749CBFBEC}" srcId="{FD1405A5-F7A3-415D-AE4D-A8F1A7C75D42}" destId="{BB99B6C8-7036-4B24-AB94-E22ABD70AADD}" srcOrd="1" destOrd="0" parTransId="{5D86F16F-FFED-4D6E-A489-B158D3256F64}" sibTransId="{A462135D-34FB-44C4-BF6E-B0EC6A00F77D}"/>
    <dgm:cxn modelId="{08BB6C8A-1183-474C-BDF6-FB56C6431DDD}" type="presParOf" srcId="{1883CC0F-D54A-4398-A11B-A5FC09A707C1}" destId="{FBF5788A-B4BD-4CB6-97AF-6974C2E81AA7}" srcOrd="0" destOrd="0" presId="urn:microsoft.com/office/officeart/2005/8/layout/pyramid2"/>
    <dgm:cxn modelId="{D5AED70D-132A-4EF2-8DF9-2C43808BDBA1}" type="presParOf" srcId="{1883CC0F-D54A-4398-A11B-A5FC09A707C1}" destId="{DF110683-E5EF-40F8-BC3D-41E8FCB45D9A}" srcOrd="1" destOrd="0" presId="urn:microsoft.com/office/officeart/2005/8/layout/pyramid2"/>
    <dgm:cxn modelId="{6725702A-FAB1-4E30-B1B6-22F102F01AC5}" type="presParOf" srcId="{DF110683-E5EF-40F8-BC3D-41E8FCB45D9A}" destId="{54AE15A0-AE92-457C-A6F1-EB25B04CF8CA}" srcOrd="0" destOrd="0" presId="urn:microsoft.com/office/officeart/2005/8/layout/pyramid2"/>
    <dgm:cxn modelId="{4AA980E3-62D1-4F79-AD9F-F46CE9DF745E}" type="presParOf" srcId="{DF110683-E5EF-40F8-BC3D-41E8FCB45D9A}" destId="{E43FD8C1-120E-41E4-B0FD-1C0E247FCC74}" srcOrd="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8ED1CB-6CB4-4D3F-AD44-5ABD198D238C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19D1DEE8-E3D0-4ADD-A27E-C1B815D75DEB}">
      <dgm:prSet phldrT="[Tekst]"/>
      <dgm:spPr/>
      <dgm:t>
        <a:bodyPr/>
        <a:lstStyle/>
        <a:p>
          <a:r>
            <a:rPr lang="pl-PL" dirty="0" smtClean="0">
              <a:latin typeface="+mj-lt"/>
            </a:rPr>
            <a:t>Pracuj.pl:</a:t>
          </a:r>
          <a:endParaRPr lang="pl-PL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Pracuj.pl:"/>
        </a:ext>
      </dgm:extLst>
    </dgm:pt>
    <dgm:pt modelId="{64F7ECCC-D485-4AE9-8B17-2018AD5A2BDC}" type="parTrans" cxnId="{07DDD35B-C165-49EE-B8A1-0B5A547A05D4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A3990C24-1378-49B5-8FCE-6E41B6318597}" type="sibTrans" cxnId="{07DDD35B-C165-49EE-B8A1-0B5A547A05D4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1DEED442-C7A1-405F-8799-B02BAF1A1383}">
      <dgm:prSet phldrT="[Tekst]"/>
      <dgm:spPr/>
      <dgm:t>
        <a:bodyPr/>
        <a:lstStyle/>
        <a:p>
          <a:r>
            <a:rPr lang="pl-PL" dirty="0" smtClean="0">
              <a:latin typeface="+mn-lt"/>
            </a:rPr>
            <a:t>co trzeci pracownik uznaje możliwość przyprowadzania psa za dodatkową zachętę do rekrutacji</a:t>
          </a:r>
          <a:endParaRPr lang="pl-PL" dirty="0">
            <a:latin typeface="+mn-lt"/>
          </a:endParaRPr>
        </a:p>
      </dgm:t>
      <dgm:extLst>
        <a:ext uri="{E40237B7-FDA0-4F09-8148-C483321AD2D9}">
          <dgm14:cNvPr xmlns:dgm14="http://schemas.microsoft.com/office/drawing/2010/diagram" id="0" name="" descr="co trzeci pracownik uznaje możliwość przyprowadzania psa za dodatkową zachętę do rekrutacji"/>
        </a:ext>
      </dgm:extLst>
    </dgm:pt>
    <dgm:pt modelId="{E77B1606-0A37-48A9-8BA8-309F2254E743}" type="parTrans" cxnId="{A8FAD35F-28DB-4DD7-A42F-087312C7DB5F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6AA6B17C-410C-443C-8AC9-20170311DE64}" type="sibTrans" cxnId="{A8FAD35F-28DB-4DD7-A42F-087312C7DB5F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337E20DF-01B9-4657-ADA7-40AABD148D3B}">
      <dgm:prSet phldrT="[Tekst]"/>
      <dgm:spPr/>
      <dgm:t>
        <a:bodyPr/>
        <a:lstStyle/>
        <a:p>
          <a:r>
            <a:rPr lang="pl-PL" dirty="0" smtClean="0">
              <a:latin typeface="+mj-lt"/>
            </a:rPr>
            <a:t>Fortune.com:</a:t>
          </a:r>
          <a:endParaRPr lang="pl-PL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Fortune.com:"/>
        </a:ext>
      </dgm:extLst>
    </dgm:pt>
    <dgm:pt modelId="{15973E7F-A10B-4F96-A0BD-8FE8D283FEAD}" type="parTrans" cxnId="{C0DF4902-9038-4DBA-93DE-08011DBCCE19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3DEC5A73-ED8F-465C-B9DF-B4D119627EEC}" type="sibTrans" cxnId="{C0DF4902-9038-4DBA-93DE-08011DBCCE19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BF8A45BC-57A8-4B17-B8F8-4B4E0BC4E9EF}">
      <dgm:prSet phldrT="[Tekst]"/>
      <dgm:spPr/>
      <dgm:t>
        <a:bodyPr/>
        <a:lstStyle/>
        <a:p>
          <a:r>
            <a:rPr lang="pl-PL" dirty="0" smtClean="0">
              <a:latin typeface="+mn-lt"/>
            </a:rPr>
            <a:t>53% osób pracujących twierdzi, że rozważałoby pozostanie w firmie, gdyby pozwoliła im na zabranie swojego zwierzaka do pracy</a:t>
          </a:r>
          <a:endParaRPr lang="pl-PL" dirty="0">
            <a:latin typeface="+mn-lt"/>
          </a:endParaRPr>
        </a:p>
      </dgm:t>
      <dgm:extLst>
        <a:ext uri="{E40237B7-FDA0-4F09-8148-C483321AD2D9}">
          <dgm14:cNvPr xmlns:dgm14="http://schemas.microsoft.com/office/drawing/2010/diagram" id="0" name="" descr="53% osób pracujących twierdzi, że rozważałoby pozostanie w firmie, gdyby pozwoliła im na zabranie swojego zwierzaka do pracy"/>
        </a:ext>
      </dgm:extLst>
    </dgm:pt>
    <dgm:pt modelId="{4C37CC76-D308-48B7-B39E-DB568E2A05F4}" type="parTrans" cxnId="{968CBEFE-FFEA-4BE9-9644-2F855281AB70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865C5DD3-76DF-4F3B-BEF5-80E415C09888}" type="sibTrans" cxnId="{968CBEFE-FFEA-4BE9-9644-2F855281AB70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9AEB0FF8-F238-4CC5-A15C-7686E73C85A2}">
      <dgm:prSet phldrT="[Tekst]"/>
      <dgm:spPr/>
      <dgm:t>
        <a:bodyPr/>
        <a:lstStyle/>
        <a:p>
          <a:r>
            <a:rPr lang="pl-PL" dirty="0" smtClean="0">
              <a:latin typeface="+mj-lt"/>
            </a:rPr>
            <a:t>badanie </a:t>
          </a:r>
          <a:r>
            <a:rPr lang="pl-PL" dirty="0" err="1" smtClean="0">
              <a:latin typeface="+mj-lt"/>
            </a:rPr>
            <a:t>PAWrometer</a:t>
          </a:r>
          <a:r>
            <a:rPr lang="pl-PL" dirty="0" smtClean="0">
              <a:latin typeface="+mj-lt"/>
            </a:rPr>
            <a:t>:</a:t>
          </a:r>
          <a:endParaRPr lang="pl-PL" dirty="0">
            <a:latin typeface="+mj-lt"/>
          </a:endParaRPr>
        </a:p>
      </dgm:t>
      <dgm:extLst>
        <a:ext uri="{E40237B7-FDA0-4F09-8148-C483321AD2D9}">
          <dgm14:cNvPr xmlns:dgm14="http://schemas.microsoft.com/office/drawing/2010/diagram" id="0" name="" descr="badanie PAWrometer:"/>
        </a:ext>
      </dgm:extLst>
    </dgm:pt>
    <dgm:pt modelId="{B63AB4A9-27DB-48C1-85DA-FF4C93D0CC4D}" type="parTrans" cxnId="{5F91152D-4340-4116-AADA-55A8D100A282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0B6A472E-8482-4AA9-BAC9-AE070306C762}" type="sibTrans" cxnId="{5F91152D-4340-4116-AADA-55A8D100A282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B8E2D74A-D632-4B06-920D-EC4E1C4C8581}">
      <dgm:prSet phldrT="[Tekst]"/>
      <dgm:spPr/>
      <dgm:t>
        <a:bodyPr/>
        <a:lstStyle/>
        <a:p>
          <a:r>
            <a:rPr lang="pl-PL" dirty="0" smtClean="0">
              <a:latin typeface="+mn-lt"/>
            </a:rPr>
            <a:t>niemal we wszystkich firmach, które wdrożyły politykę przyjazną zwierzętom, zwiększyła się lojalność zatrudnionych</a:t>
          </a:r>
          <a:endParaRPr lang="pl-PL" dirty="0">
            <a:latin typeface="+mn-lt"/>
          </a:endParaRPr>
        </a:p>
      </dgm:t>
      <dgm:extLst>
        <a:ext uri="{E40237B7-FDA0-4F09-8148-C483321AD2D9}">
          <dgm14:cNvPr xmlns:dgm14="http://schemas.microsoft.com/office/drawing/2010/diagram" id="0" name="" descr="niemal we wszystkich firmach, które wdrożyły politykę przyjazną zwierzętom, zwiększyła się lojalność zatrudnionych&#10;"/>
        </a:ext>
      </dgm:extLst>
    </dgm:pt>
    <dgm:pt modelId="{8A4D62B9-499D-45F0-9397-C792E73F3F44}" type="parTrans" cxnId="{8445E947-1BF6-4F58-B65C-D34B80DF4D02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95870970-138A-41D9-AD00-77D1CD057131}" type="sibTrans" cxnId="{8445E947-1BF6-4F58-B65C-D34B80DF4D02}">
      <dgm:prSet/>
      <dgm:spPr/>
      <dgm:t>
        <a:bodyPr/>
        <a:lstStyle/>
        <a:p>
          <a:endParaRPr lang="pl-PL">
            <a:latin typeface="+mj-lt"/>
          </a:endParaRPr>
        </a:p>
      </dgm:t>
    </dgm:pt>
    <dgm:pt modelId="{B1AFED14-41EC-41F5-846A-EBE54B274034}" type="pres">
      <dgm:prSet presAssocID="{1F8ED1CB-6CB4-4D3F-AD44-5ABD198D238C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pl-PL"/>
        </a:p>
      </dgm:t>
    </dgm:pt>
    <dgm:pt modelId="{CE2FA7BC-2F8B-43E3-8F74-C8D4B701252A}" type="pres">
      <dgm:prSet presAssocID="{19D1DEE8-E3D0-4ADD-A27E-C1B815D75DEB}" presName="parenttextcomposite" presStyleCnt="0"/>
      <dgm:spPr/>
    </dgm:pt>
    <dgm:pt modelId="{A7E391BB-F912-4232-BAA1-2FE842F7978A}" type="pres">
      <dgm:prSet presAssocID="{19D1DEE8-E3D0-4ADD-A27E-C1B815D75DEB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C3BD761B-AE44-430F-887A-D36375C664C3}" type="pres">
      <dgm:prSet presAssocID="{19D1DEE8-E3D0-4ADD-A27E-C1B815D75DEB}" presName="composite" presStyleCnt="0"/>
      <dgm:spPr/>
    </dgm:pt>
    <dgm:pt modelId="{28D49A9F-3A62-469B-ABDE-3A01492BD2E7}" type="pres">
      <dgm:prSet presAssocID="{19D1DEE8-E3D0-4ADD-A27E-C1B815D75DEB}" presName="chevron1" presStyleLbl="alignNode1" presStyleIdx="0" presStyleCnt="21"/>
      <dgm:spPr/>
    </dgm:pt>
    <dgm:pt modelId="{47B44DEB-6164-4A44-93BB-569D93C37DB8}" type="pres">
      <dgm:prSet presAssocID="{19D1DEE8-E3D0-4ADD-A27E-C1B815D75DEB}" presName="chevron2" presStyleLbl="alignNode1" presStyleIdx="1" presStyleCnt="21"/>
      <dgm:spPr/>
    </dgm:pt>
    <dgm:pt modelId="{4953E281-1F29-4729-A456-8DC94D5DE820}" type="pres">
      <dgm:prSet presAssocID="{19D1DEE8-E3D0-4ADD-A27E-C1B815D75DEB}" presName="chevron3" presStyleLbl="alignNode1" presStyleIdx="2" presStyleCnt="21"/>
      <dgm:spPr/>
    </dgm:pt>
    <dgm:pt modelId="{3F4850D3-B7C3-480E-8B97-CD3F0235A741}" type="pres">
      <dgm:prSet presAssocID="{19D1DEE8-E3D0-4ADD-A27E-C1B815D75DEB}" presName="chevron4" presStyleLbl="alignNode1" presStyleIdx="3" presStyleCnt="21"/>
      <dgm:spPr/>
    </dgm:pt>
    <dgm:pt modelId="{63D98A53-586E-42CB-9D52-6E8B080DF816}" type="pres">
      <dgm:prSet presAssocID="{19D1DEE8-E3D0-4ADD-A27E-C1B815D75DEB}" presName="chevron5" presStyleLbl="alignNode1" presStyleIdx="4" presStyleCnt="21"/>
      <dgm:spPr/>
    </dgm:pt>
    <dgm:pt modelId="{BFBEED96-6751-4F6B-B2C0-E804ECA11127}" type="pres">
      <dgm:prSet presAssocID="{19D1DEE8-E3D0-4ADD-A27E-C1B815D75DEB}" presName="chevron6" presStyleLbl="alignNode1" presStyleIdx="5" presStyleCnt="21"/>
      <dgm:spPr/>
    </dgm:pt>
    <dgm:pt modelId="{C3878308-3603-4C95-B3FF-288006F92912}" type="pres">
      <dgm:prSet presAssocID="{19D1DEE8-E3D0-4ADD-A27E-C1B815D75DEB}" presName="chevron7" presStyleLbl="alignNode1" presStyleIdx="6" presStyleCnt="21"/>
      <dgm:spPr/>
    </dgm:pt>
    <dgm:pt modelId="{3C17ED3D-03BD-4590-BC99-8343020C0BDE}" type="pres">
      <dgm:prSet presAssocID="{19D1DEE8-E3D0-4ADD-A27E-C1B815D75DEB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30171D82-A03D-4667-AB10-B894E617B69D}" type="pres">
      <dgm:prSet presAssocID="{A3990C24-1378-49B5-8FCE-6E41B6318597}" presName="sibTrans" presStyleCnt="0"/>
      <dgm:spPr/>
    </dgm:pt>
    <dgm:pt modelId="{65945FBE-A63C-49C8-8D83-5EC64382E84F}" type="pres">
      <dgm:prSet presAssocID="{337E20DF-01B9-4657-ADA7-40AABD148D3B}" presName="parenttextcomposite" presStyleCnt="0"/>
      <dgm:spPr/>
    </dgm:pt>
    <dgm:pt modelId="{C16373F7-6D86-414D-B8F5-6B624033D868}" type="pres">
      <dgm:prSet presAssocID="{337E20DF-01B9-4657-ADA7-40AABD148D3B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647A6618-5B9D-46D1-ACA2-10FFA5E4BBAD}" type="pres">
      <dgm:prSet presAssocID="{337E20DF-01B9-4657-ADA7-40AABD148D3B}" presName="composite" presStyleCnt="0"/>
      <dgm:spPr/>
    </dgm:pt>
    <dgm:pt modelId="{EA603806-DA3D-4E4F-A062-B71CEBED48D6}" type="pres">
      <dgm:prSet presAssocID="{337E20DF-01B9-4657-ADA7-40AABD148D3B}" presName="chevron1" presStyleLbl="alignNode1" presStyleIdx="7" presStyleCnt="21"/>
      <dgm:spPr/>
    </dgm:pt>
    <dgm:pt modelId="{79A8E57A-8B9B-48DB-A248-51A5812254B7}" type="pres">
      <dgm:prSet presAssocID="{337E20DF-01B9-4657-ADA7-40AABD148D3B}" presName="chevron2" presStyleLbl="alignNode1" presStyleIdx="8" presStyleCnt="21"/>
      <dgm:spPr/>
    </dgm:pt>
    <dgm:pt modelId="{FAF65D09-D5E7-493B-BF65-FFB28762246B}" type="pres">
      <dgm:prSet presAssocID="{337E20DF-01B9-4657-ADA7-40AABD148D3B}" presName="chevron3" presStyleLbl="alignNode1" presStyleIdx="9" presStyleCnt="21"/>
      <dgm:spPr/>
    </dgm:pt>
    <dgm:pt modelId="{AA6FFF60-61E1-4E80-8484-19DCA023FC42}" type="pres">
      <dgm:prSet presAssocID="{337E20DF-01B9-4657-ADA7-40AABD148D3B}" presName="chevron4" presStyleLbl="alignNode1" presStyleIdx="10" presStyleCnt="21"/>
      <dgm:spPr/>
    </dgm:pt>
    <dgm:pt modelId="{98EC2BBF-0619-4680-BCCA-5C7B743ED456}" type="pres">
      <dgm:prSet presAssocID="{337E20DF-01B9-4657-ADA7-40AABD148D3B}" presName="chevron5" presStyleLbl="alignNode1" presStyleIdx="11" presStyleCnt="21"/>
      <dgm:spPr/>
    </dgm:pt>
    <dgm:pt modelId="{554CB9D8-8D50-4D5D-BB88-65786DA9EFC2}" type="pres">
      <dgm:prSet presAssocID="{337E20DF-01B9-4657-ADA7-40AABD148D3B}" presName="chevron6" presStyleLbl="alignNode1" presStyleIdx="12" presStyleCnt="21"/>
      <dgm:spPr/>
    </dgm:pt>
    <dgm:pt modelId="{B3DFD460-9CFA-4532-B5AB-3B5BC7E4D903}" type="pres">
      <dgm:prSet presAssocID="{337E20DF-01B9-4657-ADA7-40AABD148D3B}" presName="chevron7" presStyleLbl="alignNode1" presStyleIdx="13" presStyleCnt="21"/>
      <dgm:spPr/>
    </dgm:pt>
    <dgm:pt modelId="{F069A5A9-F4BC-4B12-A1F3-D8E34C26D6CC}" type="pres">
      <dgm:prSet presAssocID="{337E20DF-01B9-4657-ADA7-40AABD148D3B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B0DFAF96-CBAB-4FC0-BD18-B052DEDE90DB}" type="pres">
      <dgm:prSet presAssocID="{3DEC5A73-ED8F-465C-B9DF-B4D119627EEC}" presName="sibTrans" presStyleCnt="0"/>
      <dgm:spPr/>
    </dgm:pt>
    <dgm:pt modelId="{A460E34C-5BDA-4BA3-9BB2-51081028F8D4}" type="pres">
      <dgm:prSet presAssocID="{9AEB0FF8-F238-4CC5-A15C-7686E73C85A2}" presName="parenttextcomposite" presStyleCnt="0"/>
      <dgm:spPr/>
    </dgm:pt>
    <dgm:pt modelId="{6D77580F-470B-4277-AEFD-4483E134C872}" type="pres">
      <dgm:prSet presAssocID="{9AEB0FF8-F238-4CC5-A15C-7686E73C85A2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02AE3AA1-452C-4DFB-A75D-2FCDEEC17007}" type="pres">
      <dgm:prSet presAssocID="{9AEB0FF8-F238-4CC5-A15C-7686E73C85A2}" presName="composite" presStyleCnt="0"/>
      <dgm:spPr/>
    </dgm:pt>
    <dgm:pt modelId="{E92AA585-3A4B-48C3-8FF9-533987C867DC}" type="pres">
      <dgm:prSet presAssocID="{9AEB0FF8-F238-4CC5-A15C-7686E73C85A2}" presName="chevron1" presStyleLbl="alignNode1" presStyleIdx="14" presStyleCnt="21"/>
      <dgm:spPr/>
    </dgm:pt>
    <dgm:pt modelId="{3AB62500-0CA6-4128-AA05-2196F74D5E43}" type="pres">
      <dgm:prSet presAssocID="{9AEB0FF8-F238-4CC5-A15C-7686E73C85A2}" presName="chevron2" presStyleLbl="alignNode1" presStyleIdx="15" presStyleCnt="21"/>
      <dgm:spPr/>
    </dgm:pt>
    <dgm:pt modelId="{E97E7BF6-B0FC-45A4-9C42-18A2B357B512}" type="pres">
      <dgm:prSet presAssocID="{9AEB0FF8-F238-4CC5-A15C-7686E73C85A2}" presName="chevron3" presStyleLbl="alignNode1" presStyleIdx="16" presStyleCnt="21"/>
      <dgm:spPr/>
    </dgm:pt>
    <dgm:pt modelId="{EE9586B2-D5F1-4B93-A2A8-9AF904C7D0A7}" type="pres">
      <dgm:prSet presAssocID="{9AEB0FF8-F238-4CC5-A15C-7686E73C85A2}" presName="chevron4" presStyleLbl="alignNode1" presStyleIdx="17" presStyleCnt="21"/>
      <dgm:spPr/>
    </dgm:pt>
    <dgm:pt modelId="{178186FC-E6C3-4B84-877D-11F27FD492F0}" type="pres">
      <dgm:prSet presAssocID="{9AEB0FF8-F238-4CC5-A15C-7686E73C85A2}" presName="chevron5" presStyleLbl="alignNode1" presStyleIdx="18" presStyleCnt="21"/>
      <dgm:spPr/>
    </dgm:pt>
    <dgm:pt modelId="{8BE783D5-2BA0-485F-90D8-0433D3BFBEAC}" type="pres">
      <dgm:prSet presAssocID="{9AEB0FF8-F238-4CC5-A15C-7686E73C85A2}" presName="chevron6" presStyleLbl="alignNode1" presStyleIdx="19" presStyleCnt="21"/>
      <dgm:spPr/>
    </dgm:pt>
    <dgm:pt modelId="{1964E30A-F0CE-428D-A742-8EFD04385C46}" type="pres">
      <dgm:prSet presAssocID="{9AEB0FF8-F238-4CC5-A15C-7686E73C85A2}" presName="chevron7" presStyleLbl="alignNode1" presStyleIdx="20" presStyleCnt="21"/>
      <dgm:spPr/>
    </dgm:pt>
    <dgm:pt modelId="{9F62547D-ADDC-4A27-9793-BD1DD1A29009}" type="pres">
      <dgm:prSet presAssocID="{9AEB0FF8-F238-4CC5-A15C-7686E73C85A2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</dgm:ptLst>
  <dgm:cxnLst>
    <dgm:cxn modelId="{B48B4CD9-EF9E-4233-AD30-5F115D52E6CF}" type="presOf" srcId="{1DEED442-C7A1-405F-8799-B02BAF1A1383}" destId="{3C17ED3D-03BD-4590-BC99-8343020C0BDE}" srcOrd="0" destOrd="0" presId="urn:microsoft.com/office/officeart/2008/layout/VerticalAccentList"/>
    <dgm:cxn modelId="{D9606C5E-0C7B-42B1-99C3-AEA33FAE44E5}" type="presOf" srcId="{19D1DEE8-E3D0-4ADD-A27E-C1B815D75DEB}" destId="{A7E391BB-F912-4232-BAA1-2FE842F7978A}" srcOrd="0" destOrd="0" presId="urn:microsoft.com/office/officeart/2008/layout/VerticalAccentList"/>
    <dgm:cxn modelId="{5F91152D-4340-4116-AADA-55A8D100A282}" srcId="{1F8ED1CB-6CB4-4D3F-AD44-5ABD198D238C}" destId="{9AEB0FF8-F238-4CC5-A15C-7686E73C85A2}" srcOrd="2" destOrd="0" parTransId="{B63AB4A9-27DB-48C1-85DA-FF4C93D0CC4D}" sibTransId="{0B6A472E-8482-4AA9-BAC9-AE070306C762}"/>
    <dgm:cxn modelId="{968CBEFE-FFEA-4BE9-9644-2F855281AB70}" srcId="{337E20DF-01B9-4657-ADA7-40AABD148D3B}" destId="{BF8A45BC-57A8-4B17-B8F8-4B4E0BC4E9EF}" srcOrd="0" destOrd="0" parTransId="{4C37CC76-D308-48B7-B39E-DB568E2A05F4}" sibTransId="{865C5DD3-76DF-4F3B-BEF5-80E415C09888}"/>
    <dgm:cxn modelId="{07DDD35B-C165-49EE-B8A1-0B5A547A05D4}" srcId="{1F8ED1CB-6CB4-4D3F-AD44-5ABD198D238C}" destId="{19D1DEE8-E3D0-4ADD-A27E-C1B815D75DEB}" srcOrd="0" destOrd="0" parTransId="{64F7ECCC-D485-4AE9-8B17-2018AD5A2BDC}" sibTransId="{A3990C24-1378-49B5-8FCE-6E41B6318597}"/>
    <dgm:cxn modelId="{C0DF4902-9038-4DBA-93DE-08011DBCCE19}" srcId="{1F8ED1CB-6CB4-4D3F-AD44-5ABD198D238C}" destId="{337E20DF-01B9-4657-ADA7-40AABD148D3B}" srcOrd="1" destOrd="0" parTransId="{15973E7F-A10B-4F96-A0BD-8FE8D283FEAD}" sibTransId="{3DEC5A73-ED8F-465C-B9DF-B4D119627EEC}"/>
    <dgm:cxn modelId="{8E959A96-2AA7-4F82-9FDB-292176A707EC}" type="presOf" srcId="{BF8A45BC-57A8-4B17-B8F8-4B4E0BC4E9EF}" destId="{F069A5A9-F4BC-4B12-A1F3-D8E34C26D6CC}" srcOrd="0" destOrd="0" presId="urn:microsoft.com/office/officeart/2008/layout/VerticalAccentList"/>
    <dgm:cxn modelId="{4039DC7D-90EA-4704-8590-6C52E58C3AD5}" type="presOf" srcId="{1F8ED1CB-6CB4-4D3F-AD44-5ABD198D238C}" destId="{B1AFED14-41EC-41F5-846A-EBE54B274034}" srcOrd="0" destOrd="0" presId="urn:microsoft.com/office/officeart/2008/layout/VerticalAccentList"/>
    <dgm:cxn modelId="{8445E947-1BF6-4F58-B65C-D34B80DF4D02}" srcId="{9AEB0FF8-F238-4CC5-A15C-7686E73C85A2}" destId="{B8E2D74A-D632-4B06-920D-EC4E1C4C8581}" srcOrd="0" destOrd="0" parTransId="{8A4D62B9-499D-45F0-9397-C792E73F3F44}" sibTransId="{95870970-138A-41D9-AD00-77D1CD057131}"/>
    <dgm:cxn modelId="{72B0DAA3-8CED-4171-9470-AE02C0D08D0A}" type="presOf" srcId="{B8E2D74A-D632-4B06-920D-EC4E1C4C8581}" destId="{9F62547D-ADDC-4A27-9793-BD1DD1A29009}" srcOrd="0" destOrd="0" presId="urn:microsoft.com/office/officeart/2008/layout/VerticalAccentList"/>
    <dgm:cxn modelId="{50F53B68-9EC3-47EF-A9F1-F29D8A4EB46B}" type="presOf" srcId="{337E20DF-01B9-4657-ADA7-40AABD148D3B}" destId="{C16373F7-6D86-414D-B8F5-6B624033D868}" srcOrd="0" destOrd="0" presId="urn:microsoft.com/office/officeart/2008/layout/VerticalAccentList"/>
    <dgm:cxn modelId="{A8FAD35F-28DB-4DD7-A42F-087312C7DB5F}" srcId="{19D1DEE8-E3D0-4ADD-A27E-C1B815D75DEB}" destId="{1DEED442-C7A1-405F-8799-B02BAF1A1383}" srcOrd="0" destOrd="0" parTransId="{E77B1606-0A37-48A9-8BA8-309F2254E743}" sibTransId="{6AA6B17C-410C-443C-8AC9-20170311DE64}"/>
    <dgm:cxn modelId="{5E88FC7F-D606-4B31-976F-4A5417611B58}" type="presOf" srcId="{9AEB0FF8-F238-4CC5-A15C-7686E73C85A2}" destId="{6D77580F-470B-4277-AEFD-4483E134C872}" srcOrd="0" destOrd="0" presId="urn:microsoft.com/office/officeart/2008/layout/VerticalAccentList"/>
    <dgm:cxn modelId="{B699F135-EC6C-49D8-9EC1-3E5F4D9D92DF}" type="presParOf" srcId="{B1AFED14-41EC-41F5-846A-EBE54B274034}" destId="{CE2FA7BC-2F8B-43E3-8F74-C8D4B701252A}" srcOrd="0" destOrd="0" presId="urn:microsoft.com/office/officeart/2008/layout/VerticalAccentList"/>
    <dgm:cxn modelId="{4CCD110F-DA0C-4744-883E-613FF5AC9600}" type="presParOf" srcId="{CE2FA7BC-2F8B-43E3-8F74-C8D4B701252A}" destId="{A7E391BB-F912-4232-BAA1-2FE842F7978A}" srcOrd="0" destOrd="0" presId="urn:microsoft.com/office/officeart/2008/layout/VerticalAccentList"/>
    <dgm:cxn modelId="{8F62A07F-EE68-4ECD-B0EF-B3E03ACC93CA}" type="presParOf" srcId="{B1AFED14-41EC-41F5-846A-EBE54B274034}" destId="{C3BD761B-AE44-430F-887A-D36375C664C3}" srcOrd="1" destOrd="0" presId="urn:microsoft.com/office/officeart/2008/layout/VerticalAccentList"/>
    <dgm:cxn modelId="{7801882E-D3C2-4A2F-9B85-C0A445003838}" type="presParOf" srcId="{C3BD761B-AE44-430F-887A-D36375C664C3}" destId="{28D49A9F-3A62-469B-ABDE-3A01492BD2E7}" srcOrd="0" destOrd="0" presId="urn:microsoft.com/office/officeart/2008/layout/VerticalAccentList"/>
    <dgm:cxn modelId="{4150F872-89EF-4ACD-8D8E-21F194020FD4}" type="presParOf" srcId="{C3BD761B-AE44-430F-887A-D36375C664C3}" destId="{47B44DEB-6164-4A44-93BB-569D93C37DB8}" srcOrd="1" destOrd="0" presId="urn:microsoft.com/office/officeart/2008/layout/VerticalAccentList"/>
    <dgm:cxn modelId="{8044C811-A8EE-42D8-87C3-9623D1846953}" type="presParOf" srcId="{C3BD761B-AE44-430F-887A-D36375C664C3}" destId="{4953E281-1F29-4729-A456-8DC94D5DE820}" srcOrd="2" destOrd="0" presId="urn:microsoft.com/office/officeart/2008/layout/VerticalAccentList"/>
    <dgm:cxn modelId="{F722C360-7DF6-4016-B2F0-CB6FF15202CE}" type="presParOf" srcId="{C3BD761B-AE44-430F-887A-D36375C664C3}" destId="{3F4850D3-B7C3-480E-8B97-CD3F0235A741}" srcOrd="3" destOrd="0" presId="urn:microsoft.com/office/officeart/2008/layout/VerticalAccentList"/>
    <dgm:cxn modelId="{D4EA33BB-D95E-4368-8BA3-9365D31EDABA}" type="presParOf" srcId="{C3BD761B-AE44-430F-887A-D36375C664C3}" destId="{63D98A53-586E-42CB-9D52-6E8B080DF816}" srcOrd="4" destOrd="0" presId="urn:microsoft.com/office/officeart/2008/layout/VerticalAccentList"/>
    <dgm:cxn modelId="{EA7F436C-ADD7-4951-A53F-FE4F447C2B36}" type="presParOf" srcId="{C3BD761B-AE44-430F-887A-D36375C664C3}" destId="{BFBEED96-6751-4F6B-B2C0-E804ECA11127}" srcOrd="5" destOrd="0" presId="urn:microsoft.com/office/officeart/2008/layout/VerticalAccentList"/>
    <dgm:cxn modelId="{DB5D0FA5-052C-4DD2-90CE-83FEC0F916BE}" type="presParOf" srcId="{C3BD761B-AE44-430F-887A-D36375C664C3}" destId="{C3878308-3603-4C95-B3FF-288006F92912}" srcOrd="6" destOrd="0" presId="urn:microsoft.com/office/officeart/2008/layout/VerticalAccentList"/>
    <dgm:cxn modelId="{E28B0E78-22D3-42FA-B21E-80CB2B88DD87}" type="presParOf" srcId="{C3BD761B-AE44-430F-887A-D36375C664C3}" destId="{3C17ED3D-03BD-4590-BC99-8343020C0BDE}" srcOrd="7" destOrd="0" presId="urn:microsoft.com/office/officeart/2008/layout/VerticalAccentList"/>
    <dgm:cxn modelId="{9549C79A-F2BF-426D-A4F6-A111D9C20FAA}" type="presParOf" srcId="{B1AFED14-41EC-41F5-846A-EBE54B274034}" destId="{30171D82-A03D-4667-AB10-B894E617B69D}" srcOrd="2" destOrd="0" presId="urn:microsoft.com/office/officeart/2008/layout/VerticalAccentList"/>
    <dgm:cxn modelId="{5CC04B4F-6B26-4ED3-B6FE-BD1D06504637}" type="presParOf" srcId="{B1AFED14-41EC-41F5-846A-EBE54B274034}" destId="{65945FBE-A63C-49C8-8D83-5EC64382E84F}" srcOrd="3" destOrd="0" presId="urn:microsoft.com/office/officeart/2008/layout/VerticalAccentList"/>
    <dgm:cxn modelId="{646401AF-163C-4AB6-B6C0-09543C58F3C7}" type="presParOf" srcId="{65945FBE-A63C-49C8-8D83-5EC64382E84F}" destId="{C16373F7-6D86-414D-B8F5-6B624033D868}" srcOrd="0" destOrd="0" presId="urn:microsoft.com/office/officeart/2008/layout/VerticalAccentList"/>
    <dgm:cxn modelId="{BD5299AE-E14E-4EF1-90DA-7810416AA12B}" type="presParOf" srcId="{B1AFED14-41EC-41F5-846A-EBE54B274034}" destId="{647A6618-5B9D-46D1-ACA2-10FFA5E4BBAD}" srcOrd="4" destOrd="0" presId="urn:microsoft.com/office/officeart/2008/layout/VerticalAccentList"/>
    <dgm:cxn modelId="{CD6D1965-3049-4893-8F5C-A1FB4408CF75}" type="presParOf" srcId="{647A6618-5B9D-46D1-ACA2-10FFA5E4BBAD}" destId="{EA603806-DA3D-4E4F-A062-B71CEBED48D6}" srcOrd="0" destOrd="0" presId="urn:microsoft.com/office/officeart/2008/layout/VerticalAccentList"/>
    <dgm:cxn modelId="{46AF544D-D0C9-4D37-BCAB-DC9B6AEE33FC}" type="presParOf" srcId="{647A6618-5B9D-46D1-ACA2-10FFA5E4BBAD}" destId="{79A8E57A-8B9B-48DB-A248-51A5812254B7}" srcOrd="1" destOrd="0" presId="urn:microsoft.com/office/officeart/2008/layout/VerticalAccentList"/>
    <dgm:cxn modelId="{401E2438-3345-4436-8567-27D039FB2583}" type="presParOf" srcId="{647A6618-5B9D-46D1-ACA2-10FFA5E4BBAD}" destId="{FAF65D09-D5E7-493B-BF65-FFB28762246B}" srcOrd="2" destOrd="0" presId="urn:microsoft.com/office/officeart/2008/layout/VerticalAccentList"/>
    <dgm:cxn modelId="{D37D2F9F-B24B-4E1E-88A7-DD6D5FDE276B}" type="presParOf" srcId="{647A6618-5B9D-46D1-ACA2-10FFA5E4BBAD}" destId="{AA6FFF60-61E1-4E80-8484-19DCA023FC42}" srcOrd="3" destOrd="0" presId="urn:microsoft.com/office/officeart/2008/layout/VerticalAccentList"/>
    <dgm:cxn modelId="{9DB51E89-FEB4-42E5-BABC-B8DC97E9372F}" type="presParOf" srcId="{647A6618-5B9D-46D1-ACA2-10FFA5E4BBAD}" destId="{98EC2BBF-0619-4680-BCCA-5C7B743ED456}" srcOrd="4" destOrd="0" presId="urn:microsoft.com/office/officeart/2008/layout/VerticalAccentList"/>
    <dgm:cxn modelId="{8F6DB088-EE79-459F-9B6F-574746CEF6F9}" type="presParOf" srcId="{647A6618-5B9D-46D1-ACA2-10FFA5E4BBAD}" destId="{554CB9D8-8D50-4D5D-BB88-65786DA9EFC2}" srcOrd="5" destOrd="0" presId="urn:microsoft.com/office/officeart/2008/layout/VerticalAccentList"/>
    <dgm:cxn modelId="{BD1458B4-1A1E-4276-9C07-5A526C7C8372}" type="presParOf" srcId="{647A6618-5B9D-46D1-ACA2-10FFA5E4BBAD}" destId="{B3DFD460-9CFA-4532-B5AB-3B5BC7E4D903}" srcOrd="6" destOrd="0" presId="urn:microsoft.com/office/officeart/2008/layout/VerticalAccentList"/>
    <dgm:cxn modelId="{0EC909B9-4CC7-4304-9A4A-648612A54FCD}" type="presParOf" srcId="{647A6618-5B9D-46D1-ACA2-10FFA5E4BBAD}" destId="{F069A5A9-F4BC-4B12-A1F3-D8E34C26D6CC}" srcOrd="7" destOrd="0" presId="urn:microsoft.com/office/officeart/2008/layout/VerticalAccentList"/>
    <dgm:cxn modelId="{85CB08E2-6D33-43FB-8020-F52279CCBEDE}" type="presParOf" srcId="{B1AFED14-41EC-41F5-846A-EBE54B274034}" destId="{B0DFAF96-CBAB-4FC0-BD18-B052DEDE90DB}" srcOrd="5" destOrd="0" presId="urn:microsoft.com/office/officeart/2008/layout/VerticalAccentList"/>
    <dgm:cxn modelId="{D1B2CDCC-A5C2-40AD-893C-487495B94D59}" type="presParOf" srcId="{B1AFED14-41EC-41F5-846A-EBE54B274034}" destId="{A460E34C-5BDA-4BA3-9BB2-51081028F8D4}" srcOrd="6" destOrd="0" presId="urn:microsoft.com/office/officeart/2008/layout/VerticalAccentList"/>
    <dgm:cxn modelId="{94DAB46B-B777-4206-A858-4AB1B3BA95CF}" type="presParOf" srcId="{A460E34C-5BDA-4BA3-9BB2-51081028F8D4}" destId="{6D77580F-470B-4277-AEFD-4483E134C872}" srcOrd="0" destOrd="0" presId="urn:microsoft.com/office/officeart/2008/layout/VerticalAccentList"/>
    <dgm:cxn modelId="{EADC01B7-719A-4957-9289-29A6BB7CBB72}" type="presParOf" srcId="{B1AFED14-41EC-41F5-846A-EBE54B274034}" destId="{02AE3AA1-452C-4DFB-A75D-2FCDEEC17007}" srcOrd="7" destOrd="0" presId="urn:microsoft.com/office/officeart/2008/layout/VerticalAccentList"/>
    <dgm:cxn modelId="{62022749-D02A-4C5A-B340-B080B0080BD5}" type="presParOf" srcId="{02AE3AA1-452C-4DFB-A75D-2FCDEEC17007}" destId="{E92AA585-3A4B-48C3-8FF9-533987C867DC}" srcOrd="0" destOrd="0" presId="urn:microsoft.com/office/officeart/2008/layout/VerticalAccentList"/>
    <dgm:cxn modelId="{AD768233-43C7-4E35-BEF2-59434CDCA1B1}" type="presParOf" srcId="{02AE3AA1-452C-4DFB-A75D-2FCDEEC17007}" destId="{3AB62500-0CA6-4128-AA05-2196F74D5E43}" srcOrd="1" destOrd="0" presId="urn:microsoft.com/office/officeart/2008/layout/VerticalAccentList"/>
    <dgm:cxn modelId="{E245D30C-6FB4-4970-8DD0-6BBEAB79A3EC}" type="presParOf" srcId="{02AE3AA1-452C-4DFB-A75D-2FCDEEC17007}" destId="{E97E7BF6-B0FC-45A4-9C42-18A2B357B512}" srcOrd="2" destOrd="0" presId="urn:microsoft.com/office/officeart/2008/layout/VerticalAccentList"/>
    <dgm:cxn modelId="{BE24D569-DFF4-4037-BBEC-B53213E52918}" type="presParOf" srcId="{02AE3AA1-452C-4DFB-A75D-2FCDEEC17007}" destId="{EE9586B2-D5F1-4B93-A2A8-9AF904C7D0A7}" srcOrd="3" destOrd="0" presId="urn:microsoft.com/office/officeart/2008/layout/VerticalAccentList"/>
    <dgm:cxn modelId="{97C0BCA9-26FF-42AE-9ED6-730FB4E0CC7B}" type="presParOf" srcId="{02AE3AA1-452C-4DFB-A75D-2FCDEEC17007}" destId="{178186FC-E6C3-4B84-877D-11F27FD492F0}" srcOrd="4" destOrd="0" presId="urn:microsoft.com/office/officeart/2008/layout/VerticalAccentList"/>
    <dgm:cxn modelId="{A58ECB9E-1F15-4C6F-A27E-A7B3F4E7DB4D}" type="presParOf" srcId="{02AE3AA1-452C-4DFB-A75D-2FCDEEC17007}" destId="{8BE783D5-2BA0-485F-90D8-0433D3BFBEAC}" srcOrd="5" destOrd="0" presId="urn:microsoft.com/office/officeart/2008/layout/VerticalAccentList"/>
    <dgm:cxn modelId="{19EC965B-73D0-4FFA-A603-EB58A60C5FD5}" type="presParOf" srcId="{02AE3AA1-452C-4DFB-A75D-2FCDEEC17007}" destId="{1964E30A-F0CE-428D-A742-8EFD04385C46}" srcOrd="6" destOrd="0" presId="urn:microsoft.com/office/officeart/2008/layout/VerticalAccentList"/>
    <dgm:cxn modelId="{4EA0C0D9-81DD-49B3-9C5B-F906B9326432}" type="presParOf" srcId="{02AE3AA1-452C-4DFB-A75D-2FCDEEC17007}" destId="{9F62547D-ADDC-4A27-9793-BD1DD1A29009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FCE67DB-4D28-4E25-8163-A7591499D94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1CCA6619-0ACE-4AF1-9EDC-60F0C6F837A1}">
      <dgm:prSet phldrT="[Tekst]"/>
      <dgm:spPr/>
      <dgm:t>
        <a:bodyPr/>
        <a:lstStyle/>
        <a:p>
          <a:r>
            <a:rPr lang="pl-PL" dirty="0" smtClean="0"/>
            <a:t>projekt wdrażamy od czerwca 2021</a:t>
          </a:r>
          <a:endParaRPr lang="pl-PL" dirty="0"/>
        </a:p>
      </dgm:t>
      <dgm:extLst>
        <a:ext uri="{E40237B7-FDA0-4F09-8148-C483321AD2D9}">
          <dgm14:cNvPr xmlns:dgm14="http://schemas.microsoft.com/office/drawing/2010/diagram" id="0" name="" descr="Treść: projekt wdrażamy od czerwca 2021&#10;"/>
        </a:ext>
      </dgm:extLst>
    </dgm:pt>
    <dgm:pt modelId="{1859A821-1613-4ADF-94C6-EA1BF0A57882}" type="parTrans" cxnId="{C5277289-896C-47DA-A66C-1A5FA75114AF}">
      <dgm:prSet/>
      <dgm:spPr/>
      <dgm:t>
        <a:bodyPr/>
        <a:lstStyle/>
        <a:p>
          <a:endParaRPr lang="pl-PL"/>
        </a:p>
      </dgm:t>
    </dgm:pt>
    <dgm:pt modelId="{560EB53E-B54F-4AF3-BD15-C90BA2326E9E}" type="sibTrans" cxnId="{C5277289-896C-47DA-A66C-1A5FA75114AF}">
      <dgm:prSet/>
      <dgm:spPr/>
      <dgm:t>
        <a:bodyPr/>
        <a:lstStyle/>
        <a:p>
          <a:endParaRPr lang="pl-PL"/>
        </a:p>
      </dgm:t>
    </dgm:pt>
    <dgm:pt modelId="{17BA700D-66C6-4EA2-802C-D7F03B9A5F19}">
      <dgm:prSet phldrT="[Tekst]"/>
      <dgm:spPr/>
      <dgm:t>
        <a:bodyPr/>
        <a:lstStyle/>
        <a:p>
          <a:r>
            <a:rPr lang="pl-PL" dirty="0" smtClean="0"/>
            <a:t>odwiedziło nas 25 zwierząt, które spędziły </a:t>
          </a:r>
          <a:br>
            <a:rPr lang="pl-PL" dirty="0" smtClean="0"/>
          </a:br>
          <a:r>
            <a:rPr lang="pl-PL" dirty="0" smtClean="0"/>
            <a:t>w pracy 80 dni</a:t>
          </a:r>
          <a:endParaRPr lang="pl-PL" dirty="0"/>
        </a:p>
      </dgm:t>
      <dgm:extLst>
        <a:ext uri="{E40237B7-FDA0-4F09-8148-C483321AD2D9}">
          <dgm14:cNvPr xmlns:dgm14="http://schemas.microsoft.com/office/drawing/2010/diagram" id="0" name="" descr="Treść: odwiedziło nas 25 zwierząt, które spędziły &#10;w pracy 80 dni&#10;"/>
        </a:ext>
      </dgm:extLst>
    </dgm:pt>
    <dgm:pt modelId="{203EDB3D-EF4D-4DA9-98A5-5F7858C80589}" type="parTrans" cxnId="{FDE6317F-894A-4B5E-9D0C-5C83DFB507D1}">
      <dgm:prSet/>
      <dgm:spPr/>
      <dgm:t>
        <a:bodyPr/>
        <a:lstStyle/>
        <a:p>
          <a:endParaRPr lang="pl-PL"/>
        </a:p>
      </dgm:t>
    </dgm:pt>
    <dgm:pt modelId="{D2A5AE7A-DA8F-4A78-9D13-E3BE8ACB7735}" type="sibTrans" cxnId="{FDE6317F-894A-4B5E-9D0C-5C83DFB507D1}">
      <dgm:prSet/>
      <dgm:spPr/>
      <dgm:t>
        <a:bodyPr/>
        <a:lstStyle/>
        <a:p>
          <a:endParaRPr lang="pl-PL"/>
        </a:p>
      </dgm:t>
    </dgm:pt>
    <dgm:pt modelId="{2A9B8C3A-B532-4559-BA57-C1171CFD77F4}">
      <dgm:prSet phldrT="[Tekst]"/>
      <dgm:spPr/>
      <dgm:t>
        <a:bodyPr/>
        <a:lstStyle/>
        <a:p>
          <a:r>
            <a:rPr lang="pl-PL" dirty="0" smtClean="0"/>
            <a:t>w ankiecie preferencji WLB 20% wskazało, że pies w pracy jest bardzo motywujący</a:t>
          </a:r>
          <a:endParaRPr lang="pl-PL" dirty="0"/>
        </a:p>
      </dgm:t>
      <dgm:extLst>
        <a:ext uri="{E40237B7-FDA0-4F09-8148-C483321AD2D9}">
          <dgm14:cNvPr xmlns:dgm14="http://schemas.microsoft.com/office/drawing/2010/diagram" id="0" name="" descr="Treść: w ankiecie preferencji WLB 20% wskazało, że pies w pracy jest bardzo motywujący&#10;"/>
        </a:ext>
      </dgm:extLst>
    </dgm:pt>
    <dgm:pt modelId="{03EFCF57-91EC-481D-ADA3-9AB22DE29A5A}" type="parTrans" cxnId="{1650DF29-BBF0-468F-94CE-60B1413C21C2}">
      <dgm:prSet/>
      <dgm:spPr/>
      <dgm:t>
        <a:bodyPr/>
        <a:lstStyle/>
        <a:p>
          <a:endParaRPr lang="pl-PL"/>
        </a:p>
      </dgm:t>
    </dgm:pt>
    <dgm:pt modelId="{BABC9D59-D887-486D-B363-87F82D5CBC8C}" type="sibTrans" cxnId="{1650DF29-BBF0-468F-94CE-60B1413C21C2}">
      <dgm:prSet/>
      <dgm:spPr/>
      <dgm:t>
        <a:bodyPr/>
        <a:lstStyle/>
        <a:p>
          <a:endParaRPr lang="pl-PL"/>
        </a:p>
      </dgm:t>
    </dgm:pt>
    <dgm:pt modelId="{3762D2A2-113E-4EA6-9545-AA8080138755}">
      <dgm:prSet phldrT="[Tekst]"/>
      <dgm:spPr/>
      <dgm:t>
        <a:bodyPr/>
        <a:lstStyle/>
        <a:p>
          <a:r>
            <a:rPr lang="pl-PL" dirty="0" smtClean="0"/>
            <a:t>na projekt wydaliśmy 671 zł</a:t>
          </a:r>
          <a:endParaRPr lang="pl-PL" dirty="0"/>
        </a:p>
      </dgm:t>
      <dgm:extLst>
        <a:ext uri="{E40237B7-FDA0-4F09-8148-C483321AD2D9}">
          <dgm14:cNvPr xmlns:dgm14="http://schemas.microsoft.com/office/drawing/2010/diagram" id="0" name="" descr="Treść: na projekt wydaliśmy 671 zł&#10;"/>
        </a:ext>
      </dgm:extLst>
    </dgm:pt>
    <dgm:pt modelId="{50F6D19A-56ED-44E2-AB55-EED4B1F112B3}" type="parTrans" cxnId="{8AB1A77B-63D0-48AB-BF9A-CF0EC5A225E2}">
      <dgm:prSet/>
      <dgm:spPr/>
      <dgm:t>
        <a:bodyPr/>
        <a:lstStyle/>
        <a:p>
          <a:endParaRPr lang="pl-PL"/>
        </a:p>
      </dgm:t>
    </dgm:pt>
    <dgm:pt modelId="{4A43A3AA-ED9C-46C1-BB75-58F3F05452C5}" type="sibTrans" cxnId="{8AB1A77B-63D0-48AB-BF9A-CF0EC5A225E2}">
      <dgm:prSet/>
      <dgm:spPr/>
      <dgm:t>
        <a:bodyPr/>
        <a:lstStyle/>
        <a:p>
          <a:endParaRPr lang="pl-PL"/>
        </a:p>
      </dgm:t>
    </dgm:pt>
    <dgm:pt modelId="{B8B211D7-80DE-485D-92EE-EA86649F55EF}" type="pres">
      <dgm:prSet presAssocID="{3FCE67DB-4D28-4E25-8163-A7591499D94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pl-PL"/>
        </a:p>
      </dgm:t>
    </dgm:pt>
    <dgm:pt modelId="{F316AEC4-D58F-4EAB-ABB0-105E451F3CF0}" type="pres">
      <dgm:prSet presAssocID="{3FCE67DB-4D28-4E25-8163-A7591499D94F}" presName="diamond" presStyleLbl="bgShp" presStyleIdx="0" presStyleCnt="1"/>
      <dgm:spPr/>
    </dgm:pt>
    <dgm:pt modelId="{42B09D2F-0982-4471-A365-9FAB49C4A5C9}" type="pres">
      <dgm:prSet presAssocID="{3FCE67DB-4D28-4E25-8163-A7591499D94F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90938EF1-D4F5-4177-9DC8-524EA3010ABC}" type="pres">
      <dgm:prSet presAssocID="{3FCE67DB-4D28-4E25-8163-A7591499D94F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2E892156-D231-4E84-930A-B04758D4BF05}" type="pres">
      <dgm:prSet presAssocID="{3FCE67DB-4D28-4E25-8163-A7591499D94F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  <dgm:pt modelId="{99E9FDFF-5CAF-4C01-A0C8-73007558E572}" type="pres">
      <dgm:prSet presAssocID="{3FCE67DB-4D28-4E25-8163-A7591499D94F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pl-PL"/>
        </a:p>
      </dgm:t>
    </dgm:pt>
  </dgm:ptLst>
  <dgm:cxnLst>
    <dgm:cxn modelId="{A8460928-E80C-4271-A03C-535D779400B4}" type="presOf" srcId="{3FCE67DB-4D28-4E25-8163-A7591499D94F}" destId="{B8B211D7-80DE-485D-92EE-EA86649F55EF}" srcOrd="0" destOrd="0" presId="urn:microsoft.com/office/officeart/2005/8/layout/matrix3"/>
    <dgm:cxn modelId="{1650DF29-BBF0-468F-94CE-60B1413C21C2}" srcId="{3FCE67DB-4D28-4E25-8163-A7591499D94F}" destId="{2A9B8C3A-B532-4559-BA57-C1171CFD77F4}" srcOrd="2" destOrd="0" parTransId="{03EFCF57-91EC-481D-ADA3-9AB22DE29A5A}" sibTransId="{BABC9D59-D887-486D-B363-87F82D5CBC8C}"/>
    <dgm:cxn modelId="{789A9AB2-0FF3-452A-9694-F5C34829C362}" type="presOf" srcId="{17BA700D-66C6-4EA2-802C-D7F03B9A5F19}" destId="{90938EF1-D4F5-4177-9DC8-524EA3010ABC}" srcOrd="0" destOrd="0" presId="urn:microsoft.com/office/officeart/2005/8/layout/matrix3"/>
    <dgm:cxn modelId="{8AB1A77B-63D0-48AB-BF9A-CF0EC5A225E2}" srcId="{3FCE67DB-4D28-4E25-8163-A7591499D94F}" destId="{3762D2A2-113E-4EA6-9545-AA8080138755}" srcOrd="3" destOrd="0" parTransId="{50F6D19A-56ED-44E2-AB55-EED4B1F112B3}" sibTransId="{4A43A3AA-ED9C-46C1-BB75-58F3F05452C5}"/>
    <dgm:cxn modelId="{4EB7C8B9-049F-481C-94C7-CB8CB1C98326}" type="presOf" srcId="{2A9B8C3A-B532-4559-BA57-C1171CFD77F4}" destId="{2E892156-D231-4E84-930A-B04758D4BF05}" srcOrd="0" destOrd="0" presId="urn:microsoft.com/office/officeart/2005/8/layout/matrix3"/>
    <dgm:cxn modelId="{C5277289-896C-47DA-A66C-1A5FA75114AF}" srcId="{3FCE67DB-4D28-4E25-8163-A7591499D94F}" destId="{1CCA6619-0ACE-4AF1-9EDC-60F0C6F837A1}" srcOrd="0" destOrd="0" parTransId="{1859A821-1613-4ADF-94C6-EA1BF0A57882}" sibTransId="{560EB53E-B54F-4AF3-BD15-C90BA2326E9E}"/>
    <dgm:cxn modelId="{FDE6317F-894A-4B5E-9D0C-5C83DFB507D1}" srcId="{3FCE67DB-4D28-4E25-8163-A7591499D94F}" destId="{17BA700D-66C6-4EA2-802C-D7F03B9A5F19}" srcOrd="1" destOrd="0" parTransId="{203EDB3D-EF4D-4DA9-98A5-5F7858C80589}" sibTransId="{D2A5AE7A-DA8F-4A78-9D13-E3BE8ACB7735}"/>
    <dgm:cxn modelId="{19DD4725-689E-4255-8F57-1393317E2BB8}" type="presOf" srcId="{1CCA6619-0ACE-4AF1-9EDC-60F0C6F837A1}" destId="{42B09D2F-0982-4471-A365-9FAB49C4A5C9}" srcOrd="0" destOrd="0" presId="urn:microsoft.com/office/officeart/2005/8/layout/matrix3"/>
    <dgm:cxn modelId="{03D6B801-B82B-4664-9602-921FBD1B0020}" type="presOf" srcId="{3762D2A2-113E-4EA6-9545-AA8080138755}" destId="{99E9FDFF-5CAF-4C01-A0C8-73007558E572}" srcOrd="0" destOrd="0" presId="urn:microsoft.com/office/officeart/2005/8/layout/matrix3"/>
    <dgm:cxn modelId="{E8F1EFD0-383F-4AAF-B2B0-8F0019F083CD}" type="presParOf" srcId="{B8B211D7-80DE-485D-92EE-EA86649F55EF}" destId="{F316AEC4-D58F-4EAB-ABB0-105E451F3CF0}" srcOrd="0" destOrd="0" presId="urn:microsoft.com/office/officeart/2005/8/layout/matrix3"/>
    <dgm:cxn modelId="{661E39A1-B18D-401F-A024-B21725CE0450}" type="presParOf" srcId="{B8B211D7-80DE-485D-92EE-EA86649F55EF}" destId="{42B09D2F-0982-4471-A365-9FAB49C4A5C9}" srcOrd="1" destOrd="0" presId="urn:microsoft.com/office/officeart/2005/8/layout/matrix3"/>
    <dgm:cxn modelId="{65C1CD97-DF9C-42EE-9FB0-C2F5CEB2FCE5}" type="presParOf" srcId="{B8B211D7-80DE-485D-92EE-EA86649F55EF}" destId="{90938EF1-D4F5-4177-9DC8-524EA3010ABC}" srcOrd="2" destOrd="0" presId="urn:microsoft.com/office/officeart/2005/8/layout/matrix3"/>
    <dgm:cxn modelId="{AD1C10C8-F596-4B73-87D0-DD240439F47B}" type="presParOf" srcId="{B8B211D7-80DE-485D-92EE-EA86649F55EF}" destId="{2E892156-D231-4E84-930A-B04758D4BF05}" srcOrd="3" destOrd="0" presId="urn:microsoft.com/office/officeart/2005/8/layout/matrix3"/>
    <dgm:cxn modelId="{7FDE9A91-A542-478B-BB4B-8096CDCAA3EB}" type="presParOf" srcId="{B8B211D7-80DE-485D-92EE-EA86649F55EF}" destId="{99E9FDFF-5CAF-4C01-A0C8-73007558E57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EDF257-BAE3-4E7A-B81C-2CD556F20C5C}">
      <dsp:nvSpPr>
        <dsp:cNvPr id="0" name=""/>
        <dsp:cNvSpPr/>
      </dsp:nvSpPr>
      <dsp:spPr>
        <a:xfrm rot="21300000">
          <a:off x="965757" y="1436267"/>
          <a:ext cx="8247534" cy="721565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0F84D5-3DBA-4A29-BC11-DBA3DCA53A47}">
      <dsp:nvSpPr>
        <dsp:cNvPr id="0" name=""/>
        <dsp:cNvSpPr/>
      </dsp:nvSpPr>
      <dsp:spPr>
        <a:xfrm>
          <a:off x="1221486" y="179705"/>
          <a:ext cx="3053715" cy="1437640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CE8A2-9132-40F1-899E-D0CCBBBE859E}">
      <dsp:nvSpPr>
        <dsp:cNvPr id="0" name=""/>
        <dsp:cNvSpPr/>
      </dsp:nvSpPr>
      <dsp:spPr>
        <a:xfrm>
          <a:off x="5394896" y="0"/>
          <a:ext cx="3257296" cy="1509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600" kern="1200" dirty="0" smtClean="0">
              <a:solidFill>
                <a:schemeClr val="tx2"/>
              </a:solidFill>
              <a:latin typeface="+mj-lt"/>
            </a:rPr>
            <a:t>Godzenie opieki nad czworonogiem z pracą zawodową</a:t>
          </a:r>
          <a:endParaRPr lang="pl-PL" sz="2600" kern="1200" dirty="0">
            <a:solidFill>
              <a:schemeClr val="tx2"/>
            </a:solidFill>
            <a:latin typeface="+mj-lt"/>
          </a:endParaRPr>
        </a:p>
      </dsp:txBody>
      <dsp:txXfrm>
        <a:off x="5394896" y="0"/>
        <a:ext cx="3257296" cy="1509522"/>
      </dsp:txXfrm>
    </dsp:sp>
    <dsp:sp modelId="{8243CB48-20C9-41D7-A8C1-69357600AF12}">
      <dsp:nvSpPr>
        <dsp:cNvPr id="0" name=""/>
        <dsp:cNvSpPr/>
      </dsp:nvSpPr>
      <dsp:spPr>
        <a:xfrm>
          <a:off x="5903848" y="1976755"/>
          <a:ext cx="3053715" cy="1437640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B4363-149F-47FB-85E4-332B6D8590A6}">
      <dsp:nvSpPr>
        <dsp:cNvPr id="0" name=""/>
        <dsp:cNvSpPr/>
      </dsp:nvSpPr>
      <dsp:spPr>
        <a:xfrm>
          <a:off x="1526857" y="2084577"/>
          <a:ext cx="3257296" cy="1509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600" kern="1200" dirty="0" smtClean="0">
              <a:solidFill>
                <a:schemeClr val="tx2"/>
              </a:solidFill>
              <a:latin typeface="+mj-lt"/>
            </a:rPr>
            <a:t>Integracja pracowników</a:t>
          </a:r>
          <a:endParaRPr lang="pl-PL" sz="2600" kern="1200" dirty="0">
            <a:solidFill>
              <a:schemeClr val="tx2"/>
            </a:solidFill>
            <a:latin typeface="+mj-lt"/>
          </a:endParaRPr>
        </a:p>
      </dsp:txBody>
      <dsp:txXfrm>
        <a:off x="1526857" y="2084577"/>
        <a:ext cx="3257296" cy="15095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84E32F-A3FE-4F92-8F97-DC448EE22C14}">
      <dsp:nvSpPr>
        <dsp:cNvPr id="0" name=""/>
        <dsp:cNvSpPr/>
      </dsp:nvSpPr>
      <dsp:spPr>
        <a:xfrm rot="4396374">
          <a:off x="2889347" y="715197"/>
          <a:ext cx="3102640" cy="2163704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F403F-43B6-46E9-91B4-22A5EB38CBF1}">
      <dsp:nvSpPr>
        <dsp:cNvPr id="0" name=""/>
        <dsp:cNvSpPr/>
      </dsp:nvSpPr>
      <dsp:spPr>
        <a:xfrm>
          <a:off x="5075901" y="1094044"/>
          <a:ext cx="78351" cy="78351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58127-2391-4F5E-B7C0-09FA8751C204}">
      <dsp:nvSpPr>
        <dsp:cNvPr id="0" name=""/>
        <dsp:cNvSpPr/>
      </dsp:nvSpPr>
      <dsp:spPr>
        <a:xfrm>
          <a:off x="5758276" y="1759311"/>
          <a:ext cx="78351" cy="78351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482FE-E740-4DD0-86BF-661081BF6AB6}">
      <dsp:nvSpPr>
        <dsp:cNvPr id="0" name=""/>
        <dsp:cNvSpPr/>
      </dsp:nvSpPr>
      <dsp:spPr>
        <a:xfrm>
          <a:off x="5242305" y="531857"/>
          <a:ext cx="3304550" cy="575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b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a. zgoda współpracowników</a:t>
          </a:r>
          <a:endParaRPr lang="pl-PL" sz="2000" kern="1200" dirty="0">
            <a:solidFill>
              <a:schemeClr val="tx2"/>
            </a:solidFill>
            <a:latin typeface="+mj-lt"/>
          </a:endParaRPr>
        </a:p>
      </dsp:txBody>
      <dsp:txXfrm>
        <a:off x="5242305" y="531857"/>
        <a:ext cx="3304550" cy="575056"/>
      </dsp:txXfrm>
    </dsp:sp>
    <dsp:sp modelId="{0E05CAE0-814D-496A-9A95-457EAEB52220}">
      <dsp:nvSpPr>
        <dsp:cNvPr id="0" name=""/>
        <dsp:cNvSpPr/>
      </dsp:nvSpPr>
      <dsp:spPr>
        <a:xfrm>
          <a:off x="5921206" y="1206746"/>
          <a:ext cx="1736187" cy="575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b. wniosek</a:t>
          </a:r>
          <a:endParaRPr lang="pl-PL" sz="2000" kern="1200" dirty="0">
            <a:solidFill>
              <a:schemeClr val="tx2"/>
            </a:solidFill>
            <a:latin typeface="+mj-lt"/>
          </a:endParaRPr>
        </a:p>
      </dsp:txBody>
      <dsp:txXfrm>
        <a:off x="5921206" y="1206746"/>
        <a:ext cx="1736187" cy="575056"/>
      </dsp:txXfrm>
    </dsp:sp>
    <dsp:sp modelId="{0B2B9207-F08A-4F2A-8BD7-A4905F3388A1}">
      <dsp:nvSpPr>
        <dsp:cNvPr id="0" name=""/>
        <dsp:cNvSpPr/>
      </dsp:nvSpPr>
      <dsp:spPr>
        <a:xfrm>
          <a:off x="6029207" y="1743771"/>
          <a:ext cx="3064563" cy="575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c. informacja na drzwiach</a:t>
          </a:r>
          <a:endParaRPr lang="pl-PL" sz="2000" kern="1200" dirty="0">
            <a:solidFill>
              <a:schemeClr val="tx2"/>
            </a:solidFill>
            <a:latin typeface="+mj-lt"/>
          </a:endParaRPr>
        </a:p>
      </dsp:txBody>
      <dsp:txXfrm>
        <a:off x="6029207" y="1743771"/>
        <a:ext cx="3064563" cy="575056"/>
      </dsp:txXfrm>
    </dsp:sp>
    <dsp:sp modelId="{BE389BAC-04F7-40A2-A56B-4F30ECA0C749}">
      <dsp:nvSpPr>
        <dsp:cNvPr id="0" name=""/>
        <dsp:cNvSpPr/>
      </dsp:nvSpPr>
      <dsp:spPr>
        <a:xfrm>
          <a:off x="5549962" y="3019043"/>
          <a:ext cx="1976755" cy="575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Pies w pracy</a:t>
          </a:r>
          <a:endParaRPr lang="pl-PL" sz="2000" kern="1200" dirty="0">
            <a:solidFill>
              <a:schemeClr val="tx2"/>
            </a:solidFill>
            <a:latin typeface="+mj-lt"/>
          </a:endParaRPr>
        </a:p>
      </dsp:txBody>
      <dsp:txXfrm>
        <a:off x="5549962" y="3019043"/>
        <a:ext cx="1976755" cy="575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58BBF-774C-428C-872C-47E998F4F6B7}">
      <dsp:nvSpPr>
        <dsp:cNvPr id="0" name=""/>
        <dsp:cNvSpPr/>
      </dsp:nvSpPr>
      <dsp:spPr>
        <a:xfrm>
          <a:off x="-5026829" y="-770158"/>
          <a:ext cx="5986586" cy="5986586"/>
        </a:xfrm>
        <a:prstGeom prst="blockArc">
          <a:avLst>
            <a:gd name="adj1" fmla="val 18900000"/>
            <a:gd name="adj2" fmla="val 2700000"/>
            <a:gd name="adj3" fmla="val 361"/>
          </a:avLst>
        </a:prstGeom>
        <a:noFill/>
        <a:ln w="1270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F4760D-D2CF-4D3B-9214-35D08EC3E5A9}">
      <dsp:nvSpPr>
        <dsp:cNvPr id="0" name=""/>
        <dsp:cNvSpPr/>
      </dsp:nvSpPr>
      <dsp:spPr>
        <a:xfrm>
          <a:off x="617276" y="444627"/>
          <a:ext cx="9500549" cy="889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5845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800" kern="1200" dirty="0" smtClean="0">
              <a:latin typeface="+mj-lt"/>
            </a:rPr>
            <a:t>zdjęcie psa</a:t>
          </a:r>
          <a:endParaRPr lang="pl-PL" sz="2800" kern="1200" dirty="0">
            <a:latin typeface="+mj-lt"/>
          </a:endParaRPr>
        </a:p>
      </dsp:txBody>
      <dsp:txXfrm>
        <a:off x="617276" y="444627"/>
        <a:ext cx="9500549" cy="889254"/>
      </dsp:txXfrm>
    </dsp:sp>
    <dsp:sp modelId="{6B4B137E-5E98-41F2-87C0-471C8907D231}">
      <dsp:nvSpPr>
        <dsp:cNvPr id="0" name=""/>
        <dsp:cNvSpPr/>
      </dsp:nvSpPr>
      <dsp:spPr>
        <a:xfrm>
          <a:off x="61492" y="333470"/>
          <a:ext cx="1111567" cy="1111567"/>
        </a:xfrm>
        <a:prstGeom prst="ellipse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611" t="-17702" r="-44325" b="-67234"/>
          </a:stretch>
        </a:blip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236FFB-B125-4CF0-9904-0D55BEC0A74D}">
      <dsp:nvSpPr>
        <dsp:cNvPr id="0" name=""/>
        <dsp:cNvSpPr/>
      </dsp:nvSpPr>
      <dsp:spPr>
        <a:xfrm>
          <a:off x="940520" y="1778508"/>
          <a:ext cx="9177305" cy="889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5845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800" kern="1200" dirty="0" smtClean="0">
              <a:latin typeface="+mj-lt"/>
            </a:rPr>
            <a:t>imię psa i opiekuna</a:t>
          </a:r>
          <a:endParaRPr lang="pl-PL" sz="2800" kern="1200" dirty="0">
            <a:latin typeface="+mj-lt"/>
          </a:endParaRPr>
        </a:p>
      </dsp:txBody>
      <dsp:txXfrm>
        <a:off x="940520" y="1778508"/>
        <a:ext cx="9177305" cy="889254"/>
      </dsp:txXfrm>
    </dsp:sp>
    <dsp:sp modelId="{A79E9F3F-3CBD-45FC-BA76-54C233309726}">
      <dsp:nvSpPr>
        <dsp:cNvPr id="0" name=""/>
        <dsp:cNvSpPr/>
      </dsp:nvSpPr>
      <dsp:spPr>
        <a:xfrm rot="20820000">
          <a:off x="384736" y="1667351"/>
          <a:ext cx="1111567" cy="1111567"/>
        </a:xfrm>
        <a:prstGeom prst="ellipse">
          <a:avLst/>
        </a:prstGeom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311" t="-12339" r="-21229" b="-20201"/>
          </a:stretch>
        </a:blip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8C3F72-BF70-49F7-844A-F2E825ED22E5}">
      <dsp:nvSpPr>
        <dsp:cNvPr id="0" name=""/>
        <dsp:cNvSpPr/>
      </dsp:nvSpPr>
      <dsp:spPr>
        <a:xfrm>
          <a:off x="617276" y="3112388"/>
          <a:ext cx="9500549" cy="889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5845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800" kern="1200" dirty="0" smtClean="0">
              <a:latin typeface="+mj-lt"/>
            </a:rPr>
            <a:t>charakter psa </a:t>
          </a:r>
          <a:r>
            <a:rPr lang="pl-PL" sz="2600" kern="1200" dirty="0" smtClean="0">
              <a:latin typeface="+mj-lt"/>
            </a:rPr>
            <a:t/>
          </a:r>
          <a:br>
            <a:rPr lang="pl-PL" sz="2600" kern="1200" dirty="0" smtClean="0">
              <a:latin typeface="+mj-lt"/>
            </a:rPr>
          </a:br>
          <a:r>
            <a:rPr lang="pl-PL" sz="2000" i="0" kern="1200" dirty="0" smtClean="0">
              <a:latin typeface="+mj-lt"/>
            </a:rPr>
            <a:t>(np. czy można go pogłaskać czy też pies woli spokój)</a:t>
          </a:r>
          <a:endParaRPr lang="pl-PL" sz="2000" i="0" kern="1200" dirty="0">
            <a:latin typeface="+mj-lt"/>
          </a:endParaRPr>
        </a:p>
      </dsp:txBody>
      <dsp:txXfrm>
        <a:off x="617276" y="3112388"/>
        <a:ext cx="9500549" cy="889254"/>
      </dsp:txXfrm>
    </dsp:sp>
    <dsp:sp modelId="{5F536DDE-F8E3-402D-AC37-96434B069C5B}">
      <dsp:nvSpPr>
        <dsp:cNvPr id="0" name=""/>
        <dsp:cNvSpPr/>
      </dsp:nvSpPr>
      <dsp:spPr>
        <a:xfrm>
          <a:off x="61492" y="3001232"/>
          <a:ext cx="1111567" cy="1111567"/>
        </a:xfrm>
        <a:prstGeom prst="ellipse">
          <a:avLst/>
        </a:prstGeom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9739" t="-6856" r="-11425" b="-84308"/>
          </a:stretch>
        </a:blip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214FE-2261-426D-9C31-4A850C40E658}">
      <dsp:nvSpPr>
        <dsp:cNvPr id="0" name=""/>
        <dsp:cNvSpPr/>
      </dsp:nvSpPr>
      <dsp:spPr>
        <a:xfrm rot="16200000">
          <a:off x="-1562742" y="2732672"/>
          <a:ext cx="4049172" cy="856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755435" bIns="0" numCol="1" spcCol="1270" anchor="b" anchorCtr="0">
          <a:noAutofit/>
        </a:bodyPr>
        <a:lstStyle/>
        <a:p>
          <a:pPr lvl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4800" kern="1200" dirty="0" smtClean="0">
              <a:solidFill>
                <a:schemeClr val="tx2"/>
              </a:solidFill>
              <a:latin typeface="+mj-lt"/>
            </a:rPr>
            <a:t>Pies jest:</a:t>
          </a:r>
          <a:endParaRPr lang="pl-PL" sz="4800" kern="1200" dirty="0">
            <a:solidFill>
              <a:schemeClr val="tx2"/>
            </a:solidFill>
            <a:latin typeface="+mj-lt"/>
          </a:endParaRPr>
        </a:p>
      </dsp:txBody>
      <dsp:txXfrm>
        <a:off x="-1562742" y="2732672"/>
        <a:ext cx="4049172" cy="856555"/>
      </dsp:txXfrm>
    </dsp:sp>
    <dsp:sp modelId="{E3074AF5-0B92-45C2-9A2D-9064CAFBF8E5}">
      <dsp:nvSpPr>
        <dsp:cNvPr id="0" name=""/>
        <dsp:cNvSpPr/>
      </dsp:nvSpPr>
      <dsp:spPr>
        <a:xfrm>
          <a:off x="890121" y="1136363"/>
          <a:ext cx="5234226" cy="4049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9136" tIns="755435" rIns="199136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zsocjalizowany i posłuszny</a:t>
          </a:r>
          <a:endParaRPr lang="pl-PL" sz="2800" kern="1200" dirty="0">
            <a:latin typeface="+mj-lt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zaszczepiony i czysty</a:t>
          </a:r>
          <a:endParaRPr lang="pl-PL" sz="2800" kern="1200" dirty="0">
            <a:latin typeface="+mj-lt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nie jest rasą agresywną</a:t>
          </a:r>
          <a:endParaRPr lang="pl-PL" sz="2800" kern="1200" dirty="0">
            <a:latin typeface="+mj-lt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ma identyfikator</a:t>
          </a:r>
          <a:endParaRPr lang="pl-PL" sz="2800" kern="1200" dirty="0">
            <a:latin typeface="+mj-lt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porusza się na smyczy</a:t>
          </a:r>
          <a:endParaRPr lang="pl-PL" sz="2800" kern="1200" dirty="0">
            <a:latin typeface="+mj-lt"/>
          </a:endParaRPr>
        </a:p>
      </dsp:txBody>
      <dsp:txXfrm>
        <a:off x="890121" y="1136363"/>
        <a:ext cx="5234226" cy="4049172"/>
      </dsp:txXfrm>
    </dsp:sp>
    <dsp:sp modelId="{C2BE2422-CFAE-4CBE-BEA2-866C9443686B}">
      <dsp:nvSpPr>
        <dsp:cNvPr id="0" name=""/>
        <dsp:cNvSpPr/>
      </dsp:nvSpPr>
      <dsp:spPr>
        <a:xfrm>
          <a:off x="33565" y="5710"/>
          <a:ext cx="1713111" cy="1713111"/>
        </a:xfrm>
        <a:prstGeom prst="rect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1966" r="-3966"/>
          </a:stretch>
        </a:blip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214FE-2261-426D-9C31-4A850C40E658}">
      <dsp:nvSpPr>
        <dsp:cNvPr id="0" name=""/>
        <dsp:cNvSpPr/>
      </dsp:nvSpPr>
      <dsp:spPr>
        <a:xfrm rot="16200000">
          <a:off x="-1562742" y="2732672"/>
          <a:ext cx="4049172" cy="856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755435" bIns="0" numCol="1" spcCol="1270" anchor="b" anchorCtr="0">
          <a:noAutofit/>
        </a:bodyPr>
        <a:lstStyle/>
        <a:p>
          <a:pPr lvl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4800" kern="1200" dirty="0" smtClean="0">
              <a:solidFill>
                <a:schemeClr val="tx2"/>
              </a:solidFill>
              <a:latin typeface="+mj-lt"/>
            </a:rPr>
            <a:t>Opiekun:</a:t>
          </a:r>
          <a:endParaRPr lang="pl-PL" sz="4800" kern="1200" dirty="0">
            <a:solidFill>
              <a:schemeClr val="tx2"/>
            </a:solidFill>
            <a:latin typeface="+mj-lt"/>
          </a:endParaRPr>
        </a:p>
      </dsp:txBody>
      <dsp:txXfrm>
        <a:off x="-1562742" y="2732672"/>
        <a:ext cx="4049172" cy="856555"/>
      </dsp:txXfrm>
    </dsp:sp>
    <dsp:sp modelId="{E3074AF5-0B92-45C2-9A2D-9064CAFBF8E5}">
      <dsp:nvSpPr>
        <dsp:cNvPr id="0" name=""/>
        <dsp:cNvSpPr/>
      </dsp:nvSpPr>
      <dsp:spPr>
        <a:xfrm>
          <a:off x="890121" y="1136363"/>
          <a:ext cx="5234226" cy="4049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9136" tIns="755435" rIns="199136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zapewnia psu odpowiednie warunki</a:t>
          </a:r>
          <a:endParaRPr lang="pl-PL" sz="2800" kern="1200" dirty="0">
            <a:latin typeface="+mj-lt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pokrywa ewentualne koszty</a:t>
          </a:r>
          <a:endParaRPr lang="pl-PL" sz="2800" kern="1200" dirty="0">
            <a:latin typeface="+mj-lt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800" kern="1200" dirty="0" smtClean="0">
              <a:latin typeface="+mj-lt"/>
            </a:rPr>
            <a:t>zakłada psu kaganiec </a:t>
          </a:r>
          <a:br>
            <a:rPr lang="pl-PL" sz="2800" kern="1200" dirty="0" smtClean="0">
              <a:latin typeface="+mj-lt"/>
            </a:rPr>
          </a:br>
          <a:r>
            <a:rPr lang="pl-PL" sz="1800" kern="1200" dirty="0" smtClean="0">
              <a:latin typeface="+mj-lt"/>
            </a:rPr>
            <a:t>(jeśli poproszą o to współpracownicy)</a:t>
          </a:r>
          <a:endParaRPr lang="pl-PL" sz="1800" kern="1200" dirty="0">
            <a:latin typeface="+mj-lt"/>
          </a:endParaRPr>
        </a:p>
      </dsp:txBody>
      <dsp:txXfrm>
        <a:off x="890121" y="1136363"/>
        <a:ext cx="5234226" cy="4049172"/>
      </dsp:txXfrm>
    </dsp:sp>
    <dsp:sp modelId="{C2BE2422-CFAE-4CBE-BEA2-866C9443686B}">
      <dsp:nvSpPr>
        <dsp:cNvPr id="0" name=""/>
        <dsp:cNvSpPr/>
      </dsp:nvSpPr>
      <dsp:spPr>
        <a:xfrm>
          <a:off x="33565" y="5710"/>
          <a:ext cx="1713111" cy="1713111"/>
        </a:xfrm>
        <a:prstGeom prst="rect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5617" t="-74628" r="-21907" b="-77094"/>
          </a:stretch>
        </a:blip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7B545-428D-459A-A26C-C0F451C3F9B9}">
      <dsp:nvSpPr>
        <dsp:cNvPr id="0" name=""/>
        <dsp:cNvSpPr/>
      </dsp:nvSpPr>
      <dsp:spPr>
        <a:xfrm>
          <a:off x="0" y="0"/>
          <a:ext cx="4174434" cy="473392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F322F-8E7C-48A8-903F-D4155D369CA6}">
      <dsp:nvSpPr>
        <dsp:cNvPr id="0" name=""/>
        <dsp:cNvSpPr/>
      </dsp:nvSpPr>
      <dsp:spPr>
        <a:xfrm>
          <a:off x="2087217" y="473854"/>
          <a:ext cx="2713382" cy="33655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>
              <a:solidFill>
                <a:schemeClr val="tx2"/>
              </a:solidFill>
              <a:latin typeface="+mj-lt"/>
            </a:rPr>
            <a:t>dla pracodawcy</a:t>
          </a:r>
          <a:endParaRPr lang="pl-PL" sz="24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integracja zespołu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tworzenie przyjaznego środowiska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zwiększenie motywacji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ocieplenie wizerunku</a:t>
          </a:r>
          <a:endParaRPr lang="pl-PL" sz="2000" kern="1200" dirty="0">
            <a:solidFill>
              <a:schemeClr val="tx2"/>
            </a:solidFill>
            <a:latin typeface="+mj-lt"/>
          </a:endParaRPr>
        </a:p>
      </dsp:txBody>
      <dsp:txXfrm>
        <a:off x="2219673" y="606310"/>
        <a:ext cx="2448470" cy="31006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5788A-B4BD-4CB6-97AF-6974C2E81AA7}">
      <dsp:nvSpPr>
        <dsp:cNvPr id="0" name=""/>
        <dsp:cNvSpPr/>
      </dsp:nvSpPr>
      <dsp:spPr>
        <a:xfrm flipV="1">
          <a:off x="0" y="0"/>
          <a:ext cx="4174434" cy="473339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E15A0-AE92-457C-A6F1-EB25B04CF8CA}">
      <dsp:nvSpPr>
        <dsp:cNvPr id="0" name=""/>
        <dsp:cNvSpPr/>
      </dsp:nvSpPr>
      <dsp:spPr>
        <a:xfrm>
          <a:off x="2087217" y="473801"/>
          <a:ext cx="2713382" cy="33651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>
              <a:solidFill>
                <a:schemeClr val="tx2"/>
              </a:solidFill>
              <a:latin typeface="+mj-lt"/>
            </a:rPr>
            <a:t>dla pracowników</a:t>
          </a:r>
          <a:endParaRPr lang="pl-PL" sz="24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możliwość łączenia obowiązków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prostsze nawiązywanie relacji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redukcja stresu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pl-PL" sz="2000" kern="1200" dirty="0" smtClean="0">
              <a:solidFill>
                <a:schemeClr val="tx2"/>
              </a:solidFill>
              <a:latin typeface="+mj-lt"/>
            </a:rPr>
            <a:t>spacer w przerwie</a:t>
          </a:r>
          <a:endParaRPr lang="pl-PL" sz="2000" kern="1200" dirty="0">
            <a:solidFill>
              <a:schemeClr val="tx2"/>
            </a:solidFill>
            <a:latin typeface="+mj-lt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pl-PL" sz="1900" kern="1200" dirty="0">
            <a:solidFill>
              <a:schemeClr val="tx2"/>
            </a:solidFill>
            <a:latin typeface="+mj-lt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pl-PL" sz="1900" kern="1200" dirty="0">
            <a:solidFill>
              <a:schemeClr val="tx2"/>
            </a:solidFill>
            <a:latin typeface="+mj-lt"/>
          </a:endParaRPr>
        </a:p>
      </dsp:txBody>
      <dsp:txXfrm>
        <a:off x="2219673" y="606257"/>
        <a:ext cx="2448470" cy="310023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391BB-F912-4232-BAA1-2FE842F7978A}">
      <dsp:nvSpPr>
        <dsp:cNvPr id="0" name=""/>
        <dsp:cNvSpPr/>
      </dsp:nvSpPr>
      <dsp:spPr>
        <a:xfrm>
          <a:off x="583761" y="2162"/>
          <a:ext cx="6306579" cy="573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600" kern="1200" dirty="0" smtClean="0">
              <a:latin typeface="+mj-lt"/>
            </a:rPr>
            <a:t>Pracuj.pl:</a:t>
          </a:r>
          <a:endParaRPr lang="pl-PL" sz="2600" kern="1200" dirty="0">
            <a:latin typeface="+mj-lt"/>
          </a:endParaRPr>
        </a:p>
      </dsp:txBody>
      <dsp:txXfrm>
        <a:off x="583761" y="2162"/>
        <a:ext cx="6306579" cy="573325"/>
      </dsp:txXfrm>
    </dsp:sp>
    <dsp:sp modelId="{28D49A9F-3A62-469B-ABDE-3A01492BD2E7}">
      <dsp:nvSpPr>
        <dsp:cNvPr id="0" name=""/>
        <dsp:cNvSpPr/>
      </dsp:nvSpPr>
      <dsp:spPr>
        <a:xfrm>
          <a:off x="583761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44DEB-6164-4A44-93BB-569D93C37DB8}">
      <dsp:nvSpPr>
        <dsp:cNvPr id="0" name=""/>
        <dsp:cNvSpPr/>
      </dsp:nvSpPr>
      <dsp:spPr>
        <a:xfrm>
          <a:off x="1470186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3E281-1F29-4729-A456-8DC94D5DE820}">
      <dsp:nvSpPr>
        <dsp:cNvPr id="0" name=""/>
        <dsp:cNvSpPr/>
      </dsp:nvSpPr>
      <dsp:spPr>
        <a:xfrm>
          <a:off x="2357311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850D3-B7C3-480E-8B97-CD3F0235A741}">
      <dsp:nvSpPr>
        <dsp:cNvPr id="0" name=""/>
        <dsp:cNvSpPr/>
      </dsp:nvSpPr>
      <dsp:spPr>
        <a:xfrm>
          <a:off x="3243736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D98A53-586E-42CB-9D52-6E8B080DF816}">
      <dsp:nvSpPr>
        <dsp:cNvPr id="0" name=""/>
        <dsp:cNvSpPr/>
      </dsp:nvSpPr>
      <dsp:spPr>
        <a:xfrm>
          <a:off x="4130861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EED96-6751-4F6B-B2C0-E804ECA11127}">
      <dsp:nvSpPr>
        <dsp:cNvPr id="0" name=""/>
        <dsp:cNvSpPr/>
      </dsp:nvSpPr>
      <dsp:spPr>
        <a:xfrm>
          <a:off x="5017286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878308-3603-4C95-B3FF-288006F92912}">
      <dsp:nvSpPr>
        <dsp:cNvPr id="0" name=""/>
        <dsp:cNvSpPr/>
      </dsp:nvSpPr>
      <dsp:spPr>
        <a:xfrm>
          <a:off x="5904412" y="575487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7ED3D-03BD-4590-BC99-8343020C0BDE}">
      <dsp:nvSpPr>
        <dsp:cNvPr id="0" name=""/>
        <dsp:cNvSpPr/>
      </dsp:nvSpPr>
      <dsp:spPr>
        <a:xfrm>
          <a:off x="583761" y="692275"/>
          <a:ext cx="6388564" cy="9343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latin typeface="+mn-lt"/>
            </a:rPr>
            <a:t>co trzeci pracownik uznaje możliwość przyprowadzania psa za dodatkową zachętę do rekrutacji</a:t>
          </a:r>
          <a:endParaRPr lang="pl-PL" sz="2000" kern="1200" dirty="0">
            <a:latin typeface="+mn-lt"/>
          </a:endParaRPr>
        </a:p>
      </dsp:txBody>
      <dsp:txXfrm>
        <a:off x="583761" y="692275"/>
        <a:ext cx="6388564" cy="934308"/>
      </dsp:txXfrm>
    </dsp:sp>
    <dsp:sp modelId="{C16373F7-6D86-414D-B8F5-6B624033D868}">
      <dsp:nvSpPr>
        <dsp:cNvPr id="0" name=""/>
        <dsp:cNvSpPr/>
      </dsp:nvSpPr>
      <dsp:spPr>
        <a:xfrm>
          <a:off x="583761" y="1838728"/>
          <a:ext cx="6306579" cy="573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600" kern="1200" dirty="0" smtClean="0">
              <a:latin typeface="+mj-lt"/>
            </a:rPr>
            <a:t>Fortune.com:</a:t>
          </a:r>
          <a:endParaRPr lang="pl-PL" sz="2600" kern="1200" dirty="0">
            <a:latin typeface="+mj-lt"/>
          </a:endParaRPr>
        </a:p>
      </dsp:txBody>
      <dsp:txXfrm>
        <a:off x="583761" y="1838728"/>
        <a:ext cx="6306579" cy="573325"/>
      </dsp:txXfrm>
    </dsp:sp>
    <dsp:sp modelId="{EA603806-DA3D-4E4F-A062-B71CEBED48D6}">
      <dsp:nvSpPr>
        <dsp:cNvPr id="0" name=""/>
        <dsp:cNvSpPr/>
      </dsp:nvSpPr>
      <dsp:spPr>
        <a:xfrm>
          <a:off x="583761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8E57A-8B9B-48DB-A248-51A5812254B7}">
      <dsp:nvSpPr>
        <dsp:cNvPr id="0" name=""/>
        <dsp:cNvSpPr/>
      </dsp:nvSpPr>
      <dsp:spPr>
        <a:xfrm>
          <a:off x="1470186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65D09-D5E7-493B-BF65-FFB28762246B}">
      <dsp:nvSpPr>
        <dsp:cNvPr id="0" name=""/>
        <dsp:cNvSpPr/>
      </dsp:nvSpPr>
      <dsp:spPr>
        <a:xfrm>
          <a:off x="2357311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FFF60-61E1-4E80-8484-19DCA023FC42}">
      <dsp:nvSpPr>
        <dsp:cNvPr id="0" name=""/>
        <dsp:cNvSpPr/>
      </dsp:nvSpPr>
      <dsp:spPr>
        <a:xfrm>
          <a:off x="3243736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C2BBF-0619-4680-BCCA-5C7B743ED456}">
      <dsp:nvSpPr>
        <dsp:cNvPr id="0" name=""/>
        <dsp:cNvSpPr/>
      </dsp:nvSpPr>
      <dsp:spPr>
        <a:xfrm>
          <a:off x="4130861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CB9D8-8D50-4D5D-BB88-65786DA9EFC2}">
      <dsp:nvSpPr>
        <dsp:cNvPr id="0" name=""/>
        <dsp:cNvSpPr/>
      </dsp:nvSpPr>
      <dsp:spPr>
        <a:xfrm>
          <a:off x="5017286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FD460-9CFA-4532-B5AB-3B5BC7E4D903}">
      <dsp:nvSpPr>
        <dsp:cNvPr id="0" name=""/>
        <dsp:cNvSpPr/>
      </dsp:nvSpPr>
      <dsp:spPr>
        <a:xfrm>
          <a:off x="5904412" y="2412053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9A5A9-F4BC-4B12-A1F3-D8E34C26D6CC}">
      <dsp:nvSpPr>
        <dsp:cNvPr id="0" name=""/>
        <dsp:cNvSpPr/>
      </dsp:nvSpPr>
      <dsp:spPr>
        <a:xfrm>
          <a:off x="583761" y="2528842"/>
          <a:ext cx="6388564" cy="9343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latin typeface="+mn-lt"/>
            </a:rPr>
            <a:t>53% osób pracujących twierdzi, że rozważałoby pozostanie w firmie, gdyby pozwoliła im na zabranie swojego zwierzaka do pracy</a:t>
          </a:r>
          <a:endParaRPr lang="pl-PL" sz="2000" kern="1200" dirty="0">
            <a:latin typeface="+mn-lt"/>
          </a:endParaRPr>
        </a:p>
      </dsp:txBody>
      <dsp:txXfrm>
        <a:off x="583761" y="2528842"/>
        <a:ext cx="6388564" cy="934308"/>
      </dsp:txXfrm>
    </dsp:sp>
    <dsp:sp modelId="{6D77580F-470B-4277-AEFD-4483E134C872}">
      <dsp:nvSpPr>
        <dsp:cNvPr id="0" name=""/>
        <dsp:cNvSpPr/>
      </dsp:nvSpPr>
      <dsp:spPr>
        <a:xfrm>
          <a:off x="583761" y="3675294"/>
          <a:ext cx="6306579" cy="573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600" kern="1200" dirty="0" smtClean="0">
              <a:latin typeface="+mj-lt"/>
            </a:rPr>
            <a:t>badanie </a:t>
          </a:r>
          <a:r>
            <a:rPr lang="pl-PL" sz="2600" kern="1200" dirty="0" err="1" smtClean="0">
              <a:latin typeface="+mj-lt"/>
            </a:rPr>
            <a:t>PAWrometer</a:t>
          </a:r>
          <a:r>
            <a:rPr lang="pl-PL" sz="2600" kern="1200" dirty="0" smtClean="0">
              <a:latin typeface="+mj-lt"/>
            </a:rPr>
            <a:t>:</a:t>
          </a:r>
          <a:endParaRPr lang="pl-PL" sz="2600" kern="1200" dirty="0">
            <a:latin typeface="+mj-lt"/>
          </a:endParaRPr>
        </a:p>
      </dsp:txBody>
      <dsp:txXfrm>
        <a:off x="583761" y="3675294"/>
        <a:ext cx="6306579" cy="573325"/>
      </dsp:txXfrm>
    </dsp:sp>
    <dsp:sp modelId="{E92AA585-3A4B-48C3-8FF9-533987C867DC}">
      <dsp:nvSpPr>
        <dsp:cNvPr id="0" name=""/>
        <dsp:cNvSpPr/>
      </dsp:nvSpPr>
      <dsp:spPr>
        <a:xfrm>
          <a:off x="583761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62500-0CA6-4128-AA05-2196F74D5E43}">
      <dsp:nvSpPr>
        <dsp:cNvPr id="0" name=""/>
        <dsp:cNvSpPr/>
      </dsp:nvSpPr>
      <dsp:spPr>
        <a:xfrm>
          <a:off x="1470186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E7BF6-B0FC-45A4-9C42-18A2B357B512}">
      <dsp:nvSpPr>
        <dsp:cNvPr id="0" name=""/>
        <dsp:cNvSpPr/>
      </dsp:nvSpPr>
      <dsp:spPr>
        <a:xfrm>
          <a:off x="2357311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586B2-D5F1-4B93-A2A8-9AF904C7D0A7}">
      <dsp:nvSpPr>
        <dsp:cNvPr id="0" name=""/>
        <dsp:cNvSpPr/>
      </dsp:nvSpPr>
      <dsp:spPr>
        <a:xfrm>
          <a:off x="3243736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186FC-E6C3-4B84-877D-11F27FD492F0}">
      <dsp:nvSpPr>
        <dsp:cNvPr id="0" name=""/>
        <dsp:cNvSpPr/>
      </dsp:nvSpPr>
      <dsp:spPr>
        <a:xfrm>
          <a:off x="4130861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783D5-2BA0-485F-90D8-0433D3BFBEAC}">
      <dsp:nvSpPr>
        <dsp:cNvPr id="0" name=""/>
        <dsp:cNvSpPr/>
      </dsp:nvSpPr>
      <dsp:spPr>
        <a:xfrm>
          <a:off x="5017286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4E30A-F0CE-428D-A742-8EFD04385C46}">
      <dsp:nvSpPr>
        <dsp:cNvPr id="0" name=""/>
        <dsp:cNvSpPr/>
      </dsp:nvSpPr>
      <dsp:spPr>
        <a:xfrm>
          <a:off x="5904412" y="4248619"/>
          <a:ext cx="1475739" cy="1167885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2547D-ADDC-4A27-9793-BD1DD1A29009}">
      <dsp:nvSpPr>
        <dsp:cNvPr id="0" name=""/>
        <dsp:cNvSpPr/>
      </dsp:nvSpPr>
      <dsp:spPr>
        <a:xfrm>
          <a:off x="583761" y="4365408"/>
          <a:ext cx="6388564" cy="9343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>
              <a:latin typeface="+mn-lt"/>
            </a:rPr>
            <a:t>niemal we wszystkich firmach, które wdrożyły politykę przyjazną zwierzętom, zwiększyła się lojalność zatrudnionych</a:t>
          </a:r>
          <a:endParaRPr lang="pl-PL" sz="2000" kern="1200" dirty="0">
            <a:latin typeface="+mn-lt"/>
          </a:endParaRPr>
        </a:p>
      </dsp:txBody>
      <dsp:txXfrm>
        <a:off x="583761" y="4365408"/>
        <a:ext cx="6388564" cy="93430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6AEC4-D58F-4EAB-ABB0-105E451F3CF0}">
      <dsp:nvSpPr>
        <dsp:cNvPr id="0" name=""/>
        <dsp:cNvSpPr/>
      </dsp:nvSpPr>
      <dsp:spPr>
        <a:xfrm>
          <a:off x="1354666" y="0"/>
          <a:ext cx="5418667" cy="541866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09D2F-0982-4471-A365-9FAB49C4A5C9}">
      <dsp:nvSpPr>
        <dsp:cNvPr id="0" name=""/>
        <dsp:cNvSpPr/>
      </dsp:nvSpPr>
      <dsp:spPr>
        <a:xfrm>
          <a:off x="1869439" y="51477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/>
            <a:t>projekt wdrażamy od czerwca 2021</a:t>
          </a:r>
          <a:endParaRPr lang="pl-PL" sz="2000" kern="1200" dirty="0"/>
        </a:p>
      </dsp:txBody>
      <dsp:txXfrm>
        <a:off x="1972601" y="617935"/>
        <a:ext cx="1906956" cy="1906956"/>
      </dsp:txXfrm>
    </dsp:sp>
    <dsp:sp modelId="{90938EF1-D4F5-4177-9DC8-524EA3010ABC}">
      <dsp:nvSpPr>
        <dsp:cNvPr id="0" name=""/>
        <dsp:cNvSpPr/>
      </dsp:nvSpPr>
      <dsp:spPr>
        <a:xfrm>
          <a:off x="4145280" y="51477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/>
            <a:t>odwiedziło nas 25 zwierząt, które spędziły </a:t>
          </a:r>
          <a:br>
            <a:rPr lang="pl-PL" sz="2000" kern="1200" dirty="0" smtClean="0"/>
          </a:br>
          <a:r>
            <a:rPr lang="pl-PL" sz="2000" kern="1200" dirty="0" smtClean="0"/>
            <a:t>w pracy 80 dni</a:t>
          </a:r>
          <a:endParaRPr lang="pl-PL" sz="2000" kern="1200" dirty="0"/>
        </a:p>
      </dsp:txBody>
      <dsp:txXfrm>
        <a:off x="4248442" y="617935"/>
        <a:ext cx="1906956" cy="1906956"/>
      </dsp:txXfrm>
    </dsp:sp>
    <dsp:sp modelId="{2E892156-D231-4E84-930A-B04758D4BF05}">
      <dsp:nvSpPr>
        <dsp:cNvPr id="0" name=""/>
        <dsp:cNvSpPr/>
      </dsp:nvSpPr>
      <dsp:spPr>
        <a:xfrm>
          <a:off x="1869439" y="279061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/>
            <a:t>w ankiecie preferencji WLB 20% wskazało, że pies w pracy jest bardzo motywujący</a:t>
          </a:r>
          <a:endParaRPr lang="pl-PL" sz="2000" kern="1200" dirty="0"/>
        </a:p>
      </dsp:txBody>
      <dsp:txXfrm>
        <a:off x="1972601" y="2893775"/>
        <a:ext cx="1906956" cy="1906956"/>
      </dsp:txXfrm>
    </dsp:sp>
    <dsp:sp modelId="{99E9FDFF-5CAF-4C01-A0C8-73007558E572}">
      <dsp:nvSpPr>
        <dsp:cNvPr id="0" name=""/>
        <dsp:cNvSpPr/>
      </dsp:nvSpPr>
      <dsp:spPr>
        <a:xfrm>
          <a:off x="4145280" y="279061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000" kern="1200" dirty="0" smtClean="0"/>
            <a:t>na projekt wydaliśmy 671 zł</a:t>
          </a:r>
          <a:endParaRPr lang="pl-PL" sz="2000" kern="1200" dirty="0"/>
        </a:p>
      </dsp:txBody>
      <dsp:txXfrm>
        <a:off x="4248442" y="2893775"/>
        <a:ext cx="1906956" cy="1906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główek — symbol zastępczy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l-PL" dirty="0"/>
          </a:p>
        </p:txBody>
      </p:sp>
      <p:sp>
        <p:nvSpPr>
          <p:cNvPr id="3" name="Data — symbol zastępczy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E23250A-B888-45D7-A3F5-738D80FF6F37}" type="datetime1">
              <a:rPr lang="pl-PL" smtClean="0"/>
              <a:t>22.12.2021</a:t>
            </a:fld>
            <a:endParaRPr lang="pl-PL" dirty="0"/>
          </a:p>
        </p:txBody>
      </p:sp>
      <p:sp>
        <p:nvSpPr>
          <p:cNvPr id="4" name="Stopka — symbol zastępczy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l-PL" dirty="0"/>
          </a:p>
        </p:txBody>
      </p:sp>
      <p:sp>
        <p:nvSpPr>
          <p:cNvPr id="5" name="Numer slajdu — symbol zastępczy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6F79B2A-BF25-4862-8EEB-C1ACE5554C14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02735566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główek — symbol zastępczy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l-PL" noProof="0" dirty="0"/>
          </a:p>
        </p:txBody>
      </p:sp>
      <p:sp>
        <p:nvSpPr>
          <p:cNvPr id="3" name="Data — symbol zastępcz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249D86-E570-4827-9FA5-7A8ED2408D95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4" name="Obraz slajdu — symbol zastępczy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l-PL" noProof="0" dirty="0"/>
          </a:p>
        </p:txBody>
      </p:sp>
      <p:sp>
        <p:nvSpPr>
          <p:cNvPr id="5" name="Notatki — symbol zastępcz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l-PL" noProof="0" dirty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2B46F2B-1084-40BA-9F0A-B1F6847335C5}" type="slidenum">
              <a:rPr lang="pl-PL" noProof="0" smtClean="0"/>
              <a:t>‹#›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38120763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raz slajdu — symbol zastępcz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atki — symbol zastępczy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pl-PL" dirty="0"/>
          </a:p>
        </p:txBody>
      </p:sp>
      <p:sp>
        <p:nvSpPr>
          <p:cNvPr id="4" name="Numer slajdu — symbol zastępczy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62B46F2B-1084-40BA-9F0A-B1F6847335C5}" type="slidenum">
              <a:rPr lang="pl-PL" smtClean="0"/>
              <a:t>1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3782598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 smtClean="0"/>
              <a:t>Projekt</a:t>
            </a:r>
            <a:r>
              <a:rPr lang="pl-PL" baseline="0" dirty="0" smtClean="0"/>
              <a:t> umożliwia:</a:t>
            </a:r>
            <a:endParaRPr lang="pl-PL" dirty="0" smtClean="0"/>
          </a:p>
          <a:p>
            <a:pPr marL="171450" indent="-171450">
              <a:buFontTx/>
              <a:buChar char="-"/>
            </a:pPr>
            <a:r>
              <a:rPr lang="pl-PL" baseline="0" dirty="0" smtClean="0"/>
              <a:t>przyprowadzenie psa, co pomaga m.in. zapewnić mu opiekę w różnych sytuacjach w życiu pracownika</a:t>
            </a:r>
          </a:p>
          <a:p>
            <a:pPr marL="171450" indent="-171450">
              <a:buFontTx/>
              <a:buChar char="-"/>
            </a:pPr>
            <a:r>
              <a:rPr lang="pl-PL" baseline="0" dirty="0" smtClean="0"/>
              <a:t>budowanie przyjaznej atmosfery w pracy, sprzyjającej integracji</a:t>
            </a:r>
          </a:p>
          <a:p>
            <a:pPr marL="171450" indent="-171450">
              <a:buFontTx/>
              <a:buChar char="-"/>
            </a:pPr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2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3397976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 smtClean="0"/>
              <a:t>Aby</a:t>
            </a:r>
            <a:r>
              <a:rPr lang="pl-PL" baseline="0" dirty="0" smtClean="0"/>
              <a:t> przyprowadzić psa do pracy opiekun musi wykonać 3 proste kroki:</a:t>
            </a:r>
          </a:p>
          <a:p>
            <a:pPr marL="171450" indent="-171450">
              <a:buFontTx/>
              <a:buChar char="-"/>
            </a:pPr>
            <a:r>
              <a:rPr lang="pl-PL" baseline="0" dirty="0" smtClean="0"/>
              <a:t>uzyskać zgodę współpracowników, którzy będą mieli bezpośredni kontakt z psem (np. w tym samym pokoju)</a:t>
            </a:r>
          </a:p>
          <a:p>
            <a:pPr marL="171450" indent="-171450">
              <a:buFontTx/>
              <a:buChar char="-"/>
            </a:pPr>
            <a:r>
              <a:rPr lang="pl-PL" baseline="0" dirty="0" smtClean="0"/>
              <a:t>wypełnić i złożyć krótki wniosek do BA, w którym zawiera niezbędne informacje</a:t>
            </a:r>
          </a:p>
          <a:p>
            <a:pPr marL="171450" indent="-171450">
              <a:buFontTx/>
              <a:buChar char="-"/>
            </a:pPr>
            <a:r>
              <a:rPr lang="pl-PL" baseline="0" dirty="0" smtClean="0"/>
              <a:t>oznaczyć drzwi do pokoju, w którym przebywa pies specjalną wywieszką</a:t>
            </a:r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3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27976352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 smtClean="0"/>
              <a:t>Mamy uregulowany wzór wywieszki, którą pracownicy</a:t>
            </a:r>
            <a:r>
              <a:rPr lang="pl-PL" baseline="0" dirty="0" smtClean="0"/>
              <a:t> wypełniają, drukują i umieszczają na drzwiach. Wywieszka zawiera podstawowe informacje, takie jak:</a:t>
            </a:r>
          </a:p>
          <a:p>
            <a:pPr marL="171450" indent="-171450">
              <a:buFontTx/>
              <a:buChar char="-"/>
            </a:pPr>
            <a:r>
              <a:rPr lang="pl-PL" baseline="0" dirty="0" smtClean="0"/>
              <a:t>zdjęcie psa</a:t>
            </a:r>
          </a:p>
          <a:p>
            <a:pPr marL="171450" indent="-171450">
              <a:buFontTx/>
              <a:buChar char="-"/>
            </a:pPr>
            <a:r>
              <a:rPr lang="pl-PL" baseline="0" dirty="0" smtClean="0"/>
              <a:t>imię psa i opiekuna</a:t>
            </a:r>
          </a:p>
          <a:p>
            <a:pPr marL="171450" indent="-171450">
              <a:buFontTx/>
              <a:buChar char="-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charakter psa, np.:</a:t>
            </a:r>
          </a:p>
          <a:p>
            <a:pPr marL="628650" lvl="1" indent="-171450">
              <a:buFontTx/>
              <a:buChar char="-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Może się przestraszyć, bo obawia się nowych ludzi.</a:t>
            </a:r>
          </a:p>
          <a:p>
            <a:pPr marL="628650" lvl="1" indent="-171450">
              <a:buFontTx/>
              <a:buChar char="-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Kocha ludzi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m</a:t>
            </a: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ożna go przytulać bez ograniczeń.</a:t>
            </a:r>
          </a:p>
          <a:p>
            <a:pPr marL="628650" lvl="1" indent="-171450">
              <a:buFontTx/>
              <a:buChar char="-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Jest psem-przewodnikiem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nie można go rozpraszać.</a:t>
            </a:r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4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1737576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 smtClean="0"/>
              <a:t>W urzędzie obowiązuje</a:t>
            </a:r>
            <a:r>
              <a:rPr lang="pl-PL" baseline="0" dirty="0" smtClean="0"/>
              <a:t> Regulamin projektu Pies w pracy. Z projektu mogą korzystać psy, które: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są dobrze zsocjalizowane, nie wykazują zachowań agresywnych i są posłuszne,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są czyste i nauczone zachowania czystości, zaszczepione przeciw wściekliźnie, odrobaczone oraz zabezpieczone przeciw pchłom i kleszczom</a:t>
            </a:r>
            <a:endParaRPr lang="pl-PL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nie są rasą uznaną za agresywną Rozporządzeniem Ministra Spraw Wewnętrznych i Administracji z dnia 28 kwietnia 2003 r. w sprawie wykazu ras psów uznawanych za agresywne (Dz.U. 2003 nr 77 poz. 687)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mają odpowiednią identyfikację (tzw. </a:t>
            </a:r>
            <a:r>
              <a:rPr lang="pl-PL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adresówka</a:t>
            </a: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z imieniem oraz telefonem do opiekuna)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 budynku poruszają się tylko w obecności opiekuna, na smyczy</a:t>
            </a:r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5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196800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baseline="0" dirty="0" smtClean="0"/>
              <a:t>Regulamin określa, że opiekun: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Zapewnia psu odpowiednie warunki,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które nie kolidują z użytkowaniem przestrzeni przez innych, w tym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legowisko,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wodę, jedzenie,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zabezpieczenie kabli komputerowych,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usunięcie trujących roślin,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Pokrywa koszty naprawy ewentualnych szkód, które wyrządzi pies,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 przypadku dużego psa, na prośbę współpracowników musi psu założyć kaganiec.</a:t>
            </a:r>
          </a:p>
          <a:p>
            <a:pPr lvl="0"/>
            <a:endParaRPr lang="pl-PL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6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5307932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 smtClean="0"/>
              <a:t>Projekt</a:t>
            </a:r>
            <a:r>
              <a:rPr lang="pl-PL" baseline="0" dirty="0" smtClean="0"/>
              <a:t> przynosi wiele korzyści, wśród których można wymienić: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baseline="0" dirty="0" smtClean="0"/>
              <a:t>korzyści dla pracowników:</a:t>
            </a:r>
          </a:p>
          <a:p>
            <a:pPr marL="685800" lvl="1" indent="-228600">
              <a:buFont typeface="+mj-lt"/>
              <a:buAutoNum type="arabicPeriod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Możliwość połączenia obowiązków domowych ze służbowymi w przypadku posiadania zwierząt pozostających pod ich opieką, w szczególności wymagającymi podawania leków, częstszego wyprowadzania na spacery, zmagającymi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się z lękiem separacyjnym po okresie pracy zdalnej</a:t>
            </a:r>
            <a:endParaRPr lang="pl-PL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Otwartość na kontakty międzyludzkie i prostsze nawiązywanie relacji pomiędzy pracownikami w związku z obecnością psa w pracy (szczególnie przydatna jest wywieszka na drzwi z charakterystyką zwierzęcia i jego zdjęciem inicjująca pierwszy kontakt)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Obecność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pupila redukuje r</a:t>
            </a: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yzyko chorób zawodowych i wywoływanych stresem, takich jak migreny, objawy wyczerpania, problemy z trawieniem, nadciśnienie i wypalenie zawodowe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Pracownicy mogą swoje przerwy wykorzystywać na krótkie spacery z psem. Spędzając czas na powietrzu, również w drodze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 pracy,</a:t>
            </a: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wspierają zdrowie i odświeżają głowę, dzięki czemu może wzrosnąć ich kreatywność.</a:t>
            </a:r>
            <a:endParaRPr lang="pl-PL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baseline="0" dirty="0" smtClean="0"/>
              <a:t>korzyści dla pracodawcy: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Integracja zespołu, łatwiejsze nawiązywanie kontaktu pomiędzy pracownikami poprzez obecność zwierząt</a:t>
            </a:r>
          </a:p>
          <a:p>
            <a:pPr marL="685800" lvl="1" indent="-228600">
              <a:buFont typeface="+mj-lt"/>
              <a:buAutoNum type="arabicPeriod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Obecność psa przyczynia się do tworzenia</a:t>
            </a:r>
            <a:r>
              <a:rPr lang="pl-PL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przyjaznego środowiska pracy</a:t>
            </a: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Wprowadza harmonię, dobry nastrój i stanowi temat do rozmów, wzmacnia ducha zespołu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Zwiększenie motywacji do pracy poprzez uwzględnianie potrzeb pracownika, również tych osobistych </a:t>
            </a:r>
          </a:p>
          <a:p>
            <a:pPr marL="685800" lvl="1" indent="-228600">
              <a:buFont typeface="+mj-lt"/>
              <a:buAutoNum type="arabicPeriod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Ocieplenie wizerunku pracodawcy – placówki umożliwiające pracownikom przyjście z czworonogiem do pracy postrzegane są jako bardziej otwarte</a:t>
            </a:r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7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2494012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raz slajdu — symbol zastępcz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atki — symbol zastępczy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pl-PL" dirty="0"/>
          </a:p>
        </p:txBody>
      </p:sp>
      <p:sp>
        <p:nvSpPr>
          <p:cNvPr id="4" name="Numer slajdu — symbol zastępczy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62B46F2B-1084-40BA-9F0A-B1F6847335C5}" type="slidenum">
              <a:rPr lang="pl-PL" smtClean="0"/>
              <a:t>8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7015567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raz slajdu — symbol zastępcz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atki — symbol zastępczy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pl-PL" dirty="0" smtClean="0"/>
              <a:t>Koszty:</a:t>
            </a:r>
          </a:p>
          <a:p>
            <a:pPr marL="171450" indent="-171450" rtl="0">
              <a:buFontTx/>
              <a:buChar char="-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kosz na psie odchody – 641,00 zł</a:t>
            </a:r>
            <a:endParaRPr lang="pl-PL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rtl="0">
              <a:buFontTx/>
              <a:buChar char="-"/>
            </a:pPr>
            <a:r>
              <a:rPr lang="pl-PL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 na psie odchody  - 30,24 zł</a:t>
            </a:r>
            <a:endParaRPr lang="pl-PL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Numer slajdu — symbol zastępczy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62B46F2B-1084-40BA-9F0A-B1F6847335C5}" type="slidenum">
              <a:rPr lang="pl-PL" smtClean="0"/>
              <a:t>9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72413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11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14677934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12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1992032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13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36084111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14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28226448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15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4466168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16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15904783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2B46F2B-1084-40BA-9F0A-B1F6847335C5}" type="slidenum">
              <a:rPr lang="pl-PL" noProof="0" smtClean="0"/>
              <a:t>18</a:t>
            </a:fld>
            <a:endParaRPr lang="pl-PL" noProof="0" dirty="0"/>
          </a:p>
        </p:txBody>
      </p:sp>
    </p:spTree>
    <p:extLst>
      <p:ext uri="{BB962C8B-B14F-4D97-AF65-F5344CB8AC3E}">
        <p14:creationId xmlns:p14="http://schemas.microsoft.com/office/powerpoint/2010/main" val="1023809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olny kształt 6" title="okrąg pofałdowany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rtlCol="0" anchor="ctr">
            <a:noAutofit/>
          </a:bodyPr>
          <a:lstStyle>
            <a:lvl1pPr algn="ctr">
              <a:defRPr sz="10000" spc="800" baseline="0"/>
            </a:lvl1pPr>
          </a:lstStyle>
          <a:p>
            <a:pPr rtl="0"/>
            <a:r>
              <a:rPr lang="pl-PL" noProof="0" smtClean="0"/>
              <a:t>Kliknij, aby edytować styl</a:t>
            </a:r>
            <a:endParaRPr lang="pl-PL" noProof="0" dirty="0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rtlCol="0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pl-PL" noProof="0" smtClean="0"/>
              <a:t>Kliknij, aby edytować styl wzorca podtytułu</a:t>
            </a:r>
            <a:endParaRPr lang="pl-PL" noProof="0" dirty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 rtlCol="0"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F50D586-D5F2-4C95-B2C7-80CC8BCF368B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 rtlCol="0"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endParaRPr lang="pl-PL" noProof="0" dirty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 rtlCol="0"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71766878-3199-4EAB-94E7-2D6D11070E14}" type="slidenum">
              <a:rPr lang="pl-PL" noProof="0" smtClean="0"/>
              <a:pPr/>
              <a:t>‹#›</a:t>
            </a:fld>
            <a:endParaRPr lang="pl-PL" noProof="0" dirty="0"/>
          </a:p>
        </p:txBody>
      </p:sp>
      <p:sp>
        <p:nvSpPr>
          <p:cNvPr id="13" name="Prostokąt 12" title="lewa krawędź obramowania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Obraz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00" y="5684819"/>
            <a:ext cx="3208407" cy="947483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 dirty="0" smtClean="0"/>
              <a:t>Kliknij, aby edytować styl</a:t>
            </a:r>
            <a:endParaRPr lang="pl-PL" noProof="0" dirty="0"/>
          </a:p>
        </p:txBody>
      </p:sp>
      <p:sp>
        <p:nvSpPr>
          <p:cNvPr id="3" name="Zawartość — symbol zastępczy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7A5D717-43C2-474C-8A73-6C2686302B5E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Nagłówek sekcji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rtlCol="0"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pl-PL" noProof="0" smtClean="0"/>
              <a:t>Kliknij, aby edytować styl</a:t>
            </a:r>
            <a:endParaRPr lang="pl-PL" noProof="0" dirty="0"/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l-PL" noProof="0" smtClean="0"/>
              <a:t>Edytuj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DF7F366-351B-465A-8CEB-B8023CCD4D93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endParaRPr lang="pl-PL" noProof="0" dirty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71766878-3199-4EAB-94E7-2D6D11070E14}" type="slidenum">
              <a:rPr lang="pl-PL" noProof="0" smtClean="0"/>
              <a:pPr/>
              <a:t>‹#›</a:t>
            </a:fld>
            <a:endParaRPr lang="pl-PL" noProof="0" dirty="0"/>
          </a:p>
        </p:txBody>
      </p:sp>
      <p:grpSp>
        <p:nvGrpSpPr>
          <p:cNvPr id="7" name="Grupa 6" title="kształt lewej muszli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Dowolny kształt 6" title="kształt lewej muszli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Dowolny kształt 11" title="lewa dołączona muszla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 dirty="0" smtClean="0"/>
              <a:t>Kliknij, aby edytować styl</a:t>
            </a:r>
            <a:endParaRPr lang="pl-PL" noProof="0" dirty="0"/>
          </a:p>
        </p:txBody>
      </p:sp>
      <p:sp>
        <p:nvSpPr>
          <p:cNvPr id="3" name="Zawartość — symbol zastępczy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4" name="Zawartość — symbol zastępczy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E4C275A-4452-4263-9F47-4C76C87330C2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 rtlCol="0"/>
          <a:lstStyle/>
          <a:p>
            <a:pPr rtl="0"/>
            <a:r>
              <a:rPr lang="pl-PL" noProof="0" dirty="0" smtClean="0"/>
              <a:t>Kliknij, aby edytować styl</a:t>
            </a:r>
            <a:endParaRPr lang="pl-PL" noProof="0" dirty="0"/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 smtClean="0"/>
              <a:t>Edytuj style wzorca tekstu</a:t>
            </a:r>
          </a:p>
        </p:txBody>
      </p:sp>
      <p:sp>
        <p:nvSpPr>
          <p:cNvPr id="4" name="Zawartość — symbol zastępczy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5" name="Tekst — symbol zastępczy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 smtClean="0"/>
              <a:t>Edytuj style wzorca tekstu</a:t>
            </a:r>
          </a:p>
        </p:txBody>
      </p:sp>
      <p:sp>
        <p:nvSpPr>
          <p:cNvPr id="6" name="Zawartość — symbol zastępczy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7" name="Data — symbol zastępczy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5673EC6-CF3B-4E3C-961C-5F767A1BD222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8" name="Stopka — symbol zastępczy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9" name="Numer slajdu — symbol zastępczy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 dirty="0" smtClean="0"/>
              <a:t>Kliknij, aby edytować styl</a:t>
            </a:r>
            <a:endParaRPr lang="pl-PL" noProof="0" dirty="0"/>
          </a:p>
        </p:txBody>
      </p:sp>
      <p:sp>
        <p:nvSpPr>
          <p:cNvPr id="3" name="Data — symbol zastępczy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3BBD07A-ACC5-4E6C-BE74-8AB592B85D3A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4" name="Stopka — symbol zastępczy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5" name="Numer slajdu — symbol zastępczy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a — symbol zastępczy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217721D-C6BB-4BB6-A31C-7EAB8C6E7A73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3" name="Stopka — symbol zastępczy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4" name="Numer slajdu — symbol zastępczy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Dowolny kształt 11" title="prawy kształt tła muszli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rtlCol="0"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rtl="0"/>
            <a:r>
              <a:rPr lang="pl-PL" noProof="0" smtClean="0"/>
              <a:t>Kliknij, aby edytować styl</a:t>
            </a:r>
            <a:endParaRPr lang="pl-PL" noProof="0" dirty="0"/>
          </a:p>
        </p:txBody>
      </p:sp>
      <p:sp>
        <p:nvSpPr>
          <p:cNvPr id="3" name="Zawartość — symbol zastępczy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 rtlCol="0"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 smtClean="0"/>
              <a:t>Edytuj style wzorca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 rtlCol="0"/>
          <a:lstStyle>
            <a:lvl1pPr>
              <a:defRPr/>
            </a:lvl1pPr>
          </a:lstStyle>
          <a:p>
            <a:fld id="{03BCBB8F-2591-400D-852F-70BCD4604ADF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  <p:sp>
        <p:nvSpPr>
          <p:cNvPr id="8" name="Prostokąt 7" title="lewa krawędź obramowania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Obraz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00" y="5684819"/>
            <a:ext cx="3208407" cy="947483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raz — symbol zastępczy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pl-PL" noProof="0" smtClean="0"/>
              <a:t>Kliknij ikonę, aby dodać obraz</a:t>
            </a:r>
            <a:endParaRPr lang="pl-PL" noProof="0" dirty="0"/>
          </a:p>
        </p:txBody>
      </p:sp>
      <p:sp>
        <p:nvSpPr>
          <p:cNvPr id="11" name="Dowolny kształt 11" title="prawy kształt tła muszli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Prostokąt 11" title="lewa krawędź obramowania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rtlCol="0"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rtl="0"/>
            <a:r>
              <a:rPr lang="pl-PL" noProof="0" smtClean="0"/>
              <a:t>Kliknij, aby edytować styl</a:t>
            </a:r>
            <a:endParaRPr lang="pl-PL" noProof="0" dirty="0"/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 rtlCol="0"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 smtClean="0"/>
              <a:t>Edytuj style wzorca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 rtlCol="0"/>
          <a:lstStyle>
            <a:lvl1pPr>
              <a:defRPr/>
            </a:lvl1pPr>
          </a:lstStyle>
          <a:p>
            <a:fld id="{8EF6E8B3-B22A-4E3B-A78E-DC52D0861156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  <p:pic>
        <p:nvPicPr>
          <p:cNvPr id="10" name="Obraz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00" y="5684819"/>
            <a:ext cx="3208407" cy="947483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 smtClean="0"/>
              <a:t>Kliknij, aby edytować styl</a:t>
            </a:r>
            <a:endParaRPr lang="pl-PL" noProof="0" dirty="0"/>
          </a:p>
        </p:txBody>
      </p:sp>
      <p:sp>
        <p:nvSpPr>
          <p:cNvPr id="3" name="Tekst pionowy — symbol zastępczy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8EFD506-5D44-4FC7-8CB4-9C23B5412824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 rtlCol="0"/>
          <a:lstStyle/>
          <a:p>
            <a:pPr rtl="0"/>
            <a:r>
              <a:rPr lang="pl-PL" noProof="0" smtClean="0"/>
              <a:t>Kliknij, aby edytować styl</a:t>
            </a:r>
            <a:endParaRPr lang="pl-PL" noProof="0" dirty="0"/>
          </a:p>
        </p:txBody>
      </p:sp>
      <p:sp>
        <p:nvSpPr>
          <p:cNvPr id="3" name="Tekst pionowy — symbol zastępczy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 rtlCol="0"/>
          <a:lstStyle/>
          <a:p>
            <a:pPr lvl="0" rtl="0"/>
            <a:r>
              <a:rPr lang="pl-PL" noProof="0" smtClean="0"/>
              <a:t>Edytuj style wzorca tekstu</a:t>
            </a:r>
          </a:p>
          <a:p>
            <a:pPr lvl="1" rtl="0"/>
            <a:r>
              <a:rPr lang="pl-PL" noProof="0" smtClean="0"/>
              <a:t>Drugi poziom</a:t>
            </a:r>
          </a:p>
          <a:p>
            <a:pPr lvl="2" rtl="0"/>
            <a:r>
              <a:rPr lang="pl-PL" noProof="0" smtClean="0"/>
              <a:t>Trzeci poziom</a:t>
            </a:r>
          </a:p>
          <a:p>
            <a:pPr lvl="3" rtl="0"/>
            <a:r>
              <a:rPr lang="pl-PL" noProof="0" smtClean="0"/>
              <a:t>Czwarty poziom</a:t>
            </a:r>
          </a:p>
          <a:p>
            <a:pPr lvl="4" rtl="0"/>
            <a:r>
              <a:rPr lang="pl-PL" noProof="0" smtClean="0"/>
              <a:t>Piąty poziom</a:t>
            </a:r>
            <a:endParaRPr lang="pl-PL" noProof="0" dirty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BA3CC2E-C286-4F07-B012-2AC470140393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 dirty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1766878-3199-4EAB-94E7-2D6D11070E14}" type="slidenum">
              <a:rPr lang="pl-PL" noProof="0" smtClean="0"/>
              <a:t>‹#›</a:t>
            </a:fld>
            <a:endParaRPr lang="pl-PL" noProof="0" dirty="0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— symbol zastępczy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pl-PL" noProof="0" dirty="0"/>
              <a:t>Kliknij, aby edytować styl wzorca tytułu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4D2CF2D-E911-4C85-A999-2583C6F66355}" type="datetime1">
              <a:rPr lang="pl-PL" smtClean="0"/>
              <a:pPr/>
              <a:t>22.12.2021</a:t>
            </a:fld>
            <a:endParaRPr lang="pl-PL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pl-PL" noProof="0" dirty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4"/>
          </p:nvPr>
        </p:nvSpPr>
        <p:spPr>
          <a:xfrm>
            <a:off x="4038600" y="4856136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pl-PL" noProof="0" dirty="0"/>
          </a:p>
        </p:txBody>
      </p:sp>
      <p:sp>
        <p:nvSpPr>
          <p:cNvPr id="11" name="Dowolny kształt 6" title="Lewa krawędź muszli"/>
          <p:cNvSpPr/>
          <p:nvPr/>
        </p:nvSpPr>
        <p:spPr bwMode="auto">
          <a:xfrm>
            <a:off x="0" y="0"/>
            <a:ext cx="1251678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Prostokąt 11" title="prawa krawędź obramowania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Obraz 12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00" y="5684819"/>
            <a:ext cx="3208407" cy="94748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Impact" panose="020B080603090205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Impact" panose="020B080603090205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Impact" panose="020B080603090205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Impact" panose="020B080603090205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Impact" panose="020B080603090205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Data" Target="../diagrams/data9.xml"/><Relationship Id="rId11" Type="http://schemas.openxmlformats.org/officeDocument/2006/relationships/image" Target="../media/image8.png"/><Relationship Id="rId5" Type="http://schemas.openxmlformats.org/officeDocument/2006/relationships/image" Target="../media/image1.png"/><Relationship Id="rId10" Type="http://schemas.microsoft.com/office/2007/relationships/diagramDrawing" Target="../diagrams/drawing9.xml"/><Relationship Id="rId4" Type="http://schemas.openxmlformats.org/officeDocument/2006/relationships/notesSlide" Target="../notesSlides/notesSlide9.xml"/><Relationship Id="rId9" Type="http://schemas.openxmlformats.org/officeDocument/2006/relationships/diagramColors" Target="../diagrams/colors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microsoft.com/office/2007/relationships/hdphoto" Target="../media/hdphoto3.wd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jpg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hyperlink" Target="mailto:Jacek.Marek@minrol.gov.p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tytuł 2">
            <a:extLst>
              <a:ext uri="{FF2B5EF4-FFF2-40B4-BE49-F238E27FC236}">
                <a16:creationId xmlns:a16="http://schemas.microsoft.com/office/drawing/2014/main" id="{01F61DBF-2C3F-4F06-BAE0-5C6A7317D5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5046" y="5979196"/>
            <a:ext cx="6301938" cy="742279"/>
          </a:xfrm>
        </p:spPr>
        <p:txBody>
          <a:bodyPr/>
          <a:lstStyle/>
          <a:p>
            <a:r>
              <a:rPr lang="pl-PL" dirty="0" err="1" smtClean="0"/>
              <a:t>Work</a:t>
            </a:r>
            <a:r>
              <a:rPr lang="pl-PL" dirty="0" smtClean="0"/>
              <a:t>-life </a:t>
            </a:r>
            <a:r>
              <a:rPr lang="pl-PL" dirty="0" err="1" smtClean="0"/>
              <a:t>balance</a:t>
            </a:r>
            <a:r>
              <a:rPr lang="pl-PL" dirty="0" smtClean="0"/>
              <a:t/>
            </a:r>
            <a:br>
              <a:rPr lang="pl-PL" dirty="0" smtClean="0"/>
            </a:br>
            <a:endParaRPr lang="pl-PL" dirty="0"/>
          </a:p>
        </p:txBody>
      </p:sp>
      <p:pic>
        <p:nvPicPr>
          <p:cNvPr id="7" name="Obraz 6" descr="Zdjecie przedstawia psa, który śpi. Na psie jest sporo dokumnetów. Z tyłu widać telefon i urządzenia biurowe. ">
            <a:extLst>
              <a:ext uri="{FF2B5EF4-FFF2-40B4-BE49-F238E27FC236}">
                <a16:creationId xmlns:a16="http://schemas.microsoft.com/office/drawing/2014/main" id="{F92AED05-CE03-4017-91A7-1CB221B81A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81000"/>
                    </a14:imgEffect>
                    <a14:imgEffect>
                      <a14:brightnessContrast bright="-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1239" y="-1"/>
            <a:ext cx="6763997" cy="6858749"/>
          </a:xfrm>
          <a:custGeom>
            <a:avLst/>
            <a:gdLst>
              <a:gd name="connsiteX0" fmla="*/ 189795 w 5282519"/>
              <a:gd name="connsiteY0" fmla="*/ 0 h 6858000"/>
              <a:gd name="connsiteX1" fmla="*/ 5282519 w 5282519"/>
              <a:gd name="connsiteY1" fmla="*/ 0 h 6858000"/>
              <a:gd name="connsiteX2" fmla="*/ 5282519 w 5282519"/>
              <a:gd name="connsiteY2" fmla="*/ 6858000 h 6858000"/>
              <a:gd name="connsiteX3" fmla="*/ 189795 w 5282519"/>
              <a:gd name="connsiteY3" fmla="*/ 6858000 h 6858000"/>
              <a:gd name="connsiteX4" fmla="*/ 184756 w 5282519"/>
              <a:gd name="connsiteY4" fmla="*/ 6791325 h 6858000"/>
              <a:gd name="connsiteX5" fmla="*/ 176358 w 5282519"/>
              <a:gd name="connsiteY5" fmla="*/ 6735762 h 6858000"/>
              <a:gd name="connsiteX6" fmla="*/ 166281 w 5282519"/>
              <a:gd name="connsiteY6" fmla="*/ 6683375 h 6858000"/>
              <a:gd name="connsiteX7" fmla="*/ 149485 w 5282519"/>
              <a:gd name="connsiteY7" fmla="*/ 6640512 h 6858000"/>
              <a:gd name="connsiteX8" fmla="*/ 132689 w 5282519"/>
              <a:gd name="connsiteY8" fmla="*/ 6597650 h 6858000"/>
              <a:gd name="connsiteX9" fmla="*/ 112534 w 5282519"/>
              <a:gd name="connsiteY9" fmla="*/ 6561137 h 6858000"/>
              <a:gd name="connsiteX10" fmla="*/ 92379 w 5282519"/>
              <a:gd name="connsiteY10" fmla="*/ 6523037 h 6858000"/>
              <a:gd name="connsiteX11" fmla="*/ 73903 w 5282519"/>
              <a:gd name="connsiteY11" fmla="*/ 6488112 h 6858000"/>
              <a:gd name="connsiteX12" fmla="*/ 55427 w 5282519"/>
              <a:gd name="connsiteY12" fmla="*/ 6448425 h 6858000"/>
              <a:gd name="connsiteX13" fmla="*/ 38632 w 5282519"/>
              <a:gd name="connsiteY13" fmla="*/ 6407150 h 6858000"/>
              <a:gd name="connsiteX14" fmla="*/ 23515 w 5282519"/>
              <a:gd name="connsiteY14" fmla="*/ 6361112 h 6858000"/>
              <a:gd name="connsiteX15" fmla="*/ 11758 w 5282519"/>
              <a:gd name="connsiteY15" fmla="*/ 6311900 h 6858000"/>
              <a:gd name="connsiteX16" fmla="*/ 3359 w 5282519"/>
              <a:gd name="connsiteY16" fmla="*/ 6251575 h 6858000"/>
              <a:gd name="connsiteX17" fmla="*/ 0 w 5282519"/>
              <a:gd name="connsiteY17" fmla="*/ 6183312 h 6858000"/>
              <a:gd name="connsiteX18" fmla="*/ 3359 w 5282519"/>
              <a:gd name="connsiteY18" fmla="*/ 6113462 h 6858000"/>
              <a:gd name="connsiteX19" fmla="*/ 11758 w 5282519"/>
              <a:gd name="connsiteY19" fmla="*/ 6056312 h 6858000"/>
              <a:gd name="connsiteX20" fmla="*/ 23515 w 5282519"/>
              <a:gd name="connsiteY20" fmla="*/ 6003925 h 6858000"/>
              <a:gd name="connsiteX21" fmla="*/ 38632 w 5282519"/>
              <a:gd name="connsiteY21" fmla="*/ 5956300 h 6858000"/>
              <a:gd name="connsiteX22" fmla="*/ 55427 w 5282519"/>
              <a:gd name="connsiteY22" fmla="*/ 5915025 h 6858000"/>
              <a:gd name="connsiteX23" fmla="*/ 75583 w 5282519"/>
              <a:gd name="connsiteY23" fmla="*/ 5876925 h 6858000"/>
              <a:gd name="connsiteX24" fmla="*/ 95738 w 5282519"/>
              <a:gd name="connsiteY24" fmla="*/ 5840412 h 6858000"/>
              <a:gd name="connsiteX25" fmla="*/ 115893 w 5282519"/>
              <a:gd name="connsiteY25" fmla="*/ 5802312 h 6858000"/>
              <a:gd name="connsiteX26" fmla="*/ 134368 w 5282519"/>
              <a:gd name="connsiteY26" fmla="*/ 5762625 h 6858000"/>
              <a:gd name="connsiteX27" fmla="*/ 152844 w 5282519"/>
              <a:gd name="connsiteY27" fmla="*/ 5721350 h 6858000"/>
              <a:gd name="connsiteX28" fmla="*/ 167960 w 5282519"/>
              <a:gd name="connsiteY28" fmla="*/ 5675312 h 6858000"/>
              <a:gd name="connsiteX29" fmla="*/ 178038 w 5282519"/>
              <a:gd name="connsiteY29" fmla="*/ 5622925 h 6858000"/>
              <a:gd name="connsiteX30" fmla="*/ 188115 w 5282519"/>
              <a:gd name="connsiteY30" fmla="*/ 5562600 h 6858000"/>
              <a:gd name="connsiteX31" fmla="*/ 189795 w 5282519"/>
              <a:gd name="connsiteY31" fmla="*/ 5494337 h 6858000"/>
              <a:gd name="connsiteX32" fmla="*/ 188115 w 5282519"/>
              <a:gd name="connsiteY32" fmla="*/ 5426075 h 6858000"/>
              <a:gd name="connsiteX33" fmla="*/ 178038 w 5282519"/>
              <a:gd name="connsiteY33" fmla="*/ 5365750 h 6858000"/>
              <a:gd name="connsiteX34" fmla="*/ 167960 w 5282519"/>
              <a:gd name="connsiteY34" fmla="*/ 5313362 h 6858000"/>
              <a:gd name="connsiteX35" fmla="*/ 152844 w 5282519"/>
              <a:gd name="connsiteY35" fmla="*/ 5268912 h 6858000"/>
              <a:gd name="connsiteX36" fmla="*/ 134368 w 5282519"/>
              <a:gd name="connsiteY36" fmla="*/ 5226050 h 6858000"/>
              <a:gd name="connsiteX37" fmla="*/ 115893 w 5282519"/>
              <a:gd name="connsiteY37" fmla="*/ 5186362 h 6858000"/>
              <a:gd name="connsiteX38" fmla="*/ 95738 w 5282519"/>
              <a:gd name="connsiteY38" fmla="*/ 5149850 h 6858000"/>
              <a:gd name="connsiteX39" fmla="*/ 75583 w 5282519"/>
              <a:gd name="connsiteY39" fmla="*/ 5114925 h 6858000"/>
              <a:gd name="connsiteX40" fmla="*/ 55427 w 5282519"/>
              <a:gd name="connsiteY40" fmla="*/ 5075237 h 6858000"/>
              <a:gd name="connsiteX41" fmla="*/ 38632 w 5282519"/>
              <a:gd name="connsiteY41" fmla="*/ 5033962 h 6858000"/>
              <a:gd name="connsiteX42" fmla="*/ 23515 w 5282519"/>
              <a:gd name="connsiteY42" fmla="*/ 4987925 h 6858000"/>
              <a:gd name="connsiteX43" fmla="*/ 11758 w 5282519"/>
              <a:gd name="connsiteY43" fmla="*/ 4935537 h 6858000"/>
              <a:gd name="connsiteX44" fmla="*/ 3359 w 5282519"/>
              <a:gd name="connsiteY44" fmla="*/ 4875212 h 6858000"/>
              <a:gd name="connsiteX45" fmla="*/ 0 w 5282519"/>
              <a:gd name="connsiteY45" fmla="*/ 4806950 h 6858000"/>
              <a:gd name="connsiteX46" fmla="*/ 3359 w 5282519"/>
              <a:gd name="connsiteY46" fmla="*/ 4738687 h 6858000"/>
              <a:gd name="connsiteX47" fmla="*/ 11758 w 5282519"/>
              <a:gd name="connsiteY47" fmla="*/ 4678362 h 6858000"/>
              <a:gd name="connsiteX48" fmla="*/ 23515 w 5282519"/>
              <a:gd name="connsiteY48" fmla="*/ 4625975 h 6858000"/>
              <a:gd name="connsiteX49" fmla="*/ 38632 w 5282519"/>
              <a:gd name="connsiteY49" fmla="*/ 4579937 h 6858000"/>
              <a:gd name="connsiteX50" fmla="*/ 55427 w 5282519"/>
              <a:gd name="connsiteY50" fmla="*/ 4537075 h 6858000"/>
              <a:gd name="connsiteX51" fmla="*/ 75583 w 5282519"/>
              <a:gd name="connsiteY51" fmla="*/ 4498975 h 6858000"/>
              <a:gd name="connsiteX52" fmla="*/ 115893 w 5282519"/>
              <a:gd name="connsiteY52" fmla="*/ 4424362 h 6858000"/>
              <a:gd name="connsiteX53" fmla="*/ 134368 w 5282519"/>
              <a:gd name="connsiteY53" fmla="*/ 4386262 h 6858000"/>
              <a:gd name="connsiteX54" fmla="*/ 152844 w 5282519"/>
              <a:gd name="connsiteY54" fmla="*/ 4343400 h 6858000"/>
              <a:gd name="connsiteX55" fmla="*/ 167960 w 5282519"/>
              <a:gd name="connsiteY55" fmla="*/ 4297362 h 6858000"/>
              <a:gd name="connsiteX56" fmla="*/ 178038 w 5282519"/>
              <a:gd name="connsiteY56" fmla="*/ 4244975 h 6858000"/>
              <a:gd name="connsiteX57" fmla="*/ 188115 w 5282519"/>
              <a:gd name="connsiteY57" fmla="*/ 4186237 h 6858000"/>
              <a:gd name="connsiteX58" fmla="*/ 189795 w 5282519"/>
              <a:gd name="connsiteY58" fmla="*/ 4116387 h 6858000"/>
              <a:gd name="connsiteX59" fmla="*/ 188115 w 5282519"/>
              <a:gd name="connsiteY59" fmla="*/ 4048125 h 6858000"/>
              <a:gd name="connsiteX60" fmla="*/ 178038 w 5282519"/>
              <a:gd name="connsiteY60" fmla="*/ 3987800 h 6858000"/>
              <a:gd name="connsiteX61" fmla="*/ 167960 w 5282519"/>
              <a:gd name="connsiteY61" fmla="*/ 3935412 h 6858000"/>
              <a:gd name="connsiteX62" fmla="*/ 152844 w 5282519"/>
              <a:gd name="connsiteY62" fmla="*/ 3890962 h 6858000"/>
              <a:gd name="connsiteX63" fmla="*/ 134368 w 5282519"/>
              <a:gd name="connsiteY63" fmla="*/ 3848100 h 6858000"/>
              <a:gd name="connsiteX64" fmla="*/ 115893 w 5282519"/>
              <a:gd name="connsiteY64" fmla="*/ 3811587 h 6858000"/>
              <a:gd name="connsiteX65" fmla="*/ 75583 w 5282519"/>
              <a:gd name="connsiteY65" fmla="*/ 3736975 h 6858000"/>
              <a:gd name="connsiteX66" fmla="*/ 55427 w 5282519"/>
              <a:gd name="connsiteY66" fmla="*/ 3697287 h 6858000"/>
              <a:gd name="connsiteX67" fmla="*/ 38632 w 5282519"/>
              <a:gd name="connsiteY67" fmla="*/ 3656012 h 6858000"/>
              <a:gd name="connsiteX68" fmla="*/ 23515 w 5282519"/>
              <a:gd name="connsiteY68" fmla="*/ 3609975 h 6858000"/>
              <a:gd name="connsiteX69" fmla="*/ 11758 w 5282519"/>
              <a:gd name="connsiteY69" fmla="*/ 3557587 h 6858000"/>
              <a:gd name="connsiteX70" fmla="*/ 3359 w 5282519"/>
              <a:gd name="connsiteY70" fmla="*/ 3497262 h 6858000"/>
              <a:gd name="connsiteX71" fmla="*/ 0 w 5282519"/>
              <a:gd name="connsiteY71" fmla="*/ 3427412 h 6858000"/>
              <a:gd name="connsiteX72" fmla="*/ 3359 w 5282519"/>
              <a:gd name="connsiteY72" fmla="*/ 3360737 h 6858000"/>
              <a:gd name="connsiteX73" fmla="*/ 11758 w 5282519"/>
              <a:gd name="connsiteY73" fmla="*/ 3300412 h 6858000"/>
              <a:gd name="connsiteX74" fmla="*/ 23515 w 5282519"/>
              <a:gd name="connsiteY74" fmla="*/ 3248025 h 6858000"/>
              <a:gd name="connsiteX75" fmla="*/ 38632 w 5282519"/>
              <a:gd name="connsiteY75" fmla="*/ 3201987 h 6858000"/>
              <a:gd name="connsiteX76" fmla="*/ 55427 w 5282519"/>
              <a:gd name="connsiteY76" fmla="*/ 3160712 h 6858000"/>
              <a:gd name="connsiteX77" fmla="*/ 75583 w 5282519"/>
              <a:gd name="connsiteY77" fmla="*/ 3121025 h 6858000"/>
              <a:gd name="connsiteX78" fmla="*/ 95738 w 5282519"/>
              <a:gd name="connsiteY78" fmla="*/ 3084512 h 6858000"/>
              <a:gd name="connsiteX79" fmla="*/ 115893 w 5282519"/>
              <a:gd name="connsiteY79" fmla="*/ 3046412 h 6858000"/>
              <a:gd name="connsiteX80" fmla="*/ 134368 w 5282519"/>
              <a:gd name="connsiteY80" fmla="*/ 3009900 h 6858000"/>
              <a:gd name="connsiteX81" fmla="*/ 152844 w 5282519"/>
              <a:gd name="connsiteY81" fmla="*/ 2967037 h 6858000"/>
              <a:gd name="connsiteX82" fmla="*/ 167960 w 5282519"/>
              <a:gd name="connsiteY82" fmla="*/ 2922587 h 6858000"/>
              <a:gd name="connsiteX83" fmla="*/ 178038 w 5282519"/>
              <a:gd name="connsiteY83" fmla="*/ 2868612 h 6858000"/>
              <a:gd name="connsiteX84" fmla="*/ 188115 w 5282519"/>
              <a:gd name="connsiteY84" fmla="*/ 2809875 h 6858000"/>
              <a:gd name="connsiteX85" fmla="*/ 189795 w 5282519"/>
              <a:gd name="connsiteY85" fmla="*/ 2741612 h 6858000"/>
              <a:gd name="connsiteX86" fmla="*/ 188115 w 5282519"/>
              <a:gd name="connsiteY86" fmla="*/ 2671762 h 6858000"/>
              <a:gd name="connsiteX87" fmla="*/ 178038 w 5282519"/>
              <a:gd name="connsiteY87" fmla="*/ 2613025 h 6858000"/>
              <a:gd name="connsiteX88" fmla="*/ 167960 w 5282519"/>
              <a:gd name="connsiteY88" fmla="*/ 2560637 h 6858000"/>
              <a:gd name="connsiteX89" fmla="*/ 152844 w 5282519"/>
              <a:gd name="connsiteY89" fmla="*/ 2513012 h 6858000"/>
              <a:gd name="connsiteX90" fmla="*/ 134368 w 5282519"/>
              <a:gd name="connsiteY90" fmla="*/ 2471737 h 6858000"/>
              <a:gd name="connsiteX91" fmla="*/ 115893 w 5282519"/>
              <a:gd name="connsiteY91" fmla="*/ 2433637 h 6858000"/>
              <a:gd name="connsiteX92" fmla="*/ 95738 w 5282519"/>
              <a:gd name="connsiteY92" fmla="*/ 2395537 h 6858000"/>
              <a:gd name="connsiteX93" fmla="*/ 75583 w 5282519"/>
              <a:gd name="connsiteY93" fmla="*/ 2359025 h 6858000"/>
              <a:gd name="connsiteX94" fmla="*/ 55427 w 5282519"/>
              <a:gd name="connsiteY94" fmla="*/ 2319337 h 6858000"/>
              <a:gd name="connsiteX95" fmla="*/ 38632 w 5282519"/>
              <a:gd name="connsiteY95" fmla="*/ 2278062 h 6858000"/>
              <a:gd name="connsiteX96" fmla="*/ 23515 w 5282519"/>
              <a:gd name="connsiteY96" fmla="*/ 2232025 h 6858000"/>
              <a:gd name="connsiteX97" fmla="*/ 11758 w 5282519"/>
              <a:gd name="connsiteY97" fmla="*/ 2179637 h 6858000"/>
              <a:gd name="connsiteX98" fmla="*/ 3359 w 5282519"/>
              <a:gd name="connsiteY98" fmla="*/ 2119312 h 6858000"/>
              <a:gd name="connsiteX99" fmla="*/ 0 w 5282519"/>
              <a:gd name="connsiteY99" fmla="*/ 2051050 h 6858000"/>
              <a:gd name="connsiteX100" fmla="*/ 3359 w 5282519"/>
              <a:gd name="connsiteY100" fmla="*/ 1982787 h 6858000"/>
              <a:gd name="connsiteX101" fmla="*/ 11758 w 5282519"/>
              <a:gd name="connsiteY101" fmla="*/ 1922462 h 6858000"/>
              <a:gd name="connsiteX102" fmla="*/ 23515 w 5282519"/>
              <a:gd name="connsiteY102" fmla="*/ 1870075 h 6858000"/>
              <a:gd name="connsiteX103" fmla="*/ 38632 w 5282519"/>
              <a:gd name="connsiteY103" fmla="*/ 1824037 h 6858000"/>
              <a:gd name="connsiteX104" fmla="*/ 55427 w 5282519"/>
              <a:gd name="connsiteY104" fmla="*/ 1782762 h 6858000"/>
              <a:gd name="connsiteX105" fmla="*/ 75583 w 5282519"/>
              <a:gd name="connsiteY105" fmla="*/ 1743075 h 6858000"/>
              <a:gd name="connsiteX106" fmla="*/ 95738 w 5282519"/>
              <a:gd name="connsiteY106" fmla="*/ 1708150 h 6858000"/>
              <a:gd name="connsiteX107" fmla="*/ 115893 w 5282519"/>
              <a:gd name="connsiteY107" fmla="*/ 1671637 h 6858000"/>
              <a:gd name="connsiteX108" fmla="*/ 134368 w 5282519"/>
              <a:gd name="connsiteY108" fmla="*/ 1631950 h 6858000"/>
              <a:gd name="connsiteX109" fmla="*/ 152844 w 5282519"/>
              <a:gd name="connsiteY109" fmla="*/ 1589087 h 6858000"/>
              <a:gd name="connsiteX110" fmla="*/ 167960 w 5282519"/>
              <a:gd name="connsiteY110" fmla="*/ 1544637 h 6858000"/>
              <a:gd name="connsiteX111" fmla="*/ 178038 w 5282519"/>
              <a:gd name="connsiteY111" fmla="*/ 1492250 h 6858000"/>
              <a:gd name="connsiteX112" fmla="*/ 188115 w 5282519"/>
              <a:gd name="connsiteY112" fmla="*/ 1431925 h 6858000"/>
              <a:gd name="connsiteX113" fmla="*/ 189795 w 5282519"/>
              <a:gd name="connsiteY113" fmla="*/ 1363662 h 6858000"/>
              <a:gd name="connsiteX114" fmla="*/ 188115 w 5282519"/>
              <a:gd name="connsiteY114" fmla="*/ 1295400 h 6858000"/>
              <a:gd name="connsiteX115" fmla="*/ 178038 w 5282519"/>
              <a:gd name="connsiteY115" fmla="*/ 1235075 h 6858000"/>
              <a:gd name="connsiteX116" fmla="*/ 167960 w 5282519"/>
              <a:gd name="connsiteY116" fmla="*/ 1182687 h 6858000"/>
              <a:gd name="connsiteX117" fmla="*/ 152844 w 5282519"/>
              <a:gd name="connsiteY117" fmla="*/ 1136650 h 6858000"/>
              <a:gd name="connsiteX118" fmla="*/ 134368 w 5282519"/>
              <a:gd name="connsiteY118" fmla="*/ 1095375 h 6858000"/>
              <a:gd name="connsiteX119" fmla="*/ 115893 w 5282519"/>
              <a:gd name="connsiteY119" fmla="*/ 1055687 h 6858000"/>
              <a:gd name="connsiteX120" fmla="*/ 95738 w 5282519"/>
              <a:gd name="connsiteY120" fmla="*/ 1017587 h 6858000"/>
              <a:gd name="connsiteX121" fmla="*/ 75583 w 5282519"/>
              <a:gd name="connsiteY121" fmla="*/ 981075 h 6858000"/>
              <a:gd name="connsiteX122" fmla="*/ 55427 w 5282519"/>
              <a:gd name="connsiteY122" fmla="*/ 942975 h 6858000"/>
              <a:gd name="connsiteX123" fmla="*/ 38632 w 5282519"/>
              <a:gd name="connsiteY123" fmla="*/ 901700 h 6858000"/>
              <a:gd name="connsiteX124" fmla="*/ 23515 w 5282519"/>
              <a:gd name="connsiteY124" fmla="*/ 854075 h 6858000"/>
              <a:gd name="connsiteX125" fmla="*/ 11758 w 5282519"/>
              <a:gd name="connsiteY125" fmla="*/ 801687 h 6858000"/>
              <a:gd name="connsiteX126" fmla="*/ 3359 w 5282519"/>
              <a:gd name="connsiteY126" fmla="*/ 744537 h 6858000"/>
              <a:gd name="connsiteX127" fmla="*/ 0 w 5282519"/>
              <a:gd name="connsiteY127" fmla="*/ 673100 h 6858000"/>
              <a:gd name="connsiteX128" fmla="*/ 3359 w 5282519"/>
              <a:gd name="connsiteY128" fmla="*/ 606425 h 6858000"/>
              <a:gd name="connsiteX129" fmla="*/ 11758 w 5282519"/>
              <a:gd name="connsiteY129" fmla="*/ 546100 h 6858000"/>
              <a:gd name="connsiteX130" fmla="*/ 23515 w 5282519"/>
              <a:gd name="connsiteY130" fmla="*/ 496887 h 6858000"/>
              <a:gd name="connsiteX131" fmla="*/ 38632 w 5282519"/>
              <a:gd name="connsiteY131" fmla="*/ 450850 h 6858000"/>
              <a:gd name="connsiteX132" fmla="*/ 55427 w 5282519"/>
              <a:gd name="connsiteY132" fmla="*/ 409575 h 6858000"/>
              <a:gd name="connsiteX133" fmla="*/ 73903 w 5282519"/>
              <a:gd name="connsiteY133" fmla="*/ 369887 h 6858000"/>
              <a:gd name="connsiteX134" fmla="*/ 92379 w 5282519"/>
              <a:gd name="connsiteY134" fmla="*/ 334962 h 6858000"/>
              <a:gd name="connsiteX135" fmla="*/ 112534 w 5282519"/>
              <a:gd name="connsiteY135" fmla="*/ 296862 h 6858000"/>
              <a:gd name="connsiteX136" fmla="*/ 132689 w 5282519"/>
              <a:gd name="connsiteY136" fmla="*/ 260350 h 6858000"/>
              <a:gd name="connsiteX137" fmla="*/ 149485 w 5282519"/>
              <a:gd name="connsiteY137" fmla="*/ 217487 h 6858000"/>
              <a:gd name="connsiteX138" fmla="*/ 166281 w 5282519"/>
              <a:gd name="connsiteY138" fmla="*/ 174625 h 6858000"/>
              <a:gd name="connsiteX139" fmla="*/ 176358 w 5282519"/>
              <a:gd name="connsiteY139" fmla="*/ 122237 h 6858000"/>
              <a:gd name="connsiteX140" fmla="*/ 184756 w 5282519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282519" h="6858000">
                <a:moveTo>
                  <a:pt x="189795" y="0"/>
                </a:moveTo>
                <a:lnTo>
                  <a:pt x="5282519" y="0"/>
                </a:lnTo>
                <a:lnTo>
                  <a:pt x="5282519" y="6858000"/>
                </a:lnTo>
                <a:lnTo>
                  <a:pt x="189795" y="6858000"/>
                </a:lnTo>
                <a:lnTo>
                  <a:pt x="184756" y="6791325"/>
                </a:lnTo>
                <a:lnTo>
                  <a:pt x="176358" y="6735762"/>
                </a:lnTo>
                <a:lnTo>
                  <a:pt x="166281" y="6683375"/>
                </a:lnTo>
                <a:lnTo>
                  <a:pt x="149485" y="6640512"/>
                </a:lnTo>
                <a:lnTo>
                  <a:pt x="132689" y="6597650"/>
                </a:lnTo>
                <a:lnTo>
                  <a:pt x="112534" y="6561137"/>
                </a:lnTo>
                <a:lnTo>
                  <a:pt x="92379" y="6523037"/>
                </a:lnTo>
                <a:lnTo>
                  <a:pt x="73903" y="6488112"/>
                </a:lnTo>
                <a:lnTo>
                  <a:pt x="55427" y="6448425"/>
                </a:lnTo>
                <a:lnTo>
                  <a:pt x="38632" y="6407150"/>
                </a:lnTo>
                <a:lnTo>
                  <a:pt x="23515" y="6361112"/>
                </a:lnTo>
                <a:lnTo>
                  <a:pt x="11758" y="6311900"/>
                </a:lnTo>
                <a:lnTo>
                  <a:pt x="3359" y="6251575"/>
                </a:lnTo>
                <a:lnTo>
                  <a:pt x="0" y="6183312"/>
                </a:lnTo>
                <a:lnTo>
                  <a:pt x="3359" y="6113462"/>
                </a:lnTo>
                <a:lnTo>
                  <a:pt x="11758" y="6056312"/>
                </a:lnTo>
                <a:lnTo>
                  <a:pt x="23515" y="6003925"/>
                </a:lnTo>
                <a:lnTo>
                  <a:pt x="38632" y="5956300"/>
                </a:lnTo>
                <a:lnTo>
                  <a:pt x="55427" y="5915025"/>
                </a:lnTo>
                <a:lnTo>
                  <a:pt x="75583" y="5876925"/>
                </a:lnTo>
                <a:lnTo>
                  <a:pt x="95738" y="5840412"/>
                </a:lnTo>
                <a:lnTo>
                  <a:pt x="115893" y="5802312"/>
                </a:lnTo>
                <a:lnTo>
                  <a:pt x="134368" y="5762625"/>
                </a:lnTo>
                <a:lnTo>
                  <a:pt x="152844" y="5721350"/>
                </a:lnTo>
                <a:lnTo>
                  <a:pt x="167960" y="5675312"/>
                </a:lnTo>
                <a:lnTo>
                  <a:pt x="178038" y="5622925"/>
                </a:lnTo>
                <a:lnTo>
                  <a:pt x="188115" y="5562600"/>
                </a:lnTo>
                <a:lnTo>
                  <a:pt x="189795" y="5494337"/>
                </a:lnTo>
                <a:lnTo>
                  <a:pt x="188115" y="5426075"/>
                </a:lnTo>
                <a:lnTo>
                  <a:pt x="178038" y="5365750"/>
                </a:lnTo>
                <a:lnTo>
                  <a:pt x="167960" y="5313362"/>
                </a:lnTo>
                <a:lnTo>
                  <a:pt x="152844" y="5268912"/>
                </a:lnTo>
                <a:lnTo>
                  <a:pt x="134368" y="5226050"/>
                </a:lnTo>
                <a:lnTo>
                  <a:pt x="115893" y="5186362"/>
                </a:lnTo>
                <a:lnTo>
                  <a:pt x="95738" y="5149850"/>
                </a:lnTo>
                <a:lnTo>
                  <a:pt x="75583" y="5114925"/>
                </a:lnTo>
                <a:lnTo>
                  <a:pt x="55427" y="5075237"/>
                </a:lnTo>
                <a:lnTo>
                  <a:pt x="38632" y="5033962"/>
                </a:lnTo>
                <a:lnTo>
                  <a:pt x="23515" y="4987925"/>
                </a:lnTo>
                <a:lnTo>
                  <a:pt x="11758" y="4935537"/>
                </a:lnTo>
                <a:lnTo>
                  <a:pt x="3359" y="4875212"/>
                </a:lnTo>
                <a:lnTo>
                  <a:pt x="0" y="4806950"/>
                </a:lnTo>
                <a:lnTo>
                  <a:pt x="3359" y="4738687"/>
                </a:lnTo>
                <a:lnTo>
                  <a:pt x="11758" y="4678362"/>
                </a:lnTo>
                <a:lnTo>
                  <a:pt x="23515" y="4625975"/>
                </a:lnTo>
                <a:lnTo>
                  <a:pt x="38632" y="4579937"/>
                </a:lnTo>
                <a:lnTo>
                  <a:pt x="55427" y="4537075"/>
                </a:lnTo>
                <a:lnTo>
                  <a:pt x="75583" y="4498975"/>
                </a:lnTo>
                <a:lnTo>
                  <a:pt x="115893" y="4424362"/>
                </a:lnTo>
                <a:lnTo>
                  <a:pt x="134368" y="4386262"/>
                </a:lnTo>
                <a:lnTo>
                  <a:pt x="152844" y="4343400"/>
                </a:lnTo>
                <a:lnTo>
                  <a:pt x="167960" y="4297362"/>
                </a:lnTo>
                <a:lnTo>
                  <a:pt x="178038" y="4244975"/>
                </a:lnTo>
                <a:lnTo>
                  <a:pt x="188115" y="4186237"/>
                </a:lnTo>
                <a:lnTo>
                  <a:pt x="189795" y="4116387"/>
                </a:lnTo>
                <a:lnTo>
                  <a:pt x="188115" y="4048125"/>
                </a:lnTo>
                <a:lnTo>
                  <a:pt x="178038" y="3987800"/>
                </a:lnTo>
                <a:lnTo>
                  <a:pt x="167960" y="3935412"/>
                </a:lnTo>
                <a:lnTo>
                  <a:pt x="152844" y="3890962"/>
                </a:lnTo>
                <a:lnTo>
                  <a:pt x="134368" y="3848100"/>
                </a:lnTo>
                <a:lnTo>
                  <a:pt x="115893" y="3811587"/>
                </a:lnTo>
                <a:lnTo>
                  <a:pt x="75583" y="3736975"/>
                </a:lnTo>
                <a:lnTo>
                  <a:pt x="55427" y="3697287"/>
                </a:lnTo>
                <a:lnTo>
                  <a:pt x="38632" y="3656012"/>
                </a:lnTo>
                <a:lnTo>
                  <a:pt x="23515" y="3609975"/>
                </a:lnTo>
                <a:lnTo>
                  <a:pt x="11758" y="3557587"/>
                </a:lnTo>
                <a:lnTo>
                  <a:pt x="3359" y="3497262"/>
                </a:lnTo>
                <a:lnTo>
                  <a:pt x="0" y="3427412"/>
                </a:lnTo>
                <a:lnTo>
                  <a:pt x="3359" y="3360737"/>
                </a:lnTo>
                <a:lnTo>
                  <a:pt x="11758" y="3300412"/>
                </a:lnTo>
                <a:lnTo>
                  <a:pt x="23515" y="3248025"/>
                </a:lnTo>
                <a:lnTo>
                  <a:pt x="38632" y="3201987"/>
                </a:lnTo>
                <a:lnTo>
                  <a:pt x="55427" y="3160712"/>
                </a:lnTo>
                <a:lnTo>
                  <a:pt x="75583" y="3121025"/>
                </a:lnTo>
                <a:lnTo>
                  <a:pt x="95738" y="3084512"/>
                </a:lnTo>
                <a:lnTo>
                  <a:pt x="115893" y="3046412"/>
                </a:lnTo>
                <a:lnTo>
                  <a:pt x="134368" y="3009900"/>
                </a:lnTo>
                <a:lnTo>
                  <a:pt x="152844" y="2967037"/>
                </a:lnTo>
                <a:lnTo>
                  <a:pt x="167960" y="2922587"/>
                </a:lnTo>
                <a:lnTo>
                  <a:pt x="178038" y="2868612"/>
                </a:lnTo>
                <a:lnTo>
                  <a:pt x="188115" y="2809875"/>
                </a:lnTo>
                <a:lnTo>
                  <a:pt x="189795" y="2741612"/>
                </a:lnTo>
                <a:lnTo>
                  <a:pt x="188115" y="2671762"/>
                </a:lnTo>
                <a:lnTo>
                  <a:pt x="178038" y="2613025"/>
                </a:lnTo>
                <a:lnTo>
                  <a:pt x="167960" y="2560637"/>
                </a:lnTo>
                <a:lnTo>
                  <a:pt x="152844" y="2513012"/>
                </a:lnTo>
                <a:lnTo>
                  <a:pt x="134368" y="2471737"/>
                </a:lnTo>
                <a:lnTo>
                  <a:pt x="115893" y="2433637"/>
                </a:lnTo>
                <a:lnTo>
                  <a:pt x="95738" y="2395537"/>
                </a:lnTo>
                <a:lnTo>
                  <a:pt x="75583" y="2359025"/>
                </a:lnTo>
                <a:lnTo>
                  <a:pt x="55427" y="2319337"/>
                </a:lnTo>
                <a:lnTo>
                  <a:pt x="38632" y="2278062"/>
                </a:lnTo>
                <a:lnTo>
                  <a:pt x="23515" y="2232025"/>
                </a:lnTo>
                <a:lnTo>
                  <a:pt x="11758" y="2179637"/>
                </a:lnTo>
                <a:lnTo>
                  <a:pt x="3359" y="2119312"/>
                </a:lnTo>
                <a:lnTo>
                  <a:pt x="0" y="2051050"/>
                </a:lnTo>
                <a:lnTo>
                  <a:pt x="3359" y="1982787"/>
                </a:lnTo>
                <a:lnTo>
                  <a:pt x="11758" y="1922462"/>
                </a:lnTo>
                <a:lnTo>
                  <a:pt x="23515" y="1870075"/>
                </a:lnTo>
                <a:lnTo>
                  <a:pt x="38632" y="1824037"/>
                </a:lnTo>
                <a:lnTo>
                  <a:pt x="55427" y="1782762"/>
                </a:lnTo>
                <a:lnTo>
                  <a:pt x="75583" y="1743075"/>
                </a:lnTo>
                <a:lnTo>
                  <a:pt x="95738" y="1708150"/>
                </a:lnTo>
                <a:lnTo>
                  <a:pt x="115893" y="1671637"/>
                </a:lnTo>
                <a:lnTo>
                  <a:pt x="134368" y="1631950"/>
                </a:lnTo>
                <a:lnTo>
                  <a:pt x="152844" y="1589087"/>
                </a:lnTo>
                <a:lnTo>
                  <a:pt x="167960" y="1544637"/>
                </a:lnTo>
                <a:lnTo>
                  <a:pt x="178038" y="1492250"/>
                </a:lnTo>
                <a:lnTo>
                  <a:pt x="188115" y="1431925"/>
                </a:lnTo>
                <a:lnTo>
                  <a:pt x="189795" y="1363662"/>
                </a:lnTo>
                <a:lnTo>
                  <a:pt x="188115" y="1295400"/>
                </a:lnTo>
                <a:lnTo>
                  <a:pt x="178038" y="1235075"/>
                </a:lnTo>
                <a:lnTo>
                  <a:pt x="167960" y="1182687"/>
                </a:lnTo>
                <a:lnTo>
                  <a:pt x="152844" y="1136650"/>
                </a:lnTo>
                <a:lnTo>
                  <a:pt x="134368" y="1095375"/>
                </a:lnTo>
                <a:lnTo>
                  <a:pt x="115893" y="1055687"/>
                </a:lnTo>
                <a:lnTo>
                  <a:pt x="95738" y="1017587"/>
                </a:lnTo>
                <a:lnTo>
                  <a:pt x="75583" y="981075"/>
                </a:lnTo>
                <a:lnTo>
                  <a:pt x="55427" y="942975"/>
                </a:lnTo>
                <a:lnTo>
                  <a:pt x="38632" y="901700"/>
                </a:lnTo>
                <a:lnTo>
                  <a:pt x="23515" y="854075"/>
                </a:lnTo>
                <a:lnTo>
                  <a:pt x="11758" y="801687"/>
                </a:lnTo>
                <a:lnTo>
                  <a:pt x="3359" y="744537"/>
                </a:lnTo>
                <a:lnTo>
                  <a:pt x="0" y="673100"/>
                </a:lnTo>
                <a:lnTo>
                  <a:pt x="3359" y="606425"/>
                </a:lnTo>
                <a:lnTo>
                  <a:pt x="11758" y="546100"/>
                </a:lnTo>
                <a:lnTo>
                  <a:pt x="23515" y="496887"/>
                </a:lnTo>
                <a:lnTo>
                  <a:pt x="38632" y="450850"/>
                </a:lnTo>
                <a:lnTo>
                  <a:pt x="55427" y="409575"/>
                </a:lnTo>
                <a:lnTo>
                  <a:pt x="73903" y="369887"/>
                </a:lnTo>
                <a:lnTo>
                  <a:pt x="92379" y="334962"/>
                </a:lnTo>
                <a:lnTo>
                  <a:pt x="112534" y="296862"/>
                </a:lnTo>
                <a:lnTo>
                  <a:pt x="132689" y="260350"/>
                </a:lnTo>
                <a:lnTo>
                  <a:pt x="149485" y="217487"/>
                </a:lnTo>
                <a:lnTo>
                  <a:pt x="166281" y="174625"/>
                </a:lnTo>
                <a:lnTo>
                  <a:pt x="176358" y="122237"/>
                </a:lnTo>
                <a:lnTo>
                  <a:pt x="184756" y="66675"/>
                </a:lnTo>
                <a:close/>
              </a:path>
            </a:pathLst>
          </a:cu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C36A1A43-B750-4259-AA02-68777493B1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 smtClean="0"/>
              <a:t>Pies </a:t>
            </a:r>
            <a:br>
              <a:rPr lang="pl-PL" dirty="0" smtClean="0"/>
            </a:br>
            <a:r>
              <a:rPr lang="pl-PL" dirty="0" smtClean="0"/>
              <a:t>w pracy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71827936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Symbol zastępczy zawartości 6" descr="Z lewej strony na górze strzałka w dół, po prawej tekst: godzenie opieki nad czworonogiem z pracą zawodową.&#10;Na dole z lewej strony tekst: integracja pracowników a z prawej strony strzałka w górę. Pośrodku pomiędzy napisami i strzałkami linia ukośna. 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4523799"/>
              </p:ext>
            </p:extLst>
          </p:nvPr>
        </p:nvGraphicFramePr>
        <p:xfrm>
          <a:off x="1250950" y="1874517"/>
          <a:ext cx="10179050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Ogólne założenia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97720957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6EDF257-BAE3-4E7A-B81C-2CD556F20C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0F84D5-3DBA-4A29-BC11-DBA3DCA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9CE8A2-9132-40F1-899E-D0CCBBBE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43CB48-20C9-41D7-A8C1-69357600A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AB4363-149F-47FB-85E4-332B6D859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/>
        </p:bldSub>
      </p:bldGraphic>
      <p:bldGraphic spid="7" grpId="1" uiExpand="1">
        <p:bldSub>
          <a:bldDgm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Symbol zastępczy zawartości 3" descr="Graficzne przedstawienie zasad działania.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14999"/>
              </p:ext>
            </p:extLst>
          </p:nvPr>
        </p:nvGraphicFramePr>
        <p:xfrm>
          <a:off x="1250950" y="2286000"/>
          <a:ext cx="10179050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zasada działania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07010840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1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Symbol zastępczy zawartości 3" descr="Graficzne ptrzedstawienie treści.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9400582"/>
              </p:ext>
            </p:extLst>
          </p:nvPr>
        </p:nvGraphicFramePr>
        <p:xfrm>
          <a:off x="1250950" y="1291590"/>
          <a:ext cx="10179050" cy="4446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Informacja na drzwiach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99754885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E58BBF-774C-428C-872C-47E998F4F6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E58BBF-774C-428C-872C-47E998F4F6B7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E58BBF-774C-428C-872C-47E998F4F6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>
                                            <p:graphicEl>
                                              <a:dgm id="{53E58BBF-774C-428C-872C-47E998F4F6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4B137E-5E98-41F2-87C0-471C8907D2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4B137E-5E98-41F2-87C0-471C8907D231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4B137E-5E98-41F2-87C0-471C8907D2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4">
                                            <p:graphicEl>
                                              <a:dgm id="{6B4B137E-5E98-41F2-87C0-471C8907D2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4760D-D2CF-4D3B-9214-35D08EC3E5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4760D-D2CF-4D3B-9214-35D08EC3E5A9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4760D-D2CF-4D3B-9214-35D08EC3E5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4">
                                            <p:graphicEl>
                                              <a:dgm id="{F6F4760D-D2CF-4D3B-9214-35D08EC3E5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9E9F3F-3CBD-45FC-BA76-54C2333097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9E9F3F-3CBD-45FC-BA76-54C233309726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9E9F3F-3CBD-45FC-BA76-54C2333097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4">
                                            <p:graphicEl>
                                              <a:dgm id="{A79E9F3F-3CBD-45FC-BA76-54C2333097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236FFB-B125-4CF0-9904-0D55BEC0A7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236FFB-B125-4CF0-9904-0D55BEC0A74D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236FFB-B125-4CF0-9904-0D55BEC0A7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4">
                                            <p:graphicEl>
                                              <a:dgm id="{1B236FFB-B125-4CF0-9904-0D55BEC0A7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536DDE-F8E3-402D-AC37-96434B069C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536DDE-F8E3-402D-AC37-96434B069C5B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536DDE-F8E3-402D-AC37-96434B069C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4">
                                            <p:graphicEl>
                                              <a:dgm id="{5F536DDE-F8E3-402D-AC37-96434B069C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8C3F72-BF70-49F7-844A-F2E825ED22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8C3F72-BF70-49F7-844A-F2E825ED22E5}"/>
                                            </p:graphic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8C3F72-BF70-49F7-844A-F2E825ED22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4">
                                            <p:graphicEl>
                                              <a:dgm id="{EC8C3F72-BF70-49F7-844A-F2E825ED22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ymbol zastępczy zawartości 4" descr="Graficzne przedstawienie treści. 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2443056"/>
              </p:ext>
            </p:extLst>
          </p:nvPr>
        </p:nvGraphicFramePr>
        <p:xfrm>
          <a:off x="765175" y="457199"/>
          <a:ext cx="6157913" cy="5191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ymbol zastępczy tekstu 3" descr="Tekst: W urzędzie obowiązuje Regulamin projektu Pies w pracy&#10;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734510" cy="4164164"/>
          </a:xfrm>
        </p:spPr>
        <p:txBody>
          <a:bodyPr>
            <a:normAutofit/>
          </a:bodyPr>
          <a:lstStyle/>
          <a:p>
            <a:r>
              <a:rPr lang="pl-PL" sz="2000" dirty="0" smtClean="0"/>
              <a:t>W urzędzie obowiązuje Regulamin projektu Pies w pracy</a:t>
            </a:r>
            <a:endParaRPr lang="pl-PL" sz="2000" dirty="0"/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2800" dirty="0" smtClean="0">
                <a:latin typeface="+mj-lt"/>
              </a:rPr>
              <a:t>O czym warto Pamiętać</a:t>
            </a:r>
            <a:r>
              <a:rPr lang="pl-PL" sz="2800" dirty="0" smtClean="0">
                <a:latin typeface="+mj-lt"/>
              </a:rPr>
              <a:t>? </a:t>
            </a:r>
            <a:endParaRPr lang="pl-PL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684344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  <p:bldP spid="4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ymbol zastępczy zawartości 4" descr="Graficzne przedstawienie treści.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8898148"/>
              </p:ext>
            </p:extLst>
          </p:nvPr>
        </p:nvGraphicFramePr>
        <p:xfrm>
          <a:off x="765175" y="457199"/>
          <a:ext cx="6157913" cy="5191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ymbol zastępczy tekstu 3" descr="Tekst: W urzędzie obowiązuje Regulamin projektu Pies w pracy&#10;"/>
          <p:cNvSpPr>
            <a:spLocks noGrp="1"/>
          </p:cNvSpPr>
          <p:nvPr>
            <p:ph type="body" sz="half" idx="2"/>
          </p:nvPr>
        </p:nvSpPr>
        <p:spPr>
          <a:xfrm>
            <a:off x="8337885" y="2943602"/>
            <a:ext cx="3734510" cy="4164164"/>
          </a:xfrm>
        </p:spPr>
        <p:txBody>
          <a:bodyPr>
            <a:normAutofit/>
          </a:bodyPr>
          <a:lstStyle/>
          <a:p>
            <a:r>
              <a:rPr lang="pl-PL" sz="2000" dirty="0" smtClean="0"/>
              <a:t>W urzędzie obowiązuje Regulamin projektu Pies w pracy</a:t>
            </a:r>
            <a:endParaRPr lang="pl-PL" sz="2000" dirty="0"/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37884" y="999062"/>
            <a:ext cx="3092115" cy="1196671"/>
          </a:xfrm>
        </p:spPr>
        <p:txBody>
          <a:bodyPr>
            <a:noAutofit/>
          </a:bodyPr>
          <a:lstStyle/>
          <a:p>
            <a:r>
              <a:rPr lang="pl-PL" sz="2800" dirty="0" smtClean="0">
                <a:latin typeface="+mj-lt"/>
              </a:rPr>
              <a:t>O czym </a:t>
            </a:r>
            <a:r>
              <a:rPr lang="pl-PL" sz="2800" dirty="0" smtClean="0">
                <a:latin typeface="+mj-lt"/>
              </a:rPr>
              <a:t>JESZCZE warto </a:t>
            </a:r>
            <a:r>
              <a:rPr lang="pl-PL" sz="2800" dirty="0" smtClean="0">
                <a:latin typeface="+mj-lt"/>
              </a:rPr>
              <a:t>Pamiętać?</a:t>
            </a:r>
            <a:endParaRPr lang="pl-PL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500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Symbol zastępczy zawartości 5" descr="Graficzne przedstawienie treści. 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89011900"/>
              </p:ext>
            </p:extLst>
          </p:nvPr>
        </p:nvGraphicFramePr>
        <p:xfrm>
          <a:off x="6648450" y="1354138"/>
          <a:ext cx="4800600" cy="4733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Symbol zastępczy zawartości 4" descr="Graficzne przedstawienie treści.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41710580"/>
              </p:ext>
            </p:extLst>
          </p:nvPr>
        </p:nvGraphicFramePr>
        <p:xfrm>
          <a:off x="1257300" y="1354137"/>
          <a:ext cx="4800600" cy="4733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Korzyści z projektu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01629702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BF5788A-B4BD-4CB6-97AF-6974C2E81A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FBF5788A-B4BD-4CB6-97AF-6974C2E81A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FBF5788A-B4BD-4CB6-97AF-6974C2E81A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graphicEl>
                                              <a:dgm id="{FBF5788A-B4BD-4CB6-97AF-6974C2E81A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AE15A0-AE92-457C-A6F1-EB25B04CF8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graphicEl>
                                              <a:dgm id="{54AE15A0-AE92-457C-A6F1-EB25B04CF8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54AE15A0-AE92-457C-A6F1-EB25B04CF8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54AE15A0-AE92-457C-A6F1-EB25B04CF8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2B7B545-428D-459A-A26C-C0F451C3F9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graphicEl>
                                              <a:dgm id="{22B7B545-428D-459A-A26C-C0F451C3F9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22B7B545-428D-459A-A26C-C0F451C3F9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22B7B545-428D-459A-A26C-C0F451C3F9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3CF322F-8E7C-48A8-903F-D4155D369C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graphicEl>
                                              <a:dgm id="{53CF322F-8E7C-48A8-903F-D4155D369C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53CF322F-8E7C-48A8-903F-D4155D369C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53CF322F-8E7C-48A8-903F-D4155D369C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 descr="Graficzne przedstawienie treści."/>
          <p:cNvGraphicFramePr/>
          <p:nvPr>
            <p:extLst>
              <p:ext uri="{D42A27DB-BD31-4B8C-83A1-F6EECF244321}">
                <p14:modId xmlns:p14="http://schemas.microsoft.com/office/powerpoint/2010/main" val="1561342727"/>
              </p:ext>
            </p:extLst>
          </p:nvPr>
        </p:nvGraphicFramePr>
        <p:xfrm>
          <a:off x="693739" y="910375"/>
          <a:ext cx="796391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ytuł 1">
            <a:extLst>
              <a:ext uri="{FF2B5EF4-FFF2-40B4-BE49-F238E27FC236}">
                <a16:creationId xmlns:a16="http://schemas.microsoft.com/office/drawing/2014/main" id="{784806D2-3CDF-4070-AF3B-DC017A5A0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dirty="0" smtClean="0"/>
              <a:t>Pies w pracy w badaniach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78878791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F4850D3-B7C3-480E-8B97-CD3F0235A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3F4850D3-B7C3-480E-8B97-CD3F0235A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3D98A53-586E-42CB-9D52-6E8B080DF8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graphicEl>
                                              <a:dgm id="{63D98A53-586E-42CB-9D52-6E8B080DF8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3878308-3603-4C95-B3FF-288006F9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graphicEl>
                                              <a:dgm id="{C3878308-3603-4C95-B3FF-288006F9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7B44DEB-6164-4A44-93BB-569D93C37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graphicEl>
                                              <a:dgm id="{47B44DEB-6164-4A44-93BB-569D93C37D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FBEED96-6751-4F6B-B2C0-E804ECA11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graphicEl>
                                              <a:dgm id="{BFBEED96-6751-4F6B-B2C0-E804ECA11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953E281-1F29-4729-A456-8DC94D5DE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4953E281-1F29-4729-A456-8DC94D5DE8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D49A9F-3A62-469B-ABDE-3A01492BD2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graphicEl>
                                              <a:dgm id="{28D49A9F-3A62-469B-ABDE-3A01492BD2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7E391BB-F912-4232-BAA1-2FE842F797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graphicEl>
                                              <a:dgm id="{A7E391BB-F912-4232-BAA1-2FE842F797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C17ED3D-03BD-4590-BC99-8343020C0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graphicEl>
                                              <a:dgm id="{3C17ED3D-03BD-4590-BC99-8343020C0B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A6FFF60-61E1-4E80-8484-19DCA023F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graphicEl>
                                              <a:dgm id="{AA6FFF60-61E1-4E80-8484-19DCA023FC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EC2BBF-0619-4680-BCCA-5C7B743ED4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graphicEl>
                                              <a:dgm id="{98EC2BBF-0619-4680-BCCA-5C7B743ED4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AF65D09-D5E7-493B-BF65-FFB2876224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graphicEl>
                                              <a:dgm id="{FAF65D09-D5E7-493B-BF65-FFB2876224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9A8E57A-8B9B-48DB-A248-51A5812254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graphicEl>
                                              <a:dgm id="{79A8E57A-8B9B-48DB-A248-51A5812254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54CB9D8-8D50-4D5D-BB88-65786DA9E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">
                                            <p:graphicEl>
                                              <a:dgm id="{554CB9D8-8D50-4D5D-BB88-65786DA9EF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3DFD460-9CFA-4532-B5AB-3B5BC7E4D9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>
                                            <p:graphicEl>
                                              <a:dgm id="{B3DFD460-9CFA-4532-B5AB-3B5BC7E4D9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A603806-DA3D-4E4F-A062-B71CEBED48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">
                                            <p:graphicEl>
                                              <a:dgm id="{EA603806-DA3D-4E4F-A062-B71CEBED48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16373F7-6D86-414D-B8F5-6B624033D8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">
                                            <p:graphicEl>
                                              <a:dgm id="{C16373F7-6D86-414D-B8F5-6B624033D8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069A5A9-F4BC-4B12-A1F3-D8E34C26D6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">
                                            <p:graphicEl>
                                              <a:dgm id="{F069A5A9-F4BC-4B12-A1F3-D8E34C26D6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964E30A-F0CE-428D-A742-8EFD04385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">
                                            <p:graphicEl>
                                              <a:dgm id="{1964E30A-F0CE-428D-A742-8EFD04385C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78186FC-E6C3-4B84-877D-11F27FD492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">
                                            <p:graphicEl>
                                              <a:dgm id="{178186FC-E6C3-4B84-877D-11F27FD492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97E7BF6-B0FC-45A4-9C42-18A2B357B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">
                                            <p:graphicEl>
                                              <a:dgm id="{E97E7BF6-B0FC-45A4-9C42-18A2B357B5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AB62500-0CA6-4128-AA05-2196F74D5E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">
                                            <p:graphicEl>
                                              <a:dgm id="{3AB62500-0CA6-4128-AA05-2196F74D5E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E9586B2-D5F1-4B93-A2A8-9AF904C7D0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">
                                            <p:graphicEl>
                                              <a:dgm id="{EE9586B2-D5F1-4B93-A2A8-9AF904C7D0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BE783D5-2BA0-485F-90D8-0433D3BFBE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">
                                            <p:graphicEl>
                                              <a:dgm id="{8BE783D5-2BA0-485F-90D8-0433D3BFBE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92AA585-3A4B-48C3-8FF9-533987C86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3">
                                            <p:graphicEl>
                                              <a:dgm id="{E92AA585-3A4B-48C3-8FF9-533987C867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D77580F-470B-4277-AEFD-4483E134C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">
                                            <p:graphicEl>
                                              <a:dgm id="{6D77580F-470B-4277-AEFD-4483E134C8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50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F62547D-ADDC-4A27-9793-BD1DD1A290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3">
                                            <p:graphicEl>
                                              <a:dgm id="{9F62547D-ADDC-4A27-9793-BD1DD1A290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 descr="Logo Ministerstwa Rolnictwa i Rozwoju Wsi z napisem Ministerstwo Rolnictwa i Rozwoju Wsi. 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00" y="5684819"/>
            <a:ext cx="3208407" cy="947483"/>
          </a:xfrm>
          <a:prstGeom prst="rect">
            <a:avLst/>
          </a:prstGeom>
        </p:spPr>
      </p:pic>
      <p:graphicFrame>
        <p:nvGraphicFramePr>
          <p:cNvPr id="5" name="Diagram 4" descr="Graficzne przedstawienie treści  - cztery kwadratu ułożone na kształt kwadratu. W środku każdego elementu treść."/>
          <p:cNvGraphicFramePr/>
          <p:nvPr>
            <p:extLst>
              <p:ext uri="{D42A27DB-BD31-4B8C-83A1-F6EECF244321}">
                <p14:modId xmlns:p14="http://schemas.microsoft.com/office/powerpoint/2010/main" val="3618634205"/>
              </p:ext>
            </p:extLst>
          </p:nvPr>
        </p:nvGraphicFramePr>
        <p:xfrm>
          <a:off x="-561845" y="26615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Polsat - gotowe" descr="Kilkusekundowy film, w którym  pracownica Ministerstwa trzyma psa na rękach i udziela wywiadu w programie Polsat news. Film bez dźwięku. 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999762" y="2975485"/>
            <a:ext cx="4370098" cy="2458180"/>
          </a:xfrm>
          <a:prstGeom prst="roundRect">
            <a:avLst/>
          </a:prstGeom>
        </p:spPr>
      </p:pic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7308313" y="1072457"/>
            <a:ext cx="4319389" cy="1190115"/>
          </a:xfrm>
        </p:spPr>
        <p:txBody>
          <a:bodyPr>
            <a:noAutofit/>
          </a:bodyPr>
          <a:lstStyle/>
          <a:p>
            <a:r>
              <a:rPr lang="pl-PL" dirty="0"/>
              <a:t>statystyki</a:t>
            </a:r>
            <a:endParaRPr lang="pl-PL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3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 smtClean="0"/>
              <a:t>Opinie Odbiorców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38952113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aśnienie prostokątne zaokrąglone 7"/>
          <p:cNvSpPr/>
          <p:nvPr/>
        </p:nvSpPr>
        <p:spPr>
          <a:xfrm>
            <a:off x="3895724" y="152400"/>
            <a:ext cx="4054475" cy="1854200"/>
          </a:xfrm>
          <a:prstGeom prst="wedgeRoundRectCallout">
            <a:avLst>
              <a:gd name="adj1" fmla="val -37745"/>
              <a:gd name="adj2" fmla="val 70720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sz="2000" dirty="0" smtClean="0">
                <a:solidFill>
                  <a:schemeClr val="tx2"/>
                </a:solidFill>
              </a:rPr>
              <a:t>Ania:</a:t>
            </a:r>
          </a:p>
          <a:p>
            <a:r>
              <a:rPr lang="pl-PL" sz="2000" dirty="0" smtClean="0">
                <a:solidFill>
                  <a:schemeClr val="tx2"/>
                </a:solidFill>
              </a:rPr>
              <a:t>Uważam</a:t>
            </a:r>
            <a:r>
              <a:rPr lang="pl-PL" sz="2000" dirty="0">
                <a:solidFill>
                  <a:schemeClr val="tx2"/>
                </a:solidFill>
              </a:rPr>
              <a:t>, że możliwość spędzenia czasu z pupilem w pracy jest nieocenionym dobrem</a:t>
            </a:r>
          </a:p>
        </p:txBody>
      </p:sp>
      <p:sp>
        <p:nvSpPr>
          <p:cNvPr id="11" name="Owal 10" descr="Zdjęcie psa Pako, który śpi na krześle. "/>
          <p:cNvSpPr/>
          <p:nvPr/>
        </p:nvSpPr>
        <p:spPr>
          <a:xfrm>
            <a:off x="6021387" y="2006600"/>
            <a:ext cx="4911725" cy="4543425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2152" t="-33821" r="-18132" b="-27782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Owal 5" descr="Zdjęcie pracownicy która trzyma psa. Pako "/>
          <p:cNvSpPr/>
          <p:nvPr/>
        </p:nvSpPr>
        <p:spPr>
          <a:xfrm>
            <a:off x="741363" y="1362075"/>
            <a:ext cx="4254500" cy="4191000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62" t="-14545" r="562" b="-21213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" name="Tytuł 2"/>
          <p:cNvSpPr>
            <a:spLocks noGrp="1"/>
          </p:cNvSpPr>
          <p:nvPr>
            <p:ph type="ctrTitle"/>
          </p:nvPr>
        </p:nvSpPr>
        <p:spPr>
          <a:xfrm>
            <a:off x="9799736" y="5926026"/>
            <a:ext cx="2480754" cy="799238"/>
          </a:xfrm>
        </p:spPr>
        <p:txBody>
          <a:bodyPr/>
          <a:lstStyle/>
          <a:p>
            <a:r>
              <a:rPr lang="pl-PL" sz="4400" cap="none" dirty="0" smtClean="0"/>
              <a:t>Pako</a:t>
            </a:r>
            <a:endParaRPr lang="pl-PL" sz="4800" cap="none" dirty="0"/>
          </a:p>
        </p:txBody>
      </p:sp>
    </p:spTree>
    <p:extLst>
      <p:ext uri="{BB962C8B-B14F-4D97-AF65-F5344CB8AC3E}">
        <p14:creationId xmlns:p14="http://schemas.microsoft.com/office/powerpoint/2010/main" val="43657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aśnienie prostokątne zaokrąglone 7"/>
          <p:cNvSpPr/>
          <p:nvPr/>
        </p:nvSpPr>
        <p:spPr>
          <a:xfrm>
            <a:off x="889000" y="495300"/>
            <a:ext cx="1981200" cy="1854200"/>
          </a:xfrm>
          <a:prstGeom prst="wedgeRoundRectCallout">
            <a:avLst>
              <a:gd name="adj1" fmla="val -45833"/>
              <a:gd name="adj2" fmla="val 74829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sz="2000" dirty="0" smtClean="0">
                <a:solidFill>
                  <a:schemeClr val="tx2"/>
                </a:solidFill>
              </a:rPr>
              <a:t>Ewelina:</a:t>
            </a:r>
          </a:p>
          <a:p>
            <a:r>
              <a:rPr lang="pl-PL" sz="2000" dirty="0" smtClean="0">
                <a:solidFill>
                  <a:schemeClr val="tx2"/>
                </a:solidFill>
              </a:rPr>
              <a:t>Dzielnie </a:t>
            </a:r>
            <a:r>
              <a:rPr lang="pl-PL" sz="2000" dirty="0">
                <a:solidFill>
                  <a:schemeClr val="tx2"/>
                </a:solidFill>
              </a:rPr>
              <a:t>pracujemy : </a:t>
            </a:r>
            <a:r>
              <a:rPr lang="pl-PL" sz="2000" dirty="0" smtClean="0">
                <a:solidFill>
                  <a:schemeClr val="tx2"/>
                </a:solidFill>
              </a:rPr>
              <a:t>)))</a:t>
            </a:r>
            <a:endParaRPr lang="pl-PL" sz="2000" dirty="0">
              <a:solidFill>
                <a:schemeClr val="tx2"/>
              </a:solidFill>
            </a:endParaRPr>
          </a:p>
        </p:txBody>
      </p:sp>
      <p:sp>
        <p:nvSpPr>
          <p:cNvPr id="6" name="Owal 5" descr="Zdjęcie psa Pepinki, która leży na podłodze i patrzy w obiektyw aparatu. "/>
          <p:cNvSpPr/>
          <p:nvPr/>
        </p:nvSpPr>
        <p:spPr>
          <a:xfrm rot="5400000">
            <a:off x="2919140" y="732110"/>
            <a:ext cx="6515100" cy="5375820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" name="Tytuł 2"/>
          <p:cNvSpPr>
            <a:spLocks noGrp="1"/>
          </p:cNvSpPr>
          <p:nvPr>
            <p:ph type="ctrTitle"/>
          </p:nvPr>
        </p:nvSpPr>
        <p:spPr>
          <a:xfrm>
            <a:off x="8864600" y="5257433"/>
            <a:ext cx="2982200" cy="1251112"/>
          </a:xfrm>
        </p:spPr>
        <p:txBody>
          <a:bodyPr/>
          <a:lstStyle/>
          <a:p>
            <a:r>
              <a:rPr lang="pl-PL" sz="4400" cap="none" dirty="0" err="1" smtClean="0"/>
              <a:t>Pepinka</a:t>
            </a:r>
            <a:endParaRPr lang="pl-PL" sz="4400" cap="none" dirty="0"/>
          </a:p>
        </p:txBody>
      </p:sp>
    </p:spTree>
    <p:extLst>
      <p:ext uri="{BB962C8B-B14F-4D97-AF65-F5344CB8AC3E}">
        <p14:creationId xmlns:p14="http://schemas.microsoft.com/office/powerpoint/2010/main" val="135892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jaśnienie prostokątne zaokrąglone 11"/>
          <p:cNvSpPr/>
          <p:nvPr/>
        </p:nvSpPr>
        <p:spPr>
          <a:xfrm>
            <a:off x="4527550" y="305759"/>
            <a:ext cx="3454400" cy="1854200"/>
          </a:xfrm>
          <a:prstGeom prst="wedgeRoundRectCallout">
            <a:avLst>
              <a:gd name="adj1" fmla="val -45833"/>
              <a:gd name="adj2" fmla="val 74829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sz="2000" dirty="0" smtClean="0">
                <a:solidFill>
                  <a:schemeClr val="tx2"/>
                </a:solidFill>
              </a:rPr>
              <a:t>Dorota:</a:t>
            </a:r>
          </a:p>
          <a:p>
            <a:r>
              <a:rPr lang="pl-PL" sz="2000" dirty="0" smtClean="0">
                <a:solidFill>
                  <a:schemeClr val="tx2"/>
                </a:solidFill>
              </a:rPr>
              <a:t>Pies </a:t>
            </a:r>
            <a:r>
              <a:rPr lang="pl-PL" sz="2000" dirty="0">
                <a:solidFill>
                  <a:schemeClr val="tx2"/>
                </a:solidFill>
              </a:rPr>
              <a:t>uwielbia przychodzić ze mną do pracy, co widać na załączonych ujęciach</a:t>
            </a:r>
          </a:p>
        </p:txBody>
      </p:sp>
      <p:sp>
        <p:nvSpPr>
          <p:cNvPr id="9" name="Owal 8" descr="Zdjęcie psa Baloo, który leży na podłodze i patrzy w obiektyw aparatu. "/>
          <p:cNvSpPr/>
          <p:nvPr/>
        </p:nvSpPr>
        <p:spPr>
          <a:xfrm>
            <a:off x="7981950" y="0"/>
            <a:ext cx="3556000" cy="3457575"/>
          </a:xfrm>
          <a:prstGeom prst="ellipse">
            <a:avLst/>
          </a:prstGeom>
          <a:blipFill dpi="0"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714" t="-33058" r="-714" b="-1102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Owal 10" descr="Zdjęcie psa Baloo, który stoi na chodniku patrzy w obiektyw aparatu."/>
          <p:cNvSpPr/>
          <p:nvPr/>
        </p:nvSpPr>
        <p:spPr>
          <a:xfrm>
            <a:off x="5311775" y="3251200"/>
            <a:ext cx="4076700" cy="3492500"/>
          </a:xfrm>
          <a:prstGeom prst="ellipse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931" t="-31381" r="-6775" b="-42183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Owal 5" descr="Zdjęcie, na którym uśmiechnięta pracownica siedzi przy biurku i trzyma na kolanach psa Baloo.  "/>
          <p:cNvSpPr/>
          <p:nvPr/>
        </p:nvSpPr>
        <p:spPr>
          <a:xfrm>
            <a:off x="520700" y="1562100"/>
            <a:ext cx="4521200" cy="4191000"/>
          </a:xfrm>
          <a:prstGeom prst="ellipse">
            <a:avLst/>
          </a:prstGeom>
          <a:blipFill dpi="0"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090" t="-35578" r="-39888" b="-1210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7" name="Tytuł 6"/>
          <p:cNvSpPr>
            <a:spLocks noGrp="1"/>
          </p:cNvSpPr>
          <p:nvPr>
            <p:ph type="ctrTitle"/>
          </p:nvPr>
        </p:nvSpPr>
        <p:spPr>
          <a:xfrm>
            <a:off x="9588748" y="5205975"/>
            <a:ext cx="2215283" cy="1320347"/>
          </a:xfrm>
        </p:spPr>
        <p:txBody>
          <a:bodyPr/>
          <a:lstStyle/>
          <a:p>
            <a:r>
              <a:rPr lang="pl-PL" sz="4400" cap="none" dirty="0" err="1" smtClean="0"/>
              <a:t>Baloo</a:t>
            </a:r>
            <a:endParaRPr lang="pl-PL" sz="4400" cap="none" dirty="0"/>
          </a:p>
        </p:txBody>
      </p:sp>
    </p:spTree>
    <p:extLst>
      <p:ext uri="{BB962C8B-B14F-4D97-AF65-F5344CB8AC3E}">
        <p14:creationId xmlns:p14="http://schemas.microsoft.com/office/powerpoint/2010/main" val="193055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9" grpId="0" animBg="1"/>
      <p:bldP spid="11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aśnienie prostokątne zaokrąglone 7"/>
          <p:cNvSpPr/>
          <p:nvPr/>
        </p:nvSpPr>
        <p:spPr>
          <a:xfrm>
            <a:off x="685800" y="190500"/>
            <a:ext cx="3429000" cy="1346200"/>
          </a:xfrm>
          <a:prstGeom prst="wedgeRoundRectCallout">
            <a:avLst>
              <a:gd name="adj1" fmla="val -45833"/>
              <a:gd name="adj2" fmla="val 74829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sz="2000" dirty="0" smtClean="0">
                <a:solidFill>
                  <a:schemeClr val="tx2"/>
                </a:solidFill>
              </a:rPr>
              <a:t>Mariola:</a:t>
            </a:r>
          </a:p>
          <a:p>
            <a:r>
              <a:rPr lang="pl-PL" sz="2000" dirty="0" smtClean="0">
                <a:solidFill>
                  <a:schemeClr val="tx2"/>
                </a:solidFill>
              </a:rPr>
              <a:t>To </a:t>
            </a:r>
            <a:r>
              <a:rPr lang="pl-PL" sz="2000" dirty="0">
                <a:solidFill>
                  <a:schemeClr val="tx2"/>
                </a:solidFill>
              </a:rPr>
              <a:t>był bardzo miły dzień dla wszystkich</a:t>
            </a:r>
          </a:p>
        </p:txBody>
      </p:sp>
      <p:sp>
        <p:nvSpPr>
          <p:cNvPr id="11" name="Owal 10" descr="Zdjecie przedstawia dwa psy na korytarzu. Jeden - Nero skierowany jest przodem do aparatu, drugi patrzy na Nero."/>
          <p:cNvSpPr/>
          <p:nvPr/>
        </p:nvSpPr>
        <p:spPr>
          <a:xfrm rot="5400000">
            <a:off x="6375400" y="1885950"/>
            <a:ext cx="5029200" cy="3492500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060" t="-12349" r="252" b="-18181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Owal 5" descr="Zdjęcie psa Nero, który stoi na podłodze i patrzy w obiektyw aparatu. "/>
          <p:cNvSpPr/>
          <p:nvPr/>
        </p:nvSpPr>
        <p:spPr>
          <a:xfrm>
            <a:off x="2413000" y="1946820"/>
            <a:ext cx="4013200" cy="4191000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Tytuł 4"/>
          <p:cNvSpPr>
            <a:spLocks noGrp="1"/>
          </p:cNvSpPr>
          <p:nvPr>
            <p:ph type="ctrTitle"/>
          </p:nvPr>
        </p:nvSpPr>
        <p:spPr>
          <a:xfrm>
            <a:off x="9671917" y="5806174"/>
            <a:ext cx="2116961" cy="681251"/>
          </a:xfrm>
        </p:spPr>
        <p:txBody>
          <a:bodyPr/>
          <a:lstStyle/>
          <a:p>
            <a:r>
              <a:rPr lang="pl-PL" sz="4400" cap="none" dirty="0" smtClean="0"/>
              <a:t>Nero</a:t>
            </a:r>
            <a:endParaRPr lang="pl-PL" sz="4400" cap="none" dirty="0"/>
          </a:p>
        </p:txBody>
      </p:sp>
    </p:spTree>
    <p:extLst>
      <p:ext uri="{BB962C8B-B14F-4D97-AF65-F5344CB8AC3E}">
        <p14:creationId xmlns:p14="http://schemas.microsoft.com/office/powerpoint/2010/main" val="99664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aśnienie prostokątne zaokrąglone 7"/>
          <p:cNvSpPr/>
          <p:nvPr/>
        </p:nvSpPr>
        <p:spPr>
          <a:xfrm>
            <a:off x="349250" y="413841"/>
            <a:ext cx="2787650" cy="2565400"/>
          </a:xfrm>
          <a:prstGeom prst="wedgeRoundRectCallout">
            <a:avLst>
              <a:gd name="adj1" fmla="val -45833"/>
              <a:gd name="adj2" fmla="val 74829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sz="2000" dirty="0" smtClean="0">
                <a:solidFill>
                  <a:schemeClr val="tx2"/>
                </a:solidFill>
              </a:rPr>
              <a:t>Marta:</a:t>
            </a:r>
            <a:endParaRPr lang="pl-PL" sz="2000" dirty="0">
              <a:solidFill>
                <a:schemeClr val="tx2"/>
              </a:solidFill>
            </a:endParaRPr>
          </a:p>
          <a:p>
            <a:r>
              <a:rPr lang="pl-PL" sz="2000" dirty="0">
                <a:solidFill>
                  <a:schemeClr val="tx2"/>
                </a:solidFill>
              </a:rPr>
              <a:t>Chyba nie trzeba nic dodawać </a:t>
            </a:r>
            <a:r>
              <a:rPr lang="pl-PL" sz="2000" dirty="0" smtClean="0">
                <a:solidFill>
                  <a:schemeClr val="tx2"/>
                </a:solidFill>
              </a:rPr>
              <a:t>- szczęśliwy </a:t>
            </a:r>
            <a:r>
              <a:rPr lang="pl-PL" sz="2000" dirty="0">
                <a:solidFill>
                  <a:schemeClr val="tx2"/>
                </a:solidFill>
              </a:rPr>
              <a:t>pies gdy jest blisko swojej Pani</a:t>
            </a:r>
          </a:p>
        </p:txBody>
      </p:sp>
      <p:sp>
        <p:nvSpPr>
          <p:cNvPr id="6" name="Owal 5" descr="Zdjęcie psa Fado, który leży na plecach w rogu między szafką a ścianą. "/>
          <p:cNvSpPr/>
          <p:nvPr/>
        </p:nvSpPr>
        <p:spPr>
          <a:xfrm>
            <a:off x="3340100" y="413841"/>
            <a:ext cx="5600700" cy="6108700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-680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9553929" y="5753100"/>
            <a:ext cx="2058377" cy="523935"/>
          </a:xfrm>
        </p:spPr>
        <p:txBody>
          <a:bodyPr/>
          <a:lstStyle/>
          <a:p>
            <a:r>
              <a:rPr lang="pl-PL" sz="4400" cap="none" dirty="0" err="1" smtClean="0"/>
              <a:t>Fado</a:t>
            </a:r>
            <a:endParaRPr lang="pl-PL" sz="4400" cap="none" dirty="0"/>
          </a:p>
        </p:txBody>
      </p:sp>
    </p:spTree>
    <p:extLst>
      <p:ext uri="{BB962C8B-B14F-4D97-AF65-F5344CB8AC3E}">
        <p14:creationId xmlns:p14="http://schemas.microsoft.com/office/powerpoint/2010/main" val="155547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aśnienie prostokątne zaokrąglone 7"/>
          <p:cNvSpPr/>
          <p:nvPr/>
        </p:nvSpPr>
        <p:spPr>
          <a:xfrm>
            <a:off x="558799" y="190500"/>
            <a:ext cx="2221345" cy="2628900"/>
          </a:xfrm>
          <a:prstGeom prst="wedgeRoundRectCallout">
            <a:avLst>
              <a:gd name="adj1" fmla="val -45833"/>
              <a:gd name="adj2" fmla="val 74829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sz="2000" dirty="0" smtClean="0">
                <a:solidFill>
                  <a:schemeClr val="tx2"/>
                </a:solidFill>
              </a:rPr>
              <a:t>Konrad:</a:t>
            </a:r>
            <a:endParaRPr lang="pl-PL" sz="2000" dirty="0">
              <a:solidFill>
                <a:schemeClr val="tx2"/>
              </a:solidFill>
            </a:endParaRPr>
          </a:p>
          <a:p>
            <a:r>
              <a:rPr lang="pl-PL" sz="2000" dirty="0" err="1" smtClean="0">
                <a:solidFill>
                  <a:schemeClr val="tx2"/>
                </a:solidFill>
              </a:rPr>
              <a:t>Pipi</a:t>
            </a:r>
            <a:r>
              <a:rPr lang="pl-PL" sz="2000" dirty="0" smtClean="0">
                <a:solidFill>
                  <a:schemeClr val="tx2"/>
                </a:solidFill>
              </a:rPr>
              <a:t> uwielbia </a:t>
            </a:r>
            <a:r>
              <a:rPr lang="pl-PL" sz="2000" dirty="0">
                <a:solidFill>
                  <a:schemeClr val="tx2"/>
                </a:solidFill>
              </a:rPr>
              <a:t>grać w piłkę która sama przynosi </a:t>
            </a:r>
            <a:r>
              <a:rPr lang="pl-PL" sz="2000" dirty="0" smtClean="0">
                <a:solidFill>
                  <a:schemeClr val="tx2"/>
                </a:solidFill>
              </a:rPr>
              <a:t/>
            </a:r>
            <a:br>
              <a:rPr lang="pl-PL" sz="2000" dirty="0" smtClean="0">
                <a:solidFill>
                  <a:schemeClr val="tx2"/>
                </a:solidFill>
              </a:rPr>
            </a:br>
            <a:r>
              <a:rPr lang="pl-PL" sz="2000" dirty="0" smtClean="0">
                <a:solidFill>
                  <a:schemeClr val="tx2"/>
                </a:solidFill>
              </a:rPr>
              <a:t>i aportuje</a:t>
            </a:r>
            <a:endParaRPr lang="pl-PL" sz="2000" dirty="0">
              <a:solidFill>
                <a:schemeClr val="tx2"/>
              </a:solidFill>
            </a:endParaRPr>
          </a:p>
        </p:txBody>
      </p:sp>
      <p:sp>
        <p:nvSpPr>
          <p:cNvPr id="11" name="Owal 10" descr="Zdjęcie kota Pipi, który patrzy w obiektyw. "/>
          <p:cNvSpPr/>
          <p:nvPr/>
        </p:nvSpPr>
        <p:spPr>
          <a:xfrm>
            <a:off x="7178674" y="190500"/>
            <a:ext cx="4911725" cy="3492500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Owal 5" descr="Zdjęcie kota Pipi, który patrzy w obiektyw. "/>
          <p:cNvSpPr/>
          <p:nvPr/>
        </p:nvSpPr>
        <p:spPr>
          <a:xfrm>
            <a:off x="2657474" y="762000"/>
            <a:ext cx="4521200" cy="5658941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81" t="-1796" r="562" b="-764"/>
            </a:stretch>
          </a:blipFill>
          <a:ln w="571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9170471" y="5653319"/>
            <a:ext cx="2480754" cy="651754"/>
          </a:xfrm>
        </p:spPr>
        <p:txBody>
          <a:bodyPr/>
          <a:lstStyle/>
          <a:p>
            <a:r>
              <a:rPr lang="pl-PL" sz="4400" cap="none" dirty="0" err="1" smtClean="0"/>
              <a:t>Pipi</a:t>
            </a:r>
            <a:endParaRPr lang="pl-PL" sz="4400" cap="none" dirty="0"/>
          </a:p>
        </p:txBody>
      </p:sp>
    </p:spTree>
    <p:extLst>
      <p:ext uri="{BB962C8B-B14F-4D97-AF65-F5344CB8AC3E}">
        <p14:creationId xmlns:p14="http://schemas.microsoft.com/office/powerpoint/2010/main" val="126155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ytuł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4" name="Gotowy film" descr="Film przedstawia pracownicę, która wraz z psem na smyczy wchodzi do budynku Ministerstwa Rolnictwa i Rozwoju Wsi. Przechodzi przez bramki obrotowe i przez dziedziniec do drugiego budynku. Pojawia się napis, że pies nazywa się Mariusz. Dalej kolejna pracownica z psem na smyczy idzie chodnikiem i wchodzi do budynku. Pojawia się napis, że pies to Basia. Basia podchodzi do portiera, który ją głaszcze. W dalszej części filmu widać pracownicę, która wcześniej wchodziła z psem Mariuszem – teraz wchodzą po schodach i idą korytarzem do pokoju. Pracownica otwiera drzwi do pokoju. W pokoju pies siada na podłodze. W dalszej części filmu widać znowu psa Basię, którego głaszcze inna pracownica. Następnie właścicielka z Basią idą korytarzem do pokoju. Zamykają się drzwi na których jest zdjęcie i krótki opis psa Basi. Następnie widać drzwi na których jest zdjęcie i krótki opis psa Mariusza. Otwierają się drzwi i widać pracownicę przy biurku i psa Mariusza, który leży w legowisku pod biurkiem. W dalszej części filmu widać jak pracownica z psem Basią idą korytarzem. Inna pracownica podchodzi, głaszcze psa i dalej idą razem, kobiety rozmawiają ze sobą. Na końcu filmu pies Mariusz biegnie chodnikiem w kierunku kamery, na końcu radośnie szczeka. Film nie zawiera dialogów, tylko podkład muzyczny. ">
            <a:hlinkClick r:id="" action="ppaction://media"/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44997634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1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0408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Logo Ministerstwa Rolnictwa i Rozwoju Wsi z napisem Ministerstwo Rolnictwa i Rozwoju Wsi. 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929" y="4826210"/>
            <a:ext cx="4350327" cy="1284706"/>
          </a:xfrm>
          <a:prstGeom prst="rect">
            <a:avLst/>
          </a:prstGeom>
        </p:spPr>
      </p:pic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3482415" y="2481943"/>
            <a:ext cx="7017488" cy="2453315"/>
          </a:xfrm>
        </p:spPr>
        <p:txBody>
          <a:bodyPr>
            <a:normAutofit/>
          </a:bodyPr>
          <a:lstStyle/>
          <a:p>
            <a:r>
              <a:rPr lang="pl-PL" sz="1800" dirty="0"/>
              <a:t>Jacek Marek</a:t>
            </a:r>
          </a:p>
          <a:p>
            <a:r>
              <a:rPr lang="pl-PL" sz="1800" dirty="0"/>
              <a:t>zastępca dyrektora</a:t>
            </a:r>
          </a:p>
          <a:p>
            <a:r>
              <a:rPr lang="pl-PL" sz="1800" dirty="0"/>
              <a:t>Biura Dyrektora Generalnego</a:t>
            </a:r>
          </a:p>
          <a:p>
            <a:r>
              <a:rPr lang="pl-PL" sz="1800" dirty="0"/>
              <a:t> </a:t>
            </a:r>
          </a:p>
          <a:p>
            <a:r>
              <a:rPr lang="en-GB" sz="1800" dirty="0"/>
              <a:t>e-mail: </a:t>
            </a:r>
            <a:r>
              <a:rPr lang="en-GB" sz="1800" u="sng" dirty="0">
                <a:hlinkClick r:id="rId4"/>
              </a:rPr>
              <a:t>Jacek.Marek@minrol.gov.pl</a:t>
            </a:r>
            <a:r>
              <a:rPr lang="en-GB" sz="1800" dirty="0"/>
              <a:t> </a:t>
            </a:r>
            <a:endParaRPr lang="pl-PL" sz="1800" dirty="0"/>
          </a:p>
          <a:p>
            <a:r>
              <a:rPr lang="pl-PL" sz="1800" dirty="0"/>
              <a:t>tel.: 22 623 16 07</a:t>
            </a:r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3242929" y="1073889"/>
            <a:ext cx="8187071" cy="1408054"/>
          </a:xfrm>
        </p:spPr>
        <p:txBody>
          <a:bodyPr>
            <a:noAutofit/>
          </a:bodyPr>
          <a:lstStyle/>
          <a:p>
            <a:r>
              <a:rPr lang="pl-PL" sz="4000" dirty="0" smtClean="0"/>
              <a:t>zapraszamy do kontaktu:</a:t>
            </a:r>
            <a:endParaRPr lang="pl-PL" sz="4000" dirty="0"/>
          </a:p>
        </p:txBody>
      </p:sp>
    </p:spTree>
    <p:extLst>
      <p:ext uri="{BB962C8B-B14F-4D97-AF65-F5344CB8AC3E}">
        <p14:creationId xmlns:p14="http://schemas.microsoft.com/office/powerpoint/2010/main" val="3805493493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dznaka">
  <a:themeElements>
    <a:clrScheme name="Średni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6225_TF67530480.potx" id="{2EAE6FAF-74BA-439E-A308-85D8F788E82D}" vid="{F3678891-4ACE-4DC1-B268-3AD6A08101F6}"/>
    </a:ext>
  </a:extLst>
</a:theme>
</file>

<file path=ppt/theme/theme2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55D5C12-9048-448D-A69C-F00736C0732E}">
  <ds:schemaRefs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purl.org/dc/dcmitype/"/>
    <ds:schemaRef ds:uri="71af3243-3dd4-4a8d-8c0d-dd76da1f02a5"/>
    <ds:schemaRef ds:uri="http://schemas.microsoft.com/office/2006/metadata/properties"/>
    <ds:schemaRef ds:uri="http://schemas.microsoft.com/office/2006/documentManagement/types"/>
    <ds:schemaRef ds:uri="http://purl.org/dc/elements/1.1/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DD0DBFED-7AB5-403D-9982-F81C20C3F5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32C9D10-CA80-4BC9-9D59-B4B9486E932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Projekt Znaczek</Template>
  <TotalTime>0</TotalTime>
  <Words>908</Words>
  <Application>Microsoft Office PowerPoint</Application>
  <PresentationFormat>Panoramiczny</PresentationFormat>
  <Paragraphs>135</Paragraphs>
  <Slides>18</Slides>
  <Notes>16</Notes>
  <HiddenSlides>0</HiddenSlides>
  <MMClips>2</MMClips>
  <ScaleCrop>false</ScaleCrop>
  <HeadingPairs>
    <vt:vector size="6" baseType="variant">
      <vt:variant>
        <vt:lpstr>Używane czcionki</vt:lpstr>
      </vt:variant>
      <vt:variant>
        <vt:i4>4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Impact</vt:lpstr>
      <vt:lpstr>Odznaka</vt:lpstr>
      <vt:lpstr>Pies  w pracy</vt:lpstr>
      <vt:lpstr>Ogólne założenia</vt:lpstr>
      <vt:lpstr>zasada działania</vt:lpstr>
      <vt:lpstr>Informacja na drzwiach</vt:lpstr>
      <vt:lpstr>O czym warto Pamiętać? </vt:lpstr>
      <vt:lpstr>O czym JESZCZE warto Pamiętać?</vt:lpstr>
      <vt:lpstr>Korzyści z projektu</vt:lpstr>
      <vt:lpstr>Pies w pracy w badaniach</vt:lpstr>
      <vt:lpstr>statystyki</vt:lpstr>
      <vt:lpstr>Opinie Odbiorców</vt:lpstr>
      <vt:lpstr>Pako</vt:lpstr>
      <vt:lpstr>Pepinka</vt:lpstr>
      <vt:lpstr>Baloo</vt:lpstr>
      <vt:lpstr>Nero</vt:lpstr>
      <vt:lpstr>Fado</vt:lpstr>
      <vt:lpstr>Pipi</vt:lpstr>
      <vt:lpstr>Prezentacja programu PowerPoint</vt:lpstr>
      <vt:lpstr>zapraszamy do kontaktu: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2021-11-14T14:23:48Z</dcterms:created>
  <dcterms:modified xsi:type="dcterms:W3CDTF">2021-12-22T12:05:47Z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