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1692</TotalTime>
  <Words>1597</Words>
  <Application>Microsoft Office PowerPoint</Application>
  <PresentationFormat>Pokaz na ekranie (4:3)</PresentationFormat>
  <Paragraphs>342</Paragraphs>
  <Slides>37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5 Obsługa techniczna samochodów pożarniczych</vt:lpstr>
      <vt:lpstr>MATERIAŁ NAUCZANIA</vt:lpstr>
      <vt:lpstr>Samochód pożarniczy</vt:lpstr>
      <vt:lpstr>Podstawowe warunki  użytkowania samochodu</vt:lpstr>
      <vt:lpstr>Podstawowe warunki  użytkowania samochodu</vt:lpstr>
      <vt:lpstr>Podstawowe warunki  użytkowania samochodu</vt:lpstr>
      <vt:lpstr>Obsługa techniczna pojazdu</vt:lpstr>
      <vt:lpstr>Przygotowanie samochodu do jazdy               (obsługa codzienna)</vt:lpstr>
      <vt:lpstr>Przygotowanie samochodu do jazdy             (obsługa codzienna)</vt:lpstr>
      <vt:lpstr>Prezentacja programu PowerPoint</vt:lpstr>
      <vt:lpstr>Przygotowanie samochodu do jazdy             (obsługa codzienna)</vt:lpstr>
      <vt:lpstr>Przygotowanie samochodu do jazdy             (obsługa codzienna) AUTOPOMPA:</vt:lpstr>
      <vt:lpstr>Przygotowanie samochodu do jazdy             (obsługa codzienna) NADWOZIE I WYPOSAŻENIE POŻARNICZE:</vt:lpstr>
      <vt:lpstr>Prezentacja programu PowerPoint</vt:lpstr>
      <vt:lpstr>Obsługa wyposażenia pożarniczego  i urządzeń dodatkowych</vt:lpstr>
      <vt:lpstr>Obsługa wyposażenia pożarniczego  i urządzeń dodatkowych</vt:lpstr>
      <vt:lpstr>Prezentacja programu PowerPoint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Szczelność układu wodno-pianowego  (próba szczelności „na sucho”) </vt:lpstr>
      <vt:lpstr>Obsługa wyposażenia pożarniczego  i urządzeń dodatkowych</vt:lpstr>
      <vt:lpstr>Prezentacja programu PowerPoint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Podstawowe zasady przechowywania  paliw i smarów</vt:lpstr>
      <vt:lpstr>Prezentacja programu PowerPoint</vt:lpstr>
      <vt:lpstr>CELE  SZCZEGÓŁOWE</vt:lpstr>
      <vt:lpstr>DANE ŹRÓDŁOWE</vt:lpstr>
      <vt:lpstr>DANE ŹRÓDŁOWE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210</cp:revision>
  <dcterms:created xsi:type="dcterms:W3CDTF">2014-03-01T12:20:49Z</dcterms:created>
  <dcterms:modified xsi:type="dcterms:W3CDTF">2016-05-25T11:41:34Z</dcterms:modified>
</cp:coreProperties>
</file>