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3"/>
  </p:notesMasterIdLst>
  <p:sldIdLst>
    <p:sldId id="263" r:id="rId5"/>
    <p:sldId id="290" r:id="rId6"/>
    <p:sldId id="301" r:id="rId7"/>
    <p:sldId id="260" r:id="rId8"/>
    <p:sldId id="304" r:id="rId9"/>
    <p:sldId id="305" r:id="rId10"/>
    <p:sldId id="270" r:id="rId11"/>
    <p:sldId id="30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6E41F-ACDB-53A4-E750-C897E69ED6ED}" name="Maria Majcherek" initials="MM" userId="S::maria.majcherek@paih.gov.pl::533199b9-018c-4948-bc7a-e487b369b0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86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CFFCA-0379-4FA3-96BA-FE4E7AEF51F9}" v="16" dt="2022-06-08T16:14:18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95" autoAdjust="0"/>
    <p:restoredTop sz="94694"/>
  </p:normalViewPr>
  <p:slideViewPr>
    <p:cSldViewPr snapToObjects="1" showGuides="1">
      <p:cViewPr>
        <p:scale>
          <a:sx n="75" d="100"/>
          <a:sy n="75" d="100"/>
        </p:scale>
        <p:origin x="-48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Majcherek" userId="533199b9-018c-4948-bc7a-e487b369b06d" providerId="ADAL" clId="{B25CFFCA-0379-4FA3-96BA-FE4E7AEF51F9}"/>
    <pc:docChg chg="undo custSel addSld delSld modSld">
      <pc:chgData name="Maria Majcherek" userId="533199b9-018c-4948-bc7a-e487b369b06d" providerId="ADAL" clId="{B25CFFCA-0379-4FA3-96BA-FE4E7AEF51F9}" dt="2022-06-08T16:21:43.684" v="127"/>
      <pc:docMkLst>
        <pc:docMk/>
      </pc:docMkLst>
      <pc:sldChg chg="addSp modSp mod">
        <pc:chgData name="Maria Majcherek" userId="533199b9-018c-4948-bc7a-e487b369b06d" providerId="ADAL" clId="{B25CFFCA-0379-4FA3-96BA-FE4E7AEF51F9}" dt="2022-06-08T16:01:17.953" v="52" actId="1076"/>
        <pc:sldMkLst>
          <pc:docMk/>
          <pc:sldMk cId="1634454117" sldId="258"/>
        </pc:sldMkLst>
        <pc:picChg chg="add mod modCrop">
          <ac:chgData name="Maria Majcherek" userId="533199b9-018c-4948-bc7a-e487b369b06d" providerId="ADAL" clId="{B25CFFCA-0379-4FA3-96BA-FE4E7AEF51F9}" dt="2022-06-08T16:01:17.953" v="52" actId="1076"/>
          <ac:picMkLst>
            <pc:docMk/>
            <pc:sldMk cId="1634454117" sldId="258"/>
            <ac:picMk id="3" creationId="{5DC9A7F6-726D-7F36-8B14-F7E7588C3149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3:24.033" v="109" actId="1076"/>
        <pc:sldMkLst>
          <pc:docMk/>
          <pc:sldMk cId="550013190" sldId="260"/>
        </pc:sldMkLst>
        <pc:picChg chg="add mod modCrop">
          <ac:chgData name="Maria Majcherek" userId="533199b9-018c-4948-bc7a-e487b369b06d" providerId="ADAL" clId="{B25CFFCA-0379-4FA3-96BA-FE4E7AEF51F9}" dt="2022-06-08T16:13:24.033" v="109" actId="1076"/>
          <ac:picMkLst>
            <pc:docMk/>
            <pc:sldMk cId="550013190" sldId="260"/>
            <ac:picMk id="5" creationId="{8E0F7321-AE70-EBE8-A3BF-0CE2CA6A95B6}"/>
          </ac:picMkLst>
        </pc:picChg>
        <pc:picChg chg="add del mod">
          <ac:chgData name="Maria Majcherek" userId="533199b9-018c-4948-bc7a-e487b369b06d" providerId="ADAL" clId="{B25CFFCA-0379-4FA3-96BA-FE4E7AEF51F9}" dt="2022-06-08T16:10:34.950" v="83" actId="478"/>
          <ac:picMkLst>
            <pc:docMk/>
            <pc:sldMk cId="550013190" sldId="260"/>
            <ac:picMk id="7" creationId="{AC29CED0-1B01-D12B-A6B3-7B3755AF0D3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5:57:23.777" v="30" actId="1076"/>
        <pc:sldMkLst>
          <pc:docMk/>
          <pc:sldMk cId="3657582160" sldId="263"/>
        </pc:sldMkLst>
        <pc:grpChg chg="mod">
          <ac:chgData name="Maria Majcherek" userId="533199b9-018c-4948-bc7a-e487b369b06d" providerId="ADAL" clId="{B25CFFCA-0379-4FA3-96BA-FE4E7AEF51F9}" dt="2022-06-08T15:53:38.890" v="0" actId="1076"/>
          <ac:grpSpMkLst>
            <pc:docMk/>
            <pc:sldMk cId="3657582160" sldId="263"/>
            <ac:grpSpMk id="7" creationId="{00000000-0000-0000-0000-000000000000}"/>
          </ac:grpSpMkLst>
        </pc:grpChg>
        <pc:picChg chg="add mod modCrop">
          <ac:chgData name="Maria Majcherek" userId="533199b9-018c-4948-bc7a-e487b369b06d" providerId="ADAL" clId="{B25CFFCA-0379-4FA3-96BA-FE4E7AEF51F9}" dt="2022-06-08T15:57:23.777" v="30" actId="1076"/>
          <ac:picMkLst>
            <pc:docMk/>
            <pc:sldMk cId="3657582160" sldId="263"/>
            <ac:picMk id="5" creationId="{B5AF53B1-9245-746E-BC82-11C20A3FA89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1:40.922" v="90"/>
        <pc:sldMkLst>
          <pc:docMk/>
          <pc:sldMk cId="3511661286" sldId="270"/>
        </pc:sldMkLst>
        <pc:picChg chg="add mod">
          <ac:chgData name="Maria Majcherek" userId="533199b9-018c-4948-bc7a-e487b369b06d" providerId="ADAL" clId="{B25CFFCA-0379-4FA3-96BA-FE4E7AEF51F9}" dt="2022-06-08T16:11:40.922" v="90"/>
          <ac:picMkLst>
            <pc:docMk/>
            <pc:sldMk cId="3511661286" sldId="270"/>
            <ac:picMk id="14" creationId="{FE5688F1-17A1-E73E-54DE-525D4EE64F42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09:50.014" v="77"/>
        <pc:sldMkLst>
          <pc:docMk/>
          <pc:sldMk cId="978720847" sldId="290"/>
        </pc:sldMkLst>
        <pc:grpChg chg="del">
          <ac:chgData name="Maria Majcherek" userId="533199b9-018c-4948-bc7a-e487b369b06d" providerId="ADAL" clId="{B25CFFCA-0379-4FA3-96BA-FE4E7AEF51F9}" dt="2022-06-08T16:07:36.199" v="65" actId="478"/>
          <ac:grpSpMkLst>
            <pc:docMk/>
            <pc:sldMk cId="978720847" sldId="290"/>
            <ac:grpSpMk id="9" creationId="{00000000-0000-0000-0000-000000000000}"/>
          </ac:grpSpMkLst>
        </pc:grpChg>
        <pc:grpChg chg="add mod">
          <ac:chgData name="Maria Majcherek" userId="533199b9-018c-4948-bc7a-e487b369b06d" providerId="ADAL" clId="{B25CFFCA-0379-4FA3-96BA-FE4E7AEF51F9}" dt="2022-06-08T16:09:38.231" v="76"/>
          <ac:grpSpMkLst>
            <pc:docMk/>
            <pc:sldMk cId="978720847" sldId="290"/>
            <ac:grpSpMk id="13" creationId="{6BAF171F-D824-E8D2-5AE7-E3D472F877B6}"/>
          </ac:grpSpMkLst>
        </pc:grpChg>
        <pc:picChg chg="add del mod">
          <ac:chgData name="Maria Majcherek" userId="533199b9-018c-4948-bc7a-e487b369b06d" providerId="ADAL" clId="{B25CFFCA-0379-4FA3-96BA-FE4E7AEF51F9}" dt="2022-06-08T16:01:59.260" v="55" actId="478"/>
          <ac:picMkLst>
            <pc:docMk/>
            <pc:sldMk cId="978720847" sldId="290"/>
            <ac:picMk id="3" creationId="{36BEBACF-7DB0-9EFA-9C6C-E9DED3120B85}"/>
          </ac:picMkLst>
        </pc:picChg>
        <pc:picChg chg="add del mod">
          <ac:chgData name="Maria Majcherek" userId="533199b9-018c-4948-bc7a-e487b369b06d" providerId="ADAL" clId="{B25CFFCA-0379-4FA3-96BA-FE4E7AEF51F9}" dt="2022-06-08T16:07:35.607" v="64" actId="478"/>
          <ac:picMkLst>
            <pc:docMk/>
            <pc:sldMk cId="978720847" sldId="290"/>
            <ac:picMk id="7" creationId="{3131F134-91BF-1DA1-C959-681A02BF042A}"/>
          </ac:picMkLst>
        </pc:picChg>
        <pc:picChg chg="add del mod">
          <ac:chgData name="Maria Majcherek" userId="533199b9-018c-4948-bc7a-e487b369b06d" providerId="ADAL" clId="{B25CFFCA-0379-4FA3-96BA-FE4E7AEF51F9}" dt="2022-06-08T16:09:37.509" v="75" actId="478"/>
          <ac:picMkLst>
            <pc:docMk/>
            <pc:sldMk cId="978720847" sldId="290"/>
            <ac:picMk id="12" creationId="{4E4E80DA-21F8-27F8-353E-0383DA20B820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4" creationId="{880E9412-97B7-11E6-06C5-E26E4077C11C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5" creationId="{6327DD52-25AD-4BF3-F7ED-32E2F1C36D79}"/>
          </ac:picMkLst>
        </pc:picChg>
        <pc:picChg chg="add mod">
          <ac:chgData name="Maria Majcherek" userId="533199b9-018c-4948-bc7a-e487b369b06d" providerId="ADAL" clId="{B25CFFCA-0379-4FA3-96BA-FE4E7AEF51F9}" dt="2022-06-08T16:09:50.014" v="77"/>
          <ac:picMkLst>
            <pc:docMk/>
            <pc:sldMk cId="978720847" sldId="290"/>
            <ac:picMk id="16" creationId="{967B8E19-C858-7A54-C2F9-D37AB9EF4A33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5:11.593" v="122" actId="1076"/>
        <pc:sldMkLst>
          <pc:docMk/>
          <pc:sldMk cId="245420641" sldId="291"/>
        </pc:sldMkLst>
        <pc:picChg chg="add mod">
          <ac:chgData name="Maria Majcherek" userId="533199b9-018c-4948-bc7a-e487b369b06d" providerId="ADAL" clId="{B25CFFCA-0379-4FA3-96BA-FE4E7AEF51F9}" dt="2022-06-08T16:15:11.593" v="122" actId="1076"/>
          <ac:picMkLst>
            <pc:docMk/>
            <pc:sldMk cId="245420641" sldId="291"/>
            <ac:picMk id="9" creationId="{01184642-08A6-DE00-A7EE-1021816B53EA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0:08.726" v="79" actId="478"/>
        <pc:sldMkLst>
          <pc:docMk/>
          <pc:sldMk cId="3467592389" sldId="292"/>
        </pc:sldMkLst>
        <pc:grpChg chg="add del mod">
          <ac:chgData name="Maria Majcherek" userId="533199b9-018c-4948-bc7a-e487b369b06d" providerId="ADAL" clId="{B25CFFCA-0379-4FA3-96BA-FE4E7AEF51F9}" dt="2022-06-08T16:10:08.726" v="79" actId="478"/>
          <ac:grpSpMkLst>
            <pc:docMk/>
            <pc:sldMk cId="3467592389" sldId="292"/>
            <ac:grpSpMk id="9" creationId="{1219DCC4-A24E-9BC9-2671-013A25005A43}"/>
          </ac:grpSpMkLst>
        </pc:grpChg>
        <pc:picChg chg="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0" creationId="{791463C9-E5B3-7477-93F5-D482C5B6ACC0}"/>
          </ac:picMkLst>
        </pc:picChg>
        <pc:picChg chg="del 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1" creationId="{24D82533-A692-7830-1C91-D906503E0098}"/>
          </ac:picMkLst>
        </pc:picChg>
        <pc:picChg chg="add mod">
          <ac:chgData name="Maria Majcherek" userId="533199b9-018c-4948-bc7a-e487b369b06d" providerId="ADAL" clId="{B25CFFCA-0379-4FA3-96BA-FE4E7AEF51F9}" dt="2022-06-08T16:09:58.438" v="78"/>
          <ac:picMkLst>
            <pc:docMk/>
            <pc:sldMk cId="3467592389" sldId="292"/>
            <ac:picMk id="13" creationId="{54747AF7-0F58-D0C3-E7A9-06589F68DC1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16.221" v="80"/>
        <pc:sldMkLst>
          <pc:docMk/>
          <pc:sldMk cId="2494940144" sldId="295"/>
        </pc:sldMkLst>
        <pc:picChg chg="add mod">
          <ac:chgData name="Maria Majcherek" userId="533199b9-018c-4948-bc7a-e487b369b06d" providerId="ADAL" clId="{B25CFFCA-0379-4FA3-96BA-FE4E7AEF51F9}" dt="2022-06-08T16:10:16.221" v="80"/>
          <ac:picMkLst>
            <pc:docMk/>
            <pc:sldMk cId="2494940144" sldId="295"/>
            <ac:picMk id="9" creationId="{41E5B207-9229-E5EC-D6B0-A25CB37511D5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8:36.604" v="126" actId="20577"/>
        <pc:sldMkLst>
          <pc:docMk/>
          <pc:sldMk cId="2494940144" sldId="296"/>
        </pc:sldMkLst>
        <pc:spChg chg="mod">
          <ac:chgData name="Maria Majcherek" userId="533199b9-018c-4948-bc7a-e487b369b06d" providerId="ADAL" clId="{B25CFFCA-0379-4FA3-96BA-FE4E7AEF51F9}" dt="2022-06-08T16:18:36.604" v="126" actId="20577"/>
          <ac:spMkLst>
            <pc:docMk/>
            <pc:sldMk cId="2494940144" sldId="296"/>
            <ac:spMk id="5" creationId="{778CB586-F539-B343-842E-DFDA5B1280D2}"/>
          </ac:spMkLst>
        </pc:spChg>
        <pc:picChg chg="add mod">
          <ac:chgData name="Maria Majcherek" userId="533199b9-018c-4948-bc7a-e487b369b06d" providerId="ADAL" clId="{B25CFFCA-0379-4FA3-96BA-FE4E7AEF51F9}" dt="2022-06-08T16:10:21.998" v="81"/>
          <ac:picMkLst>
            <pc:docMk/>
            <pc:sldMk cId="2494940144" sldId="296"/>
            <ac:picMk id="9" creationId="{389E66C8-84A6-6F4D-72AA-2B28FE0FAF8C}"/>
          </ac:picMkLst>
        </pc:picChg>
      </pc:sldChg>
      <pc:sldChg chg="addSp modSp addCm">
        <pc:chgData name="Maria Majcherek" userId="533199b9-018c-4948-bc7a-e487b369b06d" providerId="ADAL" clId="{B25CFFCA-0379-4FA3-96BA-FE4E7AEF51F9}" dt="2022-06-08T16:21:43.684" v="127"/>
        <pc:sldMkLst>
          <pc:docMk/>
          <pc:sldMk cId="302845305" sldId="297"/>
        </pc:sldMkLst>
        <pc:picChg chg="add mod">
          <ac:chgData name="Maria Majcherek" userId="533199b9-018c-4948-bc7a-e487b369b06d" providerId="ADAL" clId="{B25CFFCA-0379-4FA3-96BA-FE4E7AEF51F9}" dt="2022-06-08T16:10:41.994" v="84"/>
          <ac:picMkLst>
            <pc:docMk/>
            <pc:sldMk cId="302845305" sldId="297"/>
            <ac:picMk id="9" creationId="{7B116AB0-30FC-E401-3EC1-A2886E939F3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50.571" v="85"/>
        <pc:sldMkLst>
          <pc:docMk/>
          <pc:sldMk cId="47634191" sldId="299"/>
        </pc:sldMkLst>
        <pc:picChg chg="add mod">
          <ac:chgData name="Maria Majcherek" userId="533199b9-018c-4948-bc7a-e487b369b06d" providerId="ADAL" clId="{B25CFFCA-0379-4FA3-96BA-FE4E7AEF51F9}" dt="2022-06-08T16:10:50.571" v="85"/>
          <ac:picMkLst>
            <pc:docMk/>
            <pc:sldMk cId="47634191" sldId="299"/>
            <ac:picMk id="11" creationId="{260F3D70-4BEA-31AB-7A6C-FA83AEA1E3FE}"/>
          </ac:picMkLst>
        </pc:picChg>
      </pc:sldChg>
      <pc:sldChg chg="add del">
        <pc:chgData name="Maria Majcherek" userId="533199b9-018c-4948-bc7a-e487b369b06d" providerId="ADAL" clId="{B25CFFCA-0379-4FA3-96BA-FE4E7AEF51F9}" dt="2022-06-08T16:14:07.649" v="111"/>
        <pc:sldMkLst>
          <pc:docMk/>
          <pc:sldMk cId="713222976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2022-06-13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842" y="511686"/>
            <a:ext cx="2749574" cy="1143872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xmlns="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xmlns="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  <a:r>
              <a:rPr lang="pl-PL" dirty="0" smtClean="0"/>
              <a:t>podrozdziału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20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lang="pl-PL" sz="1800" b="1" i="0" kern="1200" dirty="0">
                <a:solidFill>
                  <a:schemeClr val="tx2"/>
                </a:solidFill>
                <a:latin typeface="Montserrat" pitchFamily="2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413336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0" y="134076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</p:spTree>
    <p:extLst>
      <p:ext uri="{BB962C8B-B14F-4D97-AF65-F5344CB8AC3E}">
        <p14:creationId xmlns:p14="http://schemas.microsoft.com/office/powerpoint/2010/main" val="306600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xmlns="" id="{36D755EC-0B70-6C40-BDA8-ABC049943CEE}"/>
              </a:ext>
            </a:extLst>
          </p:cNvPr>
          <p:cNvSpPr txBox="1">
            <a:spLocks/>
          </p:cNvSpPr>
          <p:nvPr userDrawn="1"/>
        </p:nvSpPr>
        <p:spPr>
          <a:xfrm>
            <a:off x="3071664" y="677937"/>
            <a:ext cx="8283724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4000" b="1" i="0" kern="1200" dirty="0" smtClean="0">
                <a:solidFill>
                  <a:schemeClr val="accent1"/>
                </a:solidFill>
                <a:latin typeface="Montserrat" pitchFamily="2" charset="0"/>
                <a:ea typeface="+mj-ea"/>
                <a:cs typeface="+mj-cs"/>
              </a:rPr>
              <a:t>Kliknij, aby edytować styl</a:t>
            </a:r>
            <a:endParaRPr lang="pl-PL" sz="4000" b="1" i="0" kern="1200" dirty="0">
              <a:solidFill>
                <a:schemeClr val="accent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ymbol zastępczy zawartości 3">
            <a:extLst>
              <a:ext uri="{FF2B5EF4-FFF2-40B4-BE49-F238E27FC236}">
                <a16:creationId xmlns:a16="http://schemas.microsoft.com/office/drawing/2014/main" xmlns="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6" name="Symbol zastępczy zawartości 3">
            <a:extLst>
              <a:ext uri="{FF2B5EF4-FFF2-40B4-BE49-F238E27FC236}">
                <a16:creationId xmlns:a16="http://schemas.microsoft.com/office/drawing/2014/main" xmlns="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xmlns="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8" name="Symbol zastępczy tekstu 2">
            <a:extLst>
              <a:ext uri="{FF2B5EF4-FFF2-40B4-BE49-F238E27FC236}">
                <a16:creationId xmlns:a16="http://schemas.microsoft.com/office/drawing/2014/main" xmlns="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5339" y="838783"/>
            <a:ext cx="159727" cy="453961"/>
            <a:chOff x="1312556" y="2873265"/>
            <a:chExt cx="159727" cy="453961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7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2197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677937"/>
            <a:ext cx="8283724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ymbol zastępczy zawartości 3">
            <a:extLst>
              <a:ext uri="{FF2B5EF4-FFF2-40B4-BE49-F238E27FC236}">
                <a16:creationId xmlns:a16="http://schemas.microsoft.com/office/drawing/2014/main" xmlns="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5" name="Symbol zastępczy zawartości 3">
            <a:extLst>
              <a:ext uri="{FF2B5EF4-FFF2-40B4-BE49-F238E27FC236}">
                <a16:creationId xmlns:a16="http://schemas.microsoft.com/office/drawing/2014/main" xmlns="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6" name="Symbol zastępczy tekstu 2">
            <a:extLst>
              <a:ext uri="{FF2B5EF4-FFF2-40B4-BE49-F238E27FC236}">
                <a16:creationId xmlns:a16="http://schemas.microsoft.com/office/drawing/2014/main" xmlns="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xmlns="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836712"/>
            <a:ext cx="159727" cy="453961"/>
            <a:chOff x="1312556" y="2873265"/>
            <a:chExt cx="159727" cy="453961"/>
          </a:xfrm>
        </p:grpSpPr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5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2197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677937"/>
            <a:ext cx="8283724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2855A0C8-524F-A844-99FD-DE3B84A6AD74}"/>
              </a:ext>
            </a:extLst>
          </p:cNvPr>
          <p:cNvSpPr/>
          <p:nvPr userDrawn="1"/>
        </p:nvSpPr>
        <p:spPr>
          <a:xfrm>
            <a:off x="3071664" y="1628800"/>
            <a:ext cx="393099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C5E081DF-CFFA-5D47-A503-0C00807C0512}"/>
              </a:ext>
            </a:extLst>
          </p:cNvPr>
          <p:cNvSpPr/>
          <p:nvPr userDrawn="1"/>
        </p:nvSpPr>
        <p:spPr>
          <a:xfrm>
            <a:off x="7299222" y="1628800"/>
            <a:ext cx="4125369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xmlns="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81917" y="2632026"/>
            <a:ext cx="356682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xmlns="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40757" y="2632026"/>
            <a:ext cx="3743188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xmlns="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81917" y="1681164"/>
            <a:ext cx="3566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xmlns="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440757" y="1681164"/>
            <a:ext cx="374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836712"/>
            <a:ext cx="159727" cy="453961"/>
            <a:chOff x="1312556" y="2873265"/>
            <a:chExt cx="159727" cy="453961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5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2197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616" y="2403822"/>
            <a:ext cx="2723655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9616" y="3172564"/>
            <a:ext cx="2723655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661" y="764703"/>
            <a:ext cx="2724611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xmlns="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xmlns="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43" t="13049" r="24637" b="16627"/>
          <a:stretch/>
        </p:blipFill>
        <p:spPr>
          <a:xfrm flipV="1">
            <a:off x="10341429" y="862482"/>
            <a:ext cx="1803243" cy="5995517"/>
          </a:xfrm>
          <a:prstGeom prst="rect">
            <a:avLst/>
          </a:prstGeom>
        </p:spPr>
      </p:pic>
      <p:pic>
        <p:nvPicPr>
          <p:cNvPr id="13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219718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01DDC0D-BC7A-4D40-9C31-1FF91DEF6E18}"/>
              </a:ext>
            </a:extLst>
          </p:cNvPr>
          <p:cNvSpPr/>
          <p:nvPr userDrawn="1"/>
        </p:nvSpPr>
        <p:spPr>
          <a:xfrm>
            <a:off x="0" y="-27384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894555"/>
            <a:ext cx="3384376" cy="1598341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xmlns="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808" y="1443106"/>
            <a:ext cx="727179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55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386055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7D338BE-B242-5648-993E-C14D314F8DAA}"/>
              </a:ext>
            </a:extLst>
          </p:cNvPr>
          <p:cNvSpPr/>
          <p:nvPr userDrawn="1"/>
        </p:nvSpPr>
        <p:spPr>
          <a:xfrm>
            <a:off x="-24680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00" y="116632"/>
            <a:ext cx="8354144" cy="821507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8400" y="1073076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 flipH="1">
            <a:off x="-24680" y="960120"/>
            <a:ext cx="2351584" cy="54406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7D338BE-B242-5648-993E-C14D314F8DAA}"/>
              </a:ext>
            </a:extLst>
          </p:cNvPr>
          <p:cNvSpPr/>
          <p:nvPr userDrawn="1"/>
        </p:nvSpPr>
        <p:spPr>
          <a:xfrm>
            <a:off x="-24680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2889941"/>
            <a:ext cx="8354144" cy="821507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8400" y="4221088"/>
            <a:ext cx="8354144" cy="18722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</a:t>
            </a:r>
            <a:r>
              <a:rPr lang="pl-PL" dirty="0" smtClean="0"/>
              <a:t>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 flipH="1">
            <a:off x="-24680" y="960120"/>
            <a:ext cx="2351584" cy="54406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3140968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04776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32202" b="7769"/>
          <a:stretch/>
        </p:blipFill>
        <p:spPr>
          <a:xfrm flipH="1">
            <a:off x="-2" y="1516284"/>
            <a:ext cx="5849449" cy="5341716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3832" y="2765772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  <p:sp>
        <p:nvSpPr>
          <p:cNvPr id="13" name="Symbol zastępczy tekstu 4">
            <a:extLst>
              <a:ext uri="{FF2B5EF4-FFF2-40B4-BE49-F238E27FC236}">
                <a16:creationId xmlns:a16="http://schemas.microsoft.com/office/drawing/2014/main" xmlns="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4381590" y="2852936"/>
            <a:ext cx="159727" cy="453961"/>
            <a:chOff x="1312556" y="2873265"/>
            <a:chExt cx="159727" cy="453961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32202" b="7769"/>
          <a:stretch/>
        </p:blipFill>
        <p:spPr>
          <a:xfrm flipH="1">
            <a:off x="-2" y="1516284"/>
            <a:ext cx="5849449" cy="534171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4381591" y="2852936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3832" y="2765772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xmlns="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5" t="8149" r="6522" b="40647"/>
          <a:stretch/>
        </p:blipFill>
        <p:spPr>
          <a:xfrm flipH="1" flipV="1">
            <a:off x="0" y="2290954"/>
            <a:ext cx="5286708" cy="45670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009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008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3863752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8633" y="260648"/>
            <a:ext cx="2749574" cy="11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763183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46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46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92896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335699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46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2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028"/>
            <a:ext cx="8212113" cy="564804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2477185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3325570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636BDFCF-5F03-4F48-9D1A-77844C110AE3}"/>
              </a:ext>
            </a:extLst>
          </p:cNvPr>
          <p:cNvSpPr/>
          <p:nvPr userDrawn="1"/>
        </p:nvSpPr>
        <p:spPr>
          <a:xfrm>
            <a:off x="2787703" y="413336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46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xmlns="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xmlns="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8" name="Tytuł 1">
            <a:extLst>
              <a:ext uri="{FF2B5EF4-FFF2-40B4-BE49-F238E27FC236}">
                <a16:creationId xmlns:a16="http://schemas.microsoft.com/office/drawing/2014/main" xmlns="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763183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rgbClr val="1418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19" name="Podtytuł 2">
            <a:extLst>
              <a:ext uri="{FF2B5EF4-FFF2-40B4-BE49-F238E27FC236}">
                <a16:creationId xmlns:a16="http://schemas.microsoft.com/office/drawing/2014/main" xmlns="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418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726" r:id="rId6"/>
    <p:sldLayoutId id="2147483723" r:id="rId7"/>
    <p:sldLayoutId id="2147483727" r:id="rId8"/>
    <p:sldLayoutId id="2147483712" r:id="rId9"/>
    <p:sldLayoutId id="2147483729" r:id="rId10"/>
    <p:sldLayoutId id="2147483730" r:id="rId11"/>
    <p:sldLayoutId id="2147483731" r:id="rId12"/>
    <p:sldLayoutId id="2147483692" r:id="rId13"/>
    <p:sldLayoutId id="2147483693" r:id="rId14"/>
    <p:sldLayoutId id="2147483722" r:id="rId15"/>
    <p:sldLayoutId id="2147483710" r:id="rId16"/>
    <p:sldLayoutId id="2147483711" r:id="rId17"/>
    <p:sldLayoutId id="2147483703" r:id="rId18"/>
    <p:sldLayoutId id="2147483725" r:id="rId19"/>
    <p:sldLayoutId id="2147483715" r:id="rId20"/>
    <p:sldLayoutId id="2147483728" r:id="rId21"/>
    <p:sldLayoutId id="2147483720" r:id="rId22"/>
    <p:sldLayoutId id="2147483721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200" dirty="0" smtClean="0"/>
              <a:t>Wznawiamy działalność ubezpieczeniową </a:t>
            </a:r>
            <a:br>
              <a:rPr lang="pl-PL" sz="3200" dirty="0" smtClean="0"/>
            </a:br>
            <a:r>
              <a:rPr lang="pl-PL" sz="3200" dirty="0" smtClean="0"/>
              <a:t>dla przedsiębiorców </a:t>
            </a:r>
            <a:br>
              <a:rPr lang="pl-PL" sz="3200" dirty="0" smtClean="0"/>
            </a:br>
            <a:r>
              <a:rPr lang="pl-PL" sz="3200" dirty="0" smtClean="0"/>
              <a:t>na terenie Ukrainy</a:t>
            </a:r>
            <a:endParaRPr lang="pl-PL" sz="3200" dirty="0"/>
          </a:p>
        </p:txBody>
      </p:sp>
      <p:grpSp>
        <p:nvGrpSpPr>
          <p:cNvPr id="4" name="Grupa 3"/>
          <p:cNvGrpSpPr/>
          <p:nvPr/>
        </p:nvGrpSpPr>
        <p:grpSpPr>
          <a:xfrm>
            <a:off x="9552385" y="1340768"/>
            <a:ext cx="1296144" cy="440635"/>
            <a:chOff x="7320136" y="2304857"/>
            <a:chExt cx="3960440" cy="1346385"/>
          </a:xfrm>
        </p:grpSpPr>
        <p:pic>
          <p:nvPicPr>
            <p:cNvPr id="5" name="Obraz 4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6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3144687" y="1443106"/>
            <a:ext cx="7055769" cy="1518290"/>
          </a:xfrm>
        </p:spPr>
        <p:txBody>
          <a:bodyPr>
            <a:noAutofit/>
          </a:bodyPr>
          <a:lstStyle/>
          <a:p>
            <a:r>
              <a:rPr lang="pl-PL" sz="2800" dirty="0" smtClean="0"/>
              <a:t>Od 13 </a:t>
            </a:r>
            <a:r>
              <a:rPr lang="pl-PL" sz="2800" dirty="0"/>
              <a:t>czerwca</a:t>
            </a:r>
            <a:r>
              <a:rPr lang="pl-PL" sz="2800" dirty="0">
                <a:solidFill>
                  <a:srgbClr val="E6612C"/>
                </a:solidFill>
              </a:rPr>
              <a:t> </a:t>
            </a:r>
            <a:r>
              <a:rPr lang="pl-PL" sz="2800" b="0" dirty="0" smtClean="0"/>
              <a:t>polscy przedsiębiorcy mogą ubezpieczać należności </a:t>
            </a:r>
            <a:r>
              <a:rPr lang="pl-PL" sz="2800" b="0" dirty="0"/>
              <a:t>do kontrahentów ukraińskich w </a:t>
            </a:r>
            <a:r>
              <a:rPr lang="pl-PL" sz="2800" b="0" dirty="0" smtClean="0"/>
              <a:t>KUKE</a:t>
            </a:r>
            <a:r>
              <a:rPr lang="pl-PL" sz="2800" b="0" dirty="0"/>
              <a:t/>
            </a:r>
            <a:br>
              <a:rPr lang="pl-PL" sz="2800" b="0" dirty="0"/>
            </a:b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639616" y="3356992"/>
            <a:ext cx="7420026" cy="151829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3274 </a:t>
            </a:r>
            <a:r>
              <a:rPr lang="pl-PL" sz="2800" dirty="0" smtClean="0"/>
              <a:t>– liczba polskich eksporterów </a:t>
            </a:r>
            <a:br>
              <a:rPr lang="pl-PL" sz="2800" dirty="0" smtClean="0"/>
            </a:br>
            <a:r>
              <a:rPr lang="pl-PL" sz="2800" dirty="0" smtClean="0"/>
              <a:t>na rynek Ukrainy w 2021 r</a:t>
            </a:r>
            <a:r>
              <a:rPr lang="pl-PL" sz="2800" dirty="0"/>
              <a:t>.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0416480" y="936705"/>
            <a:ext cx="976752" cy="332055"/>
            <a:chOff x="7320136" y="2304857"/>
            <a:chExt cx="3960440" cy="1346385"/>
          </a:xfrm>
        </p:grpSpPr>
        <p:pic>
          <p:nvPicPr>
            <p:cNvPr id="5" name="Obraz 4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8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78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latin typeface="Montserrat" pitchFamily="2" charset="-18"/>
                <a:ea typeface="Calibri" panose="020F0502020204030204" pitchFamily="34" charset="0"/>
                <a:cs typeface="Helvetica" panose="020B0604020202020204" pitchFamily="34" charset="0"/>
              </a:rPr>
              <a:t>1,5 mld </a:t>
            </a:r>
            <a:r>
              <a:rPr lang="pl-PL" dirty="0" smtClean="0">
                <a:latin typeface="Montserrat" pitchFamily="2" charset="-18"/>
                <a:ea typeface="Calibri" panose="020F0502020204030204" pitchFamily="34" charset="0"/>
                <a:cs typeface="Helvetica" panose="020B0604020202020204" pitchFamily="34" charset="0"/>
              </a:rPr>
              <a:t>zł</a:t>
            </a:r>
            <a:endParaRPr lang="pl-PL" dirty="0">
              <a:latin typeface="Montserrat" pitchFamily="2" charset="-18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783632" y="2309815"/>
            <a:ext cx="7992888" cy="1518290"/>
          </a:xfrm>
        </p:spPr>
        <p:txBody>
          <a:bodyPr/>
          <a:lstStyle/>
          <a:p>
            <a:r>
              <a:rPr lang="pl-PL" b="1" dirty="0"/>
              <a:t>W</a:t>
            </a:r>
            <a:r>
              <a:rPr lang="pl-PL" b="1" dirty="0" smtClean="0"/>
              <a:t>artość </a:t>
            </a:r>
            <a:r>
              <a:rPr lang="pl-PL" b="1" dirty="0"/>
              <a:t>ubezpieczonych w 2021 r. przez KUKE </a:t>
            </a:r>
            <a:r>
              <a:rPr lang="pl-PL" b="1" dirty="0" smtClean="0"/>
              <a:t>towarów </a:t>
            </a:r>
            <a:br>
              <a:rPr lang="pl-PL" b="1" dirty="0" smtClean="0"/>
            </a:br>
            <a:r>
              <a:rPr lang="pl-PL" b="1" dirty="0" smtClean="0"/>
              <a:t>i usług </a:t>
            </a:r>
            <a:r>
              <a:rPr lang="pl-PL" b="1" dirty="0"/>
              <a:t>eksportowanych na rynek </a:t>
            </a:r>
            <a:r>
              <a:rPr lang="pl-PL" b="1" dirty="0" smtClean="0"/>
              <a:t>ukraiński.</a:t>
            </a:r>
            <a:endParaRPr lang="pl-PL" b="1" dirty="0"/>
          </a:p>
        </p:txBody>
      </p:sp>
      <p:grpSp>
        <p:nvGrpSpPr>
          <p:cNvPr id="10" name="Grupa 9"/>
          <p:cNvGrpSpPr/>
          <p:nvPr/>
        </p:nvGrpSpPr>
        <p:grpSpPr>
          <a:xfrm>
            <a:off x="10416480" y="936705"/>
            <a:ext cx="976752" cy="332055"/>
            <a:chOff x="7320136" y="2304857"/>
            <a:chExt cx="3960440" cy="1346385"/>
          </a:xfrm>
        </p:grpSpPr>
        <p:pic>
          <p:nvPicPr>
            <p:cNvPr id="11" name="Obraz 10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12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ytuł 3"/>
          <p:cNvSpPr txBox="1">
            <a:spLocks/>
          </p:cNvSpPr>
          <p:nvPr/>
        </p:nvSpPr>
        <p:spPr>
          <a:xfrm>
            <a:off x="3144688" y="3429000"/>
            <a:ext cx="7631832" cy="1518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mtClean="0">
                <a:latin typeface="Montserrat" pitchFamily="2" charset="-18"/>
                <a:cs typeface="Helvetica" panose="020B0604020202020204" pitchFamily="34" charset="0"/>
              </a:rPr>
              <a:t>500 mln zł</a:t>
            </a:r>
            <a:endParaRPr lang="pl-PL" dirty="0">
              <a:latin typeface="Montserrat" pitchFamily="2" charset="-18"/>
            </a:endParaRPr>
          </a:p>
        </p:txBody>
      </p:sp>
      <p:sp>
        <p:nvSpPr>
          <p:cNvPr id="8" name="Podtytuł 4"/>
          <p:cNvSpPr txBox="1">
            <a:spLocks/>
          </p:cNvSpPr>
          <p:nvPr/>
        </p:nvSpPr>
        <p:spPr>
          <a:xfrm>
            <a:off x="2783632" y="4295709"/>
            <a:ext cx="7992888" cy="151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000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smtClean="0"/>
              <a:t>Suma jaką do końca roku można przeznaczyć na ubezpieczenia.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2713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Polisa Bez Granic</a:t>
            </a: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189A51E-3698-D54C-A8B6-2320B8E54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2492896"/>
            <a:ext cx="6195890" cy="2808312"/>
          </a:xfrm>
        </p:spPr>
        <p:txBody>
          <a:bodyPr numCol="1">
            <a:normAutofit fontScale="85000" lnSpcReduction="10000"/>
          </a:bodyPr>
          <a:lstStyle/>
          <a:p>
            <a:pPr marL="342900" indent="-3429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Montserrat" pitchFamily="2" charset="-18"/>
                <a:cs typeface="Helvetica" panose="020B0604020202020204" pitchFamily="34" charset="0"/>
              </a:rPr>
              <a:t>Ochrona </a:t>
            </a:r>
            <a:r>
              <a:rPr lang="pl-PL" b="1" dirty="0" smtClean="0">
                <a:latin typeface="Montserrat" pitchFamily="2" charset="-18"/>
              </a:rPr>
              <a:t>sprzedaży </a:t>
            </a:r>
            <a:r>
              <a:rPr lang="pl-PL" b="1" dirty="0">
                <a:latin typeface="Montserrat" pitchFamily="2" charset="-18"/>
              </a:rPr>
              <a:t>towarów i usług nie objętych moratorium </a:t>
            </a:r>
            <a:r>
              <a:rPr lang="pl-PL" b="1" dirty="0">
                <a:latin typeface="Montserrat" pitchFamily="2" charset="-18"/>
                <a:cs typeface="Helvetica" panose="020B0604020202020204" pitchFamily="34" charset="0"/>
              </a:rPr>
              <a:t>płatniczym </a:t>
            </a:r>
            <a:r>
              <a:rPr lang="pl-PL" b="1" dirty="0" smtClean="0">
                <a:latin typeface="Montserrat" pitchFamily="2" charset="-18"/>
                <a:cs typeface="Helvetica" panose="020B0604020202020204" pitchFamily="34" charset="0"/>
              </a:rPr>
              <a:t>banku </a:t>
            </a:r>
            <a:r>
              <a:rPr lang="pl-PL" b="1" dirty="0">
                <a:latin typeface="Montserrat" pitchFamily="2" charset="-18"/>
                <a:cs typeface="Helvetica" panose="020B0604020202020204" pitchFamily="34" charset="0"/>
              </a:rPr>
              <a:t>centralnego Ukrainy </a:t>
            </a:r>
            <a:r>
              <a:rPr lang="pl-PL" dirty="0">
                <a:latin typeface="Montserrat" pitchFamily="2" charset="-18"/>
                <a:cs typeface="Helvetica" panose="020B0604020202020204" pitchFamily="34" charset="0"/>
              </a:rPr>
              <a:t>wprowadzonego 24 lutego </a:t>
            </a:r>
            <a:r>
              <a:rPr lang="pl-PL" dirty="0" smtClean="0">
                <a:latin typeface="Montserrat" pitchFamily="2" charset="-18"/>
                <a:cs typeface="Helvetica" panose="020B0604020202020204" pitchFamily="34" charset="0"/>
              </a:rPr>
              <a:t>br.</a:t>
            </a:r>
          </a:p>
          <a:p>
            <a:pPr marL="342900" indent="-3429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Montserrat" pitchFamily="2" charset="-18"/>
              </a:rPr>
              <a:t>Ochrona </a:t>
            </a:r>
            <a:r>
              <a:rPr lang="pl-PL" b="1" dirty="0">
                <a:latin typeface="Montserrat" pitchFamily="2" charset="-18"/>
              </a:rPr>
              <a:t>ryzyka nieotrzymania całości lub części </a:t>
            </a:r>
            <a:r>
              <a:rPr lang="pl-PL" b="1" dirty="0" smtClean="0">
                <a:latin typeface="Montserrat" pitchFamily="2" charset="-18"/>
              </a:rPr>
              <a:t>należności</a:t>
            </a:r>
          </a:p>
          <a:p>
            <a:pPr marL="342900" indent="-3429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b="1" dirty="0" smtClean="0">
                <a:latin typeface="Montserrat" pitchFamily="2" charset="-18"/>
                <a:cs typeface="Helvetica" panose="020B0604020202020204" pitchFamily="34" charset="0"/>
              </a:rPr>
              <a:t>Obszary ochrony: niewypłacalność kontrahenta, opóźnienia, ryzyka polityczne, siła </a:t>
            </a:r>
            <a:r>
              <a:rPr lang="pl-PL" b="1" dirty="0">
                <a:latin typeface="Montserrat" pitchFamily="2" charset="-18"/>
                <a:cs typeface="Helvetica" panose="020B0604020202020204" pitchFamily="34" charset="0"/>
              </a:rPr>
              <a:t>wyższa</a:t>
            </a:r>
            <a:endParaRPr lang="pl-PL" b="1" dirty="0">
              <a:latin typeface="Montserrat" pitchFamily="2" charset="-18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10416480" y="936705"/>
            <a:ext cx="976752" cy="332055"/>
            <a:chOff x="7320136" y="2304857"/>
            <a:chExt cx="3960440" cy="1346385"/>
          </a:xfrm>
        </p:grpSpPr>
        <p:pic>
          <p:nvPicPr>
            <p:cNvPr id="9" name="Obraz 8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10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500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Montserrat" pitchFamily="2" charset="-18"/>
                <a:cs typeface="Helvetica" panose="020B0604020202020204" pitchFamily="34" charset="0"/>
              </a:rPr>
              <a:t>s</a:t>
            </a:r>
            <a:r>
              <a:rPr lang="pl-PL" dirty="0" smtClean="0">
                <a:latin typeface="Montserrat" pitchFamily="2" charset="-18"/>
                <a:cs typeface="Helvetica" panose="020B0604020202020204" pitchFamily="34" charset="0"/>
              </a:rPr>
              <a:t>tawka niższa o 35%</a:t>
            </a:r>
            <a:endParaRPr lang="pl-PL" dirty="0">
              <a:latin typeface="Montserrat" pitchFamily="2" charset="-18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783632" y="2309815"/>
            <a:ext cx="7992888" cy="1518290"/>
          </a:xfrm>
        </p:spPr>
        <p:txBody>
          <a:bodyPr>
            <a:normAutofit/>
          </a:bodyPr>
          <a:lstStyle/>
          <a:p>
            <a:r>
              <a:rPr lang="pl-PL" b="1" dirty="0" smtClean="0"/>
              <a:t>Ubezpieczenia </a:t>
            </a:r>
            <a:r>
              <a:rPr lang="pl-PL" b="1" dirty="0"/>
              <a:t>są dostępne dla </a:t>
            </a:r>
            <a:r>
              <a:rPr lang="pl-PL" b="1" dirty="0" smtClean="0"/>
              <a:t>obecnych </a:t>
            </a:r>
            <a:br>
              <a:rPr lang="pl-PL" b="1" dirty="0" smtClean="0"/>
            </a:br>
            <a:r>
              <a:rPr lang="pl-PL" b="1" dirty="0" smtClean="0"/>
              <a:t>i nowych </a:t>
            </a:r>
            <a:r>
              <a:rPr lang="pl-PL" b="1" dirty="0"/>
              <a:t>klientów </a:t>
            </a:r>
            <a:r>
              <a:rPr lang="pl-PL" b="1" dirty="0" smtClean="0"/>
              <a:t>KUKE.</a:t>
            </a:r>
            <a:endParaRPr lang="pl-PL" b="1" dirty="0"/>
          </a:p>
          <a:p>
            <a:endParaRPr lang="pl-PL" b="1" dirty="0"/>
          </a:p>
        </p:txBody>
      </p:sp>
      <p:grpSp>
        <p:nvGrpSpPr>
          <p:cNvPr id="12" name="Grupa 11"/>
          <p:cNvGrpSpPr/>
          <p:nvPr/>
        </p:nvGrpSpPr>
        <p:grpSpPr>
          <a:xfrm>
            <a:off x="10416480" y="936705"/>
            <a:ext cx="976752" cy="332055"/>
            <a:chOff x="7320136" y="2304857"/>
            <a:chExt cx="3960440" cy="1346385"/>
          </a:xfrm>
        </p:grpSpPr>
        <p:pic>
          <p:nvPicPr>
            <p:cNvPr id="13" name="Obraz 12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14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12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400" dirty="0" smtClean="0"/>
              <a:t>Polisa Bez Granic</a:t>
            </a: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189A51E-3698-D54C-A8B6-2320B8E54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2636912"/>
            <a:ext cx="8572154" cy="1368152"/>
          </a:xfrm>
        </p:spPr>
        <p:txBody>
          <a:bodyPr numCol="2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Montserrat" pitchFamily="2" charset="-18"/>
              </a:rPr>
              <a:t>Niski</a:t>
            </a:r>
            <a:r>
              <a:rPr lang="pl-PL" sz="1600" b="1" dirty="0">
                <a:latin typeface="Montserrat" pitchFamily="2" charset="-18"/>
              </a:rPr>
              <a:t>, 5% udział własny.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Montserrat" pitchFamily="2" charset="-18"/>
              </a:rPr>
              <a:t>Rozszerzenie </a:t>
            </a:r>
            <a:r>
              <a:rPr lang="pl-PL" sz="1600" b="1" dirty="0" err="1" smtClean="0">
                <a:latin typeface="Montserrat" pitchFamily="2" charset="-18"/>
              </a:rPr>
              <a:t>ubezpiecznenia</a:t>
            </a:r>
            <a:r>
              <a:rPr lang="pl-PL" sz="1600" b="1" dirty="0" smtClean="0">
                <a:latin typeface="Montserrat" pitchFamily="2" charset="-18"/>
              </a:rPr>
              <a:t> o </a:t>
            </a:r>
            <a:r>
              <a:rPr lang="pl-PL" sz="1600" b="1" dirty="0">
                <a:latin typeface="Montserrat" pitchFamily="2" charset="-18"/>
              </a:rPr>
              <a:t>Ryzyko Produkcji.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Montserrat" pitchFamily="2" charset="-18"/>
              </a:rPr>
              <a:t>Brak kryterium </a:t>
            </a:r>
            <a:r>
              <a:rPr lang="pl-PL" sz="1600" b="1" dirty="0">
                <a:latin typeface="Montserrat" pitchFamily="2" charset="-18"/>
              </a:rPr>
              <a:t>krajowości produktów i </a:t>
            </a:r>
            <a:r>
              <a:rPr lang="pl-PL" sz="1600" b="1" dirty="0" smtClean="0">
                <a:latin typeface="Montserrat" pitchFamily="2" charset="-18"/>
              </a:rPr>
              <a:t>usług.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Montserrat" pitchFamily="2" charset="-18"/>
              </a:rPr>
              <a:t>Nowa</a:t>
            </a:r>
            <a:r>
              <a:rPr lang="pl-PL" sz="1600" b="1" dirty="0">
                <a:latin typeface="Montserrat" pitchFamily="2" charset="-18"/>
              </a:rPr>
              <a:t>, szersza definicja eksportu</a:t>
            </a:r>
            <a:r>
              <a:rPr lang="pl-PL" sz="1600" b="1" dirty="0" smtClean="0">
                <a:latin typeface="Montserrat" pitchFamily="2" charset="-18"/>
              </a:rPr>
              <a:t>.</a:t>
            </a:r>
            <a:endParaRPr lang="pl-PL" sz="1600" b="1" dirty="0">
              <a:latin typeface="Montserrat" pitchFamily="2" charset="-18"/>
            </a:endParaRPr>
          </a:p>
        </p:txBody>
      </p:sp>
      <p:pic>
        <p:nvPicPr>
          <p:cNvPr id="6" name="Obraz 5" descr="Obraz zawierający znak, talerz, rysunek&#10;&#10;Opis wygenerowany automatycznie">
            <a:extLst>
              <a:ext uri="{FF2B5EF4-FFF2-40B4-BE49-F238E27FC236}">
                <a16:creationId xmlns="" xmlns:a16="http://schemas.microsoft.com/office/drawing/2014/main" id="{112796CD-447B-F345-ABF6-EEC02D9D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75"/>
          <a:stretch/>
        </p:blipFill>
        <p:spPr>
          <a:xfrm>
            <a:off x="10591854" y="404664"/>
            <a:ext cx="224298" cy="332055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10416480" y="936705"/>
            <a:ext cx="976752" cy="332055"/>
            <a:chOff x="7320136" y="2304857"/>
            <a:chExt cx="3960440" cy="1346385"/>
          </a:xfrm>
        </p:grpSpPr>
        <p:pic>
          <p:nvPicPr>
            <p:cNvPr id="9" name="Obraz 8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10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4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xmlns="" id="{0660B011-FC8F-D242-A976-C1566DDC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476672"/>
            <a:ext cx="3312368" cy="4562897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Wspieramy polskich eksporterów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Pomagamy </a:t>
            </a:r>
            <a:br>
              <a:rPr lang="pl-PL" sz="2800" dirty="0" smtClean="0"/>
            </a:br>
            <a:r>
              <a:rPr lang="pl-PL" sz="2800" dirty="0" smtClean="0"/>
              <a:t>w odbudowie ukraińskiej gospodarki</a:t>
            </a:r>
            <a:endParaRPr lang="pl-PL" sz="2800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pasted-image.tiff">
            <a:extLst>
              <a:ext uri="{FF2B5EF4-FFF2-40B4-BE49-F238E27FC236}">
                <a16:creationId xmlns:a16="http://schemas.microsoft.com/office/drawing/2014/main" xmlns="" id="{AE02D651-8B1F-A748-B4F3-8F2CE307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46" y="1818372"/>
            <a:ext cx="6159634" cy="354275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6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6753886" y="2060848"/>
            <a:ext cx="4765954" cy="2978721"/>
          </a:xfrm>
          <a:prstGeom prst="rect">
            <a:avLst/>
          </a:prstGeom>
          <a:solidFill>
            <a:srgbClr val="1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0"/>
              </a:spcBef>
              <a:defRPr/>
            </a:pPr>
            <a:endParaRPr lang="en-AU" dirty="0">
              <a:latin typeface="Montserrat Black" pitchFamily="2" charset="-18"/>
              <a:cs typeface="Poppins Light" panose="00000400000000000000" pitchFamily="2" charset="-18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940805" y="3341841"/>
            <a:ext cx="439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dirty="0" smtClean="0">
                <a:solidFill>
                  <a:schemeClr val="bg1"/>
                </a:solidFill>
                <a:latin typeface="Montserrat Black" pitchFamily="2" charset="-18"/>
                <a:cs typeface="Poppins Light" panose="00000400000000000000" pitchFamily="2" charset="-18"/>
              </a:rPr>
              <a:t>www.kuke.com.pl</a:t>
            </a:r>
            <a:endParaRPr lang="en-AU" sz="3200" dirty="0">
              <a:solidFill>
                <a:schemeClr val="bg1"/>
              </a:solidFill>
              <a:latin typeface="Montserrat Black" pitchFamily="2" charset="-18"/>
              <a:cs typeface="Poppins Light" panose="00000400000000000000" pitchFamily="2" charset="-18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7032104" y="2348880"/>
            <a:ext cx="976752" cy="332055"/>
            <a:chOff x="7320136" y="2304857"/>
            <a:chExt cx="3960440" cy="1346385"/>
          </a:xfrm>
        </p:grpSpPr>
        <p:pic>
          <p:nvPicPr>
            <p:cNvPr id="15" name="Obraz 14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16" name="obrazek" descr="obrazek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116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200" dirty="0" smtClean="0"/>
              <a:t>Wznawiamy działalność ubezpieczeniową </a:t>
            </a:r>
            <a:br>
              <a:rPr lang="pl-PL" sz="3200" dirty="0" smtClean="0"/>
            </a:br>
            <a:r>
              <a:rPr lang="pl-PL" sz="3200" dirty="0" smtClean="0"/>
              <a:t>dla przedsiębiorców </a:t>
            </a:r>
            <a:br>
              <a:rPr lang="pl-PL" sz="3200" dirty="0" smtClean="0"/>
            </a:br>
            <a:r>
              <a:rPr lang="pl-PL" sz="3200" dirty="0" smtClean="0"/>
              <a:t>na terenie Ukrainy</a:t>
            </a:r>
            <a:endParaRPr lang="pl-PL" sz="3200" dirty="0"/>
          </a:p>
        </p:txBody>
      </p:sp>
      <p:grpSp>
        <p:nvGrpSpPr>
          <p:cNvPr id="4" name="Grupa 3"/>
          <p:cNvGrpSpPr/>
          <p:nvPr/>
        </p:nvGrpSpPr>
        <p:grpSpPr>
          <a:xfrm>
            <a:off x="9552385" y="1340768"/>
            <a:ext cx="1296144" cy="440635"/>
            <a:chOff x="7320136" y="2304857"/>
            <a:chExt cx="3960440" cy="1346385"/>
          </a:xfrm>
        </p:grpSpPr>
        <p:pic>
          <p:nvPicPr>
            <p:cNvPr id="5" name="Obraz 4" descr="Obraz zawierający znak, talerz, rysunek&#10;&#10;Opis wygenerowany automatycznie">
              <a:extLst>
                <a:ext uri="{FF2B5EF4-FFF2-40B4-BE49-F238E27FC236}">
                  <a16:creationId xmlns="" xmlns:a16="http://schemas.microsoft.com/office/drawing/2014/main" id="{112796CD-447B-F345-ABF6-EEC02D9D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75"/>
            <a:stretch/>
          </p:blipFill>
          <p:spPr>
            <a:xfrm>
              <a:off x="7320136" y="2304857"/>
              <a:ext cx="909463" cy="1346385"/>
            </a:xfrm>
            <a:prstGeom prst="rect">
              <a:avLst/>
            </a:prstGeom>
          </p:spPr>
        </p:pic>
        <p:pic>
          <p:nvPicPr>
            <p:cNvPr id="6" name="obrazek" descr="obrazek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2019"/>
            <a:stretch/>
          </p:blipFill>
          <p:spPr>
            <a:xfrm>
              <a:off x="8229599" y="2348880"/>
              <a:ext cx="3050977" cy="118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163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35831BB1DD424D8C9DF48A61A458C4" ma:contentTypeVersion="14" ma:contentTypeDescription="Utwórz nowy dokument." ma:contentTypeScope="" ma:versionID="a5c12a5b8806d61cc795a122531799fc">
  <xsd:schema xmlns:xsd="http://www.w3.org/2001/XMLSchema" xmlns:xs="http://www.w3.org/2001/XMLSchema" xmlns:p="http://schemas.microsoft.com/office/2006/metadata/properties" xmlns:ns3="e1c03a36-4fe6-42f9-975f-4d4eaad83525" xmlns:ns4="cfa9a5b6-ac93-4320-947d-f8cb687e25fd" targetNamespace="http://schemas.microsoft.com/office/2006/metadata/properties" ma:root="true" ma:fieldsID="08819810d87cd132da5e06f98a3e2adb" ns3:_="" ns4:_="">
    <xsd:import namespace="e1c03a36-4fe6-42f9-975f-4d4eaad83525"/>
    <xsd:import namespace="cfa9a5b6-ac93-4320-947d-f8cb687e25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03a36-4fe6-42f9-975f-4d4eaad83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9a5b6-ac93-4320-947d-f8cb687e25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BC00CE-C0F0-4F4E-AC76-D3CEB2F0EC8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fa9a5b6-ac93-4320-947d-f8cb687e25fd"/>
    <ds:schemaRef ds:uri="http://purl.org/dc/terms/"/>
    <ds:schemaRef ds:uri="e1c03a36-4fe6-42f9-975f-4d4eaad8352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A4AA41-8D30-4205-8B02-92819A8885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0FE0C2-3670-425F-99D5-D71A520F04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c03a36-4fe6-42f9-975f-4d4eaad83525"/>
    <ds:schemaRef ds:uri="cfa9a5b6-ac93-4320-947d-f8cb687e25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</TotalTime>
  <Words>132</Words>
  <Application>Microsoft Office PowerPoint</Application>
  <PresentationFormat>Niestandardowy</PresentationFormat>
  <Paragraphs>21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1_Motyw pakietu Office</vt:lpstr>
      <vt:lpstr>Wznawiamy działalność ubezpieczeniową  dla przedsiębiorców  na terenie Ukrainy</vt:lpstr>
      <vt:lpstr>Od 13 czerwca polscy przedsiębiorcy mogą ubezpieczać należności do kontrahentów ukraińskich w KUKE  </vt:lpstr>
      <vt:lpstr>1,5 mld zł</vt:lpstr>
      <vt:lpstr>Polisa Bez Granic</vt:lpstr>
      <vt:lpstr>stawka niższa o 35%</vt:lpstr>
      <vt:lpstr>Polisa Bez Granic</vt:lpstr>
      <vt:lpstr>Wspieramy polskich eksporterów  Pomagamy  w odbudowie ukraińskiej gospodarki</vt:lpstr>
      <vt:lpstr>Wznawiamy działalność ubezpieczeniową  dla przedsiębiorców  na terenie Ukrainy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 sit amet</dc:title>
  <dc:creator>Chrostowska Agnieszka</dc:creator>
  <cp:lastModifiedBy>Magdalena Lidak-Bieńkowska</cp:lastModifiedBy>
  <cp:revision>80</cp:revision>
  <dcterms:created xsi:type="dcterms:W3CDTF">2022-03-31T12:53:41Z</dcterms:created>
  <dcterms:modified xsi:type="dcterms:W3CDTF">2022-06-13T09:17:57Z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0x0101002B35831BB1DD424D8C9DF48A61A458C4</vt:lpwstr>
  </property>
</Properties>
</file>