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Default Extension="bin" ContentType="application/vnd.openxmlformats-officedocument.oleObject"/>
  <Default Extension="png" ContentType="image/pn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3" r:id="rId1"/>
  </p:sldMasterIdLst>
  <p:notesMasterIdLst>
    <p:notesMasterId r:id="rId4"/>
  </p:notesMasterIdLst>
  <p:handoutMasterIdLst>
    <p:handoutMasterId r:id="rId5"/>
  </p:handoutMasterIdLst>
  <p:sldIdLst>
    <p:sldId id="272" r:id="rId2"/>
    <p:sldId id="273" r:id="rId3"/>
  </p:sldIdLst>
  <p:sldSz cx="10691813" cy="1511935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AB417"/>
    <a:srgbClr val="6D67A5"/>
    <a:srgbClr val="2C388E"/>
    <a:srgbClr val="D3916D"/>
    <a:srgbClr val="D99705"/>
    <a:srgbClr val="623F2D"/>
    <a:srgbClr val="E9A97E"/>
    <a:srgbClr val="E6A37B"/>
    <a:srgbClr val="62402F"/>
    <a:srgbClr val="F6CC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3" autoAdjust="0"/>
    <p:restoredTop sz="96201" autoAdjust="0"/>
  </p:normalViewPr>
  <p:slideViewPr>
    <p:cSldViewPr snapToGrid="0" snapToObjects="1" showGuides="1">
      <p:cViewPr>
        <p:scale>
          <a:sx n="70" d="100"/>
          <a:sy n="70" d="100"/>
        </p:scale>
        <p:origin x="-2448" y="36"/>
      </p:cViewPr>
      <p:guideLst>
        <p:guide orient="horz" pos="476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60" d="100"/>
          <a:sy n="60" d="100"/>
        </p:scale>
        <p:origin x="3187" y="3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4A09DDA-0787-4B42-881F-6B3C239318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431845B-8C18-C246-A0D1-61FFD19631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301B5-88AD-1849-891D-EA2905EB5A88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C75FE6D-CCE1-E44E-89A4-77460EF6CC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AD6315B-F8F9-5649-8DCB-C363E729D5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602F4-4C0C-5F4F-8771-7E15167AE5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7455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0AB23-24A6-494C-BA00-B87242B78CB4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A530D-631F-4981-98F0-E6C07C67E1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2954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5345907" y="0"/>
            <a:ext cx="5345906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 bwMode="hidden">
          <a:xfrm>
            <a:off x="0" y="0"/>
            <a:ext cx="5345907" cy="7559675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10" name="Rectangle 9"/>
          <p:cNvSpPr/>
          <p:nvPr/>
        </p:nvSpPr>
        <p:spPr bwMode="hidden">
          <a:xfrm>
            <a:off x="0" y="7559675"/>
            <a:ext cx="5345907" cy="2519892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4" y="944960"/>
            <a:ext cx="4800179" cy="4531607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4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500E57C-CC48-F54D-B3F3-3A114B2488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077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 3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8287208" y="0"/>
            <a:ext cx="2404605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9A901F27-1E18-0046-A577-0550B326C420}"/>
              </a:ext>
            </a:extLst>
          </p:cNvPr>
          <p:cNvGrpSpPr/>
          <p:nvPr userDrawn="1"/>
        </p:nvGrpSpPr>
        <p:grpSpPr>
          <a:xfrm>
            <a:off x="0" y="0"/>
            <a:ext cx="10691813" cy="15119350"/>
            <a:chOff x="0" y="0"/>
            <a:chExt cx="12192000" cy="6858000"/>
          </a:xfrm>
        </p:grpSpPr>
        <p:sp>
          <p:nvSpPr>
            <p:cNvPr id="6" name="Freeform: Shape 8">
              <a:extLst>
                <a:ext uri="{FF2B5EF4-FFF2-40B4-BE49-F238E27FC236}">
                  <a16:creationId xmlns:a16="http://schemas.microsoft.com/office/drawing/2014/main" xmlns="" id="{2B6306E4-EA3A-6A40-90F3-BFF139CD1856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1022986 h 6858000"/>
                <a:gd name="connsiteX3" fmla="*/ 12192000 w 12192000"/>
                <a:gd name="connsiteY3" fmla="*/ 1022986 h 6858000"/>
                <a:gd name="connsiteX4" fmla="*/ 12192000 w 12192000"/>
                <a:gd name="connsiteY4" fmla="*/ 1328986 h 6858000"/>
                <a:gd name="connsiteX5" fmla="*/ 9450000 w 12192000"/>
                <a:gd name="connsiteY5" fmla="*/ 1328986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1022986"/>
                  </a:lnTo>
                  <a:lnTo>
                    <a:pt x="12192000" y="1022986"/>
                  </a:lnTo>
                  <a:lnTo>
                    <a:pt x="12192000" y="1328986"/>
                  </a:lnTo>
                  <a:lnTo>
                    <a:pt x="9450000" y="1328986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1579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D67CBCF8-572D-4D45-93D3-B122FE4A2D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3" y="6359289"/>
            <a:ext cx="6505579" cy="696409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6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4" y="748407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188617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 3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8287207" y="0"/>
            <a:ext cx="2404606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5809F74-389C-BF4E-9840-CD3E0121C200}"/>
              </a:ext>
            </a:extLst>
          </p:cNvPr>
          <p:cNvGrpSpPr/>
          <p:nvPr userDrawn="1"/>
        </p:nvGrpSpPr>
        <p:grpSpPr>
          <a:xfrm>
            <a:off x="0" y="0"/>
            <a:ext cx="10691813" cy="15119350"/>
            <a:chOff x="0" y="0"/>
            <a:chExt cx="12192000" cy="6858000"/>
          </a:xfrm>
        </p:grpSpPr>
        <p:sp>
          <p:nvSpPr>
            <p:cNvPr id="12" name="Freeform: Shape 8">
              <a:extLst>
                <a:ext uri="{FF2B5EF4-FFF2-40B4-BE49-F238E27FC236}">
                  <a16:creationId xmlns:a16="http://schemas.microsoft.com/office/drawing/2014/main" xmlns="" id="{02FC2F29-20BB-FC46-8933-6BF25A395800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1022986 h 6858000"/>
                <a:gd name="connsiteX3" fmla="*/ 12192000 w 12192000"/>
                <a:gd name="connsiteY3" fmla="*/ 1022986 h 6858000"/>
                <a:gd name="connsiteX4" fmla="*/ 12192000 w 12192000"/>
                <a:gd name="connsiteY4" fmla="*/ 1328986 h 6858000"/>
                <a:gd name="connsiteX5" fmla="*/ 9450000 w 12192000"/>
                <a:gd name="connsiteY5" fmla="*/ 1328986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1022986"/>
                  </a:lnTo>
                  <a:lnTo>
                    <a:pt x="12192000" y="1022986"/>
                  </a:lnTo>
                  <a:lnTo>
                    <a:pt x="12192000" y="1328986"/>
                  </a:lnTo>
                  <a:lnTo>
                    <a:pt x="9450000" y="1328986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1579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A1A41927-8102-0140-8A6E-BE11E9B2A3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3" y="6367368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4" y="748407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197423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xmlns="" id="{86E1CB07-AAEA-314E-A423-4B23728F27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4475232" y="-1"/>
            <a:ext cx="6216582" cy="15119352"/>
          </a:xfrm>
          <a:prstGeom prst="rect">
            <a:avLst/>
          </a:prstGeom>
          <a:solidFill>
            <a:srgbClr val="DEDEDE"/>
          </a:solidFill>
        </p:spPr>
        <p:txBody>
          <a:bodyPr rIns="1371600" anchor="ctr" anchorCtr="0"/>
          <a:lstStyle>
            <a:lvl1pPr algn="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D5065365-ACD4-4445-B744-F720FB8FF28C}"/>
              </a:ext>
            </a:extLst>
          </p:cNvPr>
          <p:cNvGrpSpPr/>
          <p:nvPr userDrawn="1"/>
        </p:nvGrpSpPr>
        <p:grpSpPr>
          <a:xfrm>
            <a:off x="0" y="1"/>
            <a:ext cx="7817250" cy="15119352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D04A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579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89B02B9A-C678-D74D-B142-58CA492CDC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4" y="6412569"/>
            <a:ext cx="4611581" cy="1147109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5" y="8298848"/>
            <a:ext cx="4611581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695867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xmlns="" id="{19130D55-E01B-814B-B368-1A5B9D9224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4475231" y="1"/>
            <a:ext cx="6216582" cy="15119352"/>
          </a:xfrm>
          <a:prstGeom prst="rect">
            <a:avLst/>
          </a:prstGeom>
          <a:solidFill>
            <a:srgbClr val="DEDEDE"/>
          </a:solidFill>
        </p:spPr>
        <p:txBody>
          <a:bodyPr rIns="1371600" anchor="ctr" anchorCtr="0"/>
          <a:lstStyle>
            <a:lvl1pPr algn="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27BE733A-F034-2C46-AB70-A0813595ECD7}"/>
              </a:ext>
            </a:extLst>
          </p:cNvPr>
          <p:cNvGrpSpPr/>
          <p:nvPr userDrawn="1"/>
        </p:nvGrpSpPr>
        <p:grpSpPr>
          <a:xfrm>
            <a:off x="0" y="1"/>
            <a:ext cx="7817250" cy="15119352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E030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579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D80AA576-2E0A-D146-9C52-8C67B6E45D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4" y="6412569"/>
            <a:ext cx="4611581" cy="1147109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5" y="8298848"/>
            <a:ext cx="4611581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1343462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xmlns="" id="{2504B055-84E9-A34C-9FA5-3A4898E3B2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4475231" y="0"/>
            <a:ext cx="6216582" cy="15119350"/>
          </a:xfrm>
          <a:prstGeom prst="rect">
            <a:avLst/>
          </a:prstGeom>
          <a:solidFill>
            <a:srgbClr val="DEDEDE"/>
          </a:solidFill>
        </p:spPr>
        <p:txBody>
          <a:bodyPr rIns="1371600" anchor="ctr" anchorCtr="0"/>
          <a:lstStyle>
            <a:lvl1pPr algn="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1675EB2-67BA-8341-AFDE-B097C16A2531}"/>
              </a:ext>
            </a:extLst>
          </p:cNvPr>
          <p:cNvGrpSpPr/>
          <p:nvPr userDrawn="1"/>
        </p:nvGrpSpPr>
        <p:grpSpPr>
          <a:xfrm>
            <a:off x="0" y="1"/>
            <a:ext cx="7817250" cy="15119352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DB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579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420A64D3-5A58-A74D-827A-3B01DDFF5E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4" y="6412568"/>
            <a:ext cx="4611581" cy="1147109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5" y="8298848"/>
            <a:ext cx="4611581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3587134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xmlns="" id="{B147A814-53FE-0143-93DA-6302106438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4475232" y="0"/>
            <a:ext cx="6216582" cy="15119350"/>
          </a:xfrm>
          <a:prstGeom prst="rect">
            <a:avLst/>
          </a:prstGeom>
          <a:solidFill>
            <a:srgbClr val="DEDEDE"/>
          </a:solidFill>
        </p:spPr>
        <p:txBody>
          <a:bodyPr rIns="1371600" anchor="ctr" anchorCtr="0"/>
          <a:lstStyle>
            <a:lvl1pPr algn="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9670607-F478-BE4E-8608-89949C7D5279}"/>
              </a:ext>
            </a:extLst>
          </p:cNvPr>
          <p:cNvGrpSpPr/>
          <p:nvPr userDrawn="1"/>
        </p:nvGrpSpPr>
        <p:grpSpPr>
          <a:xfrm>
            <a:off x="0" y="1"/>
            <a:ext cx="7817250" cy="15119352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579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3C790A76-DC9A-CA48-8F96-B38E81026F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4" y="6412568"/>
            <a:ext cx="4611581" cy="1147109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5" y="8298848"/>
            <a:ext cx="4611581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</p:spTree>
    <p:extLst>
      <p:ext uri="{BB962C8B-B14F-4D97-AF65-F5344CB8AC3E}">
        <p14:creationId xmlns:p14="http://schemas.microsoft.com/office/powerpoint/2010/main" xmlns="" val="3395183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4677668" y="0"/>
            <a:ext cx="6014145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5" y="7054857"/>
            <a:ext cx="4099919" cy="504818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3859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4" y="8721923"/>
            <a:ext cx="4099920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GB" sz="1579"/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GB" sz="1579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722A556-B0A2-E74A-B3E1-08C0F432C2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8574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8414" y="952403"/>
            <a:ext cx="9914986" cy="43178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[</a:t>
            </a:r>
            <a:r>
              <a:rPr lang="pl-PL" dirty="0"/>
              <a:t>Action </a:t>
            </a:r>
            <a:r>
              <a:rPr lang="en-US" dirty="0"/>
              <a:t>title]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31588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8414" y="952404"/>
            <a:ext cx="9914986" cy="43178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88413" y="2319930"/>
            <a:ext cx="9914987" cy="32393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5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9pPr>
          </a:lstStyle>
          <a:p>
            <a:r>
              <a:rPr lang="en-US" dirty="0"/>
              <a:t>[</a:t>
            </a:r>
            <a:r>
              <a:rPr lang="pl-PL" dirty="0"/>
              <a:t>S</a:t>
            </a:r>
            <a:r>
              <a:rPr lang="en-US" dirty="0" err="1"/>
              <a:t>ubtitle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xmlns="" val="2994236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ubtitle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497937149"/>
              </p:ext>
            </p:extLst>
          </p:nvPr>
        </p:nvGraphicFramePr>
        <p:xfrm>
          <a:off x="1393" y="3502"/>
          <a:ext cx="1392" cy="3499"/>
        </p:xfrm>
        <a:graphic>
          <a:graphicData uri="http://schemas.openxmlformats.org/presentationml/2006/ole">
            <p:oleObj spid="_x0000_s2179" name="think-cell Slide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8414" y="952404"/>
            <a:ext cx="9914986" cy="43178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88413" y="2319930"/>
            <a:ext cx="9914987" cy="32393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5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9pPr>
          </a:lstStyle>
          <a:p>
            <a:r>
              <a:rPr lang="en-US" dirty="0"/>
              <a:t>[</a:t>
            </a:r>
            <a:r>
              <a:rPr lang="pl-PL" dirty="0"/>
              <a:t>S</a:t>
            </a:r>
            <a:r>
              <a:rPr lang="en-US" dirty="0" err="1"/>
              <a:t>ubtitle</a:t>
            </a:r>
            <a:r>
              <a:rPr lang="en-US" dirty="0"/>
              <a:t>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388414" y="13885383"/>
            <a:ext cx="9914986" cy="101246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spcAft>
                <a:spcPts val="0"/>
              </a:spcAft>
              <a:defRPr sz="658" b="0">
                <a:solidFill>
                  <a:schemeClr val="tx1"/>
                </a:solidFill>
              </a:defRPr>
            </a:lvl1pPr>
            <a:lvl2pPr>
              <a:defRPr sz="658">
                <a:solidFill>
                  <a:schemeClr val="tx1"/>
                </a:solidFill>
              </a:defRPr>
            </a:lvl2pPr>
            <a:lvl3pPr>
              <a:defRPr sz="658">
                <a:solidFill>
                  <a:schemeClr val="tx1"/>
                </a:solidFill>
              </a:defRPr>
            </a:lvl3pPr>
            <a:lvl4pPr>
              <a:defRPr sz="658">
                <a:solidFill>
                  <a:schemeClr val="tx1"/>
                </a:solidFill>
              </a:defRPr>
            </a:lvl4pPr>
            <a:lvl5pPr>
              <a:defRPr sz="658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Source: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863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hidden">
          <a:xfrm>
            <a:off x="0" y="0"/>
            <a:ext cx="7100032" cy="7559675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10" name="Rectangle 9"/>
          <p:cNvSpPr/>
          <p:nvPr/>
        </p:nvSpPr>
        <p:spPr bwMode="hidden">
          <a:xfrm>
            <a:off x="0" y="7559675"/>
            <a:ext cx="7100032" cy="2519892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11" name="Rectangle 10"/>
          <p:cNvSpPr/>
          <p:nvPr/>
        </p:nvSpPr>
        <p:spPr bwMode="hidden">
          <a:xfrm>
            <a:off x="7100032" y="0"/>
            <a:ext cx="3591781" cy="7559675"/>
          </a:xfrm>
          <a:prstGeom prst="rect">
            <a:avLst/>
          </a:prstGeom>
          <a:solidFill>
            <a:srgbClr val="EB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3" y="5611397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5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C024489-97EC-1D48-A1FA-019C122861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422302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aRa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EC846B7-ABE0-4DBA-B9D0-4E726FE768DD}"/>
              </a:ext>
            </a:extLst>
          </p:cNvPr>
          <p:cNvSpPr/>
          <p:nvPr userDrawn="1"/>
        </p:nvSpPr>
        <p:spPr>
          <a:xfrm>
            <a:off x="0" y="0"/>
            <a:ext cx="628650" cy="81500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GB" sz="16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FB7D971-CEC8-406A-9522-E007DA86EC95}"/>
              </a:ext>
            </a:extLst>
          </p:cNvPr>
          <p:cNvSpPr/>
          <p:nvPr userDrawn="1"/>
        </p:nvSpPr>
        <p:spPr>
          <a:xfrm>
            <a:off x="10063163" y="14304341"/>
            <a:ext cx="628650" cy="81500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xmlns="" val="95480042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723" userDrawn="1">
          <p15:clr>
            <a:srgbClr val="FBAE40"/>
          </p15:clr>
        </p15:guide>
        <p15:guide id="2" orient="horz" pos="195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345906" y="0"/>
            <a:ext cx="5345907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8414" y="952404"/>
            <a:ext cx="4578824" cy="43178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Date Placeholder 3"/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3162387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3368" userDrawn="1">
          <p15:clr>
            <a:srgbClr val="FBAE40"/>
          </p15:clr>
        </p15:guide>
        <p15:guide id="2" pos="3129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a la Digi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837176580"/>
              </p:ext>
            </p:extLst>
          </p:nvPr>
        </p:nvGraphicFramePr>
        <p:xfrm>
          <a:off x="1393" y="3502"/>
          <a:ext cx="1392" cy="3499"/>
        </p:xfrm>
        <a:graphic>
          <a:graphicData uri="http://schemas.openxmlformats.org/presentationml/2006/ole">
            <p:oleObj spid="_x0000_s3202" name="think-cell Slide" r:id="rId3" imgW="360" imgH="360" progId="">
              <p:embed/>
            </p:oleObj>
          </a:graphicData>
        </a:graphic>
      </p:graphicFrame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3712477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00849" y="952403"/>
            <a:ext cx="6202551" cy="43178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917081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582" userDrawn="1">
          <p15:clr>
            <a:srgbClr val="FBAE40"/>
          </p15:clr>
        </p15:guide>
        <p15:guide id="2" pos="2345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a la Digital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601642826"/>
              </p:ext>
            </p:extLst>
          </p:nvPr>
        </p:nvGraphicFramePr>
        <p:xfrm>
          <a:off x="1393" y="3502"/>
          <a:ext cx="1392" cy="3499"/>
        </p:xfrm>
        <a:graphic>
          <a:graphicData uri="http://schemas.openxmlformats.org/presentationml/2006/ole">
            <p:oleObj spid="_x0000_s4226" name="think-cell Slide" r:id="rId3" imgW="360" imgH="360" progId="">
              <p:embed/>
            </p:oleObj>
          </a:graphicData>
        </a:graphic>
      </p:graphicFrame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3712477" cy="15119350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00849" y="952404"/>
            <a:ext cx="6202551" cy="43178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4100849" y="2319930"/>
            <a:ext cx="6202551" cy="32393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5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9pPr>
          </a:lstStyle>
          <a:p>
            <a:r>
              <a:rPr lang="en-US" dirty="0"/>
              <a:t>[</a:t>
            </a:r>
            <a:r>
              <a:rPr lang="pl-PL" dirty="0"/>
              <a:t>S</a:t>
            </a:r>
            <a:r>
              <a:rPr lang="en-US" dirty="0" err="1"/>
              <a:t>ubtitle</a:t>
            </a:r>
            <a:r>
              <a:rPr lang="en-US" dirty="0"/>
              <a:t>]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18376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582" userDrawn="1">
          <p15:clr>
            <a:srgbClr val="FBAE40"/>
          </p15:clr>
        </p15:guide>
        <p15:guide id="2" pos="2345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1" y="3671343"/>
            <a:ext cx="3483192" cy="9936072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88415" y="4254768"/>
            <a:ext cx="2919365" cy="3830235"/>
          </a:xfrm>
          <a:prstGeom prst="rect">
            <a:avLst/>
          </a:prstGeom>
        </p:spPr>
        <p:txBody>
          <a:bodyPr tIns="0" bIns="0" anchor="t" anchorCtr="0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11138" b="1" spc="-88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00%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8668427"/>
            <a:ext cx="2919365" cy="454547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3" b="0">
                <a:solidFill>
                  <a:schemeClr val="bg1"/>
                </a:solidFill>
              </a:defRPr>
            </a:lvl1pPr>
            <a:lvl2pPr marL="160386" indent="-1603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b="0">
                <a:solidFill>
                  <a:schemeClr val="bg1"/>
                </a:solidFill>
              </a:defRPr>
            </a:lvl2pPr>
            <a:lvl3pPr marL="320772" indent="-1603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b="0">
                <a:solidFill>
                  <a:schemeClr val="bg1"/>
                </a:solidFill>
              </a:defRPr>
            </a:lvl3pPr>
            <a:lvl4pPr marL="481157" indent="-1603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b="0">
                <a:solidFill>
                  <a:schemeClr val="bg1"/>
                </a:solidFill>
              </a:defRPr>
            </a:lvl4pPr>
            <a:lvl5pPr marL="641543" indent="-16038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b="0">
                <a:solidFill>
                  <a:schemeClr val="bg1"/>
                </a:solidFill>
              </a:defRPr>
            </a:lvl5pPr>
            <a:lvl6pPr marL="801929" indent="-160386">
              <a:spcBef>
                <a:spcPts val="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6pPr>
            <a:lvl7pPr marL="962315" indent="-160386">
              <a:spcBef>
                <a:spcPts val="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</a:defRPr>
            </a:lvl7pPr>
            <a:lvl8pPr marL="1122700" indent="-160386">
              <a:spcBef>
                <a:spcPts val="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8pPr>
            <a:lvl9pPr marL="1283086" indent="-160386">
              <a:spcBef>
                <a:spcPts val="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3795037" y="3671344"/>
            <a:ext cx="6508363" cy="9936070"/>
          </a:xfrm>
          <a:prstGeom prst="rect">
            <a:avLst/>
          </a:prstGeom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88414" y="952403"/>
            <a:ext cx="9914986" cy="43178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6E2E86-965C-BE4A-BDD2-8C3B0C7986E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444185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88414" y="7158852"/>
            <a:ext cx="3094778" cy="646046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526"/>
              </a:spcAft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88414" y="3671343"/>
            <a:ext cx="3094778" cy="2939874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7455" b="0" spc="-88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00%</a:t>
            </a:r>
            <a:endParaRPr lang="en-GB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795036" y="3671343"/>
            <a:ext cx="3098955" cy="2939874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7455" b="0" spc="-88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00%</a:t>
            </a:r>
            <a:endParaRPr lang="en-GB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7210810" y="3671343"/>
            <a:ext cx="3094778" cy="2939874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sz="7455" b="0" spc="-88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00%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388414" y="952403"/>
            <a:ext cx="9914986" cy="43178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C21E25-BA96-8149-8793-205BDC26358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xmlns="" id="{904FBFED-85D0-8C43-84C6-BADD19241EDC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795037" y="7158852"/>
            <a:ext cx="3098955" cy="646046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526"/>
              </a:spcAft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xmlns="" id="{C7D43B0B-6C29-D449-BC95-219F98DA27E0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7210810" y="7158852"/>
            <a:ext cx="3094778" cy="646046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526"/>
              </a:spcAft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266351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Title onl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88414" y="952403"/>
            <a:ext cx="9914986" cy="4317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4515ED1-193B-074D-A589-B9E109B66EF5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767746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Title only with Subtitle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88414" y="952404"/>
            <a:ext cx="9914986" cy="43178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</a:t>
            </a:r>
            <a:r>
              <a:rPr lang="pl-PL" dirty="0"/>
              <a:t>Action</a:t>
            </a:r>
            <a:r>
              <a:rPr lang="en-US" dirty="0"/>
              <a:t> title]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4515ED1-193B-074D-A589-B9E109B66EF5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388413" y="2319930"/>
            <a:ext cx="9914987" cy="32393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5" b="0">
                <a:solidFill>
                  <a:schemeClr val="bg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105"/>
            </a:lvl9pPr>
          </a:lstStyle>
          <a:p>
            <a:r>
              <a:rPr lang="en-US" dirty="0"/>
              <a:t>[</a:t>
            </a:r>
            <a:r>
              <a:rPr lang="pl-PL" dirty="0"/>
              <a:t>S</a:t>
            </a:r>
            <a:r>
              <a:rPr lang="en-US" dirty="0" err="1"/>
              <a:t>ubtitle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xmlns="" val="3643640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NoAction title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4515ED1-193B-074D-A589-B9E109B66EF5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2719751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1 Image Full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0691813" cy="15119350"/>
          </a:xfrm>
          <a:prstGeom prst="rect">
            <a:avLst/>
          </a:prstGeom>
          <a:solidFill>
            <a:schemeClr val="bg2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2519892"/>
            <a:ext cx="4009430" cy="10079567"/>
          </a:xfrm>
          <a:prstGeom prst="rect">
            <a:avLst/>
          </a:prstGeom>
          <a:solidFill>
            <a:srgbClr val="E0301E"/>
          </a:solidFill>
        </p:spPr>
        <p:txBody>
          <a:bodyPr lIns="438912" tIns="1440000" rIns="252000" bIns="1800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buFont typeface="Arial" panose="020B0604020202020204" pitchFamily="34" charset="0"/>
              <a:buNone/>
              <a:defRPr sz="228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 b="1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GB" dirty="0"/>
              <a:t>Sixth level</a:t>
            </a:r>
          </a:p>
          <a:p>
            <a:pPr lvl="6"/>
            <a:r>
              <a:rPr lang="en-GB" dirty="0"/>
              <a:t>Seventh level</a:t>
            </a:r>
          </a:p>
          <a:p>
            <a:pPr lvl="7"/>
            <a:r>
              <a:rPr lang="en-GB" dirty="0"/>
              <a:t>Eighth level</a:t>
            </a:r>
          </a:p>
          <a:p>
            <a:pPr lvl="8"/>
            <a:r>
              <a:rPr lang="en-GB" dirty="0"/>
              <a:t>Ninth level</a:t>
            </a: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xmlns="" id="{5E9DA768-B963-3547-B650-2E77ED7439D3}"/>
              </a:ext>
            </a:extLst>
          </p:cNvPr>
          <p:cNvSpPr>
            <a:spLocks noChangeAspect="1" noEditPoints="1"/>
          </p:cNvSpPr>
          <p:nvPr userDrawn="1"/>
        </p:nvSpPr>
        <p:spPr bwMode="white">
          <a:xfrm>
            <a:off x="388414" y="3579664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579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6EA47A-A519-524E-B3BA-613F4B8FFD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5447182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hidden">
          <a:xfrm>
            <a:off x="0" y="0"/>
            <a:ext cx="7100032" cy="7559675"/>
          </a:xfrm>
          <a:prstGeom prst="rect">
            <a:avLst/>
          </a:prstGeom>
          <a:solidFill>
            <a:srgbClr val="7D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/>
          </a:p>
        </p:txBody>
      </p:sp>
      <p:sp>
        <p:nvSpPr>
          <p:cNvPr id="10" name="Rectangle 9"/>
          <p:cNvSpPr/>
          <p:nvPr/>
        </p:nvSpPr>
        <p:spPr bwMode="hidden">
          <a:xfrm>
            <a:off x="0" y="7559675"/>
            <a:ext cx="7100032" cy="2519892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/>
          </a:p>
        </p:txBody>
      </p:sp>
      <p:sp>
        <p:nvSpPr>
          <p:cNvPr id="11" name="Rectangle 10"/>
          <p:cNvSpPr/>
          <p:nvPr/>
        </p:nvSpPr>
        <p:spPr bwMode="hidden">
          <a:xfrm>
            <a:off x="7100032" y="0"/>
            <a:ext cx="3591781" cy="7559675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3" y="5611397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5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571B43E-7EFD-FC49-8203-0C37C621BF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800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1 Image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45906" y="0"/>
            <a:ext cx="5345907" cy="15119350"/>
          </a:xfrm>
          <a:prstGeom prst="rect">
            <a:avLst/>
          </a:prstGeom>
          <a:solidFill>
            <a:schemeClr val="bg2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3671343"/>
            <a:ext cx="4647319" cy="993607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EBA5CA3E-5ADF-C84E-8B6D-07C039516DFE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388414" y="1514583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D07CDB-3D5A-144D-891F-76C8EE52CA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1CBB7F1-AF3C-874C-BE8B-D104DA2E8F83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30133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45906" y="0"/>
            <a:ext cx="5345907" cy="15119350"/>
          </a:xfrm>
          <a:prstGeom prst="rect">
            <a:avLst/>
          </a:prstGeom>
          <a:solidFill>
            <a:schemeClr val="bg2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3671343"/>
            <a:ext cx="4647319" cy="993607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xmlns="" id="{751F50DC-1032-F848-8EFD-503462F6015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88414" y="1514583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618CEB-562C-EF47-A905-BA1BD3BB0B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7328598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5014584"/>
            <a:ext cx="8366454" cy="8592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xmlns="" id="{07AD3661-A443-F74F-9528-11F7BA264BF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88414" y="3004820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F8B6AD2-D7A1-494A-91CB-06E4CD0D7C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5615330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5014584"/>
            <a:ext cx="8366454" cy="8592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xmlns="" id="{753C6A26-069C-C142-8C96-315DE67FAD09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388414" y="3004820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E00FB7D-272D-B945-B988-9D863187CB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56951FF-D80A-B440-AD59-21C8CAD0B09D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F2B484D-0DB3-F141-89A2-0AE991EDAF71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2244239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Red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5014584"/>
            <a:ext cx="8366454" cy="8592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xmlns="" id="{75C37678-6A0A-C84B-9A52-9B7F891FFFD3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388414" y="3004820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2A6F6AB-3F75-814E-B81E-F9E4C24E94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8FA72BC-16D1-2045-8477-A02F773FC3E7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49F59E92-0B7C-6340-9BCB-B2E93DCC0ECB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38389944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Rose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5014584"/>
            <a:ext cx="8366454" cy="8592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xmlns="" id="{F3D58181-4255-CF4B-AEC5-6ADD879A60CA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388414" y="3004820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087F919-EC3A-3241-8DAE-2E4D035F75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7D1A23C-DCC6-AB46-9BE5-B99F14C52642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3C12044F-4FE3-EA46-A9A8-1FD082BCFDA8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9566784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415" y="5014584"/>
            <a:ext cx="8366454" cy="8592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631"/>
              </a:spcAft>
              <a:defRPr sz="3333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28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28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xmlns="" id="{056180B7-FBDB-F345-B5D1-21FE86D79BA3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388414" y="3004820"/>
            <a:ext cx="764298" cy="1497936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endParaRPr lang="en-US" sz="1579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111AB2D-BD6C-ED44-886E-A866C564DF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933363" y="14111393"/>
            <a:ext cx="370037" cy="3023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BA32DA9-721C-CB42-9B45-34944DEEA5B9}"/>
              </a:ext>
            </a:extLst>
          </p:cNvPr>
          <p:cNvSpPr txBox="1"/>
          <p:nvPr userDrawn="1"/>
        </p:nvSpPr>
        <p:spPr>
          <a:xfrm>
            <a:off x="388414" y="14111389"/>
            <a:ext cx="267295" cy="3023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en-GB" sz="658" b="1" dirty="0">
                <a:solidFill>
                  <a:schemeClr val="bg1"/>
                </a:solidFill>
              </a:rPr>
              <a:t>PwC</a:t>
            </a:r>
            <a:endParaRPr lang="en-GB" sz="658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9879C374-4EBE-A344-AEC0-A65E3C58CDC1}"/>
              </a:ext>
            </a:extLst>
          </p:cNvPr>
          <p:cNvSpPr txBox="1">
            <a:spLocks/>
          </p:cNvSpPr>
          <p:nvPr userDrawn="1"/>
        </p:nvSpPr>
        <p:spPr>
          <a:xfrm>
            <a:off x="7207230" y="14111393"/>
            <a:ext cx="2580374" cy="30238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58" dirty="0">
                <a:solidFill>
                  <a:schemeClr val="bg1"/>
                </a:solidFill>
              </a:rPr>
              <a:t>Proprietary and confidential. Do not distribute.</a:t>
            </a:r>
          </a:p>
        </p:txBody>
      </p:sp>
    </p:spTree>
    <p:extLst>
      <p:ext uri="{BB962C8B-B14F-4D97-AF65-F5344CB8AC3E}">
        <p14:creationId xmlns:p14="http://schemas.microsoft.com/office/powerpoint/2010/main" xmlns="" val="26927266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832198" y="3671346"/>
            <a:ext cx="5471201" cy="6129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508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[Section header title]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414" y="3671345"/>
            <a:ext cx="3810350" cy="9936072"/>
          </a:xfrm>
          <a:prstGeom prst="rect">
            <a:avLst/>
          </a:prstGeo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64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2375197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832198" y="3671345"/>
            <a:ext cx="5471201" cy="612923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508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[Section header title]</a:t>
            </a:r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414" y="3671345"/>
            <a:ext cx="3810350" cy="9936072"/>
          </a:xfrm>
          <a:prstGeom prst="rect">
            <a:avLst/>
          </a:prstGeo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64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99252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ose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832198" y="3671346"/>
            <a:ext cx="5471201" cy="6129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508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[Section header title]</a:t>
            </a:r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414" y="3671345"/>
            <a:ext cx="3810350" cy="9936072"/>
          </a:xfrm>
          <a:prstGeom prst="rect">
            <a:avLst/>
          </a:prstGeo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64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422854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hidden">
          <a:xfrm>
            <a:off x="0" y="0"/>
            <a:ext cx="7100032" cy="7559675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/>
          </a:p>
        </p:txBody>
      </p:sp>
      <p:sp>
        <p:nvSpPr>
          <p:cNvPr id="10" name="Rectangle 9"/>
          <p:cNvSpPr/>
          <p:nvPr/>
        </p:nvSpPr>
        <p:spPr bwMode="hidden">
          <a:xfrm>
            <a:off x="0" y="7559675"/>
            <a:ext cx="7100032" cy="2519892"/>
          </a:xfrm>
          <a:prstGeom prst="rect">
            <a:avLst/>
          </a:prstGeom>
          <a:solidFill>
            <a:srgbClr val="7D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>
              <a:solidFill>
                <a:schemeClr val="accent6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hidden">
          <a:xfrm>
            <a:off x="7100032" y="0"/>
            <a:ext cx="3591781" cy="7559675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3" y="5611397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5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C2DF81D-CFC9-CA4F-9296-0DF32281B1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69206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832198" y="3671346"/>
            <a:ext cx="5471201" cy="6129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3508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[Section header title]</a:t>
            </a:r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414" y="3671345"/>
            <a:ext cx="3810350" cy="9936072"/>
          </a:xfrm>
          <a:prstGeom prst="rect">
            <a:avLst/>
          </a:prstGeo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64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57005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xmlns="" val="1210266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Orange Manual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E9D68526-5625-1E4A-90D0-6166C1CB09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5" y="944959"/>
            <a:ext cx="1205334" cy="433421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2629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7858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 Manual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87054294-58FB-3646-A032-19FD697995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5" y="944959"/>
            <a:ext cx="1205334" cy="433421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2629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589264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ose Manual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0F4BCE9-03B0-5C4D-A70B-519F67263F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5" y="944959"/>
            <a:ext cx="1205334" cy="433421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2629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867170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Grey Manual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CD146EE5-5980-A84E-9311-F5B9956E43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415" y="944959"/>
            <a:ext cx="1205334" cy="433421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2629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744447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Dark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hidden">
          <a:xfrm>
            <a:off x="0" y="10892753"/>
            <a:ext cx="10691813" cy="4226597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5" y="5516884"/>
            <a:ext cx="4800178" cy="7828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5087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88413" y="11595470"/>
            <a:ext cx="9914987" cy="3200262"/>
          </a:xfrm>
          <a:prstGeom prst="rect">
            <a:avLst/>
          </a:prstGeo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[Legal]</a:t>
            </a:r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A53FBC-337E-0D4B-8811-6E0EEC0A9293}"/>
              </a:ext>
            </a:extLst>
          </p:cNvPr>
          <p:cNvSpPr txBox="1"/>
          <p:nvPr userDrawn="1"/>
        </p:nvSpPr>
        <p:spPr>
          <a:xfrm>
            <a:off x="388414" y="9701580"/>
            <a:ext cx="4800178" cy="750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lang="en-US" sz="1052" dirty="0" err="1">
                <a:solidFill>
                  <a:schemeClr val="bg1"/>
                </a:solidFill>
              </a:rPr>
              <a:t>pwc.com</a:t>
            </a:r>
            <a:endParaRPr lang="en-US" sz="1052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499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hidden">
          <a:xfrm>
            <a:off x="0" y="10892753"/>
            <a:ext cx="10691813" cy="4226597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5" y="5516884"/>
            <a:ext cx="4800178" cy="7828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5087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88413" y="11595470"/>
            <a:ext cx="9914987" cy="3200262"/>
          </a:xfrm>
          <a:prstGeom prst="rect">
            <a:avLst/>
          </a:prstGeo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[Legal]</a:t>
            </a:r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45B5A1-1961-2549-9AC7-6FB51905A5F2}"/>
              </a:ext>
            </a:extLst>
          </p:cNvPr>
          <p:cNvSpPr txBox="1"/>
          <p:nvPr userDrawn="1"/>
        </p:nvSpPr>
        <p:spPr>
          <a:xfrm>
            <a:off x="388414" y="9701580"/>
            <a:ext cx="4800178" cy="750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lang="en-US" sz="1052" dirty="0" err="1">
                <a:solidFill>
                  <a:schemeClr val="tx1"/>
                </a:solidFill>
              </a:rPr>
              <a:t>pwc.com</a:t>
            </a:r>
            <a:endParaRPr lang="en-US" sz="1052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065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 bwMode="hidden">
          <a:xfrm>
            <a:off x="0" y="10892753"/>
            <a:ext cx="10691813" cy="4226597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5" y="5516884"/>
            <a:ext cx="4800178" cy="7828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5087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88413" y="11595470"/>
            <a:ext cx="9914987" cy="3200262"/>
          </a:xfrm>
          <a:prstGeom prst="rect">
            <a:avLst/>
          </a:prstGeo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52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[Legal]</a:t>
            </a:r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89" tIns="40094" rIns="80189" bIns="40094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GB" sz="1579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45B5A1-1961-2549-9AC7-6FB51905A5F2}"/>
              </a:ext>
            </a:extLst>
          </p:cNvPr>
          <p:cNvSpPr txBox="1"/>
          <p:nvPr userDrawn="1"/>
        </p:nvSpPr>
        <p:spPr>
          <a:xfrm>
            <a:off x="388414" y="9701580"/>
            <a:ext cx="4800178" cy="7506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lang="en-US" sz="1052" dirty="0" err="1">
                <a:solidFill>
                  <a:schemeClr val="tx1"/>
                </a:solidFill>
              </a:rPr>
              <a:t>pwc.com</a:t>
            </a:r>
            <a:endParaRPr lang="en-US" sz="1052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6616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le Slide 1">
  <p:cSld name="1_Title Slide 1"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18"/>
          <p:cNvSpPr/>
          <p:nvPr/>
        </p:nvSpPr>
        <p:spPr>
          <a:xfrm>
            <a:off x="0" y="0"/>
            <a:ext cx="7100033" cy="7559675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txBody>
          <a:bodyPr spcFirstLastPara="1" wrap="square" lIns="106901" tIns="53435" rIns="106901" bIns="5343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2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5" name="Google Shape;675;p118"/>
          <p:cNvSpPr/>
          <p:nvPr/>
        </p:nvSpPr>
        <p:spPr>
          <a:xfrm>
            <a:off x="0" y="7559675"/>
            <a:ext cx="7100033" cy="2519892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txBody>
          <a:bodyPr spcFirstLastPara="1" wrap="square" lIns="106901" tIns="53435" rIns="106901" bIns="5343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2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118"/>
          <p:cNvSpPr/>
          <p:nvPr/>
        </p:nvSpPr>
        <p:spPr>
          <a:xfrm>
            <a:off x="7100032" y="0"/>
            <a:ext cx="3591782" cy="7559675"/>
          </a:xfrm>
          <a:prstGeom prst="rect">
            <a:avLst/>
          </a:prstGeom>
          <a:solidFill>
            <a:srgbClr val="EB8C00"/>
          </a:solidFill>
          <a:ln>
            <a:noFill/>
          </a:ln>
        </p:spPr>
        <p:txBody>
          <a:bodyPr spcFirstLastPara="1" wrap="square" lIns="106901" tIns="53435" rIns="106901" bIns="5343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2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118"/>
          <p:cNvSpPr txBox="1">
            <a:spLocks noGrp="1"/>
          </p:cNvSpPr>
          <p:nvPr>
            <p:ph type="ctrTitle"/>
          </p:nvPr>
        </p:nvSpPr>
        <p:spPr>
          <a:xfrm>
            <a:off x="388414" y="944960"/>
            <a:ext cx="6505579" cy="5354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5262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8" name="Google Shape;678;p118"/>
          <p:cNvSpPr txBox="1">
            <a:spLocks noGrp="1"/>
          </p:cNvSpPr>
          <p:nvPr>
            <p:ph type="subTitle" idx="1"/>
          </p:nvPr>
        </p:nvSpPr>
        <p:spPr>
          <a:xfrm>
            <a:off x="388415" y="8265245"/>
            <a:ext cx="4800179" cy="1310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3" b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403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679" name="Google Shape;679;p1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2358" y="11752778"/>
            <a:ext cx="1435376" cy="29788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879888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hank You Light">
  <p:cSld name="1_Thank You Light">
    <p:bg>
      <p:bgPr>
        <a:solidFill>
          <a:schemeClr val="lt1"/>
        </a:solidFill>
        <a:effectLst/>
      </p:bgPr>
    </p:bg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120"/>
          <p:cNvSpPr/>
          <p:nvPr/>
        </p:nvSpPr>
        <p:spPr>
          <a:xfrm>
            <a:off x="0" y="10892751"/>
            <a:ext cx="10691813" cy="4226716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txBody>
          <a:bodyPr spcFirstLastPara="1" wrap="square" lIns="80182" tIns="40077" rIns="80182" bIns="40077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37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120"/>
          <p:cNvSpPr txBox="1">
            <a:spLocks noGrp="1"/>
          </p:cNvSpPr>
          <p:nvPr>
            <p:ph type="ctrTitle"/>
          </p:nvPr>
        </p:nvSpPr>
        <p:spPr>
          <a:xfrm>
            <a:off x="388416" y="4331981"/>
            <a:ext cx="4800091" cy="1967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/>
              <a:buNone/>
              <a:defRPr sz="5145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6" name="Google Shape;686;p120"/>
          <p:cNvSpPr/>
          <p:nvPr/>
        </p:nvSpPr>
        <p:spPr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182" tIns="40077" rIns="80182" bIns="40077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37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7" name="Google Shape;687;p120"/>
          <p:cNvSpPr txBox="1">
            <a:spLocks noGrp="1"/>
          </p:cNvSpPr>
          <p:nvPr>
            <p:ph type="body" idx="1"/>
          </p:nvPr>
        </p:nvSpPr>
        <p:spPr>
          <a:xfrm>
            <a:off x="388413" y="11595470"/>
            <a:ext cx="9914832" cy="320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534606" lvl="0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 b="0">
                <a:solidFill>
                  <a:schemeClr val="lt1"/>
                </a:solidFill>
              </a:defRPr>
            </a:lvl1pPr>
            <a:lvl2pPr marL="1069212" lvl="1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 b="0">
                <a:solidFill>
                  <a:schemeClr val="lt1"/>
                </a:solidFill>
              </a:defRPr>
            </a:lvl2pPr>
            <a:lvl3pPr marL="1603817" lvl="2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 b="0">
                <a:solidFill>
                  <a:schemeClr val="lt1"/>
                </a:solidFill>
              </a:defRPr>
            </a:lvl3pPr>
            <a:lvl4pPr marL="2138423" lvl="3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 b="0">
                <a:solidFill>
                  <a:schemeClr val="lt1"/>
                </a:solidFill>
              </a:defRPr>
            </a:lvl4pPr>
            <a:lvl5pPr marL="2673029" lvl="4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 b="0">
                <a:solidFill>
                  <a:schemeClr val="lt1"/>
                </a:solidFill>
              </a:defRPr>
            </a:lvl5pPr>
            <a:lvl6pPr marL="3207635" lvl="5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>
                <a:solidFill>
                  <a:schemeClr val="lt1"/>
                </a:solidFill>
              </a:defRPr>
            </a:lvl6pPr>
            <a:lvl7pPr marL="3742241" lvl="6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>
                <a:solidFill>
                  <a:schemeClr val="lt1"/>
                </a:solidFill>
              </a:defRPr>
            </a:lvl7pPr>
            <a:lvl8pPr marL="4276847" lvl="7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>
                <a:solidFill>
                  <a:schemeClr val="lt1"/>
                </a:solidFill>
              </a:defRPr>
            </a:lvl8pPr>
            <a:lvl9pPr marL="4811453" lvl="8" indent="-26730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1052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88" name="Google Shape;688;p120"/>
          <p:cNvSpPr/>
          <p:nvPr/>
        </p:nvSpPr>
        <p:spPr>
          <a:xfrm>
            <a:off x="4677668" y="0"/>
            <a:ext cx="6014145" cy="1511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182" tIns="40077" rIns="80182" bIns="40077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37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120"/>
          <p:cNvSpPr txBox="1"/>
          <p:nvPr/>
        </p:nvSpPr>
        <p:spPr>
          <a:xfrm>
            <a:off x="388414" y="9701578"/>
            <a:ext cx="4800091" cy="750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" sz="105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pwc.com</a:t>
            </a:r>
            <a:endParaRPr sz="128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70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All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3" y="5611397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4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067EFBB-B928-AC40-8026-93C731DCE1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162358" y="11752775"/>
            <a:ext cx="1435376" cy="297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7376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All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3" y="5611397"/>
            <a:ext cx="6505579" cy="68833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5262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4" y="8298848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9644956-77CE-C94F-9DC1-ACB7D92E89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62358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4915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5345906" y="0"/>
            <a:ext cx="5345907" cy="10087971"/>
          </a:xfrm>
          <a:prstGeom prst="rect">
            <a:avLst/>
          </a:prstGeom>
          <a:solidFill>
            <a:srgbClr val="DEDEDE"/>
          </a:solidFill>
        </p:spPr>
        <p:txBody>
          <a:bodyPr anchor="ctr" anchorCtr="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 bwMode="hidden">
          <a:xfrm>
            <a:off x="0" y="0"/>
            <a:ext cx="5345907" cy="100879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10" name="Rectangle 9"/>
          <p:cNvSpPr/>
          <p:nvPr/>
        </p:nvSpPr>
        <p:spPr bwMode="hidden">
          <a:xfrm>
            <a:off x="0" y="10087971"/>
            <a:ext cx="5345907" cy="50313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57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414" y="4928211"/>
            <a:ext cx="4800179" cy="57355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4385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414" y="11247125"/>
            <a:ext cx="4800179" cy="15539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09BFEA4-1A04-C344-804A-E610366F99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9065711" y="11752776"/>
            <a:ext cx="1435376" cy="297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648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0" y="0"/>
            <a:ext cx="10691813" cy="15119350"/>
          </a:xfrm>
          <a:prstGeom prst="rect">
            <a:avLst/>
          </a:prstGeom>
          <a:solidFill>
            <a:srgbClr val="DEDEDE"/>
          </a:solidFill>
        </p:spPr>
        <p:txBody>
          <a:bodyPr tIns="9144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E91E7E14-05A1-3C44-AC4F-3B254DA49C58}"/>
              </a:ext>
            </a:extLst>
          </p:cNvPr>
          <p:cNvGrpSpPr/>
          <p:nvPr userDrawn="1"/>
        </p:nvGrpSpPr>
        <p:grpSpPr>
          <a:xfrm>
            <a:off x="0" y="0"/>
            <a:ext cx="10691813" cy="15119350"/>
            <a:chOff x="0" y="0"/>
            <a:chExt cx="12192000" cy="68580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30AF71D2-4341-774D-95E6-2A6EC9FAB977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0" y="0"/>
              <a:ext cx="12192000" cy="6858000"/>
              <a:chOff x="152400" y="152400"/>
              <a:chExt cx="12196763" cy="6862763"/>
            </a:xfrm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xmlns="" id="{EB6FF182-420C-CE44-A08A-9911616955D9}"/>
                  </a:ext>
                </a:extLst>
              </p:cNvPr>
              <p:cNvSpPr>
                <a:spLocks noChangeAspect="1"/>
              </p:cNvSpPr>
              <p:nvPr/>
            </p:nvSpPr>
            <p:spPr bwMode="hidden">
              <a:xfrm>
                <a:off x="152400" y="3775075"/>
                <a:ext cx="9142413" cy="777875"/>
              </a:xfrm>
              <a:custGeom>
                <a:avLst/>
                <a:gdLst>
                  <a:gd name="T0" fmla="*/ 0 w 7908"/>
                  <a:gd name="T1" fmla="*/ 0 h 1632"/>
                  <a:gd name="T2" fmla="*/ 0 w 7908"/>
                  <a:gd name="T3" fmla="*/ 0 h 1632"/>
                  <a:gd name="T4" fmla="*/ 7908 w 7908"/>
                  <a:gd name="T5" fmla="*/ 0 h 1632"/>
                  <a:gd name="T6" fmla="*/ 7908 w 7908"/>
                  <a:gd name="T7" fmla="*/ 1632 h 1632"/>
                  <a:gd name="T8" fmla="*/ 0 w 7908"/>
                  <a:gd name="T9" fmla="*/ 1632 h 1632"/>
                  <a:gd name="T10" fmla="*/ 0 w 7908"/>
                  <a:gd name="T11" fmla="*/ 0 h 1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08" h="1632">
                    <a:moveTo>
                      <a:pt x="0" y="0"/>
                    </a:moveTo>
                    <a:lnTo>
                      <a:pt x="0" y="0"/>
                    </a:lnTo>
                    <a:lnTo>
                      <a:pt x="7908" y="0"/>
                    </a:lnTo>
                    <a:lnTo>
                      <a:pt x="7908" y="1632"/>
                    </a:lnTo>
                    <a:lnTo>
                      <a:pt x="0" y="16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04A0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79"/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xmlns="" id="{3BE432B1-2C50-3E4E-AD63-D3F80C22CFAE}"/>
                  </a:ext>
                </a:extLst>
              </p:cNvPr>
              <p:cNvSpPr>
                <a:spLocks noChangeAspect="1"/>
              </p:cNvSpPr>
              <p:nvPr/>
            </p:nvSpPr>
            <p:spPr bwMode="white">
              <a:xfrm>
                <a:off x="152400" y="152400"/>
                <a:ext cx="12196763" cy="6862763"/>
              </a:xfrm>
              <a:custGeom>
                <a:avLst/>
                <a:gdLst>
                  <a:gd name="T0" fmla="*/ 19187 w 25599"/>
                  <a:gd name="T1" fmla="*/ 0 h 14399"/>
                  <a:gd name="T2" fmla="*/ 19187 w 25599"/>
                  <a:gd name="T3" fmla="*/ 0 h 14399"/>
                  <a:gd name="T4" fmla="*/ 19187 w 25599"/>
                  <a:gd name="T5" fmla="*/ 6949 h 14399"/>
                  <a:gd name="T6" fmla="*/ 0 w 25599"/>
                  <a:gd name="T7" fmla="*/ 6949 h 14399"/>
                  <a:gd name="T8" fmla="*/ 0 w 25599"/>
                  <a:gd name="T9" fmla="*/ 7602 h 14399"/>
                  <a:gd name="T10" fmla="*/ 19187 w 25599"/>
                  <a:gd name="T11" fmla="*/ 7602 h 14399"/>
                  <a:gd name="T12" fmla="*/ 19187 w 25599"/>
                  <a:gd name="T13" fmla="*/ 9234 h 14399"/>
                  <a:gd name="T14" fmla="*/ 0 w 25599"/>
                  <a:gd name="T15" fmla="*/ 9234 h 14399"/>
                  <a:gd name="T16" fmla="*/ 0 w 25599"/>
                  <a:gd name="T17" fmla="*/ 9887 h 14399"/>
                  <a:gd name="T18" fmla="*/ 19187 w 25599"/>
                  <a:gd name="T19" fmla="*/ 9887 h 14399"/>
                  <a:gd name="T20" fmla="*/ 19187 w 25599"/>
                  <a:gd name="T21" fmla="*/ 14399 h 14399"/>
                  <a:gd name="T22" fmla="*/ 19839 w 25599"/>
                  <a:gd name="T23" fmla="*/ 14399 h 14399"/>
                  <a:gd name="T24" fmla="*/ 19839 w 25599"/>
                  <a:gd name="T25" fmla="*/ 9887 h 14399"/>
                  <a:gd name="T26" fmla="*/ 25599 w 25599"/>
                  <a:gd name="T27" fmla="*/ 9887 h 14399"/>
                  <a:gd name="T28" fmla="*/ 25599 w 25599"/>
                  <a:gd name="T29" fmla="*/ 9234 h 14399"/>
                  <a:gd name="T30" fmla="*/ 19839 w 25599"/>
                  <a:gd name="T31" fmla="*/ 9234 h 14399"/>
                  <a:gd name="T32" fmla="*/ 19839 w 25599"/>
                  <a:gd name="T33" fmla="*/ 7602 h 14399"/>
                  <a:gd name="T34" fmla="*/ 25599 w 25599"/>
                  <a:gd name="T35" fmla="*/ 7602 h 14399"/>
                  <a:gd name="T36" fmla="*/ 25599 w 25599"/>
                  <a:gd name="T37" fmla="*/ 6949 h 14399"/>
                  <a:gd name="T38" fmla="*/ 19839 w 25599"/>
                  <a:gd name="T39" fmla="*/ 6949 h 14399"/>
                  <a:gd name="T40" fmla="*/ 19839 w 25599"/>
                  <a:gd name="T41" fmla="*/ 0 h 14399"/>
                  <a:gd name="T42" fmla="*/ 19187 w 25599"/>
                  <a:gd name="T43" fmla="*/ 0 h 14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5599" h="14399">
                    <a:moveTo>
                      <a:pt x="19187" y="0"/>
                    </a:moveTo>
                    <a:lnTo>
                      <a:pt x="19187" y="0"/>
                    </a:lnTo>
                    <a:lnTo>
                      <a:pt x="19187" y="6949"/>
                    </a:lnTo>
                    <a:lnTo>
                      <a:pt x="0" y="6949"/>
                    </a:lnTo>
                    <a:lnTo>
                      <a:pt x="0" y="7602"/>
                    </a:lnTo>
                    <a:lnTo>
                      <a:pt x="19187" y="7602"/>
                    </a:lnTo>
                    <a:lnTo>
                      <a:pt x="19187" y="9234"/>
                    </a:lnTo>
                    <a:lnTo>
                      <a:pt x="0" y="9234"/>
                    </a:lnTo>
                    <a:lnTo>
                      <a:pt x="0" y="9887"/>
                    </a:lnTo>
                    <a:lnTo>
                      <a:pt x="19187" y="9887"/>
                    </a:lnTo>
                    <a:lnTo>
                      <a:pt x="19187" y="14399"/>
                    </a:lnTo>
                    <a:lnTo>
                      <a:pt x="19839" y="14399"/>
                    </a:lnTo>
                    <a:lnTo>
                      <a:pt x="19839" y="9887"/>
                    </a:lnTo>
                    <a:lnTo>
                      <a:pt x="25599" y="9887"/>
                    </a:lnTo>
                    <a:lnTo>
                      <a:pt x="25599" y="9234"/>
                    </a:lnTo>
                    <a:lnTo>
                      <a:pt x="19839" y="9234"/>
                    </a:lnTo>
                    <a:lnTo>
                      <a:pt x="19839" y="7602"/>
                    </a:lnTo>
                    <a:lnTo>
                      <a:pt x="25599" y="7602"/>
                    </a:lnTo>
                    <a:lnTo>
                      <a:pt x="25599" y="6949"/>
                    </a:lnTo>
                    <a:lnTo>
                      <a:pt x="19839" y="6949"/>
                    </a:lnTo>
                    <a:lnTo>
                      <a:pt x="19839" y="0"/>
                    </a:lnTo>
                    <a:lnTo>
                      <a:pt x="1918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579"/>
              </a:p>
            </p:txBody>
          </p:sp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642E31FB-8697-8E4D-9430-7773E91817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5" y="8187128"/>
            <a:ext cx="4800178" cy="1305304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5" y="4583047"/>
            <a:ext cx="6505577" cy="51629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3947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9189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nes 2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0" y="0"/>
            <a:ext cx="10691813" cy="15119350"/>
          </a:xfrm>
          <a:prstGeom prst="rect">
            <a:avLst/>
          </a:prstGeom>
          <a:solidFill>
            <a:srgbClr val="DEDEDE"/>
          </a:solidFill>
        </p:spPr>
        <p:txBody>
          <a:bodyPr tIns="91440"/>
          <a:lstStyle>
            <a:lvl1pPr algn="ctr">
              <a:defRPr sz="1052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7BDC28A-6CCA-D946-B517-6BB4EEB49B0B}"/>
              </a:ext>
            </a:extLst>
          </p:cNvPr>
          <p:cNvGrpSpPr/>
          <p:nvPr userDrawn="1"/>
        </p:nvGrpSpPr>
        <p:grpSpPr>
          <a:xfrm>
            <a:off x="0" y="0"/>
            <a:ext cx="10691813" cy="15119350"/>
            <a:chOff x="0" y="0"/>
            <a:chExt cx="12192000" cy="6858000"/>
          </a:xfrm>
        </p:grpSpPr>
        <p:sp>
          <p:nvSpPr>
            <p:cNvPr id="7" name="Freeform: Shape 7">
              <a:extLst>
                <a:ext uri="{FF2B5EF4-FFF2-40B4-BE49-F238E27FC236}">
                  <a16:creationId xmlns:a16="http://schemas.microsoft.com/office/drawing/2014/main" xmlns="" id="{88987A12-2FCD-A24E-A035-A87DB2CE21C2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3309692 h 6858000"/>
                <a:gd name="connsiteX3" fmla="*/ 12192000 w 12192000"/>
                <a:gd name="connsiteY3" fmla="*/ 3309692 h 6858000"/>
                <a:gd name="connsiteX4" fmla="*/ 12192000 w 12192000"/>
                <a:gd name="connsiteY4" fmla="*/ 3615692 h 6858000"/>
                <a:gd name="connsiteX5" fmla="*/ 9450000 w 12192000"/>
                <a:gd name="connsiteY5" fmla="*/ 3615692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  <a:gd name="connsiteX16" fmla="*/ 9144000 w 12192000"/>
                <a:gd name="connsiteY16" fmla="*/ 3615692 h 6858000"/>
                <a:gd name="connsiteX17" fmla="*/ 0 w 12192000"/>
                <a:gd name="connsiteY17" fmla="*/ 3615692 h 6858000"/>
                <a:gd name="connsiteX18" fmla="*/ 0 w 12192000"/>
                <a:gd name="connsiteY18" fmla="*/ 3309692 h 6858000"/>
                <a:gd name="connsiteX19" fmla="*/ 9144000 w 12192000"/>
                <a:gd name="connsiteY19" fmla="*/ 330969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3309692"/>
                  </a:lnTo>
                  <a:lnTo>
                    <a:pt x="12192000" y="3309692"/>
                  </a:lnTo>
                  <a:lnTo>
                    <a:pt x="12192000" y="3615692"/>
                  </a:lnTo>
                  <a:lnTo>
                    <a:pt x="9450000" y="3615692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lnTo>
                    <a:pt x="9144000" y="3615692"/>
                  </a:lnTo>
                  <a:lnTo>
                    <a:pt x="0" y="3615692"/>
                  </a:lnTo>
                  <a:lnTo>
                    <a:pt x="0" y="3309692"/>
                  </a:lnTo>
                  <a:lnTo>
                    <a:pt x="9144000" y="33096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1579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7BFFF2DD-324A-4741-B09D-D8BFF0170B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gray">
            <a:xfrm>
              <a:off x="185139" y="5330952"/>
              <a:ext cx="1636776" cy="1351185"/>
            </a:xfrm>
            <a:prstGeom prst="rect">
              <a:avLst/>
            </a:prstGeom>
          </p:spPr>
        </p:pic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B2285DDC-FA1B-F84F-B44E-C04413327EF5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388414" y="8187129"/>
            <a:ext cx="4800179" cy="1310037"/>
          </a:xfrm>
          <a:prstGeom prst="rect">
            <a:avLst/>
          </a:prstGeom>
          <a:noFill/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28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88414" y="4583047"/>
            <a:ext cx="6505578" cy="51629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85000"/>
              </a:lnSpc>
              <a:defRPr sz="3947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[Presentation title]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0371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913890485"/>
              </p:ext>
            </p:extLst>
          </p:nvPr>
        </p:nvGraphicFramePr>
        <p:xfrm>
          <a:off x="1393" y="3502"/>
          <a:ext cx="1392" cy="3499"/>
        </p:xfrm>
        <a:graphic>
          <a:graphicData uri="http://schemas.openxmlformats.org/presentationml/2006/ole">
            <p:oleObj spid="_x0000_s1156" name="think-cell Slide" r:id="rId52" imgW="360" imgH="36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1110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86" r:id="rId17"/>
    <p:sldLayoutId id="2147483791" r:id="rId18"/>
    <p:sldLayoutId id="2147483794" r:id="rId19"/>
    <p:sldLayoutId id="2147483790" r:id="rId20"/>
    <p:sldLayoutId id="2147483745" r:id="rId21"/>
    <p:sldLayoutId id="2147483796" r:id="rId22"/>
    <p:sldLayoutId id="2147483797" r:id="rId23"/>
    <p:sldLayoutId id="2147483765" r:id="rId24"/>
    <p:sldLayoutId id="2147483766" r:id="rId25"/>
    <p:sldLayoutId id="2147483767" r:id="rId26"/>
    <p:sldLayoutId id="2147483792" r:id="rId27"/>
    <p:sldLayoutId id="2147483793" r:id="rId28"/>
    <p:sldLayoutId id="2147483770" r:id="rId29"/>
    <p:sldLayoutId id="2147483771" r:id="rId30"/>
    <p:sldLayoutId id="2147483772" r:id="rId31"/>
    <p:sldLayoutId id="2147483773" r:id="rId32"/>
    <p:sldLayoutId id="2147483774" r:id="rId33"/>
    <p:sldLayoutId id="2147483775" r:id="rId34"/>
    <p:sldLayoutId id="2147483776" r:id="rId35"/>
    <p:sldLayoutId id="2147483777" r:id="rId36"/>
    <p:sldLayoutId id="2147483778" r:id="rId37"/>
    <p:sldLayoutId id="2147483779" r:id="rId38"/>
    <p:sldLayoutId id="2147483780" r:id="rId39"/>
    <p:sldLayoutId id="2147483781" r:id="rId40"/>
    <p:sldLayoutId id="2147483782" r:id="rId41"/>
    <p:sldLayoutId id="2147483783" r:id="rId42"/>
    <p:sldLayoutId id="2147483784" r:id="rId43"/>
    <p:sldLayoutId id="2147483785" r:id="rId44"/>
    <p:sldLayoutId id="2147483788" r:id="rId45"/>
    <p:sldLayoutId id="2147483789" r:id="rId46"/>
    <p:sldLayoutId id="2147483800" r:id="rId47"/>
    <p:sldLayoutId id="2147483798" r:id="rId48"/>
    <p:sldLayoutId id="2147483799" r:id="rId49"/>
  </p:sldLayoutIdLst>
  <p:hf hdr="0" ftr="0" dt="0"/>
  <p:txStyles>
    <p:titleStyle>
      <a:lvl1pPr algn="l" defTabSz="801929" rtl="0" eaLnBrk="1" latinLnBrk="0" hangingPunct="1">
        <a:lnSpc>
          <a:spcPct val="100000"/>
        </a:lnSpc>
        <a:spcBef>
          <a:spcPct val="0"/>
        </a:spcBef>
        <a:buNone/>
        <a:defRPr sz="280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01929" rtl="0" eaLnBrk="1" latinLnBrk="0" hangingPunct="1">
        <a:lnSpc>
          <a:spcPct val="100000"/>
        </a:lnSpc>
        <a:spcBef>
          <a:spcPts val="0"/>
        </a:spcBef>
        <a:spcAft>
          <a:spcPts val="1052"/>
        </a:spcAft>
        <a:buFont typeface="Arial" panose="020B0604020202020204" pitchFamily="34" charset="0"/>
        <a:buNone/>
        <a:defRPr sz="1579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None/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158715" indent="-158715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317430" indent="-158715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–"/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481157" indent="-158715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641543" indent="-160386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–"/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801929" indent="-160386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962315" indent="-160386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–"/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1122700" indent="-160386" algn="l" defTabSz="801929" rtl="0" eaLnBrk="1" latinLnBrk="0" hangingPunct="1">
        <a:lnSpc>
          <a:spcPct val="100000"/>
        </a:lnSpc>
        <a:spcBef>
          <a:spcPts val="0"/>
        </a:spcBef>
        <a:spcAft>
          <a:spcPts val="526"/>
        </a:spcAft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396" userDrawn="1">
          <p15:clr>
            <a:srgbClr val="F26B43"/>
          </p15:clr>
        </p15:guide>
        <p15:guide id="2" pos="6339" userDrawn="1">
          <p15:clr>
            <a:srgbClr val="F26B43"/>
          </p15:clr>
        </p15:guide>
        <p15:guide id="5" orient="horz" pos="8935" userDrawn="1">
          <p15:clr>
            <a:srgbClr val="F26B43"/>
          </p15:clr>
        </p15:guide>
        <p15:guide id="13" orient="horz" pos="5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A6C696AD-6FF6-4F13-BD7E-A640A6C07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432988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9476" name="think-cell Slide" r:id="rId3" imgW="360" imgH="360" progId="">
              <p:embed/>
            </p:oleObj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09978E0-1C78-4A46-9D9E-525B78E97C91}"/>
              </a:ext>
            </a:extLst>
          </p:cNvPr>
          <p:cNvSpPr txBox="1"/>
          <p:nvPr/>
        </p:nvSpPr>
        <p:spPr>
          <a:xfrm>
            <a:off x="861425" y="545192"/>
            <a:ext cx="9505950" cy="16372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pl-PL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Ogólne zasady savoir </a:t>
            </a:r>
            <a:r>
              <a:rPr lang="pl-PL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vivre’u</a:t>
            </a:r>
            <a:r>
              <a:rPr lang="pl-PL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w stosunku do obsługi klientów ze szczególnymi potrzebami </a:t>
            </a:r>
          </a:p>
          <a:p>
            <a:pPr algn="l">
              <a:lnSpc>
                <a:spcPct val="114000"/>
              </a:lnSpc>
            </a:pPr>
            <a:r>
              <a:rPr lang="pl-PL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Zachodniopomorskim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Urz</a:t>
            </a:r>
            <a:r>
              <a:rPr lang="pl-PL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ę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dzie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Wojew</a:t>
            </a:r>
            <a:r>
              <a:rPr lang="pl-PL" sz="32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ó</a:t>
            </a:r>
            <a:r>
              <a:rPr lang="en-US" sz="3200" b="1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dzkim</a:t>
            </a: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5348EBA-F756-42DC-AA85-71F4FA5D4B72}"/>
              </a:ext>
            </a:extLst>
          </p:cNvPr>
          <p:cNvGrpSpPr/>
          <p:nvPr/>
        </p:nvGrpSpPr>
        <p:grpSpPr>
          <a:xfrm>
            <a:off x="628649" y="3095625"/>
            <a:ext cx="6134102" cy="468001"/>
            <a:chOff x="628649" y="3114675"/>
            <a:chExt cx="6134102" cy="468001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xmlns="" id="{4949A782-D733-4329-A5C3-4529BA7C1778}"/>
                </a:ext>
              </a:extLst>
            </p:cNvPr>
            <p:cNvGrpSpPr/>
            <p:nvPr/>
          </p:nvGrpSpPr>
          <p:grpSpPr>
            <a:xfrm>
              <a:off x="628649" y="3114675"/>
              <a:ext cx="6134102" cy="468001"/>
              <a:chOff x="628649" y="2565054"/>
              <a:chExt cx="6134102" cy="468001"/>
            </a:xfrm>
          </p:grpSpPr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5AEA9C6D-ED0F-40C3-9442-47F74FB685E3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100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Używaj zawsze określenia </a:t>
                </a:r>
              </a:p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„osoba z niepełnosprawnością”.</a:t>
                </a:r>
              </a:p>
            </p:txBody>
          </p: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xmlns="" id="{5BDB2463-D954-468C-A21B-C80907564DD6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xmlns="" id="{46B87A53-FE96-4670-BC4C-65F78288EC08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41" name="Freeform 19">
                  <a:extLst>
                    <a:ext uri="{FF2B5EF4-FFF2-40B4-BE49-F238E27FC236}">
                      <a16:creationId xmlns:a16="http://schemas.microsoft.com/office/drawing/2014/main" xmlns="" id="{5ECD9321-004D-49EA-A90C-FF1BD25F17C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EAB9D38B-FE1A-4AF1-B331-D281F24266B5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3114675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874473EA-E7FE-4064-B83B-AC3DB357A965}"/>
              </a:ext>
            </a:extLst>
          </p:cNvPr>
          <p:cNvGrpSpPr/>
          <p:nvPr/>
        </p:nvGrpSpPr>
        <p:grpSpPr>
          <a:xfrm>
            <a:off x="629356" y="4291092"/>
            <a:ext cx="6134102" cy="468001"/>
            <a:chOff x="628649" y="4986109"/>
            <a:chExt cx="6134102" cy="4680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D78F7B2B-3B47-46A2-82B2-BCF0FE5A4895}"/>
                </a:ext>
              </a:extLst>
            </p:cNvPr>
            <p:cNvGrpSpPr/>
            <p:nvPr/>
          </p:nvGrpSpPr>
          <p:grpSpPr>
            <a:xfrm>
              <a:off x="628649" y="4986109"/>
              <a:ext cx="6134102" cy="468001"/>
              <a:chOff x="628649" y="2565054"/>
              <a:chExt cx="6134102" cy="468001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A43DE69A-4DB2-44EA-A55B-1CB088F8ABC7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100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 algn="l"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Traktuj osobę z niepełnosprawnością </a:t>
                </a:r>
              </a:p>
              <a:p>
                <a:pPr algn="l"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jak każdego innego klienta. </a:t>
                </a:r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xmlns="" id="{FE05E8DC-6330-4F48-8EC9-804ECB4EBE30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xmlns="" id="{75E5A0BC-5451-4502-9433-14C5EB74E9B1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11" name="Freeform 19">
                  <a:extLst>
                    <a:ext uri="{FF2B5EF4-FFF2-40B4-BE49-F238E27FC236}">
                      <a16:creationId xmlns:a16="http://schemas.microsoft.com/office/drawing/2014/main" xmlns="" id="{1609BAC9-BE02-4404-BC39-18B6F36D68E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xmlns="" id="{954E8E16-A8C6-402A-B79F-06B11A82E371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4986109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DD160079-CABC-4D18-B5F4-FF22F6D33F43}"/>
              </a:ext>
            </a:extLst>
          </p:cNvPr>
          <p:cNvGrpSpPr/>
          <p:nvPr/>
        </p:nvGrpSpPr>
        <p:grpSpPr>
          <a:xfrm>
            <a:off x="627941" y="5619595"/>
            <a:ext cx="6134809" cy="468001"/>
            <a:chOff x="628649" y="6856811"/>
            <a:chExt cx="6134809" cy="46800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1D0FAD90-4DC6-4C7F-9542-DC879ED0205B}"/>
                </a:ext>
              </a:extLst>
            </p:cNvPr>
            <p:cNvGrpSpPr/>
            <p:nvPr/>
          </p:nvGrpSpPr>
          <p:grpSpPr>
            <a:xfrm>
              <a:off x="628649" y="6856811"/>
              <a:ext cx="6134809" cy="468001"/>
              <a:chOff x="628649" y="2565054"/>
              <a:chExt cx="6134809" cy="468001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077B4033-B791-4657-9773-043094DD0009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Traktuj osobę z niepełnosprawnością podmiotowo (nie zwracaj się do osób towarzyszących czy  asystujących, tylko bezpośrednio do niej). 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xmlns="" id="{3BA5216A-9381-4CAD-B793-CDFA502878C3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xmlns="" id="{897C7CB5-9461-4CE9-A06D-02DDA947389D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22" name="Freeform 19">
                  <a:extLst>
                    <a:ext uri="{FF2B5EF4-FFF2-40B4-BE49-F238E27FC236}">
                      <a16:creationId xmlns:a16="http://schemas.microsoft.com/office/drawing/2014/main" xmlns="" id="{2AF91F8A-424A-4A70-8EBB-95EFDA838E8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xmlns="" id="{19E34E4E-A65A-4B19-8F71-C1C436F6FDB5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6856811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AE191BB5-9C6D-4D49-8F88-77089E826624}"/>
              </a:ext>
            </a:extLst>
          </p:cNvPr>
          <p:cNvGrpSpPr/>
          <p:nvPr/>
        </p:nvGrpSpPr>
        <p:grpSpPr>
          <a:xfrm>
            <a:off x="627233" y="7417101"/>
            <a:ext cx="6134809" cy="468001"/>
            <a:chOff x="628649" y="8727513"/>
            <a:chExt cx="6134809" cy="468001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55060050-A39A-4A99-8282-DAF5D61CEE82}"/>
                </a:ext>
              </a:extLst>
            </p:cNvPr>
            <p:cNvGrpSpPr/>
            <p:nvPr/>
          </p:nvGrpSpPr>
          <p:grpSpPr>
            <a:xfrm>
              <a:off x="628649" y="8727513"/>
              <a:ext cx="6134809" cy="468001"/>
              <a:chOff x="628649" y="2565054"/>
              <a:chExt cx="6134809" cy="468001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BA821F82-0024-4391-A230-58C99E3C566B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Najpierw zawsze pytaj: CZY POMÓC? </a:t>
                </a:r>
                <a:b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</a:b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a jeśli tak – W JAKI SPOSÓB POMÓC?</a:t>
                </a:r>
              </a:p>
              <a:p>
                <a:pPr>
                  <a:lnSpc>
                    <a:spcPct val="114000"/>
                  </a:lnSpc>
                </a:pPr>
                <a:r>
                  <a:rPr lang="pl-PL" sz="20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Jeśli usłyszysz „nie, dziękuję” – to  nie proponuj pomocy po raz drugi.</a:t>
                </a: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>
                  <a:lnSpc>
                    <a:spcPct val="114000"/>
                  </a:lnSpc>
                </a:pPr>
                <a:endParaRPr lang="pl-PL" sz="20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xmlns="" id="{1084D82B-9498-4E45-ADB0-C8B4E5CCB47D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xmlns="" id="{B604C8E8-1108-40DC-A098-B52A97760379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46" name="Freeform 19">
                  <a:extLst>
                    <a:ext uri="{FF2B5EF4-FFF2-40B4-BE49-F238E27FC236}">
                      <a16:creationId xmlns:a16="http://schemas.microsoft.com/office/drawing/2014/main" xmlns="" id="{7E9B7AB8-1925-4E99-9369-3872DE6BED9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xmlns="" id="{36270B17-B684-403D-8F07-BCC0B62E62DB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8727513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0B6F2BA4-6DA5-4FCA-92EF-419AE5C8A089}"/>
              </a:ext>
            </a:extLst>
          </p:cNvPr>
          <p:cNvGrpSpPr/>
          <p:nvPr/>
        </p:nvGrpSpPr>
        <p:grpSpPr>
          <a:xfrm>
            <a:off x="629358" y="9264168"/>
            <a:ext cx="6134102" cy="480792"/>
            <a:chOff x="628649" y="10598215"/>
            <a:chExt cx="6134102" cy="48079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xmlns="" id="{34EEBA09-6603-4974-9090-ECA63CCABE4D}"/>
                </a:ext>
              </a:extLst>
            </p:cNvPr>
            <p:cNvGrpSpPr/>
            <p:nvPr/>
          </p:nvGrpSpPr>
          <p:grpSpPr>
            <a:xfrm>
              <a:off x="628649" y="10598215"/>
              <a:ext cx="6134102" cy="480792"/>
              <a:chOff x="628649" y="2565054"/>
              <a:chExt cx="6134102" cy="480792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CE5A3893-91C1-4E2D-847C-C59F278AF04A}"/>
                  </a:ext>
                </a:extLst>
              </p:cNvPr>
              <p:cNvSpPr txBox="1"/>
              <p:nvPr/>
            </p:nvSpPr>
            <p:spPr>
              <a:xfrm>
                <a:off x="628651" y="2577846"/>
                <a:ext cx="6134100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 lvl="0">
                  <a:lnSpc>
                    <a:spcPct val="115000"/>
                  </a:lnSpc>
                </a:pPr>
                <a:r>
                  <a:rPr lang="pl-PL" sz="20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Traktuj klienta indywidualnie, nie generalizuj, unikaj stereotypów.</a:t>
                </a: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xmlns="" id="{D9E1115C-3F67-43C8-9266-1A0DD16425BC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xmlns="" id="{C9CD5D7D-18C3-4D90-A04C-9BD162DC5A2B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28" name="Freeform 19">
                  <a:extLst>
                    <a:ext uri="{FF2B5EF4-FFF2-40B4-BE49-F238E27FC236}">
                      <a16:creationId xmlns:a16="http://schemas.microsoft.com/office/drawing/2014/main" xmlns="" id="{DE7F191B-F26F-45D9-83C0-DA0646BDA60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xmlns="" id="{5585B351-A0AE-4EC6-909F-8C4A0A2D72F4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0598215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46947C33-34EF-4026-91DD-E95E99E367DB}"/>
              </a:ext>
            </a:extLst>
          </p:cNvPr>
          <p:cNvGrpSpPr/>
          <p:nvPr/>
        </p:nvGrpSpPr>
        <p:grpSpPr>
          <a:xfrm>
            <a:off x="629360" y="10647005"/>
            <a:ext cx="6134809" cy="468001"/>
            <a:chOff x="628649" y="12468914"/>
            <a:chExt cx="6134809" cy="46800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15CBABDA-9F9F-42D7-8944-88BD47A1774B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C84BE499-96B9-499B-BDE3-DE70982F2ABD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 algn="l"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Nie reaguj na nietypowy wygląd: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nie komentuj go, 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nie przyglądaj się, 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</a:pP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nie odwracaj wzroku. </a:t>
                </a: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xmlns="" id="{BD768938-780F-444E-BF96-2A83050AD847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xmlns="" id="{0284F0D0-4532-4C7B-BF83-735ECB2ED0C1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52" name="Freeform 19">
                  <a:extLst>
                    <a:ext uri="{FF2B5EF4-FFF2-40B4-BE49-F238E27FC236}">
                      <a16:creationId xmlns:a16="http://schemas.microsoft.com/office/drawing/2014/main" xmlns="" id="{2CBFFC72-E2E3-42E1-AF14-1DB58119E95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xmlns="" id="{544A80C8-99A0-406F-AC52-37D4DDAC1342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85BC5A9-4E3D-4E19-8333-E0C1C6BAC7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9665" y="2896325"/>
            <a:ext cx="2791482" cy="27914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2D87792-F44A-4965-96AF-9025A1962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1276" y="6601994"/>
            <a:ext cx="2730386" cy="2730386"/>
          </a:xfrm>
          <a:prstGeom prst="rect">
            <a:avLst/>
          </a:prstGeom>
        </p:spPr>
      </p:pic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F8CA10B6-F2D0-4A11-B39D-0D000144C3DC}"/>
              </a:ext>
            </a:extLst>
          </p:cNvPr>
          <p:cNvGrpSpPr/>
          <p:nvPr/>
        </p:nvGrpSpPr>
        <p:grpSpPr>
          <a:xfrm>
            <a:off x="629362" y="12566137"/>
            <a:ext cx="6134809" cy="468001"/>
            <a:chOff x="628649" y="12468914"/>
            <a:chExt cx="6134809" cy="468001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xmlns="" id="{11D5791E-F24D-46C9-AFE5-E0E9D3238C96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="" id="{B2A41C03-82A8-4C6F-8CD6-C85D99436496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Zacznij rozmowę i włącz osobę do toczących się aktualnie wydarzeń, tak samo, jakbyś uczynił to w przypadku osoby o „przeciętnym wyglądzie”.</a:t>
                </a:r>
                <a:endParaRPr lang="pl-PL" sz="2000" dirty="0"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xmlns="" id="{6A672793-1E5C-446B-A3F8-93A358BDC84D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xmlns="" id="{C075E574-2EF3-4474-9286-8C82EF124584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79" name="Freeform 19">
                  <a:extLst>
                    <a:ext uri="{FF2B5EF4-FFF2-40B4-BE49-F238E27FC236}">
                      <a16:creationId xmlns:a16="http://schemas.microsoft.com/office/drawing/2014/main" xmlns="" id="{35FC39BD-DB34-4546-BA39-DBB9173B765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xmlns="" id="{2F05929E-7AFC-4467-95D6-227C8DC214A5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53C6702-1C4A-4817-B9BB-64EC6A1B9C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5243" y="10327096"/>
            <a:ext cx="2856218" cy="285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457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2CE8A74-1574-4DB0-A7B9-0C5AA1B25CB4}"/>
              </a:ext>
            </a:extLst>
          </p:cNvPr>
          <p:cNvGrpSpPr/>
          <p:nvPr/>
        </p:nvGrpSpPr>
        <p:grpSpPr>
          <a:xfrm>
            <a:off x="701995" y="1169994"/>
            <a:ext cx="6134809" cy="468001"/>
            <a:chOff x="628649" y="12468914"/>
            <a:chExt cx="6134809" cy="4680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04E59C36-2422-4CA3-9073-3F8F2B109EE1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2E2E467C-DCB2-484F-8D95-078267DBF57A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Nawiązując kontakt wzrokowy po prostu uśmiechnij się. </a:t>
                </a:r>
                <a:r>
                  <a:rPr lang="pl-PL" sz="2000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xmlns="" id="{084D07DF-5F06-4B29-8A6F-2AE773A9EDCD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xmlns="" id="{4874DDEA-5786-4862-A1B7-84F230A4031F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10" name="Freeform 19">
                  <a:extLst>
                    <a:ext uri="{FF2B5EF4-FFF2-40B4-BE49-F238E27FC236}">
                      <a16:creationId xmlns:a16="http://schemas.microsoft.com/office/drawing/2014/main" xmlns="" id="{C799DA51-BD54-40C7-9C86-DFDAC589ECD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C8427A1B-6F2C-43C3-A49A-89EB05F32A9D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7880D8D-E9B8-4D94-AE74-42A5ADAAF9D1}"/>
              </a:ext>
            </a:extLst>
          </p:cNvPr>
          <p:cNvGrpSpPr/>
          <p:nvPr/>
        </p:nvGrpSpPr>
        <p:grpSpPr>
          <a:xfrm>
            <a:off x="702003" y="2536443"/>
            <a:ext cx="6134809" cy="468001"/>
            <a:chOff x="628649" y="12468914"/>
            <a:chExt cx="6134809" cy="468001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31E78A28-CBFA-4358-A090-E777CABD7D5A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5A8DFEBD-8C19-45A6-93FD-908380DCB996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Nie reaguj na mimowolne zachowania klienta – przeczekaj je i kontynuuj rozmowę. </a:t>
                </a:r>
                <a:endParaRPr lang="pl-PL" sz="160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xmlns="" id="{3B44F3C5-75EC-4EA5-B1DF-817CAA78FB8B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xmlns="" id="{F37E1D0A-605F-42D7-82DF-4DC4CA8035D1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24" name="Freeform 19">
                  <a:extLst>
                    <a:ext uri="{FF2B5EF4-FFF2-40B4-BE49-F238E27FC236}">
                      <a16:creationId xmlns:a16="http://schemas.microsoft.com/office/drawing/2014/main" xmlns="" id="{A0CE60F3-4952-4E72-8899-5045A089558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xmlns="" id="{14F53C1C-A000-4BC9-BD28-FA6D62934513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1F37D179-BC09-4629-BB01-6EDFB562650F}"/>
              </a:ext>
            </a:extLst>
          </p:cNvPr>
          <p:cNvGrpSpPr/>
          <p:nvPr/>
        </p:nvGrpSpPr>
        <p:grpSpPr>
          <a:xfrm>
            <a:off x="702005" y="4024644"/>
            <a:ext cx="6134809" cy="468001"/>
            <a:chOff x="628649" y="12468914"/>
            <a:chExt cx="6134809" cy="46800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63FADDC6-3CA7-4CD5-BC70-332DDEF8C26A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EF251FFF-B63E-4C12-A258-BCBF8B066B6B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pl-PL" sz="2000" dirty="0"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Spełniaj prośby klienta  uzasadnione jego stanem zdrowia lub samopoczuciem.</a:t>
                </a:r>
                <a:endParaRPr lang="pl-PL" sz="1600" dirty="0"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xmlns="" id="{DAF7D79A-9317-47C0-981B-E8B02410781A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xmlns="" id="{89B11D75-23EE-485A-AE83-C9368D31A1C1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31" name="Freeform 19">
                  <a:extLst>
                    <a:ext uri="{FF2B5EF4-FFF2-40B4-BE49-F238E27FC236}">
                      <a16:creationId xmlns:a16="http://schemas.microsoft.com/office/drawing/2014/main" xmlns="" id="{72A4D7B0-936F-4835-BA67-C4379159BA6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08FC7A38-4711-4287-A43B-17FE97EFF0D2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219F962C-76FA-49A3-8215-E9D402698D6E}"/>
              </a:ext>
            </a:extLst>
          </p:cNvPr>
          <p:cNvGrpSpPr/>
          <p:nvPr/>
        </p:nvGrpSpPr>
        <p:grpSpPr>
          <a:xfrm>
            <a:off x="700580" y="6330938"/>
            <a:ext cx="6134100" cy="579446"/>
            <a:chOff x="628649" y="12468914"/>
            <a:chExt cx="6134809" cy="46800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11B56BAE-FFFB-4847-BC63-B1DFBAA81BE4}"/>
                </a:ext>
              </a:extLst>
            </p:cNvPr>
            <p:cNvGrpSpPr/>
            <p:nvPr/>
          </p:nvGrpSpPr>
          <p:grpSpPr>
            <a:xfrm>
              <a:off x="628649" y="12468914"/>
              <a:ext cx="6134809" cy="468001"/>
              <a:chOff x="628649" y="2565054"/>
              <a:chExt cx="6134809" cy="468001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F9D42047-7EBF-4970-9C9B-C8C1A2EEDD8D}"/>
                  </a:ext>
                </a:extLst>
              </p:cNvPr>
              <p:cNvSpPr txBox="1"/>
              <p:nvPr/>
            </p:nvSpPr>
            <p:spPr>
              <a:xfrm>
                <a:off x="628651" y="2565055"/>
                <a:ext cx="6134807" cy="468000"/>
              </a:xfrm>
              <a:prstGeom prst="rect">
                <a:avLst/>
              </a:prstGeom>
              <a:noFill/>
            </p:spPr>
            <p:txBody>
              <a:bodyPr wrap="square" lIns="684000" tIns="72000" rIns="0" bIns="0" rtlCol="0" anchor="t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200"/>
                  </a:spcAft>
                  <a:tabLst>
                    <a:tab pos="4671695" algn="l"/>
                  </a:tabLst>
                </a:pP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Ważne!</a:t>
                </a: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342900" indent="-342900">
                  <a:lnSpc>
                    <a:spcPct val="115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4671695" algn="l"/>
                  </a:tabLst>
                </a:pP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Skala potencjału sensorycznego i intelektualnego osób z niepełnosprawnościami przekracza wyobraźnię przeciętnego człowieka.</a:t>
                </a:r>
              </a:p>
              <a:p>
                <a:pPr>
                  <a:lnSpc>
                    <a:spcPct val="115000"/>
                  </a:lnSpc>
                  <a:spcAft>
                    <a:spcPts val="1200"/>
                  </a:spcAft>
                  <a:tabLst>
                    <a:tab pos="4671695" algn="l"/>
                  </a:tabLst>
                </a:pP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342900" indent="-342900">
                  <a:lnSpc>
                    <a:spcPct val="115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4671695" algn="l"/>
                  </a:tabLst>
                </a:pP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Zależy od wieku, kondycji czy samopoczucia, zmienia się w czasie.</a:t>
                </a:r>
              </a:p>
              <a:p>
                <a:pPr>
                  <a:lnSpc>
                    <a:spcPct val="115000"/>
                  </a:lnSpc>
                  <a:spcAft>
                    <a:spcPts val="1200"/>
                  </a:spcAft>
                  <a:tabLst>
                    <a:tab pos="4671695" algn="l"/>
                  </a:tabLst>
                </a:pP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342900" indent="-342900">
                  <a:lnSpc>
                    <a:spcPct val="115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4671695" algn="l"/>
                  </a:tabLst>
                </a:pP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Musimy wiedzieć jakie są możliwości, potrzeby i ograniczenia różnych grup tych osób.</a:t>
                </a:r>
              </a:p>
              <a:p>
                <a:pPr>
                  <a:lnSpc>
                    <a:spcPct val="115000"/>
                  </a:lnSpc>
                  <a:spcAft>
                    <a:spcPts val="1200"/>
                  </a:spcAft>
                  <a:tabLst>
                    <a:tab pos="4671695" algn="l"/>
                  </a:tabLst>
                </a:pP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342900" indent="-342900">
                  <a:lnSpc>
                    <a:spcPct val="115000"/>
                  </a:lnSpc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4671695" algn="l"/>
                  </a:tabLst>
                </a:pP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Ta różnorodność powinna przekładać się na wyczulenie, co do </a:t>
                </a:r>
                <a:r>
                  <a:rPr lang="pl-PL" sz="2000" dirty="0" err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zachowań</a:t>
                </a:r>
                <a:r>
                  <a:rPr lang="pl-PL" sz="2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, wobec klienta z niepełnosprawnościami.</a:t>
                </a:r>
                <a:endParaRPr lang="pl-PL" sz="16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xmlns="" id="{94BF746B-9996-4225-B6E6-121F2C41DCC2}"/>
                  </a:ext>
                </a:extLst>
              </p:cNvPr>
              <p:cNvGrpSpPr/>
              <p:nvPr/>
            </p:nvGrpSpPr>
            <p:grpSpPr>
              <a:xfrm>
                <a:off x="628649" y="2565054"/>
                <a:ext cx="466969" cy="466969"/>
                <a:chOff x="628649" y="2565054"/>
                <a:chExt cx="466969" cy="466969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xmlns="" id="{EB4A1995-4A35-48BA-956C-C1AA3AD4F989}"/>
                    </a:ext>
                  </a:extLst>
                </p:cNvPr>
                <p:cNvSpPr/>
                <p:nvPr/>
              </p:nvSpPr>
              <p:spPr>
                <a:xfrm>
                  <a:off x="628649" y="2565054"/>
                  <a:ext cx="466969" cy="466969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0">
                  <a:schemeClr val="accent1"/>
                </a:lnRef>
                <a:fillRef idx="1">
                  <a:schemeClr val="accent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tIns="72000" rtlCol="0" anchor="t"/>
                <a:lstStyle/>
                <a:p>
                  <a:pPr algn="ctr">
                    <a:lnSpc>
                      <a:spcPct val="100000"/>
                    </a:lnSpc>
                  </a:pPr>
                  <a:endParaRPr lang="en-GB" sz="1600"/>
                </a:p>
              </p:txBody>
            </p:sp>
            <p:sp>
              <p:nvSpPr>
                <p:cNvPr id="38" name="Freeform 19">
                  <a:extLst>
                    <a:ext uri="{FF2B5EF4-FFF2-40B4-BE49-F238E27FC236}">
                      <a16:creationId xmlns:a16="http://schemas.microsoft.com/office/drawing/2014/main" xmlns="" id="{3BCC82C5-88BA-4F5E-9C73-730E996B363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72133" y="2633266"/>
                  <a:ext cx="180000" cy="330545"/>
                </a:xfrm>
                <a:custGeom>
                  <a:avLst/>
                  <a:gdLst>
                    <a:gd name="T0" fmla="*/ 2 w 109"/>
                    <a:gd name="T1" fmla="*/ 2 h 200"/>
                    <a:gd name="T2" fmla="*/ 11 w 109"/>
                    <a:gd name="T3" fmla="*/ 2 h 200"/>
                    <a:gd name="T4" fmla="*/ 109 w 109"/>
                    <a:gd name="T5" fmla="*/ 100 h 200"/>
                    <a:gd name="T6" fmla="*/ 11 w 109"/>
                    <a:gd name="T7" fmla="*/ 199 h 200"/>
                    <a:gd name="T8" fmla="*/ 7 w 109"/>
                    <a:gd name="T9" fmla="*/ 200 h 200"/>
                    <a:gd name="T10" fmla="*/ 2 w 109"/>
                    <a:gd name="T11" fmla="*/ 199 h 200"/>
                    <a:gd name="T12" fmla="*/ 2 w 109"/>
                    <a:gd name="T13" fmla="*/ 190 h 200"/>
                    <a:gd name="T14" fmla="*/ 91 w 109"/>
                    <a:gd name="T15" fmla="*/ 100 h 200"/>
                    <a:gd name="T16" fmla="*/ 2 w 109"/>
                    <a:gd name="T17" fmla="*/ 11 h 200"/>
                    <a:gd name="T18" fmla="*/ 2 w 109"/>
                    <a:gd name="T19" fmla="*/ 2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200">
                      <a:moveTo>
                        <a:pt x="2" y="2"/>
                      </a:moveTo>
                      <a:cubicBezTo>
                        <a:pt x="5" y="0"/>
                        <a:pt x="9" y="0"/>
                        <a:pt x="11" y="2"/>
                      </a:cubicBezTo>
                      <a:cubicBezTo>
                        <a:pt x="109" y="100"/>
                        <a:pt x="109" y="100"/>
                        <a:pt x="109" y="100"/>
                      </a:cubicBezTo>
                      <a:cubicBezTo>
                        <a:pt x="11" y="199"/>
                        <a:pt x="11" y="199"/>
                        <a:pt x="11" y="199"/>
                      </a:cubicBezTo>
                      <a:cubicBezTo>
                        <a:pt x="10" y="200"/>
                        <a:pt x="8" y="200"/>
                        <a:pt x="7" y="200"/>
                      </a:cubicBezTo>
                      <a:cubicBezTo>
                        <a:pt x="5" y="200"/>
                        <a:pt x="3" y="200"/>
                        <a:pt x="2" y="199"/>
                      </a:cubicBezTo>
                      <a:cubicBezTo>
                        <a:pt x="0" y="196"/>
                        <a:pt x="0" y="192"/>
                        <a:pt x="2" y="190"/>
                      </a:cubicBezTo>
                      <a:cubicBezTo>
                        <a:pt x="91" y="100"/>
                        <a:pt x="91" y="100"/>
                        <a:pt x="91" y="100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0" y="9"/>
                        <a:pt x="0" y="5"/>
                        <a:pt x="2" y="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68580" tIns="7200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350" dirty="0"/>
                </a:p>
              </p:txBody>
            </p:sp>
          </p:grp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A82C85B5-3752-4415-9D4C-89134C66B9AE}"/>
                </a:ext>
              </a:extLst>
            </p:cNvPr>
            <p:cNvCxnSpPr>
              <a:cxnSpLocks/>
            </p:cNvCxnSpPr>
            <p:nvPr/>
          </p:nvCxnSpPr>
          <p:spPr>
            <a:xfrm>
              <a:off x="628650" y="12468914"/>
              <a:ext cx="6134100" cy="1588"/>
            </a:xfrm>
            <a:prstGeom prst="line">
              <a:avLst/>
            </a:prstGeom>
            <a:ln w="12700" cap="sq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862F1248-92C4-4190-9AC5-989576375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799" y="1268275"/>
            <a:ext cx="2999707" cy="299970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xmlns="" id="{536C7E01-E703-45C8-842C-CBE5E4FB5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5777" y="9860200"/>
            <a:ext cx="3232036" cy="3237274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xmlns="" id="{041064B6-39B9-4DFA-8296-DAF8541C81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799" y="5984198"/>
            <a:ext cx="3283993" cy="328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1113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41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PwC">
  <a:themeElements>
    <a:clrScheme name="Custom 16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2C388E"/>
      </a:accent1>
      <a:accent2>
        <a:srgbClr val="6D67A5"/>
      </a:accent2>
      <a:accent3>
        <a:srgbClr val="FAB417"/>
      </a:accent3>
      <a:accent4>
        <a:srgbClr val="7D7D7D"/>
      </a:accent4>
      <a:accent5>
        <a:srgbClr val="464646"/>
      </a:accent5>
      <a:accent6>
        <a:srgbClr val="262626"/>
      </a:accent6>
      <a:hlink>
        <a:srgbClr val="2C388E"/>
      </a:hlink>
      <a:folHlink>
        <a:srgbClr val="6D67A5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108000" tIns="0" rIns="0" bIns="0" rtlCol="0">
        <a:spAutoFit/>
      </a:bodyPr>
      <a:lstStyle>
        <a:defPPr algn="l">
          <a:lnSpc>
            <a:spcPct val="114000"/>
          </a:lnSpc>
          <a:defRPr sz="1500" dirty="0">
            <a:latin typeface="Arial" panose="020B0604020202020204" pitchFamily="34" charset="0"/>
            <a:cs typeface="Times New Roman" panose="02020603050405020304" pitchFamily="18" charset="0"/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xmlns="" name="PwC 16x9 PowerPoint 08Oct2018" id="{BF377696-7D08-47D2-AF19-27D76F4E8FB7}" vid="{71BF8C14-62C8-40A5-97EF-74ED9907CD5B}"/>
    </a:ext>
  </a:extLst>
</a:theme>
</file>

<file path=ppt/theme/theme2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ppt/theme/theme3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PwC_16x9_BrandUpdate_2018</Template>
  <TotalTime>1271</TotalTime>
  <Words>207</Words>
  <Application>Microsoft Office PowerPoint</Application>
  <PresentationFormat>Niestandardowy</PresentationFormat>
  <Paragraphs>26</Paragraphs>
  <Slides>2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4" baseType="lpstr">
      <vt:lpstr>PwC</vt:lpstr>
      <vt:lpstr>think-cell Slide</vt:lpstr>
      <vt:lpstr>Slajd 1</vt:lpstr>
      <vt:lpstr>Slajd 2</vt:lpstr>
    </vt:vector>
  </TitlesOfParts>
  <Company>PricewaterhouseCoopers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Infografiki - Komunikacja i zasady savoir-vivre’u</dc:title>
  <dc:creator>Dorota Joziak</dc:creator>
  <cp:lastModifiedBy>Nelli Kopańska</cp:lastModifiedBy>
  <cp:revision>147</cp:revision>
  <dcterms:created xsi:type="dcterms:W3CDTF">2018-11-30T12:52:36Z</dcterms:created>
  <dcterms:modified xsi:type="dcterms:W3CDTF">2023-03-17T14:56:47Z</dcterms:modified>
</cp:coreProperties>
</file>