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0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478046" y="5554785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Lato</vt:lpstr>
      <vt:lpstr>Meta Pro Medium</vt:lpstr>
      <vt:lpstr>Montserrat</vt:lpstr>
      <vt:lpstr>Wingdings</vt:lpstr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WSSE Białystok - Agnieszka Kalicka</cp:lastModifiedBy>
  <cp:revision>28</cp:revision>
  <dcterms:created xsi:type="dcterms:W3CDTF">2026-05-05T06:47:37Z</dcterms:created>
  <dcterms:modified xsi:type="dcterms:W3CDTF">2026-05-20T05:30:41Z</dcterms:modified>
</cp:coreProperties>
</file>