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sldIdLst>
    <p:sldId id="256" r:id="rId2"/>
    <p:sldId id="273" r:id="rId3"/>
    <p:sldId id="270" r:id="rId4"/>
    <p:sldId id="276" r:id="rId5"/>
    <p:sldId id="277" r:id="rId6"/>
    <p:sldId id="274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aczyński Łukasz" initials="BŁ" lastIdx="1" clrIdx="0">
    <p:extLst>
      <p:ext uri="{19B8F6BF-5375-455C-9EA6-DF929625EA0E}">
        <p15:presenceInfo xmlns:p15="http://schemas.microsoft.com/office/powerpoint/2012/main" userId="S-1-5-21-3954371645-834304607-549911658-230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94D7"/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 varScale="1">
        <p:scale>
          <a:sx n="108" d="100"/>
          <a:sy n="108" d="100"/>
        </p:scale>
        <p:origin x="1932" y="96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18.07.2019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18.07.2019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18.07.2019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18.07.2019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18.07.2019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160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Katalogi Administracji Publicznej</a:t>
            </a:r>
            <a:endParaRPr lang="pl-PL" sz="16000" i="1" dirty="0" smtClean="0"/>
          </a:p>
          <a:p>
            <a:pPr algn="l">
              <a:lnSpc>
                <a:spcPct val="120000"/>
              </a:lnSpc>
              <a:spcBef>
                <a:spcPts val="800"/>
              </a:spcBef>
            </a:pPr>
            <a:endParaRPr lang="pl-PL" sz="7200" i="1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Ministerstwo Cyfryzacji,</a:t>
            </a: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Ministerstwo Cyfryzacji – Lider Projektu,</a:t>
            </a: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Ministerstwo Cyfryzacji – Lider Projektu, Ministerstwo Przedsiębiorczości i Technologii, Sieć Badawcza ŁUKASIEWICZ – Instytut Logistyki i Magazynowania, Sieć Badawcza ŁUKASIEWICZ – Instytut Technik Innowacyjnych, EMAG,</a:t>
            </a: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</a:t>
            </a:r>
            <a:r>
              <a:rPr lang="pl-PL" sz="7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Program Operacyjny Polska Cyfrowa na lata 2014 – 2020,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II Oś Priorytetowa </a:t>
            </a:r>
            <a:r>
              <a:rPr lang="pl-PL" sz="7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„E-administracja i otwarty rząd”,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Działanie </a:t>
            </a:r>
            <a:r>
              <a:rPr lang="pl-PL" sz="7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2.2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 „</a:t>
            </a:r>
            <a:r>
              <a:rPr lang="pl-PL" sz="7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Cyfryzacja procesów </a:t>
            </a:r>
            <a:r>
              <a:rPr lang="pl-PL" sz="7200" b="1" i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back-office</a:t>
            </a:r>
            <a:r>
              <a:rPr lang="pl-PL" sz="7200" b="1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 administracji rządowej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”,</a:t>
            </a:r>
            <a:endParaRPr lang="pl-PL" sz="7200" b="1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44 600 000 </a:t>
            </a:r>
            <a:r>
              <a:rPr lang="pl-PL" sz="7200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pln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brutto</a:t>
            </a: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</a:t>
            </a:r>
          </a:p>
          <a:p>
            <a:pPr marL="269875" indent="-269875" algn="l">
              <a:lnSpc>
                <a:spcPct val="120000"/>
              </a:lnSpc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72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7200" b="1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11/2019 – 10/2022.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692" y="157971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18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sz="18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sz="1800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Usprawnienie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procesu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zarządzania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rozwojem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e-usług publicznych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w jednostkach administracji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rządowej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,</a:t>
            </a:r>
            <a:endParaRPr lang="pl-PL" i="1" dirty="0" smtClean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Optymalizacja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procesów wspierających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świadczenie usług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publicznych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administracji,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Standaryzacja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informacji o usługach w kontekście konkretnych </a:t>
            </a: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zdarzeń życiowych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(</a:t>
            </a:r>
            <a:r>
              <a:rPr lang="pl-PL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customer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 err="1" smtClean="0">
                <a:solidFill>
                  <a:srgbClr val="0070C0"/>
                </a:solidFill>
                <a:ea typeface="Times New Roman" panose="02020603050405020304" pitchFamily="18" charset="0"/>
              </a:rPr>
              <a:t>journey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wiarygodnego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źródła informacji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o usługach publicznych, wzorach dokumentów, podmiotach publicznych i rejestrach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publicznych,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Wzrost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kompetencji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pracowników administracji rządowej w zakresie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cyfrowych usług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publicznych.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2594800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18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8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Wizja</a:t>
            </a:r>
            <a:r>
              <a:rPr lang="pl-PL" sz="1800" i="1" dirty="0">
                <a:solidFill>
                  <a:srgbClr val="0070C0"/>
                </a:solidFill>
                <a:ea typeface="Times New Roman" panose="02020603050405020304" pitchFamily="18" charset="0"/>
              </a:rPr>
              <a:t> Architektury Informacyjnej Państwa, </a:t>
            </a:r>
            <a:r>
              <a:rPr lang="pl-PL" sz="1800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z uwzględnieniem KAP</a:t>
            </a: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2" t="11295" r="-552" b="5329"/>
          <a:stretch/>
        </p:blipFill>
        <p:spPr>
          <a:xfrm>
            <a:off x="611560" y="2780928"/>
            <a:ext cx="6264696" cy="36724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Prostokąt 6"/>
          <p:cNvSpPr/>
          <p:nvPr/>
        </p:nvSpPr>
        <p:spPr>
          <a:xfrm>
            <a:off x="882660" y="4375920"/>
            <a:ext cx="1152128" cy="2136725"/>
          </a:xfrm>
          <a:prstGeom prst="rect">
            <a:avLst/>
          </a:prstGeom>
          <a:noFill/>
          <a:ln w="19050">
            <a:solidFill>
              <a:srgbClr val="5E94D7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18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8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Powiązania pomiędzy Katalogami KAP</a:t>
            </a:r>
            <a:endParaRPr lang="pl-PL" sz="18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9" y="2852935"/>
            <a:ext cx="6228293" cy="3503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427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18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8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Architektura</a:t>
            </a:r>
            <a:r>
              <a:rPr lang="pl-PL" sz="18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KAP </a:t>
            </a:r>
            <a:r>
              <a:rPr lang="pl-PL" sz="18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– widok </a:t>
            </a:r>
            <a:r>
              <a:rPr lang="pl-PL" sz="18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kooperacji aplikacji</a:t>
            </a:r>
            <a:endParaRPr lang="pl-PL" sz="18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58" y="2857132"/>
            <a:ext cx="6166979" cy="3308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009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4000" b="1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pl-PL" sz="4000" b="1" dirty="0" smtClean="0">
                <a:solidFill>
                  <a:schemeClr val="accent1">
                    <a:lumMod val="50000"/>
                  </a:schemeClr>
                </a:solidFill>
              </a:rPr>
              <a:t>rodukty KAP vs. AIP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1800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sz="18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Harmonogram </a:t>
            </a:r>
            <a:r>
              <a:rPr lang="pl-PL" sz="1800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planowanych</a:t>
            </a:r>
            <a:r>
              <a:rPr lang="pl-PL" sz="1800" b="1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wdrożeń</a:t>
            </a:r>
            <a:endParaRPr lang="pl-PL" sz="1800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468819"/>
              </p:ext>
            </p:extLst>
          </p:nvPr>
        </p:nvGraphicFramePr>
        <p:xfrm>
          <a:off x="755576" y="2636912"/>
          <a:ext cx="5402937" cy="3244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8544"/>
                <a:gridCol w="2274393"/>
              </a:tblGrid>
              <a:tr h="352188"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Nazwa produktu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Planowana data wdrożenia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Wzorów Dokumentów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Czerwiec 2021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Podmiotów Publicznych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Wrzesień</a:t>
                      </a:r>
                      <a:r>
                        <a:rPr lang="pl-PL" sz="1100" baseline="0" dirty="0" smtClean="0"/>
                        <a:t> 2020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Spraw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Czerwiec 2021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Usług Publicznych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Czerwiec 2021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Rejestrów Publicznych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Październik 2021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Katalog Procesów Administracyjnych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Grudzień 2021</a:t>
                      </a:r>
                      <a:endParaRPr lang="pl-PL" sz="1100" dirty="0"/>
                    </a:p>
                  </a:txBody>
                  <a:tcPr/>
                </a:tc>
              </a:tr>
              <a:tr h="352188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Prototyp Silnika Procesów Biznesowych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Marzec 2022</a:t>
                      </a:r>
                      <a:endParaRPr lang="pl-PL" sz="1100" dirty="0"/>
                    </a:p>
                  </a:txBody>
                  <a:tcPr/>
                </a:tc>
              </a:tr>
              <a:tr h="383676">
                <a:tc>
                  <a:txBody>
                    <a:bodyPr/>
                    <a:lstStyle/>
                    <a:p>
                      <a:r>
                        <a:rPr lang="pl-PL" sz="11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Regulaminy organizacyjne, procedury utrzymania i korzystania z KAP</a:t>
                      </a:r>
                      <a:endParaRPr lang="pl-PL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dirty="0" smtClean="0"/>
                        <a:t>Październik 2022</a:t>
                      </a:r>
                      <a:endParaRPr lang="pl-PL" sz="11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40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1235</TotalTime>
  <Words>183</Words>
  <Application>Microsoft Office PowerPoint</Application>
  <PresentationFormat>Pokaz na ekranie (4:3)</PresentationFormat>
  <Paragraphs>120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Walczyk Waldemar</cp:lastModifiedBy>
  <cp:revision>146</cp:revision>
  <cp:lastPrinted>2014-01-14T19:52:29Z</cp:lastPrinted>
  <dcterms:created xsi:type="dcterms:W3CDTF">2014-01-14T15:20:07Z</dcterms:created>
  <dcterms:modified xsi:type="dcterms:W3CDTF">2019-07-18T13:17:46Z</dcterms:modified>
</cp:coreProperties>
</file>