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2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5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827349" y="2202930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eHemofilia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eHemofilia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66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Wnioskodawca: 	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MINISTER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Beneficjent: 		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Centrum e-Zdrowia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Partnerzy: 		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nie dotyczy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Źródło finansowania: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Budżet państwa cz. 46 – Zdrowie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						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Całkowity koszt projektu: 		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30 609 547,94 zł</a:t>
            </a:r>
          </a:p>
          <a:p>
            <a:pPr marL="0" indent="0">
              <a:spcBef>
                <a:spcPts val="800"/>
              </a:spcBef>
              <a:buNone/>
            </a:pPr>
            <a:endParaRPr lang="pl-PL" sz="54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5400" dirty="0">
                <a:solidFill>
                  <a:schemeClr val="accent5">
                    <a:lumMod val="75000"/>
                  </a:schemeClr>
                </a:solidFill>
              </a:rPr>
              <a:t>Planowany okres realizacji projektu: 	</a:t>
            </a:r>
            <a:r>
              <a:rPr lang="pl-PL" sz="5400" b="1" dirty="0">
                <a:solidFill>
                  <a:schemeClr val="accent5">
                    <a:lumMod val="75000"/>
                  </a:schemeClr>
                </a:solidFill>
              </a:rPr>
              <a:t>06.2021 – 03.2024</a:t>
            </a:r>
            <a:endParaRPr lang="pl-PL" sz="4000" b="1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12741" y="1145008"/>
            <a:ext cx="1099915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Poprawa jakości życia osób chorych na hemofilię i pokrewne skazy krwotoczne, zmniejszenie chorobowości poprzez objęcie opieką w specjalistycznych ośrodkach dedykowanych tej grupie chorych.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Zaopatrzenie w leki niezbędne dla chorych na hemofilię i pokrewne skazy krwotoczne, poprawa jakości obsługi tej grupy chorych poprzez zmniejszenie uciążliwości związanych z odbiorem produktów leczniczych, celem prowadzenia profilaktyki i leczenia domowego.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Wzmocnienie nadzoru nad stosowaniem produktów leczniczych u ww. grupy chorych, skoordynowanie działań na szczeblu ogólnopolskim oraz podniesienie wiedzy personelu medycznego zaangażowanego w sprawowanie specjalistycznej opieki nad tą grupą chorych oraz monitorowanie leczenia z wykorzystaniem rejestru medycznego chorych na hemofilię i pokrewne skazy krwotoczne.</a:t>
            </a:r>
          </a:p>
          <a:p>
            <a:pPr algn="just"/>
            <a:endParaRPr lang="pl-PL" sz="1600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b="1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Cele projektu realizują cele strategiczne: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Narodowy Program Leczenia Chorych na Hemofilię i Pokrewne Skazy Krwotoczne na lata 2019-2023 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- Zapewnienie opieki i poprawa standardu leczenia chorych na hemofilię i pokrewne skazy krwotoczne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Program Zintegrowanej Informatyzacji Państwa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w zakresie realizacji celów: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4.2.1. Zwiększenie jakości oraz zakresu komunikacji między obywatelami i innymi interesariuszami a państwem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4.2.2. Wzmocnienie dojrzałości organizacyjnej jednostek administracji publicznej oraz usprawnienie zaplecza elektronicznej administracji (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back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office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4.2.3. Podniesienie poziomu kompetencji cyfrowych obywateli, specjalistów TIK oraz pracowników administracji publicznej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Strategia na Rzecz Odpowiedzialnego Rozwoju – do roku 2020 (z perspektywą do 2030 r.).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Zakres projektu wpisuje się w Strategię na rzecz Odpowiedzialnego Rozwoju – cel szczegółowy III – skuteczne państwo i instytucje służące włączeniu społecznemu i gospodarczemu – Obszar E-państwo;</a:t>
            </a:r>
          </a:p>
        </p:txBody>
      </p:sp>
    </p:spTree>
    <p:extLst>
      <p:ext uri="{BB962C8B-B14F-4D97-AF65-F5344CB8AC3E}">
        <p14:creationId xmlns:p14="http://schemas.microsoft.com/office/powerpoint/2010/main" val="2385412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75813" y="490194"/>
            <a:ext cx="11096845" cy="5722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800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9" name="Obraz 8" descr="Obraz zawierający tekst, zrzut ekranu, diagram, Prostokąt&#10;&#10;Opis wygenerowany automatycznie">
            <a:extLst>
              <a:ext uri="{FF2B5EF4-FFF2-40B4-BE49-F238E27FC236}">
                <a16:creationId xmlns:a16="http://schemas.microsoft.com/office/drawing/2014/main" id="{EA4C7BDF-E56F-7F95-2A47-514925CA9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95" y="2226556"/>
            <a:ext cx="11523406" cy="463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317</Words>
  <Application>Microsoft Office PowerPoint</Application>
  <PresentationFormat>Panoramiczny</PresentationFormat>
  <Paragraphs>46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Rafalski Marcin</cp:lastModifiedBy>
  <cp:revision>11</cp:revision>
  <dcterms:created xsi:type="dcterms:W3CDTF">2017-01-27T12:50:17Z</dcterms:created>
  <dcterms:modified xsi:type="dcterms:W3CDTF">2023-10-09T09:29:37Z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