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7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36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728134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387676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210409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887233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522946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355667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194270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962481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87458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352028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522168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C53BD3-725B-4A58-ACC7-CAA4C094DA5B}" type="datetimeFigureOut">
              <a:rPr lang="pl-PL" smtClean="0"/>
              <a:t>04.04.2025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89AFBC-AAE8-4E86-8853-D172A2B713F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011423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Prostokąt 42"/>
          <p:cNvSpPr/>
          <p:nvPr/>
        </p:nvSpPr>
        <p:spPr>
          <a:xfrm>
            <a:off x="8521307" y="1361680"/>
            <a:ext cx="3467100" cy="4410507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grpSp>
        <p:nvGrpSpPr>
          <p:cNvPr id="40" name="Grupa 39"/>
          <p:cNvGrpSpPr/>
          <p:nvPr/>
        </p:nvGrpSpPr>
        <p:grpSpPr>
          <a:xfrm>
            <a:off x="156582" y="789755"/>
            <a:ext cx="11825458" cy="5530480"/>
            <a:chOff x="1643190" y="1631140"/>
            <a:chExt cx="12040792" cy="5598079"/>
          </a:xfrm>
        </p:grpSpPr>
        <p:grpSp>
          <p:nvGrpSpPr>
            <p:cNvPr id="30" name="Grupa 29"/>
            <p:cNvGrpSpPr/>
            <p:nvPr/>
          </p:nvGrpSpPr>
          <p:grpSpPr>
            <a:xfrm>
              <a:off x="1643190" y="1631140"/>
              <a:ext cx="11658999" cy="5598079"/>
              <a:chOff x="2422115" y="1610591"/>
              <a:chExt cx="6367560" cy="5598079"/>
            </a:xfrm>
          </p:grpSpPr>
          <p:pic>
            <p:nvPicPr>
              <p:cNvPr id="5" name="Obraz 4"/>
              <p:cNvPicPr>
                <a:picLocks noChangeAspect="1"/>
              </p:cNvPicPr>
              <p:nvPr/>
            </p:nvPicPr>
            <p:blipFill rotWithShape="1">
              <a:blip r:embed="rId2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 l="36655" t="15443" r="6651" b="9648"/>
              <a:stretch/>
            </p:blipFill>
            <p:spPr>
              <a:xfrm>
                <a:off x="3058459" y="2071401"/>
                <a:ext cx="3969247" cy="5137269"/>
              </a:xfrm>
              <a:prstGeom prst="rect">
                <a:avLst/>
              </a:prstGeom>
            </p:spPr>
          </p:pic>
          <p:sp>
            <p:nvSpPr>
              <p:cNvPr id="8" name="Prostokąt 7"/>
              <p:cNvSpPr/>
              <p:nvPr/>
            </p:nvSpPr>
            <p:spPr>
              <a:xfrm>
                <a:off x="5708004" y="2189506"/>
                <a:ext cx="1371600" cy="4424853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7" name="Prostokąt 6"/>
              <p:cNvSpPr/>
              <p:nvPr/>
            </p:nvSpPr>
            <p:spPr>
              <a:xfrm>
                <a:off x="3319670" y="2226365"/>
                <a:ext cx="1371600" cy="438799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12" name="Prostokąt zaokrąglony 11"/>
              <p:cNvSpPr/>
              <p:nvPr/>
            </p:nvSpPr>
            <p:spPr>
              <a:xfrm>
                <a:off x="2439317" y="2226364"/>
                <a:ext cx="880353" cy="4387994"/>
              </a:xfrm>
              <a:prstGeom prst="roundRect">
                <a:avLst>
                  <a:gd name="adj" fmla="val 0"/>
                </a:avLst>
              </a:prstGeom>
              <a:solidFill>
                <a:schemeClr val="accent4">
                  <a:lumMod val="75000"/>
                </a:schemeClr>
              </a:solidFill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 vert="vert270" rtlCol="0" anchor="ctr"/>
              <a:lstStyle/>
              <a:p>
                <a:pPr algn="ctr"/>
                <a:r>
                  <a:rPr lang="pl-PL" dirty="0"/>
                  <a:t>Miejsce oczekiwania przez podróżnych na kontrolę graniczną</a:t>
                </a:r>
              </a:p>
              <a:p>
                <a:pPr algn="ctr"/>
                <a:r>
                  <a:rPr lang="pl-PL" dirty="0"/>
                  <a:t> „ALL PASSPORTS”</a:t>
                </a:r>
              </a:p>
            </p:txBody>
          </p:sp>
          <p:sp>
            <p:nvSpPr>
              <p:cNvPr id="14" name="Prostokąt 13"/>
              <p:cNvSpPr/>
              <p:nvPr/>
            </p:nvSpPr>
            <p:spPr>
              <a:xfrm>
                <a:off x="3482421" y="2416152"/>
                <a:ext cx="327313" cy="228467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15" name="Prostokąt 14"/>
              <p:cNvSpPr/>
              <p:nvPr/>
            </p:nvSpPr>
            <p:spPr>
              <a:xfrm>
                <a:off x="3482421" y="2646125"/>
                <a:ext cx="327312" cy="234409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21" name="Prostokąt 20"/>
              <p:cNvSpPr/>
              <p:nvPr/>
            </p:nvSpPr>
            <p:spPr>
              <a:xfrm rot="5400000">
                <a:off x="3037699" y="4941594"/>
                <a:ext cx="1935539" cy="1337984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vert="vert270" rtlCol="0" anchor="ctr"/>
              <a:lstStyle/>
              <a:p>
                <a:pPr algn="ctr"/>
                <a:r>
                  <a:rPr lang="pl-PL" dirty="0"/>
                  <a:t>SCS</a:t>
                </a:r>
              </a:p>
            </p:txBody>
          </p:sp>
          <p:sp>
            <p:nvSpPr>
              <p:cNvPr id="22" name="Prostokąt 21"/>
              <p:cNvSpPr/>
              <p:nvPr/>
            </p:nvSpPr>
            <p:spPr>
              <a:xfrm>
                <a:off x="2422115" y="1610591"/>
                <a:ext cx="3690450" cy="47278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23" name="Prostokąt 22"/>
              <p:cNvSpPr/>
              <p:nvPr/>
            </p:nvSpPr>
            <p:spPr>
              <a:xfrm>
                <a:off x="2760808" y="2098625"/>
                <a:ext cx="257446" cy="128173"/>
              </a:xfrm>
              <a:prstGeom prst="rect">
                <a:avLst/>
              </a:prstGeom>
              <a:solidFill>
                <a:schemeClr val="tx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75" name="Prostokąt 74"/>
              <p:cNvSpPr/>
              <p:nvPr/>
            </p:nvSpPr>
            <p:spPr>
              <a:xfrm>
                <a:off x="3482833" y="3148567"/>
                <a:ext cx="327313" cy="228467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76" name="Prostokąt 75"/>
              <p:cNvSpPr/>
              <p:nvPr/>
            </p:nvSpPr>
            <p:spPr>
              <a:xfrm>
                <a:off x="3482833" y="3378540"/>
                <a:ext cx="327312" cy="234409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77" name="Prostokąt 76"/>
              <p:cNvSpPr/>
              <p:nvPr/>
            </p:nvSpPr>
            <p:spPr>
              <a:xfrm>
                <a:off x="3482420" y="3878056"/>
                <a:ext cx="327313" cy="228467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78" name="Prostokąt 77"/>
              <p:cNvSpPr/>
              <p:nvPr/>
            </p:nvSpPr>
            <p:spPr>
              <a:xfrm>
                <a:off x="3482420" y="4108029"/>
                <a:ext cx="327312" cy="234409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83" name="Prostokąt 82"/>
              <p:cNvSpPr/>
              <p:nvPr/>
            </p:nvSpPr>
            <p:spPr>
              <a:xfrm flipV="1">
                <a:off x="6310835" y="2098625"/>
                <a:ext cx="271306" cy="113045"/>
              </a:xfrm>
              <a:prstGeom prst="rect">
                <a:avLst/>
              </a:prstGeom>
              <a:solidFill>
                <a:schemeClr val="tx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88" name="Prostokąt 87"/>
              <p:cNvSpPr/>
              <p:nvPr/>
            </p:nvSpPr>
            <p:spPr>
              <a:xfrm rot="5400000">
                <a:off x="5641399" y="3900059"/>
                <a:ext cx="595786" cy="125515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90" name="Prostokąt 89"/>
              <p:cNvSpPr/>
              <p:nvPr/>
            </p:nvSpPr>
            <p:spPr>
              <a:xfrm rot="5400000">
                <a:off x="5769539" y="3898325"/>
                <a:ext cx="595786" cy="125515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121" name="Prostokąt 120"/>
              <p:cNvSpPr/>
              <p:nvPr/>
            </p:nvSpPr>
            <p:spPr>
              <a:xfrm flipV="1">
                <a:off x="8329110" y="6614225"/>
                <a:ext cx="271306" cy="113045"/>
              </a:xfrm>
              <a:prstGeom prst="rect">
                <a:avLst/>
              </a:prstGeom>
              <a:solidFill>
                <a:schemeClr val="tx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123" name="Prostokąt 122"/>
              <p:cNvSpPr/>
              <p:nvPr/>
            </p:nvSpPr>
            <p:spPr>
              <a:xfrm>
                <a:off x="4078959" y="6591694"/>
                <a:ext cx="257446" cy="128173"/>
              </a:xfrm>
              <a:prstGeom prst="rect">
                <a:avLst/>
              </a:prstGeom>
              <a:solidFill>
                <a:schemeClr val="tx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124" name="Prostokąt 123"/>
              <p:cNvSpPr/>
              <p:nvPr/>
            </p:nvSpPr>
            <p:spPr>
              <a:xfrm>
                <a:off x="6489255" y="6608911"/>
                <a:ext cx="257446" cy="128173"/>
              </a:xfrm>
              <a:prstGeom prst="rect">
                <a:avLst/>
              </a:prstGeom>
              <a:solidFill>
                <a:schemeClr val="tx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125" name="Prostokąt 124"/>
              <p:cNvSpPr/>
              <p:nvPr/>
            </p:nvSpPr>
            <p:spPr>
              <a:xfrm flipV="1">
                <a:off x="7308352" y="2098625"/>
                <a:ext cx="271306" cy="113045"/>
              </a:xfrm>
              <a:prstGeom prst="rect">
                <a:avLst/>
              </a:prstGeom>
              <a:solidFill>
                <a:schemeClr val="tx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129" name="Prostokąt 128"/>
              <p:cNvSpPr/>
              <p:nvPr/>
            </p:nvSpPr>
            <p:spPr>
              <a:xfrm flipV="1">
                <a:off x="7379880" y="6616474"/>
                <a:ext cx="271306" cy="113045"/>
              </a:xfrm>
              <a:prstGeom prst="rect">
                <a:avLst/>
              </a:prstGeom>
              <a:solidFill>
                <a:schemeClr val="tx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l-PL"/>
              </a:p>
            </p:txBody>
          </p:sp>
          <p:sp>
            <p:nvSpPr>
              <p:cNvPr id="62" name="Prostokąt 61"/>
              <p:cNvSpPr/>
              <p:nvPr/>
            </p:nvSpPr>
            <p:spPr>
              <a:xfrm rot="5400000">
                <a:off x="7861317" y="3451647"/>
                <a:ext cx="594053" cy="127837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63" name="Prostokąt 62"/>
              <p:cNvSpPr/>
              <p:nvPr/>
            </p:nvSpPr>
            <p:spPr>
              <a:xfrm rot="5400000">
                <a:off x="8009742" y="3458113"/>
                <a:ext cx="595786" cy="125515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64" name="Prostokąt 63"/>
              <p:cNvSpPr/>
              <p:nvPr/>
            </p:nvSpPr>
            <p:spPr>
              <a:xfrm rot="5400000">
                <a:off x="8299319" y="3471363"/>
                <a:ext cx="594053" cy="127837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65" name="Prostokąt 64"/>
              <p:cNvSpPr/>
              <p:nvPr/>
            </p:nvSpPr>
            <p:spPr>
              <a:xfrm rot="5400000">
                <a:off x="8429025" y="3471657"/>
                <a:ext cx="595786" cy="125515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  <p:sp>
            <p:nvSpPr>
              <p:cNvPr id="67" name="Prostokąt 66"/>
              <p:cNvSpPr/>
              <p:nvPr/>
            </p:nvSpPr>
            <p:spPr>
              <a:xfrm>
                <a:off x="6922746" y="4438111"/>
                <a:ext cx="338075" cy="397562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pl-PL" sz="1000" dirty="0"/>
                  <a:t>SG</a:t>
                </a:r>
              </a:p>
            </p:txBody>
          </p:sp>
        </p:grpSp>
        <p:sp>
          <p:nvSpPr>
            <p:cNvPr id="32" name="Prostokąt zaokrąglony 31"/>
            <p:cNvSpPr/>
            <p:nvPr/>
          </p:nvSpPr>
          <p:spPr>
            <a:xfrm rot="5400000">
              <a:off x="10788019" y="4629418"/>
              <a:ext cx="368403" cy="135382"/>
            </a:xfrm>
            <a:prstGeom prst="roundRect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sz="700" dirty="0"/>
                <a:t>ABC</a:t>
              </a:r>
            </a:p>
          </p:txBody>
        </p:sp>
        <p:sp>
          <p:nvSpPr>
            <p:cNvPr id="39" name="Prostokąt 38"/>
            <p:cNvSpPr/>
            <p:nvPr/>
          </p:nvSpPr>
          <p:spPr>
            <a:xfrm>
              <a:off x="7668004" y="4890027"/>
              <a:ext cx="2491672" cy="1739431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dirty="0"/>
                <a:t>SCS</a:t>
              </a:r>
            </a:p>
          </p:txBody>
        </p:sp>
        <p:sp>
          <p:nvSpPr>
            <p:cNvPr id="102" name="Prostokąt zaokrąglony 101"/>
            <p:cNvSpPr/>
            <p:nvPr/>
          </p:nvSpPr>
          <p:spPr>
            <a:xfrm rot="5400000">
              <a:off x="9485256" y="4479497"/>
              <a:ext cx="368403" cy="135382"/>
            </a:xfrm>
            <a:prstGeom prst="roundRect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sz="700" dirty="0"/>
                <a:t>ABC</a:t>
              </a:r>
            </a:p>
          </p:txBody>
        </p:sp>
        <p:sp>
          <p:nvSpPr>
            <p:cNvPr id="122" name="Prostokąt 121"/>
            <p:cNvSpPr/>
            <p:nvPr/>
          </p:nvSpPr>
          <p:spPr>
            <a:xfrm>
              <a:off x="12395243" y="4279524"/>
              <a:ext cx="1288739" cy="761458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dirty="0"/>
                <a:t>SCS/TAX FREE</a:t>
              </a:r>
            </a:p>
          </p:txBody>
        </p:sp>
        <p:sp>
          <p:nvSpPr>
            <p:cNvPr id="68" name="Prostokąt zaokrąglony 67"/>
            <p:cNvSpPr/>
            <p:nvPr/>
          </p:nvSpPr>
          <p:spPr>
            <a:xfrm rot="5400000">
              <a:off x="10507235" y="4634363"/>
              <a:ext cx="368403" cy="135382"/>
            </a:xfrm>
            <a:prstGeom prst="roundRect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sz="700" dirty="0"/>
                <a:t>ABC</a:t>
              </a:r>
            </a:p>
          </p:txBody>
        </p:sp>
        <p:sp>
          <p:nvSpPr>
            <p:cNvPr id="69" name="Prostokąt zaokrąglony 68"/>
            <p:cNvSpPr/>
            <p:nvPr/>
          </p:nvSpPr>
          <p:spPr>
            <a:xfrm rot="5400000">
              <a:off x="11062706" y="4638135"/>
              <a:ext cx="368403" cy="135382"/>
            </a:xfrm>
            <a:prstGeom prst="roundRect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sz="700" dirty="0"/>
                <a:t>ABC</a:t>
              </a:r>
            </a:p>
          </p:txBody>
        </p:sp>
        <p:sp>
          <p:nvSpPr>
            <p:cNvPr id="70" name="Prostokąt zaokrąglony 69"/>
            <p:cNvSpPr/>
            <p:nvPr/>
          </p:nvSpPr>
          <p:spPr>
            <a:xfrm rot="5400000">
              <a:off x="9165653" y="4479498"/>
              <a:ext cx="368403" cy="135382"/>
            </a:xfrm>
            <a:prstGeom prst="roundRect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sz="700" dirty="0"/>
                <a:t>ABC</a:t>
              </a:r>
            </a:p>
          </p:txBody>
        </p:sp>
        <p:sp>
          <p:nvSpPr>
            <p:cNvPr id="72" name="Prostokąt zaokrąglony 71"/>
            <p:cNvSpPr/>
            <p:nvPr/>
          </p:nvSpPr>
          <p:spPr>
            <a:xfrm rot="5400000">
              <a:off x="8882473" y="4479498"/>
              <a:ext cx="368403" cy="135382"/>
            </a:xfrm>
            <a:prstGeom prst="roundRect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pl-PL" sz="700" dirty="0"/>
                <a:t>ABC</a:t>
              </a:r>
            </a:p>
          </p:txBody>
        </p:sp>
      </p:grpSp>
      <p:sp>
        <p:nvSpPr>
          <p:cNvPr id="44" name="Prostokąt 43"/>
          <p:cNvSpPr/>
          <p:nvPr/>
        </p:nvSpPr>
        <p:spPr>
          <a:xfrm>
            <a:off x="8529511" y="4156591"/>
            <a:ext cx="3459441" cy="157651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/>
              <a:t>Miejsce oczekiwania przez podróżnych na kontrolę graniczną</a:t>
            </a:r>
            <a:endParaRPr lang="pl-PL" dirty="0"/>
          </a:p>
        </p:txBody>
      </p:sp>
      <p:sp>
        <p:nvSpPr>
          <p:cNvPr id="45" name="Prostokąt 44"/>
          <p:cNvSpPr/>
          <p:nvPr/>
        </p:nvSpPr>
        <p:spPr>
          <a:xfrm>
            <a:off x="6065446" y="1374212"/>
            <a:ext cx="2466486" cy="1337168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dirty="0"/>
              <a:t>Miejsce oczekiwania przez podróżnych na kontrolę graniczną</a:t>
            </a:r>
          </a:p>
        </p:txBody>
      </p:sp>
      <p:sp>
        <p:nvSpPr>
          <p:cNvPr id="2" name="Strzałka wygięta w górę 1"/>
          <p:cNvSpPr/>
          <p:nvPr/>
        </p:nvSpPr>
        <p:spPr>
          <a:xfrm rot="10800000">
            <a:off x="837916" y="743772"/>
            <a:ext cx="3627907" cy="513504"/>
          </a:xfrm>
          <a:prstGeom prst="bentUpArrow">
            <a:avLst/>
          </a:prstGeom>
          <a:solidFill>
            <a:schemeClr val="accent4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dirty="0">
              <a:solidFill>
                <a:schemeClr val="tx1"/>
              </a:solidFill>
            </a:endParaRPr>
          </a:p>
        </p:txBody>
      </p:sp>
      <p:sp>
        <p:nvSpPr>
          <p:cNvPr id="4" name="pole tekstowe 3"/>
          <p:cNvSpPr txBox="1"/>
          <p:nvPr/>
        </p:nvSpPr>
        <p:spPr>
          <a:xfrm>
            <a:off x="2052187" y="851379"/>
            <a:ext cx="1895475" cy="380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/>
              <a:t>ALL PASSPORTS</a:t>
            </a:r>
          </a:p>
        </p:txBody>
      </p:sp>
      <p:sp>
        <p:nvSpPr>
          <p:cNvPr id="84" name="Strzałka wygięta w górę 83"/>
          <p:cNvSpPr/>
          <p:nvPr/>
        </p:nvSpPr>
        <p:spPr>
          <a:xfrm rot="10800000" flipH="1">
            <a:off x="5702058" y="743773"/>
            <a:ext cx="1811729" cy="513504"/>
          </a:xfrm>
          <a:prstGeom prst="bentUpArrow">
            <a:avLst/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dirty="0">
              <a:solidFill>
                <a:schemeClr val="tx1"/>
              </a:solidFill>
            </a:endParaRPr>
          </a:p>
        </p:txBody>
      </p:sp>
      <p:sp>
        <p:nvSpPr>
          <p:cNvPr id="85" name="pole tekstowe 84"/>
          <p:cNvSpPr txBox="1"/>
          <p:nvPr/>
        </p:nvSpPr>
        <p:spPr>
          <a:xfrm>
            <a:off x="6224671" y="869870"/>
            <a:ext cx="9111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/>
              <a:t>RP/UE</a:t>
            </a:r>
          </a:p>
        </p:txBody>
      </p:sp>
      <p:cxnSp>
        <p:nvCxnSpPr>
          <p:cNvPr id="13" name="Łącznik prosty ze strzałką 12"/>
          <p:cNvCxnSpPr/>
          <p:nvPr/>
        </p:nvCxnSpPr>
        <p:spPr>
          <a:xfrm flipV="1">
            <a:off x="1456360" y="1538994"/>
            <a:ext cx="592589" cy="3363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Łącznik prosty ze strzałką 94"/>
          <p:cNvCxnSpPr/>
          <p:nvPr/>
        </p:nvCxnSpPr>
        <p:spPr>
          <a:xfrm flipV="1">
            <a:off x="1456361" y="2150255"/>
            <a:ext cx="592589" cy="3363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Łącznik prosty ze strzałką 95"/>
          <p:cNvCxnSpPr/>
          <p:nvPr/>
        </p:nvCxnSpPr>
        <p:spPr>
          <a:xfrm flipV="1">
            <a:off x="1469307" y="2894270"/>
            <a:ext cx="592589" cy="3363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Łącznik prosty ze strzałką 96"/>
          <p:cNvCxnSpPr/>
          <p:nvPr/>
        </p:nvCxnSpPr>
        <p:spPr>
          <a:xfrm flipV="1">
            <a:off x="1469306" y="3599356"/>
            <a:ext cx="592589" cy="3363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Łącznik prosty ze strzałką 105"/>
          <p:cNvCxnSpPr/>
          <p:nvPr/>
        </p:nvCxnSpPr>
        <p:spPr>
          <a:xfrm>
            <a:off x="8461768" y="2462111"/>
            <a:ext cx="0" cy="675856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Łącznik prosty ze strzałką 106"/>
          <p:cNvCxnSpPr/>
          <p:nvPr/>
        </p:nvCxnSpPr>
        <p:spPr>
          <a:xfrm>
            <a:off x="6994228" y="2478218"/>
            <a:ext cx="0" cy="675856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Łącznik prosty ze strzałką 107"/>
          <p:cNvCxnSpPr/>
          <p:nvPr/>
        </p:nvCxnSpPr>
        <p:spPr>
          <a:xfrm>
            <a:off x="6203474" y="2430006"/>
            <a:ext cx="0" cy="675856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Strzałka w dół 127"/>
          <p:cNvSpPr/>
          <p:nvPr/>
        </p:nvSpPr>
        <p:spPr>
          <a:xfrm rot="10800000">
            <a:off x="10855296" y="5862097"/>
            <a:ext cx="335006" cy="611091"/>
          </a:xfrm>
          <a:prstGeom prst="downArrow">
            <a:avLst/>
          </a:prstGeom>
          <a:solidFill>
            <a:schemeClr val="accent4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30" name="pole tekstowe 129"/>
          <p:cNvSpPr txBox="1"/>
          <p:nvPr/>
        </p:nvSpPr>
        <p:spPr>
          <a:xfrm>
            <a:off x="10175634" y="5421143"/>
            <a:ext cx="1895475" cy="380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/>
              <a:t>ALL PASSPORTS</a:t>
            </a:r>
          </a:p>
        </p:txBody>
      </p:sp>
      <p:sp>
        <p:nvSpPr>
          <p:cNvPr id="131" name="Strzałka w dół 130"/>
          <p:cNvSpPr/>
          <p:nvPr/>
        </p:nvSpPr>
        <p:spPr>
          <a:xfrm rot="10800000">
            <a:off x="9152809" y="5878998"/>
            <a:ext cx="335006" cy="611091"/>
          </a:xfrm>
          <a:prstGeom prst="downArrow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32" name="pole tekstowe 131"/>
          <p:cNvSpPr txBox="1"/>
          <p:nvPr/>
        </p:nvSpPr>
        <p:spPr>
          <a:xfrm>
            <a:off x="8939003" y="5417802"/>
            <a:ext cx="9111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/>
              <a:t>RP/UE</a:t>
            </a:r>
          </a:p>
        </p:txBody>
      </p:sp>
      <p:cxnSp>
        <p:nvCxnSpPr>
          <p:cNvPr id="59" name="Łącznik prosty ze strzałką 58"/>
          <p:cNvCxnSpPr/>
          <p:nvPr/>
        </p:nvCxnSpPr>
        <p:spPr>
          <a:xfrm flipV="1">
            <a:off x="10279116" y="3948089"/>
            <a:ext cx="2699" cy="551566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Łącznik prosty ze strzałką 59"/>
          <p:cNvCxnSpPr/>
          <p:nvPr/>
        </p:nvCxnSpPr>
        <p:spPr>
          <a:xfrm flipV="1">
            <a:off x="10998162" y="3966752"/>
            <a:ext cx="2699" cy="551566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Łącznik prosty ze strzałką 60"/>
          <p:cNvCxnSpPr/>
          <p:nvPr/>
        </p:nvCxnSpPr>
        <p:spPr>
          <a:xfrm flipV="1">
            <a:off x="11760652" y="3966752"/>
            <a:ext cx="2699" cy="551566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9381793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221</TotalTime>
  <Words>61</Words>
  <Application>Microsoft Office PowerPoint</Application>
  <PresentationFormat>Panoramiczny</PresentationFormat>
  <Paragraphs>30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Company>Straż Graniczna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Garbowski Łukasz</dc:creator>
  <cp:lastModifiedBy>Pich Wojciech</cp:lastModifiedBy>
  <cp:revision>26</cp:revision>
  <dcterms:created xsi:type="dcterms:W3CDTF">2021-11-23T10:17:25Z</dcterms:created>
  <dcterms:modified xsi:type="dcterms:W3CDTF">2025-04-04T09:54:21Z</dcterms:modified>
</cp:coreProperties>
</file>

<file path=docProps/thumbnail.jpeg>
</file>