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281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76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104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872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29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6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942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624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45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520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2216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53BD3-725B-4A58-ACC7-CAA4C094DA5B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9AFBC-AAE8-4E86-8853-D172A2B713F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114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rostokąt 42"/>
          <p:cNvSpPr/>
          <p:nvPr/>
        </p:nvSpPr>
        <p:spPr>
          <a:xfrm>
            <a:off x="8521307" y="1361680"/>
            <a:ext cx="3467100" cy="44105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40" name="Grupa 39"/>
          <p:cNvGrpSpPr/>
          <p:nvPr/>
        </p:nvGrpSpPr>
        <p:grpSpPr>
          <a:xfrm>
            <a:off x="156582" y="789755"/>
            <a:ext cx="11825458" cy="5530480"/>
            <a:chOff x="1643190" y="1631140"/>
            <a:chExt cx="12040792" cy="5598079"/>
          </a:xfrm>
        </p:grpSpPr>
        <p:grpSp>
          <p:nvGrpSpPr>
            <p:cNvPr id="30" name="Grupa 29"/>
            <p:cNvGrpSpPr/>
            <p:nvPr/>
          </p:nvGrpSpPr>
          <p:grpSpPr>
            <a:xfrm>
              <a:off x="1643190" y="1631140"/>
              <a:ext cx="11658999" cy="5598079"/>
              <a:chOff x="2422115" y="1610591"/>
              <a:chExt cx="6367560" cy="5598079"/>
            </a:xfrm>
          </p:grpSpPr>
          <p:pic>
            <p:nvPicPr>
              <p:cNvPr id="5" name="Obraz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655" t="15443" r="6651" b="9648"/>
              <a:stretch/>
            </p:blipFill>
            <p:spPr>
              <a:xfrm>
                <a:off x="3058459" y="2071401"/>
                <a:ext cx="3969247" cy="5137269"/>
              </a:xfrm>
              <a:prstGeom prst="rect">
                <a:avLst/>
              </a:prstGeom>
            </p:spPr>
          </p:pic>
          <p:sp>
            <p:nvSpPr>
              <p:cNvPr id="8" name="Prostokąt 7"/>
              <p:cNvSpPr/>
              <p:nvPr/>
            </p:nvSpPr>
            <p:spPr>
              <a:xfrm>
                <a:off x="5708004" y="2189506"/>
                <a:ext cx="1371600" cy="44248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" name="Prostokąt 6"/>
              <p:cNvSpPr/>
              <p:nvPr/>
            </p:nvSpPr>
            <p:spPr>
              <a:xfrm>
                <a:off x="3319670" y="2226365"/>
                <a:ext cx="1371600" cy="438799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" name="Prostokąt zaokrąglony 11"/>
              <p:cNvSpPr/>
              <p:nvPr/>
            </p:nvSpPr>
            <p:spPr>
              <a:xfrm>
                <a:off x="2439317" y="2226364"/>
                <a:ext cx="880353" cy="4387994"/>
              </a:xfrm>
              <a:prstGeom prst="roundRect">
                <a:avLst>
                  <a:gd name="adj" fmla="val 0"/>
                </a:avLst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pl-PL" dirty="0"/>
                  <a:t>Miejsce oczekiwania przez podróżnych na kontrolę graniczną</a:t>
                </a:r>
              </a:p>
              <a:p>
                <a:pPr algn="ctr"/>
                <a:r>
                  <a:rPr lang="pl-PL" dirty="0"/>
                  <a:t> „ALL PASSPORTS”</a:t>
                </a:r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3482421" y="2416152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15" name="Prostokąt 14"/>
              <p:cNvSpPr/>
              <p:nvPr/>
            </p:nvSpPr>
            <p:spPr>
              <a:xfrm>
                <a:off x="3482421" y="2646125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21" name="Prostokąt 20"/>
              <p:cNvSpPr/>
              <p:nvPr/>
            </p:nvSpPr>
            <p:spPr>
              <a:xfrm rot="5400000">
                <a:off x="3037699" y="4941594"/>
                <a:ext cx="1935539" cy="133798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pl-PL" dirty="0"/>
                  <a:t>SCS</a:t>
                </a:r>
              </a:p>
            </p:txBody>
          </p:sp>
          <p:sp>
            <p:nvSpPr>
              <p:cNvPr id="22" name="Prostokąt 21"/>
              <p:cNvSpPr/>
              <p:nvPr/>
            </p:nvSpPr>
            <p:spPr>
              <a:xfrm>
                <a:off x="2422115" y="1610591"/>
                <a:ext cx="3690450" cy="472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3" name="Prostokąt 22"/>
              <p:cNvSpPr/>
              <p:nvPr/>
            </p:nvSpPr>
            <p:spPr>
              <a:xfrm>
                <a:off x="2760808" y="2098625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75" name="Prostokąt 74"/>
              <p:cNvSpPr/>
              <p:nvPr/>
            </p:nvSpPr>
            <p:spPr>
              <a:xfrm>
                <a:off x="3482833" y="3148567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6" name="Prostokąt 75"/>
              <p:cNvSpPr/>
              <p:nvPr/>
            </p:nvSpPr>
            <p:spPr>
              <a:xfrm>
                <a:off x="3482833" y="3378540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7" name="Prostokąt 76"/>
              <p:cNvSpPr/>
              <p:nvPr/>
            </p:nvSpPr>
            <p:spPr>
              <a:xfrm>
                <a:off x="3482420" y="3878056"/>
                <a:ext cx="327313" cy="22846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78" name="Prostokąt 77"/>
              <p:cNvSpPr/>
              <p:nvPr/>
            </p:nvSpPr>
            <p:spPr>
              <a:xfrm>
                <a:off x="3482420" y="4108029"/>
                <a:ext cx="327312" cy="23440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83" name="Prostokąt 82"/>
              <p:cNvSpPr/>
              <p:nvPr/>
            </p:nvSpPr>
            <p:spPr>
              <a:xfrm flipV="1">
                <a:off x="6310835" y="20986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8" name="Prostokąt 87"/>
              <p:cNvSpPr/>
              <p:nvPr/>
            </p:nvSpPr>
            <p:spPr>
              <a:xfrm rot="5400000">
                <a:off x="5641399" y="3900059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90" name="Prostokąt 89"/>
              <p:cNvSpPr/>
              <p:nvPr/>
            </p:nvSpPr>
            <p:spPr>
              <a:xfrm rot="5400000">
                <a:off x="5769539" y="3898325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121" name="Prostokąt 120"/>
              <p:cNvSpPr/>
              <p:nvPr/>
            </p:nvSpPr>
            <p:spPr>
              <a:xfrm flipV="1">
                <a:off x="8329110" y="66142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3" name="Prostokąt 122"/>
              <p:cNvSpPr/>
              <p:nvPr/>
            </p:nvSpPr>
            <p:spPr>
              <a:xfrm>
                <a:off x="4078959" y="6591694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4" name="Prostokąt 123"/>
              <p:cNvSpPr/>
              <p:nvPr/>
            </p:nvSpPr>
            <p:spPr>
              <a:xfrm>
                <a:off x="6489255" y="6608911"/>
                <a:ext cx="257446" cy="128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5" name="Prostokąt 124"/>
              <p:cNvSpPr/>
              <p:nvPr/>
            </p:nvSpPr>
            <p:spPr>
              <a:xfrm flipV="1">
                <a:off x="7308352" y="2098625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29" name="Prostokąt 128"/>
              <p:cNvSpPr/>
              <p:nvPr/>
            </p:nvSpPr>
            <p:spPr>
              <a:xfrm flipV="1">
                <a:off x="7379880" y="6616474"/>
                <a:ext cx="271306" cy="11304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2" name="Prostokąt 61"/>
              <p:cNvSpPr/>
              <p:nvPr/>
            </p:nvSpPr>
            <p:spPr>
              <a:xfrm rot="5400000">
                <a:off x="7861317" y="3451647"/>
                <a:ext cx="594053" cy="1278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3" name="Prostokąt 62"/>
              <p:cNvSpPr/>
              <p:nvPr/>
            </p:nvSpPr>
            <p:spPr>
              <a:xfrm rot="5400000">
                <a:off x="8009742" y="3458113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4" name="Prostokąt 63"/>
              <p:cNvSpPr/>
              <p:nvPr/>
            </p:nvSpPr>
            <p:spPr>
              <a:xfrm rot="5400000">
                <a:off x="8299319" y="3471363"/>
                <a:ext cx="594053" cy="1278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5" name="Prostokąt 64"/>
              <p:cNvSpPr/>
              <p:nvPr/>
            </p:nvSpPr>
            <p:spPr>
              <a:xfrm rot="5400000">
                <a:off x="8429025" y="3471657"/>
                <a:ext cx="595786" cy="12551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  <p:sp>
            <p:nvSpPr>
              <p:cNvPr id="67" name="Prostokąt 66"/>
              <p:cNvSpPr/>
              <p:nvPr/>
            </p:nvSpPr>
            <p:spPr>
              <a:xfrm>
                <a:off x="6922746" y="4438111"/>
                <a:ext cx="338075" cy="3975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000" dirty="0"/>
                  <a:t>SG</a:t>
                </a:r>
              </a:p>
            </p:txBody>
          </p:sp>
        </p:grpSp>
        <p:sp>
          <p:nvSpPr>
            <p:cNvPr id="32" name="Prostokąt zaokrąglony 31"/>
            <p:cNvSpPr/>
            <p:nvPr/>
          </p:nvSpPr>
          <p:spPr>
            <a:xfrm rot="5400000">
              <a:off x="10788019" y="462941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39" name="Prostokąt 38"/>
            <p:cNvSpPr/>
            <p:nvPr/>
          </p:nvSpPr>
          <p:spPr>
            <a:xfrm>
              <a:off x="7668004" y="4890027"/>
              <a:ext cx="2491672" cy="1739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SCS</a:t>
              </a:r>
            </a:p>
          </p:txBody>
        </p:sp>
        <p:sp>
          <p:nvSpPr>
            <p:cNvPr id="102" name="Prostokąt zaokrąglony 101"/>
            <p:cNvSpPr/>
            <p:nvPr/>
          </p:nvSpPr>
          <p:spPr>
            <a:xfrm rot="5400000">
              <a:off x="9485256" y="4479497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122" name="Prostokąt 121"/>
            <p:cNvSpPr/>
            <p:nvPr/>
          </p:nvSpPr>
          <p:spPr>
            <a:xfrm>
              <a:off x="12395243" y="4279524"/>
              <a:ext cx="1288739" cy="7614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/>
                <a:t>SCS/TAX FREE</a:t>
              </a:r>
            </a:p>
          </p:txBody>
        </p:sp>
        <p:sp>
          <p:nvSpPr>
            <p:cNvPr id="68" name="Prostokąt zaokrąglony 67"/>
            <p:cNvSpPr/>
            <p:nvPr/>
          </p:nvSpPr>
          <p:spPr>
            <a:xfrm rot="5400000">
              <a:off x="10507235" y="4634363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69" name="Prostokąt zaokrąglony 68"/>
            <p:cNvSpPr/>
            <p:nvPr/>
          </p:nvSpPr>
          <p:spPr>
            <a:xfrm rot="5400000">
              <a:off x="11062706" y="4638135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70" name="Prostokąt zaokrąglony 69"/>
            <p:cNvSpPr/>
            <p:nvPr/>
          </p:nvSpPr>
          <p:spPr>
            <a:xfrm rot="5400000">
              <a:off x="9165653" y="447949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  <p:sp>
          <p:nvSpPr>
            <p:cNvPr id="72" name="Prostokąt zaokrąglony 71"/>
            <p:cNvSpPr/>
            <p:nvPr/>
          </p:nvSpPr>
          <p:spPr>
            <a:xfrm rot="5400000">
              <a:off x="8882473" y="4479498"/>
              <a:ext cx="368403" cy="13538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700" dirty="0"/>
                <a:t>ABC</a:t>
              </a:r>
            </a:p>
          </p:txBody>
        </p:sp>
      </p:grpSp>
      <p:sp>
        <p:nvSpPr>
          <p:cNvPr id="44" name="Prostokąt 43"/>
          <p:cNvSpPr/>
          <p:nvPr/>
        </p:nvSpPr>
        <p:spPr>
          <a:xfrm>
            <a:off x="8529511" y="4156591"/>
            <a:ext cx="3459441" cy="15765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Miejsce oczekiwania przez podróżnych na kontrolę graniczną</a:t>
            </a:r>
            <a:endParaRPr lang="pl-PL" dirty="0"/>
          </a:p>
        </p:txBody>
      </p:sp>
      <p:sp>
        <p:nvSpPr>
          <p:cNvPr id="45" name="Prostokąt 44"/>
          <p:cNvSpPr/>
          <p:nvPr/>
        </p:nvSpPr>
        <p:spPr>
          <a:xfrm>
            <a:off x="6065446" y="1374212"/>
            <a:ext cx="2466486" cy="13371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Miejsce oczekiwania przez podróżnych na kontrolę graniczną</a:t>
            </a:r>
          </a:p>
        </p:txBody>
      </p:sp>
      <p:sp>
        <p:nvSpPr>
          <p:cNvPr id="2" name="Strzałka wygięta w górę 1"/>
          <p:cNvSpPr/>
          <p:nvPr/>
        </p:nvSpPr>
        <p:spPr>
          <a:xfrm rot="10800000">
            <a:off x="837916" y="743772"/>
            <a:ext cx="3627907" cy="513504"/>
          </a:xfrm>
          <a:prstGeom prst="bentUp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052187" y="851379"/>
            <a:ext cx="1895475" cy="380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ALL PASSPORTS</a:t>
            </a:r>
          </a:p>
        </p:txBody>
      </p:sp>
      <p:sp>
        <p:nvSpPr>
          <p:cNvPr id="84" name="Strzałka wygięta w górę 83"/>
          <p:cNvSpPr/>
          <p:nvPr/>
        </p:nvSpPr>
        <p:spPr>
          <a:xfrm rot="10800000" flipH="1">
            <a:off x="5702058" y="743773"/>
            <a:ext cx="1811729" cy="513504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ole tekstowe 84"/>
          <p:cNvSpPr txBox="1"/>
          <p:nvPr/>
        </p:nvSpPr>
        <p:spPr>
          <a:xfrm>
            <a:off x="6224671" y="869870"/>
            <a:ext cx="9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RP/UE</a:t>
            </a:r>
          </a:p>
        </p:txBody>
      </p:sp>
      <p:cxnSp>
        <p:nvCxnSpPr>
          <p:cNvPr id="13" name="Łącznik prosty ze strzałką 12"/>
          <p:cNvCxnSpPr/>
          <p:nvPr/>
        </p:nvCxnSpPr>
        <p:spPr>
          <a:xfrm flipV="1">
            <a:off x="1456360" y="1538994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/>
          <p:cNvCxnSpPr/>
          <p:nvPr/>
        </p:nvCxnSpPr>
        <p:spPr>
          <a:xfrm flipV="1">
            <a:off x="1456361" y="2150255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Łącznik prosty ze strzałką 95"/>
          <p:cNvCxnSpPr/>
          <p:nvPr/>
        </p:nvCxnSpPr>
        <p:spPr>
          <a:xfrm flipV="1">
            <a:off x="1469307" y="2894270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/>
          <p:cNvCxnSpPr/>
          <p:nvPr/>
        </p:nvCxnSpPr>
        <p:spPr>
          <a:xfrm flipV="1">
            <a:off x="1469306" y="3599356"/>
            <a:ext cx="592589" cy="33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/>
          <p:cNvCxnSpPr/>
          <p:nvPr/>
        </p:nvCxnSpPr>
        <p:spPr>
          <a:xfrm>
            <a:off x="8461768" y="2462111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Łącznik prosty ze strzałką 106"/>
          <p:cNvCxnSpPr/>
          <p:nvPr/>
        </p:nvCxnSpPr>
        <p:spPr>
          <a:xfrm>
            <a:off x="6994228" y="2478218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/>
          <p:cNvCxnSpPr/>
          <p:nvPr/>
        </p:nvCxnSpPr>
        <p:spPr>
          <a:xfrm>
            <a:off x="6203474" y="2430006"/>
            <a:ext cx="0" cy="6758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trzałka w dół 127"/>
          <p:cNvSpPr/>
          <p:nvPr/>
        </p:nvSpPr>
        <p:spPr>
          <a:xfrm rot="10800000">
            <a:off x="10855296" y="5862097"/>
            <a:ext cx="335006" cy="611091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pole tekstowe 129"/>
          <p:cNvSpPr txBox="1"/>
          <p:nvPr/>
        </p:nvSpPr>
        <p:spPr>
          <a:xfrm>
            <a:off x="10175634" y="5421143"/>
            <a:ext cx="1895475" cy="380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ALL PASSPORTS</a:t>
            </a:r>
          </a:p>
        </p:txBody>
      </p:sp>
      <p:sp>
        <p:nvSpPr>
          <p:cNvPr id="131" name="Strzałka w dół 130"/>
          <p:cNvSpPr/>
          <p:nvPr/>
        </p:nvSpPr>
        <p:spPr>
          <a:xfrm rot="10800000">
            <a:off x="9152809" y="5878998"/>
            <a:ext cx="335006" cy="611091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2" name="pole tekstowe 131"/>
          <p:cNvSpPr txBox="1"/>
          <p:nvPr/>
        </p:nvSpPr>
        <p:spPr>
          <a:xfrm>
            <a:off x="8939003" y="5417802"/>
            <a:ext cx="91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RP/UE</a:t>
            </a:r>
          </a:p>
        </p:txBody>
      </p:sp>
      <p:cxnSp>
        <p:nvCxnSpPr>
          <p:cNvPr id="59" name="Łącznik prosty ze strzałką 58"/>
          <p:cNvCxnSpPr/>
          <p:nvPr/>
        </p:nvCxnSpPr>
        <p:spPr>
          <a:xfrm flipV="1">
            <a:off x="10279116" y="3948089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ze strzałką 59"/>
          <p:cNvCxnSpPr/>
          <p:nvPr/>
        </p:nvCxnSpPr>
        <p:spPr>
          <a:xfrm flipV="1">
            <a:off x="10998162" y="3966752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ze strzałką 60"/>
          <p:cNvCxnSpPr/>
          <p:nvPr/>
        </p:nvCxnSpPr>
        <p:spPr>
          <a:xfrm flipV="1">
            <a:off x="11760652" y="3966752"/>
            <a:ext cx="2699" cy="5515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8179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61</Words>
  <Application>Microsoft Office PowerPoint</Application>
  <PresentationFormat>Panoramiczny</PresentationFormat>
  <Paragraphs>30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>Straż Graniczna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Garbowski Łukasz</dc:creator>
  <cp:lastModifiedBy>Pich Wojciech</cp:lastModifiedBy>
  <cp:revision>26</cp:revision>
  <dcterms:created xsi:type="dcterms:W3CDTF">2021-11-23T10:17:25Z</dcterms:created>
  <dcterms:modified xsi:type="dcterms:W3CDTF">2025-04-04T09:54:21Z</dcterms:modified>
</cp:coreProperties>
</file>