
<file path=[Content_Types].xml><?xml version="1.0" encoding="utf-8"?>
<Types xmlns="http://schemas.openxmlformats.org/package/2006/content-types">
  <Default Extension="xlsx" ContentType="application/vnd.openxmlformats-officedocument.spreadsheetml.sheet"/>
  <Default Extension="png" ContentType="image/png"/>
  <Default Extension="wdp" ContentType="image/vnd.ms-photo"/>
  <Default Extension="jpeg" ContentType="image/jpeg"/>
  <Default Extension="JPG" ContentType="image/.jp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charts/chart1.xml" ContentType="application/vnd.openxmlformats-officedocument.drawingml.chart+xml"/>
  <Override PartName="/ppt/charts/colors1.xml" ContentType="application/vnd.ms-office.chartcolorstyle+xml"/>
  <Override PartName="/ppt/charts/style1.xml" ContentType="application/vnd.ms-office.chartstyle+xml"/>
  <Override PartName="/ppt/commentAuthors.xml" ContentType="application/vnd.openxmlformats-officedocument.presentationml.commentAuthors+xml"/>
  <Override PartName="/ppt/fonts/font1.fntdata" ContentType="application/x-fontdata"/>
  <Override PartName="/ppt/fonts/font10.fntdata" ContentType="application/x-fontdata"/>
  <Override PartName="/ppt/fonts/font11.fntdata" ContentType="application/x-fontdata"/>
  <Override PartName="/ppt/fonts/font12.fntdata" ContentType="application/x-fontdata"/>
  <Override PartName="/ppt/fonts/font13.fntdata" ContentType="application/x-fontdata"/>
  <Override PartName="/ppt/fonts/font14.fntdata" ContentType="application/x-fontdata"/>
  <Override PartName="/ppt/fonts/font15.fntdata" ContentType="application/x-fontdata"/>
  <Override PartName="/ppt/fonts/font16.fntdata" ContentType="application/x-fontdata"/>
  <Override PartName="/ppt/fonts/font17.fntdata" ContentType="application/x-fontdata"/>
  <Override PartName="/ppt/fonts/font18.fntdata" ContentType="application/x-fontdata"/>
  <Override PartName="/ppt/fonts/font19.fntdata" ContentType="application/x-fontdata"/>
  <Override PartName="/ppt/fonts/font2.fntdata" ContentType="application/x-fontdata"/>
  <Override PartName="/ppt/fonts/font20.fntdata" ContentType="application/x-fontdata"/>
  <Override PartName="/ppt/fonts/font21.fntdata" ContentType="application/x-fontdata"/>
  <Override PartName="/ppt/fonts/font22.fntdata" ContentType="application/x-fontdata"/>
  <Override PartName="/ppt/fonts/font23.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handoutMasters/handoutMaster1.xml" ContentType="application/vnd.openxmlformats-officedocument.presentationml.handoutMaster+xml"/>
  <Override PartName="/ppt/media/image31.svg" ContentType="image/svg+xml"/>
  <Override PartName="/ppt/media/image33.svg" ContentType="image/svg+xml"/>
  <Override PartName="/ppt/media/image35.svg" ContentType="image/svg+xml"/>
  <Override PartName="/ppt/media/image37.svg" ContentType="image/svg+xml"/>
  <Override PartName="/ppt/media/image39.svg" ContentType="image/svg+xml"/>
  <Override PartName="/ppt/media/image43.svg" ContentType="image/svg+xml"/>
  <Override PartName="/ppt/media/image45.svg" ContentType="image/svg+xml"/>
  <Override PartName="/ppt/media/image47.svg" ContentType="image/svg+xml"/>
  <Override PartName="/ppt/media/image49.svg" ContentType="image/svg+xml"/>
  <Override PartName="/ppt/media/image51.svg" ContentType="image/svg+xml"/>
  <Override PartName="/ppt/media/image53.svg" ContentType="image/svg+xml"/>
  <Override PartName="/ppt/media/image59.svg" ContentType="image/svg+xml"/>
  <Override PartName="/ppt/media/image62.svg" ContentType="image/svg+xml"/>
  <Override PartName="/ppt/media/image65.svg" ContentType="image/svg+xml"/>
  <Override PartName="/ppt/media/image79.svg" ContentType="image/svg+xml"/>
  <Override PartName="/ppt/media/image82.svg" ContentType="image/svg+xml"/>
  <Override PartName="/ppt/media/image84.svg" ContentType="image/svg+xml"/>
  <Override PartName="/ppt/media/image86.svg" ContentType="image/svg+xml"/>
  <Override PartName="/ppt/media/image88.svg" ContentType="image/svg+xml"/>
  <Override PartName="/ppt/media/image90.svg" ContentType="image/svg+xml"/>
  <Override PartName="/ppt/media/image93.svg" ContentType="image/svg+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92" r:id="rId3"/>
    <p:sldMasterId id="2147483741" r:id="rId4"/>
  </p:sldMasterIdLst>
  <p:notesMasterIdLst>
    <p:notesMasterId r:id="rId6"/>
  </p:notesMasterIdLst>
  <p:handoutMasterIdLst>
    <p:handoutMasterId r:id="rId27"/>
  </p:handoutMasterIdLst>
  <p:sldIdLst>
    <p:sldId id="655" r:id="rId5"/>
    <p:sldId id="809" r:id="rId7"/>
    <p:sldId id="856" r:id="rId8"/>
    <p:sldId id="875" r:id="rId9"/>
    <p:sldId id="876" r:id="rId10"/>
    <p:sldId id="877" r:id="rId11"/>
    <p:sldId id="879" r:id="rId12"/>
    <p:sldId id="878" r:id="rId13"/>
    <p:sldId id="881" r:id="rId14"/>
    <p:sldId id="882" r:id="rId15"/>
    <p:sldId id="883" r:id="rId16"/>
    <p:sldId id="890" r:id="rId17"/>
    <p:sldId id="889" r:id="rId18"/>
    <p:sldId id="884" r:id="rId19"/>
    <p:sldId id="880" r:id="rId20"/>
    <p:sldId id="885" r:id="rId21"/>
    <p:sldId id="887" r:id="rId22"/>
    <p:sldId id="886" r:id="rId23"/>
    <p:sldId id="892" r:id="rId24"/>
    <p:sldId id="891" r:id="rId25"/>
    <p:sldId id="888" r:id="rId26"/>
  </p:sldIdLst>
  <p:sldSz cx="9144000" cy="5143500" type="screen16x9"/>
  <p:notesSz cx="6797675" cy="9926320"/>
  <p:embeddedFontLst>
    <p:embeddedFont>
      <p:font typeface="Roboto" panose="02000000000000000000" pitchFamily="2" charset="0"/>
      <p:bold r:id="rId32"/>
      <p:italic r:id="rId33"/>
      <p:boldItalic r:id="rId34"/>
    </p:embeddedFont>
    <p:embeddedFont>
      <p:font typeface="Roboto" panose="02000000000000000000"/>
      <p:bold r:id="rId35"/>
      <p:italic r:id="rId36"/>
      <p:boldItalic r:id="rId37"/>
    </p:embeddedFont>
    <p:embeddedFont>
      <p:font typeface="Webdings" panose="05030102010509060703"/>
      <p:regular r:id="rId38"/>
    </p:embeddedFont>
    <p:embeddedFont>
      <p:font typeface="Impact" panose="020B0806030902050204" pitchFamily="34" charset="0"/>
      <p:regular r:id="rId39"/>
    </p:embeddedFont>
    <p:embeddedFont>
      <p:font typeface="Calibri" panose="020F0502020204030204"/>
      <p:regular r:id="rId40"/>
      <p:bold r:id="rId41"/>
      <p:italic r:id="rId42"/>
      <p:boldItalic r:id="rId43"/>
    </p:embeddedFont>
    <p:embeddedFont>
      <p:font typeface="Calibri" panose="020F0502020204030204" pitchFamily="34" charset="0"/>
      <p:regular r:id="rId44"/>
      <p:bold r:id="rId45"/>
      <p:italic r:id="rId46"/>
      <p:boldItalic r:id="rId47"/>
    </p:embeddedFont>
    <p:embeddedFont>
      <p:font typeface="Fira Sans" panose="020B0503050000020004" pitchFamily="34" charset="0"/>
      <p:regular r:id="rId48"/>
    </p:embeddedFont>
    <p:embeddedFont>
      <p:font typeface="Calibri Light" panose="020F0302020204030204" pitchFamily="34" charset="0"/>
      <p:regular r:id="rId49"/>
      <p:italic r:id="rId50"/>
    </p:embeddedFont>
    <p:embeddedFont>
      <p:font typeface="Consolas" panose="020B0609020204030204" pitchFamily="49" charset="0"/>
      <p:regular r:id="rId51"/>
      <p:bold r:id="rId52"/>
      <p:italic r:id="rId53"/>
      <p:boldItalic r:id="rId5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kcja domyślna" id="{5D8ED545-E5C1-4802-9527-763DAA032F97}">
          <p14:sldIdLst/>
        </p14:section>
        <p14:section name="Sekcja bez tytułu" id="{F0624863-0FD8-4CC7-8C3C-90CA6EE3D81C}">
          <p14:sldIdLst>
            <p14:sldId id="655"/>
            <p14:sldId id="809"/>
            <p14:sldId id="856"/>
            <p14:sldId id="875"/>
            <p14:sldId id="876"/>
            <p14:sldId id="877"/>
            <p14:sldId id="879"/>
            <p14:sldId id="878"/>
            <p14:sldId id="881"/>
            <p14:sldId id="882"/>
            <p14:sldId id="883"/>
            <p14:sldId id="890"/>
            <p14:sldId id="889"/>
            <p14:sldId id="884"/>
            <p14:sldId id="880"/>
            <p14:sldId id="885"/>
            <p14:sldId id="887"/>
            <p14:sldId id="886"/>
            <p14:sldId id="892"/>
            <p14:sldId id="891"/>
            <p14:sldId id="888"/>
          </p14:sldIdLst>
        </p14:section>
      </p14:sectionLst>
    </p:ex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ł Kłosiński" initials="MK"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A61B2"/>
    <a:srgbClr val="67519B"/>
    <a:srgbClr val="724183"/>
    <a:srgbClr val="802F68"/>
    <a:srgbClr val="8C2051"/>
    <a:srgbClr val="96001E"/>
    <a:srgbClr val="9E092F"/>
    <a:srgbClr val="A10629"/>
    <a:srgbClr val="8D1F4F"/>
    <a:srgbClr val="753E7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54" autoAdjust="0"/>
    <p:restoredTop sz="84971" autoAdjust="0"/>
  </p:normalViewPr>
  <p:slideViewPr>
    <p:cSldViewPr showGuides="1">
      <p:cViewPr varScale="1">
        <p:scale>
          <a:sx n="94" d="100"/>
          <a:sy n="94" d="100"/>
        </p:scale>
        <p:origin x="738" y="66"/>
      </p:cViewPr>
      <p:guideLst>
        <p:guide orient="horz" pos="162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notesViewPr>
    <p:cSldViewPr>
      <p:cViewPr varScale="1">
        <p:scale>
          <a:sx n="111" d="100"/>
          <a:sy n="111" d="100"/>
        </p:scale>
        <p:origin x="4044" y="120"/>
      </p:cViewPr>
      <p:guideLst>
        <p:guide orient="horz" pos="3224"/>
        <p:guide pos="2236"/>
        <p:guide orient="horz" pos="3126"/>
        <p:guide pos="2141"/>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4.xml"/><Relationship Id="rId8" Type="http://schemas.openxmlformats.org/officeDocument/2006/relationships/slide" Target="slides/slide3.xml"/><Relationship Id="rId7" Type="http://schemas.openxmlformats.org/officeDocument/2006/relationships/slide" Target="slides/slide2.xml"/><Relationship Id="rId6" Type="http://schemas.openxmlformats.org/officeDocument/2006/relationships/notesMaster" Target="notesMasters/notesMaster1.xml"/><Relationship Id="rId54" Type="http://schemas.openxmlformats.org/officeDocument/2006/relationships/font" Target="fonts/font23.fntdata"/><Relationship Id="rId53" Type="http://schemas.openxmlformats.org/officeDocument/2006/relationships/font" Target="fonts/font22.fntdata"/><Relationship Id="rId52" Type="http://schemas.openxmlformats.org/officeDocument/2006/relationships/font" Target="fonts/font21.fntdata"/><Relationship Id="rId51" Type="http://schemas.openxmlformats.org/officeDocument/2006/relationships/font" Target="fonts/font20.fntdata"/><Relationship Id="rId50" Type="http://schemas.openxmlformats.org/officeDocument/2006/relationships/font" Target="fonts/font19.fntdata"/><Relationship Id="rId5" Type="http://schemas.openxmlformats.org/officeDocument/2006/relationships/slide" Target="slides/slide1.xml"/><Relationship Id="rId49" Type="http://schemas.openxmlformats.org/officeDocument/2006/relationships/font" Target="fonts/font18.fntdata"/><Relationship Id="rId48" Type="http://schemas.openxmlformats.org/officeDocument/2006/relationships/font" Target="fonts/font17.fntdata"/><Relationship Id="rId47" Type="http://schemas.openxmlformats.org/officeDocument/2006/relationships/font" Target="fonts/font16.fntdata"/><Relationship Id="rId46" Type="http://schemas.openxmlformats.org/officeDocument/2006/relationships/font" Target="fonts/font15.fntdata"/><Relationship Id="rId45" Type="http://schemas.openxmlformats.org/officeDocument/2006/relationships/font" Target="fonts/font14.fntdata"/><Relationship Id="rId44" Type="http://schemas.openxmlformats.org/officeDocument/2006/relationships/font" Target="fonts/font13.fntdata"/><Relationship Id="rId43" Type="http://schemas.openxmlformats.org/officeDocument/2006/relationships/font" Target="fonts/font12.fntdata"/><Relationship Id="rId42" Type="http://schemas.openxmlformats.org/officeDocument/2006/relationships/font" Target="fonts/font11.fntdata"/><Relationship Id="rId41" Type="http://schemas.openxmlformats.org/officeDocument/2006/relationships/font" Target="fonts/font10.fntdata"/><Relationship Id="rId40" Type="http://schemas.openxmlformats.org/officeDocument/2006/relationships/font" Target="fonts/font9.fntdata"/><Relationship Id="rId4" Type="http://schemas.openxmlformats.org/officeDocument/2006/relationships/slideMaster" Target="slideMasters/slideMaster3.xml"/><Relationship Id="rId39" Type="http://schemas.openxmlformats.org/officeDocument/2006/relationships/font" Target="fonts/font8.fntdata"/><Relationship Id="rId38" Type="http://schemas.openxmlformats.org/officeDocument/2006/relationships/font" Target="fonts/font7.fntdata"/><Relationship Id="rId37" Type="http://schemas.openxmlformats.org/officeDocument/2006/relationships/font" Target="fonts/font6.fntdata"/><Relationship Id="rId36" Type="http://schemas.openxmlformats.org/officeDocument/2006/relationships/font" Target="fonts/font5.fntdata"/><Relationship Id="rId35" Type="http://schemas.openxmlformats.org/officeDocument/2006/relationships/font" Target="fonts/font4.fntdata"/><Relationship Id="rId34" Type="http://schemas.openxmlformats.org/officeDocument/2006/relationships/font" Target="fonts/font3.fntdata"/><Relationship Id="rId33" Type="http://schemas.openxmlformats.org/officeDocument/2006/relationships/font" Target="fonts/font2.fntdata"/><Relationship Id="rId32" Type="http://schemas.openxmlformats.org/officeDocument/2006/relationships/font" Target="fonts/font1.fntdata"/><Relationship Id="rId31" Type="http://schemas.openxmlformats.org/officeDocument/2006/relationships/commentAuthors" Target="commentAuthors.xml"/><Relationship Id="rId30" Type="http://schemas.openxmlformats.org/officeDocument/2006/relationships/tableStyles" Target="tableStyles.xml"/><Relationship Id="rId3" Type="http://schemas.openxmlformats.org/officeDocument/2006/relationships/slideMaster" Target="slideMasters/slideMaster2.xml"/><Relationship Id="rId29" Type="http://schemas.openxmlformats.org/officeDocument/2006/relationships/viewProps" Target="viewProps.xml"/><Relationship Id="rId28" Type="http://schemas.openxmlformats.org/officeDocument/2006/relationships/presProps" Target="presProps.xml"/><Relationship Id="rId27" Type="http://schemas.openxmlformats.org/officeDocument/2006/relationships/handoutMaster" Target="handoutMasters/handoutMaster1.xml"/><Relationship Id="rId26" Type="http://schemas.openxmlformats.org/officeDocument/2006/relationships/slide" Target="slides/slide21.xml"/><Relationship Id="rId25" Type="http://schemas.openxmlformats.org/officeDocument/2006/relationships/slide" Target="slides/slide20.xml"/><Relationship Id="rId24" Type="http://schemas.openxmlformats.org/officeDocument/2006/relationships/slide" Target="slides/slide19.xml"/><Relationship Id="rId23" Type="http://schemas.openxmlformats.org/officeDocument/2006/relationships/slide" Target="slides/slide18.xml"/><Relationship Id="rId22" Type="http://schemas.openxmlformats.org/officeDocument/2006/relationships/slide" Target="slides/slide17.xml"/><Relationship Id="rId21" Type="http://schemas.openxmlformats.org/officeDocument/2006/relationships/slide" Target="slides/slide16.xml"/><Relationship Id="rId20" Type="http://schemas.openxmlformats.org/officeDocument/2006/relationships/slide" Target="slides/slide15.xml"/><Relationship Id="rId2" Type="http://schemas.openxmlformats.org/officeDocument/2006/relationships/theme" Target="theme/theme1.xml"/><Relationship Id="rId19" Type="http://schemas.openxmlformats.org/officeDocument/2006/relationships/slide" Target="slides/slide14.xml"/><Relationship Id="rId18" Type="http://schemas.openxmlformats.org/officeDocument/2006/relationships/slide" Target="slides/slide13.xml"/><Relationship Id="rId17" Type="http://schemas.openxmlformats.org/officeDocument/2006/relationships/slide" Target="slides/slide12.xml"/><Relationship Id="rId16" Type="http://schemas.openxmlformats.org/officeDocument/2006/relationships/slide" Target="slides/slide11.xml"/><Relationship Id="rId15" Type="http://schemas.openxmlformats.org/officeDocument/2006/relationships/slide" Target="slides/slide10.xml"/><Relationship Id="rId14" Type="http://schemas.openxmlformats.org/officeDocument/2006/relationships/slide" Target="slides/slide9.xml"/><Relationship Id="rId13" Type="http://schemas.openxmlformats.org/officeDocument/2006/relationships/slide" Target="slides/slide8.xml"/><Relationship Id="rId12" Type="http://schemas.openxmlformats.org/officeDocument/2006/relationships/slide" Target="slides/slide7.xml"/><Relationship Id="rId11" Type="http://schemas.openxmlformats.org/officeDocument/2006/relationships/slide" Target="slides/slide6.xml"/><Relationship Id="rId10" Type="http://schemas.openxmlformats.org/officeDocument/2006/relationships/slide" Target="slides/slide5.xml"/><Relationship Id="rId1" Type="http://schemas.openxmlformats.org/officeDocument/2006/relationships/slideMaster" Target="slideMasters/slideMaster1.xml"/></Relationships>
</file>

<file path=ppt/charts/_rels/chart1.xml.rels><?xml version="1.0" encoding="UTF-8" standalone="yes"?>
<Relationships xmlns="http://schemas.openxmlformats.org/package/2006/relationships"><Relationship Id="rId3" Type="http://schemas.microsoft.com/office/2011/relationships/chartColorStyle" Target="colors1.xml"/><Relationship Id="rId2" Type="http://schemas.microsoft.com/office/2011/relationships/chartStyle" Target="style1.xml"/><Relationship Id="rId1" Type="http://schemas.openxmlformats.org/officeDocument/2006/relationships/package" Target="../embeddings/Workbook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lang="pl-PL" sz="1600" b="1" i="0" u="none" strike="noStrike" kern="1200" baseline="0">
                <a:solidFill>
                  <a:schemeClr val="tx1">
                    <a:lumMod val="65000"/>
                    <a:lumOff val="35000"/>
                  </a:schemeClr>
                </a:solidFill>
                <a:latin typeface="+mn-lt"/>
                <a:ea typeface="+mn-ea"/>
                <a:cs typeface="+mn-cs"/>
              </a:defRPr>
            </a:pPr>
            <a:r>
              <a:rPr lang="pl-PL" dirty="0">
                <a:solidFill>
                  <a:schemeClr val="tx1"/>
                </a:solidFill>
              </a:rPr>
              <a:t>Liczba ofiar śmiertelnych w</a:t>
            </a:r>
            <a:r>
              <a:rPr lang="pl-PL" baseline="0" dirty="0">
                <a:solidFill>
                  <a:schemeClr val="tx1"/>
                </a:solidFill>
              </a:rPr>
              <a:t> wyniku</a:t>
            </a:r>
            <a:r>
              <a:rPr lang="pl-PL" dirty="0">
                <a:solidFill>
                  <a:schemeClr val="tx1"/>
                </a:solidFill>
              </a:rPr>
              <a:t> zatrucia tlenkiem</a:t>
            </a:r>
            <a:r>
              <a:rPr lang="pl-PL" baseline="0" dirty="0">
                <a:solidFill>
                  <a:schemeClr val="tx1"/>
                </a:solidFill>
              </a:rPr>
              <a:t> węgla</a:t>
            </a:r>
            <a:endParaRPr lang="pl-PL" dirty="0">
              <a:solidFill>
                <a:schemeClr val="tx1"/>
              </a:solidFill>
            </a:endParaRPr>
          </a:p>
        </c:rich>
      </c:tx>
      <c:layout>
        <c:manualLayout>
          <c:xMode val="edge"/>
          <c:yMode val="edge"/>
          <c:x val="0.255911375907652"/>
          <c:y val="0.0072202166064982"/>
        </c:manualLayout>
      </c:layout>
      <c:overlay val="0"/>
      <c:spPr>
        <a:noFill/>
        <a:ln>
          <a:noFill/>
        </a:ln>
        <a:effectLst/>
      </c:spPr>
    </c:title>
    <c:autoTitleDeleted val="0"/>
    <c:plotArea>
      <c:layout/>
      <c:barChart>
        <c:barDir val="col"/>
        <c:grouping val="stacked"/>
        <c:varyColors val="0"/>
        <c:ser>
          <c:idx val="0"/>
          <c:order val="0"/>
          <c:spPr>
            <a:solidFill>
              <a:srgbClr val="FF0000"/>
            </a:solidFill>
            <a:ln>
              <a:noFill/>
            </a:ln>
            <a:effectLst>
              <a:outerShdw blurRad="57150" dist="19050" dir="5400000" algn="ctr" rotWithShape="0">
                <a:srgbClr val="000000">
                  <a:alpha val="63000"/>
                </a:srgbClr>
              </a:outerShdw>
            </a:effectLst>
            <a:scene3d>
              <a:camera prst="orthographicFront">
                <a:rot lat="0" lon="0" rev="0"/>
              </a:camera>
              <a:lightRig rig="threePt" dir="t">
                <a:rot lat="0" lon="0" rev="1200000"/>
              </a:lightRig>
            </a:scene3d>
            <a:sp3d/>
          </c:spPr>
          <c:invertIfNegative val="0"/>
          <c:dLbls>
            <c:dLbl>
              <c:idx val="12"/>
              <c:layout/>
              <c:tx>
                <c:rich>
                  <a:bodyPr rot="0" spcFirstLastPara="1" vertOverflow="ellipsis" vert="horz" wrap="square" lIns="38100" tIns="19050" rIns="38100" bIns="19050" anchor="ctr" anchorCtr="1"/>
                  <a:lstStyle/>
                  <a:p>
                    <a:pPr>
                      <a:defRPr lang="pl-PL" sz="1200" b="1" i="0" u="none" strike="noStrike" kern="1200" baseline="0">
                        <a:solidFill>
                          <a:schemeClr val="bg1"/>
                        </a:solidFill>
                        <a:latin typeface="Calibri Light" panose="020F0302020204030204" pitchFamily="34" charset="0"/>
                        <a:ea typeface="Open Sans" pitchFamily="2" charset="0"/>
                        <a:cs typeface="Calibri Light" panose="020F0302020204030204" pitchFamily="34" charset="0"/>
                      </a:defRPr>
                    </a:pPr>
                    <a:r>
                      <a:rPr lang="en-US"/>
                      <a:t>5</a:t>
                    </a:r>
                    <a:r>
                      <a:rPr altLang="en-US"/>
                      <a:t>3</a:t>
                    </a:r>
                    <a:endParaRPr altLang="en-US" dirty="0"/>
                  </a:p>
                </c:rich>
              </c:tx>
              <c:dLblPos val="ctr"/>
              <c:showLegendKey val="0"/>
              <c:showVal val="1"/>
              <c:showCatName val="0"/>
              <c:showSerName val="0"/>
              <c:showPercent val="0"/>
              <c:showBubbleSize val="0"/>
              <c:extLst>
                <c:ext xmlns:c15="http://schemas.microsoft.com/office/drawing/2012/chart" uri="{CE6537A1-D6FC-4f65-9D91-7224C49458BB}"/>
              </c:extLst>
            </c:dLbl>
            <c:spPr>
              <a:noFill/>
              <a:ln>
                <a:noFill/>
              </a:ln>
              <a:effectLst/>
            </c:spPr>
            <c:txPr>
              <a:bodyPr rot="0" spcFirstLastPara="1" vertOverflow="ellipsis" vert="horz" wrap="square" lIns="38100" tIns="19050" rIns="38100" bIns="19050" anchor="ctr" anchorCtr="1">
                <a:spAutoFit/>
              </a:bodyPr>
              <a:lstStyle/>
              <a:p>
                <a:pPr>
                  <a:defRPr lang="pl-PL" sz="1200" b="1" i="0" u="none" strike="noStrike" kern="1200" baseline="0">
                    <a:solidFill>
                      <a:schemeClr val="bg1"/>
                    </a:solidFill>
                    <a:latin typeface="Calibri Light" panose="020F0302020204030204" pitchFamily="34" charset="0"/>
                    <a:ea typeface="Open Sans" pitchFamily="2" charset="0"/>
                    <a:cs typeface="Calibri Light" panose="020F0302020204030204" pitchFamily="34" charset="0"/>
                  </a:defRPr>
                </a:pP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Arkusz1!$A$2:$A$15</c:f>
              <c:strCache>
                <c:ptCount val="14"/>
                <c:pt idx="0">
                  <c:v>zima 2011/2012</c:v>
                </c:pt>
                <c:pt idx="1">
                  <c:v>zima 2012/2013</c:v>
                </c:pt>
                <c:pt idx="2">
                  <c:v>zima 2013/2014</c:v>
                </c:pt>
                <c:pt idx="3">
                  <c:v>zima 2014/2015</c:v>
                </c:pt>
                <c:pt idx="4">
                  <c:v>zima 2015/2016</c:v>
                </c:pt>
                <c:pt idx="5">
                  <c:v>zima 2016/2017</c:v>
                </c:pt>
                <c:pt idx="6">
                  <c:v>zima 2017/2018</c:v>
                </c:pt>
                <c:pt idx="7">
                  <c:v>zima 2018/2019</c:v>
                </c:pt>
                <c:pt idx="8">
                  <c:v>zima 2019/2020</c:v>
                </c:pt>
                <c:pt idx="9">
                  <c:v>zima 2020/2021</c:v>
                </c:pt>
                <c:pt idx="10">
                  <c:v>zima 2021/2022</c:v>
                </c:pt>
                <c:pt idx="11">
                  <c:v>zima 2022/2023</c:v>
                </c:pt>
                <c:pt idx="12">
                  <c:v>zima 2023/2024</c:v>
                </c:pt>
                <c:pt idx="13">
                  <c:v>zima 2024/2025</c:v>
                </c:pt>
              </c:strCache>
            </c:strRef>
          </c:cat>
          <c:val>
            <c:numRef>
              <c:f>Arkusz1!$B$2:$B$15</c:f>
              <c:numCache>
                <c:formatCode>General</c:formatCode>
                <c:ptCount val="14"/>
                <c:pt idx="0">
                  <c:v>106</c:v>
                </c:pt>
                <c:pt idx="1">
                  <c:v>91</c:v>
                </c:pt>
                <c:pt idx="2">
                  <c:v>61</c:v>
                </c:pt>
                <c:pt idx="3">
                  <c:v>58</c:v>
                </c:pt>
                <c:pt idx="4">
                  <c:v>50</c:v>
                </c:pt>
                <c:pt idx="5">
                  <c:v>61</c:v>
                </c:pt>
                <c:pt idx="6">
                  <c:v>71</c:v>
                </c:pt>
                <c:pt idx="7">
                  <c:v>52</c:v>
                </c:pt>
                <c:pt idx="8">
                  <c:v>37</c:v>
                </c:pt>
                <c:pt idx="9">
                  <c:v>43</c:v>
                </c:pt>
                <c:pt idx="10">
                  <c:v>43</c:v>
                </c:pt>
                <c:pt idx="11">
                  <c:v>54</c:v>
                </c:pt>
                <c:pt idx="12">
                  <c:v>53</c:v>
                </c:pt>
                <c:pt idx="13">
                  <c:v>42</c:v>
                </c:pt>
              </c:numCache>
            </c:numRef>
          </c:val>
        </c:ser>
        <c:dLbls>
          <c:showLegendKey val="0"/>
          <c:showVal val="1"/>
          <c:showCatName val="0"/>
          <c:showSerName val="0"/>
          <c:showPercent val="0"/>
          <c:showBubbleSize val="0"/>
        </c:dLbls>
        <c:gapWidth val="63"/>
        <c:overlap val="100"/>
        <c:axId val="138464752"/>
        <c:axId val="2108805296"/>
      </c:barChart>
      <c:catAx>
        <c:axId val="13846475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lang="pl-PL" sz="1200" b="0" i="0" u="none" strike="noStrike" kern="1200" baseline="0">
                <a:solidFill>
                  <a:schemeClr val="tx1"/>
                </a:solidFill>
                <a:latin typeface="+mn-lt"/>
                <a:ea typeface="+mn-ea"/>
                <a:cs typeface="+mn-cs"/>
              </a:defRPr>
            </a:pPr>
          </a:p>
        </c:txPr>
        <c:crossAx val="2108805296"/>
        <c:crosses val="autoZero"/>
        <c:auto val="1"/>
        <c:lblAlgn val="ctr"/>
        <c:lblOffset val="100"/>
        <c:noMultiLvlLbl val="0"/>
      </c:catAx>
      <c:valAx>
        <c:axId val="21088052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pl-PL" sz="900" b="0" i="0" u="none" strike="noStrike" kern="1200" baseline="0">
                <a:solidFill>
                  <a:schemeClr val="tx1">
                    <a:lumMod val="65000"/>
                    <a:lumOff val="35000"/>
                  </a:schemeClr>
                </a:solidFill>
                <a:latin typeface="+mn-lt"/>
                <a:ea typeface="+mn-ea"/>
                <a:cs typeface="+mn-cs"/>
              </a:defRPr>
            </a:pPr>
          </a:p>
        </c:txPr>
        <c:crossAx val="138464752"/>
        <c:crosses val="autoZero"/>
        <c:crossBetween val="between"/>
      </c:valAx>
      <c:spPr>
        <a:noFill/>
        <a:ln>
          <a:noFill/>
        </a:ln>
        <a:effectLst/>
      </c:spPr>
    </c:plotArea>
    <c:plotVisOnly val="1"/>
    <c:dispBlanksAs val="gap"/>
    <c:showDLblsOverMax val="0"/>
    <c:extLst>
      <c:ext uri="{0b15fc19-7d7d-44ad-8c2d-2c3a37ce22c3}">
        <chartProps xmlns="https://web.wps.cn/et/2018/main" chartId="{1a494d6c-9bd8-4ef2-9e91-7abea39960f0}"/>
      </c:ext>
    </c:extLst>
  </c:chart>
  <c:spPr>
    <a:noFill/>
    <a:ln>
      <a:noFill/>
    </a:ln>
    <a:effectLst/>
  </c:spPr>
  <c:txPr>
    <a:bodyPr/>
    <a:lstStyle/>
    <a:p>
      <a:pPr>
        <a:defRPr lang="pl-PL"/>
      </a:pPr>
    </a:p>
  </c:txPr>
  <c:externalData r:id="rId1">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7">
  <cs:axisTitle>
    <cs:lnRef idx="0"/>
    <cs:fillRef idx="0"/>
    <cs:effectRef idx="0"/>
    <cs:fontRef idx="minor">
      <a:schemeClr val="tx1">
        <a:lumMod val="65000"/>
        <a:lumOff val="35000"/>
      </a:schemeClr>
    </cs:fontRef>
    <cs:defRPr sz="900"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tx1"/>
    </cs:fontRef>
  </cs:dataPoint>
  <cs:dataPoint3D>
    <cs:lnRef idx="0"/>
    <cs:fillRef idx="3">
      <cs:styleClr val="auto"/>
    </cs:fillRef>
    <cs:effectRef idx="3"/>
    <cs:fontRef idx="minor">
      <a:schemeClr val="tx1"/>
    </cs:fontRef>
  </cs:dataPoint3D>
  <cs:dataPointLine>
    <cs:lnRef idx="0">
      <cs:styleClr val="auto"/>
    </cs:lnRef>
    <cs:fillRef idx="3"/>
    <cs:effectRef idx="3"/>
    <cs:fontRef idx="minor">
      <a:schemeClr val="tx1"/>
    </cs:fontRef>
    <cs:spPr>
      <a:ln w="34925" cap="rnd">
        <a:solidFill>
          <a:schemeClr val="phClr"/>
        </a:solidFill>
        <a:round/>
      </a:ln>
    </cs:spPr>
  </cs:dataPointLine>
  <cs:dataPointMarker>
    <cs:lnRef idx="0">
      <cs:styleClr val="auto"/>
    </cs:lnRef>
    <cs:fillRef idx="3">
      <cs:styleClr val="auto"/>
    </cs:fillRef>
    <cs:effectRef idx="3"/>
    <cs:fontRef idx="minor">
      <a:schemeClr val="tx1"/>
    </cs:fontRef>
    <cs:spPr>
      <a:ln w="9525">
        <a:solidFill>
          <a:schemeClr val="phClr"/>
        </a:solidFill>
        <a:round/>
      </a:ln>
    </cs:spPr>
  </cs:dataPointMarker>
  <cs:dataPointMarkerLayout symbol="circle" size="6"/>
  <cs:dataPointWireframe>
    <cs:lnRef idx="0">
      <cs:styleClr val="auto"/>
    </cs:lnRef>
    <cs:fillRef idx="3"/>
    <cs:effectRef idx="3"/>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lt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2"/>
            <a:ext cx="2945659" cy="496332"/>
          </a:xfrm>
          <a:prstGeom prst="rect">
            <a:avLst/>
          </a:prstGeom>
        </p:spPr>
        <p:txBody>
          <a:bodyPr vert="horz" lIns="95524" tIns="47762" rIns="95524" bIns="47762" rtlCol="0"/>
          <a:lstStyle>
            <a:lvl1pPr algn="l">
              <a:defRPr sz="1300"/>
            </a:lvl1pPr>
          </a:lstStyle>
          <a:p>
            <a:endParaRPr lang="en-US" dirty="0"/>
          </a:p>
        </p:txBody>
      </p:sp>
      <p:sp>
        <p:nvSpPr>
          <p:cNvPr id="3" name="Date Placeholder 2"/>
          <p:cNvSpPr>
            <a:spLocks noGrp="1"/>
          </p:cNvSpPr>
          <p:nvPr>
            <p:ph type="dt" sz="quarter" idx="1"/>
          </p:nvPr>
        </p:nvSpPr>
        <p:spPr>
          <a:xfrm>
            <a:off x="3850448" y="2"/>
            <a:ext cx="2945659" cy="496332"/>
          </a:xfrm>
          <a:prstGeom prst="rect">
            <a:avLst/>
          </a:prstGeom>
        </p:spPr>
        <p:txBody>
          <a:bodyPr vert="horz" lIns="95524" tIns="47762" rIns="95524" bIns="47762" rtlCol="0"/>
          <a:lstStyle>
            <a:lvl1pPr algn="r">
              <a:defRPr sz="1300"/>
            </a:lvl1pPr>
          </a:lstStyle>
          <a:p>
            <a:fld id="{8B58C52C-0A73-47AB-B7E8-17BDE63BDC02}" type="datetimeFigureOut">
              <a:rPr lang="en-US" smtClean="0"/>
            </a:fld>
            <a:endParaRPr lang="en-US" dirty="0"/>
          </a:p>
        </p:txBody>
      </p:sp>
      <p:sp>
        <p:nvSpPr>
          <p:cNvPr id="4" name="Footer Placeholder 3"/>
          <p:cNvSpPr>
            <a:spLocks noGrp="1"/>
          </p:cNvSpPr>
          <p:nvPr>
            <p:ph type="ftr" sz="quarter" idx="2"/>
          </p:nvPr>
        </p:nvSpPr>
        <p:spPr>
          <a:xfrm>
            <a:off x="5" y="9428585"/>
            <a:ext cx="2945659" cy="496332"/>
          </a:xfrm>
          <a:prstGeom prst="rect">
            <a:avLst/>
          </a:prstGeom>
        </p:spPr>
        <p:txBody>
          <a:bodyPr vert="horz" lIns="95524" tIns="47762" rIns="95524" bIns="47762" rtlCol="0" anchor="b"/>
          <a:lstStyle>
            <a:lvl1pPr algn="l">
              <a:defRPr sz="1300"/>
            </a:lvl1pPr>
          </a:lstStyle>
          <a:p>
            <a:endParaRPr lang="en-US" dirty="0"/>
          </a:p>
        </p:txBody>
      </p:sp>
      <p:sp>
        <p:nvSpPr>
          <p:cNvPr id="5" name="Slide Number Placeholder 4"/>
          <p:cNvSpPr>
            <a:spLocks noGrp="1"/>
          </p:cNvSpPr>
          <p:nvPr>
            <p:ph type="sldNum" sz="quarter" idx="3"/>
          </p:nvPr>
        </p:nvSpPr>
        <p:spPr>
          <a:xfrm>
            <a:off x="3850448" y="9428585"/>
            <a:ext cx="2945659" cy="496332"/>
          </a:xfrm>
          <a:prstGeom prst="rect">
            <a:avLst/>
          </a:prstGeom>
        </p:spPr>
        <p:txBody>
          <a:bodyPr vert="horz" lIns="95524" tIns="47762" rIns="95524" bIns="47762" rtlCol="0" anchor="b"/>
          <a:lstStyle>
            <a:lvl1pPr algn="r">
              <a:defRPr sz="1300"/>
            </a:lvl1pPr>
          </a:lstStyle>
          <a:p>
            <a:fld id="{76678223-79FE-4D67-BD9F-5547A4CC59E4}" type="slidenum">
              <a:rPr lang="en-US" smtClean="0"/>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5" y="2"/>
            <a:ext cx="2945659" cy="496332"/>
          </a:xfrm>
          <a:prstGeom prst="rect">
            <a:avLst/>
          </a:prstGeom>
        </p:spPr>
        <p:txBody>
          <a:bodyPr vert="horz" lIns="95524" tIns="47762" rIns="95524" bIns="47762" rtlCol="0"/>
          <a:lstStyle>
            <a:lvl1pPr algn="l">
              <a:defRPr sz="1300"/>
            </a:lvl1pPr>
          </a:lstStyle>
          <a:p>
            <a:endParaRPr lang="en-US" dirty="0"/>
          </a:p>
        </p:txBody>
      </p:sp>
      <p:sp>
        <p:nvSpPr>
          <p:cNvPr id="3" name="Date Placeholder 2"/>
          <p:cNvSpPr>
            <a:spLocks noGrp="1"/>
          </p:cNvSpPr>
          <p:nvPr>
            <p:ph type="dt" idx="1"/>
          </p:nvPr>
        </p:nvSpPr>
        <p:spPr>
          <a:xfrm>
            <a:off x="3850448" y="2"/>
            <a:ext cx="2945659" cy="496332"/>
          </a:xfrm>
          <a:prstGeom prst="rect">
            <a:avLst/>
          </a:prstGeom>
        </p:spPr>
        <p:txBody>
          <a:bodyPr vert="horz" lIns="95524" tIns="47762" rIns="95524" bIns="47762" rtlCol="0"/>
          <a:lstStyle>
            <a:lvl1pPr algn="r">
              <a:defRPr sz="1300"/>
            </a:lvl1pPr>
          </a:lstStyle>
          <a:p>
            <a:fld id="{CAEF9A68-C0F6-48A3-804F-223802A96E56}" type="datetimeFigureOut">
              <a:rPr lang="en-US" smtClean="0"/>
            </a:fld>
            <a:endParaRPr lang="en-US" dirty="0"/>
          </a:p>
        </p:txBody>
      </p:sp>
      <p:sp>
        <p:nvSpPr>
          <p:cNvPr id="4" name="Slide Image Placeholder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5524" tIns="47762" rIns="95524" bIns="47762" rtlCol="0" anchor="ctr"/>
          <a:lstStyle/>
          <a:p>
            <a:endParaRPr lang="en-US" dirty="0"/>
          </a:p>
        </p:txBody>
      </p:sp>
      <p:sp>
        <p:nvSpPr>
          <p:cNvPr id="5" name="Notes Placeholder 4"/>
          <p:cNvSpPr>
            <a:spLocks noGrp="1"/>
          </p:cNvSpPr>
          <p:nvPr>
            <p:ph type="body" sz="quarter" idx="3"/>
          </p:nvPr>
        </p:nvSpPr>
        <p:spPr>
          <a:xfrm>
            <a:off x="679768" y="4715157"/>
            <a:ext cx="5438140" cy="4466987"/>
          </a:xfrm>
          <a:prstGeom prst="rect">
            <a:avLst/>
          </a:prstGeom>
        </p:spPr>
        <p:txBody>
          <a:bodyPr vert="horz" lIns="95524" tIns="47762" rIns="95524" bIns="47762" rtlCol="0"/>
          <a:lstStyle/>
          <a:p>
            <a:pPr lvl="0"/>
            <a:r>
              <a:rPr lang="en-US"/>
              <a:t>Click to edit Master text styles</a:t>
            </a:r>
            <a:endParaRPr lang="en-US"/>
          </a:p>
          <a:p>
            <a:pPr lvl="1"/>
            <a:r>
              <a:rPr lang="en-US"/>
              <a:t>Second level</a:t>
            </a:r>
            <a:endParaRPr lang="en-US"/>
          </a:p>
          <a:p>
            <a:pPr lvl="2"/>
            <a:r>
              <a:rPr lang="en-US"/>
              <a:t>Third level</a:t>
            </a:r>
            <a:endParaRPr lang="en-US"/>
          </a:p>
          <a:p>
            <a:pPr lvl="3"/>
            <a:r>
              <a:rPr lang="en-US"/>
              <a:t>Fourth level</a:t>
            </a:r>
            <a:endParaRPr lang="en-US"/>
          </a:p>
          <a:p>
            <a:pPr lvl="4"/>
            <a:r>
              <a:rPr lang="en-US"/>
              <a:t>Fifth level</a:t>
            </a:r>
            <a:endParaRPr lang="en-US"/>
          </a:p>
        </p:txBody>
      </p:sp>
      <p:sp>
        <p:nvSpPr>
          <p:cNvPr id="6" name="Footer Placeholder 5"/>
          <p:cNvSpPr>
            <a:spLocks noGrp="1"/>
          </p:cNvSpPr>
          <p:nvPr>
            <p:ph type="ftr" sz="quarter" idx="4"/>
          </p:nvPr>
        </p:nvSpPr>
        <p:spPr>
          <a:xfrm>
            <a:off x="5" y="9428585"/>
            <a:ext cx="2945659" cy="496332"/>
          </a:xfrm>
          <a:prstGeom prst="rect">
            <a:avLst/>
          </a:prstGeom>
        </p:spPr>
        <p:txBody>
          <a:bodyPr vert="horz" lIns="95524" tIns="47762" rIns="95524" bIns="47762" rtlCol="0" anchor="b"/>
          <a:lstStyle>
            <a:lvl1pPr algn="l">
              <a:defRPr sz="1300"/>
            </a:lvl1pPr>
          </a:lstStyle>
          <a:p>
            <a:endParaRPr lang="en-US" dirty="0"/>
          </a:p>
        </p:txBody>
      </p:sp>
      <p:sp>
        <p:nvSpPr>
          <p:cNvPr id="7" name="Slide Number Placeholder 6"/>
          <p:cNvSpPr>
            <a:spLocks noGrp="1"/>
          </p:cNvSpPr>
          <p:nvPr>
            <p:ph type="sldNum" sz="quarter" idx="5"/>
          </p:nvPr>
        </p:nvSpPr>
        <p:spPr>
          <a:xfrm>
            <a:off x="3850448" y="9428585"/>
            <a:ext cx="2945659" cy="496332"/>
          </a:xfrm>
          <a:prstGeom prst="rect">
            <a:avLst/>
          </a:prstGeom>
        </p:spPr>
        <p:txBody>
          <a:bodyPr vert="horz" lIns="95524" tIns="47762" rIns="95524" bIns="47762" rtlCol="0" anchor="b"/>
          <a:lstStyle>
            <a:lvl1pPr algn="r">
              <a:defRPr sz="1300"/>
            </a:lvl1pPr>
          </a:lstStyle>
          <a:p>
            <a:fld id="{DFFE86B9-5B45-4031-A575-A5A4AFEC8072}" type="slidenum">
              <a:rPr lang="en-US" smtClean="0"/>
            </a:fld>
            <a:endParaRPr lang="en-US" dirty="0"/>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defRPr/>
            </a:pPr>
            <a:fld id="{DFFE86B9-5B45-4031-A575-A5A4AFEC8072}"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fld>
            <a:endParaRPr kumimoji="0" lang="en-US" sz="13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pl-PL" dirty="0"/>
          </a:p>
        </p:txBody>
      </p:sp>
      <p:sp>
        <p:nvSpPr>
          <p:cNvPr id="4" name="Symbol zastępczy numeru slajdu 3"/>
          <p:cNvSpPr>
            <a:spLocks noGrp="1"/>
          </p:cNvSpPr>
          <p:nvPr>
            <p:ph type="sldNum" sz="quarter" idx="5"/>
          </p:nvPr>
        </p:nvSpPr>
        <p:spPr/>
        <p:txBody>
          <a:bodyPr/>
          <a:lstStyle/>
          <a:p>
            <a:fld id="{DFFE86B9-5B45-4031-A575-A5A4AFEC8072}" type="slidenum">
              <a:rPr lang="en-US" smtClean="0"/>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pl-PL" dirty="0"/>
          </a:p>
        </p:txBody>
      </p:sp>
      <p:sp>
        <p:nvSpPr>
          <p:cNvPr id="4" name="Symbol zastępczy numeru slajdu 3"/>
          <p:cNvSpPr>
            <a:spLocks noGrp="1"/>
          </p:cNvSpPr>
          <p:nvPr>
            <p:ph type="sldNum" sz="quarter" idx="5"/>
          </p:nvPr>
        </p:nvSpPr>
        <p:spPr/>
        <p:txBody>
          <a:bodyPr/>
          <a:lstStyle/>
          <a:p>
            <a:fld id="{DFFE86B9-5B45-4031-A575-A5A4AFEC8072}" type="slidenum">
              <a:rPr lang="en-US" smtClean="0"/>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pl-PL" dirty="0"/>
              <a:t>Jeśli w danym pomieszczeniu istnieje instalacja gazowa bądź kominek opalany drewnem - warto zamontować czujkę tlenku węgla.</a:t>
            </a:r>
            <a:endParaRPr lang="pl-PL" dirty="0"/>
          </a:p>
        </p:txBody>
      </p:sp>
      <p:sp>
        <p:nvSpPr>
          <p:cNvPr id="4" name="Symbol zastępczy numeru slajdu 3"/>
          <p:cNvSpPr>
            <a:spLocks noGrp="1"/>
          </p:cNvSpPr>
          <p:nvPr>
            <p:ph type="sldNum" sz="quarter" idx="5"/>
          </p:nvPr>
        </p:nvSpPr>
        <p:spPr/>
        <p:txBody>
          <a:bodyPr/>
          <a:lstStyle/>
          <a:p>
            <a:fld id="{DFFE86B9-5B45-4031-A575-A5A4AFEC8072}" type="slidenum">
              <a:rPr lang="en-US" smtClean="0"/>
            </a:fld>
            <a:endParaRPr lang="en-US"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pl-PL" dirty="0"/>
              <a:t>Aby czujka miała dostęp prawidłowego odczytu pomiaru umieść ją w górnej części pomieszczenia.</a:t>
            </a:r>
            <a:endParaRPr lang="pl-PL" dirty="0"/>
          </a:p>
        </p:txBody>
      </p:sp>
      <p:sp>
        <p:nvSpPr>
          <p:cNvPr id="4" name="Symbol zastępczy numeru slajdu 3"/>
          <p:cNvSpPr>
            <a:spLocks noGrp="1"/>
          </p:cNvSpPr>
          <p:nvPr>
            <p:ph type="sldNum" sz="quarter" idx="5"/>
          </p:nvPr>
        </p:nvSpPr>
        <p:spPr/>
        <p:txBody>
          <a:bodyPr/>
          <a:lstStyle/>
          <a:p>
            <a:fld id="{DFFE86B9-5B45-4031-A575-A5A4AFEC8072}" type="slidenum">
              <a:rPr lang="en-US" smtClean="0"/>
            </a:fld>
            <a:endParaRPr lang="en-US"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r>
              <a:rPr lang="pl-PL" sz="1000" b="1" dirty="0">
                <a:solidFill>
                  <a:srgbClr val="000000"/>
                </a:solidFill>
                <a:effectLst/>
                <a:latin typeface="+mj-lt"/>
                <a:ea typeface="Times New Roman" panose="02020603050405020304" pitchFamily="18" charset="0"/>
              </a:rPr>
              <a:t>§ 34. </a:t>
            </a:r>
            <a:r>
              <a:rPr lang="pl-PL" sz="1800" b="1" dirty="0">
                <a:solidFill>
                  <a:srgbClr val="212529"/>
                </a:solidFill>
                <a:effectLst/>
                <a:latin typeface="Fira Sans" panose="020B0503050000020004" pitchFamily="34" charset="0"/>
                <a:ea typeface="Calibri" panose="020F0502020204030204" pitchFamily="34" charset="0"/>
                <a:cs typeface="Calibri" panose="020F0502020204030204" pitchFamily="34" charset="0"/>
              </a:rPr>
              <a:t>Usuwanie zanieczyszczeń z przewodów dymowych i kominowych</a:t>
            </a:r>
            <a:endParaRPr lang="pl-PL" sz="1800" b="1" dirty="0">
              <a:solidFill>
                <a:srgbClr val="212529"/>
              </a:solidFill>
              <a:effectLst/>
              <a:latin typeface="Fira Sans" panose="020B0503050000020004" pitchFamily="34" charset="0"/>
              <a:ea typeface="Calibri" panose="020F0502020204030204" pitchFamily="34" charset="0"/>
              <a:cs typeface="Calibri" panose="020F0502020204030204" pitchFamily="34" charset="0"/>
            </a:endParaRPr>
          </a:p>
          <a:p>
            <a:r>
              <a:rPr lang="pl-PL" sz="1800" dirty="0">
                <a:effectLst/>
                <a:latin typeface="Calibri" panose="020F0502020204030204" pitchFamily="34" charset="0"/>
                <a:ea typeface="Calibri" panose="020F0502020204030204" pitchFamily="34" charset="0"/>
              </a:rPr>
              <a:t>z aktu prawnego Rozporządzenia Ministra Spraw Wewnętrznych i Administracji w sprawie ochrony przeciwpożarowej budynków, innych obiektów budowlanych i terenów</a:t>
            </a:r>
            <a:endParaRPr lang="pl-PL" sz="1800" dirty="0">
              <a:effectLst/>
              <a:latin typeface="Calibri" panose="020F0502020204030204" pitchFamily="34" charset="0"/>
              <a:ea typeface="Calibri" panose="020F0502020204030204" pitchFamily="34" charset="0"/>
            </a:endParaRPr>
          </a:p>
          <a:p>
            <a:r>
              <a:rPr lang="pl-PL" sz="1000" dirty="0">
                <a:solidFill>
                  <a:srgbClr val="000000"/>
                </a:solidFill>
                <a:effectLst/>
                <a:latin typeface="+mj-lt"/>
                <a:ea typeface="Times New Roman" panose="02020603050405020304" pitchFamily="18" charset="0"/>
              </a:rPr>
              <a:t> </a:t>
            </a:r>
            <a:endParaRPr lang="pl-PL" sz="1000" dirty="0">
              <a:solidFill>
                <a:srgbClr val="000000"/>
              </a:solidFill>
              <a:effectLst/>
              <a:latin typeface="+mj-lt"/>
              <a:ea typeface="Times New Roman" panose="02020603050405020304" pitchFamily="18" charset="0"/>
            </a:endParaRPr>
          </a:p>
          <a:p>
            <a:r>
              <a:rPr lang="pl-PL" sz="1000" dirty="0">
                <a:solidFill>
                  <a:srgbClr val="000000"/>
                </a:solidFill>
                <a:effectLst/>
                <a:latin typeface="+mj-lt"/>
                <a:ea typeface="Times New Roman" panose="02020603050405020304" pitchFamily="18" charset="0"/>
              </a:rPr>
              <a:t>1. W obiektach lub ich częściach, w których odbywa się proces spalania paliwa stałego, ciekłego lub gazowego, usuwa się zanieczyszczenia z przewodów dymowych i spalinowych w okresach ich użytkowania:</a:t>
            </a:r>
            <a:endParaRPr lang="pl-PL" sz="1000" dirty="0">
              <a:effectLst/>
              <a:latin typeface="+mj-lt"/>
              <a:ea typeface="Times New Roman" panose="02020603050405020304" pitchFamily="18" charset="0"/>
            </a:endParaRPr>
          </a:p>
          <a:p>
            <a:pPr lvl="1" indent="-190500"/>
            <a:r>
              <a:rPr lang="pl-PL" sz="1000" dirty="0">
                <a:solidFill>
                  <a:srgbClr val="000000"/>
                </a:solidFill>
                <a:effectLst/>
                <a:latin typeface="+mj-lt"/>
                <a:ea typeface="Times New Roman" panose="02020603050405020304" pitchFamily="18" charset="0"/>
              </a:rPr>
              <a:t>1) od palenisk zakładów zbiorowego żywienia i usług gastronomicznych – co najmniej raz w miesiącu, jeżeli przepisy miejscowe nie stanowią inaczej;</a:t>
            </a:r>
            <a:endParaRPr lang="pl-PL" sz="1000" dirty="0">
              <a:effectLst/>
              <a:latin typeface="+mj-lt"/>
              <a:ea typeface="Times New Roman" panose="02020603050405020304" pitchFamily="18" charset="0"/>
            </a:endParaRPr>
          </a:p>
          <a:p>
            <a:pPr lvl="1" indent="-190500"/>
            <a:r>
              <a:rPr lang="pl-PL" sz="1000" dirty="0">
                <a:solidFill>
                  <a:srgbClr val="000000"/>
                </a:solidFill>
                <a:effectLst/>
                <a:latin typeface="+mj-lt"/>
                <a:ea typeface="Times New Roman" panose="02020603050405020304" pitchFamily="18" charset="0"/>
              </a:rPr>
              <a:t>2) od palenisk opalanych paliwem stałym niewymienionych w pkt 1 – co najmniej raz na 3 miesiące;</a:t>
            </a:r>
            <a:endParaRPr lang="pl-PL" sz="1000" dirty="0">
              <a:effectLst/>
              <a:latin typeface="+mj-lt"/>
              <a:ea typeface="Times New Roman" panose="02020603050405020304" pitchFamily="18" charset="0"/>
            </a:endParaRPr>
          </a:p>
          <a:p>
            <a:pPr lvl="1" indent="-190500"/>
            <a:r>
              <a:rPr lang="pl-PL" sz="1000" dirty="0">
                <a:solidFill>
                  <a:srgbClr val="000000"/>
                </a:solidFill>
                <a:effectLst/>
                <a:latin typeface="+mj-lt"/>
                <a:ea typeface="Times New Roman" panose="02020603050405020304" pitchFamily="18" charset="0"/>
              </a:rPr>
              <a:t>3) od palenisk opalanych paliwem płynnym i gazowym niewymienionych w pkt 1 – co najmniej raz na 6 miesięcy.</a:t>
            </a:r>
            <a:endParaRPr lang="pl-PL" sz="1000" dirty="0">
              <a:effectLst/>
              <a:latin typeface="+mj-lt"/>
              <a:ea typeface="Times New Roman" panose="02020603050405020304" pitchFamily="18" charset="0"/>
            </a:endParaRPr>
          </a:p>
          <a:p>
            <a:r>
              <a:rPr lang="pl-PL" sz="1000" dirty="0">
                <a:solidFill>
                  <a:srgbClr val="000000"/>
                </a:solidFill>
                <a:effectLst/>
                <a:latin typeface="+mj-lt"/>
                <a:ea typeface="Times New Roman" panose="02020603050405020304" pitchFamily="18" charset="0"/>
              </a:rPr>
              <a:t>2. W obiektach lub ich częściach, o których mowa w ust. 1, usuwa się zanieczyszczenia z przewodów wentylacyjnych - co najmniej raz w roku, jeżeli większa częstotliwość nie wynika z warunków użytkowych.</a:t>
            </a:r>
            <a:endParaRPr lang="pl-PL" sz="1000" dirty="0">
              <a:effectLst/>
              <a:latin typeface="+mj-lt"/>
              <a:ea typeface="Times New Roman" panose="02020603050405020304" pitchFamily="18" charset="0"/>
            </a:endParaRPr>
          </a:p>
          <a:p>
            <a:r>
              <a:rPr lang="pl-PL" sz="1000" dirty="0">
                <a:solidFill>
                  <a:srgbClr val="000000"/>
                </a:solidFill>
                <a:effectLst/>
                <a:latin typeface="+mj-lt"/>
                <a:ea typeface="Times New Roman" panose="02020603050405020304" pitchFamily="18" charset="0"/>
              </a:rPr>
              <a:t>3. Czynności, o których mowa w ust. 1 i 2, wykonują osoby posiadające kwalifikacje kominiarskie.</a:t>
            </a:r>
            <a:endParaRPr lang="pl-PL" sz="1000" dirty="0">
              <a:effectLst/>
              <a:latin typeface="+mj-lt"/>
              <a:ea typeface="Times New Roman" panose="02020603050405020304" pitchFamily="18" charset="0"/>
            </a:endParaRPr>
          </a:p>
          <a:p>
            <a:r>
              <a:rPr lang="pl-PL" sz="1000" dirty="0">
                <a:solidFill>
                  <a:srgbClr val="000000"/>
                </a:solidFill>
                <a:effectLst/>
                <a:latin typeface="+mj-lt"/>
                <a:ea typeface="Times New Roman" panose="02020603050405020304" pitchFamily="18" charset="0"/>
              </a:rPr>
              <a:t>4. Przepisu ust. 3 nie stosuje się przy usuwaniu zanieczyszczeń z przewodów dymowych, spalinowych i wentylacyjnych budynków mieszkalnych jednorodzinnych oraz obiektów budowlanych budownictwa zagrodowego i letniskowego.</a:t>
            </a:r>
            <a:endParaRPr lang="pl-PL" sz="1000" dirty="0">
              <a:effectLst/>
              <a:latin typeface="+mj-lt"/>
              <a:ea typeface="Times New Roman" panose="02020603050405020304" pitchFamily="18" charset="0"/>
            </a:endParaRPr>
          </a:p>
          <a:p>
            <a:endParaRPr lang="pl-PL" sz="1000" dirty="0">
              <a:latin typeface="+mj-lt"/>
            </a:endParaRPr>
          </a:p>
          <a:p>
            <a:pPr marL="0" marR="0" lvl="0" indent="0" algn="l" defTabSz="914400" rtl="0" eaLnBrk="1" fontAlgn="auto" latinLnBrk="0" hangingPunct="1">
              <a:lnSpc>
                <a:spcPct val="100000"/>
              </a:lnSpc>
              <a:spcBef>
                <a:spcPts val="0"/>
              </a:spcBef>
              <a:spcAft>
                <a:spcPts val="0"/>
              </a:spcAft>
              <a:buClrTx/>
              <a:buSzTx/>
              <a:buFontTx/>
              <a:buNone/>
              <a:defRPr/>
            </a:pPr>
            <a:endParaRPr lang="pl-PL" sz="1000" dirty="0">
              <a:latin typeface="+mj-lt"/>
            </a:endParaRPr>
          </a:p>
        </p:txBody>
      </p:sp>
      <p:sp>
        <p:nvSpPr>
          <p:cNvPr id="4" name="Symbol zastępczy numeru slajdu 3"/>
          <p:cNvSpPr>
            <a:spLocks noGrp="1"/>
          </p:cNvSpPr>
          <p:nvPr>
            <p:ph type="sldNum" sz="quarter" idx="5"/>
          </p:nvPr>
        </p:nvSpPr>
        <p:spPr/>
        <p:txBody>
          <a:bodyPr/>
          <a:lstStyle/>
          <a:p>
            <a:fld id="{DFFE86B9-5B45-4031-A575-A5A4AFEC8072}" type="slidenum">
              <a:rPr lang="en-US" smtClean="0"/>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indent="0">
              <a:lnSpc>
                <a:spcPct val="85000"/>
              </a:lnSpc>
              <a:spcAft>
                <a:spcPts val="900"/>
              </a:spcAft>
              <a:buClr>
                <a:srgbClr val="C00000"/>
              </a:buClr>
              <a:buSzPct val="100000"/>
              <a:buFont typeface="Wingdings" panose="05000000000000000000" pitchFamily="2" charset="2"/>
              <a:buNone/>
            </a:pPr>
            <a:r>
              <a:rPr lang="pl-PL" sz="1000" b="1" dirty="0">
                <a:solidFill>
                  <a:schemeClr val="dk2"/>
                </a:solidFill>
                <a:latin typeface="+mj-lt"/>
                <a:ea typeface="Arial" panose="020B0604020202020204"/>
                <a:cs typeface="Arial" panose="020B0604020202020204"/>
                <a:sym typeface="Arial" panose="020B0604020202020204"/>
              </a:rPr>
              <a:t>Kodeks karny art. 163</a:t>
            </a:r>
            <a:endParaRPr lang="pl-PL" sz="1000" b="1" dirty="0">
              <a:solidFill>
                <a:schemeClr val="dk2"/>
              </a:solidFill>
              <a:latin typeface="+mj-lt"/>
              <a:ea typeface="Arial" panose="020B0604020202020204"/>
              <a:cs typeface="Arial" panose="020B0604020202020204"/>
              <a:sym typeface="Arial" panose="020B0604020202020204"/>
            </a:endParaRPr>
          </a:p>
          <a:p>
            <a:pPr marL="0" indent="0">
              <a:lnSpc>
                <a:spcPct val="85000"/>
              </a:lnSpc>
              <a:spcAft>
                <a:spcPts val="900"/>
              </a:spcAft>
              <a:buClr>
                <a:srgbClr val="C00000"/>
              </a:buClr>
              <a:buSzPct val="100000"/>
              <a:buFont typeface="Wingdings" panose="05000000000000000000" pitchFamily="2" charset="2"/>
              <a:buNone/>
            </a:pPr>
            <a:r>
              <a:rPr lang="pl-PL" sz="1000" i="1" dirty="0">
                <a:latin typeface="+mj-lt"/>
                <a:ea typeface="Droid Sans Fallback" charset="0"/>
                <a:cs typeface="Droid Sans Fallback" charset="0"/>
              </a:rPr>
              <a:t>„Kto sprowadza zdarzenie, które zagraża życiu lub zdrowiu wielu osób albo mieniu w wielkich rozmiarach, mające postać: 1 – pożaru (…), podlega karze pozbawienia wolności od roku do lat 10. (…) Jeżeli następstwem tego czynu jest śmierć człowieka lub ciężki uszczerbek na zdrowiu wielu osób, sprawca podlega karze pozbawienia wolności od 2 do 12 lat.”</a:t>
            </a:r>
            <a:endParaRPr lang="pl-PL" sz="1000" i="1" dirty="0">
              <a:latin typeface="+mj-lt"/>
              <a:ea typeface="Droid Sans Fallback" charset="0"/>
              <a:cs typeface="Droid Sans Fallback" charset="0"/>
            </a:endParaRPr>
          </a:p>
          <a:p>
            <a:pPr marL="0" indent="0">
              <a:lnSpc>
                <a:spcPct val="85000"/>
              </a:lnSpc>
              <a:spcBef>
                <a:spcPts val="600"/>
              </a:spcBef>
              <a:spcAft>
                <a:spcPts val="900"/>
              </a:spcAft>
              <a:buClr>
                <a:srgbClr val="C00000"/>
              </a:buClr>
              <a:buSzPct val="100000"/>
              <a:buFont typeface="Wingdings" panose="05000000000000000000" pitchFamily="2" charset="2"/>
              <a:buNone/>
            </a:pPr>
            <a:r>
              <a:rPr lang="pl-PL" sz="1000" b="1" dirty="0">
                <a:solidFill>
                  <a:schemeClr val="dk2"/>
                </a:solidFill>
                <a:latin typeface="+mj-lt"/>
                <a:ea typeface="Arial" panose="020B0604020202020204"/>
                <a:cs typeface="Arial" panose="020B0604020202020204"/>
                <a:sym typeface="Arial" panose="020B0604020202020204"/>
              </a:rPr>
              <a:t>Kodeks wykroczeń art. 82</a:t>
            </a:r>
            <a:endParaRPr lang="pl-PL" sz="1000" b="1" dirty="0">
              <a:solidFill>
                <a:schemeClr val="dk2"/>
              </a:solidFill>
              <a:latin typeface="+mj-lt"/>
              <a:ea typeface="Arial" panose="020B0604020202020204"/>
              <a:cs typeface="Arial" panose="020B0604020202020204"/>
              <a:sym typeface="Arial" panose="020B0604020202020204"/>
            </a:endParaRPr>
          </a:p>
          <a:p>
            <a:pPr marL="0" indent="0">
              <a:lnSpc>
                <a:spcPct val="85000"/>
              </a:lnSpc>
              <a:spcBef>
                <a:spcPts val="600"/>
              </a:spcBef>
              <a:spcAft>
                <a:spcPts val="900"/>
              </a:spcAft>
              <a:buClr>
                <a:srgbClr val="C00000"/>
              </a:buClr>
              <a:buSzPct val="100000"/>
              <a:buFont typeface="Wingdings" panose="05000000000000000000" pitchFamily="2" charset="2"/>
              <a:buNone/>
            </a:pPr>
            <a:r>
              <a:rPr lang="pl-PL" sz="1000" i="1" dirty="0">
                <a:latin typeface="+mj-lt"/>
                <a:ea typeface="Droid Sans Fallback" charset="0"/>
                <a:cs typeface="Droid Sans Fallback" charset="0"/>
              </a:rPr>
              <a:t>„Kto dokonuje czynności, które mogą spowodować pożar, jego rozprzestrzenianie się, utrudnienie prowadzenia działania ratowniczego lub ewakuacji (…), kto będąc obowiązany na podstawie przepisów o ochronie przeciwpożarowej do zapewnienia warunków ochrony przeciwpożarowej obiektu lub terenu, nie dopełnia obowiązków, (…) kto w inny sposób nieostrożnie obchodzi się z ogniem, (…) podlega karze aresztu, grzywny albo karze nagany.”</a:t>
            </a:r>
            <a:endParaRPr lang="pl-PL" sz="1000" i="1" dirty="0">
              <a:latin typeface="+mj-lt"/>
              <a:ea typeface="Droid Sans Fallback" charset="0"/>
              <a:cs typeface="Droid Sans Fallback" charset="0"/>
            </a:endParaRPr>
          </a:p>
          <a:p>
            <a:pPr marL="0" marR="0" lvl="0" indent="0" algn="l" defTabSz="914400" rtl="0" eaLnBrk="1" fontAlgn="auto" latinLnBrk="0" hangingPunct="1">
              <a:lnSpc>
                <a:spcPct val="100000"/>
              </a:lnSpc>
              <a:spcBef>
                <a:spcPts val="0"/>
              </a:spcBef>
              <a:spcAft>
                <a:spcPts val="0"/>
              </a:spcAft>
              <a:buClrTx/>
              <a:buSzTx/>
              <a:buFontTx/>
              <a:buNone/>
              <a:defRPr/>
            </a:pPr>
            <a:endParaRPr lang="pl-PL" sz="1000" dirty="0">
              <a:latin typeface="+mj-lt"/>
            </a:endParaRPr>
          </a:p>
        </p:txBody>
      </p:sp>
      <p:sp>
        <p:nvSpPr>
          <p:cNvPr id="4" name="Symbol zastępczy numeru slajdu 3"/>
          <p:cNvSpPr>
            <a:spLocks noGrp="1"/>
          </p:cNvSpPr>
          <p:nvPr>
            <p:ph type="sldNum" sz="quarter" idx="5"/>
          </p:nvPr>
        </p:nvSpPr>
        <p:spPr/>
        <p:txBody>
          <a:bodyPr/>
          <a:lstStyle/>
          <a:p>
            <a:fld id="{DFFE86B9-5B45-4031-A575-A5A4AFEC8072}" type="slidenum">
              <a:rPr lang="en-US" smtClean="0"/>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pl-PL" sz="1000" b="1" dirty="0"/>
              <a:t>Zaniedbania</a:t>
            </a:r>
            <a:r>
              <a:rPr lang="pl-PL" sz="1000" dirty="0"/>
              <a:t>, których dopuszcza się właściciel ubezpieczonej nieruchomości, </a:t>
            </a:r>
            <a:r>
              <a:rPr lang="pl-PL" sz="1000" b="1" dirty="0"/>
              <a:t>stanowią podstawę odmowy przyznania rekompensaty za poniesione straty. </a:t>
            </a:r>
            <a:r>
              <a:rPr lang="pl-PL" sz="1000" dirty="0"/>
              <a:t>Z przepisów jasno wynika, iż zorganizowanie przeglądu kominiarskiego i wdrażanie zaleceń udzielonych przez fachowca przeprowadzającego przegląd leży po stronie właściciela lub administratora budynku mieszkalnego. Niewykonanie przeglądu traktowane jest jako zaniedbanie.</a:t>
            </a:r>
            <a:endParaRPr lang="pl-PL" sz="1000" dirty="0"/>
          </a:p>
          <a:p>
            <a:pPr marL="0" marR="0" lvl="0" indent="0" algn="l" defTabSz="914400" rtl="0" eaLnBrk="1" fontAlgn="auto" latinLnBrk="0" hangingPunct="1">
              <a:lnSpc>
                <a:spcPct val="100000"/>
              </a:lnSpc>
              <a:spcBef>
                <a:spcPts val="0"/>
              </a:spcBef>
              <a:spcAft>
                <a:spcPts val="0"/>
              </a:spcAft>
              <a:buClrTx/>
              <a:buSzTx/>
              <a:buFontTx/>
              <a:buNone/>
              <a:defRPr/>
            </a:pPr>
            <a:endParaRPr lang="pl-PL" sz="1000" dirty="0"/>
          </a:p>
        </p:txBody>
      </p:sp>
      <p:sp>
        <p:nvSpPr>
          <p:cNvPr id="4" name="Symbol zastępczy numeru slajdu 3"/>
          <p:cNvSpPr>
            <a:spLocks noGrp="1"/>
          </p:cNvSpPr>
          <p:nvPr>
            <p:ph type="sldNum" sz="quarter" idx="5"/>
          </p:nvPr>
        </p:nvSpPr>
        <p:spPr/>
        <p:txBody>
          <a:bodyPr/>
          <a:lstStyle/>
          <a:p>
            <a:fld id="{DFFE86B9-5B45-4031-A575-A5A4AFEC8072}" type="slidenum">
              <a:rPr lang="en-US" smtClean="0"/>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pl-PL" dirty="0"/>
              <a:t>Liczba zdarzeń (kolor niebieski)</a:t>
            </a:r>
            <a:endParaRPr lang="pl-PL" dirty="0"/>
          </a:p>
          <a:p>
            <a:pPr marL="0" marR="0" lvl="0" indent="0" algn="l" defTabSz="914400" rtl="0" eaLnBrk="1" fontAlgn="auto" latinLnBrk="0" hangingPunct="1">
              <a:lnSpc>
                <a:spcPct val="100000"/>
              </a:lnSpc>
              <a:spcBef>
                <a:spcPts val="0"/>
              </a:spcBef>
              <a:spcAft>
                <a:spcPts val="0"/>
              </a:spcAft>
              <a:buClrTx/>
              <a:buSzTx/>
              <a:buFontTx/>
              <a:buNone/>
              <a:defRPr/>
            </a:pPr>
            <a:r>
              <a:rPr lang="pl-PL" dirty="0"/>
              <a:t>Poszkodowani (kolor pomarańczowy)</a:t>
            </a:r>
            <a:endParaRPr lang="pl-PL" dirty="0"/>
          </a:p>
        </p:txBody>
      </p:sp>
      <p:sp>
        <p:nvSpPr>
          <p:cNvPr id="4" name="Symbol zastępczy numeru slajdu 3"/>
          <p:cNvSpPr>
            <a:spLocks noGrp="1"/>
          </p:cNvSpPr>
          <p:nvPr>
            <p:ph type="sldNum" sz="quarter" idx="5"/>
          </p:nvPr>
        </p:nvSpPr>
        <p:spPr/>
        <p:txBody>
          <a:bodyPr/>
          <a:lstStyle/>
          <a:p>
            <a:fld id="{DFFE86B9-5B45-4031-A575-A5A4AFEC8072}" type="slidenum">
              <a:rPr lang="en-US" smtClean="0"/>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pl-PL" dirty="0"/>
          </a:p>
        </p:txBody>
      </p:sp>
      <p:sp>
        <p:nvSpPr>
          <p:cNvPr id="4" name="Symbol zastępczy numeru slajdu 3"/>
          <p:cNvSpPr>
            <a:spLocks noGrp="1"/>
          </p:cNvSpPr>
          <p:nvPr>
            <p:ph type="sldNum" sz="quarter" idx="5"/>
          </p:nvPr>
        </p:nvSpPr>
        <p:spPr/>
        <p:txBody>
          <a:bodyPr/>
          <a:lstStyle/>
          <a:p>
            <a:fld id="{DFFE86B9-5B45-4031-A575-A5A4AFEC8072}" type="slidenum">
              <a:rPr lang="en-US" smtClean="0"/>
            </a:fld>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pl-PL" dirty="0"/>
          </a:p>
        </p:txBody>
      </p:sp>
      <p:sp>
        <p:nvSpPr>
          <p:cNvPr id="4" name="Symbol zastępczy numeru slajdu 3"/>
          <p:cNvSpPr>
            <a:spLocks noGrp="1"/>
          </p:cNvSpPr>
          <p:nvPr>
            <p:ph type="sldNum" sz="quarter" idx="5"/>
          </p:nvPr>
        </p:nvSpPr>
        <p:spPr/>
        <p:txBody>
          <a:bodyPr/>
          <a:lstStyle/>
          <a:p>
            <a:fld id="{DFFE86B9-5B45-4031-A575-A5A4AFEC8072}" type="slidenum">
              <a:rPr lang="en-US" smtClean="0"/>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DFFE86B9-5B45-4031-A575-A5A4AFEC8072}" type="slidenum">
              <a:rPr lang="en-US" smtClean="0"/>
            </a:fld>
            <a:endParaRPr lang="en-US"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pl-PL" dirty="0"/>
          </a:p>
        </p:txBody>
      </p:sp>
      <p:sp>
        <p:nvSpPr>
          <p:cNvPr id="4" name="Symbol zastępczy numeru slajdu 3"/>
          <p:cNvSpPr>
            <a:spLocks noGrp="1"/>
          </p:cNvSpPr>
          <p:nvPr>
            <p:ph type="sldNum" sz="quarter" idx="5"/>
          </p:nvPr>
        </p:nvSpPr>
        <p:spPr/>
        <p:txBody>
          <a:bodyPr/>
          <a:lstStyle/>
          <a:p>
            <a:fld id="{DFFE86B9-5B45-4031-A575-A5A4AFEC8072}" type="slidenum">
              <a:rPr lang="en-US" smtClean="0"/>
            </a:fld>
            <a:endParaRPr lang="en-US"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pl-PL" sz="1200" b="0" i="0" u="none" strike="noStrike" baseline="0" dirty="0">
                <a:latin typeface="+mj-lt"/>
              </a:rPr>
              <a:t>Tlenek węgla dostaje się do organizmu przez układ oddechowy i jest wchłaniany do krwioobiegu. Toksyczne działanie tlenku węgla wynika z tego, że w porównaniu z tlenem, mocniej wiąże się z hemoglobiną (białkiem znajdującym się z czerwonych krwinkach), przez co blokuje dopływ tlenu do organizmu.</a:t>
            </a:r>
            <a:endParaRPr lang="pl-PL" dirty="0">
              <a:latin typeface="+mj-lt"/>
            </a:endParaRPr>
          </a:p>
          <a:p>
            <a:pPr marL="0" marR="0" lvl="0" indent="0" algn="l" defTabSz="914400" rtl="0" eaLnBrk="1" fontAlgn="auto" latinLnBrk="0" hangingPunct="1">
              <a:lnSpc>
                <a:spcPct val="100000"/>
              </a:lnSpc>
              <a:spcBef>
                <a:spcPts val="0"/>
              </a:spcBef>
              <a:spcAft>
                <a:spcPts val="0"/>
              </a:spcAft>
              <a:buClrTx/>
              <a:buSzTx/>
              <a:buFontTx/>
              <a:buNone/>
              <a:defRPr/>
            </a:pPr>
            <a:endParaRPr lang="pl-PL" dirty="0">
              <a:latin typeface="+mj-lt"/>
            </a:endParaRPr>
          </a:p>
        </p:txBody>
      </p:sp>
      <p:sp>
        <p:nvSpPr>
          <p:cNvPr id="4" name="Symbol zastępczy numeru slajdu 3"/>
          <p:cNvSpPr>
            <a:spLocks noGrp="1"/>
          </p:cNvSpPr>
          <p:nvPr>
            <p:ph type="sldNum" sz="quarter" idx="5"/>
          </p:nvPr>
        </p:nvSpPr>
        <p:spPr/>
        <p:txBody>
          <a:bodyPr/>
          <a:lstStyle/>
          <a:p>
            <a:fld id="{DFFE86B9-5B45-4031-A575-A5A4AFEC8072}" type="slidenum">
              <a:rPr lang="en-US" smtClean="0"/>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pl-PL" sz="1200" b="0" i="0" u="none" strike="noStrike" baseline="0" dirty="0">
                <a:latin typeface="+mj-lt"/>
              </a:rPr>
              <a:t>Niesprawność przewodów kominowych i wentylacyjnych może doprowadzić do niedrożności, braku ciągu, a nawet do powstawania zjawiska ciągu wstecznego (dym zamiast wydostawać się przewodem kominowym na zewnątrz – cofa się do pomieszczenia).</a:t>
            </a:r>
            <a:endParaRPr lang="pl-PL" dirty="0">
              <a:latin typeface="+mj-lt"/>
            </a:endParaRPr>
          </a:p>
          <a:p>
            <a:pPr marL="0" marR="0" lvl="0" indent="0" algn="l" defTabSz="914400" rtl="0" eaLnBrk="1" fontAlgn="auto" latinLnBrk="0" hangingPunct="1">
              <a:lnSpc>
                <a:spcPct val="100000"/>
              </a:lnSpc>
              <a:spcBef>
                <a:spcPts val="0"/>
              </a:spcBef>
              <a:spcAft>
                <a:spcPts val="0"/>
              </a:spcAft>
              <a:buClrTx/>
              <a:buSzTx/>
              <a:buFontTx/>
              <a:buNone/>
              <a:defRPr/>
            </a:pPr>
            <a:endParaRPr lang="pl-PL" dirty="0">
              <a:latin typeface="+mj-lt"/>
            </a:endParaRPr>
          </a:p>
        </p:txBody>
      </p:sp>
      <p:sp>
        <p:nvSpPr>
          <p:cNvPr id="4" name="Symbol zastępczy numeru slajdu 3"/>
          <p:cNvSpPr>
            <a:spLocks noGrp="1"/>
          </p:cNvSpPr>
          <p:nvPr>
            <p:ph type="sldNum" sz="quarter" idx="5"/>
          </p:nvPr>
        </p:nvSpPr>
        <p:spPr/>
        <p:txBody>
          <a:bodyPr/>
          <a:lstStyle/>
          <a:p>
            <a:fld id="{DFFE86B9-5B45-4031-A575-A5A4AFEC8072}" type="slidenum">
              <a:rPr lang="en-US" smtClean="0"/>
            </a:fld>
            <a:endParaRPr lang="en-US"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pl-PL" sz="1200" b="0" i="0" u="none" strike="noStrike" baseline="0" dirty="0">
                <a:latin typeface="+mj-lt"/>
              </a:rPr>
              <a:t>Zatrucie tlenkiem węgla uniemożliwia prawidłowe rozprowadzanie tlenu we krwi i powoduje uszkodzenia m.in. narządów wewnętrznych i mózgu. Wdychanie powietrza, w którym stężenie tlenku węgla wynosi 0,16 % (1 600ppm) powoduje po dwóch godzinach zgon. Przy większych stężeniach (pow. 0,32 %, 3 200ppm) pierwszymi objawami zatrucia jest silny ból głowy i wymioty. Następstwem ostrego zatrucia może być uszkodzenie ośrodkowego układu nerwowego, niewydolność wieńcowa, zawał i śmierć. Mniejsze stężenia powodują (przy względnie krótkim wdychaniu) słaby ból głowy i powolne zasypianie – jednak i te stężenia powodują po dłuższym kontakcie śmierć.</a:t>
            </a:r>
            <a:endParaRPr lang="pl-PL" dirty="0">
              <a:latin typeface="+mj-lt"/>
            </a:endParaRPr>
          </a:p>
          <a:p>
            <a:pPr marL="0" marR="0" lvl="0" indent="0" algn="l" defTabSz="914400" rtl="0" eaLnBrk="1" fontAlgn="auto" latinLnBrk="0" hangingPunct="1">
              <a:lnSpc>
                <a:spcPct val="100000"/>
              </a:lnSpc>
              <a:spcBef>
                <a:spcPts val="0"/>
              </a:spcBef>
              <a:spcAft>
                <a:spcPts val="0"/>
              </a:spcAft>
              <a:buClrTx/>
              <a:buSzTx/>
              <a:buFontTx/>
              <a:buNone/>
              <a:defRPr/>
            </a:pPr>
            <a:endParaRPr lang="pl-PL" dirty="0">
              <a:latin typeface="+mj-lt"/>
            </a:endParaRPr>
          </a:p>
        </p:txBody>
      </p:sp>
      <p:sp>
        <p:nvSpPr>
          <p:cNvPr id="4" name="Symbol zastępczy numeru slajdu 3"/>
          <p:cNvSpPr>
            <a:spLocks noGrp="1"/>
          </p:cNvSpPr>
          <p:nvPr>
            <p:ph type="sldNum" sz="quarter" idx="5"/>
          </p:nvPr>
        </p:nvSpPr>
        <p:spPr/>
        <p:txBody>
          <a:bodyPr/>
          <a:lstStyle/>
          <a:p>
            <a:fld id="{DFFE86B9-5B45-4031-A575-A5A4AFEC8072}" type="slidenum">
              <a:rPr lang="en-US" smtClean="0"/>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algn="l"/>
            <a:r>
              <a:rPr lang="pl-PL" sz="1200" b="0" i="0" u="none" strike="noStrike" baseline="0" dirty="0">
                <a:latin typeface="+mj-lt"/>
              </a:rPr>
              <a:t>Rokowanie zależy od ciężkości zatrucia. Problemy neurologiczne obejmują zarówno łagodne zmiany osobowości, jak i poważne upośledzenie umysłowe, ślepotę i głuchotę.</a:t>
            </a:r>
            <a:endParaRPr lang="pl-PL" sz="1200" b="0" i="0" u="none" strike="noStrike" baseline="0" dirty="0">
              <a:latin typeface="+mj-lt"/>
            </a:endParaRPr>
          </a:p>
          <a:p>
            <a:pPr algn="l"/>
            <a:r>
              <a:rPr lang="pl-PL" sz="1200" b="0" i="0" u="none" strike="noStrike" baseline="0" dirty="0">
                <a:latin typeface="+mj-lt"/>
              </a:rPr>
              <a:t>Wśród osób z ciężkimi objawami, aż 2/3 może mieć długotrwałe powikłania – zwłaszcza problemy neurologiczne. U osób z łagodnymi i umiarkowanych objawami, aż u 1/5 osób mogą rozwinąć się trwałe problemy neurologiczne. U kobiet w ciąży zatrucie może spowodować śmierć płodu lub porażenie mózgowe u dziecka.</a:t>
            </a:r>
            <a:endParaRPr lang="pl-PL" sz="1200" b="0" i="0" u="none" strike="noStrike" baseline="0" dirty="0">
              <a:latin typeface="+mj-lt"/>
            </a:endParaRPr>
          </a:p>
          <a:p>
            <a:pPr algn="l"/>
            <a:endParaRPr lang="pl-PL" sz="1200" b="0" i="0" u="none" strike="noStrike" baseline="0" dirty="0">
              <a:latin typeface="+mj-lt"/>
            </a:endParaRPr>
          </a:p>
          <a:p>
            <a:pPr algn="l"/>
            <a:r>
              <a:rPr lang="pl-PL" b="1" dirty="0" err="1">
                <a:latin typeface="+mj-lt"/>
              </a:rPr>
              <a:t>ppm</a:t>
            </a:r>
            <a:r>
              <a:rPr lang="pl-PL" dirty="0">
                <a:latin typeface="+mj-lt"/>
              </a:rPr>
              <a:t> („</a:t>
            </a:r>
            <a:r>
              <a:rPr lang="pl-PL" b="1" dirty="0" err="1">
                <a:latin typeface="+mj-lt"/>
              </a:rPr>
              <a:t>parts</a:t>
            </a:r>
            <a:r>
              <a:rPr lang="pl-PL" b="1" dirty="0">
                <a:latin typeface="+mj-lt"/>
              </a:rPr>
              <a:t> per milion</a:t>
            </a:r>
            <a:r>
              <a:rPr lang="pl-PL" dirty="0">
                <a:latin typeface="+mj-lt"/>
              </a:rPr>
              <a:t>”) – liczba cząstek na milion - stosowane do wyrażania stężeń składników danej substancji.</a:t>
            </a:r>
            <a:endParaRPr lang="pl-PL" dirty="0">
              <a:latin typeface="+mj-lt"/>
            </a:endParaRPr>
          </a:p>
        </p:txBody>
      </p:sp>
      <p:sp>
        <p:nvSpPr>
          <p:cNvPr id="4" name="Symbol zastępczy numeru slajdu 3"/>
          <p:cNvSpPr>
            <a:spLocks noGrp="1"/>
          </p:cNvSpPr>
          <p:nvPr>
            <p:ph type="sldNum" sz="quarter" idx="5"/>
          </p:nvPr>
        </p:nvSpPr>
        <p:spPr/>
        <p:txBody>
          <a:bodyPr/>
          <a:lstStyle/>
          <a:p>
            <a:fld id="{DFFE86B9-5B45-4031-A575-A5A4AFEC8072}" type="slidenum">
              <a:rPr lang="en-US" smtClean="0"/>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pl-PL" dirty="0"/>
          </a:p>
        </p:txBody>
      </p:sp>
      <p:sp>
        <p:nvSpPr>
          <p:cNvPr id="4" name="Symbol zastępczy numeru slajdu 3"/>
          <p:cNvSpPr>
            <a:spLocks noGrp="1"/>
          </p:cNvSpPr>
          <p:nvPr>
            <p:ph type="sldNum" sz="quarter" idx="5"/>
          </p:nvPr>
        </p:nvSpPr>
        <p:spPr/>
        <p:txBody>
          <a:bodyPr/>
          <a:lstStyle/>
          <a:p>
            <a:fld id="{DFFE86B9-5B45-4031-A575-A5A4AFEC8072}" type="slidenum">
              <a:rPr lang="en-US" smtClean="0"/>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endParaRPr lang="pl-PL" dirty="0"/>
          </a:p>
        </p:txBody>
      </p:sp>
      <p:sp>
        <p:nvSpPr>
          <p:cNvPr id="4" name="Symbol zastępczy numeru slajdu 3"/>
          <p:cNvSpPr>
            <a:spLocks noGrp="1"/>
          </p:cNvSpPr>
          <p:nvPr>
            <p:ph type="sldNum" sz="quarter" idx="5"/>
          </p:nvPr>
        </p:nvSpPr>
        <p:spPr/>
        <p:txBody>
          <a:bodyPr/>
          <a:lstStyle/>
          <a:p>
            <a:fld id="{DFFE86B9-5B45-4031-A575-A5A4AFEC8072}" type="slidenum">
              <a:rPr lang="en-US" smtClean="0"/>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9" Type="http://schemas.openxmlformats.org/officeDocument/2006/relationships/image" Target="../media/image8.png"/><Relationship Id="rId8" Type="http://schemas.microsoft.com/office/2007/relationships/hdphoto" Target="../media/image7.wdp"/><Relationship Id="rId7" Type="http://schemas.openxmlformats.org/officeDocument/2006/relationships/image" Target="../media/image6.png"/><Relationship Id="rId6" Type="http://schemas.microsoft.com/office/2007/relationships/hdphoto" Target="../media/image5.wdp"/><Relationship Id="rId5" Type="http://schemas.openxmlformats.org/officeDocument/2006/relationships/image" Target="../media/image4.png"/><Relationship Id="rId4" Type="http://schemas.microsoft.com/office/2007/relationships/hdphoto" Target="../media/image3.wdp"/><Relationship Id="rId3" Type="http://schemas.openxmlformats.org/officeDocument/2006/relationships/image" Target="../media/image2.png"/><Relationship Id="rId2" Type="http://schemas.openxmlformats.org/officeDocument/2006/relationships/image" Target="../media/image1.png"/><Relationship Id="rId10" Type="http://schemas.microsoft.com/office/2007/relationships/hdphoto" Target="../media/image9.wdp"/><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microsoft.com/office/2007/relationships/hdphoto" Target="../media/image11.wdp"/><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5" Type="http://schemas.microsoft.com/office/2007/relationships/hdphoto" Target="../media/image15.wdp"/><Relationship Id="rId4" Type="http://schemas.openxmlformats.org/officeDocument/2006/relationships/image" Target="../media/image14.png"/><Relationship Id="rId3" Type="http://schemas.microsoft.com/office/2007/relationships/hdphoto" Target="../media/image13.wdp"/><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3" Type="http://schemas.microsoft.com/office/2007/relationships/hdphoto" Target="../media/image11.wdp"/><Relationship Id="rId2" Type="http://schemas.openxmlformats.org/officeDocument/2006/relationships/image" Target="../media/image10.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4" Type="http://schemas.openxmlformats.org/officeDocument/2006/relationships/image" Target="../media/image1.png"/><Relationship Id="rId3" Type="http://schemas.microsoft.com/office/2007/relationships/hdphoto" Target="../media/image11.wdp"/><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4" Type="http://schemas.openxmlformats.org/officeDocument/2006/relationships/image" Target="../media/image23.png"/><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Master" Target="../slideMasters/slideMaster2.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gining">
    <p:spTree>
      <p:nvGrpSpPr>
        <p:cNvPr id="1" name=""/>
        <p:cNvGrpSpPr/>
        <p:nvPr/>
      </p:nvGrpSpPr>
      <p:grpSpPr>
        <a:xfrm>
          <a:off x="0" y="0"/>
          <a:ext cx="0" cy="0"/>
          <a:chOff x="0" y="0"/>
          <a:chExt cx="0" cy="0"/>
        </a:xfrm>
      </p:grpSpPr>
      <p:sp>
        <p:nvSpPr>
          <p:cNvPr id="7" name="Text Placeholder 6"/>
          <p:cNvSpPr>
            <a:spLocks noGrp="1"/>
          </p:cNvSpPr>
          <p:nvPr>
            <p:ph type="body" sz="quarter" idx="14" hasCustomPrompt="1"/>
          </p:nvPr>
        </p:nvSpPr>
        <p:spPr>
          <a:xfrm rot="21060000">
            <a:off x="5641848" y="1609344"/>
            <a:ext cx="1905000" cy="457200"/>
          </a:xfrm>
          <a:prstGeom prst="rect">
            <a:avLst/>
          </a:prstGeom>
        </p:spPr>
        <p:txBody>
          <a:bodyPr/>
          <a:lstStyle>
            <a:lvl1pPr marL="0" indent="0">
              <a:buNone/>
              <a:defRPr sz="2400" b="1" spc="300">
                <a:solidFill>
                  <a:schemeClr val="bg1">
                    <a:lumMod val="65000"/>
                  </a:schemeClr>
                </a:solidFill>
                <a:latin typeface="+mj-lt"/>
              </a:defRPr>
            </a:lvl1pPr>
          </a:lstStyle>
          <a:p>
            <a:pPr lvl="0"/>
            <a:r>
              <a:rPr lang="en-US" dirty="0"/>
              <a:t>WELCOME</a:t>
            </a:r>
            <a:endParaRPr lang="en-US" dirty="0"/>
          </a:p>
        </p:txBody>
      </p:sp>
      <p:cxnSp>
        <p:nvCxnSpPr>
          <p:cNvPr id="47" name="Straight Connector 46"/>
          <p:cNvCxnSpPr/>
          <p:nvPr userDrawn="1"/>
        </p:nvCxnSpPr>
        <p:spPr>
          <a:xfrm flipV="1">
            <a:off x="8394192" y="1984248"/>
            <a:ext cx="2075213" cy="319263"/>
          </a:xfrm>
          <a:prstGeom prst="line">
            <a:avLst/>
          </a:prstGeom>
          <a:ln w="38100">
            <a:solidFill>
              <a:srgbClr val="EB2429"/>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flipV="1">
            <a:off x="-1353312" y="3291840"/>
            <a:ext cx="3258540" cy="501314"/>
          </a:xfrm>
          <a:prstGeom prst="line">
            <a:avLst/>
          </a:prstGeom>
          <a:ln w="38100">
            <a:solidFill>
              <a:srgbClr val="EB2429"/>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flipV="1">
            <a:off x="-1295400" y="2343150"/>
            <a:ext cx="11277600" cy="1676169"/>
          </a:xfrm>
          <a:prstGeom prst="line">
            <a:avLst/>
          </a:prstGeom>
          <a:ln w="174625">
            <a:solidFill>
              <a:srgbClr val="EB2429"/>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flipV="1">
            <a:off x="4343400" y="517527"/>
            <a:ext cx="6781800" cy="1043354"/>
          </a:xfrm>
          <a:prstGeom prst="line">
            <a:avLst/>
          </a:prstGeom>
          <a:ln w="19050">
            <a:solidFill>
              <a:srgbClr val="DEDEDE"/>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flipV="1">
            <a:off x="-3962400" y="3638550"/>
            <a:ext cx="7239000" cy="1113692"/>
          </a:xfrm>
          <a:prstGeom prst="line">
            <a:avLst/>
          </a:prstGeom>
          <a:ln w="38100">
            <a:solidFill>
              <a:srgbClr val="CFCFC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1295400" y="1504950"/>
            <a:ext cx="7239000" cy="1113692"/>
          </a:xfrm>
          <a:prstGeom prst="line">
            <a:avLst/>
          </a:prstGeom>
          <a:ln w="38100">
            <a:solidFill>
              <a:srgbClr val="DEDEDE"/>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rot="21079945">
            <a:off x="1960679" y="2322576"/>
            <a:ext cx="3557641" cy="857250"/>
          </a:xfrm>
          <a:prstGeom prst="rect">
            <a:avLst/>
          </a:prstGeom>
        </p:spPr>
        <p:txBody>
          <a:bodyPr/>
          <a:lstStyle>
            <a:lvl1pPr algn="l">
              <a:defRPr sz="5400" b="1">
                <a:solidFill>
                  <a:schemeClr val="tx1">
                    <a:lumMod val="75000"/>
                    <a:lumOff val="25000"/>
                  </a:schemeClr>
                </a:solidFill>
              </a:defRPr>
            </a:lvl1pPr>
          </a:lstStyle>
          <a:p>
            <a:r>
              <a:rPr lang="en-US" dirty="0"/>
              <a:t>COMPANY</a:t>
            </a:r>
            <a:endParaRPr lang="en-US" dirty="0"/>
          </a:p>
        </p:txBody>
      </p:sp>
      <p:sp>
        <p:nvSpPr>
          <p:cNvPr id="5" name="Text Placeholder 4"/>
          <p:cNvSpPr>
            <a:spLocks noGrp="1"/>
          </p:cNvSpPr>
          <p:nvPr>
            <p:ph type="body" sz="quarter" idx="13" hasCustomPrompt="1"/>
          </p:nvPr>
        </p:nvSpPr>
        <p:spPr>
          <a:xfrm rot="21060000">
            <a:off x="5513118" y="1856232"/>
            <a:ext cx="2507998" cy="914400"/>
          </a:xfrm>
          <a:prstGeom prst="rect">
            <a:avLst/>
          </a:prstGeom>
        </p:spPr>
        <p:txBody>
          <a:bodyPr/>
          <a:lstStyle>
            <a:lvl1pPr marL="0" indent="0">
              <a:buNone/>
              <a:defRPr sz="5400" b="1">
                <a:solidFill>
                  <a:srgbClr val="EB2429"/>
                </a:solidFill>
              </a:defRPr>
            </a:lvl1pPr>
          </a:lstStyle>
          <a:p>
            <a:pPr lvl="0"/>
            <a:r>
              <a:rPr lang="en-US" dirty="0"/>
              <a:t>NAME</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600" y="-1009650"/>
            <a:ext cx="10972800" cy="995631"/>
          </a:xfrm>
          <a:prstGeom prst="rect">
            <a:avLst/>
          </a:prstGeom>
        </p:spPr>
      </p:pic>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669" y="5162437"/>
            <a:ext cx="10972800" cy="995631"/>
          </a:xfrm>
          <a:prstGeom prst="rect">
            <a:avLst/>
          </a:prstGeom>
        </p:spPr>
      </p:pic>
      <p:sp>
        <p:nvSpPr>
          <p:cNvPr id="16" name="Slide Number Placeholder 5"/>
          <p:cNvSpPr>
            <a:spLocks noGrp="1"/>
          </p:cNvSpPr>
          <p:nvPr>
            <p:ph type="sldNum" sz="quarter" idx="4"/>
          </p:nvPr>
        </p:nvSpPr>
        <p:spPr>
          <a:xfrm>
            <a:off x="8156448" y="4646295"/>
            <a:ext cx="237744" cy="196850"/>
          </a:xfrm>
          <a:prstGeom prst="rect">
            <a:avLst/>
          </a:prstGeom>
        </p:spPr>
        <p:txBody>
          <a:bodyPr lIns="0" tIns="18288" rIns="0" bIns="18288"/>
          <a:lstStyle>
            <a:lvl1pPr algn="ctr">
              <a:defRPr sz="800" b="1" baseline="0">
                <a:solidFill>
                  <a:schemeClr val="bg1">
                    <a:lumMod val="50000"/>
                  </a:schemeClr>
                </a:solidFill>
                <a:latin typeface="Roboto" panose="02000000000000000000" pitchFamily="2" charset="0"/>
                <a:ea typeface="Roboto" panose="02000000000000000000" pitchFamily="2" charset="0"/>
              </a:defRPr>
            </a:lvl1pPr>
          </a:lstStyle>
          <a:p>
            <a:fld id="{0AA277DB-22BF-421D-A9E4-4650984A941D}"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7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par>
                                <p:cTn id="8" presetID="63" presetClass="path" presetSubtype="0" accel="50000" decel="50000" fill="hold" nodeType="withEffect">
                                  <p:stCondLst>
                                    <p:cond delay="1750"/>
                                  </p:stCondLst>
                                  <p:childTnLst>
                                    <p:animMotion origin="layout" path="M -0.5625 0.15499 L 3.33333E-6 2.933E-7 " pathEditMode="relative" rAng="0" ptsTypes="AA">
                                      <p:cBhvr>
                                        <p:cTn id="9" dur="500" fill="hold"/>
                                        <p:tgtEl>
                                          <p:spTgt spid="8"/>
                                        </p:tgtEl>
                                        <p:attrNameLst>
                                          <p:attrName>ppt_x</p:attrName>
                                          <p:attrName>ppt_y</p:attrName>
                                        </p:attrNameLst>
                                      </p:cBhvr>
                                      <p:rCtr x="28125" y="-7749"/>
                                    </p:animMotion>
                                  </p:childTnLst>
                                </p:cTn>
                              </p:par>
                            </p:childTnLst>
                          </p:cTn>
                        </p:par>
                        <p:par>
                          <p:cTn id="10" fill="hold">
                            <p:stCondLst>
                              <p:cond delay="2250"/>
                            </p:stCondLst>
                            <p:childTnLst>
                              <p:par>
                                <p:cTn id="11" presetID="26" presetClass="emph" presetSubtype="0" fill="hold" nodeType="afterEffect">
                                  <p:stCondLst>
                                    <p:cond delay="0"/>
                                  </p:stCondLst>
                                  <p:childTnLst>
                                    <p:animEffect transition="out" filter="fade">
                                      <p:cBhvr>
                                        <p:cTn id="12" dur="250" tmFilter="0, 0; .2, .5; .8, .5; 1, 0"/>
                                        <p:tgtEl>
                                          <p:spTgt spid="8"/>
                                        </p:tgtEl>
                                      </p:cBhvr>
                                    </p:animEffect>
                                    <p:animScale>
                                      <p:cBhvr>
                                        <p:cTn id="13" dur="125" autoRev="1" fill="hold"/>
                                        <p:tgtEl>
                                          <p:spTgt spid="8"/>
                                        </p:tgtEl>
                                      </p:cBhvr>
                                      <p:by x="105000" y="105000"/>
                                    </p:animScale>
                                  </p:childTnLst>
                                </p:cTn>
                              </p:par>
                              <p:par>
                                <p:cTn id="14" presetID="10" presetClass="entr" presetSubtype="0" fill="hold" nodeType="withEffect">
                                  <p:stCondLst>
                                    <p:cond delay="0"/>
                                  </p:stCondLst>
                                  <p:childTnLst>
                                    <p:set>
                                      <p:cBhvr>
                                        <p:cTn id="15" dur="1" fill="hold">
                                          <p:stCondLst>
                                            <p:cond delay="0"/>
                                          </p:stCondLst>
                                        </p:cTn>
                                        <p:tgtEl>
                                          <p:spTgt spid="40"/>
                                        </p:tgtEl>
                                        <p:attrNameLst>
                                          <p:attrName>style.visibility</p:attrName>
                                        </p:attrNameLst>
                                      </p:cBhvr>
                                      <p:to>
                                        <p:strVal val="visible"/>
                                      </p:to>
                                    </p:set>
                                    <p:animEffect transition="in" filter="fade">
                                      <p:cBhvr>
                                        <p:cTn id="16" dur="300"/>
                                        <p:tgtEl>
                                          <p:spTgt spid="40"/>
                                        </p:tgtEl>
                                      </p:cBhvr>
                                    </p:animEffect>
                                  </p:childTnLst>
                                </p:cTn>
                              </p:par>
                              <p:par>
                                <p:cTn id="17" presetID="63" presetClass="path" presetSubtype="0" accel="50000" decel="50000" fill="hold" nodeType="withEffect">
                                  <p:stCondLst>
                                    <p:cond delay="0"/>
                                  </p:stCondLst>
                                  <p:childTnLst>
                                    <p:animMotion origin="layout" path="M -0.0625 0.01945 L 0.22084 -0.05835 " pathEditMode="relative" rAng="0" ptsTypes="AA">
                                      <p:cBhvr>
                                        <p:cTn id="18" dur="500" spd="-100000" fill="hold"/>
                                        <p:tgtEl>
                                          <p:spTgt spid="40"/>
                                        </p:tgtEl>
                                        <p:attrNameLst>
                                          <p:attrName>ppt_x</p:attrName>
                                          <p:attrName>ppt_y</p:attrName>
                                        </p:attrNameLst>
                                      </p:cBhvr>
                                      <p:rCtr x="14167" y="-3890"/>
                                    </p:animMotion>
                                  </p:childTnLst>
                                </p:cTn>
                              </p:par>
                            </p:childTnLst>
                          </p:cTn>
                        </p:par>
                        <p:par>
                          <p:cTn id="19" fill="hold">
                            <p:stCondLst>
                              <p:cond delay="2750"/>
                            </p:stCondLst>
                            <p:childTnLst>
                              <p:par>
                                <p:cTn id="20" presetID="26" presetClass="emph" presetSubtype="0" fill="hold" nodeType="afterEffect">
                                  <p:stCondLst>
                                    <p:cond delay="0"/>
                                  </p:stCondLst>
                                  <p:childTnLst>
                                    <p:animEffect transition="out" filter="fade">
                                      <p:cBhvr>
                                        <p:cTn id="21" dur="250" tmFilter="0, 0; .2, .5; .8, .5; 1, 0"/>
                                        <p:tgtEl>
                                          <p:spTgt spid="40"/>
                                        </p:tgtEl>
                                      </p:cBhvr>
                                    </p:animEffect>
                                    <p:animScale>
                                      <p:cBhvr>
                                        <p:cTn id="22" dur="125" autoRev="1" fill="hold"/>
                                        <p:tgtEl>
                                          <p:spTgt spid="40"/>
                                        </p:tgtEl>
                                      </p:cBhvr>
                                      <p:by x="105000" y="105000"/>
                                    </p:animScale>
                                  </p:childTnLst>
                                </p:cTn>
                              </p:par>
                              <p:par>
                                <p:cTn id="23" presetID="10" presetClass="entr" presetSubtype="0" fill="hold" nodeType="withEffect">
                                  <p:stCondLst>
                                    <p:cond delay="250"/>
                                  </p:stCondLst>
                                  <p:childTnLst>
                                    <p:set>
                                      <p:cBhvr>
                                        <p:cTn id="24" dur="1" fill="hold">
                                          <p:stCondLst>
                                            <p:cond delay="0"/>
                                          </p:stCondLst>
                                        </p:cTn>
                                        <p:tgtEl>
                                          <p:spTgt spid="38"/>
                                        </p:tgtEl>
                                        <p:attrNameLst>
                                          <p:attrName>style.visibility</p:attrName>
                                        </p:attrNameLst>
                                      </p:cBhvr>
                                      <p:to>
                                        <p:strVal val="visible"/>
                                      </p:to>
                                    </p:set>
                                    <p:animEffect transition="in" filter="fade">
                                      <p:cBhvr>
                                        <p:cTn id="25" dur="250"/>
                                        <p:tgtEl>
                                          <p:spTgt spid="38"/>
                                        </p:tgtEl>
                                      </p:cBhvr>
                                    </p:animEffect>
                                  </p:childTnLst>
                                </p:cTn>
                              </p:par>
                              <p:par>
                                <p:cTn id="26" presetID="63" presetClass="path" presetSubtype="0" accel="50000" decel="50000" fill="hold" nodeType="withEffect">
                                  <p:stCondLst>
                                    <p:cond delay="250"/>
                                  </p:stCondLst>
                                  <p:childTnLst>
                                    <p:animMotion origin="layout" path="M -0.45833 0.12619 L -3.46945E-18 4.9676E-6 " pathEditMode="relative" rAng="0" ptsTypes="AA">
                                      <p:cBhvr>
                                        <p:cTn id="27" dur="400" fill="hold"/>
                                        <p:tgtEl>
                                          <p:spTgt spid="38"/>
                                        </p:tgtEl>
                                        <p:attrNameLst>
                                          <p:attrName>ppt_x</p:attrName>
                                          <p:attrName>ppt_y</p:attrName>
                                        </p:attrNameLst>
                                      </p:cBhvr>
                                      <p:rCtr x="22917" y="-6325"/>
                                    </p:animMotion>
                                  </p:childTnLst>
                                </p:cTn>
                              </p:par>
                            </p:childTnLst>
                          </p:cTn>
                        </p:par>
                        <p:par>
                          <p:cTn id="28" fill="hold">
                            <p:stCondLst>
                              <p:cond delay="3250"/>
                            </p:stCondLst>
                            <p:childTnLst>
                              <p:par>
                                <p:cTn id="29" presetID="26" presetClass="emph" presetSubtype="0" fill="hold" nodeType="afterEffect">
                                  <p:stCondLst>
                                    <p:cond delay="0"/>
                                  </p:stCondLst>
                                  <p:childTnLst>
                                    <p:animEffect transition="out" filter="fade">
                                      <p:cBhvr>
                                        <p:cTn id="30" dur="250" tmFilter="0, 0; .2, .5; .8, .5; 1, 0"/>
                                        <p:tgtEl>
                                          <p:spTgt spid="38"/>
                                        </p:tgtEl>
                                      </p:cBhvr>
                                    </p:animEffect>
                                    <p:animScale>
                                      <p:cBhvr>
                                        <p:cTn id="31" dur="125" autoRev="1" fill="hold"/>
                                        <p:tgtEl>
                                          <p:spTgt spid="38"/>
                                        </p:tgtEl>
                                      </p:cBhvr>
                                      <p:by x="105000" y="105000"/>
                                    </p:animScale>
                                  </p:childTnLst>
                                </p:cTn>
                              </p:par>
                              <p:par>
                                <p:cTn id="32" presetID="10" presetClass="entr" presetSubtype="0" fill="hold" nodeType="withEffect">
                                  <p:stCondLst>
                                    <p:cond delay="250"/>
                                  </p:stCondLst>
                                  <p:childTnLst>
                                    <p:set>
                                      <p:cBhvr>
                                        <p:cTn id="33" dur="1" fill="hold">
                                          <p:stCondLst>
                                            <p:cond delay="0"/>
                                          </p:stCondLst>
                                        </p:cTn>
                                        <p:tgtEl>
                                          <p:spTgt spid="41"/>
                                        </p:tgtEl>
                                        <p:attrNameLst>
                                          <p:attrName>style.visibility</p:attrName>
                                        </p:attrNameLst>
                                      </p:cBhvr>
                                      <p:to>
                                        <p:strVal val="visible"/>
                                      </p:to>
                                    </p:set>
                                    <p:animEffect transition="in" filter="fade">
                                      <p:cBhvr>
                                        <p:cTn id="34" dur="400"/>
                                        <p:tgtEl>
                                          <p:spTgt spid="41"/>
                                        </p:tgtEl>
                                      </p:cBhvr>
                                    </p:animEffect>
                                  </p:childTnLst>
                                </p:cTn>
                              </p:par>
                              <p:par>
                                <p:cTn id="35" presetID="63" presetClass="path" presetSubtype="0" accel="50000" decel="50000" fill="hold" nodeType="withEffect">
                                  <p:stCondLst>
                                    <p:cond delay="250"/>
                                  </p:stCondLst>
                                  <p:childTnLst>
                                    <p:animMotion origin="layout" path="M 0.13333 -0.03582 L 0.85833 -0.2307 " pathEditMode="relative" rAng="0" ptsTypes="AA">
                                      <p:cBhvr>
                                        <p:cTn id="36" dur="400" spd="-100000" fill="hold"/>
                                        <p:tgtEl>
                                          <p:spTgt spid="41"/>
                                        </p:tgtEl>
                                        <p:attrNameLst>
                                          <p:attrName>ppt_x</p:attrName>
                                          <p:attrName>ppt_y</p:attrName>
                                        </p:attrNameLst>
                                      </p:cBhvr>
                                      <p:rCtr x="36250" y="-9759"/>
                                    </p:animMotion>
                                  </p:childTnLst>
                                </p:cTn>
                              </p:par>
                            </p:childTnLst>
                          </p:cTn>
                        </p:par>
                        <p:par>
                          <p:cTn id="37" fill="hold">
                            <p:stCondLst>
                              <p:cond delay="3750"/>
                            </p:stCondLst>
                            <p:childTnLst>
                              <p:par>
                                <p:cTn id="38" presetID="10" presetClass="entr" presetSubtype="0" fill="hold" nodeType="afterEffect">
                                  <p:stCondLst>
                                    <p:cond delay="150"/>
                                  </p:stCondLst>
                                  <p:childTnLst>
                                    <p:set>
                                      <p:cBhvr>
                                        <p:cTn id="39" dur="1" fill="hold">
                                          <p:stCondLst>
                                            <p:cond delay="0"/>
                                          </p:stCondLst>
                                        </p:cTn>
                                        <p:tgtEl>
                                          <p:spTgt spid="44"/>
                                        </p:tgtEl>
                                        <p:attrNameLst>
                                          <p:attrName>style.visibility</p:attrName>
                                        </p:attrNameLst>
                                      </p:cBhvr>
                                      <p:to>
                                        <p:strVal val="visible"/>
                                      </p:to>
                                    </p:set>
                                    <p:animEffect transition="in" filter="fade">
                                      <p:cBhvr>
                                        <p:cTn id="40" dur="400"/>
                                        <p:tgtEl>
                                          <p:spTgt spid="44"/>
                                        </p:tgtEl>
                                      </p:cBhvr>
                                    </p:animEffect>
                                  </p:childTnLst>
                                </p:cTn>
                              </p:par>
                              <p:par>
                                <p:cTn id="41" presetID="63" presetClass="path" presetSubtype="0" accel="50000" decel="50000" fill="hold" nodeType="withEffect">
                                  <p:stCondLst>
                                    <p:cond delay="150"/>
                                  </p:stCondLst>
                                  <p:childTnLst>
                                    <p:animMotion origin="layout" path="M -0.38646 0.10651 L 1.66667E-6 6.45261E-7 " pathEditMode="relative" rAng="0" ptsTypes="AA">
                                      <p:cBhvr>
                                        <p:cTn id="42" dur="400" fill="hold"/>
                                        <p:tgtEl>
                                          <p:spTgt spid="44"/>
                                        </p:tgtEl>
                                        <p:attrNameLst>
                                          <p:attrName>ppt_x</p:attrName>
                                          <p:attrName>ppt_y</p:attrName>
                                        </p:attrNameLst>
                                      </p:cBhvr>
                                      <p:rCtr x="19323" y="-5341"/>
                                    </p:animMotion>
                                  </p:childTnLst>
                                </p:cTn>
                              </p:par>
                            </p:childTnLst>
                          </p:cTn>
                        </p:par>
                        <p:par>
                          <p:cTn id="43" fill="hold">
                            <p:stCondLst>
                              <p:cond delay="4400"/>
                            </p:stCondLst>
                            <p:childTnLst>
                              <p:par>
                                <p:cTn id="44" presetID="26" presetClass="emph" presetSubtype="0" fill="hold" nodeType="afterEffect">
                                  <p:stCondLst>
                                    <p:cond delay="0"/>
                                  </p:stCondLst>
                                  <p:childTnLst>
                                    <p:animEffect transition="out" filter="fade">
                                      <p:cBhvr>
                                        <p:cTn id="45" dur="250" tmFilter="0, 0; .2, .5; .8, .5; 1, 0"/>
                                        <p:tgtEl>
                                          <p:spTgt spid="44"/>
                                        </p:tgtEl>
                                      </p:cBhvr>
                                    </p:animEffect>
                                    <p:animScale>
                                      <p:cBhvr>
                                        <p:cTn id="46" dur="125" autoRev="1" fill="hold"/>
                                        <p:tgtEl>
                                          <p:spTgt spid="44"/>
                                        </p:tgtEl>
                                      </p:cBhvr>
                                      <p:by x="105000" y="105000"/>
                                    </p:animScale>
                                  </p:childTnLst>
                                </p:cTn>
                              </p:par>
                              <p:par>
                                <p:cTn id="47" presetID="10" presetClass="entr" presetSubtype="0" fill="hold" nodeType="with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400"/>
                                        <p:tgtEl>
                                          <p:spTgt spid="47"/>
                                        </p:tgtEl>
                                      </p:cBhvr>
                                    </p:animEffect>
                                  </p:childTnLst>
                                </p:cTn>
                              </p:par>
                              <p:par>
                                <p:cTn id="50" presetID="63" presetClass="path" presetSubtype="0" accel="50000" decel="50000" fill="hold" nodeType="withEffect">
                                  <p:stCondLst>
                                    <p:cond delay="0"/>
                                  </p:stCondLst>
                                  <p:childTnLst>
                                    <p:animMotion origin="layout" path="M -0.0625 0.01945 L 0.2283 -0.06082 " pathEditMode="relative" rAng="0" ptsTypes="AA">
                                      <p:cBhvr>
                                        <p:cTn id="51" dur="400" spd="-100000" fill="hold"/>
                                        <p:tgtEl>
                                          <p:spTgt spid="47"/>
                                        </p:tgtEl>
                                        <p:attrNameLst>
                                          <p:attrName>ppt_x</p:attrName>
                                          <p:attrName>ppt_y</p:attrName>
                                        </p:attrNameLst>
                                      </p:cBhvr>
                                      <p:rCtr x="14531" y="-4014"/>
                                    </p:animMotion>
                                  </p:childTnLst>
                                </p:cTn>
                              </p:par>
                            </p:childTnLst>
                          </p:cTn>
                        </p:par>
                        <p:par>
                          <p:cTn id="52" fill="hold">
                            <p:stCondLst>
                              <p:cond delay="4900"/>
                            </p:stCondLst>
                            <p:childTnLst>
                              <p:par>
                                <p:cTn id="53" presetID="26" presetClass="emph" presetSubtype="0" fill="hold" nodeType="afterEffect">
                                  <p:stCondLst>
                                    <p:cond delay="0"/>
                                  </p:stCondLst>
                                  <p:childTnLst>
                                    <p:animEffect transition="out" filter="fade">
                                      <p:cBhvr>
                                        <p:cTn id="54" dur="250" tmFilter="0, 0; .2, .5; .8, .5; 1, 0"/>
                                        <p:tgtEl>
                                          <p:spTgt spid="47"/>
                                        </p:tgtEl>
                                      </p:cBhvr>
                                    </p:animEffect>
                                    <p:animScale>
                                      <p:cBhvr>
                                        <p:cTn id="55" dur="125" autoRev="1" fill="hold"/>
                                        <p:tgtEl>
                                          <p:spTgt spid="47"/>
                                        </p:tgtEl>
                                      </p:cBhvr>
                                      <p:by x="105000" y="105000"/>
                                    </p:animScale>
                                  </p:childTnLst>
                                </p:cTn>
                              </p:par>
                              <p:par>
                                <p:cTn id="56" presetID="22" presetClass="entr" presetSubtype="2" fill="hold" grpId="0" nodeType="withEffect">
                                  <p:stCondLst>
                                    <p:cond delay="0"/>
                                  </p:stCondLst>
                                  <p:childTnLst>
                                    <p:set>
                                      <p:cBhvr>
                                        <p:cTn id="57" dur="1" fill="hold">
                                          <p:stCondLst>
                                            <p:cond delay="0"/>
                                          </p:stCondLst>
                                        </p:cTn>
                                        <p:tgtEl>
                                          <p:spTgt spid="7">
                                            <p:txEl>
                                              <p:pRg st="0" end="0"/>
                                            </p:txEl>
                                          </p:spTgt>
                                        </p:tgtEl>
                                        <p:attrNameLst>
                                          <p:attrName>style.visibility</p:attrName>
                                        </p:attrNameLst>
                                      </p:cBhvr>
                                      <p:to>
                                        <p:strVal val="visible"/>
                                      </p:to>
                                    </p:set>
                                    <p:animEffect transition="in" filter="wipe(right)">
                                      <p:cBhvr>
                                        <p:cTn id="58" dur="1000"/>
                                        <p:tgtEl>
                                          <p:spTgt spid="7">
                                            <p:txEl>
                                              <p:pRg st="0" end="0"/>
                                            </p:txEl>
                                          </p:spTgt>
                                        </p:tgtEl>
                                      </p:cBhvr>
                                    </p:animEffect>
                                  </p:childTnLst>
                                </p:cTn>
                              </p:par>
                              <p:par>
                                <p:cTn id="59" presetID="22" presetClass="entr" presetSubtype="8" fill="hold" grpId="0" nodeType="withEffect">
                                  <p:stCondLst>
                                    <p:cond delay="1000"/>
                                  </p:stCondLst>
                                  <p:childTnLst>
                                    <p:set>
                                      <p:cBhvr>
                                        <p:cTn id="60" dur="1" fill="hold">
                                          <p:stCondLst>
                                            <p:cond delay="0"/>
                                          </p:stCondLst>
                                        </p:cTn>
                                        <p:tgtEl>
                                          <p:spTgt spid="12"/>
                                        </p:tgtEl>
                                        <p:attrNameLst>
                                          <p:attrName>style.visibility</p:attrName>
                                        </p:attrNameLst>
                                      </p:cBhvr>
                                      <p:to>
                                        <p:strVal val="visible"/>
                                      </p:to>
                                    </p:set>
                                    <p:animEffect transition="in" filter="wipe(left)">
                                      <p:cBhvr>
                                        <p:cTn id="61" dur="1000"/>
                                        <p:tgtEl>
                                          <p:spTgt spid="12"/>
                                        </p:tgtEl>
                                      </p:cBhvr>
                                    </p:animEffect>
                                  </p:childTnLst>
                                </p:cTn>
                              </p:par>
                              <p:par>
                                <p:cTn id="62" presetID="22" presetClass="entr" presetSubtype="8" fill="hold" grpId="0" nodeType="withEffect">
                                  <p:stCondLst>
                                    <p:cond delay="1600"/>
                                  </p:stCondLst>
                                  <p:childTnLst>
                                    <p:set>
                                      <p:cBhvr>
                                        <p:cTn id="63" dur="1" fill="hold">
                                          <p:stCondLst>
                                            <p:cond delay="0"/>
                                          </p:stCondLst>
                                        </p:cTn>
                                        <p:tgtEl>
                                          <p:spTgt spid="5">
                                            <p:txEl>
                                              <p:pRg st="0" end="0"/>
                                            </p:txEl>
                                          </p:spTgt>
                                        </p:tgtEl>
                                        <p:attrNameLst>
                                          <p:attrName>style.visibility</p:attrName>
                                        </p:attrNameLst>
                                      </p:cBhvr>
                                      <p:to>
                                        <p:strVal val="visible"/>
                                      </p:to>
                                    </p:set>
                                    <p:animEffect transition="in" filter="wipe(left)">
                                      <p:cBhvr>
                                        <p:cTn id="64" dur="1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tmplLst>
          <p:tmpl lvl="1">
            <p:tnLst>
              <p:par>
                <p:cTn presetID="22" presetClass="entr" presetSubtype="2" fill="hold" nodeType="withEffect">
                  <p:stCondLst>
                    <p:cond delay="0"/>
                  </p:stCondLst>
                  <p:childTnLst>
                    <p:set>
                      <p:cBhvr>
                        <p:cTn dur="1" fill="hold">
                          <p:stCondLst>
                            <p:cond delay="0"/>
                          </p:stCondLst>
                        </p:cTn>
                        <p:tgtEl>
                          <p:spTgt spid="7"/>
                        </p:tgtEl>
                        <p:attrNameLst>
                          <p:attrName>style.visibility</p:attrName>
                        </p:attrNameLst>
                      </p:cBhvr>
                      <p:to>
                        <p:strVal val="visible"/>
                      </p:to>
                    </p:set>
                    <p:animEffect transition="in" filter="wipe(right)">
                      <p:cBhvr>
                        <p:cTn dur="1000"/>
                        <p:tgtEl>
                          <p:spTgt spid="7"/>
                        </p:tgtEl>
                      </p:cBhvr>
                    </p:animEffect>
                  </p:childTnLst>
                </p:cTn>
              </p:par>
            </p:tnLst>
          </p:tmpl>
        </p:tmplLst>
      </p:bldP>
      <p:bldP spid="12" grpId="0"/>
      <p:bldP spid="5" grpId="0" build="p">
        <p:tmplLst>
          <p:tmpl lvl="1">
            <p:tnLst>
              <p:par>
                <p:cTn presetID="22" presetClass="entr" presetSubtype="8" fill="hold" nodeType="withEffect">
                  <p:stCondLst>
                    <p:cond delay="1600"/>
                  </p:stCondLst>
                  <p:childTnLst>
                    <p:set>
                      <p:cBhvr>
                        <p:cTn dur="1" fill="hold">
                          <p:stCondLst>
                            <p:cond delay="0"/>
                          </p:stCondLst>
                        </p:cTn>
                        <p:tgtEl>
                          <p:spTgt spid="5"/>
                        </p:tgtEl>
                        <p:attrNameLst>
                          <p:attrName>style.visibility</p:attrName>
                        </p:attrNameLst>
                      </p:cBhvr>
                      <p:to>
                        <p:strVal val="visible"/>
                      </p:to>
                    </p:set>
                    <p:animEffect transition="in" filter="wipe(left)">
                      <p:cBhvr>
                        <p:cTn dur="1000"/>
                        <p:tgtEl>
                          <p:spTgt spid="5"/>
                        </p:tgtEl>
                      </p:cBhvr>
                    </p:animEffect>
                  </p:childTnLst>
                </p:cTn>
              </p:par>
            </p:tnLst>
          </p:tmpl>
        </p:tmplLst>
      </p:b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Our Mission 01">
    <p:spTree>
      <p:nvGrpSpPr>
        <p:cNvPr id="1" name=""/>
        <p:cNvGrpSpPr/>
        <p:nvPr/>
      </p:nvGrpSpPr>
      <p:grpSpPr>
        <a:xfrm>
          <a:off x="0" y="0"/>
          <a:ext cx="0" cy="0"/>
          <a:chOff x="0" y="0"/>
          <a:chExt cx="0" cy="0"/>
        </a:xfrm>
      </p:grpSpPr>
      <p:cxnSp>
        <p:nvCxnSpPr>
          <p:cNvPr id="8" name="Straight Connector 7"/>
          <p:cNvCxnSpPr/>
          <p:nvPr userDrawn="1"/>
        </p:nvCxnSpPr>
        <p:spPr>
          <a:xfrm flipH="1">
            <a:off x="5943600" y="1453896"/>
            <a:ext cx="2732534" cy="0"/>
          </a:xfrm>
          <a:prstGeom prst="line">
            <a:avLst/>
          </a:prstGeom>
          <a:ln w="19050">
            <a:solidFill>
              <a:srgbClr val="EB2429"/>
            </a:solidFill>
          </a:ln>
        </p:spPr>
        <p:style>
          <a:lnRef idx="1">
            <a:schemeClr val="accent1"/>
          </a:lnRef>
          <a:fillRef idx="0">
            <a:schemeClr val="accent1"/>
          </a:fillRef>
          <a:effectRef idx="0">
            <a:schemeClr val="accent1"/>
          </a:effectRef>
          <a:fontRef idx="minor">
            <a:schemeClr val="tx1"/>
          </a:fontRef>
        </p:style>
      </p:cxnSp>
      <p:sp>
        <p:nvSpPr>
          <p:cNvPr id="9" name="Text Placeholder 27"/>
          <p:cNvSpPr>
            <a:spLocks noGrp="1"/>
          </p:cNvSpPr>
          <p:nvPr>
            <p:ph type="body" sz="quarter" idx="16" hasCustomPrompt="1"/>
          </p:nvPr>
        </p:nvSpPr>
        <p:spPr>
          <a:xfrm>
            <a:off x="5943600" y="971550"/>
            <a:ext cx="2827020" cy="457200"/>
          </a:xfrm>
          <a:prstGeom prst="rect">
            <a:avLst/>
          </a:prstGeom>
        </p:spPr>
        <p:txBody>
          <a:bodyPr/>
          <a:lstStyle>
            <a:lvl1pPr marL="0" indent="0" algn="r">
              <a:buNone/>
              <a:defRPr sz="2800" b="0" spc="-100" baseline="0">
                <a:solidFill>
                  <a:srgbClr val="EB2429"/>
                </a:solidFill>
              </a:defRPr>
            </a:lvl1pPr>
          </a:lstStyle>
          <a:p>
            <a:pPr lvl="0"/>
            <a:r>
              <a:rPr lang="en-US" dirty="0"/>
              <a:t>OUR  MISSIONS</a:t>
            </a:r>
            <a:endParaRPr lang="en-US" dirty="0"/>
          </a:p>
        </p:txBody>
      </p:sp>
      <p:sp>
        <p:nvSpPr>
          <p:cNvPr id="10" name="Text Placeholder 30"/>
          <p:cNvSpPr>
            <a:spLocks noGrp="1"/>
          </p:cNvSpPr>
          <p:nvPr>
            <p:ph type="body" sz="quarter" idx="12"/>
          </p:nvPr>
        </p:nvSpPr>
        <p:spPr>
          <a:xfrm>
            <a:off x="5386316" y="1581150"/>
            <a:ext cx="3382780" cy="2133600"/>
          </a:xfrm>
          <a:custGeom>
            <a:avLst/>
            <a:gdLst>
              <a:gd name="connsiteX0" fmla="*/ 0 w 2673096"/>
              <a:gd name="connsiteY0" fmla="*/ 0 h 1828800"/>
              <a:gd name="connsiteX1" fmla="*/ 2673096 w 2673096"/>
              <a:gd name="connsiteY1" fmla="*/ 0 h 1828800"/>
              <a:gd name="connsiteX2" fmla="*/ 2673096 w 2673096"/>
              <a:gd name="connsiteY2" fmla="*/ 1828800 h 1828800"/>
              <a:gd name="connsiteX3" fmla="*/ 0 w 2673096"/>
              <a:gd name="connsiteY3" fmla="*/ 1828800 h 1828800"/>
              <a:gd name="connsiteX4" fmla="*/ 0 w 2673096"/>
              <a:gd name="connsiteY4" fmla="*/ 0 h 1828800"/>
              <a:gd name="connsiteX0-1" fmla="*/ 0 w 3382780"/>
              <a:gd name="connsiteY0-2" fmla="*/ 0 h 1828800"/>
              <a:gd name="connsiteX1-3" fmla="*/ 3382780 w 3382780"/>
              <a:gd name="connsiteY1-4" fmla="*/ 0 h 1828800"/>
              <a:gd name="connsiteX2-5" fmla="*/ 3382780 w 3382780"/>
              <a:gd name="connsiteY2-6" fmla="*/ 1828800 h 1828800"/>
              <a:gd name="connsiteX3-7" fmla="*/ 709684 w 3382780"/>
              <a:gd name="connsiteY3-8" fmla="*/ 1828800 h 1828800"/>
              <a:gd name="connsiteX4-9" fmla="*/ 0 w 3382780"/>
              <a:gd name="connsiteY4-10" fmla="*/ 0 h 1828800"/>
              <a:gd name="connsiteX0-11" fmla="*/ 0 w 3382780"/>
              <a:gd name="connsiteY0-12" fmla="*/ 0 h 1828800"/>
              <a:gd name="connsiteX1-13" fmla="*/ 3382780 w 3382780"/>
              <a:gd name="connsiteY1-14" fmla="*/ 0 h 1828800"/>
              <a:gd name="connsiteX2-15" fmla="*/ 3382780 w 3382780"/>
              <a:gd name="connsiteY2-16" fmla="*/ 1828800 h 1828800"/>
              <a:gd name="connsiteX3-17" fmla="*/ 1323833 w 3382780"/>
              <a:gd name="connsiteY3-18" fmla="*/ 1828800 h 1828800"/>
              <a:gd name="connsiteX4-19" fmla="*/ 0 w 3382780"/>
              <a:gd name="connsiteY4-20" fmla="*/ 0 h 1828800"/>
              <a:gd name="connsiteX0-21" fmla="*/ 0 w 3382780"/>
              <a:gd name="connsiteY0-22" fmla="*/ 0 h 1828800"/>
              <a:gd name="connsiteX1-23" fmla="*/ 3382780 w 3382780"/>
              <a:gd name="connsiteY1-24" fmla="*/ 0 h 1828800"/>
              <a:gd name="connsiteX2-25" fmla="*/ 3382780 w 3382780"/>
              <a:gd name="connsiteY2-26" fmla="*/ 1828800 h 1828800"/>
              <a:gd name="connsiteX3-27" fmla="*/ 1542197 w 3382780"/>
              <a:gd name="connsiteY3-28" fmla="*/ 1828800 h 1828800"/>
              <a:gd name="connsiteX4-29" fmla="*/ 0 w 3382780"/>
              <a:gd name="connsiteY4-30" fmla="*/ 0 h 1828800"/>
              <a:gd name="connsiteX0-31" fmla="*/ 0 w 3382780"/>
              <a:gd name="connsiteY0-32" fmla="*/ 0 h 1828800"/>
              <a:gd name="connsiteX1-33" fmla="*/ 3382780 w 3382780"/>
              <a:gd name="connsiteY1-34" fmla="*/ 0 h 1828800"/>
              <a:gd name="connsiteX2-35" fmla="*/ 3382780 w 3382780"/>
              <a:gd name="connsiteY2-36" fmla="*/ 1828800 h 1828800"/>
              <a:gd name="connsiteX3-37" fmla="*/ 1610435 w 3382780"/>
              <a:gd name="connsiteY3-38" fmla="*/ 1828800 h 1828800"/>
              <a:gd name="connsiteX4-39" fmla="*/ 0 w 3382780"/>
              <a:gd name="connsiteY4-40" fmla="*/ 0 h 18288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82780" h="1828800">
                <a:moveTo>
                  <a:pt x="0" y="0"/>
                </a:moveTo>
                <a:lnTo>
                  <a:pt x="3382780" y="0"/>
                </a:lnTo>
                <a:lnTo>
                  <a:pt x="3382780" y="1828800"/>
                </a:lnTo>
                <a:lnTo>
                  <a:pt x="1610435" y="1828800"/>
                </a:lnTo>
                <a:lnTo>
                  <a:pt x="0" y="0"/>
                </a:lnTo>
                <a:close/>
              </a:path>
            </a:pathLst>
          </a:custGeom>
        </p:spPr>
        <p:txBody>
          <a:bodyPr/>
          <a:lstStyle>
            <a:lvl1pPr marL="0" indent="0" algn="r">
              <a:buNone/>
              <a:defRPr sz="1100">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endParaRPr lang="en-US" dirty="0"/>
          </a:p>
        </p:txBody>
      </p:sp>
      <p:sp>
        <p:nvSpPr>
          <p:cNvPr id="11" name="Slide Number Placeholder 5"/>
          <p:cNvSpPr>
            <a:spLocks noGrp="1"/>
          </p:cNvSpPr>
          <p:nvPr>
            <p:ph type="sldNum" sz="quarter" idx="4"/>
          </p:nvPr>
        </p:nvSpPr>
        <p:spPr>
          <a:xfrm>
            <a:off x="8156448" y="4646295"/>
            <a:ext cx="237744" cy="196850"/>
          </a:xfrm>
          <a:prstGeom prst="rect">
            <a:avLst/>
          </a:prstGeom>
        </p:spPr>
        <p:txBody>
          <a:bodyPr lIns="0" tIns="18288" rIns="0" bIns="18288"/>
          <a:lstStyle>
            <a:lvl1pPr algn="ctr">
              <a:defRPr sz="800" b="1" baseline="0">
                <a:solidFill>
                  <a:schemeClr val="bg1">
                    <a:lumMod val="50000"/>
                  </a:schemeClr>
                </a:solidFill>
                <a:latin typeface="Roboto" panose="02000000000000000000" pitchFamily="2" charset="0"/>
                <a:ea typeface="Roboto" panose="02000000000000000000" pitchFamily="2" charset="0"/>
              </a:defRPr>
            </a:lvl1pPr>
          </a:lstStyle>
          <a:p>
            <a:fld id="{0AA277DB-22BF-421D-A9E4-4650984A941D}" type="slidenum">
              <a:rPr lang="en-US" smtClean="0"/>
            </a:fld>
            <a:endParaRPr lang="en-US" dirty="0"/>
          </a:p>
        </p:txBody>
      </p:sp>
      <p:sp>
        <p:nvSpPr>
          <p:cNvPr id="12" name="Media Placeholder 2"/>
          <p:cNvSpPr>
            <a:spLocks noGrp="1"/>
          </p:cNvSpPr>
          <p:nvPr>
            <p:ph type="media" sz="quarter" idx="17" hasCustomPrompt="1"/>
          </p:nvPr>
        </p:nvSpPr>
        <p:spPr>
          <a:xfrm>
            <a:off x="598558" y="538060"/>
            <a:ext cx="6270484" cy="3971164"/>
          </a:xfrm>
          <a:custGeom>
            <a:avLst/>
            <a:gdLst>
              <a:gd name="connsiteX0" fmla="*/ 0 w 4590288"/>
              <a:gd name="connsiteY0" fmla="*/ 0 h 2889504"/>
              <a:gd name="connsiteX1" fmla="*/ 4590288 w 4590288"/>
              <a:gd name="connsiteY1" fmla="*/ 0 h 2889504"/>
              <a:gd name="connsiteX2" fmla="*/ 4590288 w 4590288"/>
              <a:gd name="connsiteY2" fmla="*/ 2889504 h 2889504"/>
              <a:gd name="connsiteX3" fmla="*/ 0 w 4590288"/>
              <a:gd name="connsiteY3" fmla="*/ 2889504 h 2889504"/>
              <a:gd name="connsiteX4" fmla="*/ 0 w 4590288"/>
              <a:gd name="connsiteY4" fmla="*/ 0 h 2889504"/>
              <a:gd name="connsiteX0-1" fmla="*/ 672860 w 4590288"/>
              <a:gd name="connsiteY0-2" fmla="*/ 0 h 2889504"/>
              <a:gd name="connsiteX1-3" fmla="*/ 4590288 w 4590288"/>
              <a:gd name="connsiteY1-4" fmla="*/ 0 h 2889504"/>
              <a:gd name="connsiteX2-5" fmla="*/ 4590288 w 4590288"/>
              <a:gd name="connsiteY2-6" fmla="*/ 2889504 h 2889504"/>
              <a:gd name="connsiteX3-7" fmla="*/ 0 w 4590288"/>
              <a:gd name="connsiteY3-8" fmla="*/ 2889504 h 2889504"/>
              <a:gd name="connsiteX4-9" fmla="*/ 672860 w 4590288"/>
              <a:gd name="connsiteY4-10" fmla="*/ 0 h 2889504"/>
              <a:gd name="connsiteX0-11" fmla="*/ 629728 w 4547156"/>
              <a:gd name="connsiteY0-12" fmla="*/ 0 h 2889504"/>
              <a:gd name="connsiteX1-13" fmla="*/ 4547156 w 4547156"/>
              <a:gd name="connsiteY1-14" fmla="*/ 0 h 2889504"/>
              <a:gd name="connsiteX2-15" fmla="*/ 4547156 w 4547156"/>
              <a:gd name="connsiteY2-16" fmla="*/ 2889504 h 2889504"/>
              <a:gd name="connsiteX3-17" fmla="*/ 0 w 4547156"/>
              <a:gd name="connsiteY3-18" fmla="*/ 2889504 h 2889504"/>
              <a:gd name="connsiteX4-19" fmla="*/ 629728 w 4547156"/>
              <a:gd name="connsiteY4-20" fmla="*/ 0 h 2889504"/>
              <a:gd name="connsiteX0-21" fmla="*/ 603849 w 4521277"/>
              <a:gd name="connsiteY0-22" fmla="*/ 0 h 2889504"/>
              <a:gd name="connsiteX1-23" fmla="*/ 4521277 w 4521277"/>
              <a:gd name="connsiteY1-24" fmla="*/ 0 h 2889504"/>
              <a:gd name="connsiteX2-25" fmla="*/ 4521277 w 4521277"/>
              <a:gd name="connsiteY2-26" fmla="*/ 2889504 h 2889504"/>
              <a:gd name="connsiteX3-27" fmla="*/ 0 w 4521277"/>
              <a:gd name="connsiteY3-28" fmla="*/ 2889504 h 2889504"/>
              <a:gd name="connsiteX4-29" fmla="*/ 603849 w 4521277"/>
              <a:gd name="connsiteY4-30" fmla="*/ 0 h 2889504"/>
              <a:gd name="connsiteX0-31" fmla="*/ 0 w 4734292"/>
              <a:gd name="connsiteY0-32" fmla="*/ 0 h 3681079"/>
              <a:gd name="connsiteX1-33" fmla="*/ 4734292 w 4734292"/>
              <a:gd name="connsiteY1-34" fmla="*/ 791575 h 3681079"/>
              <a:gd name="connsiteX2-35" fmla="*/ 4734292 w 4734292"/>
              <a:gd name="connsiteY2-36" fmla="*/ 3681079 h 3681079"/>
              <a:gd name="connsiteX3-37" fmla="*/ 213015 w 4734292"/>
              <a:gd name="connsiteY3-38" fmla="*/ 3681079 h 3681079"/>
              <a:gd name="connsiteX4-39" fmla="*/ 0 w 4734292"/>
              <a:gd name="connsiteY4-40" fmla="*/ 0 h 3681079"/>
              <a:gd name="connsiteX0-41" fmla="*/ 1079337 w 5813629"/>
              <a:gd name="connsiteY0-42" fmla="*/ 0 h 3681079"/>
              <a:gd name="connsiteX1-43" fmla="*/ 5813629 w 5813629"/>
              <a:gd name="connsiteY1-44" fmla="*/ 791575 h 3681079"/>
              <a:gd name="connsiteX2-45" fmla="*/ 5813629 w 5813629"/>
              <a:gd name="connsiteY2-46" fmla="*/ 3681079 h 3681079"/>
              <a:gd name="connsiteX3-47" fmla="*/ 0 w 5813629"/>
              <a:gd name="connsiteY3-48" fmla="*/ 3462714 h 3681079"/>
              <a:gd name="connsiteX4-49" fmla="*/ 1079337 w 5813629"/>
              <a:gd name="connsiteY4-50" fmla="*/ 0 h 3681079"/>
              <a:gd name="connsiteX0-51" fmla="*/ 1079337 w 5813629"/>
              <a:gd name="connsiteY0-52" fmla="*/ 27296 h 3708375"/>
              <a:gd name="connsiteX1-53" fmla="*/ 4155517 w 5813629"/>
              <a:gd name="connsiteY1-54" fmla="*/ 0 h 3708375"/>
              <a:gd name="connsiteX2-55" fmla="*/ 5813629 w 5813629"/>
              <a:gd name="connsiteY2-56" fmla="*/ 3708375 h 3708375"/>
              <a:gd name="connsiteX3-57" fmla="*/ 0 w 5813629"/>
              <a:gd name="connsiteY3-58" fmla="*/ 3490010 h 3708375"/>
              <a:gd name="connsiteX4-59" fmla="*/ 1079337 w 5813629"/>
              <a:gd name="connsiteY4-60" fmla="*/ 27296 h 3708375"/>
              <a:gd name="connsiteX0-61" fmla="*/ 1079337 w 4155517"/>
              <a:gd name="connsiteY0-62" fmla="*/ 27296 h 3490010"/>
              <a:gd name="connsiteX1-63" fmla="*/ 4155517 w 4155517"/>
              <a:gd name="connsiteY1-64" fmla="*/ 0 h 3490010"/>
              <a:gd name="connsiteX2-65" fmla="*/ 3789757 w 4155517"/>
              <a:gd name="connsiteY2-66" fmla="*/ 2411830 h 3490010"/>
              <a:gd name="connsiteX3-67" fmla="*/ 0 w 4155517"/>
              <a:gd name="connsiteY3-68" fmla="*/ 3490010 h 3490010"/>
              <a:gd name="connsiteX4-69" fmla="*/ 1079337 w 4155517"/>
              <a:gd name="connsiteY4-70" fmla="*/ 27296 h 3490010"/>
              <a:gd name="connsiteX0-71" fmla="*/ 1079337 w 4691965"/>
              <a:gd name="connsiteY0-72" fmla="*/ 27296 h 3490010"/>
              <a:gd name="connsiteX1-73" fmla="*/ 4155517 w 4691965"/>
              <a:gd name="connsiteY1-74" fmla="*/ 0 h 3490010"/>
              <a:gd name="connsiteX2-75" fmla="*/ 4691965 w 4691965"/>
              <a:gd name="connsiteY2-76" fmla="*/ 3066927 h 3490010"/>
              <a:gd name="connsiteX3-77" fmla="*/ 0 w 4691965"/>
              <a:gd name="connsiteY3-78" fmla="*/ 3490010 h 3490010"/>
              <a:gd name="connsiteX4-79" fmla="*/ 1079337 w 4691965"/>
              <a:gd name="connsiteY4-80" fmla="*/ 27296 h 3490010"/>
              <a:gd name="connsiteX0-81" fmla="*/ 1079337 w 5167453"/>
              <a:gd name="connsiteY0-82" fmla="*/ 27296 h 5796496"/>
              <a:gd name="connsiteX1-83" fmla="*/ 4155517 w 5167453"/>
              <a:gd name="connsiteY1-84" fmla="*/ 0 h 5796496"/>
              <a:gd name="connsiteX2-85" fmla="*/ 5167453 w 5167453"/>
              <a:gd name="connsiteY2-86" fmla="*/ 5796496 h 5796496"/>
              <a:gd name="connsiteX3-87" fmla="*/ 0 w 5167453"/>
              <a:gd name="connsiteY3-88" fmla="*/ 3490010 h 5796496"/>
              <a:gd name="connsiteX4-89" fmla="*/ 1079337 w 5167453"/>
              <a:gd name="connsiteY4-90" fmla="*/ 27296 h 5796496"/>
              <a:gd name="connsiteX0-91" fmla="*/ 1079337 w 5167453"/>
              <a:gd name="connsiteY0-92" fmla="*/ 27296 h 5796496"/>
              <a:gd name="connsiteX1-93" fmla="*/ 4155517 w 5167453"/>
              <a:gd name="connsiteY1-94" fmla="*/ 0 h 5796496"/>
              <a:gd name="connsiteX2-95" fmla="*/ 5167453 w 5167453"/>
              <a:gd name="connsiteY2-96" fmla="*/ 5796496 h 5796496"/>
              <a:gd name="connsiteX3-97" fmla="*/ 0 w 5167453"/>
              <a:gd name="connsiteY3-98" fmla="*/ 3490010 h 5796496"/>
              <a:gd name="connsiteX4-99" fmla="*/ 1079337 w 5167453"/>
              <a:gd name="connsiteY4-100" fmla="*/ 27296 h 5796496"/>
              <a:gd name="connsiteX0-101" fmla="*/ 1079337 w 5167453"/>
              <a:gd name="connsiteY0-102" fmla="*/ 27296 h 5796496"/>
              <a:gd name="connsiteX1-103" fmla="*/ 4155517 w 5167453"/>
              <a:gd name="connsiteY1-104" fmla="*/ 0 h 5796496"/>
              <a:gd name="connsiteX2-105" fmla="*/ 5167453 w 5167453"/>
              <a:gd name="connsiteY2-106" fmla="*/ 5796496 h 5796496"/>
              <a:gd name="connsiteX3-107" fmla="*/ 0 w 5167453"/>
              <a:gd name="connsiteY3-108" fmla="*/ 5482596 h 5796496"/>
              <a:gd name="connsiteX4-109" fmla="*/ 1079337 w 5167453"/>
              <a:gd name="connsiteY4-110" fmla="*/ 27296 h 5796496"/>
              <a:gd name="connsiteX0-111" fmla="*/ 1823049 w 5911165"/>
              <a:gd name="connsiteY0-112" fmla="*/ 27296 h 5796497"/>
              <a:gd name="connsiteX1-113" fmla="*/ 4899229 w 5911165"/>
              <a:gd name="connsiteY1-114" fmla="*/ 0 h 5796497"/>
              <a:gd name="connsiteX2-115" fmla="*/ 5911165 w 5911165"/>
              <a:gd name="connsiteY2-116" fmla="*/ 5796496 h 5796497"/>
              <a:gd name="connsiteX3-117" fmla="*/ 0 w 5911165"/>
              <a:gd name="connsiteY3-118" fmla="*/ 5796497 h 5796497"/>
              <a:gd name="connsiteX4-119" fmla="*/ 1823049 w 5911165"/>
              <a:gd name="connsiteY4-120" fmla="*/ 27296 h 5796497"/>
              <a:gd name="connsiteX0-121" fmla="*/ 1823049 w 5911165"/>
              <a:gd name="connsiteY0-122" fmla="*/ 0 h 5796497"/>
              <a:gd name="connsiteX1-123" fmla="*/ 4899229 w 5911165"/>
              <a:gd name="connsiteY1-124" fmla="*/ 0 h 5796497"/>
              <a:gd name="connsiteX2-125" fmla="*/ 5911165 w 5911165"/>
              <a:gd name="connsiteY2-126" fmla="*/ 5796496 h 5796497"/>
              <a:gd name="connsiteX3-127" fmla="*/ 0 w 5911165"/>
              <a:gd name="connsiteY3-128" fmla="*/ 5796497 h 5796497"/>
              <a:gd name="connsiteX4-129" fmla="*/ 1823049 w 5911165"/>
              <a:gd name="connsiteY4-130" fmla="*/ 0 h 5796497"/>
              <a:gd name="connsiteX0-131" fmla="*/ 0 w 6550900"/>
              <a:gd name="connsiteY0-132" fmla="*/ 668744 h 5796497"/>
              <a:gd name="connsiteX1-133" fmla="*/ 5538964 w 6550900"/>
              <a:gd name="connsiteY1-134" fmla="*/ 0 h 5796497"/>
              <a:gd name="connsiteX2-135" fmla="*/ 6550900 w 6550900"/>
              <a:gd name="connsiteY2-136" fmla="*/ 5796496 h 5796497"/>
              <a:gd name="connsiteX3-137" fmla="*/ 639735 w 6550900"/>
              <a:gd name="connsiteY3-138" fmla="*/ 5796497 h 5796497"/>
              <a:gd name="connsiteX4-139" fmla="*/ 0 w 6550900"/>
              <a:gd name="connsiteY4-140" fmla="*/ 668744 h 5796497"/>
              <a:gd name="connsiteX0-141" fmla="*/ 0 w 6550900"/>
              <a:gd name="connsiteY0-142" fmla="*/ 668744 h 5796496"/>
              <a:gd name="connsiteX1-143" fmla="*/ 5538964 w 6550900"/>
              <a:gd name="connsiteY1-144" fmla="*/ 0 h 5796496"/>
              <a:gd name="connsiteX2-145" fmla="*/ 6550900 w 6550900"/>
              <a:gd name="connsiteY2-146" fmla="*/ 5796496 h 5796496"/>
              <a:gd name="connsiteX3-147" fmla="*/ 5751 w 6550900"/>
              <a:gd name="connsiteY3-148" fmla="*/ 5114105 h 5796496"/>
              <a:gd name="connsiteX4-149" fmla="*/ 0 w 6550900"/>
              <a:gd name="connsiteY4-150" fmla="*/ 668744 h 5796496"/>
              <a:gd name="connsiteX0-151" fmla="*/ 0 w 6550900"/>
              <a:gd name="connsiteY0-152" fmla="*/ 0 h 5127752"/>
              <a:gd name="connsiteX1-153" fmla="*/ 4356340 w 6550900"/>
              <a:gd name="connsiteY1-154" fmla="*/ 1746925 h 5127752"/>
              <a:gd name="connsiteX2-155" fmla="*/ 6550900 w 6550900"/>
              <a:gd name="connsiteY2-156" fmla="*/ 5127752 h 5127752"/>
              <a:gd name="connsiteX3-157" fmla="*/ 5751 w 6550900"/>
              <a:gd name="connsiteY3-158" fmla="*/ 4445361 h 5127752"/>
              <a:gd name="connsiteX4-159" fmla="*/ 0 w 6550900"/>
              <a:gd name="connsiteY4-160" fmla="*/ 0 h 5127752"/>
              <a:gd name="connsiteX0-161" fmla="*/ 0 w 6550900"/>
              <a:gd name="connsiteY0-162" fmla="*/ 0 h 5127752"/>
              <a:gd name="connsiteX1-163" fmla="*/ 3259060 w 6550900"/>
              <a:gd name="connsiteY1-164" fmla="*/ 1 h 5127752"/>
              <a:gd name="connsiteX2-165" fmla="*/ 6550900 w 6550900"/>
              <a:gd name="connsiteY2-166" fmla="*/ 5127752 h 5127752"/>
              <a:gd name="connsiteX3-167" fmla="*/ 5751 w 6550900"/>
              <a:gd name="connsiteY3-168" fmla="*/ 4445361 h 5127752"/>
              <a:gd name="connsiteX4-169" fmla="*/ 0 w 6550900"/>
              <a:gd name="connsiteY4-170" fmla="*/ 0 h 5127752"/>
              <a:gd name="connsiteX0-171" fmla="*/ 0 w 6270484"/>
              <a:gd name="connsiteY0-172" fmla="*/ 0 h 4445361"/>
              <a:gd name="connsiteX1-173" fmla="*/ 3259060 w 6270484"/>
              <a:gd name="connsiteY1-174" fmla="*/ 1 h 4445361"/>
              <a:gd name="connsiteX2-175" fmla="*/ 6270484 w 6270484"/>
              <a:gd name="connsiteY2-176" fmla="*/ 4445360 h 4445361"/>
              <a:gd name="connsiteX3-177" fmla="*/ 5751 w 6270484"/>
              <a:gd name="connsiteY3-178" fmla="*/ 4445361 h 4445361"/>
              <a:gd name="connsiteX4-179" fmla="*/ 0 w 6270484"/>
              <a:gd name="connsiteY4-180" fmla="*/ 0 h 44453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70484" h="4445361">
                <a:moveTo>
                  <a:pt x="0" y="0"/>
                </a:moveTo>
                <a:lnTo>
                  <a:pt x="3259060" y="1"/>
                </a:lnTo>
                <a:lnTo>
                  <a:pt x="6270484" y="4445360"/>
                </a:lnTo>
                <a:lnTo>
                  <a:pt x="5751" y="4445361"/>
                </a:lnTo>
                <a:lnTo>
                  <a:pt x="0" y="0"/>
                </a:lnTo>
                <a:close/>
              </a:path>
            </a:pathLst>
          </a:custGeom>
          <a:solidFill>
            <a:schemeClr val="bg1">
              <a:lumMod val="65000"/>
            </a:schemeClr>
          </a:solidFill>
        </p:spPr>
        <p:txBody>
          <a:bodyPr/>
          <a:lstStyle>
            <a:lvl1pPr marL="2006600" indent="-177800" algn="r">
              <a:tabLst>
                <a:tab pos="2006600" algn="l"/>
              </a:tabLst>
              <a:defRPr sz="1200" baseline="0"/>
            </a:lvl1pPr>
          </a:lstStyle>
          <a:p>
            <a:r>
              <a:rPr lang="en-US" dirty="0"/>
              <a:t>Media</a:t>
            </a:r>
            <a:endParaRPr lang="en-US" dirty="0"/>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000"/>
                            </p:stCondLst>
                            <p:childTnLst>
                              <p:par>
                                <p:cTn id="9" presetID="22" presetClass="entr" presetSubtype="4" fill="hold" grpId="0" nodeType="afterEffect">
                                  <p:stCondLst>
                                    <p:cond delay="25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down)">
                                      <p:cBhvr>
                                        <p:cTn id="11" dur="750"/>
                                        <p:tgtEl>
                                          <p:spTgt spid="9">
                                            <p:txEl>
                                              <p:pRg st="0" end="0"/>
                                            </p:txEl>
                                          </p:spTgt>
                                        </p:tgtEl>
                                      </p:cBhvr>
                                    </p:animEffect>
                                  </p:childTnLst>
                                </p:cTn>
                              </p:par>
                            </p:childTnLst>
                          </p:cTn>
                        </p:par>
                        <p:par>
                          <p:cTn id="12" fill="hold">
                            <p:stCondLst>
                              <p:cond delay="2250"/>
                            </p:stCondLst>
                            <p:childTnLst>
                              <p:par>
                                <p:cTn id="13" presetID="22" presetClass="entr" presetSubtype="1" fill="hold" grpId="0"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up)">
                                      <p:cBhvr>
                                        <p:cTn id="15" dur="500"/>
                                        <p:tgtEl>
                                          <p:spTgt spid="10">
                                            <p:txEl>
                                              <p:pRg st="0" end="0"/>
                                            </p:txEl>
                                          </p:spTgt>
                                        </p:tgtEl>
                                      </p:cBhvr>
                                    </p:animEffect>
                                  </p:childTnLst>
                                </p:cTn>
                              </p:par>
                            </p:childTnLst>
                          </p:cTn>
                        </p:par>
                        <p:par>
                          <p:cTn id="16" fill="hold">
                            <p:stCondLst>
                              <p:cond delay="2750"/>
                            </p:stCondLst>
                            <p:childTnLst>
                              <p:par>
                                <p:cTn id="17" presetID="22" presetClass="entr" presetSubtype="2"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right)">
                                      <p:cBhvr>
                                        <p:cTn id="19"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p">
        <p:tmplLst>
          <p:tmpl lvl="1">
            <p:tnLst>
              <p:par>
                <p:cTn presetID="22" presetClass="entr" presetSubtype="4"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wipe(down)">
                      <p:cBhvr>
                        <p:cTn dur="750"/>
                        <p:tgtEl>
                          <p:spTgt spid="9"/>
                        </p:tgtEl>
                      </p:cBhvr>
                    </p:animEffect>
                  </p:childTnLst>
                </p:cTn>
              </p:par>
            </p:tnLst>
          </p:tmpl>
        </p:tmplLst>
      </p:bldP>
      <p:bldP spid="10" grpId="0" build="p">
        <p:tmplLst>
          <p:tmpl lvl="1">
            <p:tnLst>
              <p:par>
                <p:cTn presetID="22" presetClass="entr" presetSubtype="1"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up)">
                      <p:cBhvr>
                        <p:cTn dur="500"/>
                        <p:tgtEl>
                          <p:spTgt spid="10"/>
                        </p:tgtEl>
                      </p:cBhvr>
                    </p:animEffect>
                  </p:childTnLst>
                </p:cTn>
              </p:par>
            </p:tnLst>
          </p:tmpl>
        </p:tmplLst>
      </p:bldP>
      <p:bldP spid="12" grpId="0" animBg="1"/>
    </p:bldLst>
  </p:timing>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630238" y="342900"/>
            <a:ext cx="2949575" cy="1200150"/>
          </a:xfrm>
        </p:spPr>
        <p:txBody>
          <a:bodyPr anchor="b"/>
          <a:lstStyle>
            <a:lvl1pPr>
              <a:defRPr sz="3200"/>
            </a:lvl1pPr>
          </a:lstStyle>
          <a:p>
            <a:r>
              <a:rPr lang="pl-PL"/>
              <a:t>Kliknij, aby edytować styl</a:t>
            </a:r>
            <a:endParaRPr lang="pl-PL"/>
          </a:p>
        </p:txBody>
      </p:sp>
      <p:sp>
        <p:nvSpPr>
          <p:cNvPr id="3" name="Symbol zastępczy obrazu 2"/>
          <p:cNvSpPr>
            <a:spLocks noGrp="1"/>
          </p:cNvSpPr>
          <p:nvPr>
            <p:ph type="pic" idx="1"/>
          </p:nvPr>
        </p:nvSpPr>
        <p:spPr>
          <a:xfrm>
            <a:off x="3887788" y="741363"/>
            <a:ext cx="4629150" cy="36544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pl-PL"/>
          </a:p>
        </p:txBody>
      </p:sp>
      <p:sp>
        <p:nvSpPr>
          <p:cNvPr id="4" name="Symbol zastępczy tekstu 3"/>
          <p:cNvSpPr>
            <a:spLocks noGrp="1"/>
          </p:cNvSpPr>
          <p:nvPr>
            <p:ph type="body" sz="half" idx="2" hasCustomPrompt="1"/>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endParaRPr lang="pl-PL"/>
          </a:p>
        </p:txBody>
      </p:sp>
      <p:sp>
        <p:nvSpPr>
          <p:cNvPr id="5" name="Symbol zastępczy daty 4"/>
          <p:cNvSpPr>
            <a:spLocks noGrp="1"/>
          </p:cNvSpPr>
          <p:nvPr>
            <p:ph type="dt" sz="half" idx="10"/>
          </p:nvPr>
        </p:nvSpPr>
        <p:spPr/>
        <p:txBody>
          <a:bodyPr/>
          <a:lstStyle/>
          <a:p>
            <a:fld id="{523DD304-8611-4DDA-833E-287634937A45}" type="datetimeFigureOut">
              <a:rPr lang="pl-PL" smtClean="0"/>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6807C68-229C-4184-8477-400FF306E45A}" type="slidenum">
              <a:rPr lang="pl-PL" smtClean="0"/>
            </a:fld>
            <a:endParaRPr lang="pl-PL"/>
          </a:p>
        </p:txBody>
      </p:sp>
    </p:spTree>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a:lstStyle/>
          <a:p>
            <a:r>
              <a:rPr lang="pl-PL"/>
              <a:t>Kliknij, aby edytować styl</a:t>
            </a:r>
            <a:endParaRPr lang="pl-PL"/>
          </a:p>
        </p:txBody>
      </p:sp>
      <p:sp>
        <p:nvSpPr>
          <p:cNvPr id="3" name="Symbol zastępczy tytułu pionowego 2"/>
          <p:cNvSpPr>
            <a:spLocks noGrp="1"/>
          </p:cNvSpPr>
          <p:nvPr>
            <p:ph type="body" orient="vert" idx="1" hasCustomPrompt="1"/>
          </p:nvPr>
        </p:nvSpPr>
        <p:spPr/>
        <p:txBody>
          <a:bodyPr vert="eaVert"/>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4" name="Symbol zastępczy daty 3"/>
          <p:cNvSpPr>
            <a:spLocks noGrp="1"/>
          </p:cNvSpPr>
          <p:nvPr>
            <p:ph type="dt" sz="half" idx="10"/>
          </p:nvPr>
        </p:nvSpPr>
        <p:spPr/>
        <p:txBody>
          <a:bodyPr/>
          <a:lstStyle/>
          <a:p>
            <a:fld id="{523DD304-8611-4DDA-833E-287634937A45}" type="datetimeFigureOut">
              <a:rPr lang="pl-PL" smtClean="0"/>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6807C68-229C-4184-8477-400FF306E45A}" type="slidenum">
              <a:rPr lang="pl-PL" smtClean="0"/>
            </a:fld>
            <a:endParaRPr lang="pl-PL"/>
          </a:p>
        </p:txBody>
      </p:sp>
    </p:spTree>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Tytuł pionowy 1"/>
          <p:cNvSpPr>
            <a:spLocks noGrp="1"/>
          </p:cNvSpPr>
          <p:nvPr>
            <p:ph type="title" orient="vert" hasCustomPrompt="1"/>
          </p:nvPr>
        </p:nvSpPr>
        <p:spPr>
          <a:xfrm>
            <a:off x="6543675" y="274638"/>
            <a:ext cx="1971675" cy="4357687"/>
          </a:xfrm>
        </p:spPr>
        <p:txBody>
          <a:bodyPr vert="eaVert"/>
          <a:lstStyle/>
          <a:p>
            <a:r>
              <a:rPr lang="pl-PL"/>
              <a:t>Kliknij, aby edytować styl</a:t>
            </a:r>
            <a:endParaRPr lang="pl-PL"/>
          </a:p>
        </p:txBody>
      </p:sp>
      <p:sp>
        <p:nvSpPr>
          <p:cNvPr id="3" name="Symbol zastępczy tytułu pionowego 2"/>
          <p:cNvSpPr>
            <a:spLocks noGrp="1"/>
          </p:cNvSpPr>
          <p:nvPr>
            <p:ph type="body" orient="vert" idx="1" hasCustomPrompt="1"/>
          </p:nvPr>
        </p:nvSpPr>
        <p:spPr>
          <a:xfrm>
            <a:off x="628650" y="274638"/>
            <a:ext cx="5762625" cy="4357687"/>
          </a:xfrm>
        </p:spPr>
        <p:txBody>
          <a:bodyPr vert="eaVert"/>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4" name="Symbol zastępczy daty 3"/>
          <p:cNvSpPr>
            <a:spLocks noGrp="1"/>
          </p:cNvSpPr>
          <p:nvPr>
            <p:ph type="dt" sz="half" idx="10"/>
          </p:nvPr>
        </p:nvSpPr>
        <p:spPr/>
        <p:txBody>
          <a:bodyPr/>
          <a:lstStyle/>
          <a:p>
            <a:fld id="{523DD304-8611-4DDA-833E-287634937A45}" type="datetimeFigureOut">
              <a:rPr lang="pl-PL" smtClean="0"/>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6807C68-229C-4184-8477-400FF306E45A}" type="slidenum">
              <a:rPr lang="pl-PL" smtClean="0"/>
            </a:fld>
            <a:endParaRPr lang="pl-P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Our misson 02">
    <p:spTree>
      <p:nvGrpSpPr>
        <p:cNvPr id="1" name=""/>
        <p:cNvGrpSpPr/>
        <p:nvPr/>
      </p:nvGrpSpPr>
      <p:grpSpPr>
        <a:xfrm>
          <a:off x="0" y="0"/>
          <a:ext cx="0" cy="0"/>
          <a:chOff x="0" y="0"/>
          <a:chExt cx="0" cy="0"/>
        </a:xfrm>
      </p:grpSpPr>
      <p:sp>
        <p:nvSpPr>
          <p:cNvPr id="22" name="Parallelogram 5"/>
          <p:cNvSpPr/>
          <p:nvPr userDrawn="1"/>
        </p:nvSpPr>
        <p:spPr>
          <a:xfrm rot="20544283" flipV="1">
            <a:off x="6556336" y="-1040327"/>
            <a:ext cx="2091643" cy="6865774"/>
          </a:xfrm>
          <a:custGeom>
            <a:avLst/>
            <a:gdLst>
              <a:gd name="connsiteX0" fmla="*/ 0 w 1901952"/>
              <a:gd name="connsiteY0" fmla="*/ 2907380 h 2907380"/>
              <a:gd name="connsiteX1" fmla="*/ 475488 w 1901952"/>
              <a:gd name="connsiteY1" fmla="*/ 0 h 2907380"/>
              <a:gd name="connsiteX2" fmla="*/ 1901952 w 1901952"/>
              <a:gd name="connsiteY2" fmla="*/ 0 h 2907380"/>
              <a:gd name="connsiteX3" fmla="*/ 1426464 w 1901952"/>
              <a:gd name="connsiteY3" fmla="*/ 2907380 h 2907380"/>
              <a:gd name="connsiteX4" fmla="*/ 0 w 1901952"/>
              <a:gd name="connsiteY4" fmla="*/ 2907380 h 2907380"/>
              <a:gd name="connsiteX0-1" fmla="*/ 0 w 3861380"/>
              <a:gd name="connsiteY0-2" fmla="*/ 3999910 h 3999910"/>
              <a:gd name="connsiteX1-3" fmla="*/ 475488 w 3861380"/>
              <a:gd name="connsiteY1-4" fmla="*/ 1092530 h 3999910"/>
              <a:gd name="connsiteX2-5" fmla="*/ 3861380 w 3861380"/>
              <a:gd name="connsiteY2-6" fmla="*/ 0 h 3999910"/>
              <a:gd name="connsiteX3-7" fmla="*/ 1426464 w 3861380"/>
              <a:gd name="connsiteY3-8" fmla="*/ 3999910 h 3999910"/>
              <a:gd name="connsiteX4-9" fmla="*/ 0 w 3861380"/>
              <a:gd name="connsiteY4-10" fmla="*/ 3999910 h 3999910"/>
              <a:gd name="connsiteX0-11" fmla="*/ 0 w 3861380"/>
              <a:gd name="connsiteY0-12" fmla="*/ 5270570 h 5270570"/>
              <a:gd name="connsiteX1-13" fmla="*/ 3278065 w 3861380"/>
              <a:gd name="connsiteY1-14" fmla="*/ 0 h 5270570"/>
              <a:gd name="connsiteX2-15" fmla="*/ 3861380 w 3861380"/>
              <a:gd name="connsiteY2-16" fmla="*/ 1270660 h 5270570"/>
              <a:gd name="connsiteX3-17" fmla="*/ 1426464 w 3861380"/>
              <a:gd name="connsiteY3-18" fmla="*/ 5270570 h 5270570"/>
              <a:gd name="connsiteX4-19" fmla="*/ 0 w 3861380"/>
              <a:gd name="connsiteY4-20" fmla="*/ 5270570 h 5270570"/>
              <a:gd name="connsiteX0-21" fmla="*/ 0 w 4336393"/>
              <a:gd name="connsiteY0-22" fmla="*/ 5270570 h 5270570"/>
              <a:gd name="connsiteX1-23" fmla="*/ 3278065 w 4336393"/>
              <a:gd name="connsiteY1-24" fmla="*/ 0 h 5270570"/>
              <a:gd name="connsiteX2-25" fmla="*/ 4336393 w 4336393"/>
              <a:gd name="connsiteY2-26" fmla="*/ 522515 h 5270570"/>
              <a:gd name="connsiteX3-27" fmla="*/ 1426464 w 4336393"/>
              <a:gd name="connsiteY3-28" fmla="*/ 5270570 h 5270570"/>
              <a:gd name="connsiteX4-29" fmla="*/ 0 w 4336393"/>
              <a:gd name="connsiteY4-30" fmla="*/ 5270570 h 5270570"/>
              <a:gd name="connsiteX0-31" fmla="*/ 0 w 4336393"/>
              <a:gd name="connsiteY0-32" fmla="*/ 5436824 h 5436824"/>
              <a:gd name="connsiteX1-33" fmla="*/ 3384943 w 4336393"/>
              <a:gd name="connsiteY1-34" fmla="*/ 0 h 5436824"/>
              <a:gd name="connsiteX2-35" fmla="*/ 4336393 w 4336393"/>
              <a:gd name="connsiteY2-36" fmla="*/ 688769 h 5436824"/>
              <a:gd name="connsiteX3-37" fmla="*/ 1426464 w 4336393"/>
              <a:gd name="connsiteY3-38" fmla="*/ 5436824 h 5436824"/>
              <a:gd name="connsiteX4-39" fmla="*/ 0 w 4336393"/>
              <a:gd name="connsiteY4-40" fmla="*/ 5436824 h 5436824"/>
              <a:gd name="connsiteX0-41" fmla="*/ 0 w 4336393"/>
              <a:gd name="connsiteY0-42" fmla="*/ 5436824 h 5436824"/>
              <a:gd name="connsiteX1-43" fmla="*/ 3373068 w 4336393"/>
              <a:gd name="connsiteY1-44" fmla="*/ 0 h 5436824"/>
              <a:gd name="connsiteX2-45" fmla="*/ 4336393 w 4336393"/>
              <a:gd name="connsiteY2-46" fmla="*/ 688769 h 5436824"/>
              <a:gd name="connsiteX3-47" fmla="*/ 1426464 w 4336393"/>
              <a:gd name="connsiteY3-48" fmla="*/ 5436824 h 5436824"/>
              <a:gd name="connsiteX4-49" fmla="*/ 0 w 4336393"/>
              <a:gd name="connsiteY4-50" fmla="*/ 5436824 h 5436824"/>
              <a:gd name="connsiteX0-51" fmla="*/ 0 w 4336393"/>
              <a:gd name="connsiteY0-52" fmla="*/ 5459203 h 5459203"/>
              <a:gd name="connsiteX1-53" fmla="*/ 3328809 w 4336393"/>
              <a:gd name="connsiteY1-54" fmla="*/ 0 h 5459203"/>
              <a:gd name="connsiteX2-55" fmla="*/ 4336393 w 4336393"/>
              <a:gd name="connsiteY2-56" fmla="*/ 711148 h 5459203"/>
              <a:gd name="connsiteX3-57" fmla="*/ 1426464 w 4336393"/>
              <a:gd name="connsiteY3-58" fmla="*/ 5459203 h 5459203"/>
              <a:gd name="connsiteX4-59" fmla="*/ 0 w 4336393"/>
              <a:gd name="connsiteY4-60" fmla="*/ 5459203 h 5459203"/>
              <a:gd name="connsiteX0-61" fmla="*/ 0 w 4181488"/>
              <a:gd name="connsiteY0-62" fmla="*/ 5459203 h 5459203"/>
              <a:gd name="connsiteX1-63" fmla="*/ 3328809 w 4181488"/>
              <a:gd name="connsiteY1-64" fmla="*/ 0 h 5459203"/>
              <a:gd name="connsiteX2-65" fmla="*/ 4181488 w 4181488"/>
              <a:gd name="connsiteY2-66" fmla="*/ 386662 h 5459203"/>
              <a:gd name="connsiteX3-67" fmla="*/ 1426464 w 4181488"/>
              <a:gd name="connsiteY3-68" fmla="*/ 5459203 h 5459203"/>
              <a:gd name="connsiteX4-69" fmla="*/ 0 w 4181488"/>
              <a:gd name="connsiteY4-70" fmla="*/ 5459203 h 5459203"/>
              <a:gd name="connsiteX0-71" fmla="*/ 0 w 4181488"/>
              <a:gd name="connsiteY0-72" fmla="*/ 5459203 h 5548717"/>
              <a:gd name="connsiteX1-73" fmla="*/ 3328809 w 4181488"/>
              <a:gd name="connsiteY1-74" fmla="*/ 0 h 5548717"/>
              <a:gd name="connsiteX2-75" fmla="*/ 4181488 w 4181488"/>
              <a:gd name="connsiteY2-76" fmla="*/ 386662 h 5548717"/>
              <a:gd name="connsiteX3-77" fmla="*/ 939619 w 4181488"/>
              <a:gd name="connsiteY3-78" fmla="*/ 5548717 h 5548717"/>
              <a:gd name="connsiteX4-79" fmla="*/ 0 w 4181488"/>
              <a:gd name="connsiteY4-80" fmla="*/ 5459203 h 5548717"/>
              <a:gd name="connsiteX0-81" fmla="*/ 0 w 4181488"/>
              <a:gd name="connsiteY0-82" fmla="*/ 5459203 h 5481583"/>
              <a:gd name="connsiteX1-83" fmla="*/ 3328809 w 4181488"/>
              <a:gd name="connsiteY1-84" fmla="*/ 0 h 5481583"/>
              <a:gd name="connsiteX2-85" fmla="*/ 4181488 w 4181488"/>
              <a:gd name="connsiteY2-86" fmla="*/ 386662 h 5481583"/>
              <a:gd name="connsiteX3-87" fmla="*/ 1083460 w 4181488"/>
              <a:gd name="connsiteY3-88" fmla="*/ 5481583 h 5481583"/>
              <a:gd name="connsiteX4-89" fmla="*/ 0 w 4181488"/>
              <a:gd name="connsiteY4-90" fmla="*/ 5459203 h 5481583"/>
              <a:gd name="connsiteX0-91" fmla="*/ 0 w 4181488"/>
              <a:gd name="connsiteY0-92" fmla="*/ 5515149 h 5537529"/>
              <a:gd name="connsiteX1-93" fmla="*/ 3317744 w 4181488"/>
              <a:gd name="connsiteY1-94" fmla="*/ 0 h 5537529"/>
              <a:gd name="connsiteX2-95" fmla="*/ 4181488 w 4181488"/>
              <a:gd name="connsiteY2-96" fmla="*/ 442608 h 5537529"/>
              <a:gd name="connsiteX3-97" fmla="*/ 1083460 w 4181488"/>
              <a:gd name="connsiteY3-98" fmla="*/ 5537529 h 5537529"/>
              <a:gd name="connsiteX4-99" fmla="*/ 0 w 4181488"/>
              <a:gd name="connsiteY4-100" fmla="*/ 5515149 h 5537529"/>
              <a:gd name="connsiteX0-101" fmla="*/ 0 w 4203618"/>
              <a:gd name="connsiteY0-102" fmla="*/ 5537528 h 5537529"/>
              <a:gd name="connsiteX1-103" fmla="*/ 3339874 w 4203618"/>
              <a:gd name="connsiteY1-104" fmla="*/ 0 h 5537529"/>
              <a:gd name="connsiteX2-105" fmla="*/ 4203618 w 4203618"/>
              <a:gd name="connsiteY2-106" fmla="*/ 442608 h 5537529"/>
              <a:gd name="connsiteX3-107" fmla="*/ 1105590 w 4203618"/>
              <a:gd name="connsiteY3-108" fmla="*/ 5537529 h 5537529"/>
              <a:gd name="connsiteX4-109" fmla="*/ 0 w 4203618"/>
              <a:gd name="connsiteY4-110" fmla="*/ 5537528 h 5537529"/>
              <a:gd name="connsiteX0-111" fmla="*/ 0 w 4038924"/>
              <a:gd name="connsiteY0-112" fmla="*/ 5537528 h 5537529"/>
              <a:gd name="connsiteX1-113" fmla="*/ 3175180 w 4038924"/>
              <a:gd name="connsiteY1-114" fmla="*/ 0 h 5537529"/>
              <a:gd name="connsiteX2-115" fmla="*/ 4038924 w 4038924"/>
              <a:gd name="connsiteY2-116" fmla="*/ 442608 h 5537529"/>
              <a:gd name="connsiteX3-117" fmla="*/ 940896 w 4038924"/>
              <a:gd name="connsiteY3-118" fmla="*/ 5537529 h 5537529"/>
              <a:gd name="connsiteX4-119" fmla="*/ 0 w 4038924"/>
              <a:gd name="connsiteY4-120" fmla="*/ 5537528 h 5537529"/>
              <a:gd name="connsiteX0-121" fmla="*/ 0 w 4038924"/>
              <a:gd name="connsiteY0-122" fmla="*/ 5492771 h 5492772"/>
              <a:gd name="connsiteX1-123" fmla="*/ 3375165 w 4038924"/>
              <a:gd name="connsiteY1-124" fmla="*/ 0 h 5492772"/>
              <a:gd name="connsiteX2-125" fmla="*/ 4038924 w 4038924"/>
              <a:gd name="connsiteY2-126" fmla="*/ 397851 h 5492772"/>
              <a:gd name="connsiteX3-127" fmla="*/ 940896 w 4038924"/>
              <a:gd name="connsiteY3-128" fmla="*/ 5492772 h 5492772"/>
              <a:gd name="connsiteX4-129" fmla="*/ 0 w 4038924"/>
              <a:gd name="connsiteY4-130" fmla="*/ 5492771 h 5492772"/>
              <a:gd name="connsiteX0-131" fmla="*/ 0 w 4038924"/>
              <a:gd name="connsiteY0-132" fmla="*/ 5492771 h 5492772"/>
              <a:gd name="connsiteX1-133" fmla="*/ 3304583 w 4038924"/>
              <a:gd name="connsiteY1-134" fmla="*/ 0 h 5492772"/>
              <a:gd name="connsiteX2-135" fmla="*/ 4038924 w 4038924"/>
              <a:gd name="connsiteY2-136" fmla="*/ 397851 h 5492772"/>
              <a:gd name="connsiteX3-137" fmla="*/ 940896 w 4038924"/>
              <a:gd name="connsiteY3-138" fmla="*/ 5492772 h 5492772"/>
              <a:gd name="connsiteX4-139" fmla="*/ 0 w 4038924"/>
              <a:gd name="connsiteY4-140" fmla="*/ 5492771 h 5492772"/>
              <a:gd name="connsiteX0-141" fmla="*/ 0 w 4038924"/>
              <a:gd name="connsiteY0-142" fmla="*/ 5459203 h 5459204"/>
              <a:gd name="connsiteX1-143" fmla="*/ 3328110 w 4038924"/>
              <a:gd name="connsiteY1-144" fmla="*/ 0 h 5459204"/>
              <a:gd name="connsiteX2-145" fmla="*/ 4038924 w 4038924"/>
              <a:gd name="connsiteY2-146" fmla="*/ 364283 h 5459204"/>
              <a:gd name="connsiteX3-147" fmla="*/ 940896 w 4038924"/>
              <a:gd name="connsiteY3-148" fmla="*/ 5459204 h 5459204"/>
              <a:gd name="connsiteX4-149" fmla="*/ 0 w 4038924"/>
              <a:gd name="connsiteY4-150" fmla="*/ 5459203 h 5459204"/>
              <a:gd name="connsiteX0-151" fmla="*/ 0 w 5375668"/>
              <a:gd name="connsiteY0-152" fmla="*/ 5459203 h 5459204"/>
              <a:gd name="connsiteX1-153" fmla="*/ 3328110 w 5375668"/>
              <a:gd name="connsiteY1-154" fmla="*/ 0 h 5459204"/>
              <a:gd name="connsiteX2-155" fmla="*/ 5375669 w 5375668"/>
              <a:gd name="connsiteY2-156" fmla="*/ 441327 h 5459204"/>
              <a:gd name="connsiteX3-157" fmla="*/ 940896 w 5375668"/>
              <a:gd name="connsiteY3-158" fmla="*/ 5459204 h 5459204"/>
              <a:gd name="connsiteX4-159" fmla="*/ 0 w 5375668"/>
              <a:gd name="connsiteY4-160" fmla="*/ 5459203 h 5459204"/>
              <a:gd name="connsiteX0-161" fmla="*/ 0 w 5375668"/>
              <a:gd name="connsiteY0-162" fmla="*/ 5289317 h 5289318"/>
              <a:gd name="connsiteX1-163" fmla="*/ 3809905 w 5375668"/>
              <a:gd name="connsiteY1-164" fmla="*/ 0 h 5289318"/>
              <a:gd name="connsiteX2-165" fmla="*/ 5375669 w 5375668"/>
              <a:gd name="connsiteY2-166" fmla="*/ 271441 h 5289318"/>
              <a:gd name="connsiteX3-167" fmla="*/ 940896 w 5375668"/>
              <a:gd name="connsiteY3-168" fmla="*/ 5289318 h 5289318"/>
              <a:gd name="connsiteX4-169" fmla="*/ 0 w 5375668"/>
              <a:gd name="connsiteY4-170" fmla="*/ 5289317 h 5289318"/>
              <a:gd name="connsiteX0-171" fmla="*/ 0 w 4173366"/>
              <a:gd name="connsiteY0-172" fmla="*/ 5289317 h 5289318"/>
              <a:gd name="connsiteX1-173" fmla="*/ 3809905 w 4173366"/>
              <a:gd name="connsiteY1-174" fmla="*/ 0 h 5289318"/>
              <a:gd name="connsiteX2-175" fmla="*/ 4173366 w 4173366"/>
              <a:gd name="connsiteY2-176" fmla="*/ 24253 h 5289318"/>
              <a:gd name="connsiteX3-177" fmla="*/ 940896 w 4173366"/>
              <a:gd name="connsiteY3-178" fmla="*/ 5289318 h 5289318"/>
              <a:gd name="connsiteX4-179" fmla="*/ 0 w 4173366"/>
              <a:gd name="connsiteY4-180" fmla="*/ 5289317 h 5289318"/>
              <a:gd name="connsiteX0-181" fmla="*/ 1 w 4739989"/>
              <a:gd name="connsiteY0-182" fmla="*/ 5273076 h 5289318"/>
              <a:gd name="connsiteX1-183" fmla="*/ 4376528 w 4739989"/>
              <a:gd name="connsiteY1-184" fmla="*/ 0 h 5289318"/>
              <a:gd name="connsiteX2-185" fmla="*/ 4739989 w 4739989"/>
              <a:gd name="connsiteY2-186" fmla="*/ 24253 h 5289318"/>
              <a:gd name="connsiteX3-187" fmla="*/ 1507519 w 4739989"/>
              <a:gd name="connsiteY3-188" fmla="*/ 5289318 h 5289318"/>
              <a:gd name="connsiteX4-189" fmla="*/ 1 w 4739989"/>
              <a:gd name="connsiteY4-190" fmla="*/ 5273076 h 5289318"/>
              <a:gd name="connsiteX0-191" fmla="*/ 1 w 4739989"/>
              <a:gd name="connsiteY0-192" fmla="*/ 5311493 h 5327735"/>
              <a:gd name="connsiteX1-193" fmla="*/ 4730301 w 4739989"/>
              <a:gd name="connsiteY1-194" fmla="*/ 0 h 5327735"/>
              <a:gd name="connsiteX2-195" fmla="*/ 4739989 w 4739989"/>
              <a:gd name="connsiteY2-196" fmla="*/ 62670 h 5327735"/>
              <a:gd name="connsiteX3-197" fmla="*/ 1507519 w 4739989"/>
              <a:gd name="connsiteY3-198" fmla="*/ 5327735 h 5327735"/>
              <a:gd name="connsiteX4-199" fmla="*/ 1 w 4739989"/>
              <a:gd name="connsiteY4-200" fmla="*/ 5311493 h 532773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739989" h="5327735">
                <a:moveTo>
                  <a:pt x="1" y="5311493"/>
                </a:moveTo>
                <a:lnTo>
                  <a:pt x="4730301" y="0"/>
                </a:lnTo>
                <a:lnTo>
                  <a:pt x="4739989" y="62670"/>
                </a:lnTo>
                <a:lnTo>
                  <a:pt x="1507519" y="5327735"/>
                </a:lnTo>
                <a:lnTo>
                  <a:pt x="1" y="5311493"/>
                </a:lnTo>
                <a:close/>
              </a:path>
            </a:pathLst>
          </a:custGeom>
          <a:solidFill>
            <a:srgbClr val="C9C9C9"/>
          </a:solidFill>
          <a:ln>
            <a:noFill/>
          </a:ln>
          <a:effectLst>
            <a:outerShdw blurRad="190500" dist="38100" dir="81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5"/>
          <p:cNvSpPr/>
          <p:nvPr userDrawn="1"/>
        </p:nvSpPr>
        <p:spPr>
          <a:xfrm flipV="1">
            <a:off x="6257544" y="-676447"/>
            <a:ext cx="3781806" cy="5793970"/>
          </a:xfrm>
          <a:custGeom>
            <a:avLst/>
            <a:gdLst>
              <a:gd name="connsiteX0" fmla="*/ 0 w 1901952"/>
              <a:gd name="connsiteY0" fmla="*/ 2907380 h 2907380"/>
              <a:gd name="connsiteX1" fmla="*/ 475488 w 1901952"/>
              <a:gd name="connsiteY1" fmla="*/ 0 h 2907380"/>
              <a:gd name="connsiteX2" fmla="*/ 1901952 w 1901952"/>
              <a:gd name="connsiteY2" fmla="*/ 0 h 2907380"/>
              <a:gd name="connsiteX3" fmla="*/ 1426464 w 1901952"/>
              <a:gd name="connsiteY3" fmla="*/ 2907380 h 2907380"/>
              <a:gd name="connsiteX4" fmla="*/ 0 w 1901952"/>
              <a:gd name="connsiteY4" fmla="*/ 2907380 h 2907380"/>
              <a:gd name="connsiteX0-1" fmla="*/ 0 w 3861380"/>
              <a:gd name="connsiteY0-2" fmla="*/ 3999910 h 3999910"/>
              <a:gd name="connsiteX1-3" fmla="*/ 475488 w 3861380"/>
              <a:gd name="connsiteY1-4" fmla="*/ 1092530 h 3999910"/>
              <a:gd name="connsiteX2-5" fmla="*/ 3861380 w 3861380"/>
              <a:gd name="connsiteY2-6" fmla="*/ 0 h 3999910"/>
              <a:gd name="connsiteX3-7" fmla="*/ 1426464 w 3861380"/>
              <a:gd name="connsiteY3-8" fmla="*/ 3999910 h 3999910"/>
              <a:gd name="connsiteX4-9" fmla="*/ 0 w 3861380"/>
              <a:gd name="connsiteY4-10" fmla="*/ 3999910 h 3999910"/>
              <a:gd name="connsiteX0-11" fmla="*/ 0 w 3861380"/>
              <a:gd name="connsiteY0-12" fmla="*/ 5270570 h 5270570"/>
              <a:gd name="connsiteX1-13" fmla="*/ 3278065 w 3861380"/>
              <a:gd name="connsiteY1-14" fmla="*/ 0 h 5270570"/>
              <a:gd name="connsiteX2-15" fmla="*/ 3861380 w 3861380"/>
              <a:gd name="connsiteY2-16" fmla="*/ 1270660 h 5270570"/>
              <a:gd name="connsiteX3-17" fmla="*/ 1426464 w 3861380"/>
              <a:gd name="connsiteY3-18" fmla="*/ 5270570 h 5270570"/>
              <a:gd name="connsiteX4-19" fmla="*/ 0 w 3861380"/>
              <a:gd name="connsiteY4-20" fmla="*/ 5270570 h 5270570"/>
              <a:gd name="connsiteX0-21" fmla="*/ 0 w 4336393"/>
              <a:gd name="connsiteY0-22" fmla="*/ 5270570 h 5270570"/>
              <a:gd name="connsiteX1-23" fmla="*/ 3278065 w 4336393"/>
              <a:gd name="connsiteY1-24" fmla="*/ 0 h 5270570"/>
              <a:gd name="connsiteX2-25" fmla="*/ 4336393 w 4336393"/>
              <a:gd name="connsiteY2-26" fmla="*/ 522515 h 5270570"/>
              <a:gd name="connsiteX3-27" fmla="*/ 1426464 w 4336393"/>
              <a:gd name="connsiteY3-28" fmla="*/ 5270570 h 5270570"/>
              <a:gd name="connsiteX4-29" fmla="*/ 0 w 4336393"/>
              <a:gd name="connsiteY4-30" fmla="*/ 5270570 h 5270570"/>
              <a:gd name="connsiteX0-31" fmla="*/ 0 w 4336393"/>
              <a:gd name="connsiteY0-32" fmla="*/ 5436824 h 5436824"/>
              <a:gd name="connsiteX1-33" fmla="*/ 3384943 w 4336393"/>
              <a:gd name="connsiteY1-34" fmla="*/ 0 h 5436824"/>
              <a:gd name="connsiteX2-35" fmla="*/ 4336393 w 4336393"/>
              <a:gd name="connsiteY2-36" fmla="*/ 688769 h 5436824"/>
              <a:gd name="connsiteX3-37" fmla="*/ 1426464 w 4336393"/>
              <a:gd name="connsiteY3-38" fmla="*/ 5436824 h 5436824"/>
              <a:gd name="connsiteX4-39" fmla="*/ 0 w 4336393"/>
              <a:gd name="connsiteY4-40" fmla="*/ 5436824 h 5436824"/>
              <a:gd name="connsiteX0-41" fmla="*/ 0 w 4336393"/>
              <a:gd name="connsiteY0-42" fmla="*/ 5436824 h 5436824"/>
              <a:gd name="connsiteX1-43" fmla="*/ 3373068 w 4336393"/>
              <a:gd name="connsiteY1-44" fmla="*/ 0 h 5436824"/>
              <a:gd name="connsiteX2-45" fmla="*/ 4336393 w 4336393"/>
              <a:gd name="connsiteY2-46" fmla="*/ 688769 h 5436824"/>
              <a:gd name="connsiteX3-47" fmla="*/ 1426464 w 4336393"/>
              <a:gd name="connsiteY3-48" fmla="*/ 5436824 h 5436824"/>
              <a:gd name="connsiteX4-49" fmla="*/ 0 w 4336393"/>
              <a:gd name="connsiteY4-50" fmla="*/ 5436824 h 5436824"/>
              <a:gd name="connsiteX0-51" fmla="*/ 0 w 4336393"/>
              <a:gd name="connsiteY0-52" fmla="*/ 5459203 h 5459203"/>
              <a:gd name="connsiteX1-53" fmla="*/ 3328809 w 4336393"/>
              <a:gd name="connsiteY1-54" fmla="*/ 0 h 5459203"/>
              <a:gd name="connsiteX2-55" fmla="*/ 4336393 w 4336393"/>
              <a:gd name="connsiteY2-56" fmla="*/ 711148 h 5459203"/>
              <a:gd name="connsiteX3-57" fmla="*/ 1426464 w 4336393"/>
              <a:gd name="connsiteY3-58" fmla="*/ 5459203 h 5459203"/>
              <a:gd name="connsiteX4-59" fmla="*/ 0 w 4336393"/>
              <a:gd name="connsiteY4-60" fmla="*/ 5459203 h 5459203"/>
              <a:gd name="connsiteX0-61" fmla="*/ 0 w 4181488"/>
              <a:gd name="connsiteY0-62" fmla="*/ 5459203 h 5459203"/>
              <a:gd name="connsiteX1-63" fmla="*/ 3328809 w 4181488"/>
              <a:gd name="connsiteY1-64" fmla="*/ 0 h 5459203"/>
              <a:gd name="connsiteX2-65" fmla="*/ 4181488 w 4181488"/>
              <a:gd name="connsiteY2-66" fmla="*/ 386662 h 5459203"/>
              <a:gd name="connsiteX3-67" fmla="*/ 1426464 w 4181488"/>
              <a:gd name="connsiteY3-68" fmla="*/ 5459203 h 5459203"/>
              <a:gd name="connsiteX4-69" fmla="*/ 0 w 4181488"/>
              <a:gd name="connsiteY4-70" fmla="*/ 5459203 h 5459203"/>
              <a:gd name="connsiteX0-71" fmla="*/ 0 w 4181488"/>
              <a:gd name="connsiteY0-72" fmla="*/ 5459203 h 5548717"/>
              <a:gd name="connsiteX1-73" fmla="*/ 3328809 w 4181488"/>
              <a:gd name="connsiteY1-74" fmla="*/ 0 h 5548717"/>
              <a:gd name="connsiteX2-75" fmla="*/ 4181488 w 4181488"/>
              <a:gd name="connsiteY2-76" fmla="*/ 386662 h 5548717"/>
              <a:gd name="connsiteX3-77" fmla="*/ 939619 w 4181488"/>
              <a:gd name="connsiteY3-78" fmla="*/ 5548717 h 5548717"/>
              <a:gd name="connsiteX4-79" fmla="*/ 0 w 4181488"/>
              <a:gd name="connsiteY4-80" fmla="*/ 5459203 h 5548717"/>
              <a:gd name="connsiteX0-81" fmla="*/ 0 w 4181488"/>
              <a:gd name="connsiteY0-82" fmla="*/ 5459203 h 5481583"/>
              <a:gd name="connsiteX1-83" fmla="*/ 3328809 w 4181488"/>
              <a:gd name="connsiteY1-84" fmla="*/ 0 h 5481583"/>
              <a:gd name="connsiteX2-85" fmla="*/ 4181488 w 4181488"/>
              <a:gd name="connsiteY2-86" fmla="*/ 386662 h 5481583"/>
              <a:gd name="connsiteX3-87" fmla="*/ 1083460 w 4181488"/>
              <a:gd name="connsiteY3-88" fmla="*/ 5481583 h 5481583"/>
              <a:gd name="connsiteX4-89" fmla="*/ 0 w 4181488"/>
              <a:gd name="connsiteY4-90" fmla="*/ 5459203 h 5481583"/>
              <a:gd name="connsiteX0-91" fmla="*/ 0 w 4181488"/>
              <a:gd name="connsiteY0-92" fmla="*/ 5515149 h 5537529"/>
              <a:gd name="connsiteX1-93" fmla="*/ 3317744 w 4181488"/>
              <a:gd name="connsiteY1-94" fmla="*/ 0 h 5537529"/>
              <a:gd name="connsiteX2-95" fmla="*/ 4181488 w 4181488"/>
              <a:gd name="connsiteY2-96" fmla="*/ 442608 h 5537529"/>
              <a:gd name="connsiteX3-97" fmla="*/ 1083460 w 4181488"/>
              <a:gd name="connsiteY3-98" fmla="*/ 5537529 h 5537529"/>
              <a:gd name="connsiteX4-99" fmla="*/ 0 w 4181488"/>
              <a:gd name="connsiteY4-100" fmla="*/ 5515149 h 5537529"/>
              <a:gd name="connsiteX0-101" fmla="*/ 0 w 4203618"/>
              <a:gd name="connsiteY0-102" fmla="*/ 5537528 h 5537529"/>
              <a:gd name="connsiteX1-103" fmla="*/ 3339874 w 4203618"/>
              <a:gd name="connsiteY1-104" fmla="*/ 0 h 5537529"/>
              <a:gd name="connsiteX2-105" fmla="*/ 4203618 w 4203618"/>
              <a:gd name="connsiteY2-106" fmla="*/ 442608 h 5537529"/>
              <a:gd name="connsiteX3-107" fmla="*/ 1105590 w 4203618"/>
              <a:gd name="connsiteY3-108" fmla="*/ 5537529 h 5537529"/>
              <a:gd name="connsiteX4-109" fmla="*/ 0 w 4203618"/>
              <a:gd name="connsiteY4-110" fmla="*/ 5537528 h 5537529"/>
              <a:gd name="connsiteX0-111" fmla="*/ 0 w 4038924"/>
              <a:gd name="connsiteY0-112" fmla="*/ 5537528 h 5537529"/>
              <a:gd name="connsiteX1-113" fmla="*/ 3175180 w 4038924"/>
              <a:gd name="connsiteY1-114" fmla="*/ 0 h 5537529"/>
              <a:gd name="connsiteX2-115" fmla="*/ 4038924 w 4038924"/>
              <a:gd name="connsiteY2-116" fmla="*/ 442608 h 5537529"/>
              <a:gd name="connsiteX3-117" fmla="*/ 940896 w 4038924"/>
              <a:gd name="connsiteY3-118" fmla="*/ 5537529 h 5537529"/>
              <a:gd name="connsiteX4-119" fmla="*/ 0 w 4038924"/>
              <a:gd name="connsiteY4-120" fmla="*/ 5537528 h 5537529"/>
              <a:gd name="connsiteX0-121" fmla="*/ 0 w 4038924"/>
              <a:gd name="connsiteY0-122" fmla="*/ 5492771 h 5492772"/>
              <a:gd name="connsiteX1-123" fmla="*/ 3375165 w 4038924"/>
              <a:gd name="connsiteY1-124" fmla="*/ 0 h 5492772"/>
              <a:gd name="connsiteX2-125" fmla="*/ 4038924 w 4038924"/>
              <a:gd name="connsiteY2-126" fmla="*/ 397851 h 5492772"/>
              <a:gd name="connsiteX3-127" fmla="*/ 940896 w 4038924"/>
              <a:gd name="connsiteY3-128" fmla="*/ 5492772 h 5492772"/>
              <a:gd name="connsiteX4-129" fmla="*/ 0 w 4038924"/>
              <a:gd name="connsiteY4-130" fmla="*/ 5492771 h 5492772"/>
              <a:gd name="connsiteX0-131" fmla="*/ 0 w 4038924"/>
              <a:gd name="connsiteY0-132" fmla="*/ 5492771 h 5492772"/>
              <a:gd name="connsiteX1-133" fmla="*/ 3304583 w 4038924"/>
              <a:gd name="connsiteY1-134" fmla="*/ 0 h 5492772"/>
              <a:gd name="connsiteX2-135" fmla="*/ 4038924 w 4038924"/>
              <a:gd name="connsiteY2-136" fmla="*/ 397851 h 5492772"/>
              <a:gd name="connsiteX3-137" fmla="*/ 940896 w 4038924"/>
              <a:gd name="connsiteY3-138" fmla="*/ 5492772 h 5492772"/>
              <a:gd name="connsiteX4-139" fmla="*/ 0 w 4038924"/>
              <a:gd name="connsiteY4-140" fmla="*/ 5492771 h 5492772"/>
              <a:gd name="connsiteX0-141" fmla="*/ 0 w 4038924"/>
              <a:gd name="connsiteY0-142" fmla="*/ 5459203 h 5459204"/>
              <a:gd name="connsiteX1-143" fmla="*/ 3328110 w 4038924"/>
              <a:gd name="connsiteY1-144" fmla="*/ 0 h 5459204"/>
              <a:gd name="connsiteX2-145" fmla="*/ 4038924 w 4038924"/>
              <a:gd name="connsiteY2-146" fmla="*/ 364283 h 5459204"/>
              <a:gd name="connsiteX3-147" fmla="*/ 940896 w 4038924"/>
              <a:gd name="connsiteY3-148" fmla="*/ 5459204 h 5459204"/>
              <a:gd name="connsiteX4-149" fmla="*/ 0 w 4038924"/>
              <a:gd name="connsiteY4-150" fmla="*/ 5459203 h 5459204"/>
              <a:gd name="connsiteX0-151" fmla="*/ 0 w 4038924"/>
              <a:gd name="connsiteY0-152" fmla="*/ 5459203 h 5459203"/>
              <a:gd name="connsiteX1-153" fmla="*/ 3328110 w 4038924"/>
              <a:gd name="connsiteY1-154" fmla="*/ 0 h 5459203"/>
              <a:gd name="connsiteX2-155" fmla="*/ 4038924 w 4038924"/>
              <a:gd name="connsiteY2-156" fmla="*/ 364283 h 5459203"/>
              <a:gd name="connsiteX3-157" fmla="*/ 1252301 w 4038924"/>
              <a:gd name="connsiteY3-158" fmla="*/ 5441255 h 5459203"/>
              <a:gd name="connsiteX4-159" fmla="*/ 0 w 4038924"/>
              <a:gd name="connsiteY4-160" fmla="*/ 5459203 h 5459203"/>
              <a:gd name="connsiteX0-161" fmla="*/ 0 w 3883221"/>
              <a:gd name="connsiteY0-162" fmla="*/ 5459203 h 5459203"/>
              <a:gd name="connsiteX1-163" fmla="*/ 3328110 w 3883221"/>
              <a:gd name="connsiteY1-164" fmla="*/ 0 h 5459203"/>
              <a:gd name="connsiteX2-165" fmla="*/ 3883221 w 3883221"/>
              <a:gd name="connsiteY2-166" fmla="*/ 364283 h 5459203"/>
              <a:gd name="connsiteX3-167" fmla="*/ 1252301 w 3883221"/>
              <a:gd name="connsiteY3-168" fmla="*/ 5441255 h 5459203"/>
              <a:gd name="connsiteX4-169" fmla="*/ 0 w 3883221"/>
              <a:gd name="connsiteY4-170" fmla="*/ 5459203 h 5459203"/>
              <a:gd name="connsiteX0-171" fmla="*/ 0 w 3883221"/>
              <a:gd name="connsiteY0-172" fmla="*/ 5459203 h 5459203"/>
              <a:gd name="connsiteX1-173" fmla="*/ 3328110 w 3883221"/>
              <a:gd name="connsiteY1-174" fmla="*/ 0 h 5459203"/>
              <a:gd name="connsiteX2-175" fmla="*/ 3883221 w 3883221"/>
              <a:gd name="connsiteY2-176" fmla="*/ 364283 h 5459203"/>
              <a:gd name="connsiteX3-177" fmla="*/ 1291227 w 3883221"/>
              <a:gd name="connsiteY3-178" fmla="*/ 5441256 h 5459203"/>
              <a:gd name="connsiteX4-179" fmla="*/ 0 w 3883221"/>
              <a:gd name="connsiteY4-180" fmla="*/ 5459203 h 5459203"/>
              <a:gd name="connsiteX0-181" fmla="*/ 0 w 3863758"/>
              <a:gd name="connsiteY0-182" fmla="*/ 5459203 h 5459203"/>
              <a:gd name="connsiteX1-183" fmla="*/ 3328110 w 3863758"/>
              <a:gd name="connsiteY1-184" fmla="*/ 0 h 5459203"/>
              <a:gd name="connsiteX2-185" fmla="*/ 3863758 w 3863758"/>
              <a:gd name="connsiteY2-186" fmla="*/ 400181 h 5459203"/>
              <a:gd name="connsiteX3-187" fmla="*/ 1291227 w 3863758"/>
              <a:gd name="connsiteY3-188" fmla="*/ 5441256 h 5459203"/>
              <a:gd name="connsiteX4-189" fmla="*/ 0 w 3863758"/>
              <a:gd name="connsiteY4-190" fmla="*/ 5459203 h 545920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63758" h="5459203">
                <a:moveTo>
                  <a:pt x="0" y="5459203"/>
                </a:moveTo>
                <a:lnTo>
                  <a:pt x="3328110" y="0"/>
                </a:lnTo>
                <a:lnTo>
                  <a:pt x="3863758" y="400181"/>
                </a:lnTo>
                <a:lnTo>
                  <a:pt x="1291227" y="5441256"/>
                </a:lnTo>
                <a:lnTo>
                  <a:pt x="0" y="5459203"/>
                </a:lnTo>
                <a:close/>
              </a:path>
            </a:pathLst>
          </a:custGeom>
          <a:solidFill>
            <a:srgbClr val="EB2429"/>
          </a:solidFill>
          <a:ln>
            <a:noFill/>
          </a:ln>
          <a:effectLst>
            <a:outerShdw blurRad="304800" dist="38100" dir="81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6"/>
          <p:cNvSpPr/>
          <p:nvPr userDrawn="1"/>
        </p:nvSpPr>
        <p:spPr>
          <a:xfrm rot="11293373" flipH="1">
            <a:off x="7669641" y="-81266"/>
            <a:ext cx="1722091" cy="2805954"/>
          </a:xfrm>
          <a:custGeom>
            <a:avLst/>
            <a:gdLst>
              <a:gd name="connsiteX0" fmla="*/ 0 w 2373490"/>
              <a:gd name="connsiteY0" fmla="*/ 2687136 h 2687136"/>
              <a:gd name="connsiteX1" fmla="*/ 1186745 w 2373490"/>
              <a:gd name="connsiteY1" fmla="*/ 0 h 2687136"/>
              <a:gd name="connsiteX2" fmla="*/ 2373490 w 2373490"/>
              <a:gd name="connsiteY2" fmla="*/ 2687136 h 2687136"/>
              <a:gd name="connsiteX3" fmla="*/ 0 w 2373490"/>
              <a:gd name="connsiteY3" fmla="*/ 2687136 h 2687136"/>
              <a:gd name="connsiteX0-1" fmla="*/ 0 w 2373490"/>
              <a:gd name="connsiteY0-2" fmla="*/ 2948696 h 2948696"/>
              <a:gd name="connsiteX1-3" fmla="*/ 920973 w 2373490"/>
              <a:gd name="connsiteY1-4" fmla="*/ 0 h 2948696"/>
              <a:gd name="connsiteX2-5" fmla="*/ 2373490 w 2373490"/>
              <a:gd name="connsiteY2-6" fmla="*/ 2948696 h 2948696"/>
              <a:gd name="connsiteX3-7" fmla="*/ 0 w 2373490"/>
              <a:gd name="connsiteY3-8" fmla="*/ 2948696 h 2948696"/>
              <a:gd name="connsiteX0-9" fmla="*/ 0 w 1528411"/>
              <a:gd name="connsiteY0-10" fmla="*/ 2948696 h 2948696"/>
              <a:gd name="connsiteX1-11" fmla="*/ 920973 w 1528411"/>
              <a:gd name="connsiteY1-12" fmla="*/ 0 h 2948696"/>
              <a:gd name="connsiteX2-13" fmla="*/ 1528411 w 1528411"/>
              <a:gd name="connsiteY2-14" fmla="*/ 2746854 h 2948696"/>
              <a:gd name="connsiteX3-15" fmla="*/ 0 w 1528411"/>
              <a:gd name="connsiteY3-16" fmla="*/ 2948696 h 2948696"/>
              <a:gd name="connsiteX0-17" fmla="*/ 0 w 1306799"/>
              <a:gd name="connsiteY0-18" fmla="*/ 2948696 h 2948696"/>
              <a:gd name="connsiteX1-19" fmla="*/ 920973 w 1306799"/>
              <a:gd name="connsiteY1-20" fmla="*/ 0 h 2948696"/>
              <a:gd name="connsiteX2-21" fmla="*/ 1306799 w 1306799"/>
              <a:gd name="connsiteY2-22" fmla="*/ 2790877 h 2948696"/>
              <a:gd name="connsiteX3-23" fmla="*/ 0 w 1306799"/>
              <a:gd name="connsiteY3-24" fmla="*/ 2948696 h 2948696"/>
              <a:gd name="connsiteX0-25" fmla="*/ 0 w 1274528"/>
              <a:gd name="connsiteY0-26" fmla="*/ 2948696 h 2948696"/>
              <a:gd name="connsiteX1-27" fmla="*/ 920973 w 1274528"/>
              <a:gd name="connsiteY1-28" fmla="*/ 0 h 2948696"/>
              <a:gd name="connsiteX2-29" fmla="*/ 1274528 w 1274528"/>
              <a:gd name="connsiteY2-30" fmla="*/ 2567566 h 2948696"/>
              <a:gd name="connsiteX3-31" fmla="*/ 0 w 1274528"/>
              <a:gd name="connsiteY3-32" fmla="*/ 2948696 h 2948696"/>
              <a:gd name="connsiteX0-33" fmla="*/ 0 w 1269841"/>
              <a:gd name="connsiteY0-34" fmla="*/ 2948696 h 2948696"/>
              <a:gd name="connsiteX1-35" fmla="*/ 920973 w 1269841"/>
              <a:gd name="connsiteY1-36" fmla="*/ 0 h 2948696"/>
              <a:gd name="connsiteX2-37" fmla="*/ 1269841 w 1269841"/>
              <a:gd name="connsiteY2-38" fmla="*/ 2784219 h 2948696"/>
              <a:gd name="connsiteX3-39" fmla="*/ 0 w 1269841"/>
              <a:gd name="connsiteY3-40" fmla="*/ 2948696 h 2948696"/>
              <a:gd name="connsiteX0-41" fmla="*/ 0 w 1269841"/>
              <a:gd name="connsiteY0-42" fmla="*/ 2941902 h 2941902"/>
              <a:gd name="connsiteX1-43" fmla="*/ 873960 w 1269841"/>
              <a:gd name="connsiteY1-44" fmla="*/ 0 h 2941902"/>
              <a:gd name="connsiteX2-45" fmla="*/ 1269841 w 1269841"/>
              <a:gd name="connsiteY2-46" fmla="*/ 2777425 h 2941902"/>
              <a:gd name="connsiteX3-47" fmla="*/ 0 w 1269841"/>
              <a:gd name="connsiteY3-48" fmla="*/ 2941902 h 2941902"/>
              <a:gd name="connsiteX0-49" fmla="*/ 0 w 1269841"/>
              <a:gd name="connsiteY0-50" fmla="*/ 2873081 h 2873081"/>
              <a:gd name="connsiteX1-51" fmla="*/ 895903 w 1269841"/>
              <a:gd name="connsiteY1-52" fmla="*/ 0 h 2873081"/>
              <a:gd name="connsiteX2-53" fmla="*/ 1269841 w 1269841"/>
              <a:gd name="connsiteY2-54" fmla="*/ 2708604 h 2873081"/>
              <a:gd name="connsiteX3-55" fmla="*/ 0 w 1269841"/>
              <a:gd name="connsiteY3-56" fmla="*/ 2873081 h 2873081"/>
              <a:gd name="connsiteX0-57" fmla="*/ 0 w 1310768"/>
              <a:gd name="connsiteY0-58" fmla="*/ 2965950 h 2965950"/>
              <a:gd name="connsiteX1-59" fmla="*/ 936830 w 1310768"/>
              <a:gd name="connsiteY1-60" fmla="*/ 0 h 2965950"/>
              <a:gd name="connsiteX2-61" fmla="*/ 1310768 w 1310768"/>
              <a:gd name="connsiteY2-62" fmla="*/ 2708604 h 2965950"/>
              <a:gd name="connsiteX3-63" fmla="*/ 0 w 1310768"/>
              <a:gd name="connsiteY3-64" fmla="*/ 2965950 h 2965950"/>
              <a:gd name="connsiteX0-65" fmla="*/ 0 w 1319999"/>
              <a:gd name="connsiteY0-66" fmla="*/ 2965950 h 2965950"/>
              <a:gd name="connsiteX1-67" fmla="*/ 936830 w 1319999"/>
              <a:gd name="connsiteY1-68" fmla="*/ 0 h 2965950"/>
              <a:gd name="connsiteX2-69" fmla="*/ 1319999 w 1319999"/>
              <a:gd name="connsiteY2-70" fmla="*/ 2772486 h 2965950"/>
              <a:gd name="connsiteX3-71" fmla="*/ 0 w 1319999"/>
              <a:gd name="connsiteY3-72" fmla="*/ 2965950 h 2965950"/>
              <a:gd name="connsiteX0-73" fmla="*/ 0 w 1335138"/>
              <a:gd name="connsiteY0-74" fmla="*/ 2965950 h 2965950"/>
              <a:gd name="connsiteX1-75" fmla="*/ 936830 w 1335138"/>
              <a:gd name="connsiteY1-76" fmla="*/ 0 h 2965950"/>
              <a:gd name="connsiteX2-77" fmla="*/ 1335138 w 1335138"/>
              <a:gd name="connsiteY2-78" fmla="*/ 2726820 h 2965950"/>
              <a:gd name="connsiteX3-79" fmla="*/ 0 w 1335138"/>
              <a:gd name="connsiteY3-80" fmla="*/ 2965950 h 2965950"/>
              <a:gd name="connsiteX0-81" fmla="*/ 0 w 1350401"/>
              <a:gd name="connsiteY0-82" fmla="*/ 2965950 h 2965950"/>
              <a:gd name="connsiteX1-83" fmla="*/ 936830 w 1350401"/>
              <a:gd name="connsiteY1-84" fmla="*/ 0 h 2965950"/>
              <a:gd name="connsiteX2-85" fmla="*/ 1350401 w 1350401"/>
              <a:gd name="connsiteY2-86" fmla="*/ 2757223 h 2965950"/>
              <a:gd name="connsiteX3-87" fmla="*/ 0 w 1350401"/>
              <a:gd name="connsiteY3-88" fmla="*/ 2965950 h 2965950"/>
              <a:gd name="connsiteX0-89" fmla="*/ 0 w 2530956"/>
              <a:gd name="connsiteY0-90" fmla="*/ 2965950 h 2965950"/>
              <a:gd name="connsiteX1-91" fmla="*/ 936830 w 2530956"/>
              <a:gd name="connsiteY1-92" fmla="*/ 0 h 2965950"/>
              <a:gd name="connsiteX2-93" fmla="*/ 2530956 w 2530956"/>
              <a:gd name="connsiteY2-94" fmla="*/ 2706608 h 2965950"/>
              <a:gd name="connsiteX3-95" fmla="*/ 0 w 2530956"/>
              <a:gd name="connsiteY3-96" fmla="*/ 2965950 h 2965950"/>
              <a:gd name="connsiteX0-97" fmla="*/ 0 w 2255401"/>
              <a:gd name="connsiteY0-98" fmla="*/ 3046116 h 3046116"/>
              <a:gd name="connsiteX1-99" fmla="*/ 661275 w 2255401"/>
              <a:gd name="connsiteY1-100" fmla="*/ 0 h 3046116"/>
              <a:gd name="connsiteX2-101" fmla="*/ 2255401 w 2255401"/>
              <a:gd name="connsiteY2-102" fmla="*/ 2706608 h 3046116"/>
              <a:gd name="connsiteX3-103" fmla="*/ 0 w 2255401"/>
              <a:gd name="connsiteY3-104" fmla="*/ 3046116 h 3046116"/>
              <a:gd name="connsiteX0-105" fmla="*/ 569215 w 2824616"/>
              <a:gd name="connsiteY0-106" fmla="*/ 3756200 h 3756200"/>
              <a:gd name="connsiteX1-107" fmla="*/ 0 w 2824616"/>
              <a:gd name="connsiteY1-108" fmla="*/ 0 h 3756200"/>
              <a:gd name="connsiteX2-109" fmla="*/ 2824616 w 2824616"/>
              <a:gd name="connsiteY2-110" fmla="*/ 3416692 h 3756200"/>
              <a:gd name="connsiteX3-111" fmla="*/ 569215 w 2824616"/>
              <a:gd name="connsiteY3-112" fmla="*/ 3756200 h 3756200"/>
              <a:gd name="connsiteX0-113" fmla="*/ 555764 w 2824616"/>
              <a:gd name="connsiteY0-114" fmla="*/ 3746145 h 3746145"/>
              <a:gd name="connsiteX1-115" fmla="*/ 0 w 2824616"/>
              <a:gd name="connsiteY1-116" fmla="*/ 0 h 3746145"/>
              <a:gd name="connsiteX2-117" fmla="*/ 2824616 w 2824616"/>
              <a:gd name="connsiteY2-118" fmla="*/ 3416692 h 3746145"/>
              <a:gd name="connsiteX3-119" fmla="*/ 555764 w 2824616"/>
              <a:gd name="connsiteY3-120" fmla="*/ 3746145 h 3746145"/>
              <a:gd name="connsiteX0-121" fmla="*/ 4288198 w 4288198"/>
              <a:gd name="connsiteY0-122" fmla="*/ 3170775 h 3416692"/>
              <a:gd name="connsiteX1-123" fmla="*/ 0 w 4288198"/>
              <a:gd name="connsiteY1-124" fmla="*/ 0 h 3416692"/>
              <a:gd name="connsiteX2-125" fmla="*/ 2824616 w 4288198"/>
              <a:gd name="connsiteY2-126" fmla="*/ 3416692 h 3416692"/>
              <a:gd name="connsiteX3-127" fmla="*/ 4288198 w 4288198"/>
              <a:gd name="connsiteY3-128" fmla="*/ 3170775 h 3416692"/>
              <a:gd name="connsiteX0-129" fmla="*/ 4288198 w 4288198"/>
              <a:gd name="connsiteY0-130" fmla="*/ 3170775 h 3442440"/>
              <a:gd name="connsiteX1-131" fmla="*/ 0 w 4288198"/>
              <a:gd name="connsiteY1-132" fmla="*/ 0 h 3442440"/>
              <a:gd name="connsiteX2-133" fmla="*/ 2480375 w 4288198"/>
              <a:gd name="connsiteY2-134" fmla="*/ 3442440 h 3442440"/>
              <a:gd name="connsiteX3-135" fmla="*/ 4288198 w 4288198"/>
              <a:gd name="connsiteY3-136" fmla="*/ 3170775 h 3442440"/>
              <a:gd name="connsiteX0-137" fmla="*/ 1807823 w 1807823"/>
              <a:gd name="connsiteY0-138" fmla="*/ 3111470 h 3383135"/>
              <a:gd name="connsiteX1-139" fmla="*/ 1343776 w 1807823"/>
              <a:gd name="connsiteY1-140" fmla="*/ 0 h 3383135"/>
              <a:gd name="connsiteX2-141" fmla="*/ 0 w 1807823"/>
              <a:gd name="connsiteY2-142" fmla="*/ 3383135 h 3383135"/>
              <a:gd name="connsiteX3-143" fmla="*/ 1807823 w 1807823"/>
              <a:gd name="connsiteY3-144" fmla="*/ 3111470 h 3383135"/>
              <a:gd name="connsiteX0-145" fmla="*/ 1885767 w 1885767"/>
              <a:gd name="connsiteY0-146" fmla="*/ 3650692 h 3650692"/>
              <a:gd name="connsiteX1-147" fmla="*/ 1343776 w 1885767"/>
              <a:gd name="connsiteY1-148" fmla="*/ 0 h 3650692"/>
              <a:gd name="connsiteX2-149" fmla="*/ 0 w 1885767"/>
              <a:gd name="connsiteY2-150" fmla="*/ 3383135 h 3650692"/>
              <a:gd name="connsiteX3-151" fmla="*/ 1885767 w 1885767"/>
              <a:gd name="connsiteY3-152" fmla="*/ 3650692 h 3650692"/>
              <a:gd name="connsiteX0-153" fmla="*/ 1885767 w 2337764"/>
              <a:gd name="connsiteY0-154" fmla="*/ 2864855 h 2864855"/>
              <a:gd name="connsiteX1-155" fmla="*/ 2337764 w 2337764"/>
              <a:gd name="connsiteY1-156" fmla="*/ 0 h 2864855"/>
              <a:gd name="connsiteX2-157" fmla="*/ 0 w 2337764"/>
              <a:gd name="connsiteY2-158" fmla="*/ 2597298 h 2864855"/>
              <a:gd name="connsiteX3-159" fmla="*/ 1885767 w 2337764"/>
              <a:gd name="connsiteY3-160" fmla="*/ 2864855 h 2864855"/>
              <a:gd name="connsiteX0-161" fmla="*/ 1885767 w 2300898"/>
              <a:gd name="connsiteY0-162" fmla="*/ 2785978 h 2785978"/>
              <a:gd name="connsiteX1-163" fmla="*/ 2300898 w 2300898"/>
              <a:gd name="connsiteY1-164" fmla="*/ 0 h 2785978"/>
              <a:gd name="connsiteX2-165" fmla="*/ 0 w 2300898"/>
              <a:gd name="connsiteY2-166" fmla="*/ 2518421 h 2785978"/>
              <a:gd name="connsiteX3-167" fmla="*/ 1885767 w 2300898"/>
              <a:gd name="connsiteY3-168" fmla="*/ 2785978 h 2785978"/>
              <a:gd name="connsiteX0-169" fmla="*/ 1885767 w 2369751"/>
              <a:gd name="connsiteY0-170" fmla="*/ 3160382 h 3160382"/>
              <a:gd name="connsiteX1-171" fmla="*/ 2369751 w 2369751"/>
              <a:gd name="connsiteY1-172" fmla="*/ 0 h 3160382"/>
              <a:gd name="connsiteX2-173" fmla="*/ 0 w 2369751"/>
              <a:gd name="connsiteY2-174" fmla="*/ 2892825 h 3160382"/>
              <a:gd name="connsiteX3-175" fmla="*/ 1885767 w 2369751"/>
              <a:gd name="connsiteY3-176" fmla="*/ 3160382 h 3160382"/>
              <a:gd name="connsiteX0-177" fmla="*/ 1744354 w 2228338"/>
              <a:gd name="connsiteY0-178" fmla="*/ 3160382 h 3160382"/>
              <a:gd name="connsiteX1-179" fmla="*/ 2228338 w 2228338"/>
              <a:gd name="connsiteY1-180" fmla="*/ 0 h 3160382"/>
              <a:gd name="connsiteX2-181" fmla="*/ 0 w 2228338"/>
              <a:gd name="connsiteY2-182" fmla="*/ 2911986 h 3160382"/>
              <a:gd name="connsiteX3-183" fmla="*/ 1744354 w 2228338"/>
              <a:gd name="connsiteY3-184" fmla="*/ 3160382 h 3160382"/>
              <a:gd name="connsiteX0-185" fmla="*/ 1744354 w 2178178"/>
              <a:gd name="connsiteY0-186" fmla="*/ 2834917 h 2834917"/>
              <a:gd name="connsiteX1-187" fmla="*/ 2178178 w 2178178"/>
              <a:gd name="connsiteY1-188" fmla="*/ 0 h 2834917"/>
              <a:gd name="connsiteX2-189" fmla="*/ 0 w 2178178"/>
              <a:gd name="connsiteY2-190" fmla="*/ 2586521 h 2834917"/>
              <a:gd name="connsiteX3-191" fmla="*/ 1744354 w 2178178"/>
              <a:gd name="connsiteY3-192" fmla="*/ 2834917 h 2834917"/>
              <a:gd name="connsiteX0-193" fmla="*/ 1744354 w 2191183"/>
              <a:gd name="connsiteY0-194" fmla="*/ 2919296 h 2919296"/>
              <a:gd name="connsiteX1-195" fmla="*/ 2191183 w 2191183"/>
              <a:gd name="connsiteY1-196" fmla="*/ 0 h 2919296"/>
              <a:gd name="connsiteX2-197" fmla="*/ 0 w 2191183"/>
              <a:gd name="connsiteY2-198" fmla="*/ 2670900 h 2919296"/>
              <a:gd name="connsiteX3-199" fmla="*/ 1744354 w 2191183"/>
              <a:gd name="connsiteY3-200" fmla="*/ 2919296 h 2919296"/>
              <a:gd name="connsiteX0-201" fmla="*/ 1731500 w 2178329"/>
              <a:gd name="connsiteY0-202" fmla="*/ 2919296 h 2919296"/>
              <a:gd name="connsiteX1-203" fmla="*/ 2178329 w 2178329"/>
              <a:gd name="connsiteY1-204" fmla="*/ 0 h 2919296"/>
              <a:gd name="connsiteX2-205" fmla="*/ 1 w 2178329"/>
              <a:gd name="connsiteY2-206" fmla="*/ 2672642 h 2919296"/>
              <a:gd name="connsiteX3-207" fmla="*/ 1731500 w 2178329"/>
              <a:gd name="connsiteY3-208" fmla="*/ 2919296 h 2919296"/>
              <a:gd name="connsiteX0-209" fmla="*/ 1422155 w 1868984"/>
              <a:gd name="connsiteY0-210" fmla="*/ 2919296 h 2919296"/>
              <a:gd name="connsiteX1-211" fmla="*/ 1868984 w 1868984"/>
              <a:gd name="connsiteY1-212" fmla="*/ 0 h 2919296"/>
              <a:gd name="connsiteX2-213" fmla="*/ 0 w 1868984"/>
              <a:gd name="connsiteY2-214" fmla="*/ 2714558 h 2919296"/>
              <a:gd name="connsiteX3-215" fmla="*/ 1422155 w 1868984"/>
              <a:gd name="connsiteY3-216" fmla="*/ 2919296 h 2919296"/>
              <a:gd name="connsiteX0-217" fmla="*/ 1422155 w 1883647"/>
              <a:gd name="connsiteY0-218" fmla="*/ 2877827 h 2877827"/>
              <a:gd name="connsiteX1-219" fmla="*/ 1883647 w 1883647"/>
              <a:gd name="connsiteY1-220" fmla="*/ 0 h 2877827"/>
              <a:gd name="connsiteX2-221" fmla="*/ 0 w 1883647"/>
              <a:gd name="connsiteY2-222" fmla="*/ 2673089 h 2877827"/>
              <a:gd name="connsiteX3-223" fmla="*/ 1422155 w 1883647"/>
              <a:gd name="connsiteY3-224" fmla="*/ 2877827 h 2877827"/>
            </a:gdLst>
            <a:ahLst/>
            <a:cxnLst>
              <a:cxn ang="0">
                <a:pos x="connsiteX0-1" y="connsiteY0-2"/>
              </a:cxn>
              <a:cxn ang="0">
                <a:pos x="connsiteX1-3" y="connsiteY1-4"/>
              </a:cxn>
              <a:cxn ang="0">
                <a:pos x="connsiteX2-5" y="connsiteY2-6"/>
              </a:cxn>
              <a:cxn ang="0">
                <a:pos x="connsiteX3-7" y="connsiteY3-8"/>
              </a:cxn>
            </a:cxnLst>
            <a:rect l="l" t="t" r="r" b="b"/>
            <a:pathLst>
              <a:path w="1883647" h="2877827">
                <a:moveTo>
                  <a:pt x="1422155" y="2877827"/>
                </a:moveTo>
                <a:lnTo>
                  <a:pt x="1883647" y="0"/>
                </a:lnTo>
                <a:lnTo>
                  <a:pt x="0" y="2673089"/>
                </a:lnTo>
                <a:lnTo>
                  <a:pt x="1422155" y="2877827"/>
                </a:lnTo>
                <a:close/>
              </a:path>
            </a:pathLst>
          </a:custGeom>
          <a:solidFill>
            <a:schemeClr val="bg1">
              <a:lumMod val="95000"/>
            </a:schemeClr>
          </a:solidFill>
          <a:ln>
            <a:noFill/>
          </a:ln>
          <a:effectLst>
            <a:outerShdw blurRad="381000" dist="381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600" y="-1009650"/>
            <a:ext cx="10972800" cy="995631"/>
          </a:xfrm>
          <a:prstGeom prst="rect">
            <a:avLst/>
          </a:prstGeom>
        </p:spPr>
      </p:pic>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669" y="5162437"/>
            <a:ext cx="10972800" cy="995631"/>
          </a:xfrm>
          <a:prstGeom prst="rect">
            <a:avLst/>
          </a:prstGeom>
        </p:spPr>
      </p:pic>
      <p:sp>
        <p:nvSpPr>
          <p:cNvPr id="8" name="Text Placeholder 23"/>
          <p:cNvSpPr>
            <a:spLocks noGrp="1"/>
          </p:cNvSpPr>
          <p:nvPr>
            <p:ph type="body" sz="quarter" idx="44" hasCustomPrompt="1"/>
          </p:nvPr>
        </p:nvSpPr>
        <p:spPr>
          <a:xfrm>
            <a:off x="381000" y="863821"/>
            <a:ext cx="3810000" cy="457890"/>
          </a:xfrm>
          <a:prstGeom prst="rect">
            <a:avLst/>
          </a:prstGeom>
          <a:noFill/>
        </p:spPr>
        <p:txBody>
          <a:bodyPr lIns="85293" tIns="42646" rIns="85293" bIns="42646">
            <a:noAutofit/>
          </a:bodyPr>
          <a:lstStyle>
            <a:lvl1pPr marL="0" indent="0" algn="l">
              <a:spcBef>
                <a:spcPts val="0"/>
              </a:spcBef>
              <a:buNone/>
              <a:defRPr sz="2800" b="0" spc="-100" baseline="0">
                <a:solidFill>
                  <a:srgbClr val="EB2429"/>
                </a:solidFill>
                <a:effectLst/>
                <a:latin typeface="+mj-lt"/>
                <a:ea typeface="Roboto" panose="02000000000000000000"/>
                <a:cs typeface="Homizio" pitchFamily="2" charset="0"/>
              </a:defRPr>
            </a:lvl1pPr>
          </a:lstStyle>
          <a:p>
            <a:pPr lvl="0"/>
            <a:r>
              <a:rPr lang="en-US" dirty="0"/>
              <a:t>OUR MISSION</a:t>
            </a:r>
            <a:endParaRPr lang="en-US" dirty="0"/>
          </a:p>
        </p:txBody>
      </p:sp>
      <p:cxnSp>
        <p:nvCxnSpPr>
          <p:cNvPr id="9" name="Straight Connector 8"/>
          <p:cNvCxnSpPr/>
          <p:nvPr userDrawn="1"/>
        </p:nvCxnSpPr>
        <p:spPr>
          <a:xfrm flipH="1">
            <a:off x="472457" y="1362456"/>
            <a:ext cx="3718543" cy="0"/>
          </a:xfrm>
          <a:prstGeom prst="line">
            <a:avLst/>
          </a:prstGeom>
          <a:ln w="19050">
            <a:solidFill>
              <a:srgbClr val="EB2429"/>
            </a:solidFill>
          </a:ln>
        </p:spPr>
        <p:style>
          <a:lnRef idx="1">
            <a:schemeClr val="accent1"/>
          </a:lnRef>
          <a:fillRef idx="0">
            <a:schemeClr val="accent1"/>
          </a:fillRef>
          <a:effectRef idx="0">
            <a:schemeClr val="accent1"/>
          </a:effectRef>
          <a:fontRef idx="minor">
            <a:schemeClr val="tx1"/>
          </a:fontRef>
        </p:style>
      </p:cxnSp>
      <p:sp>
        <p:nvSpPr>
          <p:cNvPr id="11" name="Slide Number Placeholder 5"/>
          <p:cNvSpPr>
            <a:spLocks noGrp="1"/>
          </p:cNvSpPr>
          <p:nvPr>
            <p:ph type="sldNum" sz="quarter" idx="4"/>
          </p:nvPr>
        </p:nvSpPr>
        <p:spPr>
          <a:xfrm>
            <a:off x="8156448" y="4646295"/>
            <a:ext cx="237744" cy="196850"/>
          </a:xfrm>
          <a:prstGeom prst="rect">
            <a:avLst/>
          </a:prstGeom>
        </p:spPr>
        <p:txBody>
          <a:bodyPr lIns="0" tIns="18288" rIns="0" bIns="18288"/>
          <a:lstStyle>
            <a:lvl1pPr algn="ctr">
              <a:defRPr sz="800" b="1" baseline="0">
                <a:solidFill>
                  <a:schemeClr val="bg1">
                    <a:lumMod val="50000"/>
                  </a:schemeClr>
                </a:solidFill>
                <a:latin typeface="Roboto" panose="02000000000000000000" pitchFamily="2" charset="0"/>
                <a:ea typeface="Roboto" panose="02000000000000000000" pitchFamily="2" charset="0"/>
              </a:defRPr>
            </a:lvl1pPr>
          </a:lstStyle>
          <a:p>
            <a:fld id="{0AA277DB-22BF-421D-A9E4-4650984A941D}" type="slidenum">
              <a:rPr lang="en-US" smtClean="0"/>
            </a:fld>
            <a:endParaRPr lang="en-US" dirty="0"/>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400"/>
                                        <p:tgtEl>
                                          <p:spTgt spid="5"/>
                                        </p:tgtEl>
                                      </p:cBhvr>
                                    </p:animEffect>
                                  </p:childTnLst>
                                </p:cTn>
                              </p:par>
                              <p:par>
                                <p:cTn id="8" presetID="22" presetClass="entr" presetSubtype="4" fill="hold" grpId="0" nodeType="withEffect">
                                  <p:stCondLst>
                                    <p:cond delay="75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1" fill="hold" grpId="0" nodeType="withEffect">
                                  <p:stCondLst>
                                    <p:cond delay="1000"/>
                                  </p:stCondLst>
                                  <p:childTnLst>
                                    <p:set>
                                      <p:cBhvr>
                                        <p:cTn id="12" dur="1" fill="hold">
                                          <p:stCondLst>
                                            <p:cond delay="0"/>
                                          </p:stCondLst>
                                        </p:cTn>
                                        <p:tgtEl>
                                          <p:spTgt spid="22"/>
                                        </p:tgtEl>
                                        <p:attrNameLst>
                                          <p:attrName>style.visibility</p:attrName>
                                        </p:attrNameLst>
                                      </p:cBhvr>
                                      <p:to>
                                        <p:strVal val="visible"/>
                                      </p:to>
                                    </p:set>
                                    <p:animEffect transition="in" filter="wipe(up)">
                                      <p:cBhvr>
                                        <p:cTn id="13" dur="750"/>
                                        <p:tgtEl>
                                          <p:spTgt spid="22"/>
                                        </p:tgtEl>
                                      </p:cBhvr>
                                    </p:animEffect>
                                  </p:childTnLst>
                                </p:cTn>
                              </p:par>
                            </p:childTnLst>
                          </p:cTn>
                        </p:par>
                        <p:par>
                          <p:cTn id="14" fill="hold">
                            <p:stCondLst>
                              <p:cond delay="1000"/>
                            </p:stCondLst>
                            <p:childTnLst>
                              <p:par>
                                <p:cTn id="15" presetID="22" presetClass="entr" presetSubtype="8" fill="hold" nodeType="afterEffect">
                                  <p:stCondLst>
                                    <p:cond delay="75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par>
                          <p:cTn id="18" fill="hold">
                            <p:stCondLst>
                              <p:cond delay="2250"/>
                            </p:stCondLst>
                            <p:childTnLst>
                              <p:par>
                                <p:cTn id="19" presetID="22" presetClass="entr" presetSubtype="4" fill="hold" grpId="0" nodeType="afterEffect">
                                  <p:stCondLst>
                                    <p:cond delay="250"/>
                                  </p:stCondLst>
                                  <p:childTnLst>
                                    <p:set>
                                      <p:cBhvr>
                                        <p:cTn id="20" dur="1" fill="hold">
                                          <p:stCondLst>
                                            <p:cond delay="0"/>
                                          </p:stCondLst>
                                        </p:cTn>
                                        <p:tgtEl>
                                          <p:spTgt spid="8">
                                            <p:txEl>
                                              <p:pRg st="0" end="0"/>
                                            </p:txEl>
                                          </p:spTgt>
                                        </p:tgtEl>
                                        <p:attrNameLst>
                                          <p:attrName>style.visibility</p:attrName>
                                        </p:attrNameLst>
                                      </p:cBhvr>
                                      <p:to>
                                        <p:strVal val="visible"/>
                                      </p:to>
                                    </p:set>
                                    <p:animEffect transition="in" filter="wipe(down)">
                                      <p:cBhvr>
                                        <p:cTn id="21" dur="75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7" grpId="0" animBg="1"/>
      <p:bldP spid="5" grpId="0" animBg="1"/>
      <p:bldP spid="8" grpId="0" build="p">
        <p:tmplLst>
          <p:tmpl lvl="0">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2000"/>
                        <p:tgtEl>
                          <p:spTgt spid="8"/>
                        </p:tgtEl>
                      </p:cBhvr>
                    </p:animEffect>
                  </p:childTnLst>
                </p:cTn>
              </p:par>
            </p:tnLst>
          </p:tmpl>
          <p:tmpl lvl="1">
            <p:tnLst>
              <p:par>
                <p:cTn presetID="22" presetClass="entr" presetSubtype="4"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wipe(down)">
                      <p:cBhvr>
                        <p:cTn dur="750"/>
                        <p:tgtEl>
                          <p:spTgt spid="8"/>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Columns">
    <p:spTree>
      <p:nvGrpSpPr>
        <p:cNvPr id="1" name=""/>
        <p:cNvGrpSpPr/>
        <p:nvPr/>
      </p:nvGrpSpPr>
      <p:grpSpPr>
        <a:xfrm>
          <a:off x="0" y="0"/>
          <a:ext cx="0" cy="0"/>
          <a:chOff x="0" y="0"/>
          <a:chExt cx="0" cy="0"/>
        </a:xfrm>
      </p:grpSpPr>
      <p:sp>
        <p:nvSpPr>
          <p:cNvPr id="7" name="Picture Placeholder 6"/>
          <p:cNvSpPr>
            <a:spLocks noGrp="1"/>
          </p:cNvSpPr>
          <p:nvPr>
            <p:ph type="pic" sz="quarter" idx="13" hasCustomPrompt="1"/>
          </p:nvPr>
        </p:nvSpPr>
        <p:spPr>
          <a:xfrm>
            <a:off x="-7953" y="-7952"/>
            <a:ext cx="6847451" cy="2394960"/>
          </a:xfrm>
          <a:custGeom>
            <a:avLst/>
            <a:gdLst>
              <a:gd name="connsiteX0" fmla="*/ 0 w 6775704"/>
              <a:gd name="connsiteY0" fmla="*/ 0 h 2514600"/>
              <a:gd name="connsiteX1" fmla="*/ 6775704 w 6775704"/>
              <a:gd name="connsiteY1" fmla="*/ 0 h 2514600"/>
              <a:gd name="connsiteX2" fmla="*/ 6775704 w 6775704"/>
              <a:gd name="connsiteY2" fmla="*/ 2514600 h 2514600"/>
              <a:gd name="connsiteX3" fmla="*/ 0 w 6775704"/>
              <a:gd name="connsiteY3" fmla="*/ 2514600 h 2514600"/>
              <a:gd name="connsiteX4" fmla="*/ 0 w 6775704"/>
              <a:gd name="connsiteY4" fmla="*/ 0 h 2514600"/>
              <a:gd name="connsiteX0-1" fmla="*/ 0 w 6775704"/>
              <a:gd name="connsiteY0-2" fmla="*/ 0 h 2514600"/>
              <a:gd name="connsiteX1-3" fmla="*/ 6775704 w 6775704"/>
              <a:gd name="connsiteY1-4" fmla="*/ 0 h 2514600"/>
              <a:gd name="connsiteX2-5" fmla="*/ 6775704 w 6775704"/>
              <a:gd name="connsiteY2-6" fmla="*/ 2514600 h 2514600"/>
              <a:gd name="connsiteX3-7" fmla="*/ 10633 w 6775704"/>
              <a:gd name="connsiteY3-8" fmla="*/ 2004237 h 2514600"/>
              <a:gd name="connsiteX4-9" fmla="*/ 0 w 6775704"/>
              <a:gd name="connsiteY4-10" fmla="*/ 0 h 2514600"/>
              <a:gd name="connsiteX0-11" fmla="*/ 0 w 6775704"/>
              <a:gd name="connsiteY0-12" fmla="*/ 0 h 2387009"/>
              <a:gd name="connsiteX1-13" fmla="*/ 6775704 w 6775704"/>
              <a:gd name="connsiteY1-14" fmla="*/ 0 h 2387009"/>
              <a:gd name="connsiteX2-15" fmla="*/ 2256867 w 6775704"/>
              <a:gd name="connsiteY2-16" fmla="*/ 2387009 h 2387009"/>
              <a:gd name="connsiteX3-17" fmla="*/ 10633 w 6775704"/>
              <a:gd name="connsiteY3-18" fmla="*/ 2004237 h 2387009"/>
              <a:gd name="connsiteX4-19" fmla="*/ 0 w 6775704"/>
              <a:gd name="connsiteY4-20" fmla="*/ 0 h 2387009"/>
              <a:gd name="connsiteX0-21" fmla="*/ 0 w 6839499"/>
              <a:gd name="connsiteY0-22" fmla="*/ 0 h 2387009"/>
              <a:gd name="connsiteX1-23" fmla="*/ 6839499 w 6839499"/>
              <a:gd name="connsiteY1-24" fmla="*/ 0 h 2387009"/>
              <a:gd name="connsiteX2-25" fmla="*/ 2256867 w 6839499"/>
              <a:gd name="connsiteY2-26" fmla="*/ 2387009 h 2387009"/>
              <a:gd name="connsiteX3-27" fmla="*/ 10633 w 6839499"/>
              <a:gd name="connsiteY3-28" fmla="*/ 2004237 h 2387009"/>
              <a:gd name="connsiteX4-29" fmla="*/ 0 w 6839499"/>
              <a:gd name="connsiteY4-30" fmla="*/ 0 h 2387009"/>
              <a:gd name="connsiteX0-31" fmla="*/ 1023 w 6840522"/>
              <a:gd name="connsiteY0-32" fmla="*/ 0 h 2387009"/>
              <a:gd name="connsiteX1-33" fmla="*/ 6840522 w 6840522"/>
              <a:gd name="connsiteY1-34" fmla="*/ 0 h 2387009"/>
              <a:gd name="connsiteX2-35" fmla="*/ 2257890 w 6840522"/>
              <a:gd name="connsiteY2-36" fmla="*/ 2387009 h 2387009"/>
              <a:gd name="connsiteX3-37" fmla="*/ 1023 w 6840522"/>
              <a:gd name="connsiteY3-38" fmla="*/ 1982972 h 2387009"/>
              <a:gd name="connsiteX4-39" fmla="*/ 1023 w 6840522"/>
              <a:gd name="connsiteY4-40" fmla="*/ 0 h 2387009"/>
              <a:gd name="connsiteX0-41" fmla="*/ 1023 w 6840522"/>
              <a:gd name="connsiteY0-42" fmla="*/ 0 h 2387009"/>
              <a:gd name="connsiteX1-43" fmla="*/ 6840522 w 6840522"/>
              <a:gd name="connsiteY1-44" fmla="*/ 0 h 2387009"/>
              <a:gd name="connsiteX2-45" fmla="*/ 2257890 w 6840522"/>
              <a:gd name="connsiteY2-46" fmla="*/ 2387009 h 2387009"/>
              <a:gd name="connsiteX3-47" fmla="*/ 1023 w 6840522"/>
              <a:gd name="connsiteY3-48" fmla="*/ 1993605 h 2387009"/>
              <a:gd name="connsiteX4-49" fmla="*/ 1023 w 6840522"/>
              <a:gd name="connsiteY4-50" fmla="*/ 0 h 2387009"/>
              <a:gd name="connsiteX0-51" fmla="*/ 11103 w 6850602"/>
              <a:gd name="connsiteY0-52" fmla="*/ 0 h 2387009"/>
              <a:gd name="connsiteX1-53" fmla="*/ 6850602 w 6850602"/>
              <a:gd name="connsiteY1-54" fmla="*/ 0 h 2387009"/>
              <a:gd name="connsiteX2-55" fmla="*/ 2267970 w 6850602"/>
              <a:gd name="connsiteY2-56" fmla="*/ 2387009 h 2387009"/>
              <a:gd name="connsiteX3-57" fmla="*/ 471 w 6850602"/>
              <a:gd name="connsiteY3-58" fmla="*/ 1982972 h 2387009"/>
              <a:gd name="connsiteX4-59" fmla="*/ 11103 w 6850602"/>
              <a:gd name="connsiteY4-60" fmla="*/ 0 h 2387009"/>
              <a:gd name="connsiteX0-61" fmla="*/ 3469 w 6842968"/>
              <a:gd name="connsiteY0-62" fmla="*/ 0 h 2387009"/>
              <a:gd name="connsiteX1-63" fmla="*/ 6842968 w 6842968"/>
              <a:gd name="connsiteY1-64" fmla="*/ 0 h 2387009"/>
              <a:gd name="connsiteX2-65" fmla="*/ 2260336 w 6842968"/>
              <a:gd name="connsiteY2-66" fmla="*/ 2387009 h 2387009"/>
              <a:gd name="connsiteX3-67" fmla="*/ 788 w 6842968"/>
              <a:gd name="connsiteY3-68" fmla="*/ 1982972 h 2387009"/>
              <a:gd name="connsiteX4-69" fmla="*/ 3469 w 6842968"/>
              <a:gd name="connsiteY4-70" fmla="*/ 0 h 2387009"/>
              <a:gd name="connsiteX0-71" fmla="*/ 0 w 6839499"/>
              <a:gd name="connsiteY0-72" fmla="*/ 0 h 2387009"/>
              <a:gd name="connsiteX1-73" fmla="*/ 6839499 w 6839499"/>
              <a:gd name="connsiteY1-74" fmla="*/ 0 h 2387009"/>
              <a:gd name="connsiteX2-75" fmla="*/ 2256867 w 6839499"/>
              <a:gd name="connsiteY2-76" fmla="*/ 2387009 h 2387009"/>
              <a:gd name="connsiteX3-77" fmla="*/ 13221 w 6839499"/>
              <a:gd name="connsiteY3-78" fmla="*/ 1998875 h 2387009"/>
              <a:gd name="connsiteX4-79" fmla="*/ 0 w 6839499"/>
              <a:gd name="connsiteY4-80" fmla="*/ 0 h 2387009"/>
              <a:gd name="connsiteX0-81" fmla="*/ 0 w 6839499"/>
              <a:gd name="connsiteY0-82" fmla="*/ 0 h 2387009"/>
              <a:gd name="connsiteX1-83" fmla="*/ 6839499 w 6839499"/>
              <a:gd name="connsiteY1-84" fmla="*/ 0 h 2387009"/>
              <a:gd name="connsiteX2-85" fmla="*/ 2256867 w 6839499"/>
              <a:gd name="connsiteY2-86" fmla="*/ 2387009 h 2387009"/>
              <a:gd name="connsiteX3-87" fmla="*/ 13221 w 6839499"/>
              <a:gd name="connsiteY3-88" fmla="*/ 1982972 h 2387009"/>
              <a:gd name="connsiteX4-89" fmla="*/ 0 w 6839499"/>
              <a:gd name="connsiteY4-90" fmla="*/ 0 h 2387009"/>
              <a:gd name="connsiteX0-91" fmla="*/ 0 w 6839499"/>
              <a:gd name="connsiteY0-92" fmla="*/ 0 h 2387009"/>
              <a:gd name="connsiteX1-93" fmla="*/ 6839499 w 6839499"/>
              <a:gd name="connsiteY1-94" fmla="*/ 0 h 2387009"/>
              <a:gd name="connsiteX2-95" fmla="*/ 2256867 w 6839499"/>
              <a:gd name="connsiteY2-96" fmla="*/ 2387009 h 2387009"/>
              <a:gd name="connsiteX3-97" fmla="*/ 21172 w 6839499"/>
              <a:gd name="connsiteY3-98" fmla="*/ 1990923 h 2387009"/>
              <a:gd name="connsiteX4-99" fmla="*/ 0 w 6839499"/>
              <a:gd name="connsiteY4-100" fmla="*/ 0 h 2387009"/>
              <a:gd name="connsiteX0-101" fmla="*/ 3469 w 6842968"/>
              <a:gd name="connsiteY0-102" fmla="*/ 0 h 2387009"/>
              <a:gd name="connsiteX1-103" fmla="*/ 6842968 w 6842968"/>
              <a:gd name="connsiteY1-104" fmla="*/ 0 h 2387009"/>
              <a:gd name="connsiteX2-105" fmla="*/ 2260336 w 6842968"/>
              <a:gd name="connsiteY2-106" fmla="*/ 2387009 h 2387009"/>
              <a:gd name="connsiteX3-107" fmla="*/ 787 w 6842968"/>
              <a:gd name="connsiteY3-108" fmla="*/ 1982971 h 2387009"/>
              <a:gd name="connsiteX4-109" fmla="*/ 3469 w 6842968"/>
              <a:gd name="connsiteY4-110" fmla="*/ 0 h 2387009"/>
              <a:gd name="connsiteX0-111" fmla="*/ 0 w 6847451"/>
              <a:gd name="connsiteY0-112" fmla="*/ 0 h 2394960"/>
              <a:gd name="connsiteX1-113" fmla="*/ 6847451 w 6847451"/>
              <a:gd name="connsiteY1-114" fmla="*/ 7951 h 2394960"/>
              <a:gd name="connsiteX2-115" fmla="*/ 2264819 w 6847451"/>
              <a:gd name="connsiteY2-116" fmla="*/ 2394960 h 2394960"/>
              <a:gd name="connsiteX3-117" fmla="*/ 5270 w 6847451"/>
              <a:gd name="connsiteY3-118" fmla="*/ 1990922 h 2394960"/>
              <a:gd name="connsiteX4-119" fmla="*/ 0 w 6847451"/>
              <a:gd name="connsiteY4-120" fmla="*/ 0 h 239496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47451" h="2394960">
                <a:moveTo>
                  <a:pt x="0" y="0"/>
                </a:moveTo>
                <a:lnTo>
                  <a:pt x="6847451" y="7951"/>
                </a:lnTo>
                <a:lnTo>
                  <a:pt x="2264819" y="2394960"/>
                </a:lnTo>
                <a:lnTo>
                  <a:pt x="5270" y="1990922"/>
                </a:lnTo>
                <a:cubicBezTo>
                  <a:pt x="1726" y="1322843"/>
                  <a:pt x="3544" y="668079"/>
                  <a:pt x="0" y="0"/>
                </a:cubicBezTo>
                <a:close/>
              </a:path>
            </a:pathLst>
          </a:custGeom>
          <a:solidFill>
            <a:srgbClr val="FFD1D1"/>
          </a:solidFill>
        </p:spPr>
        <p:txBody>
          <a:bodyPr anchor="t"/>
          <a:lstStyle>
            <a:lvl1pPr marL="177800" indent="-177800" algn="l">
              <a:defRPr sz="1200"/>
            </a:lvl1pPr>
          </a:lstStyle>
          <a:p>
            <a:endParaRPr lang="en-US" dirty="0"/>
          </a:p>
          <a:p>
            <a:endParaRPr lang="en-US" dirty="0"/>
          </a:p>
          <a:p>
            <a:endParaRPr lang="en-US" dirty="0"/>
          </a:p>
          <a:p>
            <a:endParaRPr lang="en-US" dirty="0"/>
          </a:p>
        </p:txBody>
      </p:sp>
      <p:sp>
        <p:nvSpPr>
          <p:cNvPr id="8" name="Isosceles Triangle 7"/>
          <p:cNvSpPr/>
          <p:nvPr userDrawn="1"/>
        </p:nvSpPr>
        <p:spPr>
          <a:xfrm>
            <a:off x="-10601" y="2029968"/>
            <a:ext cx="2203916" cy="1534500"/>
          </a:xfrm>
          <a:custGeom>
            <a:avLst/>
            <a:gdLst>
              <a:gd name="connsiteX0" fmla="*/ 0 w 2667000"/>
              <a:gd name="connsiteY0" fmla="*/ 1219200 h 1219200"/>
              <a:gd name="connsiteX1" fmla="*/ 1333500 w 2667000"/>
              <a:gd name="connsiteY1" fmla="*/ 0 h 1219200"/>
              <a:gd name="connsiteX2" fmla="*/ 2667000 w 2667000"/>
              <a:gd name="connsiteY2" fmla="*/ 1219200 h 1219200"/>
              <a:gd name="connsiteX3" fmla="*/ 0 w 2667000"/>
              <a:gd name="connsiteY3" fmla="*/ 1219200 h 1219200"/>
              <a:gd name="connsiteX0-1" fmla="*/ 0 w 3231542"/>
              <a:gd name="connsiteY0-2" fmla="*/ 702365 h 1219200"/>
              <a:gd name="connsiteX1-3" fmla="*/ 1898042 w 3231542"/>
              <a:gd name="connsiteY1-4" fmla="*/ 0 h 1219200"/>
              <a:gd name="connsiteX2-5" fmla="*/ 3231542 w 3231542"/>
              <a:gd name="connsiteY2-6" fmla="*/ 1219200 h 1219200"/>
              <a:gd name="connsiteX3-7" fmla="*/ 0 w 3231542"/>
              <a:gd name="connsiteY3-8" fmla="*/ 702365 h 1219200"/>
              <a:gd name="connsiteX0-9" fmla="*/ 0 w 3231542"/>
              <a:gd name="connsiteY0-10" fmla="*/ 0 h 1539903"/>
              <a:gd name="connsiteX1-11" fmla="*/ 5631 w 3231542"/>
              <a:gd name="connsiteY1-12" fmla="*/ 1539903 h 1539903"/>
              <a:gd name="connsiteX2-13" fmla="*/ 3231542 w 3231542"/>
              <a:gd name="connsiteY2-14" fmla="*/ 516835 h 1539903"/>
              <a:gd name="connsiteX3-15" fmla="*/ 0 w 3231542"/>
              <a:gd name="connsiteY3-16" fmla="*/ 0 h 1539903"/>
              <a:gd name="connsiteX0-17" fmla="*/ 0 w 2229678"/>
              <a:gd name="connsiteY0-18" fmla="*/ 0 h 1539903"/>
              <a:gd name="connsiteX1-19" fmla="*/ 5631 w 2229678"/>
              <a:gd name="connsiteY1-20" fmla="*/ 1539903 h 1539903"/>
              <a:gd name="connsiteX2-21" fmla="*/ 2229678 w 2229678"/>
              <a:gd name="connsiteY2-22" fmla="*/ 429371 h 1539903"/>
              <a:gd name="connsiteX3-23" fmla="*/ 0 w 2229678"/>
              <a:gd name="connsiteY3-24" fmla="*/ 0 h 1539903"/>
              <a:gd name="connsiteX0-25" fmla="*/ 0 w 2181970"/>
              <a:gd name="connsiteY0-26" fmla="*/ 0 h 1539903"/>
              <a:gd name="connsiteX1-27" fmla="*/ 5631 w 2181970"/>
              <a:gd name="connsiteY1-28" fmla="*/ 1539903 h 1539903"/>
              <a:gd name="connsiteX2-29" fmla="*/ 2181970 w 2181970"/>
              <a:gd name="connsiteY2-30" fmla="*/ 389615 h 1539903"/>
              <a:gd name="connsiteX3-31" fmla="*/ 0 w 2181970"/>
              <a:gd name="connsiteY3-32" fmla="*/ 0 h 1539903"/>
              <a:gd name="connsiteX0-33" fmla="*/ 0 w 2181970"/>
              <a:gd name="connsiteY0-34" fmla="*/ 0 h 1512863"/>
              <a:gd name="connsiteX1-35" fmla="*/ 19279 w 2181970"/>
              <a:gd name="connsiteY1-36" fmla="*/ 1512863 h 1512863"/>
              <a:gd name="connsiteX2-37" fmla="*/ 2181970 w 2181970"/>
              <a:gd name="connsiteY2-38" fmla="*/ 389615 h 1512863"/>
              <a:gd name="connsiteX3-39" fmla="*/ 0 w 2181970"/>
              <a:gd name="connsiteY3-40" fmla="*/ 0 h 1512863"/>
              <a:gd name="connsiteX0-41" fmla="*/ 0 w 2181970"/>
              <a:gd name="connsiteY0-42" fmla="*/ 0 h 1512863"/>
              <a:gd name="connsiteX1-43" fmla="*/ 5631 w 2181970"/>
              <a:gd name="connsiteY1-44" fmla="*/ 1512863 h 1512863"/>
              <a:gd name="connsiteX2-45" fmla="*/ 2181970 w 2181970"/>
              <a:gd name="connsiteY2-46" fmla="*/ 389615 h 1512863"/>
              <a:gd name="connsiteX3-47" fmla="*/ 0 w 2181970"/>
              <a:gd name="connsiteY3-48" fmla="*/ 0 h 1512863"/>
              <a:gd name="connsiteX0-49" fmla="*/ 0 w 2181970"/>
              <a:gd name="connsiteY0-50" fmla="*/ 0 h 1520110"/>
              <a:gd name="connsiteX1-51" fmla="*/ 5631 w 2181970"/>
              <a:gd name="connsiteY1-52" fmla="*/ 1520110 h 1520110"/>
              <a:gd name="connsiteX2-53" fmla="*/ 2181970 w 2181970"/>
              <a:gd name="connsiteY2-54" fmla="*/ 396862 h 1520110"/>
              <a:gd name="connsiteX3-55" fmla="*/ 0 w 2181970"/>
              <a:gd name="connsiteY3-56" fmla="*/ 0 h 1520110"/>
              <a:gd name="connsiteX0-57" fmla="*/ 0 w 2203916"/>
              <a:gd name="connsiteY0-58" fmla="*/ 0 h 1520110"/>
              <a:gd name="connsiteX1-59" fmla="*/ 5631 w 2203916"/>
              <a:gd name="connsiteY1-60" fmla="*/ 1520110 h 1520110"/>
              <a:gd name="connsiteX2-61" fmla="*/ 2203916 w 2203916"/>
              <a:gd name="connsiteY2-62" fmla="*/ 389616 h 1520110"/>
              <a:gd name="connsiteX3-63" fmla="*/ 0 w 2203916"/>
              <a:gd name="connsiteY3-64" fmla="*/ 0 h 1520110"/>
            </a:gdLst>
            <a:ahLst/>
            <a:cxnLst>
              <a:cxn ang="0">
                <a:pos x="connsiteX0-1" y="connsiteY0-2"/>
              </a:cxn>
              <a:cxn ang="0">
                <a:pos x="connsiteX1-3" y="connsiteY1-4"/>
              </a:cxn>
              <a:cxn ang="0">
                <a:pos x="connsiteX2-5" y="connsiteY2-6"/>
              </a:cxn>
              <a:cxn ang="0">
                <a:pos x="connsiteX3-7" y="connsiteY3-8"/>
              </a:cxn>
            </a:cxnLst>
            <a:rect l="l" t="t" r="r" b="b"/>
            <a:pathLst>
              <a:path w="2203916" h="1520110">
                <a:moveTo>
                  <a:pt x="0" y="0"/>
                </a:moveTo>
                <a:lnTo>
                  <a:pt x="5631" y="1520110"/>
                </a:lnTo>
                <a:lnTo>
                  <a:pt x="2203916" y="389616"/>
                </a:lnTo>
                <a:lnTo>
                  <a:pt x="0" y="0"/>
                </a:lnTo>
                <a:close/>
              </a:path>
            </a:pathLst>
          </a:custGeom>
          <a:solidFill>
            <a:srgbClr val="EB2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gular Pentagon 8"/>
          <p:cNvSpPr/>
          <p:nvPr userDrawn="1"/>
        </p:nvSpPr>
        <p:spPr>
          <a:xfrm>
            <a:off x="0" y="1700784"/>
            <a:ext cx="3671453" cy="3428863"/>
          </a:xfrm>
          <a:custGeom>
            <a:avLst/>
            <a:gdLst>
              <a:gd name="connsiteX0" fmla="*/ 2 w 2362200"/>
              <a:gd name="connsiteY0" fmla="*/ 1028685 h 2693138"/>
              <a:gd name="connsiteX1" fmla="*/ 1181100 w 2362200"/>
              <a:gd name="connsiteY1" fmla="*/ 0 h 2693138"/>
              <a:gd name="connsiteX2" fmla="*/ 2362198 w 2362200"/>
              <a:gd name="connsiteY2" fmla="*/ 1028685 h 2693138"/>
              <a:gd name="connsiteX3" fmla="*/ 1911058 w 2362200"/>
              <a:gd name="connsiteY3" fmla="*/ 2693131 h 2693138"/>
              <a:gd name="connsiteX4" fmla="*/ 451142 w 2362200"/>
              <a:gd name="connsiteY4" fmla="*/ 2693131 h 2693138"/>
              <a:gd name="connsiteX5" fmla="*/ 2 w 2362200"/>
              <a:gd name="connsiteY5" fmla="*/ 1028685 h 2693138"/>
              <a:gd name="connsiteX0-1" fmla="*/ 0 w 3427670"/>
              <a:gd name="connsiteY0-2" fmla="*/ 1259273 h 2693131"/>
              <a:gd name="connsiteX1-3" fmla="*/ 2246572 w 3427670"/>
              <a:gd name="connsiteY1-4" fmla="*/ 0 h 2693131"/>
              <a:gd name="connsiteX2-5" fmla="*/ 3427670 w 3427670"/>
              <a:gd name="connsiteY2-6" fmla="*/ 1028685 h 2693131"/>
              <a:gd name="connsiteX3-7" fmla="*/ 2976530 w 3427670"/>
              <a:gd name="connsiteY3-8" fmla="*/ 2693131 h 2693131"/>
              <a:gd name="connsiteX4-9" fmla="*/ 1516614 w 3427670"/>
              <a:gd name="connsiteY4-10" fmla="*/ 2693131 h 2693131"/>
              <a:gd name="connsiteX5-11" fmla="*/ 0 w 3427670"/>
              <a:gd name="connsiteY5-12" fmla="*/ 1259273 h 2693131"/>
              <a:gd name="connsiteX0-13" fmla="*/ 0 w 3590342"/>
              <a:gd name="connsiteY0-14" fmla="*/ 1919231 h 3353089"/>
              <a:gd name="connsiteX1-15" fmla="*/ 3590342 w 3590342"/>
              <a:gd name="connsiteY1-16" fmla="*/ 0 h 3353089"/>
              <a:gd name="connsiteX2-17" fmla="*/ 3427670 w 3590342"/>
              <a:gd name="connsiteY2-18" fmla="*/ 1688643 h 3353089"/>
              <a:gd name="connsiteX3-19" fmla="*/ 2976530 w 3590342"/>
              <a:gd name="connsiteY3-20" fmla="*/ 3353089 h 3353089"/>
              <a:gd name="connsiteX4-21" fmla="*/ 1516614 w 3590342"/>
              <a:gd name="connsiteY4-22" fmla="*/ 3353089 h 3353089"/>
              <a:gd name="connsiteX5-23" fmla="*/ 0 w 3590342"/>
              <a:gd name="connsiteY5-24" fmla="*/ 1919231 h 3353089"/>
              <a:gd name="connsiteX0-25" fmla="*/ 10036 w 3600378"/>
              <a:gd name="connsiteY0-26" fmla="*/ 1919231 h 3353089"/>
              <a:gd name="connsiteX1-27" fmla="*/ 3600378 w 3600378"/>
              <a:gd name="connsiteY1-28" fmla="*/ 0 h 3353089"/>
              <a:gd name="connsiteX2-29" fmla="*/ 3437706 w 3600378"/>
              <a:gd name="connsiteY2-30" fmla="*/ 1688643 h 3353089"/>
              <a:gd name="connsiteX3-31" fmla="*/ 2986566 w 3600378"/>
              <a:gd name="connsiteY3-32" fmla="*/ 3353089 h 3353089"/>
              <a:gd name="connsiteX4-33" fmla="*/ 0 w 3600378"/>
              <a:gd name="connsiteY4-34" fmla="*/ 3345138 h 3353089"/>
              <a:gd name="connsiteX5-35" fmla="*/ 10036 w 3600378"/>
              <a:gd name="connsiteY5-36" fmla="*/ 1919231 h 3353089"/>
              <a:gd name="connsiteX0-37" fmla="*/ 572 w 3606817"/>
              <a:gd name="connsiteY0-38" fmla="*/ 1919231 h 3353089"/>
              <a:gd name="connsiteX1-39" fmla="*/ 3606817 w 3606817"/>
              <a:gd name="connsiteY1-40" fmla="*/ 0 h 3353089"/>
              <a:gd name="connsiteX2-41" fmla="*/ 3444145 w 3606817"/>
              <a:gd name="connsiteY2-42" fmla="*/ 1688643 h 3353089"/>
              <a:gd name="connsiteX3-43" fmla="*/ 2993005 w 3606817"/>
              <a:gd name="connsiteY3-44" fmla="*/ 3353089 h 3353089"/>
              <a:gd name="connsiteX4-45" fmla="*/ 6439 w 3606817"/>
              <a:gd name="connsiteY4-46" fmla="*/ 3345138 h 3353089"/>
              <a:gd name="connsiteX5-47" fmla="*/ 572 w 3606817"/>
              <a:gd name="connsiteY5-48" fmla="*/ 1919231 h 3353089"/>
              <a:gd name="connsiteX0-49" fmla="*/ 371 w 3606616"/>
              <a:gd name="connsiteY0-50" fmla="*/ 1919231 h 3361040"/>
              <a:gd name="connsiteX1-51" fmla="*/ 3606616 w 3606616"/>
              <a:gd name="connsiteY1-52" fmla="*/ 0 h 3361040"/>
              <a:gd name="connsiteX2-53" fmla="*/ 3443944 w 3606616"/>
              <a:gd name="connsiteY2-54" fmla="*/ 1688643 h 3361040"/>
              <a:gd name="connsiteX3-55" fmla="*/ 2992804 w 3606616"/>
              <a:gd name="connsiteY3-56" fmla="*/ 3353089 h 3361040"/>
              <a:gd name="connsiteX4-57" fmla="*/ 14189 w 3606616"/>
              <a:gd name="connsiteY4-58" fmla="*/ 3361040 h 3361040"/>
              <a:gd name="connsiteX5-59" fmla="*/ 371 w 3606616"/>
              <a:gd name="connsiteY5-60" fmla="*/ 1919231 h 3361040"/>
              <a:gd name="connsiteX0-61" fmla="*/ 2085 w 3608330"/>
              <a:gd name="connsiteY0-62" fmla="*/ 1919231 h 3361040"/>
              <a:gd name="connsiteX1-63" fmla="*/ 3608330 w 3608330"/>
              <a:gd name="connsiteY1-64" fmla="*/ 0 h 3361040"/>
              <a:gd name="connsiteX2-65" fmla="*/ 3445658 w 3608330"/>
              <a:gd name="connsiteY2-66" fmla="*/ 1688643 h 3361040"/>
              <a:gd name="connsiteX3-67" fmla="*/ 2994518 w 3608330"/>
              <a:gd name="connsiteY3-68" fmla="*/ 3353089 h 3361040"/>
              <a:gd name="connsiteX4-69" fmla="*/ 0 w 3608330"/>
              <a:gd name="connsiteY4-70" fmla="*/ 3361040 h 3361040"/>
              <a:gd name="connsiteX5-71" fmla="*/ 2085 w 3608330"/>
              <a:gd name="connsiteY5-72" fmla="*/ 1919231 h 3361040"/>
              <a:gd name="connsiteX0-73" fmla="*/ 2085 w 3608330"/>
              <a:gd name="connsiteY0-74" fmla="*/ 1919231 h 3361041"/>
              <a:gd name="connsiteX1-75" fmla="*/ 3608330 w 3608330"/>
              <a:gd name="connsiteY1-76" fmla="*/ 0 h 3361041"/>
              <a:gd name="connsiteX2-77" fmla="*/ 3445658 w 3608330"/>
              <a:gd name="connsiteY2-78" fmla="*/ 1688643 h 3361041"/>
              <a:gd name="connsiteX3-79" fmla="*/ 2064216 w 3608330"/>
              <a:gd name="connsiteY3-80" fmla="*/ 3361041 h 3361041"/>
              <a:gd name="connsiteX4-81" fmla="*/ 0 w 3608330"/>
              <a:gd name="connsiteY4-82" fmla="*/ 3361040 h 3361041"/>
              <a:gd name="connsiteX5-83" fmla="*/ 2085 w 3608330"/>
              <a:gd name="connsiteY5-84" fmla="*/ 1919231 h 3361041"/>
              <a:gd name="connsiteX0-85" fmla="*/ 2085 w 3608330"/>
              <a:gd name="connsiteY0-86" fmla="*/ 1919231 h 3361041"/>
              <a:gd name="connsiteX1-87" fmla="*/ 3608330 w 3608330"/>
              <a:gd name="connsiteY1-88" fmla="*/ 0 h 3361041"/>
              <a:gd name="connsiteX2-89" fmla="*/ 2610772 w 3608330"/>
              <a:gd name="connsiteY2-90" fmla="*/ 1068442 h 3361041"/>
              <a:gd name="connsiteX3-91" fmla="*/ 2064216 w 3608330"/>
              <a:gd name="connsiteY3-92" fmla="*/ 3361041 h 3361041"/>
              <a:gd name="connsiteX4-93" fmla="*/ 0 w 3608330"/>
              <a:gd name="connsiteY4-94" fmla="*/ 3361040 h 3361041"/>
              <a:gd name="connsiteX5-95" fmla="*/ 2085 w 3608330"/>
              <a:gd name="connsiteY5-96" fmla="*/ 1919231 h 3361041"/>
              <a:gd name="connsiteX0-97" fmla="*/ 2085 w 3608330"/>
              <a:gd name="connsiteY0-98" fmla="*/ 1919231 h 3361041"/>
              <a:gd name="connsiteX1-99" fmla="*/ 3608330 w 3608330"/>
              <a:gd name="connsiteY1-100" fmla="*/ 0 h 3361041"/>
              <a:gd name="connsiteX2-101" fmla="*/ 3063996 w 3608330"/>
              <a:gd name="connsiteY2-102" fmla="*/ 1291078 h 3361041"/>
              <a:gd name="connsiteX3-103" fmla="*/ 2064216 w 3608330"/>
              <a:gd name="connsiteY3-104" fmla="*/ 3361041 h 3361041"/>
              <a:gd name="connsiteX4-105" fmla="*/ 0 w 3608330"/>
              <a:gd name="connsiteY4-106" fmla="*/ 3361040 h 3361041"/>
              <a:gd name="connsiteX5-107" fmla="*/ 2085 w 3608330"/>
              <a:gd name="connsiteY5-108" fmla="*/ 1919231 h 3361041"/>
              <a:gd name="connsiteX0-109" fmla="*/ 2085 w 3632183"/>
              <a:gd name="connsiteY0-110" fmla="*/ 1935133 h 3376943"/>
              <a:gd name="connsiteX1-111" fmla="*/ 3632183 w 3632183"/>
              <a:gd name="connsiteY1-112" fmla="*/ 0 h 3376943"/>
              <a:gd name="connsiteX2-113" fmla="*/ 3063996 w 3632183"/>
              <a:gd name="connsiteY2-114" fmla="*/ 1306980 h 3376943"/>
              <a:gd name="connsiteX3-115" fmla="*/ 2064216 w 3632183"/>
              <a:gd name="connsiteY3-116" fmla="*/ 3376943 h 3376943"/>
              <a:gd name="connsiteX4-117" fmla="*/ 0 w 3632183"/>
              <a:gd name="connsiteY4-118" fmla="*/ 3376942 h 3376943"/>
              <a:gd name="connsiteX5-119" fmla="*/ 2085 w 3632183"/>
              <a:gd name="connsiteY5-120" fmla="*/ 1935133 h 3376943"/>
              <a:gd name="connsiteX0-121" fmla="*/ 2085 w 3632183"/>
              <a:gd name="connsiteY0-122" fmla="*/ 1935133 h 3376942"/>
              <a:gd name="connsiteX1-123" fmla="*/ 3632183 w 3632183"/>
              <a:gd name="connsiteY1-124" fmla="*/ 0 h 3376942"/>
              <a:gd name="connsiteX2-125" fmla="*/ 3063996 w 3632183"/>
              <a:gd name="connsiteY2-126" fmla="*/ 1306980 h 3376942"/>
              <a:gd name="connsiteX3-127" fmla="*/ 2374317 w 3632183"/>
              <a:gd name="connsiteY3-128" fmla="*/ 3368992 h 3376942"/>
              <a:gd name="connsiteX4-129" fmla="*/ 0 w 3632183"/>
              <a:gd name="connsiteY4-130" fmla="*/ 3376942 h 3376942"/>
              <a:gd name="connsiteX5-131" fmla="*/ 2085 w 3632183"/>
              <a:gd name="connsiteY5-132" fmla="*/ 1935133 h 3376942"/>
              <a:gd name="connsiteX0-133" fmla="*/ 2085 w 3632183"/>
              <a:gd name="connsiteY0-134" fmla="*/ 1935133 h 3376942"/>
              <a:gd name="connsiteX1-135" fmla="*/ 3632183 w 3632183"/>
              <a:gd name="connsiteY1-136" fmla="*/ 0 h 3376942"/>
              <a:gd name="connsiteX2-137" fmla="*/ 3087849 w 3632183"/>
              <a:gd name="connsiteY2-138" fmla="*/ 1330834 h 3376942"/>
              <a:gd name="connsiteX3-139" fmla="*/ 2374317 w 3632183"/>
              <a:gd name="connsiteY3-140" fmla="*/ 3368992 h 3376942"/>
              <a:gd name="connsiteX4-141" fmla="*/ 0 w 3632183"/>
              <a:gd name="connsiteY4-142" fmla="*/ 3376942 h 3376942"/>
              <a:gd name="connsiteX5-143" fmla="*/ 2085 w 3632183"/>
              <a:gd name="connsiteY5-144" fmla="*/ 1935133 h 3376942"/>
              <a:gd name="connsiteX0-145" fmla="*/ 2085 w 3632183"/>
              <a:gd name="connsiteY0-146" fmla="*/ 1935133 h 3376942"/>
              <a:gd name="connsiteX1-147" fmla="*/ 3632183 w 3632183"/>
              <a:gd name="connsiteY1-148" fmla="*/ 0 h 3376942"/>
              <a:gd name="connsiteX2-149" fmla="*/ 2356329 w 3632183"/>
              <a:gd name="connsiteY2-150" fmla="*/ 3374319 h 3376942"/>
              <a:gd name="connsiteX3-151" fmla="*/ 2374317 w 3632183"/>
              <a:gd name="connsiteY3-152" fmla="*/ 3368992 h 3376942"/>
              <a:gd name="connsiteX4-153" fmla="*/ 0 w 3632183"/>
              <a:gd name="connsiteY4-154" fmla="*/ 3376942 h 3376942"/>
              <a:gd name="connsiteX5-155" fmla="*/ 2085 w 3632183"/>
              <a:gd name="connsiteY5-156" fmla="*/ 1935133 h 3376942"/>
              <a:gd name="connsiteX0-157" fmla="*/ 2085 w 3632183"/>
              <a:gd name="connsiteY0-158" fmla="*/ 1908035 h 3376942"/>
              <a:gd name="connsiteX1-159" fmla="*/ 3632183 w 3632183"/>
              <a:gd name="connsiteY1-160" fmla="*/ 0 h 3376942"/>
              <a:gd name="connsiteX2-161" fmla="*/ 2356329 w 3632183"/>
              <a:gd name="connsiteY2-162" fmla="*/ 3374319 h 3376942"/>
              <a:gd name="connsiteX3-163" fmla="*/ 2374317 w 3632183"/>
              <a:gd name="connsiteY3-164" fmla="*/ 3368992 h 3376942"/>
              <a:gd name="connsiteX4-165" fmla="*/ 0 w 3632183"/>
              <a:gd name="connsiteY4-166" fmla="*/ 3376942 h 3376942"/>
              <a:gd name="connsiteX5-167" fmla="*/ 2085 w 3632183"/>
              <a:gd name="connsiteY5-168" fmla="*/ 1908035 h 3376942"/>
              <a:gd name="connsiteX0-169" fmla="*/ 2085 w 3659479"/>
              <a:gd name="connsiteY0-170" fmla="*/ 1935132 h 3404039"/>
              <a:gd name="connsiteX1-171" fmla="*/ 3659479 w 3659479"/>
              <a:gd name="connsiteY1-172" fmla="*/ 0 h 3404039"/>
              <a:gd name="connsiteX2-173" fmla="*/ 2356329 w 3659479"/>
              <a:gd name="connsiteY2-174" fmla="*/ 3401416 h 3404039"/>
              <a:gd name="connsiteX3-175" fmla="*/ 2374317 w 3659479"/>
              <a:gd name="connsiteY3-176" fmla="*/ 3396089 h 3404039"/>
              <a:gd name="connsiteX4-177" fmla="*/ 0 w 3659479"/>
              <a:gd name="connsiteY4-178" fmla="*/ 3404039 h 3404039"/>
              <a:gd name="connsiteX5-179" fmla="*/ 2085 w 3659479"/>
              <a:gd name="connsiteY5-180" fmla="*/ 1935132 h 3404039"/>
              <a:gd name="connsiteX0-181" fmla="*/ 411 w 3671453"/>
              <a:gd name="connsiteY0-182" fmla="*/ 1908034 h 3404039"/>
              <a:gd name="connsiteX1-183" fmla="*/ 3671453 w 3671453"/>
              <a:gd name="connsiteY1-184" fmla="*/ 0 h 3404039"/>
              <a:gd name="connsiteX2-185" fmla="*/ 2368303 w 3671453"/>
              <a:gd name="connsiteY2-186" fmla="*/ 3401416 h 3404039"/>
              <a:gd name="connsiteX3-187" fmla="*/ 2386291 w 3671453"/>
              <a:gd name="connsiteY3-188" fmla="*/ 3396089 h 3404039"/>
              <a:gd name="connsiteX4-189" fmla="*/ 11974 w 3671453"/>
              <a:gd name="connsiteY4-190" fmla="*/ 3404039 h 3404039"/>
              <a:gd name="connsiteX5-191" fmla="*/ 411 w 3671453"/>
              <a:gd name="connsiteY5-192" fmla="*/ 1908034 h 34040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3671453" h="3404039">
                <a:moveTo>
                  <a:pt x="411" y="1908034"/>
                </a:moveTo>
                <a:lnTo>
                  <a:pt x="3671453" y="0"/>
                </a:lnTo>
                <a:lnTo>
                  <a:pt x="2368303" y="3401416"/>
                </a:lnTo>
                <a:lnTo>
                  <a:pt x="2386291" y="3396089"/>
                </a:lnTo>
                <a:lnTo>
                  <a:pt x="11974" y="3404039"/>
                </a:lnTo>
                <a:cubicBezTo>
                  <a:pt x="15319" y="2928737"/>
                  <a:pt x="-2934" y="2383336"/>
                  <a:pt x="411" y="1908034"/>
                </a:cubicBezTo>
                <a:close/>
              </a:path>
            </a:pathLst>
          </a:custGeom>
          <a:solidFill>
            <a:srgbClr val="DCDCD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p:cNvCxnSpPr/>
          <p:nvPr userDrawn="1"/>
        </p:nvCxnSpPr>
        <p:spPr>
          <a:xfrm flipH="1">
            <a:off x="5529072" y="2011680"/>
            <a:ext cx="3147062" cy="0"/>
          </a:xfrm>
          <a:prstGeom prst="line">
            <a:avLst/>
          </a:prstGeom>
          <a:ln w="19050">
            <a:solidFill>
              <a:srgbClr val="EB2429"/>
            </a:solidFill>
          </a:ln>
        </p:spPr>
        <p:style>
          <a:lnRef idx="1">
            <a:schemeClr val="accent1"/>
          </a:lnRef>
          <a:fillRef idx="0">
            <a:schemeClr val="accent1"/>
          </a:fillRef>
          <a:effectRef idx="0">
            <a:schemeClr val="accent1"/>
          </a:effectRef>
          <a:fontRef idx="minor">
            <a:schemeClr val="tx1"/>
          </a:fontRef>
        </p:style>
      </p:cxnSp>
      <p:sp>
        <p:nvSpPr>
          <p:cNvPr id="13" name="Text Placeholder 27"/>
          <p:cNvSpPr>
            <a:spLocks noGrp="1"/>
          </p:cNvSpPr>
          <p:nvPr>
            <p:ph type="body" sz="quarter" idx="11" hasCustomPrompt="1"/>
          </p:nvPr>
        </p:nvSpPr>
        <p:spPr>
          <a:xfrm>
            <a:off x="5486400" y="1504950"/>
            <a:ext cx="3284220" cy="457200"/>
          </a:xfrm>
          <a:prstGeom prst="rect">
            <a:avLst/>
          </a:prstGeom>
        </p:spPr>
        <p:txBody>
          <a:bodyPr/>
          <a:lstStyle>
            <a:lvl1pPr marL="0" indent="0" algn="r">
              <a:buNone/>
              <a:defRPr sz="2800" b="0" spc="-100" baseline="0">
                <a:solidFill>
                  <a:srgbClr val="EB2429"/>
                </a:solidFill>
              </a:defRPr>
            </a:lvl1pPr>
          </a:lstStyle>
          <a:p>
            <a:pPr lvl="0"/>
            <a:r>
              <a:rPr lang="en-US" dirty="0"/>
              <a:t>1 COLUMNS</a:t>
            </a:r>
            <a:endParaRPr lang="en-US" dirty="0"/>
          </a:p>
        </p:txBody>
      </p:sp>
      <p:sp>
        <p:nvSpPr>
          <p:cNvPr id="14" name="Text Placeholder 30"/>
          <p:cNvSpPr>
            <a:spLocks noGrp="1"/>
          </p:cNvSpPr>
          <p:nvPr>
            <p:ph type="body" sz="quarter" idx="12"/>
          </p:nvPr>
        </p:nvSpPr>
        <p:spPr>
          <a:xfrm>
            <a:off x="3962400" y="2148840"/>
            <a:ext cx="4840224" cy="2404110"/>
          </a:xfrm>
          <a:prstGeom prst="rect">
            <a:avLst/>
          </a:prstGeom>
        </p:spPr>
        <p:txBody>
          <a:bodyPr/>
          <a:lstStyle>
            <a:lvl1pPr marL="0" indent="0" algn="thaiDist">
              <a:buNone/>
              <a:defRPr sz="1100">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endParaRPr lang="en-US" dirty="0"/>
          </a:p>
        </p:txBody>
      </p:sp>
      <p:sp>
        <p:nvSpPr>
          <p:cNvPr id="10" name="Slide Number Placeholder 5"/>
          <p:cNvSpPr>
            <a:spLocks noGrp="1"/>
          </p:cNvSpPr>
          <p:nvPr>
            <p:ph type="sldNum" sz="quarter" idx="4"/>
          </p:nvPr>
        </p:nvSpPr>
        <p:spPr>
          <a:xfrm>
            <a:off x="8156448" y="4646295"/>
            <a:ext cx="237744" cy="196850"/>
          </a:xfrm>
          <a:prstGeom prst="rect">
            <a:avLst/>
          </a:prstGeom>
        </p:spPr>
        <p:txBody>
          <a:bodyPr lIns="0" tIns="18288" rIns="0" bIns="18288"/>
          <a:lstStyle>
            <a:lvl1pPr algn="ctr">
              <a:defRPr sz="800" b="1" baseline="0">
                <a:solidFill>
                  <a:schemeClr val="bg1">
                    <a:lumMod val="50000"/>
                  </a:schemeClr>
                </a:solidFill>
                <a:latin typeface="Roboto" panose="02000000000000000000" pitchFamily="2" charset="0"/>
                <a:ea typeface="Roboto" panose="02000000000000000000" pitchFamily="2" charset="0"/>
              </a:defRPr>
            </a:lvl1pPr>
          </a:lstStyle>
          <a:p>
            <a:fld id="{0AA277DB-22BF-421D-A9E4-4650984A941D}" type="slidenum">
              <a:rPr lang="en-US" smtClean="0"/>
            </a:fld>
            <a:endParaRPr lang="en-US" dirty="0"/>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1"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600"/>
                                        <p:tgtEl>
                                          <p:spTgt spid="7"/>
                                        </p:tgtEl>
                                      </p:cBhvr>
                                    </p:animEffect>
                                  </p:childTnLst>
                                </p:cTn>
                              </p:par>
                              <p:par>
                                <p:cTn id="11" presetID="22" presetClass="entr" presetSubtype="4" fill="hold" grpId="0" nodeType="withEffect">
                                  <p:stCondLst>
                                    <p:cond delay="550"/>
                                  </p:stCondLst>
                                  <p:childTnLst>
                                    <p:set>
                                      <p:cBhvr>
                                        <p:cTn id="12" dur="1" fill="hold">
                                          <p:stCondLst>
                                            <p:cond delay="0"/>
                                          </p:stCondLst>
                                        </p:cTn>
                                        <p:tgtEl>
                                          <p:spTgt spid="9"/>
                                        </p:tgtEl>
                                        <p:attrNameLst>
                                          <p:attrName>style.visibility</p:attrName>
                                        </p:attrNameLst>
                                      </p:cBhvr>
                                      <p:to>
                                        <p:strVal val="visible"/>
                                      </p:to>
                                    </p:set>
                                    <p:animEffect transition="in" filter="wipe(down)">
                                      <p:cBhvr>
                                        <p:cTn id="13" dur="600"/>
                                        <p:tgtEl>
                                          <p:spTgt spid="9"/>
                                        </p:tgtEl>
                                      </p:cBhvr>
                                    </p:animEffect>
                                  </p:childTnLst>
                                </p:cTn>
                              </p:par>
                            </p:childTnLst>
                          </p:cTn>
                        </p:par>
                        <p:par>
                          <p:cTn id="14" fill="hold">
                            <p:stCondLst>
                              <p:cond delay="500"/>
                            </p:stCondLst>
                            <p:childTnLst>
                              <p:par>
                                <p:cTn id="15" presetID="22" presetClass="entr" presetSubtype="2" fill="hold" nodeType="afterEffect">
                                  <p:stCondLst>
                                    <p:cond delay="75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500"/>
                                        <p:tgtEl>
                                          <p:spTgt spid="12"/>
                                        </p:tgtEl>
                                      </p:cBhvr>
                                    </p:animEffect>
                                  </p:childTnLst>
                                </p:cTn>
                              </p:par>
                            </p:childTnLst>
                          </p:cTn>
                        </p:par>
                        <p:par>
                          <p:cTn id="18" fill="hold">
                            <p:stCondLst>
                              <p:cond delay="1750"/>
                            </p:stCondLst>
                            <p:childTnLst>
                              <p:par>
                                <p:cTn id="19" presetID="22" presetClass="entr" presetSubtype="4" fill="hold" grpId="0" nodeType="afterEffect">
                                  <p:stCondLst>
                                    <p:cond delay="25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wipe(down)">
                                      <p:cBhvr>
                                        <p:cTn id="21" dur="750"/>
                                        <p:tgtEl>
                                          <p:spTgt spid="13">
                                            <p:txEl>
                                              <p:pRg st="0" end="0"/>
                                            </p:txEl>
                                          </p:spTgt>
                                        </p:tgtEl>
                                      </p:cBhvr>
                                    </p:animEffect>
                                  </p:childTnLst>
                                </p:cTn>
                              </p:par>
                            </p:childTnLst>
                          </p:cTn>
                        </p:par>
                        <p:par>
                          <p:cTn id="22" fill="hold">
                            <p:stCondLst>
                              <p:cond delay="3000"/>
                            </p:stCondLst>
                            <p:childTnLst>
                              <p:par>
                                <p:cTn id="23" presetID="22" presetClass="entr" presetSubtype="1" fill="hold" grpId="0" nodeType="afterEffect">
                                  <p:stCondLst>
                                    <p:cond delay="25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3" grpId="0" build="p">
        <p:tmplLst>
          <p:tmpl lvl="1">
            <p:tnLst>
              <p:par>
                <p:cTn presetID="22" presetClass="entr" presetSubtype="4"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wipe(down)">
                      <p:cBhvr>
                        <p:cTn dur="750"/>
                        <p:tgtEl>
                          <p:spTgt spid="13"/>
                        </p:tgtEl>
                      </p:cBhvr>
                    </p:animEffect>
                  </p:childTnLst>
                </p:cTn>
              </p:par>
            </p:tnLst>
          </p:tmpl>
        </p:tmplLst>
      </p:bldP>
      <p:bldP spid="14" grpId="0">
        <p:tmplLst>
          <p:tmpl lvl="0">
            <p:tnLst>
              <p:par>
                <p:cTn presetID="22" presetClass="entr" presetSubtype="1"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wipe(up)">
                      <p:cBhvr>
                        <p:cTn dur="750"/>
                        <p:tgtEl>
                          <p:spTgt spid="14"/>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2_Columns">
    <p:spTree>
      <p:nvGrpSpPr>
        <p:cNvPr id="1" name=""/>
        <p:cNvGrpSpPr/>
        <p:nvPr/>
      </p:nvGrpSpPr>
      <p:grpSpPr>
        <a:xfrm>
          <a:off x="0" y="0"/>
          <a:ext cx="0" cy="0"/>
          <a:chOff x="0" y="0"/>
          <a:chExt cx="0" cy="0"/>
        </a:xfrm>
      </p:grpSpPr>
      <p:sp>
        <p:nvSpPr>
          <p:cNvPr id="8" name="Isosceles Triangle 7"/>
          <p:cNvSpPr/>
          <p:nvPr userDrawn="1"/>
        </p:nvSpPr>
        <p:spPr>
          <a:xfrm>
            <a:off x="-7639" y="1060704"/>
            <a:ext cx="4288536" cy="574234"/>
          </a:xfrm>
          <a:custGeom>
            <a:avLst/>
            <a:gdLst>
              <a:gd name="connsiteX0" fmla="*/ 0 w 2667000"/>
              <a:gd name="connsiteY0" fmla="*/ 1219200 h 1219200"/>
              <a:gd name="connsiteX1" fmla="*/ 1333500 w 2667000"/>
              <a:gd name="connsiteY1" fmla="*/ 0 h 1219200"/>
              <a:gd name="connsiteX2" fmla="*/ 2667000 w 2667000"/>
              <a:gd name="connsiteY2" fmla="*/ 1219200 h 1219200"/>
              <a:gd name="connsiteX3" fmla="*/ 0 w 2667000"/>
              <a:gd name="connsiteY3" fmla="*/ 1219200 h 1219200"/>
              <a:gd name="connsiteX0-1" fmla="*/ 0 w 3231542"/>
              <a:gd name="connsiteY0-2" fmla="*/ 702365 h 1219200"/>
              <a:gd name="connsiteX1-3" fmla="*/ 1898042 w 3231542"/>
              <a:gd name="connsiteY1-4" fmla="*/ 0 h 1219200"/>
              <a:gd name="connsiteX2-5" fmla="*/ 3231542 w 3231542"/>
              <a:gd name="connsiteY2-6" fmla="*/ 1219200 h 1219200"/>
              <a:gd name="connsiteX3-7" fmla="*/ 0 w 3231542"/>
              <a:gd name="connsiteY3-8" fmla="*/ 702365 h 1219200"/>
              <a:gd name="connsiteX0-9" fmla="*/ 0 w 3231542"/>
              <a:gd name="connsiteY0-10" fmla="*/ 0 h 1539903"/>
              <a:gd name="connsiteX1-11" fmla="*/ 5631 w 3231542"/>
              <a:gd name="connsiteY1-12" fmla="*/ 1539903 h 1539903"/>
              <a:gd name="connsiteX2-13" fmla="*/ 3231542 w 3231542"/>
              <a:gd name="connsiteY2-14" fmla="*/ 516835 h 1539903"/>
              <a:gd name="connsiteX3-15" fmla="*/ 0 w 3231542"/>
              <a:gd name="connsiteY3-16" fmla="*/ 0 h 1539903"/>
              <a:gd name="connsiteX0-17" fmla="*/ 0 w 2229678"/>
              <a:gd name="connsiteY0-18" fmla="*/ 0 h 1539903"/>
              <a:gd name="connsiteX1-19" fmla="*/ 5631 w 2229678"/>
              <a:gd name="connsiteY1-20" fmla="*/ 1539903 h 1539903"/>
              <a:gd name="connsiteX2-21" fmla="*/ 2229678 w 2229678"/>
              <a:gd name="connsiteY2-22" fmla="*/ 429371 h 1539903"/>
              <a:gd name="connsiteX3-23" fmla="*/ 0 w 2229678"/>
              <a:gd name="connsiteY3-24" fmla="*/ 0 h 1539903"/>
              <a:gd name="connsiteX0-25" fmla="*/ 0 w 2181970"/>
              <a:gd name="connsiteY0-26" fmla="*/ 0 h 1539903"/>
              <a:gd name="connsiteX1-27" fmla="*/ 5631 w 2181970"/>
              <a:gd name="connsiteY1-28" fmla="*/ 1539903 h 1539903"/>
              <a:gd name="connsiteX2-29" fmla="*/ 2181970 w 2181970"/>
              <a:gd name="connsiteY2-30" fmla="*/ 389615 h 1539903"/>
              <a:gd name="connsiteX3-31" fmla="*/ 0 w 2181970"/>
              <a:gd name="connsiteY3-32" fmla="*/ 0 h 1539903"/>
              <a:gd name="connsiteX0-33" fmla="*/ 0 w 2072788"/>
              <a:gd name="connsiteY0-34" fmla="*/ 0 h 1539903"/>
              <a:gd name="connsiteX1-35" fmla="*/ 5631 w 2072788"/>
              <a:gd name="connsiteY1-36" fmla="*/ 1539903 h 1539903"/>
              <a:gd name="connsiteX2-37" fmla="*/ 2072788 w 2072788"/>
              <a:gd name="connsiteY2-38" fmla="*/ 146258 h 1539903"/>
              <a:gd name="connsiteX3-39" fmla="*/ 0 w 2072788"/>
              <a:gd name="connsiteY3-40" fmla="*/ 0 h 1539903"/>
              <a:gd name="connsiteX0-41" fmla="*/ 21665 w 2094453"/>
              <a:gd name="connsiteY0-42" fmla="*/ 0 h 863914"/>
              <a:gd name="connsiteX1-43" fmla="*/ 0 w 2094453"/>
              <a:gd name="connsiteY1-44" fmla="*/ 863914 h 863914"/>
              <a:gd name="connsiteX2-45" fmla="*/ 2094453 w 2094453"/>
              <a:gd name="connsiteY2-46" fmla="*/ 146258 h 863914"/>
              <a:gd name="connsiteX3-47" fmla="*/ 21665 w 2094453"/>
              <a:gd name="connsiteY3-48" fmla="*/ 0 h 863914"/>
              <a:gd name="connsiteX0-49" fmla="*/ 0 w 2072788"/>
              <a:gd name="connsiteY0-50" fmla="*/ 0 h 863914"/>
              <a:gd name="connsiteX1-51" fmla="*/ 5630 w 2072788"/>
              <a:gd name="connsiteY1-52" fmla="*/ 863914 h 863914"/>
              <a:gd name="connsiteX2-53" fmla="*/ 2072788 w 2072788"/>
              <a:gd name="connsiteY2-54" fmla="*/ 146258 h 863914"/>
              <a:gd name="connsiteX3-55" fmla="*/ 0 w 2072788"/>
              <a:gd name="connsiteY3-56" fmla="*/ 0 h 863914"/>
              <a:gd name="connsiteX0-57" fmla="*/ 0 w 4283725"/>
              <a:gd name="connsiteY0-58" fmla="*/ 0 h 863914"/>
              <a:gd name="connsiteX1-59" fmla="*/ 5630 w 4283725"/>
              <a:gd name="connsiteY1-60" fmla="*/ 863914 h 863914"/>
              <a:gd name="connsiteX2-61" fmla="*/ 4283725 w 4283725"/>
              <a:gd name="connsiteY2-62" fmla="*/ 281457 h 863914"/>
              <a:gd name="connsiteX3-63" fmla="*/ 0 w 4283725"/>
              <a:gd name="connsiteY3-64" fmla="*/ 0 h 863914"/>
              <a:gd name="connsiteX0-65" fmla="*/ 0 w 4283725"/>
              <a:gd name="connsiteY0-66" fmla="*/ 0 h 539440"/>
              <a:gd name="connsiteX1-67" fmla="*/ 5630 w 4283725"/>
              <a:gd name="connsiteY1-68" fmla="*/ 539440 h 539440"/>
              <a:gd name="connsiteX2-69" fmla="*/ 4283725 w 4283725"/>
              <a:gd name="connsiteY2-70" fmla="*/ 281457 h 539440"/>
              <a:gd name="connsiteX3-71" fmla="*/ 0 w 4283725"/>
              <a:gd name="connsiteY3-72" fmla="*/ 0 h 539440"/>
              <a:gd name="connsiteX0-73" fmla="*/ 0 w 4283725"/>
              <a:gd name="connsiteY0-74" fmla="*/ 0 h 539440"/>
              <a:gd name="connsiteX1-75" fmla="*/ 5630 w 4283725"/>
              <a:gd name="connsiteY1-76" fmla="*/ 539440 h 539440"/>
              <a:gd name="connsiteX2-77" fmla="*/ 3937379 w 4283725"/>
              <a:gd name="connsiteY2-78" fmla="*/ 414325 h 539440"/>
              <a:gd name="connsiteX3-79" fmla="*/ 4283725 w 4283725"/>
              <a:gd name="connsiteY3-80" fmla="*/ 281457 h 539440"/>
              <a:gd name="connsiteX4" fmla="*/ 0 w 4283725"/>
              <a:gd name="connsiteY4" fmla="*/ 0 h 539440"/>
              <a:gd name="connsiteX0-81" fmla="*/ 816 w 4284541"/>
              <a:gd name="connsiteY0-82" fmla="*/ 0 h 533558"/>
              <a:gd name="connsiteX1-83" fmla="*/ 508 w 4284541"/>
              <a:gd name="connsiteY1-84" fmla="*/ 533558 h 533558"/>
              <a:gd name="connsiteX2-85" fmla="*/ 3938195 w 4284541"/>
              <a:gd name="connsiteY2-86" fmla="*/ 414325 h 533558"/>
              <a:gd name="connsiteX3-87" fmla="*/ 4284541 w 4284541"/>
              <a:gd name="connsiteY3-88" fmla="*/ 281457 h 533558"/>
              <a:gd name="connsiteX4-89" fmla="*/ 816 w 4284541"/>
              <a:gd name="connsiteY4-90" fmla="*/ 0 h 533558"/>
              <a:gd name="connsiteX0-91" fmla="*/ 816 w 4284541"/>
              <a:gd name="connsiteY0-92" fmla="*/ 0 h 568850"/>
              <a:gd name="connsiteX1-93" fmla="*/ 508 w 4284541"/>
              <a:gd name="connsiteY1-94" fmla="*/ 568850 h 568850"/>
              <a:gd name="connsiteX2-95" fmla="*/ 3938195 w 4284541"/>
              <a:gd name="connsiteY2-96" fmla="*/ 449617 h 568850"/>
              <a:gd name="connsiteX3-97" fmla="*/ 4284541 w 4284541"/>
              <a:gd name="connsiteY3-98" fmla="*/ 316749 h 568850"/>
              <a:gd name="connsiteX4-99" fmla="*/ 816 w 4284541"/>
              <a:gd name="connsiteY4-100" fmla="*/ 0 h 568850"/>
              <a:gd name="connsiteX0-101" fmla="*/ 816 w 4302354"/>
              <a:gd name="connsiteY0-102" fmla="*/ 0 h 568850"/>
              <a:gd name="connsiteX1-103" fmla="*/ 508 w 4302354"/>
              <a:gd name="connsiteY1-104" fmla="*/ 568850 h 568850"/>
              <a:gd name="connsiteX2-105" fmla="*/ 3938195 w 4302354"/>
              <a:gd name="connsiteY2-106" fmla="*/ 449617 h 568850"/>
              <a:gd name="connsiteX3-107" fmla="*/ 4302354 w 4302354"/>
              <a:gd name="connsiteY3-108" fmla="*/ 287338 h 568850"/>
              <a:gd name="connsiteX4-109" fmla="*/ 816 w 4302354"/>
              <a:gd name="connsiteY4-110" fmla="*/ 0 h 568850"/>
              <a:gd name="connsiteX0-111" fmla="*/ 816 w 4275058"/>
              <a:gd name="connsiteY0-112" fmla="*/ 0 h 568850"/>
              <a:gd name="connsiteX1-113" fmla="*/ 508 w 4275058"/>
              <a:gd name="connsiteY1-114" fmla="*/ 568850 h 568850"/>
              <a:gd name="connsiteX2-115" fmla="*/ 3938195 w 4275058"/>
              <a:gd name="connsiteY2-116" fmla="*/ 449617 h 568850"/>
              <a:gd name="connsiteX3-117" fmla="*/ 4275058 w 4275058"/>
              <a:gd name="connsiteY3-118" fmla="*/ 287338 h 568850"/>
              <a:gd name="connsiteX4-119" fmla="*/ 816 w 4275058"/>
              <a:gd name="connsiteY4-120" fmla="*/ 0 h 568850"/>
            </a:gdLst>
            <a:ahLst/>
            <a:cxnLst>
              <a:cxn ang="0">
                <a:pos x="connsiteX0-1" y="connsiteY0-2"/>
              </a:cxn>
              <a:cxn ang="0">
                <a:pos x="connsiteX1-3" y="connsiteY1-4"/>
              </a:cxn>
              <a:cxn ang="0">
                <a:pos x="connsiteX2-5" y="connsiteY2-6"/>
              </a:cxn>
              <a:cxn ang="0">
                <a:pos x="connsiteX3-7" y="connsiteY3-8"/>
              </a:cxn>
              <a:cxn ang="0">
                <a:pos x="connsiteX4-89" y="connsiteY4-90"/>
              </a:cxn>
            </a:cxnLst>
            <a:rect l="l" t="t" r="r" b="b"/>
            <a:pathLst>
              <a:path w="4275058" h="568850">
                <a:moveTo>
                  <a:pt x="816" y="0"/>
                </a:moveTo>
                <a:cubicBezTo>
                  <a:pt x="2693" y="287971"/>
                  <a:pt x="-1369" y="280879"/>
                  <a:pt x="508" y="568850"/>
                </a:cubicBezTo>
                <a:cubicBezTo>
                  <a:pt x="710590" y="522638"/>
                  <a:pt x="3228113" y="495829"/>
                  <a:pt x="3938195" y="449617"/>
                </a:cubicBezTo>
                <a:lnTo>
                  <a:pt x="4275058" y="287338"/>
                </a:lnTo>
                <a:lnTo>
                  <a:pt x="816" y="0"/>
                </a:lnTo>
                <a:close/>
              </a:path>
            </a:pathLst>
          </a:custGeom>
          <a:solidFill>
            <a:srgbClr val="EB2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2" name="Straight Connector 11"/>
          <p:cNvCxnSpPr/>
          <p:nvPr userDrawn="1"/>
        </p:nvCxnSpPr>
        <p:spPr>
          <a:xfrm flipH="1">
            <a:off x="5529072" y="2011680"/>
            <a:ext cx="3147062" cy="0"/>
          </a:xfrm>
          <a:prstGeom prst="line">
            <a:avLst/>
          </a:prstGeom>
          <a:ln w="19050">
            <a:solidFill>
              <a:srgbClr val="EB2429"/>
            </a:solidFill>
          </a:ln>
        </p:spPr>
        <p:style>
          <a:lnRef idx="1">
            <a:schemeClr val="accent1"/>
          </a:lnRef>
          <a:fillRef idx="0">
            <a:schemeClr val="accent1"/>
          </a:fillRef>
          <a:effectRef idx="0">
            <a:schemeClr val="accent1"/>
          </a:effectRef>
          <a:fontRef idx="minor">
            <a:schemeClr val="tx1"/>
          </a:fontRef>
        </p:style>
      </p:cxnSp>
      <p:sp>
        <p:nvSpPr>
          <p:cNvPr id="13" name="Text Placeholder 27"/>
          <p:cNvSpPr>
            <a:spLocks noGrp="1"/>
          </p:cNvSpPr>
          <p:nvPr>
            <p:ph type="body" sz="quarter" idx="11" hasCustomPrompt="1"/>
          </p:nvPr>
        </p:nvSpPr>
        <p:spPr>
          <a:xfrm>
            <a:off x="5486400" y="1504950"/>
            <a:ext cx="3284220" cy="457200"/>
          </a:xfrm>
          <a:prstGeom prst="rect">
            <a:avLst/>
          </a:prstGeom>
        </p:spPr>
        <p:txBody>
          <a:bodyPr/>
          <a:lstStyle>
            <a:lvl1pPr marL="0" indent="0" algn="r">
              <a:buNone/>
              <a:defRPr sz="2800" b="0" spc="-100" baseline="0">
                <a:solidFill>
                  <a:srgbClr val="EB2429"/>
                </a:solidFill>
              </a:defRPr>
            </a:lvl1pPr>
          </a:lstStyle>
          <a:p>
            <a:pPr lvl="0"/>
            <a:r>
              <a:rPr lang="en-US" dirty="0"/>
              <a:t>2 COLUMNS</a:t>
            </a:r>
            <a:endParaRPr lang="en-US" dirty="0"/>
          </a:p>
        </p:txBody>
      </p:sp>
      <p:sp>
        <p:nvSpPr>
          <p:cNvPr id="14" name="Text Placeholder 30"/>
          <p:cNvSpPr>
            <a:spLocks noGrp="1"/>
          </p:cNvSpPr>
          <p:nvPr>
            <p:ph type="body" sz="quarter" idx="12"/>
          </p:nvPr>
        </p:nvSpPr>
        <p:spPr>
          <a:xfrm>
            <a:off x="4684776" y="2694432"/>
            <a:ext cx="4078224" cy="1706118"/>
          </a:xfrm>
          <a:prstGeom prst="rect">
            <a:avLst/>
          </a:prstGeom>
        </p:spPr>
        <p:txBody>
          <a:bodyPr/>
          <a:lstStyle>
            <a:lvl1pPr marL="0" indent="0" algn="thaiDist">
              <a:buNone/>
              <a:defRPr sz="1100">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endParaRPr lang="en-US" dirty="0"/>
          </a:p>
        </p:txBody>
      </p:sp>
      <p:sp>
        <p:nvSpPr>
          <p:cNvPr id="15" name="Parallelogram 1"/>
          <p:cNvSpPr/>
          <p:nvPr userDrawn="1"/>
        </p:nvSpPr>
        <p:spPr>
          <a:xfrm>
            <a:off x="5413018" y="-6645"/>
            <a:ext cx="3734284" cy="1221206"/>
          </a:xfrm>
          <a:custGeom>
            <a:avLst/>
            <a:gdLst>
              <a:gd name="connsiteX0" fmla="*/ 0 w 2412881"/>
              <a:gd name="connsiteY0" fmla="*/ 1219200 h 1219200"/>
              <a:gd name="connsiteX1" fmla="*/ 304800 w 2412881"/>
              <a:gd name="connsiteY1" fmla="*/ 0 h 1219200"/>
              <a:gd name="connsiteX2" fmla="*/ 2412881 w 2412881"/>
              <a:gd name="connsiteY2" fmla="*/ 0 h 1219200"/>
              <a:gd name="connsiteX3" fmla="*/ 2108081 w 2412881"/>
              <a:gd name="connsiteY3" fmla="*/ 1219200 h 1219200"/>
              <a:gd name="connsiteX4" fmla="*/ 0 w 2412881"/>
              <a:gd name="connsiteY4" fmla="*/ 1219200 h 1219200"/>
              <a:gd name="connsiteX0-1" fmla="*/ 0 w 2416426"/>
              <a:gd name="connsiteY0-2" fmla="*/ 1219200 h 1229832"/>
              <a:gd name="connsiteX1-3" fmla="*/ 304800 w 2416426"/>
              <a:gd name="connsiteY1-4" fmla="*/ 0 h 1229832"/>
              <a:gd name="connsiteX2-5" fmla="*/ 2412881 w 2416426"/>
              <a:gd name="connsiteY2-6" fmla="*/ 0 h 1229832"/>
              <a:gd name="connsiteX3-7" fmla="*/ 2416426 w 2416426"/>
              <a:gd name="connsiteY3-8" fmla="*/ 1229832 h 1229832"/>
              <a:gd name="connsiteX4-9" fmla="*/ 0 w 2416426"/>
              <a:gd name="connsiteY4-10" fmla="*/ 1219200 h 1229832"/>
              <a:gd name="connsiteX0-11" fmla="*/ 0 w 2831096"/>
              <a:gd name="connsiteY0-12" fmla="*/ 804530 h 1229832"/>
              <a:gd name="connsiteX1-13" fmla="*/ 719470 w 2831096"/>
              <a:gd name="connsiteY1-14" fmla="*/ 0 h 1229832"/>
              <a:gd name="connsiteX2-15" fmla="*/ 2827551 w 2831096"/>
              <a:gd name="connsiteY2-16" fmla="*/ 0 h 1229832"/>
              <a:gd name="connsiteX3-17" fmla="*/ 2831096 w 2831096"/>
              <a:gd name="connsiteY3-18" fmla="*/ 1229832 h 1229832"/>
              <a:gd name="connsiteX4-19" fmla="*/ 0 w 2831096"/>
              <a:gd name="connsiteY4-20" fmla="*/ 804530 h 1229832"/>
              <a:gd name="connsiteX0-21" fmla="*/ 0 w 2831096"/>
              <a:gd name="connsiteY0-22" fmla="*/ 804530 h 1229832"/>
              <a:gd name="connsiteX1-23" fmla="*/ 1006549 w 2831096"/>
              <a:gd name="connsiteY1-24" fmla="*/ 0 h 1229832"/>
              <a:gd name="connsiteX2-25" fmla="*/ 2827551 w 2831096"/>
              <a:gd name="connsiteY2-26" fmla="*/ 0 h 1229832"/>
              <a:gd name="connsiteX3-27" fmla="*/ 2831096 w 2831096"/>
              <a:gd name="connsiteY3-28" fmla="*/ 1229832 h 1229832"/>
              <a:gd name="connsiteX4-29" fmla="*/ 0 w 2831096"/>
              <a:gd name="connsiteY4-30" fmla="*/ 804530 h 1229832"/>
              <a:gd name="connsiteX0-31" fmla="*/ 0 w 2831096"/>
              <a:gd name="connsiteY0-32" fmla="*/ 804530 h 1229832"/>
              <a:gd name="connsiteX1-33" fmla="*/ 1155405 w 2831096"/>
              <a:gd name="connsiteY1-34" fmla="*/ 0 h 1229832"/>
              <a:gd name="connsiteX2-35" fmla="*/ 2827551 w 2831096"/>
              <a:gd name="connsiteY2-36" fmla="*/ 0 h 1229832"/>
              <a:gd name="connsiteX3-37" fmla="*/ 2831096 w 2831096"/>
              <a:gd name="connsiteY3-38" fmla="*/ 1229832 h 1229832"/>
              <a:gd name="connsiteX4-39" fmla="*/ 0 w 2831096"/>
              <a:gd name="connsiteY4-40" fmla="*/ 804530 h 1229832"/>
              <a:gd name="connsiteX0-41" fmla="*/ 0 w 2831096"/>
              <a:gd name="connsiteY0-42" fmla="*/ 815162 h 1240464"/>
              <a:gd name="connsiteX1-43" fmla="*/ 1304261 w 2831096"/>
              <a:gd name="connsiteY1-44" fmla="*/ 0 h 1240464"/>
              <a:gd name="connsiteX2-45" fmla="*/ 2827551 w 2831096"/>
              <a:gd name="connsiteY2-46" fmla="*/ 10632 h 1240464"/>
              <a:gd name="connsiteX3-47" fmla="*/ 2831096 w 2831096"/>
              <a:gd name="connsiteY3-48" fmla="*/ 1240464 h 1240464"/>
              <a:gd name="connsiteX4-49" fmla="*/ 0 w 2831096"/>
              <a:gd name="connsiteY4-50" fmla="*/ 815162 h 1240464"/>
              <a:gd name="connsiteX0-51" fmla="*/ 0 w 2831096"/>
              <a:gd name="connsiteY0-52" fmla="*/ 804530 h 1229832"/>
              <a:gd name="connsiteX1-53" fmla="*/ 1399954 w 2831096"/>
              <a:gd name="connsiteY1-54" fmla="*/ 10633 h 1229832"/>
              <a:gd name="connsiteX2-55" fmla="*/ 2827551 w 2831096"/>
              <a:gd name="connsiteY2-56" fmla="*/ 0 h 1229832"/>
              <a:gd name="connsiteX3-57" fmla="*/ 2831096 w 2831096"/>
              <a:gd name="connsiteY3-58" fmla="*/ 1229832 h 1229832"/>
              <a:gd name="connsiteX4-59" fmla="*/ 0 w 2831096"/>
              <a:gd name="connsiteY4-60" fmla="*/ 804530 h 1229832"/>
              <a:gd name="connsiteX0-61" fmla="*/ 0 w 2831096"/>
              <a:gd name="connsiteY0-62" fmla="*/ 804530 h 1229832"/>
              <a:gd name="connsiteX1-63" fmla="*/ 1421219 w 2831096"/>
              <a:gd name="connsiteY1-64" fmla="*/ 0 h 1229832"/>
              <a:gd name="connsiteX2-65" fmla="*/ 2827551 w 2831096"/>
              <a:gd name="connsiteY2-66" fmla="*/ 0 h 1229832"/>
              <a:gd name="connsiteX3-67" fmla="*/ 2831096 w 2831096"/>
              <a:gd name="connsiteY3-68" fmla="*/ 1229832 h 1229832"/>
              <a:gd name="connsiteX4-69" fmla="*/ 0 w 2831096"/>
              <a:gd name="connsiteY4-70" fmla="*/ 804530 h 1229832"/>
              <a:gd name="connsiteX0-71" fmla="*/ 0 w 2827719"/>
              <a:gd name="connsiteY0-72" fmla="*/ 804530 h 1221206"/>
              <a:gd name="connsiteX1-73" fmla="*/ 1421219 w 2827719"/>
              <a:gd name="connsiteY1-74" fmla="*/ 0 h 1221206"/>
              <a:gd name="connsiteX2-75" fmla="*/ 2827551 w 2827719"/>
              <a:gd name="connsiteY2-76" fmla="*/ 0 h 1221206"/>
              <a:gd name="connsiteX3-77" fmla="*/ 2824456 w 2827719"/>
              <a:gd name="connsiteY3-78" fmla="*/ 1221206 h 1221206"/>
              <a:gd name="connsiteX4-79" fmla="*/ 0 w 2827719"/>
              <a:gd name="connsiteY4-80" fmla="*/ 804530 h 1221206"/>
              <a:gd name="connsiteX0-81" fmla="*/ 0 w 2827719"/>
              <a:gd name="connsiteY0-82" fmla="*/ 804530 h 1221206"/>
              <a:gd name="connsiteX1-83" fmla="*/ 1148988 w 2827719"/>
              <a:gd name="connsiteY1-84" fmla="*/ 8627 h 1221206"/>
              <a:gd name="connsiteX2-85" fmla="*/ 2827551 w 2827719"/>
              <a:gd name="connsiteY2-86" fmla="*/ 0 h 1221206"/>
              <a:gd name="connsiteX3-87" fmla="*/ 2824456 w 2827719"/>
              <a:gd name="connsiteY3-88" fmla="*/ 1221206 h 1221206"/>
              <a:gd name="connsiteX4-89" fmla="*/ 0 w 2827719"/>
              <a:gd name="connsiteY4-90" fmla="*/ 804530 h 1221206"/>
              <a:gd name="connsiteX0-91" fmla="*/ 0 w 2847638"/>
              <a:gd name="connsiteY0-92" fmla="*/ 804530 h 1221206"/>
              <a:gd name="connsiteX1-93" fmla="*/ 1168907 w 2847638"/>
              <a:gd name="connsiteY1-94" fmla="*/ 8627 h 1221206"/>
              <a:gd name="connsiteX2-95" fmla="*/ 2847470 w 2847638"/>
              <a:gd name="connsiteY2-96" fmla="*/ 0 h 1221206"/>
              <a:gd name="connsiteX3-97" fmla="*/ 2844375 w 2847638"/>
              <a:gd name="connsiteY3-98" fmla="*/ 1221206 h 1221206"/>
              <a:gd name="connsiteX4-99" fmla="*/ 0 w 2847638"/>
              <a:gd name="connsiteY4-100" fmla="*/ 804530 h 1221206"/>
              <a:gd name="connsiteX0-101" fmla="*/ 0 w 2847551"/>
              <a:gd name="connsiteY0-102" fmla="*/ 804530 h 1221206"/>
              <a:gd name="connsiteX1-103" fmla="*/ 1168907 w 2847551"/>
              <a:gd name="connsiteY1-104" fmla="*/ 8627 h 1221206"/>
              <a:gd name="connsiteX2-105" fmla="*/ 2847470 w 2847551"/>
              <a:gd name="connsiteY2-106" fmla="*/ 0 h 1221206"/>
              <a:gd name="connsiteX3-107" fmla="*/ 2837735 w 2847551"/>
              <a:gd name="connsiteY3-108" fmla="*/ 1221206 h 1221206"/>
              <a:gd name="connsiteX4-109" fmla="*/ 0 w 2847551"/>
              <a:gd name="connsiteY4-110" fmla="*/ 804530 h 1221206"/>
              <a:gd name="connsiteX0-111" fmla="*/ 0 w 2837735"/>
              <a:gd name="connsiteY0-112" fmla="*/ 804530 h 1221206"/>
              <a:gd name="connsiteX1-113" fmla="*/ 1168907 w 2837735"/>
              <a:gd name="connsiteY1-114" fmla="*/ 8627 h 1221206"/>
              <a:gd name="connsiteX2-115" fmla="*/ 2834190 w 2837735"/>
              <a:gd name="connsiteY2-116" fmla="*/ 0 h 1221206"/>
              <a:gd name="connsiteX3-117" fmla="*/ 2837735 w 2837735"/>
              <a:gd name="connsiteY3-118" fmla="*/ 1221206 h 1221206"/>
              <a:gd name="connsiteX4-119" fmla="*/ 0 w 2837735"/>
              <a:gd name="connsiteY4-120" fmla="*/ 804530 h 1221206"/>
              <a:gd name="connsiteX0-121" fmla="*/ 0 w 2837735"/>
              <a:gd name="connsiteY0-122" fmla="*/ 804530 h 1221206"/>
              <a:gd name="connsiteX1-123" fmla="*/ 1168907 w 2837735"/>
              <a:gd name="connsiteY1-124" fmla="*/ 8627 h 1221206"/>
              <a:gd name="connsiteX2-125" fmla="*/ 2834191 w 2837735"/>
              <a:gd name="connsiteY2-126" fmla="*/ 0 h 1221206"/>
              <a:gd name="connsiteX3-127" fmla="*/ 2837735 w 2837735"/>
              <a:gd name="connsiteY3-128" fmla="*/ 1221206 h 1221206"/>
              <a:gd name="connsiteX4-129" fmla="*/ 0 w 2837735"/>
              <a:gd name="connsiteY4-130" fmla="*/ 804530 h 1221206"/>
              <a:gd name="connsiteX0-131" fmla="*/ 0 w 2837735"/>
              <a:gd name="connsiteY0-132" fmla="*/ 804530 h 1221206"/>
              <a:gd name="connsiteX1-133" fmla="*/ 1114064 w 2837735"/>
              <a:gd name="connsiteY1-134" fmla="*/ 8627 h 1221206"/>
              <a:gd name="connsiteX2-135" fmla="*/ 2834191 w 2837735"/>
              <a:gd name="connsiteY2-136" fmla="*/ 0 h 1221206"/>
              <a:gd name="connsiteX3-137" fmla="*/ 2837735 w 2837735"/>
              <a:gd name="connsiteY3-138" fmla="*/ 1221206 h 1221206"/>
              <a:gd name="connsiteX4-139" fmla="*/ 0 w 2837735"/>
              <a:gd name="connsiteY4-140" fmla="*/ 804530 h 1221206"/>
              <a:gd name="connsiteX0-141" fmla="*/ 0 w 2874297"/>
              <a:gd name="connsiteY0-142" fmla="*/ 798592 h 1221206"/>
              <a:gd name="connsiteX1-143" fmla="*/ 1150626 w 2874297"/>
              <a:gd name="connsiteY1-144" fmla="*/ 8627 h 1221206"/>
              <a:gd name="connsiteX2-145" fmla="*/ 2870753 w 2874297"/>
              <a:gd name="connsiteY2-146" fmla="*/ 0 h 1221206"/>
              <a:gd name="connsiteX3-147" fmla="*/ 2874297 w 2874297"/>
              <a:gd name="connsiteY3-148" fmla="*/ 1221206 h 1221206"/>
              <a:gd name="connsiteX4-149" fmla="*/ 0 w 2874297"/>
              <a:gd name="connsiteY4-150" fmla="*/ 798592 h 122120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74297" h="1221206">
                <a:moveTo>
                  <a:pt x="0" y="798592"/>
                </a:moveTo>
                <a:lnTo>
                  <a:pt x="1150626" y="8627"/>
                </a:lnTo>
                <a:lnTo>
                  <a:pt x="2870753" y="0"/>
                </a:lnTo>
                <a:cubicBezTo>
                  <a:pt x="2871935" y="409944"/>
                  <a:pt x="2873115" y="811262"/>
                  <a:pt x="2874297" y="1221206"/>
                </a:cubicBezTo>
                <a:lnTo>
                  <a:pt x="0" y="798592"/>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30"/>
          <p:cNvSpPr>
            <a:spLocks noGrp="1"/>
          </p:cNvSpPr>
          <p:nvPr>
            <p:ph type="body" sz="quarter" idx="14"/>
          </p:nvPr>
        </p:nvSpPr>
        <p:spPr>
          <a:xfrm>
            <a:off x="381000" y="2694432"/>
            <a:ext cx="4038600" cy="1706118"/>
          </a:xfrm>
          <a:prstGeom prst="rect">
            <a:avLst/>
          </a:prstGeom>
        </p:spPr>
        <p:txBody>
          <a:bodyPr/>
          <a:lstStyle>
            <a:lvl1pPr marL="0" indent="0" algn="thaiDist">
              <a:buNone/>
              <a:defRPr sz="1100">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endParaRPr lang="en-US" dirty="0"/>
          </a:p>
        </p:txBody>
      </p:sp>
      <p:sp>
        <p:nvSpPr>
          <p:cNvPr id="3" name="Picture Placeholder 2"/>
          <p:cNvSpPr>
            <a:spLocks noGrp="1"/>
          </p:cNvSpPr>
          <p:nvPr>
            <p:ph type="pic" sz="quarter" idx="15" hasCustomPrompt="1"/>
          </p:nvPr>
        </p:nvSpPr>
        <p:spPr>
          <a:xfrm>
            <a:off x="-9145" y="-8626"/>
            <a:ext cx="6840747" cy="1329225"/>
          </a:xfrm>
          <a:custGeom>
            <a:avLst/>
            <a:gdLst>
              <a:gd name="connsiteX0" fmla="*/ 0 w 6865938"/>
              <a:gd name="connsiteY0" fmla="*/ 0 h 1042416"/>
              <a:gd name="connsiteX1" fmla="*/ 6865938 w 6865938"/>
              <a:gd name="connsiteY1" fmla="*/ 0 h 1042416"/>
              <a:gd name="connsiteX2" fmla="*/ 6865938 w 6865938"/>
              <a:gd name="connsiteY2" fmla="*/ 1042416 h 1042416"/>
              <a:gd name="connsiteX3" fmla="*/ 0 w 6865938"/>
              <a:gd name="connsiteY3" fmla="*/ 1042416 h 1042416"/>
              <a:gd name="connsiteX4" fmla="*/ 0 w 6865938"/>
              <a:gd name="connsiteY4" fmla="*/ 0 h 1042416"/>
              <a:gd name="connsiteX0-1" fmla="*/ 0 w 6865938"/>
              <a:gd name="connsiteY0-2" fmla="*/ 0 h 1327423"/>
              <a:gd name="connsiteX1-3" fmla="*/ 6865938 w 6865938"/>
              <a:gd name="connsiteY1-4" fmla="*/ 0 h 1327423"/>
              <a:gd name="connsiteX2-5" fmla="*/ 4312743 w 6865938"/>
              <a:gd name="connsiteY2-6" fmla="*/ 1327423 h 1327423"/>
              <a:gd name="connsiteX3-7" fmla="*/ 0 w 6865938"/>
              <a:gd name="connsiteY3-8" fmla="*/ 1042416 h 1327423"/>
              <a:gd name="connsiteX4-9" fmla="*/ 0 w 6865938"/>
              <a:gd name="connsiteY4-10" fmla="*/ 0 h 1327423"/>
              <a:gd name="connsiteX0-11" fmla="*/ 0 w 6865938"/>
              <a:gd name="connsiteY0-12" fmla="*/ 0 h 1327423"/>
              <a:gd name="connsiteX1-13" fmla="*/ 6865938 w 6865938"/>
              <a:gd name="connsiteY1-14" fmla="*/ 0 h 1327423"/>
              <a:gd name="connsiteX2-15" fmla="*/ 4312743 w 6865938"/>
              <a:gd name="connsiteY2-16" fmla="*/ 1327423 h 1327423"/>
              <a:gd name="connsiteX3-17" fmla="*/ 0 w 6865938"/>
              <a:gd name="connsiteY3-18" fmla="*/ 1033790 h 1327423"/>
              <a:gd name="connsiteX4-19" fmla="*/ 0 w 6865938"/>
              <a:gd name="connsiteY4-20" fmla="*/ 0 h 1327423"/>
              <a:gd name="connsiteX0-21" fmla="*/ 0 w 6865938"/>
              <a:gd name="connsiteY0-22" fmla="*/ 0 h 1327423"/>
              <a:gd name="connsiteX1-23" fmla="*/ 6865938 w 6865938"/>
              <a:gd name="connsiteY1-24" fmla="*/ 0 h 1327423"/>
              <a:gd name="connsiteX2-25" fmla="*/ 4330015 w 6865938"/>
              <a:gd name="connsiteY2-26" fmla="*/ 1327423 h 1327423"/>
              <a:gd name="connsiteX3-27" fmla="*/ 0 w 6865938"/>
              <a:gd name="connsiteY3-28" fmla="*/ 1033790 h 1327423"/>
              <a:gd name="connsiteX4-29" fmla="*/ 0 w 6865938"/>
              <a:gd name="connsiteY4-30" fmla="*/ 0 h 1327423"/>
              <a:gd name="connsiteX0-31" fmla="*/ 0 w 6840029"/>
              <a:gd name="connsiteY0-32" fmla="*/ 0 h 1327423"/>
              <a:gd name="connsiteX1-33" fmla="*/ 6840029 w 6840029"/>
              <a:gd name="connsiteY1-34" fmla="*/ 0 h 1327423"/>
              <a:gd name="connsiteX2-35" fmla="*/ 4330015 w 6840029"/>
              <a:gd name="connsiteY2-36" fmla="*/ 1327423 h 1327423"/>
              <a:gd name="connsiteX3-37" fmla="*/ 0 w 6840029"/>
              <a:gd name="connsiteY3-38" fmla="*/ 1033790 h 1327423"/>
              <a:gd name="connsiteX4-39" fmla="*/ 0 w 6840029"/>
              <a:gd name="connsiteY4-40" fmla="*/ 0 h 1327423"/>
              <a:gd name="connsiteX0-41" fmla="*/ 0 w 6848665"/>
              <a:gd name="connsiteY0-42" fmla="*/ 8626 h 1336049"/>
              <a:gd name="connsiteX1-43" fmla="*/ 6848665 w 6848665"/>
              <a:gd name="connsiteY1-44" fmla="*/ 0 h 1336049"/>
              <a:gd name="connsiteX2-45" fmla="*/ 4330015 w 6848665"/>
              <a:gd name="connsiteY2-46" fmla="*/ 1336049 h 1336049"/>
              <a:gd name="connsiteX3-47" fmla="*/ 0 w 6848665"/>
              <a:gd name="connsiteY3-48" fmla="*/ 1042416 h 1336049"/>
              <a:gd name="connsiteX4-49" fmla="*/ 0 w 6848665"/>
              <a:gd name="connsiteY4-50" fmla="*/ 8626 h 1336049"/>
              <a:gd name="connsiteX0-51" fmla="*/ 0 w 6848665"/>
              <a:gd name="connsiteY0-52" fmla="*/ 8626 h 1336049"/>
              <a:gd name="connsiteX1-53" fmla="*/ 6848665 w 6848665"/>
              <a:gd name="connsiteY1-54" fmla="*/ 0 h 1336049"/>
              <a:gd name="connsiteX2-55" fmla="*/ 4350511 w 6848665"/>
              <a:gd name="connsiteY2-56" fmla="*/ 1336049 h 1336049"/>
              <a:gd name="connsiteX3-57" fmla="*/ 0 w 6848665"/>
              <a:gd name="connsiteY3-58" fmla="*/ 1042416 h 1336049"/>
              <a:gd name="connsiteX4-59" fmla="*/ 0 w 6848665"/>
              <a:gd name="connsiteY4-60" fmla="*/ 8626 h 1336049"/>
              <a:gd name="connsiteX0-61" fmla="*/ 0 w 6848665"/>
              <a:gd name="connsiteY0-62" fmla="*/ 8626 h 1342873"/>
              <a:gd name="connsiteX1-63" fmla="*/ 6848665 w 6848665"/>
              <a:gd name="connsiteY1-64" fmla="*/ 0 h 1342873"/>
              <a:gd name="connsiteX2-65" fmla="*/ 4343679 w 6848665"/>
              <a:gd name="connsiteY2-66" fmla="*/ 1342873 h 1342873"/>
              <a:gd name="connsiteX3-67" fmla="*/ 0 w 6848665"/>
              <a:gd name="connsiteY3-68" fmla="*/ 1042416 h 1342873"/>
              <a:gd name="connsiteX4-69" fmla="*/ 0 w 6848665"/>
              <a:gd name="connsiteY4-70" fmla="*/ 8626 h 1342873"/>
              <a:gd name="connsiteX0-71" fmla="*/ 0 w 6848665"/>
              <a:gd name="connsiteY0-72" fmla="*/ 8626 h 1329225"/>
              <a:gd name="connsiteX1-73" fmla="*/ 6848665 w 6848665"/>
              <a:gd name="connsiteY1-74" fmla="*/ 0 h 1329225"/>
              <a:gd name="connsiteX2-75" fmla="*/ 4350511 w 6848665"/>
              <a:gd name="connsiteY2-76" fmla="*/ 1329225 h 1329225"/>
              <a:gd name="connsiteX3-77" fmla="*/ 0 w 6848665"/>
              <a:gd name="connsiteY3-78" fmla="*/ 1042416 h 1329225"/>
              <a:gd name="connsiteX4-79" fmla="*/ 0 w 6848665"/>
              <a:gd name="connsiteY4-80" fmla="*/ 8626 h 1329225"/>
              <a:gd name="connsiteX0-81" fmla="*/ 0 w 6848665"/>
              <a:gd name="connsiteY0-82" fmla="*/ 8626 h 1329225"/>
              <a:gd name="connsiteX1-83" fmla="*/ 6848665 w 6848665"/>
              <a:gd name="connsiteY1-84" fmla="*/ 0 h 1329225"/>
              <a:gd name="connsiteX2-85" fmla="*/ 4357343 w 6848665"/>
              <a:gd name="connsiteY2-86" fmla="*/ 1329225 h 1329225"/>
              <a:gd name="connsiteX3-87" fmla="*/ 0 w 6848665"/>
              <a:gd name="connsiteY3-88" fmla="*/ 1042416 h 1329225"/>
              <a:gd name="connsiteX4-89" fmla="*/ 0 w 6848665"/>
              <a:gd name="connsiteY4-90" fmla="*/ 8626 h 13292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48665" h="1329225">
                <a:moveTo>
                  <a:pt x="0" y="8626"/>
                </a:moveTo>
                <a:lnTo>
                  <a:pt x="6848665" y="0"/>
                </a:lnTo>
                <a:lnTo>
                  <a:pt x="4357343" y="1329225"/>
                </a:lnTo>
                <a:lnTo>
                  <a:pt x="0" y="1042416"/>
                </a:lnTo>
                <a:lnTo>
                  <a:pt x="0" y="8626"/>
                </a:lnTo>
                <a:close/>
              </a:path>
            </a:pathLst>
          </a:custGeom>
          <a:solidFill>
            <a:srgbClr val="FFD1D1"/>
          </a:solidFill>
        </p:spPr>
        <p:txBody>
          <a:bodyPr anchor="t"/>
          <a:lstStyle>
            <a:lvl1pPr marL="177800" indent="-177800" algn="l">
              <a:defRPr sz="1200"/>
            </a:lvl1pPr>
          </a:lstStyle>
          <a:p>
            <a:endParaRPr lang="en-US" dirty="0"/>
          </a:p>
          <a:p>
            <a:endParaRPr lang="en-US" dirty="0"/>
          </a:p>
        </p:txBody>
      </p:sp>
      <p:sp>
        <p:nvSpPr>
          <p:cNvPr id="10" name="Text Placeholder 30"/>
          <p:cNvSpPr>
            <a:spLocks noGrp="1"/>
          </p:cNvSpPr>
          <p:nvPr>
            <p:ph type="body" sz="quarter" idx="16" hasCustomPrompt="1"/>
          </p:nvPr>
        </p:nvSpPr>
        <p:spPr>
          <a:xfrm>
            <a:off x="381000" y="2218944"/>
            <a:ext cx="8382000" cy="429006"/>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1" fmla="*/ 395785 w 3367585"/>
              <a:gd name="connsiteY0-2" fmla="*/ 0 h 1676400"/>
              <a:gd name="connsiteX1-3" fmla="*/ 3367585 w 3367585"/>
              <a:gd name="connsiteY1-4" fmla="*/ 0 h 1676400"/>
              <a:gd name="connsiteX2-5" fmla="*/ 3367585 w 3367585"/>
              <a:gd name="connsiteY2-6" fmla="*/ 1676400 h 1676400"/>
              <a:gd name="connsiteX3-7" fmla="*/ 0 w 3367585"/>
              <a:gd name="connsiteY3-8" fmla="*/ 1676400 h 1676400"/>
              <a:gd name="connsiteX4-9" fmla="*/ 395785 w 3367585"/>
              <a:gd name="connsiteY4-10" fmla="*/ 0 h 1676400"/>
              <a:gd name="connsiteX0-11" fmla="*/ 395785 w 3367585"/>
              <a:gd name="connsiteY0-12" fmla="*/ 0 h 1676400"/>
              <a:gd name="connsiteX1-13" fmla="*/ 3367585 w 3367585"/>
              <a:gd name="connsiteY1-14" fmla="*/ 0 h 1676400"/>
              <a:gd name="connsiteX2-15" fmla="*/ 3162869 w 3367585"/>
              <a:gd name="connsiteY2-16" fmla="*/ 1676400 h 1676400"/>
              <a:gd name="connsiteX3-17" fmla="*/ 0 w 3367585"/>
              <a:gd name="connsiteY3-18" fmla="*/ 1676400 h 1676400"/>
              <a:gd name="connsiteX4-19" fmla="*/ 395785 w 3367585"/>
              <a:gd name="connsiteY4-20" fmla="*/ 0 h 1676400"/>
              <a:gd name="connsiteX0-21" fmla="*/ 395785 w 3367585"/>
              <a:gd name="connsiteY0-22" fmla="*/ 0 h 1676400"/>
              <a:gd name="connsiteX1-23" fmla="*/ 3367585 w 3367585"/>
              <a:gd name="connsiteY1-24" fmla="*/ 0 h 1676400"/>
              <a:gd name="connsiteX2-25" fmla="*/ 3067335 w 3367585"/>
              <a:gd name="connsiteY2-26" fmla="*/ 1676400 h 1676400"/>
              <a:gd name="connsiteX3-27" fmla="*/ 0 w 3367585"/>
              <a:gd name="connsiteY3-28" fmla="*/ 1676400 h 1676400"/>
              <a:gd name="connsiteX4-29" fmla="*/ 395785 w 3367585"/>
              <a:gd name="connsiteY4-30" fmla="*/ 0 h 1676400"/>
              <a:gd name="connsiteX0-31" fmla="*/ 463900 w 3435700"/>
              <a:gd name="connsiteY0-32" fmla="*/ 0 h 1676400"/>
              <a:gd name="connsiteX1-33" fmla="*/ 3435700 w 3435700"/>
              <a:gd name="connsiteY1-34" fmla="*/ 0 h 1676400"/>
              <a:gd name="connsiteX2-35" fmla="*/ 3135450 w 3435700"/>
              <a:gd name="connsiteY2-36" fmla="*/ 1676400 h 1676400"/>
              <a:gd name="connsiteX3-37" fmla="*/ 0 w 3435700"/>
              <a:gd name="connsiteY3-38" fmla="*/ 1676400 h 1676400"/>
              <a:gd name="connsiteX4-39" fmla="*/ 463900 w 3435700"/>
              <a:gd name="connsiteY4-40" fmla="*/ 0 h 1676400"/>
              <a:gd name="connsiteX0-41" fmla="*/ 463900 w 3435700"/>
              <a:gd name="connsiteY0-42" fmla="*/ 0 h 1688189"/>
              <a:gd name="connsiteX1-43" fmla="*/ 3435700 w 3435700"/>
              <a:gd name="connsiteY1-44" fmla="*/ 0 h 1688189"/>
              <a:gd name="connsiteX2-45" fmla="*/ 3080958 w 3435700"/>
              <a:gd name="connsiteY2-46" fmla="*/ 1688189 h 1688189"/>
              <a:gd name="connsiteX3-47" fmla="*/ 0 w 3435700"/>
              <a:gd name="connsiteY3-48" fmla="*/ 1676400 h 1688189"/>
              <a:gd name="connsiteX4-49" fmla="*/ 463900 w 3435700"/>
              <a:gd name="connsiteY4-50" fmla="*/ 0 h 1688189"/>
              <a:gd name="connsiteX0-51" fmla="*/ 463900 w 3435700"/>
              <a:gd name="connsiteY0-52" fmla="*/ 0 h 1676400"/>
              <a:gd name="connsiteX1-53" fmla="*/ 3435700 w 3435700"/>
              <a:gd name="connsiteY1-54" fmla="*/ 0 h 1676400"/>
              <a:gd name="connsiteX2-55" fmla="*/ 3108205 w 3435700"/>
              <a:gd name="connsiteY2-56" fmla="*/ 1676400 h 1676400"/>
              <a:gd name="connsiteX3-57" fmla="*/ 0 w 3435700"/>
              <a:gd name="connsiteY3-58" fmla="*/ 1676400 h 1676400"/>
              <a:gd name="connsiteX4-59" fmla="*/ 463900 w 3435700"/>
              <a:gd name="connsiteY4-60" fmla="*/ 0 h 1676400"/>
              <a:gd name="connsiteX0-61" fmla="*/ 14338 w 2986138"/>
              <a:gd name="connsiteY0-62" fmla="*/ 0 h 1676400"/>
              <a:gd name="connsiteX1-63" fmla="*/ 2986138 w 2986138"/>
              <a:gd name="connsiteY1-64" fmla="*/ 0 h 1676400"/>
              <a:gd name="connsiteX2-65" fmla="*/ 2658643 w 2986138"/>
              <a:gd name="connsiteY2-66" fmla="*/ 1676400 h 1676400"/>
              <a:gd name="connsiteX3-67" fmla="*/ 0 w 2986138"/>
              <a:gd name="connsiteY3-68" fmla="*/ 1676400 h 1676400"/>
              <a:gd name="connsiteX4-69" fmla="*/ 14338 w 2986138"/>
              <a:gd name="connsiteY4-70" fmla="*/ 0 h 1676400"/>
              <a:gd name="connsiteX0-71" fmla="*/ 715 w 2972515"/>
              <a:gd name="connsiteY0-72" fmla="*/ 0 h 1676400"/>
              <a:gd name="connsiteX1-73" fmla="*/ 2972515 w 2972515"/>
              <a:gd name="connsiteY1-74" fmla="*/ 0 h 1676400"/>
              <a:gd name="connsiteX2-75" fmla="*/ 2645020 w 2972515"/>
              <a:gd name="connsiteY2-76" fmla="*/ 1676400 h 1676400"/>
              <a:gd name="connsiteX3-77" fmla="*/ 0 w 2972515"/>
              <a:gd name="connsiteY3-78" fmla="*/ 1676400 h 1676400"/>
              <a:gd name="connsiteX4-79" fmla="*/ 715 w 2972515"/>
              <a:gd name="connsiteY4-80" fmla="*/ 0 h 1676400"/>
              <a:gd name="connsiteX0-81" fmla="*/ 715 w 2972515"/>
              <a:gd name="connsiteY0-82" fmla="*/ 0 h 1688189"/>
              <a:gd name="connsiteX1-83" fmla="*/ 2972515 w 2972515"/>
              <a:gd name="connsiteY1-84" fmla="*/ 0 h 1688189"/>
              <a:gd name="connsiteX2-85" fmla="*/ 2958353 w 2972515"/>
              <a:gd name="connsiteY2-86" fmla="*/ 1688189 h 1688189"/>
              <a:gd name="connsiteX3-87" fmla="*/ 0 w 2972515"/>
              <a:gd name="connsiteY3-88" fmla="*/ 1676400 h 1688189"/>
              <a:gd name="connsiteX4-89" fmla="*/ 715 w 2972515"/>
              <a:gd name="connsiteY4-90" fmla="*/ 0 h 1688189"/>
              <a:gd name="connsiteX0-91" fmla="*/ 715 w 2985600"/>
              <a:gd name="connsiteY0-92" fmla="*/ 0 h 1676401"/>
              <a:gd name="connsiteX1-93" fmla="*/ 2972515 w 2985600"/>
              <a:gd name="connsiteY1-94" fmla="*/ 0 h 1676401"/>
              <a:gd name="connsiteX2-95" fmla="*/ 2985600 w 2985600"/>
              <a:gd name="connsiteY2-96" fmla="*/ 1676401 h 1676401"/>
              <a:gd name="connsiteX3-97" fmla="*/ 0 w 2985600"/>
              <a:gd name="connsiteY3-98" fmla="*/ 1676400 h 1676401"/>
              <a:gd name="connsiteX4-99" fmla="*/ 715 w 2985600"/>
              <a:gd name="connsiteY4-100" fmla="*/ 0 h 1676401"/>
              <a:gd name="connsiteX0-101" fmla="*/ 715 w 2985600"/>
              <a:gd name="connsiteY0-102" fmla="*/ 0 h 1676400"/>
              <a:gd name="connsiteX1-103" fmla="*/ 2972515 w 2985600"/>
              <a:gd name="connsiteY1-104" fmla="*/ 0 h 1676400"/>
              <a:gd name="connsiteX2-105" fmla="*/ 2985600 w 2985600"/>
              <a:gd name="connsiteY2-106" fmla="*/ 1664612 h 1676400"/>
              <a:gd name="connsiteX3-107" fmla="*/ 0 w 2985600"/>
              <a:gd name="connsiteY3-108" fmla="*/ 1676400 h 1676400"/>
              <a:gd name="connsiteX4-109" fmla="*/ 715 w 2985600"/>
              <a:gd name="connsiteY4-110" fmla="*/ 0 h 1676400"/>
              <a:gd name="connsiteX0-111" fmla="*/ 715 w 3012846"/>
              <a:gd name="connsiteY0-112" fmla="*/ 0 h 1688190"/>
              <a:gd name="connsiteX1-113" fmla="*/ 2972515 w 3012846"/>
              <a:gd name="connsiteY1-114" fmla="*/ 0 h 1688190"/>
              <a:gd name="connsiteX2-115" fmla="*/ 3012846 w 3012846"/>
              <a:gd name="connsiteY2-116" fmla="*/ 1688190 h 1688190"/>
              <a:gd name="connsiteX3-117" fmla="*/ 0 w 3012846"/>
              <a:gd name="connsiteY3-118" fmla="*/ 1676400 h 1688190"/>
              <a:gd name="connsiteX4-119" fmla="*/ 715 w 3012846"/>
              <a:gd name="connsiteY4-120" fmla="*/ 0 h 1688190"/>
              <a:gd name="connsiteX0-121" fmla="*/ 715 w 2972515"/>
              <a:gd name="connsiteY0-122" fmla="*/ 0 h 1676400"/>
              <a:gd name="connsiteX1-123" fmla="*/ 2972515 w 2972515"/>
              <a:gd name="connsiteY1-124" fmla="*/ 0 h 1676400"/>
              <a:gd name="connsiteX2-125" fmla="*/ 2971977 w 2972515"/>
              <a:gd name="connsiteY2-126" fmla="*/ 1664612 h 1676400"/>
              <a:gd name="connsiteX3-127" fmla="*/ 0 w 2972515"/>
              <a:gd name="connsiteY3-128" fmla="*/ 1676400 h 1676400"/>
              <a:gd name="connsiteX4-129" fmla="*/ 715 w 2972515"/>
              <a:gd name="connsiteY4-130" fmla="*/ 0 h 1676400"/>
              <a:gd name="connsiteX0-131" fmla="*/ 715 w 2972515"/>
              <a:gd name="connsiteY0-132" fmla="*/ 0 h 1676402"/>
              <a:gd name="connsiteX1-133" fmla="*/ 2972515 w 2972515"/>
              <a:gd name="connsiteY1-134" fmla="*/ 0 h 1676402"/>
              <a:gd name="connsiteX2-135" fmla="*/ 2971977 w 2972515"/>
              <a:gd name="connsiteY2-136" fmla="*/ 1676402 h 1676402"/>
              <a:gd name="connsiteX3-137" fmla="*/ 0 w 2972515"/>
              <a:gd name="connsiteY3-138" fmla="*/ 1676400 h 1676402"/>
              <a:gd name="connsiteX4-139" fmla="*/ 715 w 2972515"/>
              <a:gd name="connsiteY4-140" fmla="*/ 0 h 16764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91440" rIns="109728"/>
          <a:lstStyle>
            <a:lvl1pPr marL="0" indent="0" algn="thaiDist">
              <a:buNone/>
              <a:defRPr sz="1100" i="1">
                <a:solidFill>
                  <a:schemeClr val="tx1">
                    <a:lumMod val="65000"/>
                    <a:lumOff val="35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endParaRPr lang="en-US" dirty="0"/>
          </a:p>
        </p:txBody>
      </p:sp>
      <p:sp>
        <p:nvSpPr>
          <p:cNvPr id="11" name="Slide Number Placeholder 5"/>
          <p:cNvSpPr>
            <a:spLocks noGrp="1"/>
          </p:cNvSpPr>
          <p:nvPr>
            <p:ph type="sldNum" sz="quarter" idx="4"/>
          </p:nvPr>
        </p:nvSpPr>
        <p:spPr>
          <a:xfrm>
            <a:off x="8156448" y="4646295"/>
            <a:ext cx="237744" cy="196850"/>
          </a:xfrm>
          <a:prstGeom prst="rect">
            <a:avLst/>
          </a:prstGeom>
        </p:spPr>
        <p:txBody>
          <a:bodyPr lIns="0" tIns="18288" rIns="0" bIns="18288"/>
          <a:lstStyle>
            <a:lvl1pPr algn="ctr">
              <a:defRPr sz="800" b="1" baseline="0">
                <a:solidFill>
                  <a:schemeClr val="bg1">
                    <a:lumMod val="50000"/>
                  </a:schemeClr>
                </a:solidFill>
                <a:latin typeface="Roboto" panose="02000000000000000000" pitchFamily="2" charset="0"/>
                <a:ea typeface="Roboto" panose="02000000000000000000" pitchFamily="2" charset="0"/>
              </a:defRPr>
            </a:lvl1pPr>
          </a:lstStyle>
          <a:p>
            <a:fld id="{0AA277DB-22BF-421D-A9E4-4650984A941D}" type="slidenum">
              <a:rPr lang="en-US" smtClean="0"/>
            </a:fld>
            <a:endParaRPr lang="en-US" dirty="0"/>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up)">
                                      <p:cBhvr>
                                        <p:cTn id="7" dur="500"/>
                                        <p:tgtEl>
                                          <p:spTgt spid="3"/>
                                        </p:tgtEl>
                                      </p:cBhvr>
                                    </p:animEffect>
                                  </p:childTnLst>
                                </p:cTn>
                              </p:par>
                              <p:par>
                                <p:cTn id="8" presetID="22" presetClass="entr" presetSubtype="2" fill="hold" grpId="0" nodeType="withEffect">
                                  <p:stCondLst>
                                    <p:cond delay="50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par>
                                <p:cTn id="11" presetID="22" presetClass="entr" presetSubtype="8" fill="hold" grpId="0" nodeType="withEffect">
                                  <p:stCondLst>
                                    <p:cond delay="600"/>
                                  </p:stCondLst>
                                  <p:childTnLst>
                                    <p:set>
                                      <p:cBhvr>
                                        <p:cTn id="12" dur="1" fill="hold">
                                          <p:stCondLst>
                                            <p:cond delay="0"/>
                                          </p:stCondLst>
                                        </p:cTn>
                                        <p:tgtEl>
                                          <p:spTgt spid="15"/>
                                        </p:tgtEl>
                                        <p:attrNameLst>
                                          <p:attrName>style.visibility</p:attrName>
                                        </p:attrNameLst>
                                      </p:cBhvr>
                                      <p:to>
                                        <p:strVal val="visible"/>
                                      </p:to>
                                    </p:set>
                                    <p:animEffect transition="in" filter="wipe(left)">
                                      <p:cBhvr>
                                        <p:cTn id="13" dur="500"/>
                                        <p:tgtEl>
                                          <p:spTgt spid="15"/>
                                        </p:tgtEl>
                                      </p:cBhvr>
                                    </p:animEffect>
                                  </p:childTnLst>
                                </p:cTn>
                              </p:par>
                            </p:childTnLst>
                          </p:cTn>
                        </p:par>
                        <p:par>
                          <p:cTn id="14" fill="hold">
                            <p:stCondLst>
                              <p:cond delay="500"/>
                            </p:stCondLst>
                            <p:childTnLst>
                              <p:par>
                                <p:cTn id="15" presetID="22" presetClass="entr" presetSubtype="2" fill="hold" nodeType="afterEffect">
                                  <p:stCondLst>
                                    <p:cond delay="500"/>
                                  </p:stCondLst>
                                  <p:childTnLst>
                                    <p:set>
                                      <p:cBhvr>
                                        <p:cTn id="16" dur="1" fill="hold">
                                          <p:stCondLst>
                                            <p:cond delay="0"/>
                                          </p:stCondLst>
                                        </p:cTn>
                                        <p:tgtEl>
                                          <p:spTgt spid="12"/>
                                        </p:tgtEl>
                                        <p:attrNameLst>
                                          <p:attrName>style.visibility</p:attrName>
                                        </p:attrNameLst>
                                      </p:cBhvr>
                                      <p:to>
                                        <p:strVal val="visible"/>
                                      </p:to>
                                    </p:set>
                                    <p:animEffect transition="in" filter="wipe(right)">
                                      <p:cBhvr>
                                        <p:cTn id="17" dur="500"/>
                                        <p:tgtEl>
                                          <p:spTgt spid="12"/>
                                        </p:tgtEl>
                                      </p:cBhvr>
                                    </p:animEffect>
                                  </p:childTnLst>
                                </p:cTn>
                              </p:par>
                            </p:childTnLst>
                          </p:cTn>
                        </p:par>
                        <p:par>
                          <p:cTn id="18" fill="hold">
                            <p:stCondLst>
                              <p:cond delay="1500"/>
                            </p:stCondLst>
                            <p:childTnLst>
                              <p:par>
                                <p:cTn id="19" presetID="22" presetClass="entr" presetSubtype="4" fill="hold" grpId="0" nodeType="afterEffect">
                                  <p:stCondLst>
                                    <p:cond delay="25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wipe(down)">
                                      <p:cBhvr>
                                        <p:cTn id="21" dur="750"/>
                                        <p:tgtEl>
                                          <p:spTgt spid="13">
                                            <p:txEl>
                                              <p:pRg st="0" end="0"/>
                                            </p:txEl>
                                          </p:spTgt>
                                        </p:tgtEl>
                                      </p:cBhvr>
                                    </p:animEffect>
                                  </p:childTnLst>
                                </p:cTn>
                              </p:par>
                            </p:childTnLst>
                          </p:cTn>
                        </p:par>
                        <p:par>
                          <p:cTn id="22" fill="hold">
                            <p:stCondLst>
                              <p:cond delay="2750"/>
                            </p:stCondLst>
                            <p:childTnLst>
                              <p:par>
                                <p:cTn id="23" presetID="22" presetClass="entr" presetSubtype="1" fill="hold" grpId="0" nodeType="afterEffect">
                                  <p:stCondLst>
                                    <p:cond delay="0"/>
                                  </p:stCondLst>
                                  <p:childTnLst>
                                    <p:set>
                                      <p:cBhvr>
                                        <p:cTn id="24" dur="1" fill="hold">
                                          <p:stCondLst>
                                            <p:cond delay="0"/>
                                          </p:stCondLst>
                                        </p:cTn>
                                        <p:tgtEl>
                                          <p:spTgt spid="10">
                                            <p:txEl>
                                              <p:pRg st="0" end="0"/>
                                            </p:txEl>
                                          </p:spTgt>
                                        </p:tgtEl>
                                        <p:attrNameLst>
                                          <p:attrName>style.visibility</p:attrName>
                                        </p:attrNameLst>
                                      </p:cBhvr>
                                      <p:to>
                                        <p:strVal val="visible"/>
                                      </p:to>
                                    </p:set>
                                    <p:animEffect transition="in" filter="wipe(up)">
                                      <p:cBhvr>
                                        <p:cTn id="25" dur="500"/>
                                        <p:tgtEl>
                                          <p:spTgt spid="10">
                                            <p:txEl>
                                              <p:pRg st="0" end="0"/>
                                            </p:txEl>
                                          </p:spTgt>
                                        </p:tgtEl>
                                      </p:cBhvr>
                                    </p:animEffect>
                                  </p:childTnLst>
                                </p:cTn>
                              </p:par>
                            </p:childTnLst>
                          </p:cTn>
                        </p:par>
                        <p:par>
                          <p:cTn id="26" fill="hold">
                            <p:stCondLst>
                              <p:cond delay="3250"/>
                            </p:stCondLst>
                            <p:childTnLst>
                              <p:par>
                                <p:cTn id="27" presetID="22" presetClass="entr" presetSubtype="1" fill="hold" grpId="0" nodeType="afterEffect">
                                  <p:stCondLst>
                                    <p:cond delay="0"/>
                                  </p:stCondLst>
                                  <p:childTnLst>
                                    <p:set>
                                      <p:cBhvr>
                                        <p:cTn id="28" dur="1" fill="hold">
                                          <p:stCondLst>
                                            <p:cond delay="0"/>
                                          </p:stCondLst>
                                        </p:cTn>
                                        <p:tgtEl>
                                          <p:spTgt spid="16"/>
                                        </p:tgtEl>
                                        <p:attrNameLst>
                                          <p:attrName>style.visibility</p:attrName>
                                        </p:attrNameLst>
                                      </p:cBhvr>
                                      <p:to>
                                        <p:strVal val="visible"/>
                                      </p:to>
                                    </p:set>
                                    <p:animEffect transition="in" filter="wipe(up)">
                                      <p:cBhvr>
                                        <p:cTn id="29" dur="750"/>
                                        <p:tgtEl>
                                          <p:spTgt spid="16"/>
                                        </p:tgtEl>
                                      </p:cBhvr>
                                    </p:animEffect>
                                  </p:childTnLst>
                                </p:cTn>
                              </p:par>
                              <p:par>
                                <p:cTn id="30" presetID="22" presetClass="entr" presetSubtype="1" fill="hold" grpId="0" nodeType="with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wipe(up)">
                                      <p:cBhvr>
                                        <p:cTn id="32" dur="75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3" grpId="0" build="p">
        <p:tmplLst>
          <p:tmpl lvl="1">
            <p:tnLst>
              <p:par>
                <p:cTn presetID="22" presetClass="entr" presetSubtype="4"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wipe(down)">
                      <p:cBhvr>
                        <p:cTn dur="750"/>
                        <p:tgtEl>
                          <p:spTgt spid="13"/>
                        </p:tgtEl>
                      </p:cBhvr>
                    </p:animEffect>
                  </p:childTnLst>
                </p:cTn>
              </p:par>
            </p:tnLst>
          </p:tmpl>
        </p:tmplLst>
      </p:bldP>
      <p:bldP spid="14" grpId="0">
        <p:tmplLst>
          <p:tmpl lvl="0">
            <p:tnLst>
              <p:par>
                <p:cTn presetID="22" presetClass="entr" presetSubtype="1" fill="hold" nodeType="with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up)">
                      <p:cBhvr>
                        <p:cTn dur="750"/>
                        <p:tgtEl>
                          <p:spTgt spid="14"/>
                        </p:tgtEl>
                      </p:cBhvr>
                    </p:animEffect>
                  </p:childTnLst>
                </p:cTn>
              </p:par>
            </p:tnLst>
          </p:tmpl>
        </p:tmplLst>
      </p:bldP>
      <p:bldP spid="15" grpId="0" animBg="1"/>
      <p:bldP spid="16" grpId="0">
        <p:tmplLst>
          <p:tmpl lvl="0">
            <p:tnLst>
              <p:par>
                <p:cTn presetID="22" presetClass="entr" presetSubtype="1"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up)">
                      <p:cBhvr>
                        <p:cTn dur="750"/>
                        <p:tgtEl>
                          <p:spTgt spid="16"/>
                        </p:tgtEl>
                      </p:cBhvr>
                    </p:animEffect>
                  </p:childTnLst>
                </p:cTn>
              </p:par>
            </p:tnLst>
          </p:tmpl>
        </p:tmplLst>
      </p:bldP>
      <p:bldP spid="3" grpId="0" animBg="1"/>
      <p:bldP spid="10" grpId="0" build="p">
        <p:tmplLst>
          <p:tmpl lvl="1">
            <p:tnLst>
              <p:par>
                <p:cTn presetID="22" presetClass="entr" presetSubtype="1"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up)">
                      <p:cBhvr>
                        <p:cTn dur="500"/>
                        <p:tgtEl>
                          <p:spTgt spid="10"/>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ullet List ">
    <p:spTree>
      <p:nvGrpSpPr>
        <p:cNvPr id="1" name=""/>
        <p:cNvGrpSpPr/>
        <p:nvPr/>
      </p:nvGrpSpPr>
      <p:grpSpPr>
        <a:xfrm>
          <a:off x="0" y="0"/>
          <a:ext cx="0" cy="0"/>
          <a:chOff x="0" y="0"/>
          <a:chExt cx="0" cy="0"/>
        </a:xfrm>
      </p:grpSpPr>
      <p:sp>
        <p:nvSpPr>
          <p:cNvPr id="4" name="Picture Placeholder 3"/>
          <p:cNvSpPr>
            <a:spLocks noGrp="1"/>
          </p:cNvSpPr>
          <p:nvPr>
            <p:ph type="pic" sz="quarter" idx="25" hasCustomPrompt="1"/>
          </p:nvPr>
        </p:nvSpPr>
        <p:spPr>
          <a:xfrm>
            <a:off x="-10287" y="-19051"/>
            <a:ext cx="9169411" cy="1474803"/>
          </a:xfrm>
          <a:custGeom>
            <a:avLst/>
            <a:gdLst>
              <a:gd name="connsiteX0" fmla="*/ 0 w 9154287"/>
              <a:gd name="connsiteY0" fmla="*/ 0 h 1690688"/>
              <a:gd name="connsiteX1" fmla="*/ 9154287 w 9154287"/>
              <a:gd name="connsiteY1" fmla="*/ 0 h 1690688"/>
              <a:gd name="connsiteX2" fmla="*/ 9154287 w 9154287"/>
              <a:gd name="connsiteY2" fmla="*/ 1690688 h 1690688"/>
              <a:gd name="connsiteX3" fmla="*/ 0 w 9154287"/>
              <a:gd name="connsiteY3" fmla="*/ 1690688 h 1690688"/>
              <a:gd name="connsiteX4" fmla="*/ 0 w 9154287"/>
              <a:gd name="connsiteY4" fmla="*/ 0 h 1690688"/>
              <a:gd name="connsiteX0-1" fmla="*/ 0 w 9178037"/>
              <a:gd name="connsiteY0-2" fmla="*/ 0 h 1690688"/>
              <a:gd name="connsiteX1-3" fmla="*/ 9154287 w 9178037"/>
              <a:gd name="connsiteY1-4" fmla="*/ 0 h 1690688"/>
              <a:gd name="connsiteX2-5" fmla="*/ 9178037 w 9178037"/>
              <a:gd name="connsiteY2-6" fmla="*/ 277524 h 1690688"/>
              <a:gd name="connsiteX3-7" fmla="*/ 0 w 9178037"/>
              <a:gd name="connsiteY3-8" fmla="*/ 1690688 h 1690688"/>
              <a:gd name="connsiteX4-9" fmla="*/ 0 w 9178037"/>
              <a:gd name="connsiteY4-10" fmla="*/ 0 h 1690688"/>
              <a:gd name="connsiteX0-11" fmla="*/ 0 w 9178037"/>
              <a:gd name="connsiteY0-12" fmla="*/ 0 h 1500683"/>
              <a:gd name="connsiteX1-13" fmla="*/ 9154287 w 9178037"/>
              <a:gd name="connsiteY1-14" fmla="*/ 0 h 1500683"/>
              <a:gd name="connsiteX2-15" fmla="*/ 9178037 w 9178037"/>
              <a:gd name="connsiteY2-16" fmla="*/ 277524 h 1500683"/>
              <a:gd name="connsiteX3-17" fmla="*/ 1330037 w 9178037"/>
              <a:gd name="connsiteY3-18" fmla="*/ 1500683 h 1500683"/>
              <a:gd name="connsiteX4-19" fmla="*/ 0 w 9178037"/>
              <a:gd name="connsiteY4-20" fmla="*/ 0 h 1500683"/>
              <a:gd name="connsiteX0-21" fmla="*/ 0 w 9169411"/>
              <a:gd name="connsiteY0-22" fmla="*/ 0 h 1500683"/>
              <a:gd name="connsiteX1-23" fmla="*/ 9154287 w 9169411"/>
              <a:gd name="connsiteY1-24" fmla="*/ 0 h 1500683"/>
              <a:gd name="connsiteX2-25" fmla="*/ 9169411 w 9169411"/>
              <a:gd name="connsiteY2-26" fmla="*/ 277524 h 1500683"/>
              <a:gd name="connsiteX3-27" fmla="*/ 1330037 w 9169411"/>
              <a:gd name="connsiteY3-28" fmla="*/ 1500683 h 1500683"/>
              <a:gd name="connsiteX4-29" fmla="*/ 0 w 9169411"/>
              <a:gd name="connsiteY4-30" fmla="*/ 0 h 1500683"/>
              <a:gd name="connsiteX0-31" fmla="*/ 0 w 9169411"/>
              <a:gd name="connsiteY0-32" fmla="*/ 0 h 1500683"/>
              <a:gd name="connsiteX1-33" fmla="*/ 9154287 w 9169411"/>
              <a:gd name="connsiteY1-34" fmla="*/ 0 h 1500683"/>
              <a:gd name="connsiteX2-35" fmla="*/ 9169411 w 9169411"/>
              <a:gd name="connsiteY2-36" fmla="*/ 277524 h 1500683"/>
              <a:gd name="connsiteX3-37" fmla="*/ 1338663 w 9169411"/>
              <a:gd name="connsiteY3-38" fmla="*/ 1500683 h 1500683"/>
              <a:gd name="connsiteX4-39" fmla="*/ 0 w 9169411"/>
              <a:gd name="connsiteY4-40" fmla="*/ 0 h 1500683"/>
              <a:gd name="connsiteX0-41" fmla="*/ 0 w 9169411"/>
              <a:gd name="connsiteY0-42" fmla="*/ 0 h 1492056"/>
              <a:gd name="connsiteX1-43" fmla="*/ 9154287 w 9169411"/>
              <a:gd name="connsiteY1-44" fmla="*/ 0 h 1492056"/>
              <a:gd name="connsiteX2-45" fmla="*/ 9169411 w 9169411"/>
              <a:gd name="connsiteY2-46" fmla="*/ 277524 h 1492056"/>
              <a:gd name="connsiteX3-47" fmla="*/ 1321410 w 9169411"/>
              <a:gd name="connsiteY3-48" fmla="*/ 1492056 h 1492056"/>
              <a:gd name="connsiteX4-49" fmla="*/ 0 w 9169411"/>
              <a:gd name="connsiteY4-50" fmla="*/ 0 h 1492056"/>
              <a:gd name="connsiteX0-51" fmla="*/ 0 w 9169411"/>
              <a:gd name="connsiteY0-52" fmla="*/ 0 h 1474803"/>
              <a:gd name="connsiteX1-53" fmla="*/ 9154287 w 9169411"/>
              <a:gd name="connsiteY1-54" fmla="*/ 0 h 1474803"/>
              <a:gd name="connsiteX2-55" fmla="*/ 9169411 w 9169411"/>
              <a:gd name="connsiteY2-56" fmla="*/ 277524 h 1474803"/>
              <a:gd name="connsiteX3-57" fmla="*/ 1338662 w 9169411"/>
              <a:gd name="connsiteY3-58" fmla="*/ 1474803 h 1474803"/>
              <a:gd name="connsiteX4-59" fmla="*/ 0 w 9169411"/>
              <a:gd name="connsiteY4-60" fmla="*/ 0 h 147480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9169411" h="1474803">
                <a:moveTo>
                  <a:pt x="0" y="0"/>
                </a:moveTo>
                <a:lnTo>
                  <a:pt x="9154287" y="0"/>
                </a:lnTo>
                <a:lnTo>
                  <a:pt x="9169411" y="277524"/>
                </a:lnTo>
                <a:lnTo>
                  <a:pt x="1338662" y="1474803"/>
                </a:lnTo>
                <a:lnTo>
                  <a:pt x="0" y="0"/>
                </a:lnTo>
                <a:close/>
              </a:path>
            </a:pathLst>
          </a:custGeom>
          <a:solidFill>
            <a:srgbClr val="FFD1D1"/>
          </a:solidFill>
        </p:spPr>
        <p:txBody>
          <a:bodyPr/>
          <a:lstStyle>
            <a:lvl1pPr marL="177800" indent="-177800" algn="r">
              <a:tabLst>
                <a:tab pos="8283575" algn="l"/>
              </a:tabLst>
              <a:defRPr sz="1200"/>
            </a:lvl1pPr>
          </a:lstStyle>
          <a:p>
            <a:r>
              <a:rPr lang="en-US" dirty="0"/>
              <a:t>Picture</a:t>
            </a:r>
            <a:endParaRPr lang="en-US" dirty="0"/>
          </a:p>
        </p:txBody>
      </p:sp>
      <p:sp>
        <p:nvSpPr>
          <p:cNvPr id="6" name="Isosceles Triangle 5"/>
          <p:cNvSpPr/>
          <p:nvPr userDrawn="1"/>
        </p:nvSpPr>
        <p:spPr>
          <a:xfrm rot="5036794">
            <a:off x="5583933" y="-1350955"/>
            <a:ext cx="503813" cy="4601961"/>
          </a:xfrm>
          <a:custGeom>
            <a:avLst/>
            <a:gdLst>
              <a:gd name="connsiteX0" fmla="*/ 0 w 1600200"/>
              <a:gd name="connsiteY0" fmla="*/ 1371600 h 1371600"/>
              <a:gd name="connsiteX1" fmla="*/ 800100 w 1600200"/>
              <a:gd name="connsiteY1" fmla="*/ 0 h 1371600"/>
              <a:gd name="connsiteX2" fmla="*/ 1600200 w 1600200"/>
              <a:gd name="connsiteY2" fmla="*/ 1371600 h 1371600"/>
              <a:gd name="connsiteX3" fmla="*/ 0 w 1600200"/>
              <a:gd name="connsiteY3" fmla="*/ 1371600 h 1371600"/>
              <a:gd name="connsiteX0-1" fmla="*/ 0 w 1695893"/>
              <a:gd name="connsiteY0-2" fmla="*/ 31897 h 1371600"/>
              <a:gd name="connsiteX1-3" fmla="*/ 895793 w 1695893"/>
              <a:gd name="connsiteY1-4" fmla="*/ 0 h 1371600"/>
              <a:gd name="connsiteX2-5" fmla="*/ 1695893 w 1695893"/>
              <a:gd name="connsiteY2-6" fmla="*/ 1371600 h 1371600"/>
              <a:gd name="connsiteX3-7" fmla="*/ 0 w 1695893"/>
              <a:gd name="connsiteY3-8" fmla="*/ 31897 h 1371600"/>
              <a:gd name="connsiteX0-9" fmla="*/ 0 w 895793"/>
              <a:gd name="connsiteY0-10" fmla="*/ 31897 h 1424763"/>
              <a:gd name="connsiteX1-11" fmla="*/ 895793 w 895793"/>
              <a:gd name="connsiteY1-12" fmla="*/ 0 h 1424763"/>
              <a:gd name="connsiteX2-13" fmla="*/ 196702 w 895793"/>
              <a:gd name="connsiteY2-14" fmla="*/ 1424763 h 1424763"/>
              <a:gd name="connsiteX3-15" fmla="*/ 0 w 895793"/>
              <a:gd name="connsiteY3-16" fmla="*/ 31897 h 1424763"/>
              <a:gd name="connsiteX0-17" fmla="*/ 0 w 831997"/>
              <a:gd name="connsiteY0-18" fmla="*/ 31897 h 1424763"/>
              <a:gd name="connsiteX1-19" fmla="*/ 831997 w 831997"/>
              <a:gd name="connsiteY1-20" fmla="*/ 0 h 1424763"/>
              <a:gd name="connsiteX2-21" fmla="*/ 132906 w 831997"/>
              <a:gd name="connsiteY2-22" fmla="*/ 1424763 h 1424763"/>
              <a:gd name="connsiteX3-23" fmla="*/ 0 w 831997"/>
              <a:gd name="connsiteY3-24" fmla="*/ 31897 h 1424763"/>
              <a:gd name="connsiteX0-25" fmla="*/ 0 w 576816"/>
              <a:gd name="connsiteY0-26" fmla="*/ 0 h 1392866"/>
              <a:gd name="connsiteX1-27" fmla="*/ 576816 w 576816"/>
              <a:gd name="connsiteY1-28" fmla="*/ 265815 h 1392866"/>
              <a:gd name="connsiteX2-29" fmla="*/ 132906 w 576816"/>
              <a:gd name="connsiteY2-30" fmla="*/ 1392866 h 1392866"/>
              <a:gd name="connsiteX3-31" fmla="*/ 0 w 576816"/>
              <a:gd name="connsiteY3-32" fmla="*/ 0 h 1392866"/>
              <a:gd name="connsiteX0-33" fmla="*/ 0 w 555551"/>
              <a:gd name="connsiteY0-34" fmla="*/ 0 h 1392866"/>
              <a:gd name="connsiteX1-35" fmla="*/ 555551 w 555551"/>
              <a:gd name="connsiteY1-36" fmla="*/ 233917 h 1392866"/>
              <a:gd name="connsiteX2-37" fmla="*/ 132906 w 555551"/>
              <a:gd name="connsiteY2-38" fmla="*/ 1392866 h 1392866"/>
              <a:gd name="connsiteX3-39" fmla="*/ 0 w 555551"/>
              <a:gd name="connsiteY3-40" fmla="*/ 0 h 1392866"/>
              <a:gd name="connsiteX0-41" fmla="*/ 0 w 510377"/>
              <a:gd name="connsiteY0-42" fmla="*/ 0 h 1392866"/>
              <a:gd name="connsiteX1-43" fmla="*/ 510377 w 510377"/>
              <a:gd name="connsiteY1-44" fmla="*/ 357431 h 1392866"/>
              <a:gd name="connsiteX2-45" fmla="*/ 132906 w 510377"/>
              <a:gd name="connsiteY2-46" fmla="*/ 1392866 h 1392866"/>
              <a:gd name="connsiteX3-47" fmla="*/ 0 w 510377"/>
              <a:gd name="connsiteY3-48" fmla="*/ 0 h 1392866"/>
              <a:gd name="connsiteX0-49" fmla="*/ 0 w 510377"/>
              <a:gd name="connsiteY0-50" fmla="*/ 0 h 2965717"/>
              <a:gd name="connsiteX1-51" fmla="*/ 510377 w 510377"/>
              <a:gd name="connsiteY1-52" fmla="*/ 357431 h 2965717"/>
              <a:gd name="connsiteX2-53" fmla="*/ 244106 w 510377"/>
              <a:gd name="connsiteY2-54" fmla="*/ 2965717 h 2965717"/>
              <a:gd name="connsiteX3-55" fmla="*/ 0 w 510377"/>
              <a:gd name="connsiteY3-56" fmla="*/ 0 h 2965717"/>
              <a:gd name="connsiteX0-57" fmla="*/ 0 w 596084"/>
              <a:gd name="connsiteY0-58" fmla="*/ 0 h 2964577"/>
              <a:gd name="connsiteX1-59" fmla="*/ 596084 w 596084"/>
              <a:gd name="connsiteY1-60" fmla="*/ 356291 h 2964577"/>
              <a:gd name="connsiteX2-61" fmla="*/ 329813 w 596084"/>
              <a:gd name="connsiteY2-62" fmla="*/ 2964577 h 2964577"/>
              <a:gd name="connsiteX3-63" fmla="*/ 0 w 596084"/>
              <a:gd name="connsiteY3-64" fmla="*/ 0 h 2964577"/>
              <a:gd name="connsiteX0-65" fmla="*/ 0 w 620429"/>
              <a:gd name="connsiteY0-66" fmla="*/ 0 h 2964577"/>
              <a:gd name="connsiteX1-67" fmla="*/ 620429 w 620429"/>
              <a:gd name="connsiteY1-68" fmla="*/ 15257 h 2964577"/>
              <a:gd name="connsiteX2-69" fmla="*/ 329813 w 620429"/>
              <a:gd name="connsiteY2-70" fmla="*/ 2964577 h 2964577"/>
              <a:gd name="connsiteX3-71" fmla="*/ 0 w 620429"/>
              <a:gd name="connsiteY3-72" fmla="*/ 0 h 2964577"/>
              <a:gd name="connsiteX0-73" fmla="*/ 0 w 626517"/>
              <a:gd name="connsiteY0-74" fmla="*/ 0 h 2992406"/>
              <a:gd name="connsiteX1-75" fmla="*/ 626517 w 626517"/>
              <a:gd name="connsiteY1-76" fmla="*/ 43086 h 2992406"/>
              <a:gd name="connsiteX2-77" fmla="*/ 335901 w 626517"/>
              <a:gd name="connsiteY2-78" fmla="*/ 2992406 h 2992406"/>
              <a:gd name="connsiteX3-79" fmla="*/ 0 w 626517"/>
              <a:gd name="connsiteY3-80" fmla="*/ 0 h 2992406"/>
              <a:gd name="connsiteX0-81" fmla="*/ 0 w 648784"/>
              <a:gd name="connsiteY0-82" fmla="*/ 0 h 2987067"/>
              <a:gd name="connsiteX1-83" fmla="*/ 648784 w 648784"/>
              <a:gd name="connsiteY1-84" fmla="*/ 37747 h 2987067"/>
              <a:gd name="connsiteX2-85" fmla="*/ 358168 w 648784"/>
              <a:gd name="connsiteY2-86" fmla="*/ 2987067 h 2987067"/>
              <a:gd name="connsiteX3-87" fmla="*/ 0 w 648784"/>
              <a:gd name="connsiteY3-88" fmla="*/ 0 h 2987067"/>
              <a:gd name="connsiteX0-89" fmla="*/ 0 w 659358"/>
              <a:gd name="connsiteY0-90" fmla="*/ 0 h 2987785"/>
              <a:gd name="connsiteX1-91" fmla="*/ 659358 w 659358"/>
              <a:gd name="connsiteY1-92" fmla="*/ 38465 h 2987785"/>
              <a:gd name="connsiteX2-93" fmla="*/ 368742 w 659358"/>
              <a:gd name="connsiteY2-94" fmla="*/ 2987785 h 2987785"/>
              <a:gd name="connsiteX3-95" fmla="*/ 0 w 659358"/>
              <a:gd name="connsiteY3-96" fmla="*/ 0 h 2987785"/>
              <a:gd name="connsiteX0-97" fmla="*/ 0 w 669932"/>
              <a:gd name="connsiteY0-98" fmla="*/ 0 h 2988504"/>
              <a:gd name="connsiteX1-99" fmla="*/ 669932 w 669932"/>
              <a:gd name="connsiteY1-100" fmla="*/ 39184 h 2988504"/>
              <a:gd name="connsiteX2-101" fmla="*/ 379316 w 669932"/>
              <a:gd name="connsiteY2-102" fmla="*/ 2988504 h 2988504"/>
              <a:gd name="connsiteX3-103" fmla="*/ 0 w 669932"/>
              <a:gd name="connsiteY3-104" fmla="*/ 0 h 2988504"/>
              <a:gd name="connsiteX0-105" fmla="*/ 0 w 669932"/>
              <a:gd name="connsiteY0-106" fmla="*/ 0 h 3330566"/>
              <a:gd name="connsiteX1-107" fmla="*/ 669932 w 669932"/>
              <a:gd name="connsiteY1-108" fmla="*/ 39184 h 3330566"/>
              <a:gd name="connsiteX2-109" fmla="*/ 269265 w 669932"/>
              <a:gd name="connsiteY2-110" fmla="*/ 3330566 h 3330566"/>
              <a:gd name="connsiteX3-111" fmla="*/ 0 w 669932"/>
              <a:gd name="connsiteY3-112" fmla="*/ 0 h 3330566"/>
              <a:gd name="connsiteX0-113" fmla="*/ 0 w 595920"/>
              <a:gd name="connsiteY0-114" fmla="*/ 0 h 3325535"/>
              <a:gd name="connsiteX1-115" fmla="*/ 595920 w 595920"/>
              <a:gd name="connsiteY1-116" fmla="*/ 34153 h 3325535"/>
              <a:gd name="connsiteX2-117" fmla="*/ 195253 w 595920"/>
              <a:gd name="connsiteY2-118" fmla="*/ 3325535 h 3325535"/>
              <a:gd name="connsiteX3-119" fmla="*/ 0 w 595920"/>
              <a:gd name="connsiteY3-120" fmla="*/ 0 h 3325535"/>
              <a:gd name="connsiteX0-121" fmla="*/ 0 w 595920"/>
              <a:gd name="connsiteY0-122" fmla="*/ 0 h 3050121"/>
              <a:gd name="connsiteX1-123" fmla="*/ 595920 w 595920"/>
              <a:gd name="connsiteY1-124" fmla="*/ 34153 h 3050121"/>
              <a:gd name="connsiteX2-125" fmla="*/ 176663 w 595920"/>
              <a:gd name="connsiteY2-126" fmla="*/ 3050121 h 3050121"/>
              <a:gd name="connsiteX3-127" fmla="*/ 0 w 595920"/>
              <a:gd name="connsiteY3-128" fmla="*/ 0 h 3050121"/>
              <a:gd name="connsiteX0-129" fmla="*/ 0 w 595920"/>
              <a:gd name="connsiteY0-130" fmla="*/ 0 h 2953079"/>
              <a:gd name="connsiteX1-131" fmla="*/ 595920 w 595920"/>
              <a:gd name="connsiteY1-132" fmla="*/ 34153 h 2953079"/>
              <a:gd name="connsiteX2-133" fmla="*/ 160640 w 595920"/>
              <a:gd name="connsiteY2-134" fmla="*/ 2953079 h 2953079"/>
              <a:gd name="connsiteX3-135" fmla="*/ 0 w 595920"/>
              <a:gd name="connsiteY3-136" fmla="*/ 0 h 2953079"/>
              <a:gd name="connsiteX0-137" fmla="*/ 0 w 574773"/>
              <a:gd name="connsiteY0-138" fmla="*/ 0 h 2951641"/>
              <a:gd name="connsiteX1-139" fmla="*/ 574773 w 574773"/>
              <a:gd name="connsiteY1-140" fmla="*/ 32715 h 2951641"/>
              <a:gd name="connsiteX2-141" fmla="*/ 139493 w 574773"/>
              <a:gd name="connsiteY2-142" fmla="*/ 2951641 h 2951641"/>
              <a:gd name="connsiteX3-143" fmla="*/ 0 w 574773"/>
              <a:gd name="connsiteY3-144" fmla="*/ 0 h 2951641"/>
              <a:gd name="connsiteX0-145" fmla="*/ 0 w 585346"/>
              <a:gd name="connsiteY0-146" fmla="*/ 0 h 2952360"/>
              <a:gd name="connsiteX1-147" fmla="*/ 585346 w 585346"/>
              <a:gd name="connsiteY1-148" fmla="*/ 33434 h 2952360"/>
              <a:gd name="connsiteX2-149" fmla="*/ 150066 w 585346"/>
              <a:gd name="connsiteY2-150" fmla="*/ 2952360 h 2952360"/>
              <a:gd name="connsiteX3-151" fmla="*/ 0 w 585346"/>
              <a:gd name="connsiteY3-152" fmla="*/ 0 h 2952360"/>
              <a:gd name="connsiteX0-153" fmla="*/ 0 w 648786"/>
              <a:gd name="connsiteY0-154" fmla="*/ 0 h 2956673"/>
              <a:gd name="connsiteX1-155" fmla="*/ 648786 w 648786"/>
              <a:gd name="connsiteY1-156" fmla="*/ 37747 h 2956673"/>
              <a:gd name="connsiteX2-157" fmla="*/ 213506 w 648786"/>
              <a:gd name="connsiteY2-158" fmla="*/ 2956673 h 2956673"/>
              <a:gd name="connsiteX3-159" fmla="*/ 0 w 648786"/>
              <a:gd name="connsiteY3-160" fmla="*/ 0 h 2956673"/>
              <a:gd name="connsiteX0-161" fmla="*/ 0 w 647665"/>
              <a:gd name="connsiteY0-162" fmla="*/ 0 h 2956673"/>
              <a:gd name="connsiteX1-163" fmla="*/ 647665 w 647665"/>
              <a:gd name="connsiteY1-164" fmla="*/ 44525 h 2956673"/>
              <a:gd name="connsiteX2-165" fmla="*/ 213506 w 647665"/>
              <a:gd name="connsiteY2-166" fmla="*/ 2956673 h 2956673"/>
              <a:gd name="connsiteX3-167" fmla="*/ 0 w 647665"/>
              <a:gd name="connsiteY3-168" fmla="*/ 0 h 2956673"/>
              <a:gd name="connsiteX0-169" fmla="*/ 0 w 648787"/>
              <a:gd name="connsiteY0-170" fmla="*/ 0 h 2949896"/>
              <a:gd name="connsiteX1-171" fmla="*/ 648787 w 648787"/>
              <a:gd name="connsiteY1-172" fmla="*/ 37748 h 2949896"/>
              <a:gd name="connsiteX2-173" fmla="*/ 214628 w 648787"/>
              <a:gd name="connsiteY2-174" fmla="*/ 2949896 h 2949896"/>
              <a:gd name="connsiteX3-175" fmla="*/ 0 w 648787"/>
              <a:gd name="connsiteY3-176" fmla="*/ 0 h 2949896"/>
              <a:gd name="connsiteX0-177" fmla="*/ 0 w 615947"/>
              <a:gd name="connsiteY0-178" fmla="*/ 0 h 2949896"/>
              <a:gd name="connsiteX1-179" fmla="*/ 615947 w 615947"/>
              <a:gd name="connsiteY1-180" fmla="*/ 42369 h 2949896"/>
              <a:gd name="connsiteX2-181" fmla="*/ 214628 w 615947"/>
              <a:gd name="connsiteY2-182" fmla="*/ 2949896 h 2949896"/>
              <a:gd name="connsiteX3-183" fmla="*/ 0 w 615947"/>
              <a:gd name="connsiteY3-184" fmla="*/ 0 h 2949896"/>
              <a:gd name="connsiteX0-185" fmla="*/ 0 w 477373"/>
              <a:gd name="connsiteY0-186" fmla="*/ 0 h 2949896"/>
              <a:gd name="connsiteX1-187" fmla="*/ 477373 w 477373"/>
              <a:gd name="connsiteY1-188" fmla="*/ 39803 h 2949896"/>
              <a:gd name="connsiteX2-189" fmla="*/ 214628 w 477373"/>
              <a:gd name="connsiteY2-190" fmla="*/ 2949896 h 2949896"/>
              <a:gd name="connsiteX3-191" fmla="*/ 0 w 477373"/>
              <a:gd name="connsiteY3-192" fmla="*/ 0 h 2949896"/>
              <a:gd name="connsiteX0-193" fmla="*/ 0 w 741708"/>
              <a:gd name="connsiteY0-194" fmla="*/ 0 h 2949896"/>
              <a:gd name="connsiteX1-195" fmla="*/ 741708 w 741708"/>
              <a:gd name="connsiteY1-196" fmla="*/ 57771 h 2949896"/>
              <a:gd name="connsiteX2-197" fmla="*/ 214628 w 741708"/>
              <a:gd name="connsiteY2-198" fmla="*/ 2949896 h 2949896"/>
              <a:gd name="connsiteX3-199" fmla="*/ 0 w 741708"/>
              <a:gd name="connsiteY3-200" fmla="*/ 0 h 2949896"/>
              <a:gd name="connsiteX0-201" fmla="*/ 0 w 1050575"/>
              <a:gd name="connsiteY0-202" fmla="*/ 0 h 2949896"/>
              <a:gd name="connsiteX1-203" fmla="*/ 1050575 w 1050575"/>
              <a:gd name="connsiteY1-204" fmla="*/ 65059 h 2949896"/>
              <a:gd name="connsiteX2-205" fmla="*/ 214628 w 1050575"/>
              <a:gd name="connsiteY2-206" fmla="*/ 2949896 h 2949896"/>
              <a:gd name="connsiteX3-207" fmla="*/ 0 w 1050575"/>
              <a:gd name="connsiteY3-208" fmla="*/ 0 h 2949896"/>
              <a:gd name="connsiteX0-209" fmla="*/ 0 w 1102320"/>
              <a:gd name="connsiteY0-210" fmla="*/ 0 h 2949896"/>
              <a:gd name="connsiteX1-211" fmla="*/ 1102320 w 1102320"/>
              <a:gd name="connsiteY1-212" fmla="*/ 75430 h 2949896"/>
              <a:gd name="connsiteX2-213" fmla="*/ 214628 w 1102320"/>
              <a:gd name="connsiteY2-214" fmla="*/ 2949896 h 2949896"/>
              <a:gd name="connsiteX3-215" fmla="*/ 0 w 1102320"/>
              <a:gd name="connsiteY3-216" fmla="*/ 0 h 2949896"/>
              <a:gd name="connsiteX0-217" fmla="*/ 0 w 545820"/>
              <a:gd name="connsiteY0-218" fmla="*/ 0 h 2949896"/>
              <a:gd name="connsiteX1-219" fmla="*/ 545820 w 545820"/>
              <a:gd name="connsiteY1-220" fmla="*/ 1888122 h 2949896"/>
              <a:gd name="connsiteX2-221" fmla="*/ 214628 w 545820"/>
              <a:gd name="connsiteY2-222" fmla="*/ 2949896 h 2949896"/>
              <a:gd name="connsiteX3-223" fmla="*/ 0 w 545820"/>
              <a:gd name="connsiteY3-224" fmla="*/ 0 h 2949896"/>
              <a:gd name="connsiteX0-225" fmla="*/ 0 w 471130"/>
              <a:gd name="connsiteY0-226" fmla="*/ 0 h 2949896"/>
              <a:gd name="connsiteX1-227" fmla="*/ 471130 w 471130"/>
              <a:gd name="connsiteY1-228" fmla="*/ 142185 h 2949896"/>
              <a:gd name="connsiteX2-229" fmla="*/ 214628 w 471130"/>
              <a:gd name="connsiteY2-230" fmla="*/ 2949896 h 2949896"/>
              <a:gd name="connsiteX3-231" fmla="*/ 0 w 471130"/>
              <a:gd name="connsiteY3-232" fmla="*/ 0 h 2949896"/>
              <a:gd name="connsiteX0-233" fmla="*/ 0 w 503813"/>
              <a:gd name="connsiteY0-234" fmla="*/ 0 h 2949896"/>
              <a:gd name="connsiteX1-235" fmla="*/ 503813 w 503813"/>
              <a:gd name="connsiteY1-236" fmla="*/ 267775 h 2949896"/>
              <a:gd name="connsiteX2-237" fmla="*/ 214628 w 503813"/>
              <a:gd name="connsiteY2-238" fmla="*/ 2949896 h 2949896"/>
              <a:gd name="connsiteX3-239" fmla="*/ 0 w 503813"/>
              <a:gd name="connsiteY3-240" fmla="*/ 0 h 2949896"/>
            </a:gdLst>
            <a:ahLst/>
            <a:cxnLst>
              <a:cxn ang="0">
                <a:pos x="connsiteX0-1" y="connsiteY0-2"/>
              </a:cxn>
              <a:cxn ang="0">
                <a:pos x="connsiteX1-3" y="connsiteY1-4"/>
              </a:cxn>
              <a:cxn ang="0">
                <a:pos x="connsiteX2-5" y="connsiteY2-6"/>
              </a:cxn>
              <a:cxn ang="0">
                <a:pos x="connsiteX3-7" y="connsiteY3-8"/>
              </a:cxn>
            </a:cxnLst>
            <a:rect l="l" t="t" r="r" b="b"/>
            <a:pathLst>
              <a:path w="503813" h="2949896">
                <a:moveTo>
                  <a:pt x="0" y="0"/>
                </a:moveTo>
                <a:lnTo>
                  <a:pt x="503813" y="267775"/>
                </a:lnTo>
                <a:lnTo>
                  <a:pt x="214628" y="2949896"/>
                </a:lnTo>
                <a:lnTo>
                  <a:pt x="0" y="0"/>
                </a:lnTo>
                <a:close/>
              </a:path>
            </a:pathLst>
          </a:custGeom>
          <a:solidFill>
            <a:srgbClr val="EB2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5"/>
          <p:cNvSpPr/>
          <p:nvPr userDrawn="1"/>
        </p:nvSpPr>
        <p:spPr>
          <a:xfrm rot="3232384">
            <a:off x="-645489" y="306845"/>
            <a:ext cx="1471628" cy="1139954"/>
          </a:xfrm>
          <a:custGeom>
            <a:avLst/>
            <a:gdLst>
              <a:gd name="connsiteX0" fmla="*/ 0 w 1600200"/>
              <a:gd name="connsiteY0" fmla="*/ 1371600 h 1371600"/>
              <a:gd name="connsiteX1" fmla="*/ 800100 w 1600200"/>
              <a:gd name="connsiteY1" fmla="*/ 0 h 1371600"/>
              <a:gd name="connsiteX2" fmla="*/ 1600200 w 1600200"/>
              <a:gd name="connsiteY2" fmla="*/ 1371600 h 1371600"/>
              <a:gd name="connsiteX3" fmla="*/ 0 w 1600200"/>
              <a:gd name="connsiteY3" fmla="*/ 1371600 h 1371600"/>
              <a:gd name="connsiteX0-1" fmla="*/ 0 w 1695893"/>
              <a:gd name="connsiteY0-2" fmla="*/ 31897 h 1371600"/>
              <a:gd name="connsiteX1-3" fmla="*/ 895793 w 1695893"/>
              <a:gd name="connsiteY1-4" fmla="*/ 0 h 1371600"/>
              <a:gd name="connsiteX2-5" fmla="*/ 1695893 w 1695893"/>
              <a:gd name="connsiteY2-6" fmla="*/ 1371600 h 1371600"/>
              <a:gd name="connsiteX3-7" fmla="*/ 0 w 1695893"/>
              <a:gd name="connsiteY3-8" fmla="*/ 31897 h 1371600"/>
              <a:gd name="connsiteX0-9" fmla="*/ 0 w 895793"/>
              <a:gd name="connsiteY0-10" fmla="*/ 31897 h 1424763"/>
              <a:gd name="connsiteX1-11" fmla="*/ 895793 w 895793"/>
              <a:gd name="connsiteY1-12" fmla="*/ 0 h 1424763"/>
              <a:gd name="connsiteX2-13" fmla="*/ 196702 w 895793"/>
              <a:gd name="connsiteY2-14" fmla="*/ 1424763 h 1424763"/>
              <a:gd name="connsiteX3-15" fmla="*/ 0 w 895793"/>
              <a:gd name="connsiteY3-16" fmla="*/ 31897 h 1424763"/>
              <a:gd name="connsiteX0-17" fmla="*/ 0 w 831997"/>
              <a:gd name="connsiteY0-18" fmla="*/ 31897 h 1424763"/>
              <a:gd name="connsiteX1-19" fmla="*/ 831997 w 831997"/>
              <a:gd name="connsiteY1-20" fmla="*/ 0 h 1424763"/>
              <a:gd name="connsiteX2-21" fmla="*/ 132906 w 831997"/>
              <a:gd name="connsiteY2-22" fmla="*/ 1424763 h 1424763"/>
              <a:gd name="connsiteX3-23" fmla="*/ 0 w 831997"/>
              <a:gd name="connsiteY3-24" fmla="*/ 31897 h 1424763"/>
              <a:gd name="connsiteX0-25" fmla="*/ 0 w 576816"/>
              <a:gd name="connsiteY0-26" fmla="*/ 0 h 1392866"/>
              <a:gd name="connsiteX1-27" fmla="*/ 576816 w 576816"/>
              <a:gd name="connsiteY1-28" fmla="*/ 265815 h 1392866"/>
              <a:gd name="connsiteX2-29" fmla="*/ 132906 w 576816"/>
              <a:gd name="connsiteY2-30" fmla="*/ 1392866 h 1392866"/>
              <a:gd name="connsiteX3-31" fmla="*/ 0 w 576816"/>
              <a:gd name="connsiteY3-32" fmla="*/ 0 h 1392866"/>
              <a:gd name="connsiteX0-33" fmla="*/ 0 w 555551"/>
              <a:gd name="connsiteY0-34" fmla="*/ 0 h 1392866"/>
              <a:gd name="connsiteX1-35" fmla="*/ 555551 w 555551"/>
              <a:gd name="connsiteY1-36" fmla="*/ 233917 h 1392866"/>
              <a:gd name="connsiteX2-37" fmla="*/ 132906 w 555551"/>
              <a:gd name="connsiteY2-38" fmla="*/ 1392866 h 1392866"/>
              <a:gd name="connsiteX3-39" fmla="*/ 0 w 555551"/>
              <a:gd name="connsiteY3-40" fmla="*/ 0 h 1392866"/>
              <a:gd name="connsiteX0-41" fmla="*/ 0 w 2097271"/>
              <a:gd name="connsiteY0-42" fmla="*/ 861237 h 1158949"/>
              <a:gd name="connsiteX1-43" fmla="*/ 2097271 w 2097271"/>
              <a:gd name="connsiteY1-44" fmla="*/ 0 h 1158949"/>
              <a:gd name="connsiteX2-45" fmla="*/ 1674626 w 2097271"/>
              <a:gd name="connsiteY2-46" fmla="*/ 1158949 h 1158949"/>
              <a:gd name="connsiteX3-47" fmla="*/ 0 w 2097271"/>
              <a:gd name="connsiteY3-48" fmla="*/ 861237 h 1158949"/>
              <a:gd name="connsiteX0-49" fmla="*/ 0 w 2490676"/>
              <a:gd name="connsiteY0-50" fmla="*/ 191386 h 489098"/>
              <a:gd name="connsiteX1-51" fmla="*/ 2490676 w 2490676"/>
              <a:gd name="connsiteY1-52" fmla="*/ 0 h 489098"/>
              <a:gd name="connsiteX2-53" fmla="*/ 1674626 w 2490676"/>
              <a:gd name="connsiteY2-54" fmla="*/ 489098 h 489098"/>
              <a:gd name="connsiteX3-55" fmla="*/ 0 w 2490676"/>
              <a:gd name="connsiteY3-56" fmla="*/ 191386 h 489098"/>
              <a:gd name="connsiteX0-57" fmla="*/ 0 w 2490676"/>
              <a:gd name="connsiteY0-58" fmla="*/ 191386 h 1084522"/>
              <a:gd name="connsiteX1-59" fmla="*/ 2490676 w 2490676"/>
              <a:gd name="connsiteY1-60" fmla="*/ 0 h 1084522"/>
              <a:gd name="connsiteX2-61" fmla="*/ 2099929 w 2490676"/>
              <a:gd name="connsiteY2-62" fmla="*/ 1084522 h 1084522"/>
              <a:gd name="connsiteX3-63" fmla="*/ 0 w 2490676"/>
              <a:gd name="connsiteY3-64" fmla="*/ 191386 h 1084522"/>
              <a:gd name="connsiteX0-65" fmla="*/ 0 w 2533206"/>
              <a:gd name="connsiteY0-66" fmla="*/ 212651 h 1105787"/>
              <a:gd name="connsiteX1-67" fmla="*/ 2533206 w 2533206"/>
              <a:gd name="connsiteY1-68" fmla="*/ 0 h 1105787"/>
              <a:gd name="connsiteX2-69" fmla="*/ 2099929 w 2533206"/>
              <a:gd name="connsiteY2-70" fmla="*/ 1105787 h 1105787"/>
              <a:gd name="connsiteX3-71" fmla="*/ 0 w 2533206"/>
              <a:gd name="connsiteY3-72" fmla="*/ 212651 h 1105787"/>
              <a:gd name="connsiteX0-73" fmla="*/ 0 w 2458778"/>
              <a:gd name="connsiteY0-74" fmla="*/ 223284 h 1105787"/>
              <a:gd name="connsiteX1-75" fmla="*/ 2458778 w 2458778"/>
              <a:gd name="connsiteY1-76" fmla="*/ 0 h 1105787"/>
              <a:gd name="connsiteX2-77" fmla="*/ 2025501 w 2458778"/>
              <a:gd name="connsiteY2-78" fmla="*/ 1105787 h 1105787"/>
              <a:gd name="connsiteX3-79" fmla="*/ 0 w 2458778"/>
              <a:gd name="connsiteY3-80" fmla="*/ 223284 h 1105787"/>
              <a:gd name="connsiteX0-81" fmla="*/ 0 w 2458778"/>
              <a:gd name="connsiteY0-82" fmla="*/ 223284 h 935024"/>
              <a:gd name="connsiteX1-83" fmla="*/ 2458778 w 2458778"/>
              <a:gd name="connsiteY1-84" fmla="*/ 0 h 935024"/>
              <a:gd name="connsiteX2-85" fmla="*/ 925914 w 2458778"/>
              <a:gd name="connsiteY2-86" fmla="*/ 935024 h 935024"/>
              <a:gd name="connsiteX3-87" fmla="*/ 0 w 2458778"/>
              <a:gd name="connsiteY3-88" fmla="*/ 223284 h 935024"/>
              <a:gd name="connsiteX0-89" fmla="*/ 0 w 1804392"/>
              <a:gd name="connsiteY0-90" fmla="*/ 174391 h 886131"/>
              <a:gd name="connsiteX1-91" fmla="*/ 1804392 w 1804392"/>
              <a:gd name="connsiteY1-92" fmla="*/ 0 h 886131"/>
              <a:gd name="connsiteX2-93" fmla="*/ 925914 w 1804392"/>
              <a:gd name="connsiteY2-94" fmla="*/ 886131 h 886131"/>
              <a:gd name="connsiteX3-95" fmla="*/ 0 w 1804392"/>
              <a:gd name="connsiteY3-96" fmla="*/ 174391 h 886131"/>
              <a:gd name="connsiteX0-97" fmla="*/ 0 w 1855231"/>
              <a:gd name="connsiteY0-98" fmla="*/ 189938 h 886131"/>
              <a:gd name="connsiteX1-99" fmla="*/ 1855231 w 1855231"/>
              <a:gd name="connsiteY1-100" fmla="*/ 0 h 886131"/>
              <a:gd name="connsiteX2-101" fmla="*/ 976753 w 1855231"/>
              <a:gd name="connsiteY2-102" fmla="*/ 886131 h 886131"/>
              <a:gd name="connsiteX3-103" fmla="*/ 0 w 1855231"/>
              <a:gd name="connsiteY3-104" fmla="*/ 189938 h 886131"/>
              <a:gd name="connsiteX0-105" fmla="*/ 0 w 1889583"/>
              <a:gd name="connsiteY0-106" fmla="*/ 164863 h 886131"/>
              <a:gd name="connsiteX1-107" fmla="*/ 1889583 w 1889583"/>
              <a:gd name="connsiteY1-108" fmla="*/ 0 h 886131"/>
              <a:gd name="connsiteX2-109" fmla="*/ 1011105 w 1889583"/>
              <a:gd name="connsiteY2-110" fmla="*/ 886131 h 886131"/>
              <a:gd name="connsiteX3-111" fmla="*/ 0 w 1889583"/>
              <a:gd name="connsiteY3-112" fmla="*/ 164863 h 886131"/>
              <a:gd name="connsiteX0-113" fmla="*/ 0 w 1874727"/>
              <a:gd name="connsiteY0-114" fmla="*/ 162544 h 886131"/>
              <a:gd name="connsiteX1-115" fmla="*/ 1874727 w 1874727"/>
              <a:gd name="connsiteY1-116" fmla="*/ 0 h 886131"/>
              <a:gd name="connsiteX2-117" fmla="*/ 996249 w 1874727"/>
              <a:gd name="connsiteY2-118" fmla="*/ 886131 h 886131"/>
              <a:gd name="connsiteX3-119" fmla="*/ 0 w 1874727"/>
              <a:gd name="connsiteY3-120" fmla="*/ 162544 h 886131"/>
              <a:gd name="connsiteX0-121" fmla="*/ 0 w 1893532"/>
              <a:gd name="connsiteY0-122" fmla="*/ 188308 h 911895"/>
              <a:gd name="connsiteX1-123" fmla="*/ 1893532 w 1893532"/>
              <a:gd name="connsiteY1-124" fmla="*/ 0 h 911895"/>
              <a:gd name="connsiteX2-125" fmla="*/ 996249 w 1893532"/>
              <a:gd name="connsiteY2-126" fmla="*/ 911895 h 911895"/>
              <a:gd name="connsiteX3-127" fmla="*/ 0 w 1893532"/>
              <a:gd name="connsiteY3-128" fmla="*/ 188308 h 911895"/>
              <a:gd name="connsiteX0-129" fmla="*/ 0 w 1893532"/>
              <a:gd name="connsiteY0-130" fmla="*/ 188308 h 705028"/>
              <a:gd name="connsiteX1-131" fmla="*/ 1893532 w 1893532"/>
              <a:gd name="connsiteY1-132" fmla="*/ 0 h 705028"/>
              <a:gd name="connsiteX2-133" fmla="*/ 712843 w 1893532"/>
              <a:gd name="connsiteY2-134" fmla="*/ 705028 h 705028"/>
              <a:gd name="connsiteX3-135" fmla="*/ 0 w 1893532"/>
              <a:gd name="connsiteY3-136" fmla="*/ 188308 h 705028"/>
              <a:gd name="connsiteX0-137" fmla="*/ 0 w 1887263"/>
              <a:gd name="connsiteY0-138" fmla="*/ 179720 h 705028"/>
              <a:gd name="connsiteX1-139" fmla="*/ 1887263 w 1887263"/>
              <a:gd name="connsiteY1-140" fmla="*/ 0 h 705028"/>
              <a:gd name="connsiteX2-141" fmla="*/ 706574 w 1887263"/>
              <a:gd name="connsiteY2-142" fmla="*/ 705028 h 705028"/>
              <a:gd name="connsiteX3-143" fmla="*/ 0 w 1887263"/>
              <a:gd name="connsiteY3-144" fmla="*/ 179720 h 705028"/>
              <a:gd name="connsiteX0-145" fmla="*/ 0 w 1443190"/>
              <a:gd name="connsiteY0-146" fmla="*/ 148441 h 673749"/>
              <a:gd name="connsiteX1-147" fmla="*/ 1443190 w 1443190"/>
              <a:gd name="connsiteY1-148" fmla="*/ 0 h 673749"/>
              <a:gd name="connsiteX2-149" fmla="*/ 706574 w 1443190"/>
              <a:gd name="connsiteY2-150" fmla="*/ 673749 h 673749"/>
              <a:gd name="connsiteX3-151" fmla="*/ 0 w 1443190"/>
              <a:gd name="connsiteY3-152" fmla="*/ 148441 h 673749"/>
              <a:gd name="connsiteX0-153" fmla="*/ 0 w 1419746"/>
              <a:gd name="connsiteY0-154" fmla="*/ 152391 h 677699"/>
              <a:gd name="connsiteX1-155" fmla="*/ 1419746 w 1419746"/>
              <a:gd name="connsiteY1-156" fmla="*/ 0 h 677699"/>
              <a:gd name="connsiteX2-157" fmla="*/ 706574 w 1419746"/>
              <a:gd name="connsiteY2-158" fmla="*/ 677699 h 677699"/>
              <a:gd name="connsiteX3-159" fmla="*/ 0 w 1419746"/>
              <a:gd name="connsiteY3-160" fmla="*/ 152391 h 677699"/>
              <a:gd name="connsiteX0-161" fmla="*/ 0 w 1434602"/>
              <a:gd name="connsiteY0-162" fmla="*/ 154710 h 677699"/>
              <a:gd name="connsiteX1-163" fmla="*/ 1434602 w 1434602"/>
              <a:gd name="connsiteY1-164" fmla="*/ 0 h 677699"/>
              <a:gd name="connsiteX2-165" fmla="*/ 721430 w 1434602"/>
              <a:gd name="connsiteY2-166" fmla="*/ 677699 h 677699"/>
              <a:gd name="connsiteX3-167" fmla="*/ 0 w 1434602"/>
              <a:gd name="connsiteY3-168" fmla="*/ 154710 h 677699"/>
              <a:gd name="connsiteX0-169" fmla="*/ 0 w 1434602"/>
              <a:gd name="connsiteY0-170" fmla="*/ 154710 h 1091434"/>
              <a:gd name="connsiteX1-171" fmla="*/ 1434602 w 1434602"/>
              <a:gd name="connsiteY1-172" fmla="*/ 0 h 1091434"/>
              <a:gd name="connsiteX2-173" fmla="*/ 1288241 w 1434602"/>
              <a:gd name="connsiteY2-174" fmla="*/ 1091434 h 1091434"/>
              <a:gd name="connsiteX3-175" fmla="*/ 0 w 1434602"/>
              <a:gd name="connsiteY3-176" fmla="*/ 154710 h 1091434"/>
              <a:gd name="connsiteX0-177" fmla="*/ 0 w 1449459"/>
              <a:gd name="connsiteY0-178" fmla="*/ 157030 h 1093754"/>
              <a:gd name="connsiteX1-179" fmla="*/ 1449459 w 1449459"/>
              <a:gd name="connsiteY1-180" fmla="*/ 0 h 1093754"/>
              <a:gd name="connsiteX2-181" fmla="*/ 1288241 w 1449459"/>
              <a:gd name="connsiteY2-182" fmla="*/ 1093754 h 1093754"/>
              <a:gd name="connsiteX3-183" fmla="*/ 0 w 1449459"/>
              <a:gd name="connsiteY3-184" fmla="*/ 157030 h 1093754"/>
              <a:gd name="connsiteX0-185" fmla="*/ 0 w 1434740"/>
              <a:gd name="connsiteY0-186" fmla="*/ 154711 h 1093754"/>
              <a:gd name="connsiteX1-187" fmla="*/ 1434740 w 1434740"/>
              <a:gd name="connsiteY1-188" fmla="*/ 0 h 1093754"/>
              <a:gd name="connsiteX2-189" fmla="*/ 1273522 w 1434740"/>
              <a:gd name="connsiteY2-190" fmla="*/ 1093754 h 1093754"/>
              <a:gd name="connsiteX3-191" fmla="*/ 0 w 1434740"/>
              <a:gd name="connsiteY3-192" fmla="*/ 154711 h 1093754"/>
              <a:gd name="connsiteX0-193" fmla="*/ 0 w 1434740"/>
              <a:gd name="connsiteY0-194" fmla="*/ 154711 h 1125097"/>
              <a:gd name="connsiteX1-195" fmla="*/ 1434740 w 1434740"/>
              <a:gd name="connsiteY1-196" fmla="*/ 0 h 1125097"/>
              <a:gd name="connsiteX2-197" fmla="*/ 1316063 w 1434740"/>
              <a:gd name="connsiteY2-198" fmla="*/ 1125097 h 1125097"/>
              <a:gd name="connsiteX3-199" fmla="*/ 0 w 1434740"/>
              <a:gd name="connsiteY3-200" fmla="*/ 154711 h 1125097"/>
              <a:gd name="connsiteX0-201" fmla="*/ 0 w 1474984"/>
              <a:gd name="connsiteY0-202" fmla="*/ 138225 h 1125097"/>
              <a:gd name="connsiteX1-203" fmla="*/ 1474984 w 1474984"/>
              <a:gd name="connsiteY1-204" fmla="*/ 0 h 1125097"/>
              <a:gd name="connsiteX2-205" fmla="*/ 1356307 w 1474984"/>
              <a:gd name="connsiteY2-206" fmla="*/ 1125097 h 1125097"/>
              <a:gd name="connsiteX3-207" fmla="*/ 0 w 1474984"/>
              <a:gd name="connsiteY3-208" fmla="*/ 138225 h 1125097"/>
              <a:gd name="connsiteX0-209" fmla="*/ 0 w 1474984"/>
              <a:gd name="connsiteY0-210" fmla="*/ 138225 h 1127416"/>
              <a:gd name="connsiteX1-211" fmla="*/ 1474984 w 1474984"/>
              <a:gd name="connsiteY1-212" fmla="*/ 0 h 1127416"/>
              <a:gd name="connsiteX2-213" fmla="*/ 1341588 w 1474984"/>
              <a:gd name="connsiteY2-214" fmla="*/ 1127416 h 1127416"/>
              <a:gd name="connsiteX3-215" fmla="*/ 0 w 1474984"/>
              <a:gd name="connsiteY3-216" fmla="*/ 138225 h 1127416"/>
              <a:gd name="connsiteX0-217" fmla="*/ 0 w 1457967"/>
              <a:gd name="connsiteY0-218" fmla="*/ 150763 h 1139954"/>
              <a:gd name="connsiteX1-219" fmla="*/ 1457967 w 1457967"/>
              <a:gd name="connsiteY1-220" fmla="*/ 0 h 1139954"/>
              <a:gd name="connsiteX2-221" fmla="*/ 1341588 w 1457967"/>
              <a:gd name="connsiteY2-222" fmla="*/ 1139954 h 1139954"/>
              <a:gd name="connsiteX3-223" fmla="*/ 0 w 1457967"/>
              <a:gd name="connsiteY3-224" fmla="*/ 150763 h 1139954"/>
            </a:gdLst>
            <a:ahLst/>
            <a:cxnLst>
              <a:cxn ang="0">
                <a:pos x="connsiteX0-1" y="connsiteY0-2"/>
              </a:cxn>
              <a:cxn ang="0">
                <a:pos x="connsiteX1-3" y="connsiteY1-4"/>
              </a:cxn>
              <a:cxn ang="0">
                <a:pos x="connsiteX2-5" y="connsiteY2-6"/>
              </a:cxn>
              <a:cxn ang="0">
                <a:pos x="connsiteX3-7" y="connsiteY3-8"/>
              </a:cxn>
            </a:cxnLst>
            <a:rect l="l" t="t" r="r" b="b"/>
            <a:pathLst>
              <a:path w="1457967" h="1139954">
                <a:moveTo>
                  <a:pt x="0" y="150763"/>
                </a:moveTo>
                <a:lnTo>
                  <a:pt x="1457967" y="0"/>
                </a:lnTo>
                <a:lnTo>
                  <a:pt x="1341588" y="1139954"/>
                </a:lnTo>
                <a:lnTo>
                  <a:pt x="0" y="150763"/>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30"/>
          <p:cNvSpPr>
            <a:spLocks noGrp="1"/>
          </p:cNvSpPr>
          <p:nvPr>
            <p:ph type="body" sz="quarter" idx="16" hasCustomPrompt="1"/>
          </p:nvPr>
        </p:nvSpPr>
        <p:spPr>
          <a:xfrm>
            <a:off x="381000" y="2118360"/>
            <a:ext cx="8421624" cy="429006"/>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1" fmla="*/ 395785 w 3367585"/>
              <a:gd name="connsiteY0-2" fmla="*/ 0 h 1676400"/>
              <a:gd name="connsiteX1-3" fmla="*/ 3367585 w 3367585"/>
              <a:gd name="connsiteY1-4" fmla="*/ 0 h 1676400"/>
              <a:gd name="connsiteX2-5" fmla="*/ 3367585 w 3367585"/>
              <a:gd name="connsiteY2-6" fmla="*/ 1676400 h 1676400"/>
              <a:gd name="connsiteX3-7" fmla="*/ 0 w 3367585"/>
              <a:gd name="connsiteY3-8" fmla="*/ 1676400 h 1676400"/>
              <a:gd name="connsiteX4-9" fmla="*/ 395785 w 3367585"/>
              <a:gd name="connsiteY4-10" fmla="*/ 0 h 1676400"/>
              <a:gd name="connsiteX0-11" fmla="*/ 395785 w 3367585"/>
              <a:gd name="connsiteY0-12" fmla="*/ 0 h 1676400"/>
              <a:gd name="connsiteX1-13" fmla="*/ 3367585 w 3367585"/>
              <a:gd name="connsiteY1-14" fmla="*/ 0 h 1676400"/>
              <a:gd name="connsiteX2-15" fmla="*/ 3162869 w 3367585"/>
              <a:gd name="connsiteY2-16" fmla="*/ 1676400 h 1676400"/>
              <a:gd name="connsiteX3-17" fmla="*/ 0 w 3367585"/>
              <a:gd name="connsiteY3-18" fmla="*/ 1676400 h 1676400"/>
              <a:gd name="connsiteX4-19" fmla="*/ 395785 w 3367585"/>
              <a:gd name="connsiteY4-20" fmla="*/ 0 h 1676400"/>
              <a:gd name="connsiteX0-21" fmla="*/ 395785 w 3367585"/>
              <a:gd name="connsiteY0-22" fmla="*/ 0 h 1676400"/>
              <a:gd name="connsiteX1-23" fmla="*/ 3367585 w 3367585"/>
              <a:gd name="connsiteY1-24" fmla="*/ 0 h 1676400"/>
              <a:gd name="connsiteX2-25" fmla="*/ 3067335 w 3367585"/>
              <a:gd name="connsiteY2-26" fmla="*/ 1676400 h 1676400"/>
              <a:gd name="connsiteX3-27" fmla="*/ 0 w 3367585"/>
              <a:gd name="connsiteY3-28" fmla="*/ 1676400 h 1676400"/>
              <a:gd name="connsiteX4-29" fmla="*/ 395785 w 3367585"/>
              <a:gd name="connsiteY4-30" fmla="*/ 0 h 1676400"/>
              <a:gd name="connsiteX0-31" fmla="*/ 463900 w 3435700"/>
              <a:gd name="connsiteY0-32" fmla="*/ 0 h 1676400"/>
              <a:gd name="connsiteX1-33" fmla="*/ 3435700 w 3435700"/>
              <a:gd name="connsiteY1-34" fmla="*/ 0 h 1676400"/>
              <a:gd name="connsiteX2-35" fmla="*/ 3135450 w 3435700"/>
              <a:gd name="connsiteY2-36" fmla="*/ 1676400 h 1676400"/>
              <a:gd name="connsiteX3-37" fmla="*/ 0 w 3435700"/>
              <a:gd name="connsiteY3-38" fmla="*/ 1676400 h 1676400"/>
              <a:gd name="connsiteX4-39" fmla="*/ 463900 w 3435700"/>
              <a:gd name="connsiteY4-40" fmla="*/ 0 h 1676400"/>
              <a:gd name="connsiteX0-41" fmla="*/ 463900 w 3435700"/>
              <a:gd name="connsiteY0-42" fmla="*/ 0 h 1688189"/>
              <a:gd name="connsiteX1-43" fmla="*/ 3435700 w 3435700"/>
              <a:gd name="connsiteY1-44" fmla="*/ 0 h 1688189"/>
              <a:gd name="connsiteX2-45" fmla="*/ 3080958 w 3435700"/>
              <a:gd name="connsiteY2-46" fmla="*/ 1688189 h 1688189"/>
              <a:gd name="connsiteX3-47" fmla="*/ 0 w 3435700"/>
              <a:gd name="connsiteY3-48" fmla="*/ 1676400 h 1688189"/>
              <a:gd name="connsiteX4-49" fmla="*/ 463900 w 3435700"/>
              <a:gd name="connsiteY4-50" fmla="*/ 0 h 1688189"/>
              <a:gd name="connsiteX0-51" fmla="*/ 463900 w 3435700"/>
              <a:gd name="connsiteY0-52" fmla="*/ 0 h 1676400"/>
              <a:gd name="connsiteX1-53" fmla="*/ 3435700 w 3435700"/>
              <a:gd name="connsiteY1-54" fmla="*/ 0 h 1676400"/>
              <a:gd name="connsiteX2-55" fmla="*/ 3108205 w 3435700"/>
              <a:gd name="connsiteY2-56" fmla="*/ 1676400 h 1676400"/>
              <a:gd name="connsiteX3-57" fmla="*/ 0 w 3435700"/>
              <a:gd name="connsiteY3-58" fmla="*/ 1676400 h 1676400"/>
              <a:gd name="connsiteX4-59" fmla="*/ 463900 w 3435700"/>
              <a:gd name="connsiteY4-60" fmla="*/ 0 h 1676400"/>
              <a:gd name="connsiteX0-61" fmla="*/ 14338 w 2986138"/>
              <a:gd name="connsiteY0-62" fmla="*/ 0 h 1676400"/>
              <a:gd name="connsiteX1-63" fmla="*/ 2986138 w 2986138"/>
              <a:gd name="connsiteY1-64" fmla="*/ 0 h 1676400"/>
              <a:gd name="connsiteX2-65" fmla="*/ 2658643 w 2986138"/>
              <a:gd name="connsiteY2-66" fmla="*/ 1676400 h 1676400"/>
              <a:gd name="connsiteX3-67" fmla="*/ 0 w 2986138"/>
              <a:gd name="connsiteY3-68" fmla="*/ 1676400 h 1676400"/>
              <a:gd name="connsiteX4-69" fmla="*/ 14338 w 2986138"/>
              <a:gd name="connsiteY4-70" fmla="*/ 0 h 1676400"/>
              <a:gd name="connsiteX0-71" fmla="*/ 715 w 2972515"/>
              <a:gd name="connsiteY0-72" fmla="*/ 0 h 1676400"/>
              <a:gd name="connsiteX1-73" fmla="*/ 2972515 w 2972515"/>
              <a:gd name="connsiteY1-74" fmla="*/ 0 h 1676400"/>
              <a:gd name="connsiteX2-75" fmla="*/ 2645020 w 2972515"/>
              <a:gd name="connsiteY2-76" fmla="*/ 1676400 h 1676400"/>
              <a:gd name="connsiteX3-77" fmla="*/ 0 w 2972515"/>
              <a:gd name="connsiteY3-78" fmla="*/ 1676400 h 1676400"/>
              <a:gd name="connsiteX4-79" fmla="*/ 715 w 2972515"/>
              <a:gd name="connsiteY4-80" fmla="*/ 0 h 1676400"/>
              <a:gd name="connsiteX0-81" fmla="*/ 715 w 2972515"/>
              <a:gd name="connsiteY0-82" fmla="*/ 0 h 1688189"/>
              <a:gd name="connsiteX1-83" fmla="*/ 2972515 w 2972515"/>
              <a:gd name="connsiteY1-84" fmla="*/ 0 h 1688189"/>
              <a:gd name="connsiteX2-85" fmla="*/ 2958353 w 2972515"/>
              <a:gd name="connsiteY2-86" fmla="*/ 1688189 h 1688189"/>
              <a:gd name="connsiteX3-87" fmla="*/ 0 w 2972515"/>
              <a:gd name="connsiteY3-88" fmla="*/ 1676400 h 1688189"/>
              <a:gd name="connsiteX4-89" fmla="*/ 715 w 2972515"/>
              <a:gd name="connsiteY4-90" fmla="*/ 0 h 1688189"/>
              <a:gd name="connsiteX0-91" fmla="*/ 715 w 2985600"/>
              <a:gd name="connsiteY0-92" fmla="*/ 0 h 1676401"/>
              <a:gd name="connsiteX1-93" fmla="*/ 2972515 w 2985600"/>
              <a:gd name="connsiteY1-94" fmla="*/ 0 h 1676401"/>
              <a:gd name="connsiteX2-95" fmla="*/ 2985600 w 2985600"/>
              <a:gd name="connsiteY2-96" fmla="*/ 1676401 h 1676401"/>
              <a:gd name="connsiteX3-97" fmla="*/ 0 w 2985600"/>
              <a:gd name="connsiteY3-98" fmla="*/ 1676400 h 1676401"/>
              <a:gd name="connsiteX4-99" fmla="*/ 715 w 2985600"/>
              <a:gd name="connsiteY4-100" fmla="*/ 0 h 1676401"/>
              <a:gd name="connsiteX0-101" fmla="*/ 715 w 2985600"/>
              <a:gd name="connsiteY0-102" fmla="*/ 0 h 1676400"/>
              <a:gd name="connsiteX1-103" fmla="*/ 2972515 w 2985600"/>
              <a:gd name="connsiteY1-104" fmla="*/ 0 h 1676400"/>
              <a:gd name="connsiteX2-105" fmla="*/ 2985600 w 2985600"/>
              <a:gd name="connsiteY2-106" fmla="*/ 1664612 h 1676400"/>
              <a:gd name="connsiteX3-107" fmla="*/ 0 w 2985600"/>
              <a:gd name="connsiteY3-108" fmla="*/ 1676400 h 1676400"/>
              <a:gd name="connsiteX4-109" fmla="*/ 715 w 2985600"/>
              <a:gd name="connsiteY4-110" fmla="*/ 0 h 1676400"/>
              <a:gd name="connsiteX0-111" fmla="*/ 715 w 3012846"/>
              <a:gd name="connsiteY0-112" fmla="*/ 0 h 1688190"/>
              <a:gd name="connsiteX1-113" fmla="*/ 2972515 w 3012846"/>
              <a:gd name="connsiteY1-114" fmla="*/ 0 h 1688190"/>
              <a:gd name="connsiteX2-115" fmla="*/ 3012846 w 3012846"/>
              <a:gd name="connsiteY2-116" fmla="*/ 1688190 h 1688190"/>
              <a:gd name="connsiteX3-117" fmla="*/ 0 w 3012846"/>
              <a:gd name="connsiteY3-118" fmla="*/ 1676400 h 1688190"/>
              <a:gd name="connsiteX4-119" fmla="*/ 715 w 3012846"/>
              <a:gd name="connsiteY4-120" fmla="*/ 0 h 1688190"/>
              <a:gd name="connsiteX0-121" fmla="*/ 715 w 2972515"/>
              <a:gd name="connsiteY0-122" fmla="*/ 0 h 1676400"/>
              <a:gd name="connsiteX1-123" fmla="*/ 2972515 w 2972515"/>
              <a:gd name="connsiteY1-124" fmla="*/ 0 h 1676400"/>
              <a:gd name="connsiteX2-125" fmla="*/ 2971977 w 2972515"/>
              <a:gd name="connsiteY2-126" fmla="*/ 1664612 h 1676400"/>
              <a:gd name="connsiteX3-127" fmla="*/ 0 w 2972515"/>
              <a:gd name="connsiteY3-128" fmla="*/ 1676400 h 1676400"/>
              <a:gd name="connsiteX4-129" fmla="*/ 715 w 2972515"/>
              <a:gd name="connsiteY4-130" fmla="*/ 0 h 1676400"/>
              <a:gd name="connsiteX0-131" fmla="*/ 715 w 2972515"/>
              <a:gd name="connsiteY0-132" fmla="*/ 0 h 1676402"/>
              <a:gd name="connsiteX1-133" fmla="*/ 2972515 w 2972515"/>
              <a:gd name="connsiteY1-134" fmla="*/ 0 h 1676402"/>
              <a:gd name="connsiteX2-135" fmla="*/ 2971977 w 2972515"/>
              <a:gd name="connsiteY2-136" fmla="*/ 1676402 h 1676402"/>
              <a:gd name="connsiteX3-137" fmla="*/ 0 w 2972515"/>
              <a:gd name="connsiteY3-138" fmla="*/ 1676400 h 1676402"/>
              <a:gd name="connsiteX4-139" fmla="*/ 715 w 2972515"/>
              <a:gd name="connsiteY4-140" fmla="*/ 0 h 16764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91440" rIns="109728"/>
          <a:lstStyle>
            <a:lvl1pPr marL="0" indent="0" algn="thaiDist">
              <a:buNone/>
              <a:defRPr sz="1100">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    Click to edit Master text styles</a:t>
            </a:r>
            <a:endParaRPr lang="en-US" dirty="0"/>
          </a:p>
        </p:txBody>
      </p:sp>
      <p:sp>
        <p:nvSpPr>
          <p:cNvPr id="13" name="Text Placeholder 30"/>
          <p:cNvSpPr>
            <a:spLocks noGrp="1"/>
          </p:cNvSpPr>
          <p:nvPr>
            <p:ph type="body" sz="quarter" idx="17" hasCustomPrompt="1"/>
          </p:nvPr>
        </p:nvSpPr>
        <p:spPr>
          <a:xfrm>
            <a:off x="381000" y="4047744"/>
            <a:ext cx="8421624" cy="429006"/>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1" fmla="*/ 395785 w 3367585"/>
              <a:gd name="connsiteY0-2" fmla="*/ 0 h 1676400"/>
              <a:gd name="connsiteX1-3" fmla="*/ 3367585 w 3367585"/>
              <a:gd name="connsiteY1-4" fmla="*/ 0 h 1676400"/>
              <a:gd name="connsiteX2-5" fmla="*/ 3367585 w 3367585"/>
              <a:gd name="connsiteY2-6" fmla="*/ 1676400 h 1676400"/>
              <a:gd name="connsiteX3-7" fmla="*/ 0 w 3367585"/>
              <a:gd name="connsiteY3-8" fmla="*/ 1676400 h 1676400"/>
              <a:gd name="connsiteX4-9" fmla="*/ 395785 w 3367585"/>
              <a:gd name="connsiteY4-10" fmla="*/ 0 h 1676400"/>
              <a:gd name="connsiteX0-11" fmla="*/ 395785 w 3367585"/>
              <a:gd name="connsiteY0-12" fmla="*/ 0 h 1676400"/>
              <a:gd name="connsiteX1-13" fmla="*/ 3367585 w 3367585"/>
              <a:gd name="connsiteY1-14" fmla="*/ 0 h 1676400"/>
              <a:gd name="connsiteX2-15" fmla="*/ 3162869 w 3367585"/>
              <a:gd name="connsiteY2-16" fmla="*/ 1676400 h 1676400"/>
              <a:gd name="connsiteX3-17" fmla="*/ 0 w 3367585"/>
              <a:gd name="connsiteY3-18" fmla="*/ 1676400 h 1676400"/>
              <a:gd name="connsiteX4-19" fmla="*/ 395785 w 3367585"/>
              <a:gd name="connsiteY4-20" fmla="*/ 0 h 1676400"/>
              <a:gd name="connsiteX0-21" fmla="*/ 395785 w 3367585"/>
              <a:gd name="connsiteY0-22" fmla="*/ 0 h 1676400"/>
              <a:gd name="connsiteX1-23" fmla="*/ 3367585 w 3367585"/>
              <a:gd name="connsiteY1-24" fmla="*/ 0 h 1676400"/>
              <a:gd name="connsiteX2-25" fmla="*/ 3067335 w 3367585"/>
              <a:gd name="connsiteY2-26" fmla="*/ 1676400 h 1676400"/>
              <a:gd name="connsiteX3-27" fmla="*/ 0 w 3367585"/>
              <a:gd name="connsiteY3-28" fmla="*/ 1676400 h 1676400"/>
              <a:gd name="connsiteX4-29" fmla="*/ 395785 w 3367585"/>
              <a:gd name="connsiteY4-30" fmla="*/ 0 h 1676400"/>
              <a:gd name="connsiteX0-31" fmla="*/ 463900 w 3435700"/>
              <a:gd name="connsiteY0-32" fmla="*/ 0 h 1676400"/>
              <a:gd name="connsiteX1-33" fmla="*/ 3435700 w 3435700"/>
              <a:gd name="connsiteY1-34" fmla="*/ 0 h 1676400"/>
              <a:gd name="connsiteX2-35" fmla="*/ 3135450 w 3435700"/>
              <a:gd name="connsiteY2-36" fmla="*/ 1676400 h 1676400"/>
              <a:gd name="connsiteX3-37" fmla="*/ 0 w 3435700"/>
              <a:gd name="connsiteY3-38" fmla="*/ 1676400 h 1676400"/>
              <a:gd name="connsiteX4-39" fmla="*/ 463900 w 3435700"/>
              <a:gd name="connsiteY4-40" fmla="*/ 0 h 1676400"/>
              <a:gd name="connsiteX0-41" fmla="*/ 463900 w 3435700"/>
              <a:gd name="connsiteY0-42" fmla="*/ 0 h 1688189"/>
              <a:gd name="connsiteX1-43" fmla="*/ 3435700 w 3435700"/>
              <a:gd name="connsiteY1-44" fmla="*/ 0 h 1688189"/>
              <a:gd name="connsiteX2-45" fmla="*/ 3080958 w 3435700"/>
              <a:gd name="connsiteY2-46" fmla="*/ 1688189 h 1688189"/>
              <a:gd name="connsiteX3-47" fmla="*/ 0 w 3435700"/>
              <a:gd name="connsiteY3-48" fmla="*/ 1676400 h 1688189"/>
              <a:gd name="connsiteX4-49" fmla="*/ 463900 w 3435700"/>
              <a:gd name="connsiteY4-50" fmla="*/ 0 h 1688189"/>
              <a:gd name="connsiteX0-51" fmla="*/ 463900 w 3435700"/>
              <a:gd name="connsiteY0-52" fmla="*/ 0 h 1676400"/>
              <a:gd name="connsiteX1-53" fmla="*/ 3435700 w 3435700"/>
              <a:gd name="connsiteY1-54" fmla="*/ 0 h 1676400"/>
              <a:gd name="connsiteX2-55" fmla="*/ 3108205 w 3435700"/>
              <a:gd name="connsiteY2-56" fmla="*/ 1676400 h 1676400"/>
              <a:gd name="connsiteX3-57" fmla="*/ 0 w 3435700"/>
              <a:gd name="connsiteY3-58" fmla="*/ 1676400 h 1676400"/>
              <a:gd name="connsiteX4-59" fmla="*/ 463900 w 3435700"/>
              <a:gd name="connsiteY4-60" fmla="*/ 0 h 1676400"/>
              <a:gd name="connsiteX0-61" fmla="*/ 14338 w 2986138"/>
              <a:gd name="connsiteY0-62" fmla="*/ 0 h 1676400"/>
              <a:gd name="connsiteX1-63" fmla="*/ 2986138 w 2986138"/>
              <a:gd name="connsiteY1-64" fmla="*/ 0 h 1676400"/>
              <a:gd name="connsiteX2-65" fmla="*/ 2658643 w 2986138"/>
              <a:gd name="connsiteY2-66" fmla="*/ 1676400 h 1676400"/>
              <a:gd name="connsiteX3-67" fmla="*/ 0 w 2986138"/>
              <a:gd name="connsiteY3-68" fmla="*/ 1676400 h 1676400"/>
              <a:gd name="connsiteX4-69" fmla="*/ 14338 w 2986138"/>
              <a:gd name="connsiteY4-70" fmla="*/ 0 h 1676400"/>
              <a:gd name="connsiteX0-71" fmla="*/ 715 w 2972515"/>
              <a:gd name="connsiteY0-72" fmla="*/ 0 h 1676400"/>
              <a:gd name="connsiteX1-73" fmla="*/ 2972515 w 2972515"/>
              <a:gd name="connsiteY1-74" fmla="*/ 0 h 1676400"/>
              <a:gd name="connsiteX2-75" fmla="*/ 2645020 w 2972515"/>
              <a:gd name="connsiteY2-76" fmla="*/ 1676400 h 1676400"/>
              <a:gd name="connsiteX3-77" fmla="*/ 0 w 2972515"/>
              <a:gd name="connsiteY3-78" fmla="*/ 1676400 h 1676400"/>
              <a:gd name="connsiteX4-79" fmla="*/ 715 w 2972515"/>
              <a:gd name="connsiteY4-80" fmla="*/ 0 h 1676400"/>
              <a:gd name="connsiteX0-81" fmla="*/ 715 w 2972515"/>
              <a:gd name="connsiteY0-82" fmla="*/ 0 h 1688189"/>
              <a:gd name="connsiteX1-83" fmla="*/ 2972515 w 2972515"/>
              <a:gd name="connsiteY1-84" fmla="*/ 0 h 1688189"/>
              <a:gd name="connsiteX2-85" fmla="*/ 2958353 w 2972515"/>
              <a:gd name="connsiteY2-86" fmla="*/ 1688189 h 1688189"/>
              <a:gd name="connsiteX3-87" fmla="*/ 0 w 2972515"/>
              <a:gd name="connsiteY3-88" fmla="*/ 1676400 h 1688189"/>
              <a:gd name="connsiteX4-89" fmla="*/ 715 w 2972515"/>
              <a:gd name="connsiteY4-90" fmla="*/ 0 h 1688189"/>
              <a:gd name="connsiteX0-91" fmla="*/ 715 w 2985600"/>
              <a:gd name="connsiteY0-92" fmla="*/ 0 h 1676401"/>
              <a:gd name="connsiteX1-93" fmla="*/ 2972515 w 2985600"/>
              <a:gd name="connsiteY1-94" fmla="*/ 0 h 1676401"/>
              <a:gd name="connsiteX2-95" fmla="*/ 2985600 w 2985600"/>
              <a:gd name="connsiteY2-96" fmla="*/ 1676401 h 1676401"/>
              <a:gd name="connsiteX3-97" fmla="*/ 0 w 2985600"/>
              <a:gd name="connsiteY3-98" fmla="*/ 1676400 h 1676401"/>
              <a:gd name="connsiteX4-99" fmla="*/ 715 w 2985600"/>
              <a:gd name="connsiteY4-100" fmla="*/ 0 h 1676401"/>
              <a:gd name="connsiteX0-101" fmla="*/ 715 w 2985600"/>
              <a:gd name="connsiteY0-102" fmla="*/ 0 h 1676400"/>
              <a:gd name="connsiteX1-103" fmla="*/ 2972515 w 2985600"/>
              <a:gd name="connsiteY1-104" fmla="*/ 0 h 1676400"/>
              <a:gd name="connsiteX2-105" fmla="*/ 2985600 w 2985600"/>
              <a:gd name="connsiteY2-106" fmla="*/ 1664612 h 1676400"/>
              <a:gd name="connsiteX3-107" fmla="*/ 0 w 2985600"/>
              <a:gd name="connsiteY3-108" fmla="*/ 1676400 h 1676400"/>
              <a:gd name="connsiteX4-109" fmla="*/ 715 w 2985600"/>
              <a:gd name="connsiteY4-110" fmla="*/ 0 h 1676400"/>
              <a:gd name="connsiteX0-111" fmla="*/ 715 w 3012846"/>
              <a:gd name="connsiteY0-112" fmla="*/ 0 h 1688190"/>
              <a:gd name="connsiteX1-113" fmla="*/ 2972515 w 3012846"/>
              <a:gd name="connsiteY1-114" fmla="*/ 0 h 1688190"/>
              <a:gd name="connsiteX2-115" fmla="*/ 3012846 w 3012846"/>
              <a:gd name="connsiteY2-116" fmla="*/ 1688190 h 1688190"/>
              <a:gd name="connsiteX3-117" fmla="*/ 0 w 3012846"/>
              <a:gd name="connsiteY3-118" fmla="*/ 1676400 h 1688190"/>
              <a:gd name="connsiteX4-119" fmla="*/ 715 w 3012846"/>
              <a:gd name="connsiteY4-120" fmla="*/ 0 h 1688190"/>
              <a:gd name="connsiteX0-121" fmla="*/ 715 w 2972515"/>
              <a:gd name="connsiteY0-122" fmla="*/ 0 h 1676400"/>
              <a:gd name="connsiteX1-123" fmla="*/ 2972515 w 2972515"/>
              <a:gd name="connsiteY1-124" fmla="*/ 0 h 1676400"/>
              <a:gd name="connsiteX2-125" fmla="*/ 2971977 w 2972515"/>
              <a:gd name="connsiteY2-126" fmla="*/ 1664612 h 1676400"/>
              <a:gd name="connsiteX3-127" fmla="*/ 0 w 2972515"/>
              <a:gd name="connsiteY3-128" fmla="*/ 1676400 h 1676400"/>
              <a:gd name="connsiteX4-129" fmla="*/ 715 w 2972515"/>
              <a:gd name="connsiteY4-130" fmla="*/ 0 h 1676400"/>
              <a:gd name="connsiteX0-131" fmla="*/ 715 w 2972515"/>
              <a:gd name="connsiteY0-132" fmla="*/ 0 h 1676402"/>
              <a:gd name="connsiteX1-133" fmla="*/ 2972515 w 2972515"/>
              <a:gd name="connsiteY1-134" fmla="*/ 0 h 1676402"/>
              <a:gd name="connsiteX2-135" fmla="*/ 2971977 w 2972515"/>
              <a:gd name="connsiteY2-136" fmla="*/ 1676402 h 1676402"/>
              <a:gd name="connsiteX3-137" fmla="*/ 0 w 2972515"/>
              <a:gd name="connsiteY3-138" fmla="*/ 1676400 h 1676402"/>
              <a:gd name="connsiteX4-139" fmla="*/ 715 w 2972515"/>
              <a:gd name="connsiteY4-140" fmla="*/ 0 h 16764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91440" rIns="109728"/>
          <a:lstStyle>
            <a:lvl1pPr marL="0" indent="0" algn="thaiDist">
              <a:buNone/>
              <a:defRPr sz="1100">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    Click to edit Master text styles</a:t>
            </a:r>
            <a:endParaRPr lang="en-US" dirty="0"/>
          </a:p>
        </p:txBody>
      </p:sp>
      <p:sp>
        <p:nvSpPr>
          <p:cNvPr id="14" name="Text Placeholder 30"/>
          <p:cNvSpPr>
            <a:spLocks noGrp="1"/>
          </p:cNvSpPr>
          <p:nvPr>
            <p:ph type="body" sz="quarter" idx="18"/>
          </p:nvPr>
        </p:nvSpPr>
        <p:spPr>
          <a:xfrm>
            <a:off x="838200" y="2639568"/>
            <a:ext cx="7964424" cy="429006"/>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1" fmla="*/ 395785 w 3367585"/>
              <a:gd name="connsiteY0-2" fmla="*/ 0 h 1676400"/>
              <a:gd name="connsiteX1-3" fmla="*/ 3367585 w 3367585"/>
              <a:gd name="connsiteY1-4" fmla="*/ 0 h 1676400"/>
              <a:gd name="connsiteX2-5" fmla="*/ 3367585 w 3367585"/>
              <a:gd name="connsiteY2-6" fmla="*/ 1676400 h 1676400"/>
              <a:gd name="connsiteX3-7" fmla="*/ 0 w 3367585"/>
              <a:gd name="connsiteY3-8" fmla="*/ 1676400 h 1676400"/>
              <a:gd name="connsiteX4-9" fmla="*/ 395785 w 3367585"/>
              <a:gd name="connsiteY4-10" fmla="*/ 0 h 1676400"/>
              <a:gd name="connsiteX0-11" fmla="*/ 395785 w 3367585"/>
              <a:gd name="connsiteY0-12" fmla="*/ 0 h 1676400"/>
              <a:gd name="connsiteX1-13" fmla="*/ 3367585 w 3367585"/>
              <a:gd name="connsiteY1-14" fmla="*/ 0 h 1676400"/>
              <a:gd name="connsiteX2-15" fmla="*/ 3162869 w 3367585"/>
              <a:gd name="connsiteY2-16" fmla="*/ 1676400 h 1676400"/>
              <a:gd name="connsiteX3-17" fmla="*/ 0 w 3367585"/>
              <a:gd name="connsiteY3-18" fmla="*/ 1676400 h 1676400"/>
              <a:gd name="connsiteX4-19" fmla="*/ 395785 w 3367585"/>
              <a:gd name="connsiteY4-20" fmla="*/ 0 h 1676400"/>
              <a:gd name="connsiteX0-21" fmla="*/ 395785 w 3367585"/>
              <a:gd name="connsiteY0-22" fmla="*/ 0 h 1676400"/>
              <a:gd name="connsiteX1-23" fmla="*/ 3367585 w 3367585"/>
              <a:gd name="connsiteY1-24" fmla="*/ 0 h 1676400"/>
              <a:gd name="connsiteX2-25" fmla="*/ 3067335 w 3367585"/>
              <a:gd name="connsiteY2-26" fmla="*/ 1676400 h 1676400"/>
              <a:gd name="connsiteX3-27" fmla="*/ 0 w 3367585"/>
              <a:gd name="connsiteY3-28" fmla="*/ 1676400 h 1676400"/>
              <a:gd name="connsiteX4-29" fmla="*/ 395785 w 3367585"/>
              <a:gd name="connsiteY4-30" fmla="*/ 0 h 1676400"/>
              <a:gd name="connsiteX0-31" fmla="*/ 463900 w 3435700"/>
              <a:gd name="connsiteY0-32" fmla="*/ 0 h 1676400"/>
              <a:gd name="connsiteX1-33" fmla="*/ 3435700 w 3435700"/>
              <a:gd name="connsiteY1-34" fmla="*/ 0 h 1676400"/>
              <a:gd name="connsiteX2-35" fmla="*/ 3135450 w 3435700"/>
              <a:gd name="connsiteY2-36" fmla="*/ 1676400 h 1676400"/>
              <a:gd name="connsiteX3-37" fmla="*/ 0 w 3435700"/>
              <a:gd name="connsiteY3-38" fmla="*/ 1676400 h 1676400"/>
              <a:gd name="connsiteX4-39" fmla="*/ 463900 w 3435700"/>
              <a:gd name="connsiteY4-40" fmla="*/ 0 h 1676400"/>
              <a:gd name="connsiteX0-41" fmla="*/ 463900 w 3435700"/>
              <a:gd name="connsiteY0-42" fmla="*/ 0 h 1688189"/>
              <a:gd name="connsiteX1-43" fmla="*/ 3435700 w 3435700"/>
              <a:gd name="connsiteY1-44" fmla="*/ 0 h 1688189"/>
              <a:gd name="connsiteX2-45" fmla="*/ 3080958 w 3435700"/>
              <a:gd name="connsiteY2-46" fmla="*/ 1688189 h 1688189"/>
              <a:gd name="connsiteX3-47" fmla="*/ 0 w 3435700"/>
              <a:gd name="connsiteY3-48" fmla="*/ 1676400 h 1688189"/>
              <a:gd name="connsiteX4-49" fmla="*/ 463900 w 3435700"/>
              <a:gd name="connsiteY4-50" fmla="*/ 0 h 1688189"/>
              <a:gd name="connsiteX0-51" fmla="*/ 463900 w 3435700"/>
              <a:gd name="connsiteY0-52" fmla="*/ 0 h 1676400"/>
              <a:gd name="connsiteX1-53" fmla="*/ 3435700 w 3435700"/>
              <a:gd name="connsiteY1-54" fmla="*/ 0 h 1676400"/>
              <a:gd name="connsiteX2-55" fmla="*/ 3108205 w 3435700"/>
              <a:gd name="connsiteY2-56" fmla="*/ 1676400 h 1676400"/>
              <a:gd name="connsiteX3-57" fmla="*/ 0 w 3435700"/>
              <a:gd name="connsiteY3-58" fmla="*/ 1676400 h 1676400"/>
              <a:gd name="connsiteX4-59" fmla="*/ 463900 w 3435700"/>
              <a:gd name="connsiteY4-60" fmla="*/ 0 h 1676400"/>
              <a:gd name="connsiteX0-61" fmla="*/ 14338 w 2986138"/>
              <a:gd name="connsiteY0-62" fmla="*/ 0 h 1676400"/>
              <a:gd name="connsiteX1-63" fmla="*/ 2986138 w 2986138"/>
              <a:gd name="connsiteY1-64" fmla="*/ 0 h 1676400"/>
              <a:gd name="connsiteX2-65" fmla="*/ 2658643 w 2986138"/>
              <a:gd name="connsiteY2-66" fmla="*/ 1676400 h 1676400"/>
              <a:gd name="connsiteX3-67" fmla="*/ 0 w 2986138"/>
              <a:gd name="connsiteY3-68" fmla="*/ 1676400 h 1676400"/>
              <a:gd name="connsiteX4-69" fmla="*/ 14338 w 2986138"/>
              <a:gd name="connsiteY4-70" fmla="*/ 0 h 1676400"/>
              <a:gd name="connsiteX0-71" fmla="*/ 715 w 2972515"/>
              <a:gd name="connsiteY0-72" fmla="*/ 0 h 1676400"/>
              <a:gd name="connsiteX1-73" fmla="*/ 2972515 w 2972515"/>
              <a:gd name="connsiteY1-74" fmla="*/ 0 h 1676400"/>
              <a:gd name="connsiteX2-75" fmla="*/ 2645020 w 2972515"/>
              <a:gd name="connsiteY2-76" fmla="*/ 1676400 h 1676400"/>
              <a:gd name="connsiteX3-77" fmla="*/ 0 w 2972515"/>
              <a:gd name="connsiteY3-78" fmla="*/ 1676400 h 1676400"/>
              <a:gd name="connsiteX4-79" fmla="*/ 715 w 2972515"/>
              <a:gd name="connsiteY4-80" fmla="*/ 0 h 1676400"/>
              <a:gd name="connsiteX0-81" fmla="*/ 715 w 2972515"/>
              <a:gd name="connsiteY0-82" fmla="*/ 0 h 1688189"/>
              <a:gd name="connsiteX1-83" fmla="*/ 2972515 w 2972515"/>
              <a:gd name="connsiteY1-84" fmla="*/ 0 h 1688189"/>
              <a:gd name="connsiteX2-85" fmla="*/ 2958353 w 2972515"/>
              <a:gd name="connsiteY2-86" fmla="*/ 1688189 h 1688189"/>
              <a:gd name="connsiteX3-87" fmla="*/ 0 w 2972515"/>
              <a:gd name="connsiteY3-88" fmla="*/ 1676400 h 1688189"/>
              <a:gd name="connsiteX4-89" fmla="*/ 715 w 2972515"/>
              <a:gd name="connsiteY4-90" fmla="*/ 0 h 1688189"/>
              <a:gd name="connsiteX0-91" fmla="*/ 715 w 2985600"/>
              <a:gd name="connsiteY0-92" fmla="*/ 0 h 1676401"/>
              <a:gd name="connsiteX1-93" fmla="*/ 2972515 w 2985600"/>
              <a:gd name="connsiteY1-94" fmla="*/ 0 h 1676401"/>
              <a:gd name="connsiteX2-95" fmla="*/ 2985600 w 2985600"/>
              <a:gd name="connsiteY2-96" fmla="*/ 1676401 h 1676401"/>
              <a:gd name="connsiteX3-97" fmla="*/ 0 w 2985600"/>
              <a:gd name="connsiteY3-98" fmla="*/ 1676400 h 1676401"/>
              <a:gd name="connsiteX4-99" fmla="*/ 715 w 2985600"/>
              <a:gd name="connsiteY4-100" fmla="*/ 0 h 1676401"/>
              <a:gd name="connsiteX0-101" fmla="*/ 715 w 2985600"/>
              <a:gd name="connsiteY0-102" fmla="*/ 0 h 1676400"/>
              <a:gd name="connsiteX1-103" fmla="*/ 2972515 w 2985600"/>
              <a:gd name="connsiteY1-104" fmla="*/ 0 h 1676400"/>
              <a:gd name="connsiteX2-105" fmla="*/ 2985600 w 2985600"/>
              <a:gd name="connsiteY2-106" fmla="*/ 1664612 h 1676400"/>
              <a:gd name="connsiteX3-107" fmla="*/ 0 w 2985600"/>
              <a:gd name="connsiteY3-108" fmla="*/ 1676400 h 1676400"/>
              <a:gd name="connsiteX4-109" fmla="*/ 715 w 2985600"/>
              <a:gd name="connsiteY4-110" fmla="*/ 0 h 1676400"/>
              <a:gd name="connsiteX0-111" fmla="*/ 715 w 3012846"/>
              <a:gd name="connsiteY0-112" fmla="*/ 0 h 1688190"/>
              <a:gd name="connsiteX1-113" fmla="*/ 2972515 w 3012846"/>
              <a:gd name="connsiteY1-114" fmla="*/ 0 h 1688190"/>
              <a:gd name="connsiteX2-115" fmla="*/ 3012846 w 3012846"/>
              <a:gd name="connsiteY2-116" fmla="*/ 1688190 h 1688190"/>
              <a:gd name="connsiteX3-117" fmla="*/ 0 w 3012846"/>
              <a:gd name="connsiteY3-118" fmla="*/ 1676400 h 1688190"/>
              <a:gd name="connsiteX4-119" fmla="*/ 715 w 3012846"/>
              <a:gd name="connsiteY4-120" fmla="*/ 0 h 1688190"/>
              <a:gd name="connsiteX0-121" fmla="*/ 715 w 2972515"/>
              <a:gd name="connsiteY0-122" fmla="*/ 0 h 1676400"/>
              <a:gd name="connsiteX1-123" fmla="*/ 2972515 w 2972515"/>
              <a:gd name="connsiteY1-124" fmla="*/ 0 h 1676400"/>
              <a:gd name="connsiteX2-125" fmla="*/ 2971977 w 2972515"/>
              <a:gd name="connsiteY2-126" fmla="*/ 1664612 h 1676400"/>
              <a:gd name="connsiteX3-127" fmla="*/ 0 w 2972515"/>
              <a:gd name="connsiteY3-128" fmla="*/ 1676400 h 1676400"/>
              <a:gd name="connsiteX4-129" fmla="*/ 715 w 2972515"/>
              <a:gd name="connsiteY4-130" fmla="*/ 0 h 1676400"/>
              <a:gd name="connsiteX0-131" fmla="*/ 715 w 2972515"/>
              <a:gd name="connsiteY0-132" fmla="*/ 0 h 1676402"/>
              <a:gd name="connsiteX1-133" fmla="*/ 2972515 w 2972515"/>
              <a:gd name="connsiteY1-134" fmla="*/ 0 h 1676402"/>
              <a:gd name="connsiteX2-135" fmla="*/ 2971977 w 2972515"/>
              <a:gd name="connsiteY2-136" fmla="*/ 1676402 h 1676402"/>
              <a:gd name="connsiteX3-137" fmla="*/ 0 w 2972515"/>
              <a:gd name="connsiteY3-138" fmla="*/ 1676400 h 1676402"/>
              <a:gd name="connsiteX4-139" fmla="*/ 715 w 2972515"/>
              <a:gd name="connsiteY4-140" fmla="*/ 0 h 16764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91440" rIns="109728"/>
          <a:lstStyle>
            <a:lvl1pPr marL="0" indent="0" algn="thaiDist">
              <a:buFontTx/>
              <a:buNone/>
              <a:defRPr sz="1100">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endParaRPr lang="en-US" dirty="0"/>
          </a:p>
        </p:txBody>
      </p:sp>
      <p:cxnSp>
        <p:nvCxnSpPr>
          <p:cNvPr id="15" name="Straight Connector 14"/>
          <p:cNvCxnSpPr/>
          <p:nvPr userDrawn="1"/>
        </p:nvCxnSpPr>
        <p:spPr>
          <a:xfrm flipH="1">
            <a:off x="4495800" y="2011680"/>
            <a:ext cx="4192526" cy="0"/>
          </a:xfrm>
          <a:prstGeom prst="line">
            <a:avLst/>
          </a:prstGeom>
          <a:ln w="19050">
            <a:solidFill>
              <a:srgbClr val="EB2429"/>
            </a:solidFill>
          </a:ln>
        </p:spPr>
        <p:style>
          <a:lnRef idx="1">
            <a:schemeClr val="accent1"/>
          </a:lnRef>
          <a:fillRef idx="0">
            <a:schemeClr val="accent1"/>
          </a:fillRef>
          <a:effectRef idx="0">
            <a:schemeClr val="accent1"/>
          </a:effectRef>
          <a:fontRef idx="minor">
            <a:schemeClr val="tx1"/>
          </a:fontRef>
        </p:style>
      </p:cxnSp>
      <p:sp>
        <p:nvSpPr>
          <p:cNvPr id="16" name="Text Placeholder 27"/>
          <p:cNvSpPr>
            <a:spLocks noGrp="1"/>
          </p:cNvSpPr>
          <p:nvPr>
            <p:ph type="body" sz="quarter" idx="19" hasCustomPrompt="1"/>
          </p:nvPr>
        </p:nvSpPr>
        <p:spPr>
          <a:xfrm>
            <a:off x="5105400" y="1507998"/>
            <a:ext cx="3665220" cy="457200"/>
          </a:xfrm>
          <a:prstGeom prst="rect">
            <a:avLst/>
          </a:prstGeom>
        </p:spPr>
        <p:txBody>
          <a:bodyPr/>
          <a:lstStyle>
            <a:lvl1pPr marL="0" indent="0" algn="r">
              <a:buNone/>
              <a:defRPr sz="2800" b="0" spc="-100" baseline="0">
                <a:solidFill>
                  <a:srgbClr val="EB2429"/>
                </a:solidFill>
              </a:defRPr>
            </a:lvl1pPr>
          </a:lstStyle>
          <a:p>
            <a:pPr lvl="0"/>
            <a:r>
              <a:rPr lang="en-US" dirty="0"/>
              <a:t>BULLET LIST SAMPLE</a:t>
            </a:r>
            <a:endParaRPr lang="en-US" dirty="0"/>
          </a:p>
        </p:txBody>
      </p:sp>
      <p:sp>
        <p:nvSpPr>
          <p:cNvPr id="17" name="Text Placeholder 30"/>
          <p:cNvSpPr>
            <a:spLocks noGrp="1"/>
          </p:cNvSpPr>
          <p:nvPr>
            <p:ph type="body" sz="quarter" idx="20"/>
          </p:nvPr>
        </p:nvSpPr>
        <p:spPr>
          <a:xfrm>
            <a:off x="827534" y="3115056"/>
            <a:ext cx="7964424" cy="429006"/>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1" fmla="*/ 395785 w 3367585"/>
              <a:gd name="connsiteY0-2" fmla="*/ 0 h 1676400"/>
              <a:gd name="connsiteX1-3" fmla="*/ 3367585 w 3367585"/>
              <a:gd name="connsiteY1-4" fmla="*/ 0 h 1676400"/>
              <a:gd name="connsiteX2-5" fmla="*/ 3367585 w 3367585"/>
              <a:gd name="connsiteY2-6" fmla="*/ 1676400 h 1676400"/>
              <a:gd name="connsiteX3-7" fmla="*/ 0 w 3367585"/>
              <a:gd name="connsiteY3-8" fmla="*/ 1676400 h 1676400"/>
              <a:gd name="connsiteX4-9" fmla="*/ 395785 w 3367585"/>
              <a:gd name="connsiteY4-10" fmla="*/ 0 h 1676400"/>
              <a:gd name="connsiteX0-11" fmla="*/ 395785 w 3367585"/>
              <a:gd name="connsiteY0-12" fmla="*/ 0 h 1676400"/>
              <a:gd name="connsiteX1-13" fmla="*/ 3367585 w 3367585"/>
              <a:gd name="connsiteY1-14" fmla="*/ 0 h 1676400"/>
              <a:gd name="connsiteX2-15" fmla="*/ 3162869 w 3367585"/>
              <a:gd name="connsiteY2-16" fmla="*/ 1676400 h 1676400"/>
              <a:gd name="connsiteX3-17" fmla="*/ 0 w 3367585"/>
              <a:gd name="connsiteY3-18" fmla="*/ 1676400 h 1676400"/>
              <a:gd name="connsiteX4-19" fmla="*/ 395785 w 3367585"/>
              <a:gd name="connsiteY4-20" fmla="*/ 0 h 1676400"/>
              <a:gd name="connsiteX0-21" fmla="*/ 395785 w 3367585"/>
              <a:gd name="connsiteY0-22" fmla="*/ 0 h 1676400"/>
              <a:gd name="connsiteX1-23" fmla="*/ 3367585 w 3367585"/>
              <a:gd name="connsiteY1-24" fmla="*/ 0 h 1676400"/>
              <a:gd name="connsiteX2-25" fmla="*/ 3067335 w 3367585"/>
              <a:gd name="connsiteY2-26" fmla="*/ 1676400 h 1676400"/>
              <a:gd name="connsiteX3-27" fmla="*/ 0 w 3367585"/>
              <a:gd name="connsiteY3-28" fmla="*/ 1676400 h 1676400"/>
              <a:gd name="connsiteX4-29" fmla="*/ 395785 w 3367585"/>
              <a:gd name="connsiteY4-30" fmla="*/ 0 h 1676400"/>
              <a:gd name="connsiteX0-31" fmla="*/ 463900 w 3435700"/>
              <a:gd name="connsiteY0-32" fmla="*/ 0 h 1676400"/>
              <a:gd name="connsiteX1-33" fmla="*/ 3435700 w 3435700"/>
              <a:gd name="connsiteY1-34" fmla="*/ 0 h 1676400"/>
              <a:gd name="connsiteX2-35" fmla="*/ 3135450 w 3435700"/>
              <a:gd name="connsiteY2-36" fmla="*/ 1676400 h 1676400"/>
              <a:gd name="connsiteX3-37" fmla="*/ 0 w 3435700"/>
              <a:gd name="connsiteY3-38" fmla="*/ 1676400 h 1676400"/>
              <a:gd name="connsiteX4-39" fmla="*/ 463900 w 3435700"/>
              <a:gd name="connsiteY4-40" fmla="*/ 0 h 1676400"/>
              <a:gd name="connsiteX0-41" fmla="*/ 463900 w 3435700"/>
              <a:gd name="connsiteY0-42" fmla="*/ 0 h 1688189"/>
              <a:gd name="connsiteX1-43" fmla="*/ 3435700 w 3435700"/>
              <a:gd name="connsiteY1-44" fmla="*/ 0 h 1688189"/>
              <a:gd name="connsiteX2-45" fmla="*/ 3080958 w 3435700"/>
              <a:gd name="connsiteY2-46" fmla="*/ 1688189 h 1688189"/>
              <a:gd name="connsiteX3-47" fmla="*/ 0 w 3435700"/>
              <a:gd name="connsiteY3-48" fmla="*/ 1676400 h 1688189"/>
              <a:gd name="connsiteX4-49" fmla="*/ 463900 w 3435700"/>
              <a:gd name="connsiteY4-50" fmla="*/ 0 h 1688189"/>
              <a:gd name="connsiteX0-51" fmla="*/ 463900 w 3435700"/>
              <a:gd name="connsiteY0-52" fmla="*/ 0 h 1676400"/>
              <a:gd name="connsiteX1-53" fmla="*/ 3435700 w 3435700"/>
              <a:gd name="connsiteY1-54" fmla="*/ 0 h 1676400"/>
              <a:gd name="connsiteX2-55" fmla="*/ 3108205 w 3435700"/>
              <a:gd name="connsiteY2-56" fmla="*/ 1676400 h 1676400"/>
              <a:gd name="connsiteX3-57" fmla="*/ 0 w 3435700"/>
              <a:gd name="connsiteY3-58" fmla="*/ 1676400 h 1676400"/>
              <a:gd name="connsiteX4-59" fmla="*/ 463900 w 3435700"/>
              <a:gd name="connsiteY4-60" fmla="*/ 0 h 1676400"/>
              <a:gd name="connsiteX0-61" fmla="*/ 14338 w 2986138"/>
              <a:gd name="connsiteY0-62" fmla="*/ 0 h 1676400"/>
              <a:gd name="connsiteX1-63" fmla="*/ 2986138 w 2986138"/>
              <a:gd name="connsiteY1-64" fmla="*/ 0 h 1676400"/>
              <a:gd name="connsiteX2-65" fmla="*/ 2658643 w 2986138"/>
              <a:gd name="connsiteY2-66" fmla="*/ 1676400 h 1676400"/>
              <a:gd name="connsiteX3-67" fmla="*/ 0 w 2986138"/>
              <a:gd name="connsiteY3-68" fmla="*/ 1676400 h 1676400"/>
              <a:gd name="connsiteX4-69" fmla="*/ 14338 w 2986138"/>
              <a:gd name="connsiteY4-70" fmla="*/ 0 h 1676400"/>
              <a:gd name="connsiteX0-71" fmla="*/ 715 w 2972515"/>
              <a:gd name="connsiteY0-72" fmla="*/ 0 h 1676400"/>
              <a:gd name="connsiteX1-73" fmla="*/ 2972515 w 2972515"/>
              <a:gd name="connsiteY1-74" fmla="*/ 0 h 1676400"/>
              <a:gd name="connsiteX2-75" fmla="*/ 2645020 w 2972515"/>
              <a:gd name="connsiteY2-76" fmla="*/ 1676400 h 1676400"/>
              <a:gd name="connsiteX3-77" fmla="*/ 0 w 2972515"/>
              <a:gd name="connsiteY3-78" fmla="*/ 1676400 h 1676400"/>
              <a:gd name="connsiteX4-79" fmla="*/ 715 w 2972515"/>
              <a:gd name="connsiteY4-80" fmla="*/ 0 h 1676400"/>
              <a:gd name="connsiteX0-81" fmla="*/ 715 w 2972515"/>
              <a:gd name="connsiteY0-82" fmla="*/ 0 h 1688189"/>
              <a:gd name="connsiteX1-83" fmla="*/ 2972515 w 2972515"/>
              <a:gd name="connsiteY1-84" fmla="*/ 0 h 1688189"/>
              <a:gd name="connsiteX2-85" fmla="*/ 2958353 w 2972515"/>
              <a:gd name="connsiteY2-86" fmla="*/ 1688189 h 1688189"/>
              <a:gd name="connsiteX3-87" fmla="*/ 0 w 2972515"/>
              <a:gd name="connsiteY3-88" fmla="*/ 1676400 h 1688189"/>
              <a:gd name="connsiteX4-89" fmla="*/ 715 w 2972515"/>
              <a:gd name="connsiteY4-90" fmla="*/ 0 h 1688189"/>
              <a:gd name="connsiteX0-91" fmla="*/ 715 w 2985600"/>
              <a:gd name="connsiteY0-92" fmla="*/ 0 h 1676401"/>
              <a:gd name="connsiteX1-93" fmla="*/ 2972515 w 2985600"/>
              <a:gd name="connsiteY1-94" fmla="*/ 0 h 1676401"/>
              <a:gd name="connsiteX2-95" fmla="*/ 2985600 w 2985600"/>
              <a:gd name="connsiteY2-96" fmla="*/ 1676401 h 1676401"/>
              <a:gd name="connsiteX3-97" fmla="*/ 0 w 2985600"/>
              <a:gd name="connsiteY3-98" fmla="*/ 1676400 h 1676401"/>
              <a:gd name="connsiteX4-99" fmla="*/ 715 w 2985600"/>
              <a:gd name="connsiteY4-100" fmla="*/ 0 h 1676401"/>
              <a:gd name="connsiteX0-101" fmla="*/ 715 w 2985600"/>
              <a:gd name="connsiteY0-102" fmla="*/ 0 h 1676400"/>
              <a:gd name="connsiteX1-103" fmla="*/ 2972515 w 2985600"/>
              <a:gd name="connsiteY1-104" fmla="*/ 0 h 1676400"/>
              <a:gd name="connsiteX2-105" fmla="*/ 2985600 w 2985600"/>
              <a:gd name="connsiteY2-106" fmla="*/ 1664612 h 1676400"/>
              <a:gd name="connsiteX3-107" fmla="*/ 0 w 2985600"/>
              <a:gd name="connsiteY3-108" fmla="*/ 1676400 h 1676400"/>
              <a:gd name="connsiteX4-109" fmla="*/ 715 w 2985600"/>
              <a:gd name="connsiteY4-110" fmla="*/ 0 h 1676400"/>
              <a:gd name="connsiteX0-111" fmla="*/ 715 w 3012846"/>
              <a:gd name="connsiteY0-112" fmla="*/ 0 h 1688190"/>
              <a:gd name="connsiteX1-113" fmla="*/ 2972515 w 3012846"/>
              <a:gd name="connsiteY1-114" fmla="*/ 0 h 1688190"/>
              <a:gd name="connsiteX2-115" fmla="*/ 3012846 w 3012846"/>
              <a:gd name="connsiteY2-116" fmla="*/ 1688190 h 1688190"/>
              <a:gd name="connsiteX3-117" fmla="*/ 0 w 3012846"/>
              <a:gd name="connsiteY3-118" fmla="*/ 1676400 h 1688190"/>
              <a:gd name="connsiteX4-119" fmla="*/ 715 w 3012846"/>
              <a:gd name="connsiteY4-120" fmla="*/ 0 h 1688190"/>
              <a:gd name="connsiteX0-121" fmla="*/ 715 w 2972515"/>
              <a:gd name="connsiteY0-122" fmla="*/ 0 h 1676400"/>
              <a:gd name="connsiteX1-123" fmla="*/ 2972515 w 2972515"/>
              <a:gd name="connsiteY1-124" fmla="*/ 0 h 1676400"/>
              <a:gd name="connsiteX2-125" fmla="*/ 2971977 w 2972515"/>
              <a:gd name="connsiteY2-126" fmla="*/ 1664612 h 1676400"/>
              <a:gd name="connsiteX3-127" fmla="*/ 0 w 2972515"/>
              <a:gd name="connsiteY3-128" fmla="*/ 1676400 h 1676400"/>
              <a:gd name="connsiteX4-129" fmla="*/ 715 w 2972515"/>
              <a:gd name="connsiteY4-130" fmla="*/ 0 h 1676400"/>
              <a:gd name="connsiteX0-131" fmla="*/ 715 w 2972515"/>
              <a:gd name="connsiteY0-132" fmla="*/ 0 h 1676402"/>
              <a:gd name="connsiteX1-133" fmla="*/ 2972515 w 2972515"/>
              <a:gd name="connsiteY1-134" fmla="*/ 0 h 1676402"/>
              <a:gd name="connsiteX2-135" fmla="*/ 2971977 w 2972515"/>
              <a:gd name="connsiteY2-136" fmla="*/ 1676402 h 1676402"/>
              <a:gd name="connsiteX3-137" fmla="*/ 0 w 2972515"/>
              <a:gd name="connsiteY3-138" fmla="*/ 1676400 h 1676402"/>
              <a:gd name="connsiteX4-139" fmla="*/ 715 w 2972515"/>
              <a:gd name="connsiteY4-140" fmla="*/ 0 h 16764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91440" rIns="109728"/>
          <a:lstStyle>
            <a:lvl1pPr marL="0" indent="0" algn="thaiDist">
              <a:buFontTx/>
              <a:buNone/>
              <a:defRPr sz="1100">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endParaRPr lang="en-US" dirty="0"/>
          </a:p>
        </p:txBody>
      </p:sp>
      <p:sp>
        <p:nvSpPr>
          <p:cNvPr id="18" name="Text Placeholder 30"/>
          <p:cNvSpPr>
            <a:spLocks noGrp="1"/>
          </p:cNvSpPr>
          <p:nvPr>
            <p:ph type="body" sz="quarter" idx="21"/>
          </p:nvPr>
        </p:nvSpPr>
        <p:spPr>
          <a:xfrm>
            <a:off x="825762" y="3572256"/>
            <a:ext cx="7964424" cy="429006"/>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1" fmla="*/ 395785 w 3367585"/>
              <a:gd name="connsiteY0-2" fmla="*/ 0 h 1676400"/>
              <a:gd name="connsiteX1-3" fmla="*/ 3367585 w 3367585"/>
              <a:gd name="connsiteY1-4" fmla="*/ 0 h 1676400"/>
              <a:gd name="connsiteX2-5" fmla="*/ 3367585 w 3367585"/>
              <a:gd name="connsiteY2-6" fmla="*/ 1676400 h 1676400"/>
              <a:gd name="connsiteX3-7" fmla="*/ 0 w 3367585"/>
              <a:gd name="connsiteY3-8" fmla="*/ 1676400 h 1676400"/>
              <a:gd name="connsiteX4-9" fmla="*/ 395785 w 3367585"/>
              <a:gd name="connsiteY4-10" fmla="*/ 0 h 1676400"/>
              <a:gd name="connsiteX0-11" fmla="*/ 395785 w 3367585"/>
              <a:gd name="connsiteY0-12" fmla="*/ 0 h 1676400"/>
              <a:gd name="connsiteX1-13" fmla="*/ 3367585 w 3367585"/>
              <a:gd name="connsiteY1-14" fmla="*/ 0 h 1676400"/>
              <a:gd name="connsiteX2-15" fmla="*/ 3162869 w 3367585"/>
              <a:gd name="connsiteY2-16" fmla="*/ 1676400 h 1676400"/>
              <a:gd name="connsiteX3-17" fmla="*/ 0 w 3367585"/>
              <a:gd name="connsiteY3-18" fmla="*/ 1676400 h 1676400"/>
              <a:gd name="connsiteX4-19" fmla="*/ 395785 w 3367585"/>
              <a:gd name="connsiteY4-20" fmla="*/ 0 h 1676400"/>
              <a:gd name="connsiteX0-21" fmla="*/ 395785 w 3367585"/>
              <a:gd name="connsiteY0-22" fmla="*/ 0 h 1676400"/>
              <a:gd name="connsiteX1-23" fmla="*/ 3367585 w 3367585"/>
              <a:gd name="connsiteY1-24" fmla="*/ 0 h 1676400"/>
              <a:gd name="connsiteX2-25" fmla="*/ 3067335 w 3367585"/>
              <a:gd name="connsiteY2-26" fmla="*/ 1676400 h 1676400"/>
              <a:gd name="connsiteX3-27" fmla="*/ 0 w 3367585"/>
              <a:gd name="connsiteY3-28" fmla="*/ 1676400 h 1676400"/>
              <a:gd name="connsiteX4-29" fmla="*/ 395785 w 3367585"/>
              <a:gd name="connsiteY4-30" fmla="*/ 0 h 1676400"/>
              <a:gd name="connsiteX0-31" fmla="*/ 463900 w 3435700"/>
              <a:gd name="connsiteY0-32" fmla="*/ 0 h 1676400"/>
              <a:gd name="connsiteX1-33" fmla="*/ 3435700 w 3435700"/>
              <a:gd name="connsiteY1-34" fmla="*/ 0 h 1676400"/>
              <a:gd name="connsiteX2-35" fmla="*/ 3135450 w 3435700"/>
              <a:gd name="connsiteY2-36" fmla="*/ 1676400 h 1676400"/>
              <a:gd name="connsiteX3-37" fmla="*/ 0 w 3435700"/>
              <a:gd name="connsiteY3-38" fmla="*/ 1676400 h 1676400"/>
              <a:gd name="connsiteX4-39" fmla="*/ 463900 w 3435700"/>
              <a:gd name="connsiteY4-40" fmla="*/ 0 h 1676400"/>
              <a:gd name="connsiteX0-41" fmla="*/ 463900 w 3435700"/>
              <a:gd name="connsiteY0-42" fmla="*/ 0 h 1688189"/>
              <a:gd name="connsiteX1-43" fmla="*/ 3435700 w 3435700"/>
              <a:gd name="connsiteY1-44" fmla="*/ 0 h 1688189"/>
              <a:gd name="connsiteX2-45" fmla="*/ 3080958 w 3435700"/>
              <a:gd name="connsiteY2-46" fmla="*/ 1688189 h 1688189"/>
              <a:gd name="connsiteX3-47" fmla="*/ 0 w 3435700"/>
              <a:gd name="connsiteY3-48" fmla="*/ 1676400 h 1688189"/>
              <a:gd name="connsiteX4-49" fmla="*/ 463900 w 3435700"/>
              <a:gd name="connsiteY4-50" fmla="*/ 0 h 1688189"/>
              <a:gd name="connsiteX0-51" fmla="*/ 463900 w 3435700"/>
              <a:gd name="connsiteY0-52" fmla="*/ 0 h 1676400"/>
              <a:gd name="connsiteX1-53" fmla="*/ 3435700 w 3435700"/>
              <a:gd name="connsiteY1-54" fmla="*/ 0 h 1676400"/>
              <a:gd name="connsiteX2-55" fmla="*/ 3108205 w 3435700"/>
              <a:gd name="connsiteY2-56" fmla="*/ 1676400 h 1676400"/>
              <a:gd name="connsiteX3-57" fmla="*/ 0 w 3435700"/>
              <a:gd name="connsiteY3-58" fmla="*/ 1676400 h 1676400"/>
              <a:gd name="connsiteX4-59" fmla="*/ 463900 w 3435700"/>
              <a:gd name="connsiteY4-60" fmla="*/ 0 h 1676400"/>
              <a:gd name="connsiteX0-61" fmla="*/ 14338 w 2986138"/>
              <a:gd name="connsiteY0-62" fmla="*/ 0 h 1676400"/>
              <a:gd name="connsiteX1-63" fmla="*/ 2986138 w 2986138"/>
              <a:gd name="connsiteY1-64" fmla="*/ 0 h 1676400"/>
              <a:gd name="connsiteX2-65" fmla="*/ 2658643 w 2986138"/>
              <a:gd name="connsiteY2-66" fmla="*/ 1676400 h 1676400"/>
              <a:gd name="connsiteX3-67" fmla="*/ 0 w 2986138"/>
              <a:gd name="connsiteY3-68" fmla="*/ 1676400 h 1676400"/>
              <a:gd name="connsiteX4-69" fmla="*/ 14338 w 2986138"/>
              <a:gd name="connsiteY4-70" fmla="*/ 0 h 1676400"/>
              <a:gd name="connsiteX0-71" fmla="*/ 715 w 2972515"/>
              <a:gd name="connsiteY0-72" fmla="*/ 0 h 1676400"/>
              <a:gd name="connsiteX1-73" fmla="*/ 2972515 w 2972515"/>
              <a:gd name="connsiteY1-74" fmla="*/ 0 h 1676400"/>
              <a:gd name="connsiteX2-75" fmla="*/ 2645020 w 2972515"/>
              <a:gd name="connsiteY2-76" fmla="*/ 1676400 h 1676400"/>
              <a:gd name="connsiteX3-77" fmla="*/ 0 w 2972515"/>
              <a:gd name="connsiteY3-78" fmla="*/ 1676400 h 1676400"/>
              <a:gd name="connsiteX4-79" fmla="*/ 715 w 2972515"/>
              <a:gd name="connsiteY4-80" fmla="*/ 0 h 1676400"/>
              <a:gd name="connsiteX0-81" fmla="*/ 715 w 2972515"/>
              <a:gd name="connsiteY0-82" fmla="*/ 0 h 1688189"/>
              <a:gd name="connsiteX1-83" fmla="*/ 2972515 w 2972515"/>
              <a:gd name="connsiteY1-84" fmla="*/ 0 h 1688189"/>
              <a:gd name="connsiteX2-85" fmla="*/ 2958353 w 2972515"/>
              <a:gd name="connsiteY2-86" fmla="*/ 1688189 h 1688189"/>
              <a:gd name="connsiteX3-87" fmla="*/ 0 w 2972515"/>
              <a:gd name="connsiteY3-88" fmla="*/ 1676400 h 1688189"/>
              <a:gd name="connsiteX4-89" fmla="*/ 715 w 2972515"/>
              <a:gd name="connsiteY4-90" fmla="*/ 0 h 1688189"/>
              <a:gd name="connsiteX0-91" fmla="*/ 715 w 2985600"/>
              <a:gd name="connsiteY0-92" fmla="*/ 0 h 1676401"/>
              <a:gd name="connsiteX1-93" fmla="*/ 2972515 w 2985600"/>
              <a:gd name="connsiteY1-94" fmla="*/ 0 h 1676401"/>
              <a:gd name="connsiteX2-95" fmla="*/ 2985600 w 2985600"/>
              <a:gd name="connsiteY2-96" fmla="*/ 1676401 h 1676401"/>
              <a:gd name="connsiteX3-97" fmla="*/ 0 w 2985600"/>
              <a:gd name="connsiteY3-98" fmla="*/ 1676400 h 1676401"/>
              <a:gd name="connsiteX4-99" fmla="*/ 715 w 2985600"/>
              <a:gd name="connsiteY4-100" fmla="*/ 0 h 1676401"/>
              <a:gd name="connsiteX0-101" fmla="*/ 715 w 2985600"/>
              <a:gd name="connsiteY0-102" fmla="*/ 0 h 1676400"/>
              <a:gd name="connsiteX1-103" fmla="*/ 2972515 w 2985600"/>
              <a:gd name="connsiteY1-104" fmla="*/ 0 h 1676400"/>
              <a:gd name="connsiteX2-105" fmla="*/ 2985600 w 2985600"/>
              <a:gd name="connsiteY2-106" fmla="*/ 1664612 h 1676400"/>
              <a:gd name="connsiteX3-107" fmla="*/ 0 w 2985600"/>
              <a:gd name="connsiteY3-108" fmla="*/ 1676400 h 1676400"/>
              <a:gd name="connsiteX4-109" fmla="*/ 715 w 2985600"/>
              <a:gd name="connsiteY4-110" fmla="*/ 0 h 1676400"/>
              <a:gd name="connsiteX0-111" fmla="*/ 715 w 3012846"/>
              <a:gd name="connsiteY0-112" fmla="*/ 0 h 1688190"/>
              <a:gd name="connsiteX1-113" fmla="*/ 2972515 w 3012846"/>
              <a:gd name="connsiteY1-114" fmla="*/ 0 h 1688190"/>
              <a:gd name="connsiteX2-115" fmla="*/ 3012846 w 3012846"/>
              <a:gd name="connsiteY2-116" fmla="*/ 1688190 h 1688190"/>
              <a:gd name="connsiteX3-117" fmla="*/ 0 w 3012846"/>
              <a:gd name="connsiteY3-118" fmla="*/ 1676400 h 1688190"/>
              <a:gd name="connsiteX4-119" fmla="*/ 715 w 3012846"/>
              <a:gd name="connsiteY4-120" fmla="*/ 0 h 1688190"/>
              <a:gd name="connsiteX0-121" fmla="*/ 715 w 2972515"/>
              <a:gd name="connsiteY0-122" fmla="*/ 0 h 1676400"/>
              <a:gd name="connsiteX1-123" fmla="*/ 2972515 w 2972515"/>
              <a:gd name="connsiteY1-124" fmla="*/ 0 h 1676400"/>
              <a:gd name="connsiteX2-125" fmla="*/ 2971977 w 2972515"/>
              <a:gd name="connsiteY2-126" fmla="*/ 1664612 h 1676400"/>
              <a:gd name="connsiteX3-127" fmla="*/ 0 w 2972515"/>
              <a:gd name="connsiteY3-128" fmla="*/ 1676400 h 1676400"/>
              <a:gd name="connsiteX4-129" fmla="*/ 715 w 2972515"/>
              <a:gd name="connsiteY4-130" fmla="*/ 0 h 1676400"/>
              <a:gd name="connsiteX0-131" fmla="*/ 715 w 2972515"/>
              <a:gd name="connsiteY0-132" fmla="*/ 0 h 1676402"/>
              <a:gd name="connsiteX1-133" fmla="*/ 2972515 w 2972515"/>
              <a:gd name="connsiteY1-134" fmla="*/ 0 h 1676402"/>
              <a:gd name="connsiteX2-135" fmla="*/ 2971977 w 2972515"/>
              <a:gd name="connsiteY2-136" fmla="*/ 1676402 h 1676402"/>
              <a:gd name="connsiteX3-137" fmla="*/ 0 w 2972515"/>
              <a:gd name="connsiteY3-138" fmla="*/ 1676400 h 1676402"/>
              <a:gd name="connsiteX4-139" fmla="*/ 715 w 2972515"/>
              <a:gd name="connsiteY4-140" fmla="*/ 0 h 16764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91440" rIns="109728"/>
          <a:lstStyle>
            <a:lvl1pPr marL="0" indent="0" algn="thaiDist">
              <a:buFontTx/>
              <a:buNone/>
              <a:defRPr sz="1100">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endParaRPr lang="en-US" dirty="0"/>
          </a:p>
        </p:txBody>
      </p:sp>
      <p:sp>
        <p:nvSpPr>
          <p:cNvPr id="19" name="Text Placeholder 30"/>
          <p:cNvSpPr>
            <a:spLocks noGrp="1"/>
          </p:cNvSpPr>
          <p:nvPr>
            <p:ph type="body" sz="quarter" idx="22" hasCustomPrompt="1"/>
          </p:nvPr>
        </p:nvSpPr>
        <p:spPr>
          <a:xfrm>
            <a:off x="381000" y="2639568"/>
            <a:ext cx="457200" cy="429006"/>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1" fmla="*/ 395785 w 3367585"/>
              <a:gd name="connsiteY0-2" fmla="*/ 0 h 1676400"/>
              <a:gd name="connsiteX1-3" fmla="*/ 3367585 w 3367585"/>
              <a:gd name="connsiteY1-4" fmla="*/ 0 h 1676400"/>
              <a:gd name="connsiteX2-5" fmla="*/ 3367585 w 3367585"/>
              <a:gd name="connsiteY2-6" fmla="*/ 1676400 h 1676400"/>
              <a:gd name="connsiteX3-7" fmla="*/ 0 w 3367585"/>
              <a:gd name="connsiteY3-8" fmla="*/ 1676400 h 1676400"/>
              <a:gd name="connsiteX4-9" fmla="*/ 395785 w 3367585"/>
              <a:gd name="connsiteY4-10" fmla="*/ 0 h 1676400"/>
              <a:gd name="connsiteX0-11" fmla="*/ 395785 w 3367585"/>
              <a:gd name="connsiteY0-12" fmla="*/ 0 h 1676400"/>
              <a:gd name="connsiteX1-13" fmla="*/ 3367585 w 3367585"/>
              <a:gd name="connsiteY1-14" fmla="*/ 0 h 1676400"/>
              <a:gd name="connsiteX2-15" fmla="*/ 3162869 w 3367585"/>
              <a:gd name="connsiteY2-16" fmla="*/ 1676400 h 1676400"/>
              <a:gd name="connsiteX3-17" fmla="*/ 0 w 3367585"/>
              <a:gd name="connsiteY3-18" fmla="*/ 1676400 h 1676400"/>
              <a:gd name="connsiteX4-19" fmla="*/ 395785 w 3367585"/>
              <a:gd name="connsiteY4-20" fmla="*/ 0 h 1676400"/>
              <a:gd name="connsiteX0-21" fmla="*/ 395785 w 3367585"/>
              <a:gd name="connsiteY0-22" fmla="*/ 0 h 1676400"/>
              <a:gd name="connsiteX1-23" fmla="*/ 3367585 w 3367585"/>
              <a:gd name="connsiteY1-24" fmla="*/ 0 h 1676400"/>
              <a:gd name="connsiteX2-25" fmla="*/ 3067335 w 3367585"/>
              <a:gd name="connsiteY2-26" fmla="*/ 1676400 h 1676400"/>
              <a:gd name="connsiteX3-27" fmla="*/ 0 w 3367585"/>
              <a:gd name="connsiteY3-28" fmla="*/ 1676400 h 1676400"/>
              <a:gd name="connsiteX4-29" fmla="*/ 395785 w 3367585"/>
              <a:gd name="connsiteY4-30" fmla="*/ 0 h 1676400"/>
              <a:gd name="connsiteX0-31" fmla="*/ 463900 w 3435700"/>
              <a:gd name="connsiteY0-32" fmla="*/ 0 h 1676400"/>
              <a:gd name="connsiteX1-33" fmla="*/ 3435700 w 3435700"/>
              <a:gd name="connsiteY1-34" fmla="*/ 0 h 1676400"/>
              <a:gd name="connsiteX2-35" fmla="*/ 3135450 w 3435700"/>
              <a:gd name="connsiteY2-36" fmla="*/ 1676400 h 1676400"/>
              <a:gd name="connsiteX3-37" fmla="*/ 0 w 3435700"/>
              <a:gd name="connsiteY3-38" fmla="*/ 1676400 h 1676400"/>
              <a:gd name="connsiteX4-39" fmla="*/ 463900 w 3435700"/>
              <a:gd name="connsiteY4-40" fmla="*/ 0 h 1676400"/>
              <a:gd name="connsiteX0-41" fmla="*/ 463900 w 3435700"/>
              <a:gd name="connsiteY0-42" fmla="*/ 0 h 1688189"/>
              <a:gd name="connsiteX1-43" fmla="*/ 3435700 w 3435700"/>
              <a:gd name="connsiteY1-44" fmla="*/ 0 h 1688189"/>
              <a:gd name="connsiteX2-45" fmla="*/ 3080958 w 3435700"/>
              <a:gd name="connsiteY2-46" fmla="*/ 1688189 h 1688189"/>
              <a:gd name="connsiteX3-47" fmla="*/ 0 w 3435700"/>
              <a:gd name="connsiteY3-48" fmla="*/ 1676400 h 1688189"/>
              <a:gd name="connsiteX4-49" fmla="*/ 463900 w 3435700"/>
              <a:gd name="connsiteY4-50" fmla="*/ 0 h 1688189"/>
              <a:gd name="connsiteX0-51" fmla="*/ 463900 w 3435700"/>
              <a:gd name="connsiteY0-52" fmla="*/ 0 h 1676400"/>
              <a:gd name="connsiteX1-53" fmla="*/ 3435700 w 3435700"/>
              <a:gd name="connsiteY1-54" fmla="*/ 0 h 1676400"/>
              <a:gd name="connsiteX2-55" fmla="*/ 3108205 w 3435700"/>
              <a:gd name="connsiteY2-56" fmla="*/ 1676400 h 1676400"/>
              <a:gd name="connsiteX3-57" fmla="*/ 0 w 3435700"/>
              <a:gd name="connsiteY3-58" fmla="*/ 1676400 h 1676400"/>
              <a:gd name="connsiteX4-59" fmla="*/ 463900 w 3435700"/>
              <a:gd name="connsiteY4-60" fmla="*/ 0 h 1676400"/>
              <a:gd name="connsiteX0-61" fmla="*/ 14338 w 2986138"/>
              <a:gd name="connsiteY0-62" fmla="*/ 0 h 1676400"/>
              <a:gd name="connsiteX1-63" fmla="*/ 2986138 w 2986138"/>
              <a:gd name="connsiteY1-64" fmla="*/ 0 h 1676400"/>
              <a:gd name="connsiteX2-65" fmla="*/ 2658643 w 2986138"/>
              <a:gd name="connsiteY2-66" fmla="*/ 1676400 h 1676400"/>
              <a:gd name="connsiteX3-67" fmla="*/ 0 w 2986138"/>
              <a:gd name="connsiteY3-68" fmla="*/ 1676400 h 1676400"/>
              <a:gd name="connsiteX4-69" fmla="*/ 14338 w 2986138"/>
              <a:gd name="connsiteY4-70" fmla="*/ 0 h 1676400"/>
              <a:gd name="connsiteX0-71" fmla="*/ 715 w 2972515"/>
              <a:gd name="connsiteY0-72" fmla="*/ 0 h 1676400"/>
              <a:gd name="connsiteX1-73" fmla="*/ 2972515 w 2972515"/>
              <a:gd name="connsiteY1-74" fmla="*/ 0 h 1676400"/>
              <a:gd name="connsiteX2-75" fmla="*/ 2645020 w 2972515"/>
              <a:gd name="connsiteY2-76" fmla="*/ 1676400 h 1676400"/>
              <a:gd name="connsiteX3-77" fmla="*/ 0 w 2972515"/>
              <a:gd name="connsiteY3-78" fmla="*/ 1676400 h 1676400"/>
              <a:gd name="connsiteX4-79" fmla="*/ 715 w 2972515"/>
              <a:gd name="connsiteY4-80" fmla="*/ 0 h 1676400"/>
              <a:gd name="connsiteX0-81" fmla="*/ 715 w 2972515"/>
              <a:gd name="connsiteY0-82" fmla="*/ 0 h 1688189"/>
              <a:gd name="connsiteX1-83" fmla="*/ 2972515 w 2972515"/>
              <a:gd name="connsiteY1-84" fmla="*/ 0 h 1688189"/>
              <a:gd name="connsiteX2-85" fmla="*/ 2958353 w 2972515"/>
              <a:gd name="connsiteY2-86" fmla="*/ 1688189 h 1688189"/>
              <a:gd name="connsiteX3-87" fmla="*/ 0 w 2972515"/>
              <a:gd name="connsiteY3-88" fmla="*/ 1676400 h 1688189"/>
              <a:gd name="connsiteX4-89" fmla="*/ 715 w 2972515"/>
              <a:gd name="connsiteY4-90" fmla="*/ 0 h 1688189"/>
              <a:gd name="connsiteX0-91" fmla="*/ 715 w 2985600"/>
              <a:gd name="connsiteY0-92" fmla="*/ 0 h 1676401"/>
              <a:gd name="connsiteX1-93" fmla="*/ 2972515 w 2985600"/>
              <a:gd name="connsiteY1-94" fmla="*/ 0 h 1676401"/>
              <a:gd name="connsiteX2-95" fmla="*/ 2985600 w 2985600"/>
              <a:gd name="connsiteY2-96" fmla="*/ 1676401 h 1676401"/>
              <a:gd name="connsiteX3-97" fmla="*/ 0 w 2985600"/>
              <a:gd name="connsiteY3-98" fmla="*/ 1676400 h 1676401"/>
              <a:gd name="connsiteX4-99" fmla="*/ 715 w 2985600"/>
              <a:gd name="connsiteY4-100" fmla="*/ 0 h 1676401"/>
              <a:gd name="connsiteX0-101" fmla="*/ 715 w 2985600"/>
              <a:gd name="connsiteY0-102" fmla="*/ 0 h 1676400"/>
              <a:gd name="connsiteX1-103" fmla="*/ 2972515 w 2985600"/>
              <a:gd name="connsiteY1-104" fmla="*/ 0 h 1676400"/>
              <a:gd name="connsiteX2-105" fmla="*/ 2985600 w 2985600"/>
              <a:gd name="connsiteY2-106" fmla="*/ 1664612 h 1676400"/>
              <a:gd name="connsiteX3-107" fmla="*/ 0 w 2985600"/>
              <a:gd name="connsiteY3-108" fmla="*/ 1676400 h 1676400"/>
              <a:gd name="connsiteX4-109" fmla="*/ 715 w 2985600"/>
              <a:gd name="connsiteY4-110" fmla="*/ 0 h 1676400"/>
              <a:gd name="connsiteX0-111" fmla="*/ 715 w 3012846"/>
              <a:gd name="connsiteY0-112" fmla="*/ 0 h 1688190"/>
              <a:gd name="connsiteX1-113" fmla="*/ 2972515 w 3012846"/>
              <a:gd name="connsiteY1-114" fmla="*/ 0 h 1688190"/>
              <a:gd name="connsiteX2-115" fmla="*/ 3012846 w 3012846"/>
              <a:gd name="connsiteY2-116" fmla="*/ 1688190 h 1688190"/>
              <a:gd name="connsiteX3-117" fmla="*/ 0 w 3012846"/>
              <a:gd name="connsiteY3-118" fmla="*/ 1676400 h 1688190"/>
              <a:gd name="connsiteX4-119" fmla="*/ 715 w 3012846"/>
              <a:gd name="connsiteY4-120" fmla="*/ 0 h 1688190"/>
              <a:gd name="connsiteX0-121" fmla="*/ 715 w 2972515"/>
              <a:gd name="connsiteY0-122" fmla="*/ 0 h 1676400"/>
              <a:gd name="connsiteX1-123" fmla="*/ 2972515 w 2972515"/>
              <a:gd name="connsiteY1-124" fmla="*/ 0 h 1676400"/>
              <a:gd name="connsiteX2-125" fmla="*/ 2971977 w 2972515"/>
              <a:gd name="connsiteY2-126" fmla="*/ 1664612 h 1676400"/>
              <a:gd name="connsiteX3-127" fmla="*/ 0 w 2972515"/>
              <a:gd name="connsiteY3-128" fmla="*/ 1676400 h 1676400"/>
              <a:gd name="connsiteX4-129" fmla="*/ 715 w 2972515"/>
              <a:gd name="connsiteY4-130" fmla="*/ 0 h 1676400"/>
              <a:gd name="connsiteX0-131" fmla="*/ 715 w 2972515"/>
              <a:gd name="connsiteY0-132" fmla="*/ 0 h 1676402"/>
              <a:gd name="connsiteX1-133" fmla="*/ 2972515 w 2972515"/>
              <a:gd name="connsiteY1-134" fmla="*/ 0 h 1676402"/>
              <a:gd name="connsiteX2-135" fmla="*/ 2971977 w 2972515"/>
              <a:gd name="connsiteY2-136" fmla="*/ 1676402 h 1676402"/>
              <a:gd name="connsiteX3-137" fmla="*/ 0 w 2972515"/>
              <a:gd name="connsiteY3-138" fmla="*/ 1676400 h 1676402"/>
              <a:gd name="connsiteX4-139" fmla="*/ 715 w 2972515"/>
              <a:gd name="connsiteY4-140" fmla="*/ 0 h 16764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182880" rIns="0"/>
          <a:lstStyle>
            <a:lvl1pPr marL="0" indent="0" algn="thaiDist">
              <a:buFontTx/>
              <a:buNone/>
              <a:defRPr sz="1800" b="1">
                <a:solidFill>
                  <a:srgbClr val="EB2429"/>
                </a:solidFill>
                <a:sym typeface="Wingdings" panose="0500000000000000000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 </a:t>
            </a:r>
            <a:endParaRPr lang="en-US" dirty="0"/>
          </a:p>
        </p:txBody>
      </p:sp>
      <p:sp>
        <p:nvSpPr>
          <p:cNvPr id="20" name="Text Placeholder 30"/>
          <p:cNvSpPr>
            <a:spLocks noGrp="1"/>
          </p:cNvSpPr>
          <p:nvPr>
            <p:ph type="body" sz="quarter" idx="23" hasCustomPrompt="1"/>
          </p:nvPr>
        </p:nvSpPr>
        <p:spPr>
          <a:xfrm>
            <a:off x="381000" y="3115056"/>
            <a:ext cx="457200" cy="429006"/>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1" fmla="*/ 395785 w 3367585"/>
              <a:gd name="connsiteY0-2" fmla="*/ 0 h 1676400"/>
              <a:gd name="connsiteX1-3" fmla="*/ 3367585 w 3367585"/>
              <a:gd name="connsiteY1-4" fmla="*/ 0 h 1676400"/>
              <a:gd name="connsiteX2-5" fmla="*/ 3367585 w 3367585"/>
              <a:gd name="connsiteY2-6" fmla="*/ 1676400 h 1676400"/>
              <a:gd name="connsiteX3-7" fmla="*/ 0 w 3367585"/>
              <a:gd name="connsiteY3-8" fmla="*/ 1676400 h 1676400"/>
              <a:gd name="connsiteX4-9" fmla="*/ 395785 w 3367585"/>
              <a:gd name="connsiteY4-10" fmla="*/ 0 h 1676400"/>
              <a:gd name="connsiteX0-11" fmla="*/ 395785 w 3367585"/>
              <a:gd name="connsiteY0-12" fmla="*/ 0 h 1676400"/>
              <a:gd name="connsiteX1-13" fmla="*/ 3367585 w 3367585"/>
              <a:gd name="connsiteY1-14" fmla="*/ 0 h 1676400"/>
              <a:gd name="connsiteX2-15" fmla="*/ 3162869 w 3367585"/>
              <a:gd name="connsiteY2-16" fmla="*/ 1676400 h 1676400"/>
              <a:gd name="connsiteX3-17" fmla="*/ 0 w 3367585"/>
              <a:gd name="connsiteY3-18" fmla="*/ 1676400 h 1676400"/>
              <a:gd name="connsiteX4-19" fmla="*/ 395785 w 3367585"/>
              <a:gd name="connsiteY4-20" fmla="*/ 0 h 1676400"/>
              <a:gd name="connsiteX0-21" fmla="*/ 395785 w 3367585"/>
              <a:gd name="connsiteY0-22" fmla="*/ 0 h 1676400"/>
              <a:gd name="connsiteX1-23" fmla="*/ 3367585 w 3367585"/>
              <a:gd name="connsiteY1-24" fmla="*/ 0 h 1676400"/>
              <a:gd name="connsiteX2-25" fmla="*/ 3067335 w 3367585"/>
              <a:gd name="connsiteY2-26" fmla="*/ 1676400 h 1676400"/>
              <a:gd name="connsiteX3-27" fmla="*/ 0 w 3367585"/>
              <a:gd name="connsiteY3-28" fmla="*/ 1676400 h 1676400"/>
              <a:gd name="connsiteX4-29" fmla="*/ 395785 w 3367585"/>
              <a:gd name="connsiteY4-30" fmla="*/ 0 h 1676400"/>
              <a:gd name="connsiteX0-31" fmla="*/ 463900 w 3435700"/>
              <a:gd name="connsiteY0-32" fmla="*/ 0 h 1676400"/>
              <a:gd name="connsiteX1-33" fmla="*/ 3435700 w 3435700"/>
              <a:gd name="connsiteY1-34" fmla="*/ 0 h 1676400"/>
              <a:gd name="connsiteX2-35" fmla="*/ 3135450 w 3435700"/>
              <a:gd name="connsiteY2-36" fmla="*/ 1676400 h 1676400"/>
              <a:gd name="connsiteX3-37" fmla="*/ 0 w 3435700"/>
              <a:gd name="connsiteY3-38" fmla="*/ 1676400 h 1676400"/>
              <a:gd name="connsiteX4-39" fmla="*/ 463900 w 3435700"/>
              <a:gd name="connsiteY4-40" fmla="*/ 0 h 1676400"/>
              <a:gd name="connsiteX0-41" fmla="*/ 463900 w 3435700"/>
              <a:gd name="connsiteY0-42" fmla="*/ 0 h 1688189"/>
              <a:gd name="connsiteX1-43" fmla="*/ 3435700 w 3435700"/>
              <a:gd name="connsiteY1-44" fmla="*/ 0 h 1688189"/>
              <a:gd name="connsiteX2-45" fmla="*/ 3080958 w 3435700"/>
              <a:gd name="connsiteY2-46" fmla="*/ 1688189 h 1688189"/>
              <a:gd name="connsiteX3-47" fmla="*/ 0 w 3435700"/>
              <a:gd name="connsiteY3-48" fmla="*/ 1676400 h 1688189"/>
              <a:gd name="connsiteX4-49" fmla="*/ 463900 w 3435700"/>
              <a:gd name="connsiteY4-50" fmla="*/ 0 h 1688189"/>
              <a:gd name="connsiteX0-51" fmla="*/ 463900 w 3435700"/>
              <a:gd name="connsiteY0-52" fmla="*/ 0 h 1676400"/>
              <a:gd name="connsiteX1-53" fmla="*/ 3435700 w 3435700"/>
              <a:gd name="connsiteY1-54" fmla="*/ 0 h 1676400"/>
              <a:gd name="connsiteX2-55" fmla="*/ 3108205 w 3435700"/>
              <a:gd name="connsiteY2-56" fmla="*/ 1676400 h 1676400"/>
              <a:gd name="connsiteX3-57" fmla="*/ 0 w 3435700"/>
              <a:gd name="connsiteY3-58" fmla="*/ 1676400 h 1676400"/>
              <a:gd name="connsiteX4-59" fmla="*/ 463900 w 3435700"/>
              <a:gd name="connsiteY4-60" fmla="*/ 0 h 1676400"/>
              <a:gd name="connsiteX0-61" fmla="*/ 14338 w 2986138"/>
              <a:gd name="connsiteY0-62" fmla="*/ 0 h 1676400"/>
              <a:gd name="connsiteX1-63" fmla="*/ 2986138 w 2986138"/>
              <a:gd name="connsiteY1-64" fmla="*/ 0 h 1676400"/>
              <a:gd name="connsiteX2-65" fmla="*/ 2658643 w 2986138"/>
              <a:gd name="connsiteY2-66" fmla="*/ 1676400 h 1676400"/>
              <a:gd name="connsiteX3-67" fmla="*/ 0 w 2986138"/>
              <a:gd name="connsiteY3-68" fmla="*/ 1676400 h 1676400"/>
              <a:gd name="connsiteX4-69" fmla="*/ 14338 w 2986138"/>
              <a:gd name="connsiteY4-70" fmla="*/ 0 h 1676400"/>
              <a:gd name="connsiteX0-71" fmla="*/ 715 w 2972515"/>
              <a:gd name="connsiteY0-72" fmla="*/ 0 h 1676400"/>
              <a:gd name="connsiteX1-73" fmla="*/ 2972515 w 2972515"/>
              <a:gd name="connsiteY1-74" fmla="*/ 0 h 1676400"/>
              <a:gd name="connsiteX2-75" fmla="*/ 2645020 w 2972515"/>
              <a:gd name="connsiteY2-76" fmla="*/ 1676400 h 1676400"/>
              <a:gd name="connsiteX3-77" fmla="*/ 0 w 2972515"/>
              <a:gd name="connsiteY3-78" fmla="*/ 1676400 h 1676400"/>
              <a:gd name="connsiteX4-79" fmla="*/ 715 w 2972515"/>
              <a:gd name="connsiteY4-80" fmla="*/ 0 h 1676400"/>
              <a:gd name="connsiteX0-81" fmla="*/ 715 w 2972515"/>
              <a:gd name="connsiteY0-82" fmla="*/ 0 h 1688189"/>
              <a:gd name="connsiteX1-83" fmla="*/ 2972515 w 2972515"/>
              <a:gd name="connsiteY1-84" fmla="*/ 0 h 1688189"/>
              <a:gd name="connsiteX2-85" fmla="*/ 2958353 w 2972515"/>
              <a:gd name="connsiteY2-86" fmla="*/ 1688189 h 1688189"/>
              <a:gd name="connsiteX3-87" fmla="*/ 0 w 2972515"/>
              <a:gd name="connsiteY3-88" fmla="*/ 1676400 h 1688189"/>
              <a:gd name="connsiteX4-89" fmla="*/ 715 w 2972515"/>
              <a:gd name="connsiteY4-90" fmla="*/ 0 h 1688189"/>
              <a:gd name="connsiteX0-91" fmla="*/ 715 w 2985600"/>
              <a:gd name="connsiteY0-92" fmla="*/ 0 h 1676401"/>
              <a:gd name="connsiteX1-93" fmla="*/ 2972515 w 2985600"/>
              <a:gd name="connsiteY1-94" fmla="*/ 0 h 1676401"/>
              <a:gd name="connsiteX2-95" fmla="*/ 2985600 w 2985600"/>
              <a:gd name="connsiteY2-96" fmla="*/ 1676401 h 1676401"/>
              <a:gd name="connsiteX3-97" fmla="*/ 0 w 2985600"/>
              <a:gd name="connsiteY3-98" fmla="*/ 1676400 h 1676401"/>
              <a:gd name="connsiteX4-99" fmla="*/ 715 w 2985600"/>
              <a:gd name="connsiteY4-100" fmla="*/ 0 h 1676401"/>
              <a:gd name="connsiteX0-101" fmla="*/ 715 w 2985600"/>
              <a:gd name="connsiteY0-102" fmla="*/ 0 h 1676400"/>
              <a:gd name="connsiteX1-103" fmla="*/ 2972515 w 2985600"/>
              <a:gd name="connsiteY1-104" fmla="*/ 0 h 1676400"/>
              <a:gd name="connsiteX2-105" fmla="*/ 2985600 w 2985600"/>
              <a:gd name="connsiteY2-106" fmla="*/ 1664612 h 1676400"/>
              <a:gd name="connsiteX3-107" fmla="*/ 0 w 2985600"/>
              <a:gd name="connsiteY3-108" fmla="*/ 1676400 h 1676400"/>
              <a:gd name="connsiteX4-109" fmla="*/ 715 w 2985600"/>
              <a:gd name="connsiteY4-110" fmla="*/ 0 h 1676400"/>
              <a:gd name="connsiteX0-111" fmla="*/ 715 w 3012846"/>
              <a:gd name="connsiteY0-112" fmla="*/ 0 h 1688190"/>
              <a:gd name="connsiteX1-113" fmla="*/ 2972515 w 3012846"/>
              <a:gd name="connsiteY1-114" fmla="*/ 0 h 1688190"/>
              <a:gd name="connsiteX2-115" fmla="*/ 3012846 w 3012846"/>
              <a:gd name="connsiteY2-116" fmla="*/ 1688190 h 1688190"/>
              <a:gd name="connsiteX3-117" fmla="*/ 0 w 3012846"/>
              <a:gd name="connsiteY3-118" fmla="*/ 1676400 h 1688190"/>
              <a:gd name="connsiteX4-119" fmla="*/ 715 w 3012846"/>
              <a:gd name="connsiteY4-120" fmla="*/ 0 h 1688190"/>
              <a:gd name="connsiteX0-121" fmla="*/ 715 w 2972515"/>
              <a:gd name="connsiteY0-122" fmla="*/ 0 h 1676400"/>
              <a:gd name="connsiteX1-123" fmla="*/ 2972515 w 2972515"/>
              <a:gd name="connsiteY1-124" fmla="*/ 0 h 1676400"/>
              <a:gd name="connsiteX2-125" fmla="*/ 2971977 w 2972515"/>
              <a:gd name="connsiteY2-126" fmla="*/ 1664612 h 1676400"/>
              <a:gd name="connsiteX3-127" fmla="*/ 0 w 2972515"/>
              <a:gd name="connsiteY3-128" fmla="*/ 1676400 h 1676400"/>
              <a:gd name="connsiteX4-129" fmla="*/ 715 w 2972515"/>
              <a:gd name="connsiteY4-130" fmla="*/ 0 h 1676400"/>
              <a:gd name="connsiteX0-131" fmla="*/ 715 w 2972515"/>
              <a:gd name="connsiteY0-132" fmla="*/ 0 h 1676402"/>
              <a:gd name="connsiteX1-133" fmla="*/ 2972515 w 2972515"/>
              <a:gd name="connsiteY1-134" fmla="*/ 0 h 1676402"/>
              <a:gd name="connsiteX2-135" fmla="*/ 2971977 w 2972515"/>
              <a:gd name="connsiteY2-136" fmla="*/ 1676402 h 1676402"/>
              <a:gd name="connsiteX3-137" fmla="*/ 0 w 2972515"/>
              <a:gd name="connsiteY3-138" fmla="*/ 1676400 h 1676402"/>
              <a:gd name="connsiteX4-139" fmla="*/ 715 w 2972515"/>
              <a:gd name="connsiteY4-140" fmla="*/ 0 h 16764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182880" rIns="0"/>
          <a:lstStyle>
            <a:lvl1pPr marL="0" indent="0" algn="thaiDist">
              <a:buFontTx/>
              <a:buNone/>
              <a:defRPr sz="1800" b="1">
                <a:solidFill>
                  <a:srgbClr val="EB2429"/>
                </a:solidFill>
                <a:sym typeface="Wingdings" panose="0500000000000000000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 </a:t>
            </a:r>
            <a:endParaRPr lang="en-US" dirty="0"/>
          </a:p>
        </p:txBody>
      </p:sp>
      <p:sp>
        <p:nvSpPr>
          <p:cNvPr id="21" name="Text Placeholder 30"/>
          <p:cNvSpPr>
            <a:spLocks noGrp="1"/>
          </p:cNvSpPr>
          <p:nvPr>
            <p:ph type="body" sz="quarter" idx="24" hasCustomPrompt="1"/>
          </p:nvPr>
        </p:nvSpPr>
        <p:spPr>
          <a:xfrm>
            <a:off x="381000" y="3572256"/>
            <a:ext cx="457200" cy="429006"/>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1" fmla="*/ 395785 w 3367585"/>
              <a:gd name="connsiteY0-2" fmla="*/ 0 h 1676400"/>
              <a:gd name="connsiteX1-3" fmla="*/ 3367585 w 3367585"/>
              <a:gd name="connsiteY1-4" fmla="*/ 0 h 1676400"/>
              <a:gd name="connsiteX2-5" fmla="*/ 3367585 w 3367585"/>
              <a:gd name="connsiteY2-6" fmla="*/ 1676400 h 1676400"/>
              <a:gd name="connsiteX3-7" fmla="*/ 0 w 3367585"/>
              <a:gd name="connsiteY3-8" fmla="*/ 1676400 h 1676400"/>
              <a:gd name="connsiteX4-9" fmla="*/ 395785 w 3367585"/>
              <a:gd name="connsiteY4-10" fmla="*/ 0 h 1676400"/>
              <a:gd name="connsiteX0-11" fmla="*/ 395785 w 3367585"/>
              <a:gd name="connsiteY0-12" fmla="*/ 0 h 1676400"/>
              <a:gd name="connsiteX1-13" fmla="*/ 3367585 w 3367585"/>
              <a:gd name="connsiteY1-14" fmla="*/ 0 h 1676400"/>
              <a:gd name="connsiteX2-15" fmla="*/ 3162869 w 3367585"/>
              <a:gd name="connsiteY2-16" fmla="*/ 1676400 h 1676400"/>
              <a:gd name="connsiteX3-17" fmla="*/ 0 w 3367585"/>
              <a:gd name="connsiteY3-18" fmla="*/ 1676400 h 1676400"/>
              <a:gd name="connsiteX4-19" fmla="*/ 395785 w 3367585"/>
              <a:gd name="connsiteY4-20" fmla="*/ 0 h 1676400"/>
              <a:gd name="connsiteX0-21" fmla="*/ 395785 w 3367585"/>
              <a:gd name="connsiteY0-22" fmla="*/ 0 h 1676400"/>
              <a:gd name="connsiteX1-23" fmla="*/ 3367585 w 3367585"/>
              <a:gd name="connsiteY1-24" fmla="*/ 0 h 1676400"/>
              <a:gd name="connsiteX2-25" fmla="*/ 3067335 w 3367585"/>
              <a:gd name="connsiteY2-26" fmla="*/ 1676400 h 1676400"/>
              <a:gd name="connsiteX3-27" fmla="*/ 0 w 3367585"/>
              <a:gd name="connsiteY3-28" fmla="*/ 1676400 h 1676400"/>
              <a:gd name="connsiteX4-29" fmla="*/ 395785 w 3367585"/>
              <a:gd name="connsiteY4-30" fmla="*/ 0 h 1676400"/>
              <a:gd name="connsiteX0-31" fmla="*/ 463900 w 3435700"/>
              <a:gd name="connsiteY0-32" fmla="*/ 0 h 1676400"/>
              <a:gd name="connsiteX1-33" fmla="*/ 3435700 w 3435700"/>
              <a:gd name="connsiteY1-34" fmla="*/ 0 h 1676400"/>
              <a:gd name="connsiteX2-35" fmla="*/ 3135450 w 3435700"/>
              <a:gd name="connsiteY2-36" fmla="*/ 1676400 h 1676400"/>
              <a:gd name="connsiteX3-37" fmla="*/ 0 w 3435700"/>
              <a:gd name="connsiteY3-38" fmla="*/ 1676400 h 1676400"/>
              <a:gd name="connsiteX4-39" fmla="*/ 463900 w 3435700"/>
              <a:gd name="connsiteY4-40" fmla="*/ 0 h 1676400"/>
              <a:gd name="connsiteX0-41" fmla="*/ 463900 w 3435700"/>
              <a:gd name="connsiteY0-42" fmla="*/ 0 h 1688189"/>
              <a:gd name="connsiteX1-43" fmla="*/ 3435700 w 3435700"/>
              <a:gd name="connsiteY1-44" fmla="*/ 0 h 1688189"/>
              <a:gd name="connsiteX2-45" fmla="*/ 3080958 w 3435700"/>
              <a:gd name="connsiteY2-46" fmla="*/ 1688189 h 1688189"/>
              <a:gd name="connsiteX3-47" fmla="*/ 0 w 3435700"/>
              <a:gd name="connsiteY3-48" fmla="*/ 1676400 h 1688189"/>
              <a:gd name="connsiteX4-49" fmla="*/ 463900 w 3435700"/>
              <a:gd name="connsiteY4-50" fmla="*/ 0 h 1688189"/>
              <a:gd name="connsiteX0-51" fmla="*/ 463900 w 3435700"/>
              <a:gd name="connsiteY0-52" fmla="*/ 0 h 1676400"/>
              <a:gd name="connsiteX1-53" fmla="*/ 3435700 w 3435700"/>
              <a:gd name="connsiteY1-54" fmla="*/ 0 h 1676400"/>
              <a:gd name="connsiteX2-55" fmla="*/ 3108205 w 3435700"/>
              <a:gd name="connsiteY2-56" fmla="*/ 1676400 h 1676400"/>
              <a:gd name="connsiteX3-57" fmla="*/ 0 w 3435700"/>
              <a:gd name="connsiteY3-58" fmla="*/ 1676400 h 1676400"/>
              <a:gd name="connsiteX4-59" fmla="*/ 463900 w 3435700"/>
              <a:gd name="connsiteY4-60" fmla="*/ 0 h 1676400"/>
              <a:gd name="connsiteX0-61" fmla="*/ 14338 w 2986138"/>
              <a:gd name="connsiteY0-62" fmla="*/ 0 h 1676400"/>
              <a:gd name="connsiteX1-63" fmla="*/ 2986138 w 2986138"/>
              <a:gd name="connsiteY1-64" fmla="*/ 0 h 1676400"/>
              <a:gd name="connsiteX2-65" fmla="*/ 2658643 w 2986138"/>
              <a:gd name="connsiteY2-66" fmla="*/ 1676400 h 1676400"/>
              <a:gd name="connsiteX3-67" fmla="*/ 0 w 2986138"/>
              <a:gd name="connsiteY3-68" fmla="*/ 1676400 h 1676400"/>
              <a:gd name="connsiteX4-69" fmla="*/ 14338 w 2986138"/>
              <a:gd name="connsiteY4-70" fmla="*/ 0 h 1676400"/>
              <a:gd name="connsiteX0-71" fmla="*/ 715 w 2972515"/>
              <a:gd name="connsiteY0-72" fmla="*/ 0 h 1676400"/>
              <a:gd name="connsiteX1-73" fmla="*/ 2972515 w 2972515"/>
              <a:gd name="connsiteY1-74" fmla="*/ 0 h 1676400"/>
              <a:gd name="connsiteX2-75" fmla="*/ 2645020 w 2972515"/>
              <a:gd name="connsiteY2-76" fmla="*/ 1676400 h 1676400"/>
              <a:gd name="connsiteX3-77" fmla="*/ 0 w 2972515"/>
              <a:gd name="connsiteY3-78" fmla="*/ 1676400 h 1676400"/>
              <a:gd name="connsiteX4-79" fmla="*/ 715 w 2972515"/>
              <a:gd name="connsiteY4-80" fmla="*/ 0 h 1676400"/>
              <a:gd name="connsiteX0-81" fmla="*/ 715 w 2972515"/>
              <a:gd name="connsiteY0-82" fmla="*/ 0 h 1688189"/>
              <a:gd name="connsiteX1-83" fmla="*/ 2972515 w 2972515"/>
              <a:gd name="connsiteY1-84" fmla="*/ 0 h 1688189"/>
              <a:gd name="connsiteX2-85" fmla="*/ 2958353 w 2972515"/>
              <a:gd name="connsiteY2-86" fmla="*/ 1688189 h 1688189"/>
              <a:gd name="connsiteX3-87" fmla="*/ 0 w 2972515"/>
              <a:gd name="connsiteY3-88" fmla="*/ 1676400 h 1688189"/>
              <a:gd name="connsiteX4-89" fmla="*/ 715 w 2972515"/>
              <a:gd name="connsiteY4-90" fmla="*/ 0 h 1688189"/>
              <a:gd name="connsiteX0-91" fmla="*/ 715 w 2985600"/>
              <a:gd name="connsiteY0-92" fmla="*/ 0 h 1676401"/>
              <a:gd name="connsiteX1-93" fmla="*/ 2972515 w 2985600"/>
              <a:gd name="connsiteY1-94" fmla="*/ 0 h 1676401"/>
              <a:gd name="connsiteX2-95" fmla="*/ 2985600 w 2985600"/>
              <a:gd name="connsiteY2-96" fmla="*/ 1676401 h 1676401"/>
              <a:gd name="connsiteX3-97" fmla="*/ 0 w 2985600"/>
              <a:gd name="connsiteY3-98" fmla="*/ 1676400 h 1676401"/>
              <a:gd name="connsiteX4-99" fmla="*/ 715 w 2985600"/>
              <a:gd name="connsiteY4-100" fmla="*/ 0 h 1676401"/>
              <a:gd name="connsiteX0-101" fmla="*/ 715 w 2985600"/>
              <a:gd name="connsiteY0-102" fmla="*/ 0 h 1676400"/>
              <a:gd name="connsiteX1-103" fmla="*/ 2972515 w 2985600"/>
              <a:gd name="connsiteY1-104" fmla="*/ 0 h 1676400"/>
              <a:gd name="connsiteX2-105" fmla="*/ 2985600 w 2985600"/>
              <a:gd name="connsiteY2-106" fmla="*/ 1664612 h 1676400"/>
              <a:gd name="connsiteX3-107" fmla="*/ 0 w 2985600"/>
              <a:gd name="connsiteY3-108" fmla="*/ 1676400 h 1676400"/>
              <a:gd name="connsiteX4-109" fmla="*/ 715 w 2985600"/>
              <a:gd name="connsiteY4-110" fmla="*/ 0 h 1676400"/>
              <a:gd name="connsiteX0-111" fmla="*/ 715 w 3012846"/>
              <a:gd name="connsiteY0-112" fmla="*/ 0 h 1688190"/>
              <a:gd name="connsiteX1-113" fmla="*/ 2972515 w 3012846"/>
              <a:gd name="connsiteY1-114" fmla="*/ 0 h 1688190"/>
              <a:gd name="connsiteX2-115" fmla="*/ 3012846 w 3012846"/>
              <a:gd name="connsiteY2-116" fmla="*/ 1688190 h 1688190"/>
              <a:gd name="connsiteX3-117" fmla="*/ 0 w 3012846"/>
              <a:gd name="connsiteY3-118" fmla="*/ 1676400 h 1688190"/>
              <a:gd name="connsiteX4-119" fmla="*/ 715 w 3012846"/>
              <a:gd name="connsiteY4-120" fmla="*/ 0 h 1688190"/>
              <a:gd name="connsiteX0-121" fmla="*/ 715 w 2972515"/>
              <a:gd name="connsiteY0-122" fmla="*/ 0 h 1676400"/>
              <a:gd name="connsiteX1-123" fmla="*/ 2972515 w 2972515"/>
              <a:gd name="connsiteY1-124" fmla="*/ 0 h 1676400"/>
              <a:gd name="connsiteX2-125" fmla="*/ 2971977 w 2972515"/>
              <a:gd name="connsiteY2-126" fmla="*/ 1664612 h 1676400"/>
              <a:gd name="connsiteX3-127" fmla="*/ 0 w 2972515"/>
              <a:gd name="connsiteY3-128" fmla="*/ 1676400 h 1676400"/>
              <a:gd name="connsiteX4-129" fmla="*/ 715 w 2972515"/>
              <a:gd name="connsiteY4-130" fmla="*/ 0 h 1676400"/>
              <a:gd name="connsiteX0-131" fmla="*/ 715 w 2972515"/>
              <a:gd name="connsiteY0-132" fmla="*/ 0 h 1676402"/>
              <a:gd name="connsiteX1-133" fmla="*/ 2972515 w 2972515"/>
              <a:gd name="connsiteY1-134" fmla="*/ 0 h 1676402"/>
              <a:gd name="connsiteX2-135" fmla="*/ 2971977 w 2972515"/>
              <a:gd name="connsiteY2-136" fmla="*/ 1676402 h 1676402"/>
              <a:gd name="connsiteX3-137" fmla="*/ 0 w 2972515"/>
              <a:gd name="connsiteY3-138" fmla="*/ 1676400 h 1676402"/>
              <a:gd name="connsiteX4-139" fmla="*/ 715 w 2972515"/>
              <a:gd name="connsiteY4-140" fmla="*/ 0 h 16764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182880" rIns="0"/>
          <a:lstStyle>
            <a:lvl1pPr marL="0" indent="0" algn="thaiDist">
              <a:buFontTx/>
              <a:buNone/>
              <a:defRPr sz="1800" b="1">
                <a:solidFill>
                  <a:srgbClr val="EB2429"/>
                </a:solidFill>
                <a:sym typeface="Wingdings" panose="0500000000000000000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 </a:t>
            </a:r>
            <a:endParaRPr lang="en-US" dirty="0"/>
          </a:p>
        </p:txBody>
      </p:sp>
      <p:sp>
        <p:nvSpPr>
          <p:cNvPr id="23" name="Slide Number Placeholder 5"/>
          <p:cNvSpPr>
            <a:spLocks noGrp="1"/>
          </p:cNvSpPr>
          <p:nvPr>
            <p:ph type="sldNum" sz="quarter" idx="4"/>
          </p:nvPr>
        </p:nvSpPr>
        <p:spPr>
          <a:xfrm>
            <a:off x="8156448" y="4646295"/>
            <a:ext cx="237744" cy="196850"/>
          </a:xfrm>
          <a:prstGeom prst="rect">
            <a:avLst/>
          </a:prstGeom>
        </p:spPr>
        <p:txBody>
          <a:bodyPr lIns="0" tIns="18288" rIns="0" bIns="18288"/>
          <a:lstStyle>
            <a:lvl1pPr algn="ctr">
              <a:defRPr sz="800" b="1" baseline="0">
                <a:solidFill>
                  <a:schemeClr val="bg1">
                    <a:lumMod val="50000"/>
                  </a:schemeClr>
                </a:solidFill>
                <a:latin typeface="Roboto" panose="02000000000000000000" pitchFamily="2" charset="0"/>
                <a:ea typeface="Roboto" panose="02000000000000000000" pitchFamily="2" charset="0"/>
              </a:defRPr>
            </a:lvl1pPr>
          </a:lstStyle>
          <a:p>
            <a:fld id="{0AA277DB-22BF-421D-A9E4-4650984A941D}" type="slidenum">
              <a:rPr lang="en-US" smtClean="0"/>
            </a:fld>
            <a:endParaRPr lang="en-US" dirty="0"/>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650"/>
                                        <p:tgtEl>
                                          <p:spTgt spid="4"/>
                                        </p:tgtEl>
                                      </p:cBhvr>
                                    </p:animEffect>
                                  </p:childTnLst>
                                </p:cTn>
                              </p:par>
                              <p:par>
                                <p:cTn id="8" presetID="22" presetClass="entr" presetSubtype="1"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500"/>
                                        <p:tgtEl>
                                          <p:spTgt spid="7"/>
                                        </p:tgtEl>
                                      </p:cBhvr>
                                    </p:animEffect>
                                  </p:childTnLst>
                                </p:cTn>
                              </p:par>
                              <p:par>
                                <p:cTn id="11" presetID="22" presetClass="entr" presetSubtype="8" fill="hold" grpId="0" nodeType="withEffect">
                                  <p:stCondLst>
                                    <p:cond delay="75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650"/>
                                        <p:tgtEl>
                                          <p:spTgt spid="6"/>
                                        </p:tgtEl>
                                      </p:cBhvr>
                                    </p:animEffect>
                                  </p:childTnLst>
                                </p:cTn>
                              </p:par>
                            </p:childTnLst>
                          </p:cTn>
                        </p:par>
                        <p:par>
                          <p:cTn id="14" fill="hold">
                            <p:stCondLst>
                              <p:cond delay="1000"/>
                            </p:stCondLst>
                            <p:childTnLst>
                              <p:par>
                                <p:cTn id="15" presetID="22" presetClass="entr" presetSubtype="2" fill="hold" nodeType="afterEffect">
                                  <p:stCondLst>
                                    <p:cond delay="50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par>
                          <p:cTn id="18" fill="hold">
                            <p:stCondLst>
                              <p:cond delay="2000"/>
                            </p:stCondLst>
                            <p:childTnLst>
                              <p:par>
                                <p:cTn id="19" presetID="22" presetClass="entr" presetSubtype="4" fill="hold" grpId="0" nodeType="afterEffect">
                                  <p:stCondLst>
                                    <p:cond delay="250"/>
                                  </p:stCondLst>
                                  <p:childTnLst>
                                    <p:set>
                                      <p:cBhvr>
                                        <p:cTn id="20" dur="1" fill="hold">
                                          <p:stCondLst>
                                            <p:cond delay="0"/>
                                          </p:stCondLst>
                                        </p:cTn>
                                        <p:tgtEl>
                                          <p:spTgt spid="16">
                                            <p:txEl>
                                              <p:pRg st="0" end="0"/>
                                            </p:txEl>
                                          </p:spTgt>
                                        </p:tgtEl>
                                        <p:attrNameLst>
                                          <p:attrName>style.visibility</p:attrName>
                                        </p:attrNameLst>
                                      </p:cBhvr>
                                      <p:to>
                                        <p:strVal val="visible"/>
                                      </p:to>
                                    </p:set>
                                    <p:animEffect transition="in" filter="wipe(down)">
                                      <p:cBhvr>
                                        <p:cTn id="21" dur="750"/>
                                        <p:tgtEl>
                                          <p:spTgt spid="16">
                                            <p:txEl>
                                              <p:pRg st="0" end="0"/>
                                            </p:txEl>
                                          </p:spTgt>
                                        </p:tgtEl>
                                      </p:cBhvr>
                                    </p:animEffect>
                                  </p:childTnLst>
                                </p:cTn>
                              </p:par>
                            </p:childTnLst>
                          </p:cTn>
                        </p:par>
                        <p:par>
                          <p:cTn id="22" fill="hold">
                            <p:stCondLst>
                              <p:cond delay="3250"/>
                            </p:stCondLst>
                            <p:childTnLst>
                              <p:par>
                                <p:cTn id="23" presetID="22" presetClass="entr" presetSubtype="1" fill="hold" grpId="0" nodeType="afterEffect">
                                  <p:stCondLst>
                                    <p:cond delay="25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wipe(up)">
                                      <p:cBhvr>
                                        <p:cTn id="25" dur="750"/>
                                        <p:tgtEl>
                                          <p:spTgt spid="11">
                                            <p:txEl>
                                              <p:pRg st="0" end="0"/>
                                            </p:txEl>
                                          </p:spTgt>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9">
                                            <p:txEl>
                                              <p:pRg st="0" end="0"/>
                                            </p:txEl>
                                          </p:spTgt>
                                        </p:tgtEl>
                                        <p:attrNameLst>
                                          <p:attrName>style.visibility</p:attrName>
                                        </p:attrNameLst>
                                      </p:cBhvr>
                                      <p:to>
                                        <p:strVal val="visible"/>
                                      </p:to>
                                    </p:set>
                                    <p:animEffect transition="in" filter="wipe(up)">
                                      <p:cBhvr>
                                        <p:cTn id="29" dur="750"/>
                                        <p:tgtEl>
                                          <p:spTgt spid="19">
                                            <p:txEl>
                                              <p:pRg st="0" end="0"/>
                                            </p:txEl>
                                          </p:spTgt>
                                        </p:tgtEl>
                                      </p:cBhvr>
                                    </p:animEffect>
                                  </p:childTnLst>
                                </p:cTn>
                              </p:par>
                            </p:childTnLst>
                          </p:cTn>
                        </p:par>
                        <p:par>
                          <p:cTn id="30" fill="hold">
                            <p:stCondLst>
                              <p:cond delay="5500"/>
                            </p:stCondLst>
                            <p:childTnLst>
                              <p:par>
                                <p:cTn id="31" presetID="22" presetClass="entr" presetSubtype="8" fill="hold" grpId="0" nodeType="afterEffect">
                                  <p:stCondLst>
                                    <p:cond delay="0"/>
                                  </p:stCondLst>
                                  <p:childTnLst>
                                    <p:set>
                                      <p:cBhvr>
                                        <p:cTn id="32" dur="1" fill="hold">
                                          <p:stCondLst>
                                            <p:cond delay="0"/>
                                          </p:stCondLst>
                                        </p:cTn>
                                        <p:tgtEl>
                                          <p:spTgt spid="14">
                                            <p:txEl>
                                              <p:pRg st="0" end="0"/>
                                            </p:txEl>
                                          </p:spTgt>
                                        </p:tgtEl>
                                        <p:attrNameLst>
                                          <p:attrName>style.visibility</p:attrName>
                                        </p:attrNameLst>
                                      </p:cBhvr>
                                      <p:to>
                                        <p:strVal val="visible"/>
                                      </p:to>
                                    </p:set>
                                    <p:animEffect transition="in" filter="wipe(left)">
                                      <p:cBhvr>
                                        <p:cTn id="33" dur="650"/>
                                        <p:tgtEl>
                                          <p:spTgt spid="14">
                                            <p:txEl>
                                              <p:pRg st="0" end="0"/>
                                            </p:txEl>
                                          </p:spTgt>
                                        </p:tgtEl>
                                      </p:cBhvr>
                                    </p:animEffect>
                                  </p:childTnLst>
                                </p:cTn>
                              </p:par>
                            </p:childTnLst>
                          </p:cTn>
                        </p:par>
                        <p:par>
                          <p:cTn id="34" fill="hold">
                            <p:stCondLst>
                              <p:cond delay="6500"/>
                            </p:stCondLst>
                            <p:childTnLst>
                              <p:par>
                                <p:cTn id="35" presetID="22" presetClass="entr" presetSubtype="1" fill="hold" grpId="0" nodeType="afterEffect">
                                  <p:stCondLst>
                                    <p:cond delay="0"/>
                                  </p:stCondLst>
                                  <p:childTnLst>
                                    <p:set>
                                      <p:cBhvr>
                                        <p:cTn id="36" dur="1" fill="hold">
                                          <p:stCondLst>
                                            <p:cond delay="0"/>
                                          </p:stCondLst>
                                        </p:cTn>
                                        <p:tgtEl>
                                          <p:spTgt spid="20">
                                            <p:txEl>
                                              <p:pRg st="0" end="0"/>
                                            </p:txEl>
                                          </p:spTgt>
                                        </p:tgtEl>
                                        <p:attrNameLst>
                                          <p:attrName>style.visibility</p:attrName>
                                        </p:attrNameLst>
                                      </p:cBhvr>
                                      <p:to>
                                        <p:strVal val="visible"/>
                                      </p:to>
                                    </p:set>
                                    <p:animEffect transition="in" filter="wipe(up)">
                                      <p:cBhvr>
                                        <p:cTn id="37" dur="750"/>
                                        <p:tgtEl>
                                          <p:spTgt spid="20">
                                            <p:txEl>
                                              <p:pRg st="0" end="0"/>
                                            </p:txEl>
                                          </p:spTgt>
                                        </p:tgtEl>
                                      </p:cBhvr>
                                    </p:animEffect>
                                  </p:childTnLst>
                                </p:cTn>
                              </p:par>
                            </p:childTnLst>
                          </p:cTn>
                        </p:par>
                        <p:par>
                          <p:cTn id="38" fill="hold">
                            <p:stCondLst>
                              <p:cond delay="7500"/>
                            </p:stCondLst>
                            <p:childTnLst>
                              <p:par>
                                <p:cTn id="39" presetID="22" presetClass="entr" presetSubtype="8" fill="hold" grpId="0" nodeType="afterEffect">
                                  <p:stCondLst>
                                    <p:cond delay="0"/>
                                  </p:stCondLst>
                                  <p:childTnLst>
                                    <p:set>
                                      <p:cBhvr>
                                        <p:cTn id="40" dur="1" fill="hold">
                                          <p:stCondLst>
                                            <p:cond delay="0"/>
                                          </p:stCondLst>
                                        </p:cTn>
                                        <p:tgtEl>
                                          <p:spTgt spid="17">
                                            <p:txEl>
                                              <p:pRg st="0" end="0"/>
                                            </p:txEl>
                                          </p:spTgt>
                                        </p:tgtEl>
                                        <p:attrNameLst>
                                          <p:attrName>style.visibility</p:attrName>
                                        </p:attrNameLst>
                                      </p:cBhvr>
                                      <p:to>
                                        <p:strVal val="visible"/>
                                      </p:to>
                                    </p:set>
                                    <p:animEffect transition="in" filter="wipe(left)">
                                      <p:cBhvr>
                                        <p:cTn id="41" dur="750"/>
                                        <p:tgtEl>
                                          <p:spTgt spid="17">
                                            <p:txEl>
                                              <p:pRg st="0" end="0"/>
                                            </p:txEl>
                                          </p:spTgt>
                                        </p:tgtEl>
                                      </p:cBhvr>
                                    </p:animEffect>
                                  </p:childTnLst>
                                </p:cTn>
                              </p:par>
                            </p:childTnLst>
                          </p:cTn>
                        </p:par>
                        <p:par>
                          <p:cTn id="42" fill="hold">
                            <p:stCondLst>
                              <p:cond delay="8500"/>
                            </p:stCondLst>
                            <p:childTnLst>
                              <p:par>
                                <p:cTn id="43" presetID="22" presetClass="entr" presetSubtype="1" fill="hold" grpId="0" nodeType="afterEffect">
                                  <p:stCondLst>
                                    <p:cond delay="0"/>
                                  </p:stCondLst>
                                  <p:childTnLst>
                                    <p:set>
                                      <p:cBhvr>
                                        <p:cTn id="44" dur="1" fill="hold">
                                          <p:stCondLst>
                                            <p:cond delay="0"/>
                                          </p:stCondLst>
                                        </p:cTn>
                                        <p:tgtEl>
                                          <p:spTgt spid="21">
                                            <p:txEl>
                                              <p:pRg st="0" end="0"/>
                                            </p:txEl>
                                          </p:spTgt>
                                        </p:tgtEl>
                                        <p:attrNameLst>
                                          <p:attrName>style.visibility</p:attrName>
                                        </p:attrNameLst>
                                      </p:cBhvr>
                                      <p:to>
                                        <p:strVal val="visible"/>
                                      </p:to>
                                    </p:set>
                                    <p:animEffect transition="in" filter="wipe(up)">
                                      <p:cBhvr>
                                        <p:cTn id="45" dur="750"/>
                                        <p:tgtEl>
                                          <p:spTgt spid="21">
                                            <p:txEl>
                                              <p:pRg st="0" end="0"/>
                                            </p:txEl>
                                          </p:spTgt>
                                        </p:tgtEl>
                                      </p:cBhvr>
                                    </p:animEffect>
                                  </p:childTnLst>
                                </p:cTn>
                              </p:par>
                            </p:childTnLst>
                          </p:cTn>
                        </p:par>
                        <p:par>
                          <p:cTn id="46" fill="hold">
                            <p:stCondLst>
                              <p:cond delay="9500"/>
                            </p:stCondLst>
                            <p:childTnLst>
                              <p:par>
                                <p:cTn id="47" presetID="22" presetClass="entr" presetSubtype="8" fill="hold" grpId="0" nodeType="afterEffect">
                                  <p:stCondLst>
                                    <p:cond delay="0"/>
                                  </p:stCondLst>
                                  <p:childTnLst>
                                    <p:set>
                                      <p:cBhvr>
                                        <p:cTn id="48" dur="1" fill="hold">
                                          <p:stCondLst>
                                            <p:cond delay="0"/>
                                          </p:stCondLst>
                                        </p:cTn>
                                        <p:tgtEl>
                                          <p:spTgt spid="18">
                                            <p:txEl>
                                              <p:pRg st="0" end="0"/>
                                            </p:txEl>
                                          </p:spTgt>
                                        </p:tgtEl>
                                        <p:attrNameLst>
                                          <p:attrName>style.visibility</p:attrName>
                                        </p:attrNameLst>
                                      </p:cBhvr>
                                      <p:to>
                                        <p:strVal val="visible"/>
                                      </p:to>
                                    </p:set>
                                    <p:animEffect transition="in" filter="wipe(left)">
                                      <p:cBhvr>
                                        <p:cTn id="49" dur="750"/>
                                        <p:tgtEl>
                                          <p:spTgt spid="18">
                                            <p:txEl>
                                              <p:pRg st="0" end="0"/>
                                            </p:txEl>
                                          </p:spTgt>
                                        </p:tgtEl>
                                      </p:cBhvr>
                                    </p:animEffect>
                                  </p:childTnLst>
                                </p:cTn>
                              </p:par>
                            </p:childTnLst>
                          </p:cTn>
                        </p:par>
                        <p:par>
                          <p:cTn id="50" fill="hold">
                            <p:stCondLst>
                              <p:cond delay="10500"/>
                            </p:stCondLst>
                            <p:childTnLst>
                              <p:par>
                                <p:cTn id="51" presetID="22" presetClass="entr" presetSubtype="1" fill="hold" grpId="0" nodeType="afterEffect">
                                  <p:stCondLst>
                                    <p:cond delay="250"/>
                                  </p:st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wipe(up)">
                                      <p:cBhvr>
                                        <p:cTn id="53" dur="75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1" grpId="0" build="p">
        <p:tmplLst>
          <p:tmpl lvl="1">
            <p:tnLst>
              <p:par>
                <p:cTn presetID="22" presetClass="entr" presetSubtype="1"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wipe(up)">
                      <p:cBhvr>
                        <p:cTn dur="750"/>
                        <p:tgtEl>
                          <p:spTgt spid="11"/>
                        </p:tgtEl>
                      </p:cBhvr>
                    </p:animEffect>
                  </p:childTnLst>
                </p:cTn>
              </p:par>
            </p:tnLst>
          </p:tmpl>
        </p:tmplLst>
      </p:bldP>
      <p:bldP spid="13" grpId="0" build="p">
        <p:tmplLst>
          <p:tmpl lvl="1">
            <p:tnLst>
              <p:par>
                <p:cTn presetID="22" presetClass="entr" presetSubtype="1" fill="hold" nodeType="afterEffect">
                  <p:stCondLst>
                    <p:cond delay="250"/>
                  </p:stCondLst>
                  <p:childTnLst>
                    <p:set>
                      <p:cBhvr>
                        <p:cTn dur="1" fill="hold">
                          <p:stCondLst>
                            <p:cond delay="0"/>
                          </p:stCondLst>
                        </p:cTn>
                        <p:tgtEl>
                          <p:spTgt spid="13"/>
                        </p:tgtEl>
                        <p:attrNameLst>
                          <p:attrName>style.visibility</p:attrName>
                        </p:attrNameLst>
                      </p:cBhvr>
                      <p:to>
                        <p:strVal val="visible"/>
                      </p:to>
                    </p:set>
                    <p:animEffect transition="in" filter="wipe(up)">
                      <p:cBhvr>
                        <p:cTn dur="750"/>
                        <p:tgtEl>
                          <p:spTgt spid="13"/>
                        </p:tgtEl>
                      </p:cBhvr>
                    </p:animEffect>
                  </p:childTnLst>
                </p:cTn>
              </p:par>
            </p:tnLst>
          </p:tmpl>
        </p:tmplLst>
      </p:bldP>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650"/>
                        <p:tgtEl>
                          <p:spTgt spid="14"/>
                        </p:tgtEl>
                      </p:cBhvr>
                    </p:animEffect>
                  </p:childTnLst>
                </p:cTn>
              </p:par>
            </p:tnLst>
          </p:tmpl>
        </p:tmplLst>
      </p:bldP>
      <p:bldP spid="16" grpId="0" build="p">
        <p:tmplLst>
          <p:tmpl lvl="1">
            <p:tnLst>
              <p:par>
                <p:cTn presetID="22" presetClass="entr" presetSubtype="4"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wipe(down)">
                      <p:cBhvr>
                        <p:cTn dur="750"/>
                        <p:tgtEl>
                          <p:spTgt spid="16"/>
                        </p:tgtEl>
                      </p:cBhvr>
                    </p:animEffect>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750"/>
                        <p:tgtEl>
                          <p:spTgt spid="17"/>
                        </p:tgtEl>
                      </p:cBhvr>
                    </p:animEffect>
                  </p:childTnLst>
                </p:cTn>
              </p:par>
            </p:tnLst>
          </p:tmpl>
        </p:tmplLst>
      </p:bldP>
      <p:bldP spid="18" grpId="0" build="p">
        <p:tmplLst>
          <p:tmpl lvl="1">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750"/>
                        <p:tgtEl>
                          <p:spTgt spid="18"/>
                        </p:tgtEl>
                      </p:cBhvr>
                    </p:animEffect>
                  </p:childTnLst>
                </p:cTn>
              </p:par>
            </p:tnLst>
          </p:tmpl>
        </p:tmplLst>
      </p:bldP>
      <p:bldP spid="19" grpId="0" build="p">
        <p:tmplLst>
          <p:tmpl lvl="1">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750"/>
                        <p:tgtEl>
                          <p:spTgt spid="19"/>
                        </p:tgtEl>
                      </p:cBhvr>
                    </p:animEffect>
                  </p:childTnLst>
                </p:cTn>
              </p:par>
            </p:tnLst>
          </p:tmpl>
        </p:tmplLst>
      </p:bldP>
      <p:bldP spid="20" grpId="0" build="p">
        <p:tmplLst>
          <p:tmpl lvl="1">
            <p:tnLst>
              <p:par>
                <p:cTn presetID="22" presetClass="entr" presetSubtype="1"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up)">
                      <p:cBhvr>
                        <p:cTn dur="750"/>
                        <p:tgtEl>
                          <p:spTgt spid="20"/>
                        </p:tgtEl>
                      </p:cBhvr>
                    </p:animEffect>
                  </p:childTnLst>
                </p:cTn>
              </p:par>
            </p:tnLst>
          </p:tmpl>
        </p:tmplLst>
      </p:bldP>
      <p:bldP spid="21" grpId="0" build="p">
        <p:tmplLst>
          <p:tmpl lvl="1">
            <p:tnLst>
              <p:par>
                <p:cTn presetID="22" presetClass="entr" presetSubtype="1"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up)">
                      <p:cBhvr>
                        <p:cTn dur="750"/>
                        <p:tgtEl>
                          <p:spTgt spid="21"/>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Number List ">
    <p:spTree>
      <p:nvGrpSpPr>
        <p:cNvPr id="1" name=""/>
        <p:cNvGrpSpPr/>
        <p:nvPr/>
      </p:nvGrpSpPr>
      <p:grpSpPr>
        <a:xfrm>
          <a:off x="0" y="0"/>
          <a:ext cx="0" cy="0"/>
          <a:chOff x="0" y="0"/>
          <a:chExt cx="0" cy="0"/>
        </a:xfrm>
      </p:grpSpPr>
      <p:sp>
        <p:nvSpPr>
          <p:cNvPr id="7" name="Parallelogram 5"/>
          <p:cNvSpPr/>
          <p:nvPr userDrawn="1"/>
        </p:nvSpPr>
        <p:spPr>
          <a:xfrm flipH="1" flipV="1">
            <a:off x="0" y="-2228"/>
            <a:ext cx="4077193" cy="5793971"/>
          </a:xfrm>
          <a:custGeom>
            <a:avLst/>
            <a:gdLst>
              <a:gd name="connsiteX0" fmla="*/ 0 w 1901952"/>
              <a:gd name="connsiteY0" fmla="*/ 2907380 h 2907380"/>
              <a:gd name="connsiteX1" fmla="*/ 475488 w 1901952"/>
              <a:gd name="connsiteY1" fmla="*/ 0 h 2907380"/>
              <a:gd name="connsiteX2" fmla="*/ 1901952 w 1901952"/>
              <a:gd name="connsiteY2" fmla="*/ 0 h 2907380"/>
              <a:gd name="connsiteX3" fmla="*/ 1426464 w 1901952"/>
              <a:gd name="connsiteY3" fmla="*/ 2907380 h 2907380"/>
              <a:gd name="connsiteX4" fmla="*/ 0 w 1901952"/>
              <a:gd name="connsiteY4" fmla="*/ 2907380 h 2907380"/>
              <a:gd name="connsiteX0-1" fmla="*/ 0 w 3861380"/>
              <a:gd name="connsiteY0-2" fmla="*/ 3999910 h 3999910"/>
              <a:gd name="connsiteX1-3" fmla="*/ 475488 w 3861380"/>
              <a:gd name="connsiteY1-4" fmla="*/ 1092530 h 3999910"/>
              <a:gd name="connsiteX2-5" fmla="*/ 3861380 w 3861380"/>
              <a:gd name="connsiteY2-6" fmla="*/ 0 h 3999910"/>
              <a:gd name="connsiteX3-7" fmla="*/ 1426464 w 3861380"/>
              <a:gd name="connsiteY3-8" fmla="*/ 3999910 h 3999910"/>
              <a:gd name="connsiteX4-9" fmla="*/ 0 w 3861380"/>
              <a:gd name="connsiteY4-10" fmla="*/ 3999910 h 3999910"/>
              <a:gd name="connsiteX0-11" fmla="*/ 0 w 3861380"/>
              <a:gd name="connsiteY0-12" fmla="*/ 5270570 h 5270570"/>
              <a:gd name="connsiteX1-13" fmla="*/ 3278065 w 3861380"/>
              <a:gd name="connsiteY1-14" fmla="*/ 0 h 5270570"/>
              <a:gd name="connsiteX2-15" fmla="*/ 3861380 w 3861380"/>
              <a:gd name="connsiteY2-16" fmla="*/ 1270660 h 5270570"/>
              <a:gd name="connsiteX3-17" fmla="*/ 1426464 w 3861380"/>
              <a:gd name="connsiteY3-18" fmla="*/ 5270570 h 5270570"/>
              <a:gd name="connsiteX4-19" fmla="*/ 0 w 3861380"/>
              <a:gd name="connsiteY4-20" fmla="*/ 5270570 h 5270570"/>
              <a:gd name="connsiteX0-21" fmla="*/ 0 w 4336393"/>
              <a:gd name="connsiteY0-22" fmla="*/ 5270570 h 5270570"/>
              <a:gd name="connsiteX1-23" fmla="*/ 3278065 w 4336393"/>
              <a:gd name="connsiteY1-24" fmla="*/ 0 h 5270570"/>
              <a:gd name="connsiteX2-25" fmla="*/ 4336393 w 4336393"/>
              <a:gd name="connsiteY2-26" fmla="*/ 522515 h 5270570"/>
              <a:gd name="connsiteX3-27" fmla="*/ 1426464 w 4336393"/>
              <a:gd name="connsiteY3-28" fmla="*/ 5270570 h 5270570"/>
              <a:gd name="connsiteX4-29" fmla="*/ 0 w 4336393"/>
              <a:gd name="connsiteY4-30" fmla="*/ 5270570 h 5270570"/>
              <a:gd name="connsiteX0-31" fmla="*/ 0 w 4336393"/>
              <a:gd name="connsiteY0-32" fmla="*/ 5436824 h 5436824"/>
              <a:gd name="connsiteX1-33" fmla="*/ 3384943 w 4336393"/>
              <a:gd name="connsiteY1-34" fmla="*/ 0 h 5436824"/>
              <a:gd name="connsiteX2-35" fmla="*/ 4336393 w 4336393"/>
              <a:gd name="connsiteY2-36" fmla="*/ 688769 h 5436824"/>
              <a:gd name="connsiteX3-37" fmla="*/ 1426464 w 4336393"/>
              <a:gd name="connsiteY3-38" fmla="*/ 5436824 h 5436824"/>
              <a:gd name="connsiteX4-39" fmla="*/ 0 w 4336393"/>
              <a:gd name="connsiteY4-40" fmla="*/ 5436824 h 5436824"/>
              <a:gd name="connsiteX0-41" fmla="*/ 0 w 4336393"/>
              <a:gd name="connsiteY0-42" fmla="*/ 5436824 h 5436824"/>
              <a:gd name="connsiteX1-43" fmla="*/ 3373068 w 4336393"/>
              <a:gd name="connsiteY1-44" fmla="*/ 0 h 5436824"/>
              <a:gd name="connsiteX2-45" fmla="*/ 4336393 w 4336393"/>
              <a:gd name="connsiteY2-46" fmla="*/ 688769 h 5436824"/>
              <a:gd name="connsiteX3-47" fmla="*/ 1426464 w 4336393"/>
              <a:gd name="connsiteY3-48" fmla="*/ 5436824 h 5436824"/>
              <a:gd name="connsiteX4-49" fmla="*/ 0 w 4336393"/>
              <a:gd name="connsiteY4-50" fmla="*/ 5436824 h 5436824"/>
              <a:gd name="connsiteX0-51" fmla="*/ 0 w 4336393"/>
              <a:gd name="connsiteY0-52" fmla="*/ 5459203 h 5459203"/>
              <a:gd name="connsiteX1-53" fmla="*/ 3328809 w 4336393"/>
              <a:gd name="connsiteY1-54" fmla="*/ 0 h 5459203"/>
              <a:gd name="connsiteX2-55" fmla="*/ 4336393 w 4336393"/>
              <a:gd name="connsiteY2-56" fmla="*/ 711148 h 5459203"/>
              <a:gd name="connsiteX3-57" fmla="*/ 1426464 w 4336393"/>
              <a:gd name="connsiteY3-58" fmla="*/ 5459203 h 5459203"/>
              <a:gd name="connsiteX4-59" fmla="*/ 0 w 4336393"/>
              <a:gd name="connsiteY4-60" fmla="*/ 5459203 h 5459203"/>
              <a:gd name="connsiteX0-61" fmla="*/ 0 w 4181488"/>
              <a:gd name="connsiteY0-62" fmla="*/ 5459203 h 5459203"/>
              <a:gd name="connsiteX1-63" fmla="*/ 3328809 w 4181488"/>
              <a:gd name="connsiteY1-64" fmla="*/ 0 h 5459203"/>
              <a:gd name="connsiteX2-65" fmla="*/ 4181488 w 4181488"/>
              <a:gd name="connsiteY2-66" fmla="*/ 386662 h 5459203"/>
              <a:gd name="connsiteX3-67" fmla="*/ 1426464 w 4181488"/>
              <a:gd name="connsiteY3-68" fmla="*/ 5459203 h 5459203"/>
              <a:gd name="connsiteX4-69" fmla="*/ 0 w 4181488"/>
              <a:gd name="connsiteY4-70" fmla="*/ 5459203 h 5459203"/>
              <a:gd name="connsiteX0-71" fmla="*/ 0 w 4181488"/>
              <a:gd name="connsiteY0-72" fmla="*/ 5459203 h 5548717"/>
              <a:gd name="connsiteX1-73" fmla="*/ 3328809 w 4181488"/>
              <a:gd name="connsiteY1-74" fmla="*/ 0 h 5548717"/>
              <a:gd name="connsiteX2-75" fmla="*/ 4181488 w 4181488"/>
              <a:gd name="connsiteY2-76" fmla="*/ 386662 h 5548717"/>
              <a:gd name="connsiteX3-77" fmla="*/ 939619 w 4181488"/>
              <a:gd name="connsiteY3-78" fmla="*/ 5548717 h 5548717"/>
              <a:gd name="connsiteX4-79" fmla="*/ 0 w 4181488"/>
              <a:gd name="connsiteY4-80" fmla="*/ 5459203 h 5548717"/>
              <a:gd name="connsiteX0-81" fmla="*/ 0 w 4181488"/>
              <a:gd name="connsiteY0-82" fmla="*/ 5459203 h 5481583"/>
              <a:gd name="connsiteX1-83" fmla="*/ 3328809 w 4181488"/>
              <a:gd name="connsiteY1-84" fmla="*/ 0 h 5481583"/>
              <a:gd name="connsiteX2-85" fmla="*/ 4181488 w 4181488"/>
              <a:gd name="connsiteY2-86" fmla="*/ 386662 h 5481583"/>
              <a:gd name="connsiteX3-87" fmla="*/ 1083460 w 4181488"/>
              <a:gd name="connsiteY3-88" fmla="*/ 5481583 h 5481583"/>
              <a:gd name="connsiteX4-89" fmla="*/ 0 w 4181488"/>
              <a:gd name="connsiteY4-90" fmla="*/ 5459203 h 5481583"/>
              <a:gd name="connsiteX0-91" fmla="*/ 0 w 4181488"/>
              <a:gd name="connsiteY0-92" fmla="*/ 5515149 h 5537529"/>
              <a:gd name="connsiteX1-93" fmla="*/ 3317744 w 4181488"/>
              <a:gd name="connsiteY1-94" fmla="*/ 0 h 5537529"/>
              <a:gd name="connsiteX2-95" fmla="*/ 4181488 w 4181488"/>
              <a:gd name="connsiteY2-96" fmla="*/ 442608 h 5537529"/>
              <a:gd name="connsiteX3-97" fmla="*/ 1083460 w 4181488"/>
              <a:gd name="connsiteY3-98" fmla="*/ 5537529 h 5537529"/>
              <a:gd name="connsiteX4-99" fmla="*/ 0 w 4181488"/>
              <a:gd name="connsiteY4-100" fmla="*/ 5515149 h 5537529"/>
              <a:gd name="connsiteX0-101" fmla="*/ 0 w 4203618"/>
              <a:gd name="connsiteY0-102" fmla="*/ 5537528 h 5537529"/>
              <a:gd name="connsiteX1-103" fmla="*/ 3339874 w 4203618"/>
              <a:gd name="connsiteY1-104" fmla="*/ 0 h 5537529"/>
              <a:gd name="connsiteX2-105" fmla="*/ 4203618 w 4203618"/>
              <a:gd name="connsiteY2-106" fmla="*/ 442608 h 5537529"/>
              <a:gd name="connsiteX3-107" fmla="*/ 1105590 w 4203618"/>
              <a:gd name="connsiteY3-108" fmla="*/ 5537529 h 5537529"/>
              <a:gd name="connsiteX4-109" fmla="*/ 0 w 4203618"/>
              <a:gd name="connsiteY4-110" fmla="*/ 5537528 h 5537529"/>
              <a:gd name="connsiteX0-111" fmla="*/ 0 w 4038924"/>
              <a:gd name="connsiteY0-112" fmla="*/ 5537528 h 5537529"/>
              <a:gd name="connsiteX1-113" fmla="*/ 3175180 w 4038924"/>
              <a:gd name="connsiteY1-114" fmla="*/ 0 h 5537529"/>
              <a:gd name="connsiteX2-115" fmla="*/ 4038924 w 4038924"/>
              <a:gd name="connsiteY2-116" fmla="*/ 442608 h 5537529"/>
              <a:gd name="connsiteX3-117" fmla="*/ 940896 w 4038924"/>
              <a:gd name="connsiteY3-118" fmla="*/ 5537529 h 5537529"/>
              <a:gd name="connsiteX4-119" fmla="*/ 0 w 4038924"/>
              <a:gd name="connsiteY4-120" fmla="*/ 5537528 h 5537529"/>
              <a:gd name="connsiteX0-121" fmla="*/ 0 w 4038924"/>
              <a:gd name="connsiteY0-122" fmla="*/ 5492771 h 5492772"/>
              <a:gd name="connsiteX1-123" fmla="*/ 3375165 w 4038924"/>
              <a:gd name="connsiteY1-124" fmla="*/ 0 h 5492772"/>
              <a:gd name="connsiteX2-125" fmla="*/ 4038924 w 4038924"/>
              <a:gd name="connsiteY2-126" fmla="*/ 397851 h 5492772"/>
              <a:gd name="connsiteX3-127" fmla="*/ 940896 w 4038924"/>
              <a:gd name="connsiteY3-128" fmla="*/ 5492772 h 5492772"/>
              <a:gd name="connsiteX4-129" fmla="*/ 0 w 4038924"/>
              <a:gd name="connsiteY4-130" fmla="*/ 5492771 h 5492772"/>
              <a:gd name="connsiteX0-131" fmla="*/ 0 w 4038924"/>
              <a:gd name="connsiteY0-132" fmla="*/ 5492771 h 5492772"/>
              <a:gd name="connsiteX1-133" fmla="*/ 3304583 w 4038924"/>
              <a:gd name="connsiteY1-134" fmla="*/ 0 h 5492772"/>
              <a:gd name="connsiteX2-135" fmla="*/ 4038924 w 4038924"/>
              <a:gd name="connsiteY2-136" fmla="*/ 397851 h 5492772"/>
              <a:gd name="connsiteX3-137" fmla="*/ 940896 w 4038924"/>
              <a:gd name="connsiteY3-138" fmla="*/ 5492772 h 5492772"/>
              <a:gd name="connsiteX4-139" fmla="*/ 0 w 4038924"/>
              <a:gd name="connsiteY4-140" fmla="*/ 5492771 h 5492772"/>
              <a:gd name="connsiteX0-141" fmla="*/ 0 w 4038924"/>
              <a:gd name="connsiteY0-142" fmla="*/ 5459203 h 5459204"/>
              <a:gd name="connsiteX1-143" fmla="*/ 3328110 w 4038924"/>
              <a:gd name="connsiteY1-144" fmla="*/ 0 h 5459204"/>
              <a:gd name="connsiteX2-145" fmla="*/ 4038924 w 4038924"/>
              <a:gd name="connsiteY2-146" fmla="*/ 364283 h 5459204"/>
              <a:gd name="connsiteX3-147" fmla="*/ 940896 w 4038924"/>
              <a:gd name="connsiteY3-148" fmla="*/ 5459204 h 5459204"/>
              <a:gd name="connsiteX4-149" fmla="*/ 0 w 4038924"/>
              <a:gd name="connsiteY4-150" fmla="*/ 5459203 h 545920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038924" h="5459204">
                <a:moveTo>
                  <a:pt x="0" y="5459203"/>
                </a:moveTo>
                <a:lnTo>
                  <a:pt x="3328110" y="0"/>
                </a:lnTo>
                <a:lnTo>
                  <a:pt x="4038924" y="364283"/>
                </a:lnTo>
                <a:lnTo>
                  <a:pt x="940896" y="5459204"/>
                </a:lnTo>
                <a:lnTo>
                  <a:pt x="0" y="5459203"/>
                </a:lnTo>
                <a:close/>
              </a:path>
            </a:pathLst>
          </a:custGeom>
          <a:solidFill>
            <a:srgbClr val="EB2429"/>
          </a:solidFill>
          <a:ln>
            <a:noFill/>
          </a:ln>
          <a:effectLst>
            <a:outerShdw blurRad="304800" dist="38100" dir="81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p:cNvSpPr>
            <a:spLocks noGrp="1"/>
          </p:cNvSpPr>
          <p:nvPr>
            <p:ph type="pic" sz="quarter" idx="11"/>
          </p:nvPr>
        </p:nvSpPr>
        <p:spPr>
          <a:xfrm flipH="1">
            <a:off x="-838200" y="-171450"/>
            <a:ext cx="4059361" cy="5477845"/>
          </a:xfrm>
          <a:custGeom>
            <a:avLst/>
            <a:gdLst>
              <a:gd name="connsiteX0" fmla="*/ 0 w 4427537"/>
              <a:gd name="connsiteY0" fmla="*/ 0 h 5240338"/>
              <a:gd name="connsiteX1" fmla="*/ 4427537 w 4427537"/>
              <a:gd name="connsiteY1" fmla="*/ 0 h 5240338"/>
              <a:gd name="connsiteX2" fmla="*/ 4427537 w 4427537"/>
              <a:gd name="connsiteY2" fmla="*/ 5240338 h 5240338"/>
              <a:gd name="connsiteX3" fmla="*/ 0 w 4427537"/>
              <a:gd name="connsiteY3" fmla="*/ 5240338 h 5240338"/>
              <a:gd name="connsiteX4" fmla="*/ 0 w 4427537"/>
              <a:gd name="connsiteY4" fmla="*/ 0 h 5240338"/>
              <a:gd name="connsiteX0-1" fmla="*/ 0 w 4427537"/>
              <a:gd name="connsiteY0-2" fmla="*/ 0 h 5240338"/>
              <a:gd name="connsiteX1-3" fmla="*/ 1423080 w 4427537"/>
              <a:gd name="connsiteY1-4" fmla="*/ 0 h 5240338"/>
              <a:gd name="connsiteX2-5" fmla="*/ 4427537 w 4427537"/>
              <a:gd name="connsiteY2-6" fmla="*/ 5240338 h 5240338"/>
              <a:gd name="connsiteX3-7" fmla="*/ 0 w 4427537"/>
              <a:gd name="connsiteY3-8" fmla="*/ 5240338 h 5240338"/>
              <a:gd name="connsiteX4-9" fmla="*/ 0 w 4427537"/>
              <a:gd name="connsiteY4-10" fmla="*/ 0 h 5240338"/>
              <a:gd name="connsiteX0-11" fmla="*/ 0 w 4332534"/>
              <a:gd name="connsiteY0-12" fmla="*/ 0 h 5240338"/>
              <a:gd name="connsiteX1-13" fmla="*/ 1423080 w 4332534"/>
              <a:gd name="connsiteY1-14" fmla="*/ 0 h 5240338"/>
              <a:gd name="connsiteX2-15" fmla="*/ 4332534 w 4332534"/>
              <a:gd name="connsiteY2-16" fmla="*/ 4765325 h 5240338"/>
              <a:gd name="connsiteX3-17" fmla="*/ 0 w 4332534"/>
              <a:gd name="connsiteY3-18" fmla="*/ 5240338 h 5240338"/>
              <a:gd name="connsiteX4-19" fmla="*/ 0 w 4332534"/>
              <a:gd name="connsiteY4-20" fmla="*/ 0 h 5240338"/>
              <a:gd name="connsiteX0-21" fmla="*/ 0 w 4332534"/>
              <a:gd name="connsiteY0-22" fmla="*/ 0 h 5454094"/>
              <a:gd name="connsiteX1-23" fmla="*/ 1423080 w 4332534"/>
              <a:gd name="connsiteY1-24" fmla="*/ 0 h 5454094"/>
              <a:gd name="connsiteX2-25" fmla="*/ 4332534 w 4332534"/>
              <a:gd name="connsiteY2-26" fmla="*/ 4765325 h 5454094"/>
              <a:gd name="connsiteX3-27" fmla="*/ 3360717 w 4332534"/>
              <a:gd name="connsiteY3-28" fmla="*/ 5454094 h 5454094"/>
              <a:gd name="connsiteX4-29" fmla="*/ 0 w 4332534"/>
              <a:gd name="connsiteY4-30" fmla="*/ 0 h 5454094"/>
              <a:gd name="connsiteX0-31" fmla="*/ 0 w 4282422"/>
              <a:gd name="connsiteY0-32" fmla="*/ 0 h 5454094"/>
              <a:gd name="connsiteX1-33" fmla="*/ 1372968 w 4282422"/>
              <a:gd name="connsiteY1-34" fmla="*/ 0 h 5454094"/>
              <a:gd name="connsiteX2-35" fmla="*/ 4282422 w 4282422"/>
              <a:gd name="connsiteY2-36" fmla="*/ 4765325 h 5454094"/>
              <a:gd name="connsiteX3-37" fmla="*/ 3310605 w 4282422"/>
              <a:gd name="connsiteY3-38" fmla="*/ 5454094 h 5454094"/>
              <a:gd name="connsiteX4-39" fmla="*/ 0 w 4282422"/>
              <a:gd name="connsiteY4-40" fmla="*/ 0 h 5454094"/>
              <a:gd name="connsiteX0-41" fmla="*/ 0 w 4282422"/>
              <a:gd name="connsiteY0-42" fmla="*/ 0 h 5454094"/>
              <a:gd name="connsiteX1-43" fmla="*/ 1372968 w 4282422"/>
              <a:gd name="connsiteY1-44" fmla="*/ 0 h 5454094"/>
              <a:gd name="connsiteX2-45" fmla="*/ 4282422 w 4282422"/>
              <a:gd name="connsiteY2-46" fmla="*/ 4765325 h 5454094"/>
              <a:gd name="connsiteX3-47" fmla="*/ 3298078 w 4282422"/>
              <a:gd name="connsiteY3-48" fmla="*/ 5454094 h 5454094"/>
              <a:gd name="connsiteX4-49" fmla="*/ 0 w 4282422"/>
              <a:gd name="connsiteY4-50" fmla="*/ 0 h 5454094"/>
              <a:gd name="connsiteX0-51" fmla="*/ 0 w 4282422"/>
              <a:gd name="connsiteY0-52" fmla="*/ 0 h 5477845"/>
              <a:gd name="connsiteX1-53" fmla="*/ 1372968 w 4282422"/>
              <a:gd name="connsiteY1-54" fmla="*/ 0 h 5477845"/>
              <a:gd name="connsiteX2-55" fmla="*/ 4282422 w 4282422"/>
              <a:gd name="connsiteY2-56" fmla="*/ 4765325 h 5477845"/>
              <a:gd name="connsiteX3-57" fmla="*/ 3335662 w 4282422"/>
              <a:gd name="connsiteY3-58" fmla="*/ 5477845 h 5477845"/>
              <a:gd name="connsiteX4-59" fmla="*/ 0 w 4282422"/>
              <a:gd name="connsiteY4-60" fmla="*/ 0 h 54778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282422" h="5477845">
                <a:moveTo>
                  <a:pt x="0" y="0"/>
                </a:moveTo>
                <a:lnTo>
                  <a:pt x="1372968" y="0"/>
                </a:lnTo>
                <a:lnTo>
                  <a:pt x="4282422" y="4765325"/>
                </a:lnTo>
                <a:lnTo>
                  <a:pt x="3335662" y="5477845"/>
                </a:lnTo>
                <a:lnTo>
                  <a:pt x="0" y="0"/>
                </a:lnTo>
                <a:close/>
              </a:path>
            </a:pathLst>
          </a:custGeom>
          <a:solidFill>
            <a:srgbClr val="FFB9B9"/>
          </a:solidFill>
          <a:effectLst>
            <a:outerShdw blurRad="304800" dist="38100" dir="10800000" algn="r" rotWithShape="0">
              <a:prstClr val="black">
                <a:alpha val="35000"/>
              </a:prstClr>
            </a:outerShdw>
          </a:effectLst>
        </p:spPr>
        <p:txBody>
          <a:bodyPr anchor="ctr"/>
          <a:lstStyle>
            <a:lvl1pPr marL="177800" indent="-177800" algn="ctr">
              <a:defRPr sz="1200"/>
            </a:lvl1pPr>
          </a:lstStyle>
          <a:p>
            <a:endParaRPr lang="en-US" dirty="0"/>
          </a:p>
        </p:txBody>
      </p:sp>
      <p:sp>
        <p:nvSpPr>
          <p:cNvPr id="5" name="Isosceles Triangle 6"/>
          <p:cNvSpPr/>
          <p:nvPr userDrawn="1"/>
        </p:nvSpPr>
        <p:spPr>
          <a:xfrm rot="11293373">
            <a:off x="-225718" y="-156329"/>
            <a:ext cx="1807823" cy="3383135"/>
          </a:xfrm>
          <a:custGeom>
            <a:avLst/>
            <a:gdLst>
              <a:gd name="connsiteX0" fmla="*/ 0 w 2373490"/>
              <a:gd name="connsiteY0" fmla="*/ 2687136 h 2687136"/>
              <a:gd name="connsiteX1" fmla="*/ 1186745 w 2373490"/>
              <a:gd name="connsiteY1" fmla="*/ 0 h 2687136"/>
              <a:gd name="connsiteX2" fmla="*/ 2373490 w 2373490"/>
              <a:gd name="connsiteY2" fmla="*/ 2687136 h 2687136"/>
              <a:gd name="connsiteX3" fmla="*/ 0 w 2373490"/>
              <a:gd name="connsiteY3" fmla="*/ 2687136 h 2687136"/>
              <a:gd name="connsiteX0-1" fmla="*/ 0 w 2373490"/>
              <a:gd name="connsiteY0-2" fmla="*/ 2948696 h 2948696"/>
              <a:gd name="connsiteX1-3" fmla="*/ 920973 w 2373490"/>
              <a:gd name="connsiteY1-4" fmla="*/ 0 h 2948696"/>
              <a:gd name="connsiteX2-5" fmla="*/ 2373490 w 2373490"/>
              <a:gd name="connsiteY2-6" fmla="*/ 2948696 h 2948696"/>
              <a:gd name="connsiteX3-7" fmla="*/ 0 w 2373490"/>
              <a:gd name="connsiteY3-8" fmla="*/ 2948696 h 2948696"/>
              <a:gd name="connsiteX0-9" fmla="*/ 0 w 1528411"/>
              <a:gd name="connsiteY0-10" fmla="*/ 2948696 h 2948696"/>
              <a:gd name="connsiteX1-11" fmla="*/ 920973 w 1528411"/>
              <a:gd name="connsiteY1-12" fmla="*/ 0 h 2948696"/>
              <a:gd name="connsiteX2-13" fmla="*/ 1528411 w 1528411"/>
              <a:gd name="connsiteY2-14" fmla="*/ 2746854 h 2948696"/>
              <a:gd name="connsiteX3-15" fmla="*/ 0 w 1528411"/>
              <a:gd name="connsiteY3-16" fmla="*/ 2948696 h 2948696"/>
              <a:gd name="connsiteX0-17" fmla="*/ 0 w 1306799"/>
              <a:gd name="connsiteY0-18" fmla="*/ 2948696 h 2948696"/>
              <a:gd name="connsiteX1-19" fmla="*/ 920973 w 1306799"/>
              <a:gd name="connsiteY1-20" fmla="*/ 0 h 2948696"/>
              <a:gd name="connsiteX2-21" fmla="*/ 1306799 w 1306799"/>
              <a:gd name="connsiteY2-22" fmla="*/ 2790877 h 2948696"/>
              <a:gd name="connsiteX3-23" fmla="*/ 0 w 1306799"/>
              <a:gd name="connsiteY3-24" fmla="*/ 2948696 h 2948696"/>
              <a:gd name="connsiteX0-25" fmla="*/ 0 w 1274528"/>
              <a:gd name="connsiteY0-26" fmla="*/ 2948696 h 2948696"/>
              <a:gd name="connsiteX1-27" fmla="*/ 920973 w 1274528"/>
              <a:gd name="connsiteY1-28" fmla="*/ 0 h 2948696"/>
              <a:gd name="connsiteX2-29" fmla="*/ 1274528 w 1274528"/>
              <a:gd name="connsiteY2-30" fmla="*/ 2567566 h 2948696"/>
              <a:gd name="connsiteX3-31" fmla="*/ 0 w 1274528"/>
              <a:gd name="connsiteY3-32" fmla="*/ 2948696 h 2948696"/>
              <a:gd name="connsiteX0-33" fmla="*/ 0 w 1269841"/>
              <a:gd name="connsiteY0-34" fmla="*/ 2948696 h 2948696"/>
              <a:gd name="connsiteX1-35" fmla="*/ 920973 w 1269841"/>
              <a:gd name="connsiteY1-36" fmla="*/ 0 h 2948696"/>
              <a:gd name="connsiteX2-37" fmla="*/ 1269841 w 1269841"/>
              <a:gd name="connsiteY2-38" fmla="*/ 2784219 h 2948696"/>
              <a:gd name="connsiteX3-39" fmla="*/ 0 w 1269841"/>
              <a:gd name="connsiteY3-40" fmla="*/ 2948696 h 2948696"/>
              <a:gd name="connsiteX0-41" fmla="*/ 0 w 1269841"/>
              <a:gd name="connsiteY0-42" fmla="*/ 2941902 h 2941902"/>
              <a:gd name="connsiteX1-43" fmla="*/ 873960 w 1269841"/>
              <a:gd name="connsiteY1-44" fmla="*/ 0 h 2941902"/>
              <a:gd name="connsiteX2-45" fmla="*/ 1269841 w 1269841"/>
              <a:gd name="connsiteY2-46" fmla="*/ 2777425 h 2941902"/>
              <a:gd name="connsiteX3-47" fmla="*/ 0 w 1269841"/>
              <a:gd name="connsiteY3-48" fmla="*/ 2941902 h 2941902"/>
              <a:gd name="connsiteX0-49" fmla="*/ 0 w 1269841"/>
              <a:gd name="connsiteY0-50" fmla="*/ 2873081 h 2873081"/>
              <a:gd name="connsiteX1-51" fmla="*/ 895903 w 1269841"/>
              <a:gd name="connsiteY1-52" fmla="*/ 0 h 2873081"/>
              <a:gd name="connsiteX2-53" fmla="*/ 1269841 w 1269841"/>
              <a:gd name="connsiteY2-54" fmla="*/ 2708604 h 2873081"/>
              <a:gd name="connsiteX3-55" fmla="*/ 0 w 1269841"/>
              <a:gd name="connsiteY3-56" fmla="*/ 2873081 h 2873081"/>
              <a:gd name="connsiteX0-57" fmla="*/ 0 w 1310768"/>
              <a:gd name="connsiteY0-58" fmla="*/ 2965950 h 2965950"/>
              <a:gd name="connsiteX1-59" fmla="*/ 936830 w 1310768"/>
              <a:gd name="connsiteY1-60" fmla="*/ 0 h 2965950"/>
              <a:gd name="connsiteX2-61" fmla="*/ 1310768 w 1310768"/>
              <a:gd name="connsiteY2-62" fmla="*/ 2708604 h 2965950"/>
              <a:gd name="connsiteX3-63" fmla="*/ 0 w 1310768"/>
              <a:gd name="connsiteY3-64" fmla="*/ 2965950 h 2965950"/>
              <a:gd name="connsiteX0-65" fmla="*/ 0 w 1319999"/>
              <a:gd name="connsiteY0-66" fmla="*/ 2965950 h 2965950"/>
              <a:gd name="connsiteX1-67" fmla="*/ 936830 w 1319999"/>
              <a:gd name="connsiteY1-68" fmla="*/ 0 h 2965950"/>
              <a:gd name="connsiteX2-69" fmla="*/ 1319999 w 1319999"/>
              <a:gd name="connsiteY2-70" fmla="*/ 2772486 h 2965950"/>
              <a:gd name="connsiteX3-71" fmla="*/ 0 w 1319999"/>
              <a:gd name="connsiteY3-72" fmla="*/ 2965950 h 2965950"/>
              <a:gd name="connsiteX0-73" fmla="*/ 0 w 1335138"/>
              <a:gd name="connsiteY0-74" fmla="*/ 2965950 h 2965950"/>
              <a:gd name="connsiteX1-75" fmla="*/ 936830 w 1335138"/>
              <a:gd name="connsiteY1-76" fmla="*/ 0 h 2965950"/>
              <a:gd name="connsiteX2-77" fmla="*/ 1335138 w 1335138"/>
              <a:gd name="connsiteY2-78" fmla="*/ 2726820 h 2965950"/>
              <a:gd name="connsiteX3-79" fmla="*/ 0 w 1335138"/>
              <a:gd name="connsiteY3-80" fmla="*/ 2965950 h 2965950"/>
              <a:gd name="connsiteX0-81" fmla="*/ 0 w 1350401"/>
              <a:gd name="connsiteY0-82" fmla="*/ 2965950 h 2965950"/>
              <a:gd name="connsiteX1-83" fmla="*/ 936830 w 1350401"/>
              <a:gd name="connsiteY1-84" fmla="*/ 0 h 2965950"/>
              <a:gd name="connsiteX2-85" fmla="*/ 1350401 w 1350401"/>
              <a:gd name="connsiteY2-86" fmla="*/ 2757223 h 2965950"/>
              <a:gd name="connsiteX3-87" fmla="*/ 0 w 1350401"/>
              <a:gd name="connsiteY3-88" fmla="*/ 2965950 h 2965950"/>
              <a:gd name="connsiteX0-89" fmla="*/ 0 w 2530956"/>
              <a:gd name="connsiteY0-90" fmla="*/ 2965950 h 2965950"/>
              <a:gd name="connsiteX1-91" fmla="*/ 936830 w 2530956"/>
              <a:gd name="connsiteY1-92" fmla="*/ 0 h 2965950"/>
              <a:gd name="connsiteX2-93" fmla="*/ 2530956 w 2530956"/>
              <a:gd name="connsiteY2-94" fmla="*/ 2706608 h 2965950"/>
              <a:gd name="connsiteX3-95" fmla="*/ 0 w 2530956"/>
              <a:gd name="connsiteY3-96" fmla="*/ 2965950 h 2965950"/>
              <a:gd name="connsiteX0-97" fmla="*/ 0 w 2255401"/>
              <a:gd name="connsiteY0-98" fmla="*/ 3046116 h 3046116"/>
              <a:gd name="connsiteX1-99" fmla="*/ 661275 w 2255401"/>
              <a:gd name="connsiteY1-100" fmla="*/ 0 h 3046116"/>
              <a:gd name="connsiteX2-101" fmla="*/ 2255401 w 2255401"/>
              <a:gd name="connsiteY2-102" fmla="*/ 2706608 h 3046116"/>
              <a:gd name="connsiteX3-103" fmla="*/ 0 w 2255401"/>
              <a:gd name="connsiteY3-104" fmla="*/ 3046116 h 3046116"/>
              <a:gd name="connsiteX0-105" fmla="*/ 569215 w 2824616"/>
              <a:gd name="connsiteY0-106" fmla="*/ 3756200 h 3756200"/>
              <a:gd name="connsiteX1-107" fmla="*/ 0 w 2824616"/>
              <a:gd name="connsiteY1-108" fmla="*/ 0 h 3756200"/>
              <a:gd name="connsiteX2-109" fmla="*/ 2824616 w 2824616"/>
              <a:gd name="connsiteY2-110" fmla="*/ 3416692 h 3756200"/>
              <a:gd name="connsiteX3-111" fmla="*/ 569215 w 2824616"/>
              <a:gd name="connsiteY3-112" fmla="*/ 3756200 h 3756200"/>
              <a:gd name="connsiteX0-113" fmla="*/ 555764 w 2824616"/>
              <a:gd name="connsiteY0-114" fmla="*/ 3746145 h 3746145"/>
              <a:gd name="connsiteX1-115" fmla="*/ 0 w 2824616"/>
              <a:gd name="connsiteY1-116" fmla="*/ 0 h 3746145"/>
              <a:gd name="connsiteX2-117" fmla="*/ 2824616 w 2824616"/>
              <a:gd name="connsiteY2-118" fmla="*/ 3416692 h 3746145"/>
              <a:gd name="connsiteX3-119" fmla="*/ 555764 w 2824616"/>
              <a:gd name="connsiteY3-120" fmla="*/ 3746145 h 3746145"/>
              <a:gd name="connsiteX0-121" fmla="*/ 4288198 w 4288198"/>
              <a:gd name="connsiteY0-122" fmla="*/ 3170775 h 3416692"/>
              <a:gd name="connsiteX1-123" fmla="*/ 0 w 4288198"/>
              <a:gd name="connsiteY1-124" fmla="*/ 0 h 3416692"/>
              <a:gd name="connsiteX2-125" fmla="*/ 2824616 w 4288198"/>
              <a:gd name="connsiteY2-126" fmla="*/ 3416692 h 3416692"/>
              <a:gd name="connsiteX3-127" fmla="*/ 4288198 w 4288198"/>
              <a:gd name="connsiteY3-128" fmla="*/ 3170775 h 3416692"/>
              <a:gd name="connsiteX0-129" fmla="*/ 4288198 w 4288198"/>
              <a:gd name="connsiteY0-130" fmla="*/ 3170775 h 3442440"/>
              <a:gd name="connsiteX1-131" fmla="*/ 0 w 4288198"/>
              <a:gd name="connsiteY1-132" fmla="*/ 0 h 3442440"/>
              <a:gd name="connsiteX2-133" fmla="*/ 2480375 w 4288198"/>
              <a:gd name="connsiteY2-134" fmla="*/ 3442440 h 3442440"/>
              <a:gd name="connsiteX3-135" fmla="*/ 4288198 w 4288198"/>
              <a:gd name="connsiteY3-136" fmla="*/ 3170775 h 3442440"/>
              <a:gd name="connsiteX0-137" fmla="*/ 1807823 w 1807823"/>
              <a:gd name="connsiteY0-138" fmla="*/ 3111470 h 3383135"/>
              <a:gd name="connsiteX1-139" fmla="*/ 1343776 w 1807823"/>
              <a:gd name="connsiteY1-140" fmla="*/ 0 h 3383135"/>
              <a:gd name="connsiteX2-141" fmla="*/ 0 w 1807823"/>
              <a:gd name="connsiteY2-142" fmla="*/ 3383135 h 3383135"/>
              <a:gd name="connsiteX3-143" fmla="*/ 1807823 w 1807823"/>
              <a:gd name="connsiteY3-144" fmla="*/ 3111470 h 3383135"/>
            </a:gdLst>
            <a:ahLst/>
            <a:cxnLst>
              <a:cxn ang="0">
                <a:pos x="connsiteX0-1" y="connsiteY0-2"/>
              </a:cxn>
              <a:cxn ang="0">
                <a:pos x="connsiteX1-3" y="connsiteY1-4"/>
              </a:cxn>
              <a:cxn ang="0">
                <a:pos x="connsiteX2-5" y="connsiteY2-6"/>
              </a:cxn>
              <a:cxn ang="0">
                <a:pos x="connsiteX3-7" y="connsiteY3-8"/>
              </a:cxn>
            </a:cxnLst>
            <a:rect l="l" t="t" r="r" b="b"/>
            <a:pathLst>
              <a:path w="1807823" h="3383135">
                <a:moveTo>
                  <a:pt x="1807823" y="3111470"/>
                </a:moveTo>
                <a:lnTo>
                  <a:pt x="1343776" y="0"/>
                </a:lnTo>
                <a:lnTo>
                  <a:pt x="0" y="3383135"/>
                </a:lnTo>
                <a:lnTo>
                  <a:pt x="1807823" y="3111470"/>
                </a:lnTo>
                <a:close/>
              </a:path>
            </a:pathLst>
          </a:custGeom>
          <a:solidFill>
            <a:schemeClr val="bg1">
              <a:lumMod val="95000"/>
            </a:schemeClr>
          </a:solidFill>
          <a:ln>
            <a:noFill/>
          </a:ln>
          <a:effectLst>
            <a:outerShdw blurRad="381000" dist="381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flipH="1">
            <a:off x="4419600" y="1545336"/>
            <a:ext cx="4268726" cy="0"/>
          </a:xfrm>
          <a:prstGeom prst="line">
            <a:avLst/>
          </a:prstGeom>
          <a:ln w="19050">
            <a:solidFill>
              <a:srgbClr val="EB2429"/>
            </a:solidFill>
          </a:ln>
        </p:spPr>
        <p:style>
          <a:lnRef idx="1">
            <a:schemeClr val="accent1"/>
          </a:lnRef>
          <a:fillRef idx="0">
            <a:schemeClr val="accent1"/>
          </a:fillRef>
          <a:effectRef idx="0">
            <a:schemeClr val="accent1"/>
          </a:effectRef>
          <a:fontRef idx="minor">
            <a:schemeClr val="tx1"/>
          </a:fontRef>
        </p:style>
      </p:cxnSp>
      <p:sp>
        <p:nvSpPr>
          <p:cNvPr id="11" name="Text Placeholder 27"/>
          <p:cNvSpPr>
            <a:spLocks noGrp="1"/>
          </p:cNvSpPr>
          <p:nvPr>
            <p:ph type="body" sz="quarter" idx="19" hasCustomPrompt="1"/>
          </p:nvPr>
        </p:nvSpPr>
        <p:spPr>
          <a:xfrm>
            <a:off x="4724400" y="1047750"/>
            <a:ext cx="4046220" cy="457200"/>
          </a:xfrm>
          <a:prstGeom prst="rect">
            <a:avLst/>
          </a:prstGeom>
        </p:spPr>
        <p:txBody>
          <a:bodyPr/>
          <a:lstStyle>
            <a:lvl1pPr marL="0" indent="0" algn="r">
              <a:buNone/>
              <a:defRPr sz="2800" b="0" spc="-100" baseline="0">
                <a:solidFill>
                  <a:srgbClr val="EB2429"/>
                </a:solidFill>
              </a:defRPr>
            </a:lvl1pPr>
          </a:lstStyle>
          <a:p>
            <a:pPr lvl="0"/>
            <a:r>
              <a:rPr lang="en-US" dirty="0"/>
              <a:t>NUMBER LIST SAMPLE</a:t>
            </a:r>
            <a:endParaRPr lang="en-US" dirty="0"/>
          </a:p>
        </p:txBody>
      </p:sp>
      <p:sp>
        <p:nvSpPr>
          <p:cNvPr id="12" name="Text Placeholder 30"/>
          <p:cNvSpPr>
            <a:spLocks noGrp="1"/>
          </p:cNvSpPr>
          <p:nvPr>
            <p:ph type="body" sz="quarter" idx="16"/>
          </p:nvPr>
        </p:nvSpPr>
        <p:spPr>
          <a:xfrm>
            <a:off x="3505200" y="1685544"/>
            <a:ext cx="5297424" cy="505206"/>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1" fmla="*/ 395785 w 3367585"/>
              <a:gd name="connsiteY0-2" fmla="*/ 0 h 1676400"/>
              <a:gd name="connsiteX1-3" fmla="*/ 3367585 w 3367585"/>
              <a:gd name="connsiteY1-4" fmla="*/ 0 h 1676400"/>
              <a:gd name="connsiteX2-5" fmla="*/ 3367585 w 3367585"/>
              <a:gd name="connsiteY2-6" fmla="*/ 1676400 h 1676400"/>
              <a:gd name="connsiteX3-7" fmla="*/ 0 w 3367585"/>
              <a:gd name="connsiteY3-8" fmla="*/ 1676400 h 1676400"/>
              <a:gd name="connsiteX4-9" fmla="*/ 395785 w 3367585"/>
              <a:gd name="connsiteY4-10" fmla="*/ 0 h 1676400"/>
              <a:gd name="connsiteX0-11" fmla="*/ 395785 w 3367585"/>
              <a:gd name="connsiteY0-12" fmla="*/ 0 h 1676400"/>
              <a:gd name="connsiteX1-13" fmla="*/ 3367585 w 3367585"/>
              <a:gd name="connsiteY1-14" fmla="*/ 0 h 1676400"/>
              <a:gd name="connsiteX2-15" fmla="*/ 3162869 w 3367585"/>
              <a:gd name="connsiteY2-16" fmla="*/ 1676400 h 1676400"/>
              <a:gd name="connsiteX3-17" fmla="*/ 0 w 3367585"/>
              <a:gd name="connsiteY3-18" fmla="*/ 1676400 h 1676400"/>
              <a:gd name="connsiteX4-19" fmla="*/ 395785 w 3367585"/>
              <a:gd name="connsiteY4-20" fmla="*/ 0 h 1676400"/>
              <a:gd name="connsiteX0-21" fmla="*/ 395785 w 3367585"/>
              <a:gd name="connsiteY0-22" fmla="*/ 0 h 1676400"/>
              <a:gd name="connsiteX1-23" fmla="*/ 3367585 w 3367585"/>
              <a:gd name="connsiteY1-24" fmla="*/ 0 h 1676400"/>
              <a:gd name="connsiteX2-25" fmla="*/ 3067335 w 3367585"/>
              <a:gd name="connsiteY2-26" fmla="*/ 1676400 h 1676400"/>
              <a:gd name="connsiteX3-27" fmla="*/ 0 w 3367585"/>
              <a:gd name="connsiteY3-28" fmla="*/ 1676400 h 1676400"/>
              <a:gd name="connsiteX4-29" fmla="*/ 395785 w 3367585"/>
              <a:gd name="connsiteY4-30" fmla="*/ 0 h 1676400"/>
              <a:gd name="connsiteX0-31" fmla="*/ 463900 w 3435700"/>
              <a:gd name="connsiteY0-32" fmla="*/ 0 h 1676400"/>
              <a:gd name="connsiteX1-33" fmla="*/ 3435700 w 3435700"/>
              <a:gd name="connsiteY1-34" fmla="*/ 0 h 1676400"/>
              <a:gd name="connsiteX2-35" fmla="*/ 3135450 w 3435700"/>
              <a:gd name="connsiteY2-36" fmla="*/ 1676400 h 1676400"/>
              <a:gd name="connsiteX3-37" fmla="*/ 0 w 3435700"/>
              <a:gd name="connsiteY3-38" fmla="*/ 1676400 h 1676400"/>
              <a:gd name="connsiteX4-39" fmla="*/ 463900 w 3435700"/>
              <a:gd name="connsiteY4-40" fmla="*/ 0 h 1676400"/>
              <a:gd name="connsiteX0-41" fmla="*/ 463900 w 3435700"/>
              <a:gd name="connsiteY0-42" fmla="*/ 0 h 1688189"/>
              <a:gd name="connsiteX1-43" fmla="*/ 3435700 w 3435700"/>
              <a:gd name="connsiteY1-44" fmla="*/ 0 h 1688189"/>
              <a:gd name="connsiteX2-45" fmla="*/ 3080958 w 3435700"/>
              <a:gd name="connsiteY2-46" fmla="*/ 1688189 h 1688189"/>
              <a:gd name="connsiteX3-47" fmla="*/ 0 w 3435700"/>
              <a:gd name="connsiteY3-48" fmla="*/ 1676400 h 1688189"/>
              <a:gd name="connsiteX4-49" fmla="*/ 463900 w 3435700"/>
              <a:gd name="connsiteY4-50" fmla="*/ 0 h 1688189"/>
              <a:gd name="connsiteX0-51" fmla="*/ 463900 w 3435700"/>
              <a:gd name="connsiteY0-52" fmla="*/ 0 h 1676400"/>
              <a:gd name="connsiteX1-53" fmla="*/ 3435700 w 3435700"/>
              <a:gd name="connsiteY1-54" fmla="*/ 0 h 1676400"/>
              <a:gd name="connsiteX2-55" fmla="*/ 3108205 w 3435700"/>
              <a:gd name="connsiteY2-56" fmla="*/ 1676400 h 1676400"/>
              <a:gd name="connsiteX3-57" fmla="*/ 0 w 3435700"/>
              <a:gd name="connsiteY3-58" fmla="*/ 1676400 h 1676400"/>
              <a:gd name="connsiteX4-59" fmla="*/ 463900 w 3435700"/>
              <a:gd name="connsiteY4-60" fmla="*/ 0 h 1676400"/>
              <a:gd name="connsiteX0-61" fmla="*/ 14338 w 2986138"/>
              <a:gd name="connsiteY0-62" fmla="*/ 0 h 1676400"/>
              <a:gd name="connsiteX1-63" fmla="*/ 2986138 w 2986138"/>
              <a:gd name="connsiteY1-64" fmla="*/ 0 h 1676400"/>
              <a:gd name="connsiteX2-65" fmla="*/ 2658643 w 2986138"/>
              <a:gd name="connsiteY2-66" fmla="*/ 1676400 h 1676400"/>
              <a:gd name="connsiteX3-67" fmla="*/ 0 w 2986138"/>
              <a:gd name="connsiteY3-68" fmla="*/ 1676400 h 1676400"/>
              <a:gd name="connsiteX4-69" fmla="*/ 14338 w 2986138"/>
              <a:gd name="connsiteY4-70" fmla="*/ 0 h 1676400"/>
              <a:gd name="connsiteX0-71" fmla="*/ 715 w 2972515"/>
              <a:gd name="connsiteY0-72" fmla="*/ 0 h 1676400"/>
              <a:gd name="connsiteX1-73" fmla="*/ 2972515 w 2972515"/>
              <a:gd name="connsiteY1-74" fmla="*/ 0 h 1676400"/>
              <a:gd name="connsiteX2-75" fmla="*/ 2645020 w 2972515"/>
              <a:gd name="connsiteY2-76" fmla="*/ 1676400 h 1676400"/>
              <a:gd name="connsiteX3-77" fmla="*/ 0 w 2972515"/>
              <a:gd name="connsiteY3-78" fmla="*/ 1676400 h 1676400"/>
              <a:gd name="connsiteX4-79" fmla="*/ 715 w 2972515"/>
              <a:gd name="connsiteY4-80" fmla="*/ 0 h 1676400"/>
              <a:gd name="connsiteX0-81" fmla="*/ 715 w 2972515"/>
              <a:gd name="connsiteY0-82" fmla="*/ 0 h 1688189"/>
              <a:gd name="connsiteX1-83" fmla="*/ 2972515 w 2972515"/>
              <a:gd name="connsiteY1-84" fmla="*/ 0 h 1688189"/>
              <a:gd name="connsiteX2-85" fmla="*/ 2958353 w 2972515"/>
              <a:gd name="connsiteY2-86" fmla="*/ 1688189 h 1688189"/>
              <a:gd name="connsiteX3-87" fmla="*/ 0 w 2972515"/>
              <a:gd name="connsiteY3-88" fmla="*/ 1676400 h 1688189"/>
              <a:gd name="connsiteX4-89" fmla="*/ 715 w 2972515"/>
              <a:gd name="connsiteY4-90" fmla="*/ 0 h 1688189"/>
              <a:gd name="connsiteX0-91" fmla="*/ 715 w 2985600"/>
              <a:gd name="connsiteY0-92" fmla="*/ 0 h 1676401"/>
              <a:gd name="connsiteX1-93" fmla="*/ 2972515 w 2985600"/>
              <a:gd name="connsiteY1-94" fmla="*/ 0 h 1676401"/>
              <a:gd name="connsiteX2-95" fmla="*/ 2985600 w 2985600"/>
              <a:gd name="connsiteY2-96" fmla="*/ 1676401 h 1676401"/>
              <a:gd name="connsiteX3-97" fmla="*/ 0 w 2985600"/>
              <a:gd name="connsiteY3-98" fmla="*/ 1676400 h 1676401"/>
              <a:gd name="connsiteX4-99" fmla="*/ 715 w 2985600"/>
              <a:gd name="connsiteY4-100" fmla="*/ 0 h 1676401"/>
              <a:gd name="connsiteX0-101" fmla="*/ 715 w 2985600"/>
              <a:gd name="connsiteY0-102" fmla="*/ 0 h 1676400"/>
              <a:gd name="connsiteX1-103" fmla="*/ 2972515 w 2985600"/>
              <a:gd name="connsiteY1-104" fmla="*/ 0 h 1676400"/>
              <a:gd name="connsiteX2-105" fmla="*/ 2985600 w 2985600"/>
              <a:gd name="connsiteY2-106" fmla="*/ 1664612 h 1676400"/>
              <a:gd name="connsiteX3-107" fmla="*/ 0 w 2985600"/>
              <a:gd name="connsiteY3-108" fmla="*/ 1676400 h 1676400"/>
              <a:gd name="connsiteX4-109" fmla="*/ 715 w 2985600"/>
              <a:gd name="connsiteY4-110" fmla="*/ 0 h 1676400"/>
              <a:gd name="connsiteX0-111" fmla="*/ 715 w 3012846"/>
              <a:gd name="connsiteY0-112" fmla="*/ 0 h 1688190"/>
              <a:gd name="connsiteX1-113" fmla="*/ 2972515 w 3012846"/>
              <a:gd name="connsiteY1-114" fmla="*/ 0 h 1688190"/>
              <a:gd name="connsiteX2-115" fmla="*/ 3012846 w 3012846"/>
              <a:gd name="connsiteY2-116" fmla="*/ 1688190 h 1688190"/>
              <a:gd name="connsiteX3-117" fmla="*/ 0 w 3012846"/>
              <a:gd name="connsiteY3-118" fmla="*/ 1676400 h 1688190"/>
              <a:gd name="connsiteX4-119" fmla="*/ 715 w 3012846"/>
              <a:gd name="connsiteY4-120" fmla="*/ 0 h 1688190"/>
              <a:gd name="connsiteX0-121" fmla="*/ 715 w 2972515"/>
              <a:gd name="connsiteY0-122" fmla="*/ 0 h 1676400"/>
              <a:gd name="connsiteX1-123" fmla="*/ 2972515 w 2972515"/>
              <a:gd name="connsiteY1-124" fmla="*/ 0 h 1676400"/>
              <a:gd name="connsiteX2-125" fmla="*/ 2971977 w 2972515"/>
              <a:gd name="connsiteY2-126" fmla="*/ 1664612 h 1676400"/>
              <a:gd name="connsiteX3-127" fmla="*/ 0 w 2972515"/>
              <a:gd name="connsiteY3-128" fmla="*/ 1676400 h 1676400"/>
              <a:gd name="connsiteX4-129" fmla="*/ 715 w 2972515"/>
              <a:gd name="connsiteY4-130" fmla="*/ 0 h 1676400"/>
              <a:gd name="connsiteX0-131" fmla="*/ 715 w 2972515"/>
              <a:gd name="connsiteY0-132" fmla="*/ 0 h 1676402"/>
              <a:gd name="connsiteX1-133" fmla="*/ 2972515 w 2972515"/>
              <a:gd name="connsiteY1-134" fmla="*/ 0 h 1676402"/>
              <a:gd name="connsiteX2-135" fmla="*/ 2971977 w 2972515"/>
              <a:gd name="connsiteY2-136" fmla="*/ 1676402 h 1676402"/>
              <a:gd name="connsiteX3-137" fmla="*/ 0 w 2972515"/>
              <a:gd name="connsiteY3-138" fmla="*/ 1676400 h 1676402"/>
              <a:gd name="connsiteX4-139" fmla="*/ 715 w 2972515"/>
              <a:gd name="connsiteY4-140" fmla="*/ 0 h 16764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91440" rIns="109728"/>
          <a:lstStyle>
            <a:lvl1pPr marL="0" indent="0" algn="thaiDist">
              <a:buNone/>
              <a:defRPr sz="1100">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endParaRPr lang="en-US" dirty="0"/>
          </a:p>
        </p:txBody>
      </p:sp>
      <p:sp>
        <p:nvSpPr>
          <p:cNvPr id="13" name="Text Placeholder 30"/>
          <p:cNvSpPr>
            <a:spLocks noGrp="1"/>
          </p:cNvSpPr>
          <p:nvPr>
            <p:ph type="body" sz="quarter" idx="18"/>
          </p:nvPr>
        </p:nvSpPr>
        <p:spPr>
          <a:xfrm>
            <a:off x="4191000" y="2334768"/>
            <a:ext cx="4611624" cy="429006"/>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1" fmla="*/ 395785 w 3367585"/>
              <a:gd name="connsiteY0-2" fmla="*/ 0 h 1676400"/>
              <a:gd name="connsiteX1-3" fmla="*/ 3367585 w 3367585"/>
              <a:gd name="connsiteY1-4" fmla="*/ 0 h 1676400"/>
              <a:gd name="connsiteX2-5" fmla="*/ 3367585 w 3367585"/>
              <a:gd name="connsiteY2-6" fmla="*/ 1676400 h 1676400"/>
              <a:gd name="connsiteX3-7" fmla="*/ 0 w 3367585"/>
              <a:gd name="connsiteY3-8" fmla="*/ 1676400 h 1676400"/>
              <a:gd name="connsiteX4-9" fmla="*/ 395785 w 3367585"/>
              <a:gd name="connsiteY4-10" fmla="*/ 0 h 1676400"/>
              <a:gd name="connsiteX0-11" fmla="*/ 395785 w 3367585"/>
              <a:gd name="connsiteY0-12" fmla="*/ 0 h 1676400"/>
              <a:gd name="connsiteX1-13" fmla="*/ 3367585 w 3367585"/>
              <a:gd name="connsiteY1-14" fmla="*/ 0 h 1676400"/>
              <a:gd name="connsiteX2-15" fmla="*/ 3162869 w 3367585"/>
              <a:gd name="connsiteY2-16" fmla="*/ 1676400 h 1676400"/>
              <a:gd name="connsiteX3-17" fmla="*/ 0 w 3367585"/>
              <a:gd name="connsiteY3-18" fmla="*/ 1676400 h 1676400"/>
              <a:gd name="connsiteX4-19" fmla="*/ 395785 w 3367585"/>
              <a:gd name="connsiteY4-20" fmla="*/ 0 h 1676400"/>
              <a:gd name="connsiteX0-21" fmla="*/ 395785 w 3367585"/>
              <a:gd name="connsiteY0-22" fmla="*/ 0 h 1676400"/>
              <a:gd name="connsiteX1-23" fmla="*/ 3367585 w 3367585"/>
              <a:gd name="connsiteY1-24" fmla="*/ 0 h 1676400"/>
              <a:gd name="connsiteX2-25" fmla="*/ 3067335 w 3367585"/>
              <a:gd name="connsiteY2-26" fmla="*/ 1676400 h 1676400"/>
              <a:gd name="connsiteX3-27" fmla="*/ 0 w 3367585"/>
              <a:gd name="connsiteY3-28" fmla="*/ 1676400 h 1676400"/>
              <a:gd name="connsiteX4-29" fmla="*/ 395785 w 3367585"/>
              <a:gd name="connsiteY4-30" fmla="*/ 0 h 1676400"/>
              <a:gd name="connsiteX0-31" fmla="*/ 463900 w 3435700"/>
              <a:gd name="connsiteY0-32" fmla="*/ 0 h 1676400"/>
              <a:gd name="connsiteX1-33" fmla="*/ 3435700 w 3435700"/>
              <a:gd name="connsiteY1-34" fmla="*/ 0 h 1676400"/>
              <a:gd name="connsiteX2-35" fmla="*/ 3135450 w 3435700"/>
              <a:gd name="connsiteY2-36" fmla="*/ 1676400 h 1676400"/>
              <a:gd name="connsiteX3-37" fmla="*/ 0 w 3435700"/>
              <a:gd name="connsiteY3-38" fmla="*/ 1676400 h 1676400"/>
              <a:gd name="connsiteX4-39" fmla="*/ 463900 w 3435700"/>
              <a:gd name="connsiteY4-40" fmla="*/ 0 h 1676400"/>
              <a:gd name="connsiteX0-41" fmla="*/ 463900 w 3435700"/>
              <a:gd name="connsiteY0-42" fmla="*/ 0 h 1688189"/>
              <a:gd name="connsiteX1-43" fmla="*/ 3435700 w 3435700"/>
              <a:gd name="connsiteY1-44" fmla="*/ 0 h 1688189"/>
              <a:gd name="connsiteX2-45" fmla="*/ 3080958 w 3435700"/>
              <a:gd name="connsiteY2-46" fmla="*/ 1688189 h 1688189"/>
              <a:gd name="connsiteX3-47" fmla="*/ 0 w 3435700"/>
              <a:gd name="connsiteY3-48" fmla="*/ 1676400 h 1688189"/>
              <a:gd name="connsiteX4-49" fmla="*/ 463900 w 3435700"/>
              <a:gd name="connsiteY4-50" fmla="*/ 0 h 1688189"/>
              <a:gd name="connsiteX0-51" fmla="*/ 463900 w 3435700"/>
              <a:gd name="connsiteY0-52" fmla="*/ 0 h 1676400"/>
              <a:gd name="connsiteX1-53" fmla="*/ 3435700 w 3435700"/>
              <a:gd name="connsiteY1-54" fmla="*/ 0 h 1676400"/>
              <a:gd name="connsiteX2-55" fmla="*/ 3108205 w 3435700"/>
              <a:gd name="connsiteY2-56" fmla="*/ 1676400 h 1676400"/>
              <a:gd name="connsiteX3-57" fmla="*/ 0 w 3435700"/>
              <a:gd name="connsiteY3-58" fmla="*/ 1676400 h 1676400"/>
              <a:gd name="connsiteX4-59" fmla="*/ 463900 w 3435700"/>
              <a:gd name="connsiteY4-60" fmla="*/ 0 h 1676400"/>
              <a:gd name="connsiteX0-61" fmla="*/ 14338 w 2986138"/>
              <a:gd name="connsiteY0-62" fmla="*/ 0 h 1676400"/>
              <a:gd name="connsiteX1-63" fmla="*/ 2986138 w 2986138"/>
              <a:gd name="connsiteY1-64" fmla="*/ 0 h 1676400"/>
              <a:gd name="connsiteX2-65" fmla="*/ 2658643 w 2986138"/>
              <a:gd name="connsiteY2-66" fmla="*/ 1676400 h 1676400"/>
              <a:gd name="connsiteX3-67" fmla="*/ 0 w 2986138"/>
              <a:gd name="connsiteY3-68" fmla="*/ 1676400 h 1676400"/>
              <a:gd name="connsiteX4-69" fmla="*/ 14338 w 2986138"/>
              <a:gd name="connsiteY4-70" fmla="*/ 0 h 1676400"/>
              <a:gd name="connsiteX0-71" fmla="*/ 715 w 2972515"/>
              <a:gd name="connsiteY0-72" fmla="*/ 0 h 1676400"/>
              <a:gd name="connsiteX1-73" fmla="*/ 2972515 w 2972515"/>
              <a:gd name="connsiteY1-74" fmla="*/ 0 h 1676400"/>
              <a:gd name="connsiteX2-75" fmla="*/ 2645020 w 2972515"/>
              <a:gd name="connsiteY2-76" fmla="*/ 1676400 h 1676400"/>
              <a:gd name="connsiteX3-77" fmla="*/ 0 w 2972515"/>
              <a:gd name="connsiteY3-78" fmla="*/ 1676400 h 1676400"/>
              <a:gd name="connsiteX4-79" fmla="*/ 715 w 2972515"/>
              <a:gd name="connsiteY4-80" fmla="*/ 0 h 1676400"/>
              <a:gd name="connsiteX0-81" fmla="*/ 715 w 2972515"/>
              <a:gd name="connsiteY0-82" fmla="*/ 0 h 1688189"/>
              <a:gd name="connsiteX1-83" fmla="*/ 2972515 w 2972515"/>
              <a:gd name="connsiteY1-84" fmla="*/ 0 h 1688189"/>
              <a:gd name="connsiteX2-85" fmla="*/ 2958353 w 2972515"/>
              <a:gd name="connsiteY2-86" fmla="*/ 1688189 h 1688189"/>
              <a:gd name="connsiteX3-87" fmla="*/ 0 w 2972515"/>
              <a:gd name="connsiteY3-88" fmla="*/ 1676400 h 1688189"/>
              <a:gd name="connsiteX4-89" fmla="*/ 715 w 2972515"/>
              <a:gd name="connsiteY4-90" fmla="*/ 0 h 1688189"/>
              <a:gd name="connsiteX0-91" fmla="*/ 715 w 2985600"/>
              <a:gd name="connsiteY0-92" fmla="*/ 0 h 1676401"/>
              <a:gd name="connsiteX1-93" fmla="*/ 2972515 w 2985600"/>
              <a:gd name="connsiteY1-94" fmla="*/ 0 h 1676401"/>
              <a:gd name="connsiteX2-95" fmla="*/ 2985600 w 2985600"/>
              <a:gd name="connsiteY2-96" fmla="*/ 1676401 h 1676401"/>
              <a:gd name="connsiteX3-97" fmla="*/ 0 w 2985600"/>
              <a:gd name="connsiteY3-98" fmla="*/ 1676400 h 1676401"/>
              <a:gd name="connsiteX4-99" fmla="*/ 715 w 2985600"/>
              <a:gd name="connsiteY4-100" fmla="*/ 0 h 1676401"/>
              <a:gd name="connsiteX0-101" fmla="*/ 715 w 2985600"/>
              <a:gd name="connsiteY0-102" fmla="*/ 0 h 1676400"/>
              <a:gd name="connsiteX1-103" fmla="*/ 2972515 w 2985600"/>
              <a:gd name="connsiteY1-104" fmla="*/ 0 h 1676400"/>
              <a:gd name="connsiteX2-105" fmla="*/ 2985600 w 2985600"/>
              <a:gd name="connsiteY2-106" fmla="*/ 1664612 h 1676400"/>
              <a:gd name="connsiteX3-107" fmla="*/ 0 w 2985600"/>
              <a:gd name="connsiteY3-108" fmla="*/ 1676400 h 1676400"/>
              <a:gd name="connsiteX4-109" fmla="*/ 715 w 2985600"/>
              <a:gd name="connsiteY4-110" fmla="*/ 0 h 1676400"/>
              <a:gd name="connsiteX0-111" fmla="*/ 715 w 3012846"/>
              <a:gd name="connsiteY0-112" fmla="*/ 0 h 1688190"/>
              <a:gd name="connsiteX1-113" fmla="*/ 2972515 w 3012846"/>
              <a:gd name="connsiteY1-114" fmla="*/ 0 h 1688190"/>
              <a:gd name="connsiteX2-115" fmla="*/ 3012846 w 3012846"/>
              <a:gd name="connsiteY2-116" fmla="*/ 1688190 h 1688190"/>
              <a:gd name="connsiteX3-117" fmla="*/ 0 w 3012846"/>
              <a:gd name="connsiteY3-118" fmla="*/ 1676400 h 1688190"/>
              <a:gd name="connsiteX4-119" fmla="*/ 715 w 3012846"/>
              <a:gd name="connsiteY4-120" fmla="*/ 0 h 1688190"/>
              <a:gd name="connsiteX0-121" fmla="*/ 715 w 2972515"/>
              <a:gd name="connsiteY0-122" fmla="*/ 0 h 1676400"/>
              <a:gd name="connsiteX1-123" fmla="*/ 2972515 w 2972515"/>
              <a:gd name="connsiteY1-124" fmla="*/ 0 h 1676400"/>
              <a:gd name="connsiteX2-125" fmla="*/ 2971977 w 2972515"/>
              <a:gd name="connsiteY2-126" fmla="*/ 1664612 h 1676400"/>
              <a:gd name="connsiteX3-127" fmla="*/ 0 w 2972515"/>
              <a:gd name="connsiteY3-128" fmla="*/ 1676400 h 1676400"/>
              <a:gd name="connsiteX4-129" fmla="*/ 715 w 2972515"/>
              <a:gd name="connsiteY4-130" fmla="*/ 0 h 1676400"/>
              <a:gd name="connsiteX0-131" fmla="*/ 715 w 2972515"/>
              <a:gd name="connsiteY0-132" fmla="*/ 0 h 1676402"/>
              <a:gd name="connsiteX1-133" fmla="*/ 2972515 w 2972515"/>
              <a:gd name="connsiteY1-134" fmla="*/ 0 h 1676402"/>
              <a:gd name="connsiteX2-135" fmla="*/ 2971977 w 2972515"/>
              <a:gd name="connsiteY2-136" fmla="*/ 1676402 h 1676402"/>
              <a:gd name="connsiteX3-137" fmla="*/ 0 w 2972515"/>
              <a:gd name="connsiteY3-138" fmla="*/ 1676400 h 1676402"/>
              <a:gd name="connsiteX4-139" fmla="*/ 715 w 2972515"/>
              <a:gd name="connsiteY4-140" fmla="*/ 0 h 16764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91440" rIns="109728" anchor="ctr"/>
          <a:lstStyle>
            <a:lvl1pPr marL="0" indent="0" algn="thaiDist">
              <a:buFontTx/>
              <a:buNone/>
              <a:defRPr sz="1100">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endParaRPr lang="en-US" dirty="0"/>
          </a:p>
        </p:txBody>
      </p:sp>
      <p:sp>
        <p:nvSpPr>
          <p:cNvPr id="14" name="Text Placeholder 30"/>
          <p:cNvSpPr>
            <a:spLocks noGrp="1"/>
          </p:cNvSpPr>
          <p:nvPr>
            <p:ph type="body" sz="quarter" idx="22" hasCustomPrompt="1"/>
          </p:nvPr>
        </p:nvSpPr>
        <p:spPr>
          <a:xfrm>
            <a:off x="3581400" y="2266950"/>
            <a:ext cx="457200" cy="429006"/>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1" fmla="*/ 395785 w 3367585"/>
              <a:gd name="connsiteY0-2" fmla="*/ 0 h 1676400"/>
              <a:gd name="connsiteX1-3" fmla="*/ 3367585 w 3367585"/>
              <a:gd name="connsiteY1-4" fmla="*/ 0 h 1676400"/>
              <a:gd name="connsiteX2-5" fmla="*/ 3367585 w 3367585"/>
              <a:gd name="connsiteY2-6" fmla="*/ 1676400 h 1676400"/>
              <a:gd name="connsiteX3-7" fmla="*/ 0 w 3367585"/>
              <a:gd name="connsiteY3-8" fmla="*/ 1676400 h 1676400"/>
              <a:gd name="connsiteX4-9" fmla="*/ 395785 w 3367585"/>
              <a:gd name="connsiteY4-10" fmla="*/ 0 h 1676400"/>
              <a:gd name="connsiteX0-11" fmla="*/ 395785 w 3367585"/>
              <a:gd name="connsiteY0-12" fmla="*/ 0 h 1676400"/>
              <a:gd name="connsiteX1-13" fmla="*/ 3367585 w 3367585"/>
              <a:gd name="connsiteY1-14" fmla="*/ 0 h 1676400"/>
              <a:gd name="connsiteX2-15" fmla="*/ 3162869 w 3367585"/>
              <a:gd name="connsiteY2-16" fmla="*/ 1676400 h 1676400"/>
              <a:gd name="connsiteX3-17" fmla="*/ 0 w 3367585"/>
              <a:gd name="connsiteY3-18" fmla="*/ 1676400 h 1676400"/>
              <a:gd name="connsiteX4-19" fmla="*/ 395785 w 3367585"/>
              <a:gd name="connsiteY4-20" fmla="*/ 0 h 1676400"/>
              <a:gd name="connsiteX0-21" fmla="*/ 395785 w 3367585"/>
              <a:gd name="connsiteY0-22" fmla="*/ 0 h 1676400"/>
              <a:gd name="connsiteX1-23" fmla="*/ 3367585 w 3367585"/>
              <a:gd name="connsiteY1-24" fmla="*/ 0 h 1676400"/>
              <a:gd name="connsiteX2-25" fmla="*/ 3067335 w 3367585"/>
              <a:gd name="connsiteY2-26" fmla="*/ 1676400 h 1676400"/>
              <a:gd name="connsiteX3-27" fmla="*/ 0 w 3367585"/>
              <a:gd name="connsiteY3-28" fmla="*/ 1676400 h 1676400"/>
              <a:gd name="connsiteX4-29" fmla="*/ 395785 w 3367585"/>
              <a:gd name="connsiteY4-30" fmla="*/ 0 h 1676400"/>
              <a:gd name="connsiteX0-31" fmla="*/ 463900 w 3435700"/>
              <a:gd name="connsiteY0-32" fmla="*/ 0 h 1676400"/>
              <a:gd name="connsiteX1-33" fmla="*/ 3435700 w 3435700"/>
              <a:gd name="connsiteY1-34" fmla="*/ 0 h 1676400"/>
              <a:gd name="connsiteX2-35" fmla="*/ 3135450 w 3435700"/>
              <a:gd name="connsiteY2-36" fmla="*/ 1676400 h 1676400"/>
              <a:gd name="connsiteX3-37" fmla="*/ 0 w 3435700"/>
              <a:gd name="connsiteY3-38" fmla="*/ 1676400 h 1676400"/>
              <a:gd name="connsiteX4-39" fmla="*/ 463900 w 3435700"/>
              <a:gd name="connsiteY4-40" fmla="*/ 0 h 1676400"/>
              <a:gd name="connsiteX0-41" fmla="*/ 463900 w 3435700"/>
              <a:gd name="connsiteY0-42" fmla="*/ 0 h 1688189"/>
              <a:gd name="connsiteX1-43" fmla="*/ 3435700 w 3435700"/>
              <a:gd name="connsiteY1-44" fmla="*/ 0 h 1688189"/>
              <a:gd name="connsiteX2-45" fmla="*/ 3080958 w 3435700"/>
              <a:gd name="connsiteY2-46" fmla="*/ 1688189 h 1688189"/>
              <a:gd name="connsiteX3-47" fmla="*/ 0 w 3435700"/>
              <a:gd name="connsiteY3-48" fmla="*/ 1676400 h 1688189"/>
              <a:gd name="connsiteX4-49" fmla="*/ 463900 w 3435700"/>
              <a:gd name="connsiteY4-50" fmla="*/ 0 h 1688189"/>
              <a:gd name="connsiteX0-51" fmla="*/ 463900 w 3435700"/>
              <a:gd name="connsiteY0-52" fmla="*/ 0 h 1676400"/>
              <a:gd name="connsiteX1-53" fmla="*/ 3435700 w 3435700"/>
              <a:gd name="connsiteY1-54" fmla="*/ 0 h 1676400"/>
              <a:gd name="connsiteX2-55" fmla="*/ 3108205 w 3435700"/>
              <a:gd name="connsiteY2-56" fmla="*/ 1676400 h 1676400"/>
              <a:gd name="connsiteX3-57" fmla="*/ 0 w 3435700"/>
              <a:gd name="connsiteY3-58" fmla="*/ 1676400 h 1676400"/>
              <a:gd name="connsiteX4-59" fmla="*/ 463900 w 3435700"/>
              <a:gd name="connsiteY4-60" fmla="*/ 0 h 1676400"/>
              <a:gd name="connsiteX0-61" fmla="*/ 14338 w 2986138"/>
              <a:gd name="connsiteY0-62" fmla="*/ 0 h 1676400"/>
              <a:gd name="connsiteX1-63" fmla="*/ 2986138 w 2986138"/>
              <a:gd name="connsiteY1-64" fmla="*/ 0 h 1676400"/>
              <a:gd name="connsiteX2-65" fmla="*/ 2658643 w 2986138"/>
              <a:gd name="connsiteY2-66" fmla="*/ 1676400 h 1676400"/>
              <a:gd name="connsiteX3-67" fmla="*/ 0 w 2986138"/>
              <a:gd name="connsiteY3-68" fmla="*/ 1676400 h 1676400"/>
              <a:gd name="connsiteX4-69" fmla="*/ 14338 w 2986138"/>
              <a:gd name="connsiteY4-70" fmla="*/ 0 h 1676400"/>
              <a:gd name="connsiteX0-71" fmla="*/ 715 w 2972515"/>
              <a:gd name="connsiteY0-72" fmla="*/ 0 h 1676400"/>
              <a:gd name="connsiteX1-73" fmla="*/ 2972515 w 2972515"/>
              <a:gd name="connsiteY1-74" fmla="*/ 0 h 1676400"/>
              <a:gd name="connsiteX2-75" fmla="*/ 2645020 w 2972515"/>
              <a:gd name="connsiteY2-76" fmla="*/ 1676400 h 1676400"/>
              <a:gd name="connsiteX3-77" fmla="*/ 0 w 2972515"/>
              <a:gd name="connsiteY3-78" fmla="*/ 1676400 h 1676400"/>
              <a:gd name="connsiteX4-79" fmla="*/ 715 w 2972515"/>
              <a:gd name="connsiteY4-80" fmla="*/ 0 h 1676400"/>
              <a:gd name="connsiteX0-81" fmla="*/ 715 w 2972515"/>
              <a:gd name="connsiteY0-82" fmla="*/ 0 h 1688189"/>
              <a:gd name="connsiteX1-83" fmla="*/ 2972515 w 2972515"/>
              <a:gd name="connsiteY1-84" fmla="*/ 0 h 1688189"/>
              <a:gd name="connsiteX2-85" fmla="*/ 2958353 w 2972515"/>
              <a:gd name="connsiteY2-86" fmla="*/ 1688189 h 1688189"/>
              <a:gd name="connsiteX3-87" fmla="*/ 0 w 2972515"/>
              <a:gd name="connsiteY3-88" fmla="*/ 1676400 h 1688189"/>
              <a:gd name="connsiteX4-89" fmla="*/ 715 w 2972515"/>
              <a:gd name="connsiteY4-90" fmla="*/ 0 h 1688189"/>
              <a:gd name="connsiteX0-91" fmla="*/ 715 w 2985600"/>
              <a:gd name="connsiteY0-92" fmla="*/ 0 h 1676401"/>
              <a:gd name="connsiteX1-93" fmla="*/ 2972515 w 2985600"/>
              <a:gd name="connsiteY1-94" fmla="*/ 0 h 1676401"/>
              <a:gd name="connsiteX2-95" fmla="*/ 2985600 w 2985600"/>
              <a:gd name="connsiteY2-96" fmla="*/ 1676401 h 1676401"/>
              <a:gd name="connsiteX3-97" fmla="*/ 0 w 2985600"/>
              <a:gd name="connsiteY3-98" fmla="*/ 1676400 h 1676401"/>
              <a:gd name="connsiteX4-99" fmla="*/ 715 w 2985600"/>
              <a:gd name="connsiteY4-100" fmla="*/ 0 h 1676401"/>
              <a:gd name="connsiteX0-101" fmla="*/ 715 w 2985600"/>
              <a:gd name="connsiteY0-102" fmla="*/ 0 h 1676400"/>
              <a:gd name="connsiteX1-103" fmla="*/ 2972515 w 2985600"/>
              <a:gd name="connsiteY1-104" fmla="*/ 0 h 1676400"/>
              <a:gd name="connsiteX2-105" fmla="*/ 2985600 w 2985600"/>
              <a:gd name="connsiteY2-106" fmla="*/ 1664612 h 1676400"/>
              <a:gd name="connsiteX3-107" fmla="*/ 0 w 2985600"/>
              <a:gd name="connsiteY3-108" fmla="*/ 1676400 h 1676400"/>
              <a:gd name="connsiteX4-109" fmla="*/ 715 w 2985600"/>
              <a:gd name="connsiteY4-110" fmla="*/ 0 h 1676400"/>
              <a:gd name="connsiteX0-111" fmla="*/ 715 w 3012846"/>
              <a:gd name="connsiteY0-112" fmla="*/ 0 h 1688190"/>
              <a:gd name="connsiteX1-113" fmla="*/ 2972515 w 3012846"/>
              <a:gd name="connsiteY1-114" fmla="*/ 0 h 1688190"/>
              <a:gd name="connsiteX2-115" fmla="*/ 3012846 w 3012846"/>
              <a:gd name="connsiteY2-116" fmla="*/ 1688190 h 1688190"/>
              <a:gd name="connsiteX3-117" fmla="*/ 0 w 3012846"/>
              <a:gd name="connsiteY3-118" fmla="*/ 1676400 h 1688190"/>
              <a:gd name="connsiteX4-119" fmla="*/ 715 w 3012846"/>
              <a:gd name="connsiteY4-120" fmla="*/ 0 h 1688190"/>
              <a:gd name="connsiteX0-121" fmla="*/ 715 w 2972515"/>
              <a:gd name="connsiteY0-122" fmla="*/ 0 h 1676400"/>
              <a:gd name="connsiteX1-123" fmla="*/ 2972515 w 2972515"/>
              <a:gd name="connsiteY1-124" fmla="*/ 0 h 1676400"/>
              <a:gd name="connsiteX2-125" fmla="*/ 2971977 w 2972515"/>
              <a:gd name="connsiteY2-126" fmla="*/ 1664612 h 1676400"/>
              <a:gd name="connsiteX3-127" fmla="*/ 0 w 2972515"/>
              <a:gd name="connsiteY3-128" fmla="*/ 1676400 h 1676400"/>
              <a:gd name="connsiteX4-129" fmla="*/ 715 w 2972515"/>
              <a:gd name="connsiteY4-130" fmla="*/ 0 h 1676400"/>
              <a:gd name="connsiteX0-131" fmla="*/ 715 w 2972515"/>
              <a:gd name="connsiteY0-132" fmla="*/ 0 h 1676402"/>
              <a:gd name="connsiteX1-133" fmla="*/ 2972515 w 2972515"/>
              <a:gd name="connsiteY1-134" fmla="*/ 0 h 1676402"/>
              <a:gd name="connsiteX2-135" fmla="*/ 2971977 w 2972515"/>
              <a:gd name="connsiteY2-136" fmla="*/ 1676402 h 1676402"/>
              <a:gd name="connsiteX3-137" fmla="*/ 0 w 2972515"/>
              <a:gd name="connsiteY3-138" fmla="*/ 1676400 h 1676402"/>
              <a:gd name="connsiteX4-139" fmla="*/ 715 w 2972515"/>
              <a:gd name="connsiteY4-140" fmla="*/ 0 h 16764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182880" rIns="0"/>
          <a:lstStyle>
            <a:lvl1pPr marL="0" indent="0" algn="thaiDist">
              <a:buFontTx/>
              <a:buNone/>
              <a:defRPr sz="2800" b="0">
                <a:solidFill>
                  <a:srgbClr val="EB2429"/>
                </a:solidFill>
                <a:sym typeface="Wingdings" panose="0500000000000000000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a:t>
            </a:r>
            <a:endParaRPr lang="en-US" dirty="0"/>
          </a:p>
        </p:txBody>
      </p:sp>
      <p:sp>
        <p:nvSpPr>
          <p:cNvPr id="15" name="Text Placeholder 30"/>
          <p:cNvSpPr>
            <a:spLocks noGrp="1"/>
          </p:cNvSpPr>
          <p:nvPr>
            <p:ph type="body" sz="quarter" idx="23"/>
          </p:nvPr>
        </p:nvSpPr>
        <p:spPr>
          <a:xfrm>
            <a:off x="4191000" y="2752344"/>
            <a:ext cx="4611624" cy="429006"/>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1" fmla="*/ 395785 w 3367585"/>
              <a:gd name="connsiteY0-2" fmla="*/ 0 h 1676400"/>
              <a:gd name="connsiteX1-3" fmla="*/ 3367585 w 3367585"/>
              <a:gd name="connsiteY1-4" fmla="*/ 0 h 1676400"/>
              <a:gd name="connsiteX2-5" fmla="*/ 3367585 w 3367585"/>
              <a:gd name="connsiteY2-6" fmla="*/ 1676400 h 1676400"/>
              <a:gd name="connsiteX3-7" fmla="*/ 0 w 3367585"/>
              <a:gd name="connsiteY3-8" fmla="*/ 1676400 h 1676400"/>
              <a:gd name="connsiteX4-9" fmla="*/ 395785 w 3367585"/>
              <a:gd name="connsiteY4-10" fmla="*/ 0 h 1676400"/>
              <a:gd name="connsiteX0-11" fmla="*/ 395785 w 3367585"/>
              <a:gd name="connsiteY0-12" fmla="*/ 0 h 1676400"/>
              <a:gd name="connsiteX1-13" fmla="*/ 3367585 w 3367585"/>
              <a:gd name="connsiteY1-14" fmla="*/ 0 h 1676400"/>
              <a:gd name="connsiteX2-15" fmla="*/ 3162869 w 3367585"/>
              <a:gd name="connsiteY2-16" fmla="*/ 1676400 h 1676400"/>
              <a:gd name="connsiteX3-17" fmla="*/ 0 w 3367585"/>
              <a:gd name="connsiteY3-18" fmla="*/ 1676400 h 1676400"/>
              <a:gd name="connsiteX4-19" fmla="*/ 395785 w 3367585"/>
              <a:gd name="connsiteY4-20" fmla="*/ 0 h 1676400"/>
              <a:gd name="connsiteX0-21" fmla="*/ 395785 w 3367585"/>
              <a:gd name="connsiteY0-22" fmla="*/ 0 h 1676400"/>
              <a:gd name="connsiteX1-23" fmla="*/ 3367585 w 3367585"/>
              <a:gd name="connsiteY1-24" fmla="*/ 0 h 1676400"/>
              <a:gd name="connsiteX2-25" fmla="*/ 3067335 w 3367585"/>
              <a:gd name="connsiteY2-26" fmla="*/ 1676400 h 1676400"/>
              <a:gd name="connsiteX3-27" fmla="*/ 0 w 3367585"/>
              <a:gd name="connsiteY3-28" fmla="*/ 1676400 h 1676400"/>
              <a:gd name="connsiteX4-29" fmla="*/ 395785 w 3367585"/>
              <a:gd name="connsiteY4-30" fmla="*/ 0 h 1676400"/>
              <a:gd name="connsiteX0-31" fmla="*/ 463900 w 3435700"/>
              <a:gd name="connsiteY0-32" fmla="*/ 0 h 1676400"/>
              <a:gd name="connsiteX1-33" fmla="*/ 3435700 w 3435700"/>
              <a:gd name="connsiteY1-34" fmla="*/ 0 h 1676400"/>
              <a:gd name="connsiteX2-35" fmla="*/ 3135450 w 3435700"/>
              <a:gd name="connsiteY2-36" fmla="*/ 1676400 h 1676400"/>
              <a:gd name="connsiteX3-37" fmla="*/ 0 w 3435700"/>
              <a:gd name="connsiteY3-38" fmla="*/ 1676400 h 1676400"/>
              <a:gd name="connsiteX4-39" fmla="*/ 463900 w 3435700"/>
              <a:gd name="connsiteY4-40" fmla="*/ 0 h 1676400"/>
              <a:gd name="connsiteX0-41" fmla="*/ 463900 w 3435700"/>
              <a:gd name="connsiteY0-42" fmla="*/ 0 h 1688189"/>
              <a:gd name="connsiteX1-43" fmla="*/ 3435700 w 3435700"/>
              <a:gd name="connsiteY1-44" fmla="*/ 0 h 1688189"/>
              <a:gd name="connsiteX2-45" fmla="*/ 3080958 w 3435700"/>
              <a:gd name="connsiteY2-46" fmla="*/ 1688189 h 1688189"/>
              <a:gd name="connsiteX3-47" fmla="*/ 0 w 3435700"/>
              <a:gd name="connsiteY3-48" fmla="*/ 1676400 h 1688189"/>
              <a:gd name="connsiteX4-49" fmla="*/ 463900 w 3435700"/>
              <a:gd name="connsiteY4-50" fmla="*/ 0 h 1688189"/>
              <a:gd name="connsiteX0-51" fmla="*/ 463900 w 3435700"/>
              <a:gd name="connsiteY0-52" fmla="*/ 0 h 1676400"/>
              <a:gd name="connsiteX1-53" fmla="*/ 3435700 w 3435700"/>
              <a:gd name="connsiteY1-54" fmla="*/ 0 h 1676400"/>
              <a:gd name="connsiteX2-55" fmla="*/ 3108205 w 3435700"/>
              <a:gd name="connsiteY2-56" fmla="*/ 1676400 h 1676400"/>
              <a:gd name="connsiteX3-57" fmla="*/ 0 w 3435700"/>
              <a:gd name="connsiteY3-58" fmla="*/ 1676400 h 1676400"/>
              <a:gd name="connsiteX4-59" fmla="*/ 463900 w 3435700"/>
              <a:gd name="connsiteY4-60" fmla="*/ 0 h 1676400"/>
              <a:gd name="connsiteX0-61" fmla="*/ 14338 w 2986138"/>
              <a:gd name="connsiteY0-62" fmla="*/ 0 h 1676400"/>
              <a:gd name="connsiteX1-63" fmla="*/ 2986138 w 2986138"/>
              <a:gd name="connsiteY1-64" fmla="*/ 0 h 1676400"/>
              <a:gd name="connsiteX2-65" fmla="*/ 2658643 w 2986138"/>
              <a:gd name="connsiteY2-66" fmla="*/ 1676400 h 1676400"/>
              <a:gd name="connsiteX3-67" fmla="*/ 0 w 2986138"/>
              <a:gd name="connsiteY3-68" fmla="*/ 1676400 h 1676400"/>
              <a:gd name="connsiteX4-69" fmla="*/ 14338 w 2986138"/>
              <a:gd name="connsiteY4-70" fmla="*/ 0 h 1676400"/>
              <a:gd name="connsiteX0-71" fmla="*/ 715 w 2972515"/>
              <a:gd name="connsiteY0-72" fmla="*/ 0 h 1676400"/>
              <a:gd name="connsiteX1-73" fmla="*/ 2972515 w 2972515"/>
              <a:gd name="connsiteY1-74" fmla="*/ 0 h 1676400"/>
              <a:gd name="connsiteX2-75" fmla="*/ 2645020 w 2972515"/>
              <a:gd name="connsiteY2-76" fmla="*/ 1676400 h 1676400"/>
              <a:gd name="connsiteX3-77" fmla="*/ 0 w 2972515"/>
              <a:gd name="connsiteY3-78" fmla="*/ 1676400 h 1676400"/>
              <a:gd name="connsiteX4-79" fmla="*/ 715 w 2972515"/>
              <a:gd name="connsiteY4-80" fmla="*/ 0 h 1676400"/>
              <a:gd name="connsiteX0-81" fmla="*/ 715 w 2972515"/>
              <a:gd name="connsiteY0-82" fmla="*/ 0 h 1688189"/>
              <a:gd name="connsiteX1-83" fmla="*/ 2972515 w 2972515"/>
              <a:gd name="connsiteY1-84" fmla="*/ 0 h 1688189"/>
              <a:gd name="connsiteX2-85" fmla="*/ 2958353 w 2972515"/>
              <a:gd name="connsiteY2-86" fmla="*/ 1688189 h 1688189"/>
              <a:gd name="connsiteX3-87" fmla="*/ 0 w 2972515"/>
              <a:gd name="connsiteY3-88" fmla="*/ 1676400 h 1688189"/>
              <a:gd name="connsiteX4-89" fmla="*/ 715 w 2972515"/>
              <a:gd name="connsiteY4-90" fmla="*/ 0 h 1688189"/>
              <a:gd name="connsiteX0-91" fmla="*/ 715 w 2985600"/>
              <a:gd name="connsiteY0-92" fmla="*/ 0 h 1676401"/>
              <a:gd name="connsiteX1-93" fmla="*/ 2972515 w 2985600"/>
              <a:gd name="connsiteY1-94" fmla="*/ 0 h 1676401"/>
              <a:gd name="connsiteX2-95" fmla="*/ 2985600 w 2985600"/>
              <a:gd name="connsiteY2-96" fmla="*/ 1676401 h 1676401"/>
              <a:gd name="connsiteX3-97" fmla="*/ 0 w 2985600"/>
              <a:gd name="connsiteY3-98" fmla="*/ 1676400 h 1676401"/>
              <a:gd name="connsiteX4-99" fmla="*/ 715 w 2985600"/>
              <a:gd name="connsiteY4-100" fmla="*/ 0 h 1676401"/>
              <a:gd name="connsiteX0-101" fmla="*/ 715 w 2985600"/>
              <a:gd name="connsiteY0-102" fmla="*/ 0 h 1676400"/>
              <a:gd name="connsiteX1-103" fmla="*/ 2972515 w 2985600"/>
              <a:gd name="connsiteY1-104" fmla="*/ 0 h 1676400"/>
              <a:gd name="connsiteX2-105" fmla="*/ 2985600 w 2985600"/>
              <a:gd name="connsiteY2-106" fmla="*/ 1664612 h 1676400"/>
              <a:gd name="connsiteX3-107" fmla="*/ 0 w 2985600"/>
              <a:gd name="connsiteY3-108" fmla="*/ 1676400 h 1676400"/>
              <a:gd name="connsiteX4-109" fmla="*/ 715 w 2985600"/>
              <a:gd name="connsiteY4-110" fmla="*/ 0 h 1676400"/>
              <a:gd name="connsiteX0-111" fmla="*/ 715 w 3012846"/>
              <a:gd name="connsiteY0-112" fmla="*/ 0 h 1688190"/>
              <a:gd name="connsiteX1-113" fmla="*/ 2972515 w 3012846"/>
              <a:gd name="connsiteY1-114" fmla="*/ 0 h 1688190"/>
              <a:gd name="connsiteX2-115" fmla="*/ 3012846 w 3012846"/>
              <a:gd name="connsiteY2-116" fmla="*/ 1688190 h 1688190"/>
              <a:gd name="connsiteX3-117" fmla="*/ 0 w 3012846"/>
              <a:gd name="connsiteY3-118" fmla="*/ 1676400 h 1688190"/>
              <a:gd name="connsiteX4-119" fmla="*/ 715 w 3012846"/>
              <a:gd name="connsiteY4-120" fmla="*/ 0 h 1688190"/>
              <a:gd name="connsiteX0-121" fmla="*/ 715 w 2972515"/>
              <a:gd name="connsiteY0-122" fmla="*/ 0 h 1676400"/>
              <a:gd name="connsiteX1-123" fmla="*/ 2972515 w 2972515"/>
              <a:gd name="connsiteY1-124" fmla="*/ 0 h 1676400"/>
              <a:gd name="connsiteX2-125" fmla="*/ 2971977 w 2972515"/>
              <a:gd name="connsiteY2-126" fmla="*/ 1664612 h 1676400"/>
              <a:gd name="connsiteX3-127" fmla="*/ 0 w 2972515"/>
              <a:gd name="connsiteY3-128" fmla="*/ 1676400 h 1676400"/>
              <a:gd name="connsiteX4-129" fmla="*/ 715 w 2972515"/>
              <a:gd name="connsiteY4-130" fmla="*/ 0 h 1676400"/>
              <a:gd name="connsiteX0-131" fmla="*/ 715 w 2972515"/>
              <a:gd name="connsiteY0-132" fmla="*/ 0 h 1676402"/>
              <a:gd name="connsiteX1-133" fmla="*/ 2972515 w 2972515"/>
              <a:gd name="connsiteY1-134" fmla="*/ 0 h 1676402"/>
              <a:gd name="connsiteX2-135" fmla="*/ 2971977 w 2972515"/>
              <a:gd name="connsiteY2-136" fmla="*/ 1676402 h 1676402"/>
              <a:gd name="connsiteX3-137" fmla="*/ 0 w 2972515"/>
              <a:gd name="connsiteY3-138" fmla="*/ 1676400 h 1676402"/>
              <a:gd name="connsiteX4-139" fmla="*/ 715 w 2972515"/>
              <a:gd name="connsiteY4-140" fmla="*/ 0 h 16764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91440" rIns="109728" anchor="ctr"/>
          <a:lstStyle>
            <a:lvl1pPr marL="0" indent="0" algn="thaiDist">
              <a:buFontTx/>
              <a:buNone/>
              <a:defRPr sz="1100">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endParaRPr lang="en-US" dirty="0"/>
          </a:p>
        </p:txBody>
      </p:sp>
      <p:sp>
        <p:nvSpPr>
          <p:cNvPr id="16" name="Text Placeholder 30"/>
          <p:cNvSpPr>
            <a:spLocks noGrp="1"/>
          </p:cNvSpPr>
          <p:nvPr>
            <p:ph type="body" sz="quarter" idx="24" hasCustomPrompt="1"/>
          </p:nvPr>
        </p:nvSpPr>
        <p:spPr>
          <a:xfrm>
            <a:off x="3581400" y="2684526"/>
            <a:ext cx="457200" cy="429006"/>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1" fmla="*/ 395785 w 3367585"/>
              <a:gd name="connsiteY0-2" fmla="*/ 0 h 1676400"/>
              <a:gd name="connsiteX1-3" fmla="*/ 3367585 w 3367585"/>
              <a:gd name="connsiteY1-4" fmla="*/ 0 h 1676400"/>
              <a:gd name="connsiteX2-5" fmla="*/ 3367585 w 3367585"/>
              <a:gd name="connsiteY2-6" fmla="*/ 1676400 h 1676400"/>
              <a:gd name="connsiteX3-7" fmla="*/ 0 w 3367585"/>
              <a:gd name="connsiteY3-8" fmla="*/ 1676400 h 1676400"/>
              <a:gd name="connsiteX4-9" fmla="*/ 395785 w 3367585"/>
              <a:gd name="connsiteY4-10" fmla="*/ 0 h 1676400"/>
              <a:gd name="connsiteX0-11" fmla="*/ 395785 w 3367585"/>
              <a:gd name="connsiteY0-12" fmla="*/ 0 h 1676400"/>
              <a:gd name="connsiteX1-13" fmla="*/ 3367585 w 3367585"/>
              <a:gd name="connsiteY1-14" fmla="*/ 0 h 1676400"/>
              <a:gd name="connsiteX2-15" fmla="*/ 3162869 w 3367585"/>
              <a:gd name="connsiteY2-16" fmla="*/ 1676400 h 1676400"/>
              <a:gd name="connsiteX3-17" fmla="*/ 0 w 3367585"/>
              <a:gd name="connsiteY3-18" fmla="*/ 1676400 h 1676400"/>
              <a:gd name="connsiteX4-19" fmla="*/ 395785 w 3367585"/>
              <a:gd name="connsiteY4-20" fmla="*/ 0 h 1676400"/>
              <a:gd name="connsiteX0-21" fmla="*/ 395785 w 3367585"/>
              <a:gd name="connsiteY0-22" fmla="*/ 0 h 1676400"/>
              <a:gd name="connsiteX1-23" fmla="*/ 3367585 w 3367585"/>
              <a:gd name="connsiteY1-24" fmla="*/ 0 h 1676400"/>
              <a:gd name="connsiteX2-25" fmla="*/ 3067335 w 3367585"/>
              <a:gd name="connsiteY2-26" fmla="*/ 1676400 h 1676400"/>
              <a:gd name="connsiteX3-27" fmla="*/ 0 w 3367585"/>
              <a:gd name="connsiteY3-28" fmla="*/ 1676400 h 1676400"/>
              <a:gd name="connsiteX4-29" fmla="*/ 395785 w 3367585"/>
              <a:gd name="connsiteY4-30" fmla="*/ 0 h 1676400"/>
              <a:gd name="connsiteX0-31" fmla="*/ 463900 w 3435700"/>
              <a:gd name="connsiteY0-32" fmla="*/ 0 h 1676400"/>
              <a:gd name="connsiteX1-33" fmla="*/ 3435700 w 3435700"/>
              <a:gd name="connsiteY1-34" fmla="*/ 0 h 1676400"/>
              <a:gd name="connsiteX2-35" fmla="*/ 3135450 w 3435700"/>
              <a:gd name="connsiteY2-36" fmla="*/ 1676400 h 1676400"/>
              <a:gd name="connsiteX3-37" fmla="*/ 0 w 3435700"/>
              <a:gd name="connsiteY3-38" fmla="*/ 1676400 h 1676400"/>
              <a:gd name="connsiteX4-39" fmla="*/ 463900 w 3435700"/>
              <a:gd name="connsiteY4-40" fmla="*/ 0 h 1676400"/>
              <a:gd name="connsiteX0-41" fmla="*/ 463900 w 3435700"/>
              <a:gd name="connsiteY0-42" fmla="*/ 0 h 1688189"/>
              <a:gd name="connsiteX1-43" fmla="*/ 3435700 w 3435700"/>
              <a:gd name="connsiteY1-44" fmla="*/ 0 h 1688189"/>
              <a:gd name="connsiteX2-45" fmla="*/ 3080958 w 3435700"/>
              <a:gd name="connsiteY2-46" fmla="*/ 1688189 h 1688189"/>
              <a:gd name="connsiteX3-47" fmla="*/ 0 w 3435700"/>
              <a:gd name="connsiteY3-48" fmla="*/ 1676400 h 1688189"/>
              <a:gd name="connsiteX4-49" fmla="*/ 463900 w 3435700"/>
              <a:gd name="connsiteY4-50" fmla="*/ 0 h 1688189"/>
              <a:gd name="connsiteX0-51" fmla="*/ 463900 w 3435700"/>
              <a:gd name="connsiteY0-52" fmla="*/ 0 h 1676400"/>
              <a:gd name="connsiteX1-53" fmla="*/ 3435700 w 3435700"/>
              <a:gd name="connsiteY1-54" fmla="*/ 0 h 1676400"/>
              <a:gd name="connsiteX2-55" fmla="*/ 3108205 w 3435700"/>
              <a:gd name="connsiteY2-56" fmla="*/ 1676400 h 1676400"/>
              <a:gd name="connsiteX3-57" fmla="*/ 0 w 3435700"/>
              <a:gd name="connsiteY3-58" fmla="*/ 1676400 h 1676400"/>
              <a:gd name="connsiteX4-59" fmla="*/ 463900 w 3435700"/>
              <a:gd name="connsiteY4-60" fmla="*/ 0 h 1676400"/>
              <a:gd name="connsiteX0-61" fmla="*/ 14338 w 2986138"/>
              <a:gd name="connsiteY0-62" fmla="*/ 0 h 1676400"/>
              <a:gd name="connsiteX1-63" fmla="*/ 2986138 w 2986138"/>
              <a:gd name="connsiteY1-64" fmla="*/ 0 h 1676400"/>
              <a:gd name="connsiteX2-65" fmla="*/ 2658643 w 2986138"/>
              <a:gd name="connsiteY2-66" fmla="*/ 1676400 h 1676400"/>
              <a:gd name="connsiteX3-67" fmla="*/ 0 w 2986138"/>
              <a:gd name="connsiteY3-68" fmla="*/ 1676400 h 1676400"/>
              <a:gd name="connsiteX4-69" fmla="*/ 14338 w 2986138"/>
              <a:gd name="connsiteY4-70" fmla="*/ 0 h 1676400"/>
              <a:gd name="connsiteX0-71" fmla="*/ 715 w 2972515"/>
              <a:gd name="connsiteY0-72" fmla="*/ 0 h 1676400"/>
              <a:gd name="connsiteX1-73" fmla="*/ 2972515 w 2972515"/>
              <a:gd name="connsiteY1-74" fmla="*/ 0 h 1676400"/>
              <a:gd name="connsiteX2-75" fmla="*/ 2645020 w 2972515"/>
              <a:gd name="connsiteY2-76" fmla="*/ 1676400 h 1676400"/>
              <a:gd name="connsiteX3-77" fmla="*/ 0 w 2972515"/>
              <a:gd name="connsiteY3-78" fmla="*/ 1676400 h 1676400"/>
              <a:gd name="connsiteX4-79" fmla="*/ 715 w 2972515"/>
              <a:gd name="connsiteY4-80" fmla="*/ 0 h 1676400"/>
              <a:gd name="connsiteX0-81" fmla="*/ 715 w 2972515"/>
              <a:gd name="connsiteY0-82" fmla="*/ 0 h 1688189"/>
              <a:gd name="connsiteX1-83" fmla="*/ 2972515 w 2972515"/>
              <a:gd name="connsiteY1-84" fmla="*/ 0 h 1688189"/>
              <a:gd name="connsiteX2-85" fmla="*/ 2958353 w 2972515"/>
              <a:gd name="connsiteY2-86" fmla="*/ 1688189 h 1688189"/>
              <a:gd name="connsiteX3-87" fmla="*/ 0 w 2972515"/>
              <a:gd name="connsiteY3-88" fmla="*/ 1676400 h 1688189"/>
              <a:gd name="connsiteX4-89" fmla="*/ 715 w 2972515"/>
              <a:gd name="connsiteY4-90" fmla="*/ 0 h 1688189"/>
              <a:gd name="connsiteX0-91" fmla="*/ 715 w 2985600"/>
              <a:gd name="connsiteY0-92" fmla="*/ 0 h 1676401"/>
              <a:gd name="connsiteX1-93" fmla="*/ 2972515 w 2985600"/>
              <a:gd name="connsiteY1-94" fmla="*/ 0 h 1676401"/>
              <a:gd name="connsiteX2-95" fmla="*/ 2985600 w 2985600"/>
              <a:gd name="connsiteY2-96" fmla="*/ 1676401 h 1676401"/>
              <a:gd name="connsiteX3-97" fmla="*/ 0 w 2985600"/>
              <a:gd name="connsiteY3-98" fmla="*/ 1676400 h 1676401"/>
              <a:gd name="connsiteX4-99" fmla="*/ 715 w 2985600"/>
              <a:gd name="connsiteY4-100" fmla="*/ 0 h 1676401"/>
              <a:gd name="connsiteX0-101" fmla="*/ 715 w 2985600"/>
              <a:gd name="connsiteY0-102" fmla="*/ 0 h 1676400"/>
              <a:gd name="connsiteX1-103" fmla="*/ 2972515 w 2985600"/>
              <a:gd name="connsiteY1-104" fmla="*/ 0 h 1676400"/>
              <a:gd name="connsiteX2-105" fmla="*/ 2985600 w 2985600"/>
              <a:gd name="connsiteY2-106" fmla="*/ 1664612 h 1676400"/>
              <a:gd name="connsiteX3-107" fmla="*/ 0 w 2985600"/>
              <a:gd name="connsiteY3-108" fmla="*/ 1676400 h 1676400"/>
              <a:gd name="connsiteX4-109" fmla="*/ 715 w 2985600"/>
              <a:gd name="connsiteY4-110" fmla="*/ 0 h 1676400"/>
              <a:gd name="connsiteX0-111" fmla="*/ 715 w 3012846"/>
              <a:gd name="connsiteY0-112" fmla="*/ 0 h 1688190"/>
              <a:gd name="connsiteX1-113" fmla="*/ 2972515 w 3012846"/>
              <a:gd name="connsiteY1-114" fmla="*/ 0 h 1688190"/>
              <a:gd name="connsiteX2-115" fmla="*/ 3012846 w 3012846"/>
              <a:gd name="connsiteY2-116" fmla="*/ 1688190 h 1688190"/>
              <a:gd name="connsiteX3-117" fmla="*/ 0 w 3012846"/>
              <a:gd name="connsiteY3-118" fmla="*/ 1676400 h 1688190"/>
              <a:gd name="connsiteX4-119" fmla="*/ 715 w 3012846"/>
              <a:gd name="connsiteY4-120" fmla="*/ 0 h 1688190"/>
              <a:gd name="connsiteX0-121" fmla="*/ 715 w 2972515"/>
              <a:gd name="connsiteY0-122" fmla="*/ 0 h 1676400"/>
              <a:gd name="connsiteX1-123" fmla="*/ 2972515 w 2972515"/>
              <a:gd name="connsiteY1-124" fmla="*/ 0 h 1676400"/>
              <a:gd name="connsiteX2-125" fmla="*/ 2971977 w 2972515"/>
              <a:gd name="connsiteY2-126" fmla="*/ 1664612 h 1676400"/>
              <a:gd name="connsiteX3-127" fmla="*/ 0 w 2972515"/>
              <a:gd name="connsiteY3-128" fmla="*/ 1676400 h 1676400"/>
              <a:gd name="connsiteX4-129" fmla="*/ 715 w 2972515"/>
              <a:gd name="connsiteY4-130" fmla="*/ 0 h 1676400"/>
              <a:gd name="connsiteX0-131" fmla="*/ 715 w 2972515"/>
              <a:gd name="connsiteY0-132" fmla="*/ 0 h 1676402"/>
              <a:gd name="connsiteX1-133" fmla="*/ 2972515 w 2972515"/>
              <a:gd name="connsiteY1-134" fmla="*/ 0 h 1676402"/>
              <a:gd name="connsiteX2-135" fmla="*/ 2971977 w 2972515"/>
              <a:gd name="connsiteY2-136" fmla="*/ 1676402 h 1676402"/>
              <a:gd name="connsiteX3-137" fmla="*/ 0 w 2972515"/>
              <a:gd name="connsiteY3-138" fmla="*/ 1676400 h 1676402"/>
              <a:gd name="connsiteX4-139" fmla="*/ 715 w 2972515"/>
              <a:gd name="connsiteY4-140" fmla="*/ 0 h 16764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182880" rIns="0"/>
          <a:lstStyle>
            <a:lvl1pPr marL="0" indent="0" algn="thaiDist">
              <a:buFontTx/>
              <a:buNone/>
              <a:defRPr sz="2800" b="0">
                <a:solidFill>
                  <a:srgbClr val="EB2429"/>
                </a:solidFill>
                <a:sym typeface="Wingdings" panose="0500000000000000000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a:t>
            </a:r>
            <a:endParaRPr lang="en-US" dirty="0"/>
          </a:p>
        </p:txBody>
      </p:sp>
      <p:sp>
        <p:nvSpPr>
          <p:cNvPr id="17" name="Text Placeholder 30"/>
          <p:cNvSpPr>
            <a:spLocks noGrp="1"/>
          </p:cNvSpPr>
          <p:nvPr>
            <p:ph type="body" sz="quarter" idx="25"/>
          </p:nvPr>
        </p:nvSpPr>
        <p:spPr>
          <a:xfrm>
            <a:off x="4191000" y="3172968"/>
            <a:ext cx="4611624" cy="429006"/>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1" fmla="*/ 395785 w 3367585"/>
              <a:gd name="connsiteY0-2" fmla="*/ 0 h 1676400"/>
              <a:gd name="connsiteX1-3" fmla="*/ 3367585 w 3367585"/>
              <a:gd name="connsiteY1-4" fmla="*/ 0 h 1676400"/>
              <a:gd name="connsiteX2-5" fmla="*/ 3367585 w 3367585"/>
              <a:gd name="connsiteY2-6" fmla="*/ 1676400 h 1676400"/>
              <a:gd name="connsiteX3-7" fmla="*/ 0 w 3367585"/>
              <a:gd name="connsiteY3-8" fmla="*/ 1676400 h 1676400"/>
              <a:gd name="connsiteX4-9" fmla="*/ 395785 w 3367585"/>
              <a:gd name="connsiteY4-10" fmla="*/ 0 h 1676400"/>
              <a:gd name="connsiteX0-11" fmla="*/ 395785 w 3367585"/>
              <a:gd name="connsiteY0-12" fmla="*/ 0 h 1676400"/>
              <a:gd name="connsiteX1-13" fmla="*/ 3367585 w 3367585"/>
              <a:gd name="connsiteY1-14" fmla="*/ 0 h 1676400"/>
              <a:gd name="connsiteX2-15" fmla="*/ 3162869 w 3367585"/>
              <a:gd name="connsiteY2-16" fmla="*/ 1676400 h 1676400"/>
              <a:gd name="connsiteX3-17" fmla="*/ 0 w 3367585"/>
              <a:gd name="connsiteY3-18" fmla="*/ 1676400 h 1676400"/>
              <a:gd name="connsiteX4-19" fmla="*/ 395785 w 3367585"/>
              <a:gd name="connsiteY4-20" fmla="*/ 0 h 1676400"/>
              <a:gd name="connsiteX0-21" fmla="*/ 395785 w 3367585"/>
              <a:gd name="connsiteY0-22" fmla="*/ 0 h 1676400"/>
              <a:gd name="connsiteX1-23" fmla="*/ 3367585 w 3367585"/>
              <a:gd name="connsiteY1-24" fmla="*/ 0 h 1676400"/>
              <a:gd name="connsiteX2-25" fmla="*/ 3067335 w 3367585"/>
              <a:gd name="connsiteY2-26" fmla="*/ 1676400 h 1676400"/>
              <a:gd name="connsiteX3-27" fmla="*/ 0 w 3367585"/>
              <a:gd name="connsiteY3-28" fmla="*/ 1676400 h 1676400"/>
              <a:gd name="connsiteX4-29" fmla="*/ 395785 w 3367585"/>
              <a:gd name="connsiteY4-30" fmla="*/ 0 h 1676400"/>
              <a:gd name="connsiteX0-31" fmla="*/ 463900 w 3435700"/>
              <a:gd name="connsiteY0-32" fmla="*/ 0 h 1676400"/>
              <a:gd name="connsiteX1-33" fmla="*/ 3435700 w 3435700"/>
              <a:gd name="connsiteY1-34" fmla="*/ 0 h 1676400"/>
              <a:gd name="connsiteX2-35" fmla="*/ 3135450 w 3435700"/>
              <a:gd name="connsiteY2-36" fmla="*/ 1676400 h 1676400"/>
              <a:gd name="connsiteX3-37" fmla="*/ 0 w 3435700"/>
              <a:gd name="connsiteY3-38" fmla="*/ 1676400 h 1676400"/>
              <a:gd name="connsiteX4-39" fmla="*/ 463900 w 3435700"/>
              <a:gd name="connsiteY4-40" fmla="*/ 0 h 1676400"/>
              <a:gd name="connsiteX0-41" fmla="*/ 463900 w 3435700"/>
              <a:gd name="connsiteY0-42" fmla="*/ 0 h 1688189"/>
              <a:gd name="connsiteX1-43" fmla="*/ 3435700 w 3435700"/>
              <a:gd name="connsiteY1-44" fmla="*/ 0 h 1688189"/>
              <a:gd name="connsiteX2-45" fmla="*/ 3080958 w 3435700"/>
              <a:gd name="connsiteY2-46" fmla="*/ 1688189 h 1688189"/>
              <a:gd name="connsiteX3-47" fmla="*/ 0 w 3435700"/>
              <a:gd name="connsiteY3-48" fmla="*/ 1676400 h 1688189"/>
              <a:gd name="connsiteX4-49" fmla="*/ 463900 w 3435700"/>
              <a:gd name="connsiteY4-50" fmla="*/ 0 h 1688189"/>
              <a:gd name="connsiteX0-51" fmla="*/ 463900 w 3435700"/>
              <a:gd name="connsiteY0-52" fmla="*/ 0 h 1676400"/>
              <a:gd name="connsiteX1-53" fmla="*/ 3435700 w 3435700"/>
              <a:gd name="connsiteY1-54" fmla="*/ 0 h 1676400"/>
              <a:gd name="connsiteX2-55" fmla="*/ 3108205 w 3435700"/>
              <a:gd name="connsiteY2-56" fmla="*/ 1676400 h 1676400"/>
              <a:gd name="connsiteX3-57" fmla="*/ 0 w 3435700"/>
              <a:gd name="connsiteY3-58" fmla="*/ 1676400 h 1676400"/>
              <a:gd name="connsiteX4-59" fmla="*/ 463900 w 3435700"/>
              <a:gd name="connsiteY4-60" fmla="*/ 0 h 1676400"/>
              <a:gd name="connsiteX0-61" fmla="*/ 14338 w 2986138"/>
              <a:gd name="connsiteY0-62" fmla="*/ 0 h 1676400"/>
              <a:gd name="connsiteX1-63" fmla="*/ 2986138 w 2986138"/>
              <a:gd name="connsiteY1-64" fmla="*/ 0 h 1676400"/>
              <a:gd name="connsiteX2-65" fmla="*/ 2658643 w 2986138"/>
              <a:gd name="connsiteY2-66" fmla="*/ 1676400 h 1676400"/>
              <a:gd name="connsiteX3-67" fmla="*/ 0 w 2986138"/>
              <a:gd name="connsiteY3-68" fmla="*/ 1676400 h 1676400"/>
              <a:gd name="connsiteX4-69" fmla="*/ 14338 w 2986138"/>
              <a:gd name="connsiteY4-70" fmla="*/ 0 h 1676400"/>
              <a:gd name="connsiteX0-71" fmla="*/ 715 w 2972515"/>
              <a:gd name="connsiteY0-72" fmla="*/ 0 h 1676400"/>
              <a:gd name="connsiteX1-73" fmla="*/ 2972515 w 2972515"/>
              <a:gd name="connsiteY1-74" fmla="*/ 0 h 1676400"/>
              <a:gd name="connsiteX2-75" fmla="*/ 2645020 w 2972515"/>
              <a:gd name="connsiteY2-76" fmla="*/ 1676400 h 1676400"/>
              <a:gd name="connsiteX3-77" fmla="*/ 0 w 2972515"/>
              <a:gd name="connsiteY3-78" fmla="*/ 1676400 h 1676400"/>
              <a:gd name="connsiteX4-79" fmla="*/ 715 w 2972515"/>
              <a:gd name="connsiteY4-80" fmla="*/ 0 h 1676400"/>
              <a:gd name="connsiteX0-81" fmla="*/ 715 w 2972515"/>
              <a:gd name="connsiteY0-82" fmla="*/ 0 h 1688189"/>
              <a:gd name="connsiteX1-83" fmla="*/ 2972515 w 2972515"/>
              <a:gd name="connsiteY1-84" fmla="*/ 0 h 1688189"/>
              <a:gd name="connsiteX2-85" fmla="*/ 2958353 w 2972515"/>
              <a:gd name="connsiteY2-86" fmla="*/ 1688189 h 1688189"/>
              <a:gd name="connsiteX3-87" fmla="*/ 0 w 2972515"/>
              <a:gd name="connsiteY3-88" fmla="*/ 1676400 h 1688189"/>
              <a:gd name="connsiteX4-89" fmla="*/ 715 w 2972515"/>
              <a:gd name="connsiteY4-90" fmla="*/ 0 h 1688189"/>
              <a:gd name="connsiteX0-91" fmla="*/ 715 w 2985600"/>
              <a:gd name="connsiteY0-92" fmla="*/ 0 h 1676401"/>
              <a:gd name="connsiteX1-93" fmla="*/ 2972515 w 2985600"/>
              <a:gd name="connsiteY1-94" fmla="*/ 0 h 1676401"/>
              <a:gd name="connsiteX2-95" fmla="*/ 2985600 w 2985600"/>
              <a:gd name="connsiteY2-96" fmla="*/ 1676401 h 1676401"/>
              <a:gd name="connsiteX3-97" fmla="*/ 0 w 2985600"/>
              <a:gd name="connsiteY3-98" fmla="*/ 1676400 h 1676401"/>
              <a:gd name="connsiteX4-99" fmla="*/ 715 w 2985600"/>
              <a:gd name="connsiteY4-100" fmla="*/ 0 h 1676401"/>
              <a:gd name="connsiteX0-101" fmla="*/ 715 w 2985600"/>
              <a:gd name="connsiteY0-102" fmla="*/ 0 h 1676400"/>
              <a:gd name="connsiteX1-103" fmla="*/ 2972515 w 2985600"/>
              <a:gd name="connsiteY1-104" fmla="*/ 0 h 1676400"/>
              <a:gd name="connsiteX2-105" fmla="*/ 2985600 w 2985600"/>
              <a:gd name="connsiteY2-106" fmla="*/ 1664612 h 1676400"/>
              <a:gd name="connsiteX3-107" fmla="*/ 0 w 2985600"/>
              <a:gd name="connsiteY3-108" fmla="*/ 1676400 h 1676400"/>
              <a:gd name="connsiteX4-109" fmla="*/ 715 w 2985600"/>
              <a:gd name="connsiteY4-110" fmla="*/ 0 h 1676400"/>
              <a:gd name="connsiteX0-111" fmla="*/ 715 w 3012846"/>
              <a:gd name="connsiteY0-112" fmla="*/ 0 h 1688190"/>
              <a:gd name="connsiteX1-113" fmla="*/ 2972515 w 3012846"/>
              <a:gd name="connsiteY1-114" fmla="*/ 0 h 1688190"/>
              <a:gd name="connsiteX2-115" fmla="*/ 3012846 w 3012846"/>
              <a:gd name="connsiteY2-116" fmla="*/ 1688190 h 1688190"/>
              <a:gd name="connsiteX3-117" fmla="*/ 0 w 3012846"/>
              <a:gd name="connsiteY3-118" fmla="*/ 1676400 h 1688190"/>
              <a:gd name="connsiteX4-119" fmla="*/ 715 w 3012846"/>
              <a:gd name="connsiteY4-120" fmla="*/ 0 h 1688190"/>
              <a:gd name="connsiteX0-121" fmla="*/ 715 w 2972515"/>
              <a:gd name="connsiteY0-122" fmla="*/ 0 h 1676400"/>
              <a:gd name="connsiteX1-123" fmla="*/ 2972515 w 2972515"/>
              <a:gd name="connsiteY1-124" fmla="*/ 0 h 1676400"/>
              <a:gd name="connsiteX2-125" fmla="*/ 2971977 w 2972515"/>
              <a:gd name="connsiteY2-126" fmla="*/ 1664612 h 1676400"/>
              <a:gd name="connsiteX3-127" fmla="*/ 0 w 2972515"/>
              <a:gd name="connsiteY3-128" fmla="*/ 1676400 h 1676400"/>
              <a:gd name="connsiteX4-129" fmla="*/ 715 w 2972515"/>
              <a:gd name="connsiteY4-130" fmla="*/ 0 h 1676400"/>
              <a:gd name="connsiteX0-131" fmla="*/ 715 w 2972515"/>
              <a:gd name="connsiteY0-132" fmla="*/ 0 h 1676402"/>
              <a:gd name="connsiteX1-133" fmla="*/ 2972515 w 2972515"/>
              <a:gd name="connsiteY1-134" fmla="*/ 0 h 1676402"/>
              <a:gd name="connsiteX2-135" fmla="*/ 2971977 w 2972515"/>
              <a:gd name="connsiteY2-136" fmla="*/ 1676402 h 1676402"/>
              <a:gd name="connsiteX3-137" fmla="*/ 0 w 2972515"/>
              <a:gd name="connsiteY3-138" fmla="*/ 1676400 h 1676402"/>
              <a:gd name="connsiteX4-139" fmla="*/ 715 w 2972515"/>
              <a:gd name="connsiteY4-140" fmla="*/ 0 h 16764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91440" rIns="109728" anchor="ctr"/>
          <a:lstStyle>
            <a:lvl1pPr marL="0" indent="0" algn="thaiDist">
              <a:buFontTx/>
              <a:buNone/>
              <a:defRPr sz="1100">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endParaRPr lang="en-US" dirty="0"/>
          </a:p>
        </p:txBody>
      </p:sp>
      <p:sp>
        <p:nvSpPr>
          <p:cNvPr id="18" name="Text Placeholder 30"/>
          <p:cNvSpPr>
            <a:spLocks noGrp="1"/>
          </p:cNvSpPr>
          <p:nvPr>
            <p:ph type="body" sz="quarter" idx="26" hasCustomPrompt="1"/>
          </p:nvPr>
        </p:nvSpPr>
        <p:spPr>
          <a:xfrm>
            <a:off x="3581400" y="3105150"/>
            <a:ext cx="457200" cy="429006"/>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1" fmla="*/ 395785 w 3367585"/>
              <a:gd name="connsiteY0-2" fmla="*/ 0 h 1676400"/>
              <a:gd name="connsiteX1-3" fmla="*/ 3367585 w 3367585"/>
              <a:gd name="connsiteY1-4" fmla="*/ 0 h 1676400"/>
              <a:gd name="connsiteX2-5" fmla="*/ 3367585 w 3367585"/>
              <a:gd name="connsiteY2-6" fmla="*/ 1676400 h 1676400"/>
              <a:gd name="connsiteX3-7" fmla="*/ 0 w 3367585"/>
              <a:gd name="connsiteY3-8" fmla="*/ 1676400 h 1676400"/>
              <a:gd name="connsiteX4-9" fmla="*/ 395785 w 3367585"/>
              <a:gd name="connsiteY4-10" fmla="*/ 0 h 1676400"/>
              <a:gd name="connsiteX0-11" fmla="*/ 395785 w 3367585"/>
              <a:gd name="connsiteY0-12" fmla="*/ 0 h 1676400"/>
              <a:gd name="connsiteX1-13" fmla="*/ 3367585 w 3367585"/>
              <a:gd name="connsiteY1-14" fmla="*/ 0 h 1676400"/>
              <a:gd name="connsiteX2-15" fmla="*/ 3162869 w 3367585"/>
              <a:gd name="connsiteY2-16" fmla="*/ 1676400 h 1676400"/>
              <a:gd name="connsiteX3-17" fmla="*/ 0 w 3367585"/>
              <a:gd name="connsiteY3-18" fmla="*/ 1676400 h 1676400"/>
              <a:gd name="connsiteX4-19" fmla="*/ 395785 w 3367585"/>
              <a:gd name="connsiteY4-20" fmla="*/ 0 h 1676400"/>
              <a:gd name="connsiteX0-21" fmla="*/ 395785 w 3367585"/>
              <a:gd name="connsiteY0-22" fmla="*/ 0 h 1676400"/>
              <a:gd name="connsiteX1-23" fmla="*/ 3367585 w 3367585"/>
              <a:gd name="connsiteY1-24" fmla="*/ 0 h 1676400"/>
              <a:gd name="connsiteX2-25" fmla="*/ 3067335 w 3367585"/>
              <a:gd name="connsiteY2-26" fmla="*/ 1676400 h 1676400"/>
              <a:gd name="connsiteX3-27" fmla="*/ 0 w 3367585"/>
              <a:gd name="connsiteY3-28" fmla="*/ 1676400 h 1676400"/>
              <a:gd name="connsiteX4-29" fmla="*/ 395785 w 3367585"/>
              <a:gd name="connsiteY4-30" fmla="*/ 0 h 1676400"/>
              <a:gd name="connsiteX0-31" fmla="*/ 463900 w 3435700"/>
              <a:gd name="connsiteY0-32" fmla="*/ 0 h 1676400"/>
              <a:gd name="connsiteX1-33" fmla="*/ 3435700 w 3435700"/>
              <a:gd name="connsiteY1-34" fmla="*/ 0 h 1676400"/>
              <a:gd name="connsiteX2-35" fmla="*/ 3135450 w 3435700"/>
              <a:gd name="connsiteY2-36" fmla="*/ 1676400 h 1676400"/>
              <a:gd name="connsiteX3-37" fmla="*/ 0 w 3435700"/>
              <a:gd name="connsiteY3-38" fmla="*/ 1676400 h 1676400"/>
              <a:gd name="connsiteX4-39" fmla="*/ 463900 w 3435700"/>
              <a:gd name="connsiteY4-40" fmla="*/ 0 h 1676400"/>
              <a:gd name="connsiteX0-41" fmla="*/ 463900 w 3435700"/>
              <a:gd name="connsiteY0-42" fmla="*/ 0 h 1688189"/>
              <a:gd name="connsiteX1-43" fmla="*/ 3435700 w 3435700"/>
              <a:gd name="connsiteY1-44" fmla="*/ 0 h 1688189"/>
              <a:gd name="connsiteX2-45" fmla="*/ 3080958 w 3435700"/>
              <a:gd name="connsiteY2-46" fmla="*/ 1688189 h 1688189"/>
              <a:gd name="connsiteX3-47" fmla="*/ 0 w 3435700"/>
              <a:gd name="connsiteY3-48" fmla="*/ 1676400 h 1688189"/>
              <a:gd name="connsiteX4-49" fmla="*/ 463900 w 3435700"/>
              <a:gd name="connsiteY4-50" fmla="*/ 0 h 1688189"/>
              <a:gd name="connsiteX0-51" fmla="*/ 463900 w 3435700"/>
              <a:gd name="connsiteY0-52" fmla="*/ 0 h 1676400"/>
              <a:gd name="connsiteX1-53" fmla="*/ 3435700 w 3435700"/>
              <a:gd name="connsiteY1-54" fmla="*/ 0 h 1676400"/>
              <a:gd name="connsiteX2-55" fmla="*/ 3108205 w 3435700"/>
              <a:gd name="connsiteY2-56" fmla="*/ 1676400 h 1676400"/>
              <a:gd name="connsiteX3-57" fmla="*/ 0 w 3435700"/>
              <a:gd name="connsiteY3-58" fmla="*/ 1676400 h 1676400"/>
              <a:gd name="connsiteX4-59" fmla="*/ 463900 w 3435700"/>
              <a:gd name="connsiteY4-60" fmla="*/ 0 h 1676400"/>
              <a:gd name="connsiteX0-61" fmla="*/ 14338 w 2986138"/>
              <a:gd name="connsiteY0-62" fmla="*/ 0 h 1676400"/>
              <a:gd name="connsiteX1-63" fmla="*/ 2986138 w 2986138"/>
              <a:gd name="connsiteY1-64" fmla="*/ 0 h 1676400"/>
              <a:gd name="connsiteX2-65" fmla="*/ 2658643 w 2986138"/>
              <a:gd name="connsiteY2-66" fmla="*/ 1676400 h 1676400"/>
              <a:gd name="connsiteX3-67" fmla="*/ 0 w 2986138"/>
              <a:gd name="connsiteY3-68" fmla="*/ 1676400 h 1676400"/>
              <a:gd name="connsiteX4-69" fmla="*/ 14338 w 2986138"/>
              <a:gd name="connsiteY4-70" fmla="*/ 0 h 1676400"/>
              <a:gd name="connsiteX0-71" fmla="*/ 715 w 2972515"/>
              <a:gd name="connsiteY0-72" fmla="*/ 0 h 1676400"/>
              <a:gd name="connsiteX1-73" fmla="*/ 2972515 w 2972515"/>
              <a:gd name="connsiteY1-74" fmla="*/ 0 h 1676400"/>
              <a:gd name="connsiteX2-75" fmla="*/ 2645020 w 2972515"/>
              <a:gd name="connsiteY2-76" fmla="*/ 1676400 h 1676400"/>
              <a:gd name="connsiteX3-77" fmla="*/ 0 w 2972515"/>
              <a:gd name="connsiteY3-78" fmla="*/ 1676400 h 1676400"/>
              <a:gd name="connsiteX4-79" fmla="*/ 715 w 2972515"/>
              <a:gd name="connsiteY4-80" fmla="*/ 0 h 1676400"/>
              <a:gd name="connsiteX0-81" fmla="*/ 715 w 2972515"/>
              <a:gd name="connsiteY0-82" fmla="*/ 0 h 1688189"/>
              <a:gd name="connsiteX1-83" fmla="*/ 2972515 w 2972515"/>
              <a:gd name="connsiteY1-84" fmla="*/ 0 h 1688189"/>
              <a:gd name="connsiteX2-85" fmla="*/ 2958353 w 2972515"/>
              <a:gd name="connsiteY2-86" fmla="*/ 1688189 h 1688189"/>
              <a:gd name="connsiteX3-87" fmla="*/ 0 w 2972515"/>
              <a:gd name="connsiteY3-88" fmla="*/ 1676400 h 1688189"/>
              <a:gd name="connsiteX4-89" fmla="*/ 715 w 2972515"/>
              <a:gd name="connsiteY4-90" fmla="*/ 0 h 1688189"/>
              <a:gd name="connsiteX0-91" fmla="*/ 715 w 2985600"/>
              <a:gd name="connsiteY0-92" fmla="*/ 0 h 1676401"/>
              <a:gd name="connsiteX1-93" fmla="*/ 2972515 w 2985600"/>
              <a:gd name="connsiteY1-94" fmla="*/ 0 h 1676401"/>
              <a:gd name="connsiteX2-95" fmla="*/ 2985600 w 2985600"/>
              <a:gd name="connsiteY2-96" fmla="*/ 1676401 h 1676401"/>
              <a:gd name="connsiteX3-97" fmla="*/ 0 w 2985600"/>
              <a:gd name="connsiteY3-98" fmla="*/ 1676400 h 1676401"/>
              <a:gd name="connsiteX4-99" fmla="*/ 715 w 2985600"/>
              <a:gd name="connsiteY4-100" fmla="*/ 0 h 1676401"/>
              <a:gd name="connsiteX0-101" fmla="*/ 715 w 2985600"/>
              <a:gd name="connsiteY0-102" fmla="*/ 0 h 1676400"/>
              <a:gd name="connsiteX1-103" fmla="*/ 2972515 w 2985600"/>
              <a:gd name="connsiteY1-104" fmla="*/ 0 h 1676400"/>
              <a:gd name="connsiteX2-105" fmla="*/ 2985600 w 2985600"/>
              <a:gd name="connsiteY2-106" fmla="*/ 1664612 h 1676400"/>
              <a:gd name="connsiteX3-107" fmla="*/ 0 w 2985600"/>
              <a:gd name="connsiteY3-108" fmla="*/ 1676400 h 1676400"/>
              <a:gd name="connsiteX4-109" fmla="*/ 715 w 2985600"/>
              <a:gd name="connsiteY4-110" fmla="*/ 0 h 1676400"/>
              <a:gd name="connsiteX0-111" fmla="*/ 715 w 3012846"/>
              <a:gd name="connsiteY0-112" fmla="*/ 0 h 1688190"/>
              <a:gd name="connsiteX1-113" fmla="*/ 2972515 w 3012846"/>
              <a:gd name="connsiteY1-114" fmla="*/ 0 h 1688190"/>
              <a:gd name="connsiteX2-115" fmla="*/ 3012846 w 3012846"/>
              <a:gd name="connsiteY2-116" fmla="*/ 1688190 h 1688190"/>
              <a:gd name="connsiteX3-117" fmla="*/ 0 w 3012846"/>
              <a:gd name="connsiteY3-118" fmla="*/ 1676400 h 1688190"/>
              <a:gd name="connsiteX4-119" fmla="*/ 715 w 3012846"/>
              <a:gd name="connsiteY4-120" fmla="*/ 0 h 1688190"/>
              <a:gd name="connsiteX0-121" fmla="*/ 715 w 2972515"/>
              <a:gd name="connsiteY0-122" fmla="*/ 0 h 1676400"/>
              <a:gd name="connsiteX1-123" fmla="*/ 2972515 w 2972515"/>
              <a:gd name="connsiteY1-124" fmla="*/ 0 h 1676400"/>
              <a:gd name="connsiteX2-125" fmla="*/ 2971977 w 2972515"/>
              <a:gd name="connsiteY2-126" fmla="*/ 1664612 h 1676400"/>
              <a:gd name="connsiteX3-127" fmla="*/ 0 w 2972515"/>
              <a:gd name="connsiteY3-128" fmla="*/ 1676400 h 1676400"/>
              <a:gd name="connsiteX4-129" fmla="*/ 715 w 2972515"/>
              <a:gd name="connsiteY4-130" fmla="*/ 0 h 1676400"/>
              <a:gd name="connsiteX0-131" fmla="*/ 715 w 2972515"/>
              <a:gd name="connsiteY0-132" fmla="*/ 0 h 1676402"/>
              <a:gd name="connsiteX1-133" fmla="*/ 2972515 w 2972515"/>
              <a:gd name="connsiteY1-134" fmla="*/ 0 h 1676402"/>
              <a:gd name="connsiteX2-135" fmla="*/ 2971977 w 2972515"/>
              <a:gd name="connsiteY2-136" fmla="*/ 1676402 h 1676402"/>
              <a:gd name="connsiteX3-137" fmla="*/ 0 w 2972515"/>
              <a:gd name="connsiteY3-138" fmla="*/ 1676400 h 1676402"/>
              <a:gd name="connsiteX4-139" fmla="*/ 715 w 2972515"/>
              <a:gd name="connsiteY4-140" fmla="*/ 0 h 16764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182880" rIns="0"/>
          <a:lstStyle>
            <a:lvl1pPr marL="0" indent="0" algn="thaiDist">
              <a:buFontTx/>
              <a:buNone/>
              <a:defRPr sz="2800" b="0">
                <a:solidFill>
                  <a:srgbClr val="EB2429"/>
                </a:solidFill>
                <a:sym typeface="Wingdings" panose="0500000000000000000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a:t>
            </a:r>
            <a:endParaRPr lang="en-US" dirty="0"/>
          </a:p>
        </p:txBody>
      </p:sp>
      <p:sp>
        <p:nvSpPr>
          <p:cNvPr id="19" name="Text Placeholder 30"/>
          <p:cNvSpPr>
            <a:spLocks noGrp="1"/>
          </p:cNvSpPr>
          <p:nvPr>
            <p:ph type="body" sz="quarter" idx="27"/>
          </p:nvPr>
        </p:nvSpPr>
        <p:spPr>
          <a:xfrm>
            <a:off x="4191000" y="3590544"/>
            <a:ext cx="4611624" cy="429006"/>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1" fmla="*/ 395785 w 3367585"/>
              <a:gd name="connsiteY0-2" fmla="*/ 0 h 1676400"/>
              <a:gd name="connsiteX1-3" fmla="*/ 3367585 w 3367585"/>
              <a:gd name="connsiteY1-4" fmla="*/ 0 h 1676400"/>
              <a:gd name="connsiteX2-5" fmla="*/ 3367585 w 3367585"/>
              <a:gd name="connsiteY2-6" fmla="*/ 1676400 h 1676400"/>
              <a:gd name="connsiteX3-7" fmla="*/ 0 w 3367585"/>
              <a:gd name="connsiteY3-8" fmla="*/ 1676400 h 1676400"/>
              <a:gd name="connsiteX4-9" fmla="*/ 395785 w 3367585"/>
              <a:gd name="connsiteY4-10" fmla="*/ 0 h 1676400"/>
              <a:gd name="connsiteX0-11" fmla="*/ 395785 w 3367585"/>
              <a:gd name="connsiteY0-12" fmla="*/ 0 h 1676400"/>
              <a:gd name="connsiteX1-13" fmla="*/ 3367585 w 3367585"/>
              <a:gd name="connsiteY1-14" fmla="*/ 0 h 1676400"/>
              <a:gd name="connsiteX2-15" fmla="*/ 3162869 w 3367585"/>
              <a:gd name="connsiteY2-16" fmla="*/ 1676400 h 1676400"/>
              <a:gd name="connsiteX3-17" fmla="*/ 0 w 3367585"/>
              <a:gd name="connsiteY3-18" fmla="*/ 1676400 h 1676400"/>
              <a:gd name="connsiteX4-19" fmla="*/ 395785 w 3367585"/>
              <a:gd name="connsiteY4-20" fmla="*/ 0 h 1676400"/>
              <a:gd name="connsiteX0-21" fmla="*/ 395785 w 3367585"/>
              <a:gd name="connsiteY0-22" fmla="*/ 0 h 1676400"/>
              <a:gd name="connsiteX1-23" fmla="*/ 3367585 w 3367585"/>
              <a:gd name="connsiteY1-24" fmla="*/ 0 h 1676400"/>
              <a:gd name="connsiteX2-25" fmla="*/ 3067335 w 3367585"/>
              <a:gd name="connsiteY2-26" fmla="*/ 1676400 h 1676400"/>
              <a:gd name="connsiteX3-27" fmla="*/ 0 w 3367585"/>
              <a:gd name="connsiteY3-28" fmla="*/ 1676400 h 1676400"/>
              <a:gd name="connsiteX4-29" fmla="*/ 395785 w 3367585"/>
              <a:gd name="connsiteY4-30" fmla="*/ 0 h 1676400"/>
              <a:gd name="connsiteX0-31" fmla="*/ 463900 w 3435700"/>
              <a:gd name="connsiteY0-32" fmla="*/ 0 h 1676400"/>
              <a:gd name="connsiteX1-33" fmla="*/ 3435700 w 3435700"/>
              <a:gd name="connsiteY1-34" fmla="*/ 0 h 1676400"/>
              <a:gd name="connsiteX2-35" fmla="*/ 3135450 w 3435700"/>
              <a:gd name="connsiteY2-36" fmla="*/ 1676400 h 1676400"/>
              <a:gd name="connsiteX3-37" fmla="*/ 0 w 3435700"/>
              <a:gd name="connsiteY3-38" fmla="*/ 1676400 h 1676400"/>
              <a:gd name="connsiteX4-39" fmla="*/ 463900 w 3435700"/>
              <a:gd name="connsiteY4-40" fmla="*/ 0 h 1676400"/>
              <a:gd name="connsiteX0-41" fmla="*/ 463900 w 3435700"/>
              <a:gd name="connsiteY0-42" fmla="*/ 0 h 1688189"/>
              <a:gd name="connsiteX1-43" fmla="*/ 3435700 w 3435700"/>
              <a:gd name="connsiteY1-44" fmla="*/ 0 h 1688189"/>
              <a:gd name="connsiteX2-45" fmla="*/ 3080958 w 3435700"/>
              <a:gd name="connsiteY2-46" fmla="*/ 1688189 h 1688189"/>
              <a:gd name="connsiteX3-47" fmla="*/ 0 w 3435700"/>
              <a:gd name="connsiteY3-48" fmla="*/ 1676400 h 1688189"/>
              <a:gd name="connsiteX4-49" fmla="*/ 463900 w 3435700"/>
              <a:gd name="connsiteY4-50" fmla="*/ 0 h 1688189"/>
              <a:gd name="connsiteX0-51" fmla="*/ 463900 w 3435700"/>
              <a:gd name="connsiteY0-52" fmla="*/ 0 h 1676400"/>
              <a:gd name="connsiteX1-53" fmla="*/ 3435700 w 3435700"/>
              <a:gd name="connsiteY1-54" fmla="*/ 0 h 1676400"/>
              <a:gd name="connsiteX2-55" fmla="*/ 3108205 w 3435700"/>
              <a:gd name="connsiteY2-56" fmla="*/ 1676400 h 1676400"/>
              <a:gd name="connsiteX3-57" fmla="*/ 0 w 3435700"/>
              <a:gd name="connsiteY3-58" fmla="*/ 1676400 h 1676400"/>
              <a:gd name="connsiteX4-59" fmla="*/ 463900 w 3435700"/>
              <a:gd name="connsiteY4-60" fmla="*/ 0 h 1676400"/>
              <a:gd name="connsiteX0-61" fmla="*/ 14338 w 2986138"/>
              <a:gd name="connsiteY0-62" fmla="*/ 0 h 1676400"/>
              <a:gd name="connsiteX1-63" fmla="*/ 2986138 w 2986138"/>
              <a:gd name="connsiteY1-64" fmla="*/ 0 h 1676400"/>
              <a:gd name="connsiteX2-65" fmla="*/ 2658643 w 2986138"/>
              <a:gd name="connsiteY2-66" fmla="*/ 1676400 h 1676400"/>
              <a:gd name="connsiteX3-67" fmla="*/ 0 w 2986138"/>
              <a:gd name="connsiteY3-68" fmla="*/ 1676400 h 1676400"/>
              <a:gd name="connsiteX4-69" fmla="*/ 14338 w 2986138"/>
              <a:gd name="connsiteY4-70" fmla="*/ 0 h 1676400"/>
              <a:gd name="connsiteX0-71" fmla="*/ 715 w 2972515"/>
              <a:gd name="connsiteY0-72" fmla="*/ 0 h 1676400"/>
              <a:gd name="connsiteX1-73" fmla="*/ 2972515 w 2972515"/>
              <a:gd name="connsiteY1-74" fmla="*/ 0 h 1676400"/>
              <a:gd name="connsiteX2-75" fmla="*/ 2645020 w 2972515"/>
              <a:gd name="connsiteY2-76" fmla="*/ 1676400 h 1676400"/>
              <a:gd name="connsiteX3-77" fmla="*/ 0 w 2972515"/>
              <a:gd name="connsiteY3-78" fmla="*/ 1676400 h 1676400"/>
              <a:gd name="connsiteX4-79" fmla="*/ 715 w 2972515"/>
              <a:gd name="connsiteY4-80" fmla="*/ 0 h 1676400"/>
              <a:gd name="connsiteX0-81" fmla="*/ 715 w 2972515"/>
              <a:gd name="connsiteY0-82" fmla="*/ 0 h 1688189"/>
              <a:gd name="connsiteX1-83" fmla="*/ 2972515 w 2972515"/>
              <a:gd name="connsiteY1-84" fmla="*/ 0 h 1688189"/>
              <a:gd name="connsiteX2-85" fmla="*/ 2958353 w 2972515"/>
              <a:gd name="connsiteY2-86" fmla="*/ 1688189 h 1688189"/>
              <a:gd name="connsiteX3-87" fmla="*/ 0 w 2972515"/>
              <a:gd name="connsiteY3-88" fmla="*/ 1676400 h 1688189"/>
              <a:gd name="connsiteX4-89" fmla="*/ 715 w 2972515"/>
              <a:gd name="connsiteY4-90" fmla="*/ 0 h 1688189"/>
              <a:gd name="connsiteX0-91" fmla="*/ 715 w 2985600"/>
              <a:gd name="connsiteY0-92" fmla="*/ 0 h 1676401"/>
              <a:gd name="connsiteX1-93" fmla="*/ 2972515 w 2985600"/>
              <a:gd name="connsiteY1-94" fmla="*/ 0 h 1676401"/>
              <a:gd name="connsiteX2-95" fmla="*/ 2985600 w 2985600"/>
              <a:gd name="connsiteY2-96" fmla="*/ 1676401 h 1676401"/>
              <a:gd name="connsiteX3-97" fmla="*/ 0 w 2985600"/>
              <a:gd name="connsiteY3-98" fmla="*/ 1676400 h 1676401"/>
              <a:gd name="connsiteX4-99" fmla="*/ 715 w 2985600"/>
              <a:gd name="connsiteY4-100" fmla="*/ 0 h 1676401"/>
              <a:gd name="connsiteX0-101" fmla="*/ 715 w 2985600"/>
              <a:gd name="connsiteY0-102" fmla="*/ 0 h 1676400"/>
              <a:gd name="connsiteX1-103" fmla="*/ 2972515 w 2985600"/>
              <a:gd name="connsiteY1-104" fmla="*/ 0 h 1676400"/>
              <a:gd name="connsiteX2-105" fmla="*/ 2985600 w 2985600"/>
              <a:gd name="connsiteY2-106" fmla="*/ 1664612 h 1676400"/>
              <a:gd name="connsiteX3-107" fmla="*/ 0 w 2985600"/>
              <a:gd name="connsiteY3-108" fmla="*/ 1676400 h 1676400"/>
              <a:gd name="connsiteX4-109" fmla="*/ 715 w 2985600"/>
              <a:gd name="connsiteY4-110" fmla="*/ 0 h 1676400"/>
              <a:gd name="connsiteX0-111" fmla="*/ 715 w 3012846"/>
              <a:gd name="connsiteY0-112" fmla="*/ 0 h 1688190"/>
              <a:gd name="connsiteX1-113" fmla="*/ 2972515 w 3012846"/>
              <a:gd name="connsiteY1-114" fmla="*/ 0 h 1688190"/>
              <a:gd name="connsiteX2-115" fmla="*/ 3012846 w 3012846"/>
              <a:gd name="connsiteY2-116" fmla="*/ 1688190 h 1688190"/>
              <a:gd name="connsiteX3-117" fmla="*/ 0 w 3012846"/>
              <a:gd name="connsiteY3-118" fmla="*/ 1676400 h 1688190"/>
              <a:gd name="connsiteX4-119" fmla="*/ 715 w 3012846"/>
              <a:gd name="connsiteY4-120" fmla="*/ 0 h 1688190"/>
              <a:gd name="connsiteX0-121" fmla="*/ 715 w 2972515"/>
              <a:gd name="connsiteY0-122" fmla="*/ 0 h 1676400"/>
              <a:gd name="connsiteX1-123" fmla="*/ 2972515 w 2972515"/>
              <a:gd name="connsiteY1-124" fmla="*/ 0 h 1676400"/>
              <a:gd name="connsiteX2-125" fmla="*/ 2971977 w 2972515"/>
              <a:gd name="connsiteY2-126" fmla="*/ 1664612 h 1676400"/>
              <a:gd name="connsiteX3-127" fmla="*/ 0 w 2972515"/>
              <a:gd name="connsiteY3-128" fmla="*/ 1676400 h 1676400"/>
              <a:gd name="connsiteX4-129" fmla="*/ 715 w 2972515"/>
              <a:gd name="connsiteY4-130" fmla="*/ 0 h 1676400"/>
              <a:gd name="connsiteX0-131" fmla="*/ 715 w 2972515"/>
              <a:gd name="connsiteY0-132" fmla="*/ 0 h 1676402"/>
              <a:gd name="connsiteX1-133" fmla="*/ 2972515 w 2972515"/>
              <a:gd name="connsiteY1-134" fmla="*/ 0 h 1676402"/>
              <a:gd name="connsiteX2-135" fmla="*/ 2971977 w 2972515"/>
              <a:gd name="connsiteY2-136" fmla="*/ 1676402 h 1676402"/>
              <a:gd name="connsiteX3-137" fmla="*/ 0 w 2972515"/>
              <a:gd name="connsiteY3-138" fmla="*/ 1676400 h 1676402"/>
              <a:gd name="connsiteX4-139" fmla="*/ 715 w 2972515"/>
              <a:gd name="connsiteY4-140" fmla="*/ 0 h 16764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91440" rIns="109728" anchor="ctr"/>
          <a:lstStyle>
            <a:lvl1pPr marL="0" indent="0" algn="thaiDist">
              <a:buFontTx/>
              <a:buNone/>
              <a:defRPr sz="1100">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endParaRPr lang="en-US" dirty="0"/>
          </a:p>
        </p:txBody>
      </p:sp>
      <p:sp>
        <p:nvSpPr>
          <p:cNvPr id="20" name="Text Placeholder 30"/>
          <p:cNvSpPr>
            <a:spLocks noGrp="1"/>
          </p:cNvSpPr>
          <p:nvPr>
            <p:ph type="body" sz="quarter" idx="28" hasCustomPrompt="1"/>
          </p:nvPr>
        </p:nvSpPr>
        <p:spPr>
          <a:xfrm>
            <a:off x="3581400" y="3522726"/>
            <a:ext cx="457200" cy="429006"/>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1" fmla="*/ 395785 w 3367585"/>
              <a:gd name="connsiteY0-2" fmla="*/ 0 h 1676400"/>
              <a:gd name="connsiteX1-3" fmla="*/ 3367585 w 3367585"/>
              <a:gd name="connsiteY1-4" fmla="*/ 0 h 1676400"/>
              <a:gd name="connsiteX2-5" fmla="*/ 3367585 w 3367585"/>
              <a:gd name="connsiteY2-6" fmla="*/ 1676400 h 1676400"/>
              <a:gd name="connsiteX3-7" fmla="*/ 0 w 3367585"/>
              <a:gd name="connsiteY3-8" fmla="*/ 1676400 h 1676400"/>
              <a:gd name="connsiteX4-9" fmla="*/ 395785 w 3367585"/>
              <a:gd name="connsiteY4-10" fmla="*/ 0 h 1676400"/>
              <a:gd name="connsiteX0-11" fmla="*/ 395785 w 3367585"/>
              <a:gd name="connsiteY0-12" fmla="*/ 0 h 1676400"/>
              <a:gd name="connsiteX1-13" fmla="*/ 3367585 w 3367585"/>
              <a:gd name="connsiteY1-14" fmla="*/ 0 h 1676400"/>
              <a:gd name="connsiteX2-15" fmla="*/ 3162869 w 3367585"/>
              <a:gd name="connsiteY2-16" fmla="*/ 1676400 h 1676400"/>
              <a:gd name="connsiteX3-17" fmla="*/ 0 w 3367585"/>
              <a:gd name="connsiteY3-18" fmla="*/ 1676400 h 1676400"/>
              <a:gd name="connsiteX4-19" fmla="*/ 395785 w 3367585"/>
              <a:gd name="connsiteY4-20" fmla="*/ 0 h 1676400"/>
              <a:gd name="connsiteX0-21" fmla="*/ 395785 w 3367585"/>
              <a:gd name="connsiteY0-22" fmla="*/ 0 h 1676400"/>
              <a:gd name="connsiteX1-23" fmla="*/ 3367585 w 3367585"/>
              <a:gd name="connsiteY1-24" fmla="*/ 0 h 1676400"/>
              <a:gd name="connsiteX2-25" fmla="*/ 3067335 w 3367585"/>
              <a:gd name="connsiteY2-26" fmla="*/ 1676400 h 1676400"/>
              <a:gd name="connsiteX3-27" fmla="*/ 0 w 3367585"/>
              <a:gd name="connsiteY3-28" fmla="*/ 1676400 h 1676400"/>
              <a:gd name="connsiteX4-29" fmla="*/ 395785 w 3367585"/>
              <a:gd name="connsiteY4-30" fmla="*/ 0 h 1676400"/>
              <a:gd name="connsiteX0-31" fmla="*/ 463900 w 3435700"/>
              <a:gd name="connsiteY0-32" fmla="*/ 0 h 1676400"/>
              <a:gd name="connsiteX1-33" fmla="*/ 3435700 w 3435700"/>
              <a:gd name="connsiteY1-34" fmla="*/ 0 h 1676400"/>
              <a:gd name="connsiteX2-35" fmla="*/ 3135450 w 3435700"/>
              <a:gd name="connsiteY2-36" fmla="*/ 1676400 h 1676400"/>
              <a:gd name="connsiteX3-37" fmla="*/ 0 w 3435700"/>
              <a:gd name="connsiteY3-38" fmla="*/ 1676400 h 1676400"/>
              <a:gd name="connsiteX4-39" fmla="*/ 463900 w 3435700"/>
              <a:gd name="connsiteY4-40" fmla="*/ 0 h 1676400"/>
              <a:gd name="connsiteX0-41" fmla="*/ 463900 w 3435700"/>
              <a:gd name="connsiteY0-42" fmla="*/ 0 h 1688189"/>
              <a:gd name="connsiteX1-43" fmla="*/ 3435700 w 3435700"/>
              <a:gd name="connsiteY1-44" fmla="*/ 0 h 1688189"/>
              <a:gd name="connsiteX2-45" fmla="*/ 3080958 w 3435700"/>
              <a:gd name="connsiteY2-46" fmla="*/ 1688189 h 1688189"/>
              <a:gd name="connsiteX3-47" fmla="*/ 0 w 3435700"/>
              <a:gd name="connsiteY3-48" fmla="*/ 1676400 h 1688189"/>
              <a:gd name="connsiteX4-49" fmla="*/ 463900 w 3435700"/>
              <a:gd name="connsiteY4-50" fmla="*/ 0 h 1688189"/>
              <a:gd name="connsiteX0-51" fmla="*/ 463900 w 3435700"/>
              <a:gd name="connsiteY0-52" fmla="*/ 0 h 1676400"/>
              <a:gd name="connsiteX1-53" fmla="*/ 3435700 w 3435700"/>
              <a:gd name="connsiteY1-54" fmla="*/ 0 h 1676400"/>
              <a:gd name="connsiteX2-55" fmla="*/ 3108205 w 3435700"/>
              <a:gd name="connsiteY2-56" fmla="*/ 1676400 h 1676400"/>
              <a:gd name="connsiteX3-57" fmla="*/ 0 w 3435700"/>
              <a:gd name="connsiteY3-58" fmla="*/ 1676400 h 1676400"/>
              <a:gd name="connsiteX4-59" fmla="*/ 463900 w 3435700"/>
              <a:gd name="connsiteY4-60" fmla="*/ 0 h 1676400"/>
              <a:gd name="connsiteX0-61" fmla="*/ 14338 w 2986138"/>
              <a:gd name="connsiteY0-62" fmla="*/ 0 h 1676400"/>
              <a:gd name="connsiteX1-63" fmla="*/ 2986138 w 2986138"/>
              <a:gd name="connsiteY1-64" fmla="*/ 0 h 1676400"/>
              <a:gd name="connsiteX2-65" fmla="*/ 2658643 w 2986138"/>
              <a:gd name="connsiteY2-66" fmla="*/ 1676400 h 1676400"/>
              <a:gd name="connsiteX3-67" fmla="*/ 0 w 2986138"/>
              <a:gd name="connsiteY3-68" fmla="*/ 1676400 h 1676400"/>
              <a:gd name="connsiteX4-69" fmla="*/ 14338 w 2986138"/>
              <a:gd name="connsiteY4-70" fmla="*/ 0 h 1676400"/>
              <a:gd name="connsiteX0-71" fmla="*/ 715 w 2972515"/>
              <a:gd name="connsiteY0-72" fmla="*/ 0 h 1676400"/>
              <a:gd name="connsiteX1-73" fmla="*/ 2972515 w 2972515"/>
              <a:gd name="connsiteY1-74" fmla="*/ 0 h 1676400"/>
              <a:gd name="connsiteX2-75" fmla="*/ 2645020 w 2972515"/>
              <a:gd name="connsiteY2-76" fmla="*/ 1676400 h 1676400"/>
              <a:gd name="connsiteX3-77" fmla="*/ 0 w 2972515"/>
              <a:gd name="connsiteY3-78" fmla="*/ 1676400 h 1676400"/>
              <a:gd name="connsiteX4-79" fmla="*/ 715 w 2972515"/>
              <a:gd name="connsiteY4-80" fmla="*/ 0 h 1676400"/>
              <a:gd name="connsiteX0-81" fmla="*/ 715 w 2972515"/>
              <a:gd name="connsiteY0-82" fmla="*/ 0 h 1688189"/>
              <a:gd name="connsiteX1-83" fmla="*/ 2972515 w 2972515"/>
              <a:gd name="connsiteY1-84" fmla="*/ 0 h 1688189"/>
              <a:gd name="connsiteX2-85" fmla="*/ 2958353 w 2972515"/>
              <a:gd name="connsiteY2-86" fmla="*/ 1688189 h 1688189"/>
              <a:gd name="connsiteX3-87" fmla="*/ 0 w 2972515"/>
              <a:gd name="connsiteY3-88" fmla="*/ 1676400 h 1688189"/>
              <a:gd name="connsiteX4-89" fmla="*/ 715 w 2972515"/>
              <a:gd name="connsiteY4-90" fmla="*/ 0 h 1688189"/>
              <a:gd name="connsiteX0-91" fmla="*/ 715 w 2985600"/>
              <a:gd name="connsiteY0-92" fmla="*/ 0 h 1676401"/>
              <a:gd name="connsiteX1-93" fmla="*/ 2972515 w 2985600"/>
              <a:gd name="connsiteY1-94" fmla="*/ 0 h 1676401"/>
              <a:gd name="connsiteX2-95" fmla="*/ 2985600 w 2985600"/>
              <a:gd name="connsiteY2-96" fmla="*/ 1676401 h 1676401"/>
              <a:gd name="connsiteX3-97" fmla="*/ 0 w 2985600"/>
              <a:gd name="connsiteY3-98" fmla="*/ 1676400 h 1676401"/>
              <a:gd name="connsiteX4-99" fmla="*/ 715 w 2985600"/>
              <a:gd name="connsiteY4-100" fmla="*/ 0 h 1676401"/>
              <a:gd name="connsiteX0-101" fmla="*/ 715 w 2985600"/>
              <a:gd name="connsiteY0-102" fmla="*/ 0 h 1676400"/>
              <a:gd name="connsiteX1-103" fmla="*/ 2972515 w 2985600"/>
              <a:gd name="connsiteY1-104" fmla="*/ 0 h 1676400"/>
              <a:gd name="connsiteX2-105" fmla="*/ 2985600 w 2985600"/>
              <a:gd name="connsiteY2-106" fmla="*/ 1664612 h 1676400"/>
              <a:gd name="connsiteX3-107" fmla="*/ 0 w 2985600"/>
              <a:gd name="connsiteY3-108" fmla="*/ 1676400 h 1676400"/>
              <a:gd name="connsiteX4-109" fmla="*/ 715 w 2985600"/>
              <a:gd name="connsiteY4-110" fmla="*/ 0 h 1676400"/>
              <a:gd name="connsiteX0-111" fmla="*/ 715 w 3012846"/>
              <a:gd name="connsiteY0-112" fmla="*/ 0 h 1688190"/>
              <a:gd name="connsiteX1-113" fmla="*/ 2972515 w 3012846"/>
              <a:gd name="connsiteY1-114" fmla="*/ 0 h 1688190"/>
              <a:gd name="connsiteX2-115" fmla="*/ 3012846 w 3012846"/>
              <a:gd name="connsiteY2-116" fmla="*/ 1688190 h 1688190"/>
              <a:gd name="connsiteX3-117" fmla="*/ 0 w 3012846"/>
              <a:gd name="connsiteY3-118" fmla="*/ 1676400 h 1688190"/>
              <a:gd name="connsiteX4-119" fmla="*/ 715 w 3012846"/>
              <a:gd name="connsiteY4-120" fmla="*/ 0 h 1688190"/>
              <a:gd name="connsiteX0-121" fmla="*/ 715 w 2972515"/>
              <a:gd name="connsiteY0-122" fmla="*/ 0 h 1676400"/>
              <a:gd name="connsiteX1-123" fmla="*/ 2972515 w 2972515"/>
              <a:gd name="connsiteY1-124" fmla="*/ 0 h 1676400"/>
              <a:gd name="connsiteX2-125" fmla="*/ 2971977 w 2972515"/>
              <a:gd name="connsiteY2-126" fmla="*/ 1664612 h 1676400"/>
              <a:gd name="connsiteX3-127" fmla="*/ 0 w 2972515"/>
              <a:gd name="connsiteY3-128" fmla="*/ 1676400 h 1676400"/>
              <a:gd name="connsiteX4-129" fmla="*/ 715 w 2972515"/>
              <a:gd name="connsiteY4-130" fmla="*/ 0 h 1676400"/>
              <a:gd name="connsiteX0-131" fmla="*/ 715 w 2972515"/>
              <a:gd name="connsiteY0-132" fmla="*/ 0 h 1676402"/>
              <a:gd name="connsiteX1-133" fmla="*/ 2972515 w 2972515"/>
              <a:gd name="connsiteY1-134" fmla="*/ 0 h 1676402"/>
              <a:gd name="connsiteX2-135" fmla="*/ 2971977 w 2972515"/>
              <a:gd name="connsiteY2-136" fmla="*/ 1676402 h 1676402"/>
              <a:gd name="connsiteX3-137" fmla="*/ 0 w 2972515"/>
              <a:gd name="connsiteY3-138" fmla="*/ 1676400 h 1676402"/>
              <a:gd name="connsiteX4-139" fmla="*/ 715 w 2972515"/>
              <a:gd name="connsiteY4-140" fmla="*/ 0 h 16764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182880" rIns="0"/>
          <a:lstStyle>
            <a:lvl1pPr marL="0" indent="0" algn="thaiDist">
              <a:buFontTx/>
              <a:buNone/>
              <a:defRPr sz="2800" b="0">
                <a:solidFill>
                  <a:srgbClr val="EB2429"/>
                </a:solidFill>
                <a:sym typeface="Wingdings" panose="0500000000000000000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a:t>
            </a:r>
            <a:endParaRPr lang="en-US" dirty="0"/>
          </a:p>
        </p:txBody>
      </p:sp>
      <p:sp>
        <p:nvSpPr>
          <p:cNvPr id="21" name="Text Placeholder 30"/>
          <p:cNvSpPr>
            <a:spLocks noGrp="1"/>
          </p:cNvSpPr>
          <p:nvPr>
            <p:ph type="body" sz="quarter" idx="29"/>
          </p:nvPr>
        </p:nvSpPr>
        <p:spPr>
          <a:xfrm>
            <a:off x="3505200" y="4095750"/>
            <a:ext cx="5297424" cy="381000"/>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1" fmla="*/ 395785 w 3367585"/>
              <a:gd name="connsiteY0-2" fmla="*/ 0 h 1676400"/>
              <a:gd name="connsiteX1-3" fmla="*/ 3367585 w 3367585"/>
              <a:gd name="connsiteY1-4" fmla="*/ 0 h 1676400"/>
              <a:gd name="connsiteX2-5" fmla="*/ 3367585 w 3367585"/>
              <a:gd name="connsiteY2-6" fmla="*/ 1676400 h 1676400"/>
              <a:gd name="connsiteX3-7" fmla="*/ 0 w 3367585"/>
              <a:gd name="connsiteY3-8" fmla="*/ 1676400 h 1676400"/>
              <a:gd name="connsiteX4-9" fmla="*/ 395785 w 3367585"/>
              <a:gd name="connsiteY4-10" fmla="*/ 0 h 1676400"/>
              <a:gd name="connsiteX0-11" fmla="*/ 395785 w 3367585"/>
              <a:gd name="connsiteY0-12" fmla="*/ 0 h 1676400"/>
              <a:gd name="connsiteX1-13" fmla="*/ 3367585 w 3367585"/>
              <a:gd name="connsiteY1-14" fmla="*/ 0 h 1676400"/>
              <a:gd name="connsiteX2-15" fmla="*/ 3162869 w 3367585"/>
              <a:gd name="connsiteY2-16" fmla="*/ 1676400 h 1676400"/>
              <a:gd name="connsiteX3-17" fmla="*/ 0 w 3367585"/>
              <a:gd name="connsiteY3-18" fmla="*/ 1676400 h 1676400"/>
              <a:gd name="connsiteX4-19" fmla="*/ 395785 w 3367585"/>
              <a:gd name="connsiteY4-20" fmla="*/ 0 h 1676400"/>
              <a:gd name="connsiteX0-21" fmla="*/ 395785 w 3367585"/>
              <a:gd name="connsiteY0-22" fmla="*/ 0 h 1676400"/>
              <a:gd name="connsiteX1-23" fmla="*/ 3367585 w 3367585"/>
              <a:gd name="connsiteY1-24" fmla="*/ 0 h 1676400"/>
              <a:gd name="connsiteX2-25" fmla="*/ 3067335 w 3367585"/>
              <a:gd name="connsiteY2-26" fmla="*/ 1676400 h 1676400"/>
              <a:gd name="connsiteX3-27" fmla="*/ 0 w 3367585"/>
              <a:gd name="connsiteY3-28" fmla="*/ 1676400 h 1676400"/>
              <a:gd name="connsiteX4-29" fmla="*/ 395785 w 3367585"/>
              <a:gd name="connsiteY4-30" fmla="*/ 0 h 1676400"/>
              <a:gd name="connsiteX0-31" fmla="*/ 463900 w 3435700"/>
              <a:gd name="connsiteY0-32" fmla="*/ 0 h 1676400"/>
              <a:gd name="connsiteX1-33" fmla="*/ 3435700 w 3435700"/>
              <a:gd name="connsiteY1-34" fmla="*/ 0 h 1676400"/>
              <a:gd name="connsiteX2-35" fmla="*/ 3135450 w 3435700"/>
              <a:gd name="connsiteY2-36" fmla="*/ 1676400 h 1676400"/>
              <a:gd name="connsiteX3-37" fmla="*/ 0 w 3435700"/>
              <a:gd name="connsiteY3-38" fmla="*/ 1676400 h 1676400"/>
              <a:gd name="connsiteX4-39" fmla="*/ 463900 w 3435700"/>
              <a:gd name="connsiteY4-40" fmla="*/ 0 h 1676400"/>
              <a:gd name="connsiteX0-41" fmla="*/ 463900 w 3435700"/>
              <a:gd name="connsiteY0-42" fmla="*/ 0 h 1688189"/>
              <a:gd name="connsiteX1-43" fmla="*/ 3435700 w 3435700"/>
              <a:gd name="connsiteY1-44" fmla="*/ 0 h 1688189"/>
              <a:gd name="connsiteX2-45" fmla="*/ 3080958 w 3435700"/>
              <a:gd name="connsiteY2-46" fmla="*/ 1688189 h 1688189"/>
              <a:gd name="connsiteX3-47" fmla="*/ 0 w 3435700"/>
              <a:gd name="connsiteY3-48" fmla="*/ 1676400 h 1688189"/>
              <a:gd name="connsiteX4-49" fmla="*/ 463900 w 3435700"/>
              <a:gd name="connsiteY4-50" fmla="*/ 0 h 1688189"/>
              <a:gd name="connsiteX0-51" fmla="*/ 463900 w 3435700"/>
              <a:gd name="connsiteY0-52" fmla="*/ 0 h 1676400"/>
              <a:gd name="connsiteX1-53" fmla="*/ 3435700 w 3435700"/>
              <a:gd name="connsiteY1-54" fmla="*/ 0 h 1676400"/>
              <a:gd name="connsiteX2-55" fmla="*/ 3108205 w 3435700"/>
              <a:gd name="connsiteY2-56" fmla="*/ 1676400 h 1676400"/>
              <a:gd name="connsiteX3-57" fmla="*/ 0 w 3435700"/>
              <a:gd name="connsiteY3-58" fmla="*/ 1676400 h 1676400"/>
              <a:gd name="connsiteX4-59" fmla="*/ 463900 w 3435700"/>
              <a:gd name="connsiteY4-60" fmla="*/ 0 h 1676400"/>
              <a:gd name="connsiteX0-61" fmla="*/ 14338 w 2986138"/>
              <a:gd name="connsiteY0-62" fmla="*/ 0 h 1676400"/>
              <a:gd name="connsiteX1-63" fmla="*/ 2986138 w 2986138"/>
              <a:gd name="connsiteY1-64" fmla="*/ 0 h 1676400"/>
              <a:gd name="connsiteX2-65" fmla="*/ 2658643 w 2986138"/>
              <a:gd name="connsiteY2-66" fmla="*/ 1676400 h 1676400"/>
              <a:gd name="connsiteX3-67" fmla="*/ 0 w 2986138"/>
              <a:gd name="connsiteY3-68" fmla="*/ 1676400 h 1676400"/>
              <a:gd name="connsiteX4-69" fmla="*/ 14338 w 2986138"/>
              <a:gd name="connsiteY4-70" fmla="*/ 0 h 1676400"/>
              <a:gd name="connsiteX0-71" fmla="*/ 715 w 2972515"/>
              <a:gd name="connsiteY0-72" fmla="*/ 0 h 1676400"/>
              <a:gd name="connsiteX1-73" fmla="*/ 2972515 w 2972515"/>
              <a:gd name="connsiteY1-74" fmla="*/ 0 h 1676400"/>
              <a:gd name="connsiteX2-75" fmla="*/ 2645020 w 2972515"/>
              <a:gd name="connsiteY2-76" fmla="*/ 1676400 h 1676400"/>
              <a:gd name="connsiteX3-77" fmla="*/ 0 w 2972515"/>
              <a:gd name="connsiteY3-78" fmla="*/ 1676400 h 1676400"/>
              <a:gd name="connsiteX4-79" fmla="*/ 715 w 2972515"/>
              <a:gd name="connsiteY4-80" fmla="*/ 0 h 1676400"/>
              <a:gd name="connsiteX0-81" fmla="*/ 715 w 2972515"/>
              <a:gd name="connsiteY0-82" fmla="*/ 0 h 1688189"/>
              <a:gd name="connsiteX1-83" fmla="*/ 2972515 w 2972515"/>
              <a:gd name="connsiteY1-84" fmla="*/ 0 h 1688189"/>
              <a:gd name="connsiteX2-85" fmla="*/ 2958353 w 2972515"/>
              <a:gd name="connsiteY2-86" fmla="*/ 1688189 h 1688189"/>
              <a:gd name="connsiteX3-87" fmla="*/ 0 w 2972515"/>
              <a:gd name="connsiteY3-88" fmla="*/ 1676400 h 1688189"/>
              <a:gd name="connsiteX4-89" fmla="*/ 715 w 2972515"/>
              <a:gd name="connsiteY4-90" fmla="*/ 0 h 1688189"/>
              <a:gd name="connsiteX0-91" fmla="*/ 715 w 2985600"/>
              <a:gd name="connsiteY0-92" fmla="*/ 0 h 1676401"/>
              <a:gd name="connsiteX1-93" fmla="*/ 2972515 w 2985600"/>
              <a:gd name="connsiteY1-94" fmla="*/ 0 h 1676401"/>
              <a:gd name="connsiteX2-95" fmla="*/ 2985600 w 2985600"/>
              <a:gd name="connsiteY2-96" fmla="*/ 1676401 h 1676401"/>
              <a:gd name="connsiteX3-97" fmla="*/ 0 w 2985600"/>
              <a:gd name="connsiteY3-98" fmla="*/ 1676400 h 1676401"/>
              <a:gd name="connsiteX4-99" fmla="*/ 715 w 2985600"/>
              <a:gd name="connsiteY4-100" fmla="*/ 0 h 1676401"/>
              <a:gd name="connsiteX0-101" fmla="*/ 715 w 2985600"/>
              <a:gd name="connsiteY0-102" fmla="*/ 0 h 1676400"/>
              <a:gd name="connsiteX1-103" fmla="*/ 2972515 w 2985600"/>
              <a:gd name="connsiteY1-104" fmla="*/ 0 h 1676400"/>
              <a:gd name="connsiteX2-105" fmla="*/ 2985600 w 2985600"/>
              <a:gd name="connsiteY2-106" fmla="*/ 1664612 h 1676400"/>
              <a:gd name="connsiteX3-107" fmla="*/ 0 w 2985600"/>
              <a:gd name="connsiteY3-108" fmla="*/ 1676400 h 1676400"/>
              <a:gd name="connsiteX4-109" fmla="*/ 715 w 2985600"/>
              <a:gd name="connsiteY4-110" fmla="*/ 0 h 1676400"/>
              <a:gd name="connsiteX0-111" fmla="*/ 715 w 3012846"/>
              <a:gd name="connsiteY0-112" fmla="*/ 0 h 1688190"/>
              <a:gd name="connsiteX1-113" fmla="*/ 2972515 w 3012846"/>
              <a:gd name="connsiteY1-114" fmla="*/ 0 h 1688190"/>
              <a:gd name="connsiteX2-115" fmla="*/ 3012846 w 3012846"/>
              <a:gd name="connsiteY2-116" fmla="*/ 1688190 h 1688190"/>
              <a:gd name="connsiteX3-117" fmla="*/ 0 w 3012846"/>
              <a:gd name="connsiteY3-118" fmla="*/ 1676400 h 1688190"/>
              <a:gd name="connsiteX4-119" fmla="*/ 715 w 3012846"/>
              <a:gd name="connsiteY4-120" fmla="*/ 0 h 1688190"/>
              <a:gd name="connsiteX0-121" fmla="*/ 715 w 2972515"/>
              <a:gd name="connsiteY0-122" fmla="*/ 0 h 1676400"/>
              <a:gd name="connsiteX1-123" fmla="*/ 2972515 w 2972515"/>
              <a:gd name="connsiteY1-124" fmla="*/ 0 h 1676400"/>
              <a:gd name="connsiteX2-125" fmla="*/ 2971977 w 2972515"/>
              <a:gd name="connsiteY2-126" fmla="*/ 1664612 h 1676400"/>
              <a:gd name="connsiteX3-127" fmla="*/ 0 w 2972515"/>
              <a:gd name="connsiteY3-128" fmla="*/ 1676400 h 1676400"/>
              <a:gd name="connsiteX4-129" fmla="*/ 715 w 2972515"/>
              <a:gd name="connsiteY4-130" fmla="*/ 0 h 1676400"/>
              <a:gd name="connsiteX0-131" fmla="*/ 715 w 2972515"/>
              <a:gd name="connsiteY0-132" fmla="*/ 0 h 1676402"/>
              <a:gd name="connsiteX1-133" fmla="*/ 2972515 w 2972515"/>
              <a:gd name="connsiteY1-134" fmla="*/ 0 h 1676402"/>
              <a:gd name="connsiteX2-135" fmla="*/ 2971977 w 2972515"/>
              <a:gd name="connsiteY2-136" fmla="*/ 1676402 h 1676402"/>
              <a:gd name="connsiteX3-137" fmla="*/ 0 w 2972515"/>
              <a:gd name="connsiteY3-138" fmla="*/ 1676400 h 1676402"/>
              <a:gd name="connsiteX4-139" fmla="*/ 715 w 2972515"/>
              <a:gd name="connsiteY4-140" fmla="*/ 0 h 16764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91440" rIns="109728"/>
          <a:lstStyle>
            <a:lvl1pPr marL="0" indent="0" algn="thaiDist">
              <a:buNone/>
              <a:defRPr sz="1100">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endParaRPr lang="en-US" dirty="0"/>
          </a:p>
        </p:txBody>
      </p:sp>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600" y="-1009650"/>
            <a:ext cx="10972800" cy="995631"/>
          </a:xfrm>
          <a:prstGeom prst="rect">
            <a:avLst/>
          </a:prstGeom>
        </p:spPr>
      </p:pic>
      <p:pic>
        <p:nvPicPr>
          <p:cNvPr id="25" name="Picture 2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669" y="5162437"/>
            <a:ext cx="10972800" cy="995631"/>
          </a:xfrm>
          <a:prstGeom prst="rect">
            <a:avLst/>
          </a:prstGeom>
        </p:spPr>
      </p:pic>
      <p:sp>
        <p:nvSpPr>
          <p:cNvPr id="23" name="Slide Number Placeholder 5"/>
          <p:cNvSpPr>
            <a:spLocks noGrp="1"/>
          </p:cNvSpPr>
          <p:nvPr>
            <p:ph type="sldNum" sz="quarter" idx="4"/>
          </p:nvPr>
        </p:nvSpPr>
        <p:spPr>
          <a:xfrm>
            <a:off x="8156448" y="4646295"/>
            <a:ext cx="237744" cy="196850"/>
          </a:xfrm>
          <a:prstGeom prst="rect">
            <a:avLst/>
          </a:prstGeom>
        </p:spPr>
        <p:txBody>
          <a:bodyPr lIns="0" tIns="18288" rIns="0" bIns="18288"/>
          <a:lstStyle>
            <a:lvl1pPr algn="ctr">
              <a:defRPr sz="800" b="1" baseline="0">
                <a:solidFill>
                  <a:schemeClr val="bg1">
                    <a:lumMod val="50000"/>
                  </a:schemeClr>
                </a:solidFill>
                <a:latin typeface="Roboto" panose="02000000000000000000" pitchFamily="2" charset="0"/>
                <a:ea typeface="Roboto" panose="02000000000000000000" pitchFamily="2" charset="0"/>
              </a:defRPr>
            </a:lvl1pPr>
          </a:lstStyle>
          <a:p>
            <a:fld id="{0AA277DB-22BF-421D-A9E4-4650984A941D}" type="slidenum">
              <a:rPr lang="en-US" smtClean="0"/>
            </a:fld>
            <a:endParaRPr lang="en-US" dirty="0"/>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400"/>
                                        <p:tgtEl>
                                          <p:spTgt spid="5"/>
                                        </p:tgtEl>
                                      </p:cBhvr>
                                    </p:animEffect>
                                  </p:childTnLst>
                                </p:cTn>
                              </p:par>
                              <p:par>
                                <p:cTn id="8" presetID="22" presetClass="entr" presetSubtype="4" fill="hold" grpId="0" nodeType="withEffect">
                                  <p:stCondLst>
                                    <p:cond delay="70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600"/>
                                        <p:tgtEl>
                                          <p:spTgt spid="9"/>
                                        </p:tgtEl>
                                      </p:cBhvr>
                                    </p:animEffect>
                                  </p:childTnLst>
                                </p:cTn>
                              </p:par>
                              <p:par>
                                <p:cTn id="11" presetID="22" presetClass="entr" presetSubtype="1" fill="hold" grpId="0" nodeType="withEffect">
                                  <p:stCondLst>
                                    <p:cond delay="1250"/>
                                  </p:stCondLst>
                                  <p:childTnLst>
                                    <p:set>
                                      <p:cBhvr>
                                        <p:cTn id="12" dur="1" fill="hold">
                                          <p:stCondLst>
                                            <p:cond delay="0"/>
                                          </p:stCondLst>
                                        </p:cTn>
                                        <p:tgtEl>
                                          <p:spTgt spid="7"/>
                                        </p:tgtEl>
                                        <p:attrNameLst>
                                          <p:attrName>style.visibility</p:attrName>
                                        </p:attrNameLst>
                                      </p:cBhvr>
                                      <p:to>
                                        <p:strVal val="visible"/>
                                      </p:to>
                                    </p:set>
                                    <p:animEffect transition="in" filter="wipe(up)">
                                      <p:cBhvr>
                                        <p:cTn id="13" dur="750"/>
                                        <p:tgtEl>
                                          <p:spTgt spid="7"/>
                                        </p:tgtEl>
                                      </p:cBhvr>
                                    </p:animEffect>
                                  </p:childTnLst>
                                </p:cTn>
                              </p:par>
                            </p:childTnLst>
                          </p:cTn>
                        </p:par>
                        <p:par>
                          <p:cTn id="14" fill="hold">
                            <p:stCondLst>
                              <p:cond delay="1000"/>
                            </p:stCondLst>
                            <p:childTnLst>
                              <p:par>
                                <p:cTn id="15" presetID="22" presetClass="entr" presetSubtype="2" fill="hold" nodeType="afterEffect">
                                  <p:stCondLst>
                                    <p:cond delay="50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childTnLst>
                          </p:cTn>
                        </p:par>
                        <p:par>
                          <p:cTn id="18" fill="hold">
                            <p:stCondLst>
                              <p:cond delay="2000"/>
                            </p:stCondLst>
                            <p:childTnLst>
                              <p:par>
                                <p:cTn id="19" presetID="22" presetClass="entr" presetSubtype="4" fill="hold" grpId="0" nodeType="afterEffect">
                                  <p:stCondLst>
                                    <p:cond delay="25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wipe(down)">
                                      <p:cBhvr>
                                        <p:cTn id="21" dur="750"/>
                                        <p:tgtEl>
                                          <p:spTgt spid="11">
                                            <p:txEl>
                                              <p:pRg st="0" end="0"/>
                                            </p:txEl>
                                          </p:spTgt>
                                        </p:tgtEl>
                                      </p:cBhvr>
                                    </p:animEffect>
                                  </p:childTnLst>
                                </p:cTn>
                              </p:par>
                            </p:childTnLst>
                          </p:cTn>
                        </p:par>
                        <p:par>
                          <p:cTn id="22" fill="hold">
                            <p:stCondLst>
                              <p:cond delay="3250"/>
                            </p:stCondLst>
                            <p:childTnLst>
                              <p:par>
                                <p:cTn id="23" presetID="22" presetClass="entr" presetSubtype="1" fill="hold" grpId="0" nodeType="afterEffect">
                                  <p:stCondLst>
                                    <p:cond delay="250"/>
                                  </p:stCondLst>
                                  <p:childTnLst>
                                    <p:set>
                                      <p:cBhvr>
                                        <p:cTn id="24" dur="1" fill="hold">
                                          <p:stCondLst>
                                            <p:cond delay="0"/>
                                          </p:stCondLst>
                                        </p:cTn>
                                        <p:tgtEl>
                                          <p:spTgt spid="12">
                                            <p:txEl>
                                              <p:pRg st="0" end="0"/>
                                            </p:txEl>
                                          </p:spTgt>
                                        </p:tgtEl>
                                        <p:attrNameLst>
                                          <p:attrName>style.visibility</p:attrName>
                                        </p:attrNameLst>
                                      </p:cBhvr>
                                      <p:to>
                                        <p:strVal val="visible"/>
                                      </p:to>
                                    </p:set>
                                    <p:animEffect transition="in" filter="wipe(up)">
                                      <p:cBhvr>
                                        <p:cTn id="25" dur="750"/>
                                        <p:tgtEl>
                                          <p:spTgt spid="12">
                                            <p:txEl>
                                              <p:pRg st="0" end="0"/>
                                            </p:txEl>
                                          </p:spTgt>
                                        </p:tgtEl>
                                      </p:cBhvr>
                                    </p:animEffect>
                                  </p:childTnLst>
                                </p:cTn>
                              </p:par>
                            </p:childTnLst>
                          </p:cTn>
                        </p:par>
                        <p:par>
                          <p:cTn id="26" fill="hold">
                            <p:stCondLst>
                              <p:cond delay="4500"/>
                            </p:stCondLst>
                            <p:childTnLst>
                              <p:par>
                                <p:cTn id="27" presetID="10" presetClass="entr" presetSubtype="0" fill="hold" grpId="0" nodeType="afterEffect">
                                  <p:stCondLst>
                                    <p:cond delay="0"/>
                                  </p:stCondLst>
                                  <p:childTnLst>
                                    <p:set>
                                      <p:cBhvr>
                                        <p:cTn id="28" dur="1" fill="hold">
                                          <p:stCondLst>
                                            <p:cond delay="0"/>
                                          </p:stCondLst>
                                        </p:cTn>
                                        <p:tgtEl>
                                          <p:spTgt spid="14">
                                            <p:txEl>
                                              <p:pRg st="0" end="0"/>
                                            </p:txEl>
                                          </p:spTgt>
                                        </p:tgtEl>
                                        <p:attrNameLst>
                                          <p:attrName>style.visibility</p:attrName>
                                        </p:attrNameLst>
                                      </p:cBhvr>
                                      <p:to>
                                        <p:strVal val="visible"/>
                                      </p:to>
                                    </p:set>
                                    <p:animEffect transition="in" filter="fade">
                                      <p:cBhvr>
                                        <p:cTn id="29" dur="750"/>
                                        <p:tgtEl>
                                          <p:spTgt spid="14">
                                            <p:txEl>
                                              <p:pRg st="0" end="0"/>
                                            </p:txEl>
                                          </p:spTgt>
                                        </p:tgtEl>
                                      </p:cBhvr>
                                    </p:animEffect>
                                  </p:childTnLst>
                                </p:cTn>
                              </p:par>
                            </p:childTnLst>
                          </p:cTn>
                        </p:par>
                        <p:par>
                          <p:cTn id="30" fill="hold">
                            <p:stCondLst>
                              <p:cond delay="5500"/>
                            </p:stCondLst>
                            <p:childTnLst>
                              <p:par>
                                <p:cTn id="31" presetID="22" presetClass="entr" presetSubtype="8" fill="hold" grpId="0" nodeType="afterEffect">
                                  <p:stCondLst>
                                    <p:cond delay="0"/>
                                  </p:stCondLst>
                                  <p:childTnLst>
                                    <p:set>
                                      <p:cBhvr>
                                        <p:cTn id="32" dur="1" fill="hold">
                                          <p:stCondLst>
                                            <p:cond delay="0"/>
                                          </p:stCondLst>
                                        </p:cTn>
                                        <p:tgtEl>
                                          <p:spTgt spid="13">
                                            <p:txEl>
                                              <p:pRg st="0" end="0"/>
                                            </p:txEl>
                                          </p:spTgt>
                                        </p:tgtEl>
                                        <p:attrNameLst>
                                          <p:attrName>style.visibility</p:attrName>
                                        </p:attrNameLst>
                                      </p:cBhvr>
                                      <p:to>
                                        <p:strVal val="visible"/>
                                      </p:to>
                                    </p:set>
                                    <p:animEffect transition="in" filter="wipe(left)">
                                      <p:cBhvr>
                                        <p:cTn id="33" dur="750"/>
                                        <p:tgtEl>
                                          <p:spTgt spid="13">
                                            <p:txEl>
                                              <p:pRg st="0" end="0"/>
                                            </p:txEl>
                                          </p:spTgt>
                                        </p:tgtEl>
                                      </p:cBhvr>
                                    </p:animEffect>
                                  </p:childTnLst>
                                </p:cTn>
                              </p:par>
                            </p:childTnLst>
                          </p:cTn>
                        </p:par>
                        <p:par>
                          <p:cTn id="34" fill="hold">
                            <p:stCondLst>
                              <p:cond delay="6500"/>
                            </p:stCondLst>
                            <p:childTnLst>
                              <p:par>
                                <p:cTn id="35" presetID="10" presetClass="entr" presetSubtype="0" fill="hold" grpId="0" nodeType="afterEffect">
                                  <p:stCondLst>
                                    <p:cond delay="0"/>
                                  </p:stCondLst>
                                  <p:childTnLst>
                                    <p:set>
                                      <p:cBhvr>
                                        <p:cTn id="36" dur="1" fill="hold">
                                          <p:stCondLst>
                                            <p:cond delay="0"/>
                                          </p:stCondLst>
                                        </p:cTn>
                                        <p:tgtEl>
                                          <p:spTgt spid="16">
                                            <p:txEl>
                                              <p:pRg st="0" end="0"/>
                                            </p:txEl>
                                          </p:spTgt>
                                        </p:tgtEl>
                                        <p:attrNameLst>
                                          <p:attrName>style.visibility</p:attrName>
                                        </p:attrNameLst>
                                      </p:cBhvr>
                                      <p:to>
                                        <p:strVal val="visible"/>
                                      </p:to>
                                    </p:set>
                                    <p:animEffect transition="in" filter="fade">
                                      <p:cBhvr>
                                        <p:cTn id="37" dur="750"/>
                                        <p:tgtEl>
                                          <p:spTgt spid="16">
                                            <p:txEl>
                                              <p:pRg st="0" end="0"/>
                                            </p:txEl>
                                          </p:spTgt>
                                        </p:tgtEl>
                                      </p:cBhvr>
                                    </p:animEffect>
                                  </p:childTnLst>
                                </p:cTn>
                              </p:par>
                            </p:childTnLst>
                          </p:cTn>
                        </p:par>
                        <p:par>
                          <p:cTn id="38" fill="hold">
                            <p:stCondLst>
                              <p:cond delay="7500"/>
                            </p:stCondLst>
                            <p:childTnLst>
                              <p:par>
                                <p:cTn id="39" presetID="22" presetClass="entr" presetSubtype="8" fill="hold" grpId="0" nodeType="afterEffect">
                                  <p:stCondLst>
                                    <p:cond delay="0"/>
                                  </p:stCondLst>
                                  <p:childTnLst>
                                    <p:set>
                                      <p:cBhvr>
                                        <p:cTn id="40" dur="1" fill="hold">
                                          <p:stCondLst>
                                            <p:cond delay="0"/>
                                          </p:stCondLst>
                                        </p:cTn>
                                        <p:tgtEl>
                                          <p:spTgt spid="15">
                                            <p:txEl>
                                              <p:pRg st="0" end="0"/>
                                            </p:txEl>
                                          </p:spTgt>
                                        </p:tgtEl>
                                        <p:attrNameLst>
                                          <p:attrName>style.visibility</p:attrName>
                                        </p:attrNameLst>
                                      </p:cBhvr>
                                      <p:to>
                                        <p:strVal val="visible"/>
                                      </p:to>
                                    </p:set>
                                    <p:animEffect transition="in" filter="wipe(left)">
                                      <p:cBhvr>
                                        <p:cTn id="41" dur="750"/>
                                        <p:tgtEl>
                                          <p:spTgt spid="15">
                                            <p:txEl>
                                              <p:pRg st="0" end="0"/>
                                            </p:txEl>
                                          </p:spTgt>
                                        </p:tgtEl>
                                      </p:cBhvr>
                                    </p:animEffect>
                                  </p:childTnLst>
                                </p:cTn>
                              </p:par>
                            </p:childTnLst>
                          </p:cTn>
                        </p:par>
                        <p:par>
                          <p:cTn id="42" fill="hold">
                            <p:stCondLst>
                              <p:cond delay="8500"/>
                            </p:stCondLst>
                            <p:childTnLst>
                              <p:par>
                                <p:cTn id="43" presetID="10" presetClass="entr" presetSubtype="0" fill="hold" grpId="0" nodeType="afterEffect">
                                  <p:stCondLst>
                                    <p:cond delay="0"/>
                                  </p:stCondLst>
                                  <p:childTnLst>
                                    <p:set>
                                      <p:cBhvr>
                                        <p:cTn id="44" dur="1" fill="hold">
                                          <p:stCondLst>
                                            <p:cond delay="0"/>
                                          </p:stCondLst>
                                        </p:cTn>
                                        <p:tgtEl>
                                          <p:spTgt spid="18">
                                            <p:txEl>
                                              <p:pRg st="0" end="0"/>
                                            </p:txEl>
                                          </p:spTgt>
                                        </p:tgtEl>
                                        <p:attrNameLst>
                                          <p:attrName>style.visibility</p:attrName>
                                        </p:attrNameLst>
                                      </p:cBhvr>
                                      <p:to>
                                        <p:strVal val="visible"/>
                                      </p:to>
                                    </p:set>
                                    <p:animEffect transition="in" filter="fade">
                                      <p:cBhvr>
                                        <p:cTn id="45" dur="750"/>
                                        <p:tgtEl>
                                          <p:spTgt spid="18">
                                            <p:txEl>
                                              <p:pRg st="0" end="0"/>
                                            </p:txEl>
                                          </p:spTgt>
                                        </p:tgtEl>
                                      </p:cBhvr>
                                    </p:animEffect>
                                  </p:childTnLst>
                                </p:cTn>
                              </p:par>
                            </p:childTnLst>
                          </p:cTn>
                        </p:par>
                        <p:par>
                          <p:cTn id="46" fill="hold">
                            <p:stCondLst>
                              <p:cond delay="9500"/>
                            </p:stCondLst>
                            <p:childTnLst>
                              <p:par>
                                <p:cTn id="47" presetID="22" presetClass="entr" presetSubtype="8" fill="hold" grpId="0" nodeType="afterEffect">
                                  <p:stCondLst>
                                    <p:cond delay="0"/>
                                  </p:stCondLst>
                                  <p:childTnLst>
                                    <p:set>
                                      <p:cBhvr>
                                        <p:cTn id="48" dur="1" fill="hold">
                                          <p:stCondLst>
                                            <p:cond delay="0"/>
                                          </p:stCondLst>
                                        </p:cTn>
                                        <p:tgtEl>
                                          <p:spTgt spid="17">
                                            <p:txEl>
                                              <p:pRg st="0" end="0"/>
                                            </p:txEl>
                                          </p:spTgt>
                                        </p:tgtEl>
                                        <p:attrNameLst>
                                          <p:attrName>style.visibility</p:attrName>
                                        </p:attrNameLst>
                                      </p:cBhvr>
                                      <p:to>
                                        <p:strVal val="visible"/>
                                      </p:to>
                                    </p:set>
                                    <p:animEffect transition="in" filter="wipe(left)">
                                      <p:cBhvr>
                                        <p:cTn id="49" dur="750"/>
                                        <p:tgtEl>
                                          <p:spTgt spid="17">
                                            <p:txEl>
                                              <p:pRg st="0" end="0"/>
                                            </p:txEl>
                                          </p:spTgt>
                                        </p:tgtEl>
                                      </p:cBhvr>
                                    </p:animEffect>
                                  </p:childTnLst>
                                </p:cTn>
                              </p:par>
                            </p:childTnLst>
                          </p:cTn>
                        </p:par>
                        <p:par>
                          <p:cTn id="50" fill="hold">
                            <p:stCondLst>
                              <p:cond delay="10500"/>
                            </p:stCondLst>
                            <p:childTnLst>
                              <p:par>
                                <p:cTn id="51" presetID="10" presetClass="entr" presetSubtype="0" fill="hold" grpId="0" nodeType="afterEffect">
                                  <p:stCondLst>
                                    <p:cond delay="0"/>
                                  </p:stCondLst>
                                  <p:childTnLst>
                                    <p:set>
                                      <p:cBhvr>
                                        <p:cTn id="52" dur="1" fill="hold">
                                          <p:stCondLst>
                                            <p:cond delay="0"/>
                                          </p:stCondLst>
                                        </p:cTn>
                                        <p:tgtEl>
                                          <p:spTgt spid="20">
                                            <p:txEl>
                                              <p:pRg st="0" end="0"/>
                                            </p:txEl>
                                          </p:spTgt>
                                        </p:tgtEl>
                                        <p:attrNameLst>
                                          <p:attrName>style.visibility</p:attrName>
                                        </p:attrNameLst>
                                      </p:cBhvr>
                                      <p:to>
                                        <p:strVal val="visible"/>
                                      </p:to>
                                    </p:set>
                                    <p:animEffect transition="in" filter="fade">
                                      <p:cBhvr>
                                        <p:cTn id="53" dur="750"/>
                                        <p:tgtEl>
                                          <p:spTgt spid="20">
                                            <p:txEl>
                                              <p:pRg st="0" end="0"/>
                                            </p:txEl>
                                          </p:spTgt>
                                        </p:tgtEl>
                                      </p:cBhvr>
                                    </p:animEffect>
                                  </p:childTnLst>
                                </p:cTn>
                              </p:par>
                            </p:childTnLst>
                          </p:cTn>
                        </p:par>
                        <p:par>
                          <p:cTn id="54" fill="hold">
                            <p:stCondLst>
                              <p:cond delay="11500"/>
                            </p:stCondLst>
                            <p:childTnLst>
                              <p:par>
                                <p:cTn id="55" presetID="22" presetClass="entr" presetSubtype="8" fill="hold" grpId="0" nodeType="afterEffect">
                                  <p:stCondLst>
                                    <p:cond delay="0"/>
                                  </p:stCondLst>
                                  <p:childTnLst>
                                    <p:set>
                                      <p:cBhvr>
                                        <p:cTn id="56" dur="1" fill="hold">
                                          <p:stCondLst>
                                            <p:cond delay="0"/>
                                          </p:stCondLst>
                                        </p:cTn>
                                        <p:tgtEl>
                                          <p:spTgt spid="19">
                                            <p:txEl>
                                              <p:pRg st="0" end="0"/>
                                            </p:txEl>
                                          </p:spTgt>
                                        </p:tgtEl>
                                        <p:attrNameLst>
                                          <p:attrName>style.visibility</p:attrName>
                                        </p:attrNameLst>
                                      </p:cBhvr>
                                      <p:to>
                                        <p:strVal val="visible"/>
                                      </p:to>
                                    </p:set>
                                    <p:animEffect transition="in" filter="wipe(left)">
                                      <p:cBhvr>
                                        <p:cTn id="57" dur="750"/>
                                        <p:tgtEl>
                                          <p:spTgt spid="19">
                                            <p:txEl>
                                              <p:pRg st="0" end="0"/>
                                            </p:txEl>
                                          </p:spTgt>
                                        </p:tgtEl>
                                      </p:cBhvr>
                                    </p:animEffect>
                                  </p:childTnLst>
                                </p:cTn>
                              </p:par>
                            </p:childTnLst>
                          </p:cTn>
                        </p:par>
                        <p:par>
                          <p:cTn id="58" fill="hold">
                            <p:stCondLst>
                              <p:cond delay="12500"/>
                            </p:stCondLst>
                            <p:childTnLst>
                              <p:par>
                                <p:cTn id="59" presetID="22" presetClass="entr" presetSubtype="1" fill="hold" grpId="0" nodeType="afterEffect">
                                  <p:stCondLst>
                                    <p:cond delay="250"/>
                                  </p:stCondLst>
                                  <p:childTnLst>
                                    <p:set>
                                      <p:cBhvr>
                                        <p:cTn id="60" dur="1" fill="hold">
                                          <p:stCondLst>
                                            <p:cond delay="0"/>
                                          </p:stCondLst>
                                        </p:cTn>
                                        <p:tgtEl>
                                          <p:spTgt spid="21">
                                            <p:txEl>
                                              <p:pRg st="0" end="0"/>
                                            </p:txEl>
                                          </p:spTgt>
                                        </p:tgtEl>
                                        <p:attrNameLst>
                                          <p:attrName>style.visibility</p:attrName>
                                        </p:attrNameLst>
                                      </p:cBhvr>
                                      <p:to>
                                        <p:strVal val="visible"/>
                                      </p:to>
                                    </p:set>
                                    <p:animEffect transition="in" filter="wipe(up)">
                                      <p:cBhvr>
                                        <p:cTn id="61" dur="750"/>
                                        <p:tgtEl>
                                          <p:spTgt spid="2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5" grpId="0" animBg="1"/>
      <p:bldP spid="11" grpId="0" build="p">
        <p:tmplLst>
          <p:tmpl lvl="1">
            <p:tnLst>
              <p:par>
                <p:cTn presetID="22" presetClass="entr" presetSubtype="4"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wipe(down)">
                      <p:cBhvr>
                        <p:cTn dur="750"/>
                        <p:tgtEl>
                          <p:spTgt spid="11"/>
                        </p:tgtEl>
                      </p:cBhvr>
                    </p:animEffect>
                  </p:childTnLst>
                </p:cTn>
              </p:par>
            </p:tnLst>
          </p:tmpl>
        </p:tmplLst>
      </p:bldP>
      <p:bldP spid="12" grpId="0" build="p">
        <p:tmplLst>
          <p:tmpl lvl="1">
            <p:tnLst>
              <p:par>
                <p:cTn presetID="22" presetClass="entr" presetSubtype="1"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Effect transition="in" filter="wipe(up)">
                      <p:cBhvr>
                        <p:cTn dur="750"/>
                        <p:tgtEl>
                          <p:spTgt spid="12"/>
                        </p:tgtEl>
                      </p:cBhvr>
                    </p:animEffect>
                  </p:childTnLst>
                </p:cTn>
              </p:par>
            </p:tnLst>
          </p:tmpl>
        </p:tmplLst>
      </p:bldP>
      <p:bldP spid="13" grpId="0" build="p">
        <p:tmplLst>
          <p:tmpl lvl="1">
            <p:tnLst>
              <p:par>
                <p:cTn presetID="22" presetClass="entr" presetSubtype="8"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left)">
                      <p:cBhvr>
                        <p:cTn dur="750"/>
                        <p:tgtEl>
                          <p:spTgt spid="13"/>
                        </p:tgtEl>
                      </p:cBhvr>
                    </p:animEffect>
                  </p:childTnLst>
                </p:cTn>
              </p:par>
            </p:tnLst>
          </p:tmpl>
        </p:tmplLst>
      </p:bldP>
      <p:bldP spid="14" grpId="0" build="p">
        <p:tmplLst>
          <p:tmpl lvl="1">
            <p:tnLst>
              <p:par>
                <p:cTn presetID="10" presetClass="entr" presetSubtype="0"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fade">
                      <p:cBhvr>
                        <p:cTn dur="750"/>
                        <p:tgtEl>
                          <p:spTgt spid="14"/>
                        </p:tgtEl>
                      </p:cBhvr>
                    </p:animEffect>
                  </p:childTnLst>
                </p:cTn>
              </p:par>
            </p:tnLst>
          </p:tmpl>
        </p:tmplLst>
      </p:bldP>
      <p:bldP spid="15" grpId="0" build="p">
        <p:tmplLst>
          <p:tmpl lvl="1">
            <p:tnLst>
              <p:par>
                <p:cTn presetID="22" presetClass="entr" presetSubtype="8"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left)">
                      <p:cBhvr>
                        <p:cTn dur="750"/>
                        <p:tgtEl>
                          <p:spTgt spid="15"/>
                        </p:tgtEl>
                      </p:cBhvr>
                    </p:animEffect>
                  </p:childTnLst>
                </p:cTn>
              </p:par>
            </p:tnLst>
          </p:tmpl>
        </p:tmplLst>
      </p:bldP>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750"/>
                        <p:tgtEl>
                          <p:spTgt spid="16"/>
                        </p:tgtEl>
                      </p:cBhvr>
                    </p:animEffect>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750"/>
                        <p:tgtEl>
                          <p:spTgt spid="17"/>
                        </p:tgtEl>
                      </p:cBhvr>
                    </p:animEffect>
                  </p:childTnLst>
                </p:cTn>
              </p:par>
            </p:tnLst>
          </p:tmpl>
        </p:tmplLst>
      </p:bldP>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750"/>
                        <p:tgtEl>
                          <p:spTgt spid="18"/>
                        </p:tgtEl>
                      </p:cBhvr>
                    </p:animEffect>
                  </p:childTnLst>
                </p:cTn>
              </p:par>
            </p:tnLst>
          </p:tmpl>
        </p:tmplLst>
      </p:bldP>
      <p:bldP spid="19" grpId="0" build="p">
        <p:tmplLst>
          <p:tmpl lvl="1">
            <p:tnLst>
              <p:par>
                <p:cTn presetID="22" presetClass="entr" presetSubtype="8"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left)">
                      <p:cBhvr>
                        <p:cTn dur="750"/>
                        <p:tgtEl>
                          <p:spTgt spid="19"/>
                        </p:tgtEl>
                      </p:cBhvr>
                    </p:animEffect>
                  </p:childTnLst>
                </p:cTn>
              </p:par>
            </p:tnLst>
          </p:tmpl>
        </p:tmplLst>
      </p:bldP>
      <p:bldP spid="20" grpId="0" build="p">
        <p:tmplLst>
          <p:tmpl lvl="1">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750"/>
                        <p:tgtEl>
                          <p:spTgt spid="20"/>
                        </p:tgtEl>
                      </p:cBhvr>
                    </p:animEffect>
                  </p:childTnLst>
                </p:cTn>
              </p:par>
            </p:tnLst>
          </p:tmpl>
        </p:tmplLst>
      </p:bldP>
      <p:bldP spid="21" grpId="0" build="p">
        <p:tmplLst>
          <p:tmpl lvl="1">
            <p:tnLst>
              <p:par>
                <p:cTn presetID="22" presetClass="entr" presetSubtype="1" fill="hold" nodeType="afterEffect">
                  <p:stCondLst>
                    <p:cond delay="250"/>
                  </p:stCondLst>
                  <p:childTnLst>
                    <p:set>
                      <p:cBhvr>
                        <p:cTn dur="1" fill="hold">
                          <p:stCondLst>
                            <p:cond delay="0"/>
                          </p:stCondLst>
                        </p:cTn>
                        <p:tgtEl>
                          <p:spTgt spid="21"/>
                        </p:tgtEl>
                        <p:attrNameLst>
                          <p:attrName>style.visibility</p:attrName>
                        </p:attrNameLst>
                      </p:cBhvr>
                      <p:to>
                        <p:strVal val="visible"/>
                      </p:to>
                    </p:set>
                    <p:animEffect transition="in" filter="wipe(up)">
                      <p:cBhvr>
                        <p:cTn dur="750"/>
                        <p:tgtEl>
                          <p:spTgt spid="21"/>
                        </p:tgtEl>
                      </p:cBhvr>
                    </p:animEffect>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con list">
    <p:spTree>
      <p:nvGrpSpPr>
        <p:cNvPr id="1" name=""/>
        <p:cNvGrpSpPr/>
        <p:nvPr/>
      </p:nvGrpSpPr>
      <p:grpSpPr>
        <a:xfrm>
          <a:off x="0" y="0"/>
          <a:ext cx="0" cy="0"/>
          <a:chOff x="0" y="0"/>
          <a:chExt cx="0" cy="0"/>
        </a:xfrm>
      </p:grpSpPr>
      <p:sp>
        <p:nvSpPr>
          <p:cNvPr id="31" name="Slide Number Placeholder 5"/>
          <p:cNvSpPr>
            <a:spLocks noGrp="1"/>
          </p:cNvSpPr>
          <p:nvPr>
            <p:ph type="sldNum" sz="quarter" idx="4"/>
          </p:nvPr>
        </p:nvSpPr>
        <p:spPr>
          <a:xfrm>
            <a:off x="8156448" y="4646295"/>
            <a:ext cx="237744" cy="196850"/>
          </a:xfrm>
          <a:prstGeom prst="rect">
            <a:avLst/>
          </a:prstGeom>
        </p:spPr>
        <p:txBody>
          <a:bodyPr lIns="0" tIns="18288" rIns="0" bIns="18288"/>
          <a:lstStyle>
            <a:lvl1pPr algn="ctr">
              <a:defRPr sz="800" b="1" baseline="0">
                <a:solidFill>
                  <a:schemeClr val="bg1">
                    <a:lumMod val="50000"/>
                  </a:schemeClr>
                </a:solidFill>
                <a:latin typeface="Roboto" panose="02000000000000000000" pitchFamily="2" charset="0"/>
                <a:ea typeface="Roboto" panose="02000000000000000000" pitchFamily="2" charset="0"/>
              </a:defRPr>
            </a:lvl1pPr>
          </a:lstStyle>
          <a:p>
            <a:fld id="{0AA277DB-22BF-421D-A9E4-4650984A941D}" type="slidenum">
              <a:rPr lang="en-US" smtClean="0"/>
            </a:fld>
            <a:endParaRPr lang="en-US" dirty="0"/>
          </a:p>
        </p:txBody>
      </p:sp>
      <p:sp>
        <p:nvSpPr>
          <p:cNvPr id="13" name="Rectangle 9"/>
          <p:cNvSpPr/>
          <p:nvPr userDrawn="1"/>
        </p:nvSpPr>
        <p:spPr>
          <a:xfrm>
            <a:off x="5815391" y="4775294"/>
            <a:ext cx="3331027" cy="369904"/>
          </a:xfrm>
          <a:custGeom>
            <a:avLst/>
            <a:gdLst>
              <a:gd name="connsiteX0" fmla="*/ 0 w 1828800"/>
              <a:gd name="connsiteY0" fmla="*/ 0 h 1572768"/>
              <a:gd name="connsiteX1" fmla="*/ 1828800 w 1828800"/>
              <a:gd name="connsiteY1" fmla="*/ 0 h 1572768"/>
              <a:gd name="connsiteX2" fmla="*/ 1828800 w 1828800"/>
              <a:gd name="connsiteY2" fmla="*/ 1572768 h 1572768"/>
              <a:gd name="connsiteX3" fmla="*/ 0 w 1828800"/>
              <a:gd name="connsiteY3" fmla="*/ 1572768 h 1572768"/>
              <a:gd name="connsiteX4" fmla="*/ 0 w 1828800"/>
              <a:gd name="connsiteY4" fmla="*/ 0 h 1572768"/>
              <a:gd name="connsiteX0-1" fmla="*/ 403761 w 2232561"/>
              <a:gd name="connsiteY0-2" fmla="*/ 0 h 1572768"/>
              <a:gd name="connsiteX1-3" fmla="*/ 2232561 w 2232561"/>
              <a:gd name="connsiteY1-4" fmla="*/ 0 h 1572768"/>
              <a:gd name="connsiteX2-5" fmla="*/ 2232561 w 2232561"/>
              <a:gd name="connsiteY2-6" fmla="*/ 1572768 h 1572768"/>
              <a:gd name="connsiteX3-7" fmla="*/ 0 w 2232561"/>
              <a:gd name="connsiteY3-8" fmla="*/ 1525267 h 1572768"/>
              <a:gd name="connsiteX4-9" fmla="*/ 403761 w 2232561"/>
              <a:gd name="connsiteY4-10" fmla="*/ 0 h 1572768"/>
              <a:gd name="connsiteX0-11" fmla="*/ 391886 w 2220686"/>
              <a:gd name="connsiteY0-12" fmla="*/ 0 h 1572768"/>
              <a:gd name="connsiteX1-13" fmla="*/ 2220686 w 2220686"/>
              <a:gd name="connsiteY1-14" fmla="*/ 0 h 1572768"/>
              <a:gd name="connsiteX2-15" fmla="*/ 2220686 w 2220686"/>
              <a:gd name="connsiteY2-16" fmla="*/ 1572768 h 1572768"/>
              <a:gd name="connsiteX3-17" fmla="*/ 0 w 2220686"/>
              <a:gd name="connsiteY3-18" fmla="*/ 1560893 h 1572768"/>
              <a:gd name="connsiteX4-19" fmla="*/ 391886 w 2220686"/>
              <a:gd name="connsiteY4-20" fmla="*/ 0 h 1572768"/>
              <a:gd name="connsiteX0-21" fmla="*/ 391886 w 2220686"/>
              <a:gd name="connsiteY0-22" fmla="*/ 0 h 1560893"/>
              <a:gd name="connsiteX1-23" fmla="*/ 2220686 w 2220686"/>
              <a:gd name="connsiteY1-24" fmla="*/ 0 h 1560893"/>
              <a:gd name="connsiteX2-25" fmla="*/ 2220686 w 2220686"/>
              <a:gd name="connsiteY2-26" fmla="*/ 1537142 h 1560893"/>
              <a:gd name="connsiteX3-27" fmla="*/ 0 w 2220686"/>
              <a:gd name="connsiteY3-28" fmla="*/ 1560893 h 1560893"/>
              <a:gd name="connsiteX4-29" fmla="*/ 391886 w 2220686"/>
              <a:gd name="connsiteY4-30" fmla="*/ 0 h 1560893"/>
              <a:gd name="connsiteX0-31" fmla="*/ 391886 w 2244436"/>
              <a:gd name="connsiteY0-32" fmla="*/ 0 h 1560893"/>
              <a:gd name="connsiteX1-33" fmla="*/ 2220686 w 2244436"/>
              <a:gd name="connsiteY1-34" fmla="*/ 0 h 1560893"/>
              <a:gd name="connsiteX2-35" fmla="*/ 2244436 w 2244436"/>
              <a:gd name="connsiteY2-36" fmla="*/ 1560893 h 1560893"/>
              <a:gd name="connsiteX3-37" fmla="*/ 0 w 2244436"/>
              <a:gd name="connsiteY3-38" fmla="*/ 1560893 h 1560893"/>
              <a:gd name="connsiteX4-39" fmla="*/ 391886 w 2244436"/>
              <a:gd name="connsiteY4-40" fmla="*/ 0 h 1560893"/>
              <a:gd name="connsiteX0-41" fmla="*/ 391886 w 2232560"/>
              <a:gd name="connsiteY0-42" fmla="*/ 0 h 1560893"/>
              <a:gd name="connsiteX1-43" fmla="*/ 2220686 w 2232560"/>
              <a:gd name="connsiteY1-44" fmla="*/ 0 h 1560893"/>
              <a:gd name="connsiteX2-45" fmla="*/ 2232560 w 2232560"/>
              <a:gd name="connsiteY2-46" fmla="*/ 1537142 h 1560893"/>
              <a:gd name="connsiteX3-47" fmla="*/ 0 w 2232560"/>
              <a:gd name="connsiteY3-48" fmla="*/ 1560893 h 1560893"/>
              <a:gd name="connsiteX4-49" fmla="*/ 391886 w 2232560"/>
              <a:gd name="connsiteY4-50" fmla="*/ 0 h 1560893"/>
              <a:gd name="connsiteX0-51" fmla="*/ 391886 w 2220686"/>
              <a:gd name="connsiteY0-52" fmla="*/ 0 h 1560893"/>
              <a:gd name="connsiteX1-53" fmla="*/ 2220686 w 2220686"/>
              <a:gd name="connsiteY1-54" fmla="*/ 0 h 1560893"/>
              <a:gd name="connsiteX2-55" fmla="*/ 2220685 w 2220686"/>
              <a:gd name="connsiteY2-56" fmla="*/ 1560893 h 1560893"/>
              <a:gd name="connsiteX3-57" fmla="*/ 0 w 2220686"/>
              <a:gd name="connsiteY3-58" fmla="*/ 1560893 h 1560893"/>
              <a:gd name="connsiteX4-59" fmla="*/ 391886 w 2220686"/>
              <a:gd name="connsiteY4-60" fmla="*/ 0 h 1560893"/>
              <a:gd name="connsiteX0-61" fmla="*/ 415636 w 2244436"/>
              <a:gd name="connsiteY0-62" fmla="*/ 0 h 1560893"/>
              <a:gd name="connsiteX1-63" fmla="*/ 2244436 w 2244436"/>
              <a:gd name="connsiteY1-64" fmla="*/ 0 h 1560893"/>
              <a:gd name="connsiteX2-65" fmla="*/ 2244435 w 2244436"/>
              <a:gd name="connsiteY2-66" fmla="*/ 1560893 h 1560893"/>
              <a:gd name="connsiteX3-67" fmla="*/ 0 w 2244436"/>
              <a:gd name="connsiteY3-68" fmla="*/ 1549017 h 1560893"/>
              <a:gd name="connsiteX4-69" fmla="*/ 415636 w 2244436"/>
              <a:gd name="connsiteY4-70" fmla="*/ 0 h 1560893"/>
              <a:gd name="connsiteX0-71" fmla="*/ 415636 w 2244436"/>
              <a:gd name="connsiteY0-72" fmla="*/ 0 h 1549017"/>
              <a:gd name="connsiteX1-73" fmla="*/ 2244436 w 2244436"/>
              <a:gd name="connsiteY1-74" fmla="*/ 0 h 1549017"/>
              <a:gd name="connsiteX2-75" fmla="*/ 2244435 w 2244436"/>
              <a:gd name="connsiteY2-76" fmla="*/ 1537143 h 1549017"/>
              <a:gd name="connsiteX3-77" fmla="*/ 0 w 2244436"/>
              <a:gd name="connsiteY3-78" fmla="*/ 1549017 h 1549017"/>
              <a:gd name="connsiteX4-79" fmla="*/ 415636 w 2244436"/>
              <a:gd name="connsiteY4-80" fmla="*/ 0 h 1549017"/>
              <a:gd name="connsiteX0-81" fmla="*/ 415636 w 2244436"/>
              <a:gd name="connsiteY0-82" fmla="*/ 0 h 1560894"/>
              <a:gd name="connsiteX1-83" fmla="*/ 2244436 w 2244436"/>
              <a:gd name="connsiteY1-84" fmla="*/ 0 h 1560894"/>
              <a:gd name="connsiteX2-85" fmla="*/ 2244435 w 2244436"/>
              <a:gd name="connsiteY2-86" fmla="*/ 1560894 h 1560894"/>
              <a:gd name="connsiteX3-87" fmla="*/ 0 w 2244436"/>
              <a:gd name="connsiteY3-88" fmla="*/ 1549017 h 1560894"/>
              <a:gd name="connsiteX4-89" fmla="*/ 415636 w 2244436"/>
              <a:gd name="connsiteY4-90" fmla="*/ 0 h 1560894"/>
              <a:gd name="connsiteX0-91" fmla="*/ 415636 w 2244436"/>
              <a:gd name="connsiteY0-92" fmla="*/ 0 h 1549019"/>
              <a:gd name="connsiteX1-93" fmla="*/ 2244436 w 2244436"/>
              <a:gd name="connsiteY1-94" fmla="*/ 0 h 1549019"/>
              <a:gd name="connsiteX2-95" fmla="*/ 2244435 w 2244436"/>
              <a:gd name="connsiteY2-96" fmla="*/ 1549019 h 1549019"/>
              <a:gd name="connsiteX3-97" fmla="*/ 0 w 2244436"/>
              <a:gd name="connsiteY3-98" fmla="*/ 1549017 h 1549019"/>
              <a:gd name="connsiteX4-99" fmla="*/ 415636 w 2244436"/>
              <a:gd name="connsiteY4-100" fmla="*/ 0 h 1549019"/>
              <a:gd name="connsiteX0-101" fmla="*/ 214246 w 2244436"/>
              <a:gd name="connsiteY0-102" fmla="*/ 0 h 1572769"/>
              <a:gd name="connsiteX1-103" fmla="*/ 2244436 w 2244436"/>
              <a:gd name="connsiteY1-104" fmla="*/ 23750 h 1572769"/>
              <a:gd name="connsiteX2-105" fmla="*/ 2244435 w 2244436"/>
              <a:gd name="connsiteY2-106" fmla="*/ 1572769 h 1572769"/>
              <a:gd name="connsiteX3-107" fmla="*/ 0 w 2244436"/>
              <a:gd name="connsiteY3-108" fmla="*/ 1572767 h 1572769"/>
              <a:gd name="connsiteX4-109" fmla="*/ 214246 w 2244436"/>
              <a:gd name="connsiteY4-110" fmla="*/ 0 h 1572769"/>
              <a:gd name="connsiteX0-111" fmla="*/ 214246 w 2244436"/>
              <a:gd name="connsiteY0-112" fmla="*/ 0 h 1549019"/>
              <a:gd name="connsiteX1-113" fmla="*/ 2244436 w 2244436"/>
              <a:gd name="connsiteY1-114" fmla="*/ 0 h 1549019"/>
              <a:gd name="connsiteX2-115" fmla="*/ 2244435 w 2244436"/>
              <a:gd name="connsiteY2-116" fmla="*/ 1549019 h 1549019"/>
              <a:gd name="connsiteX3-117" fmla="*/ 0 w 2244436"/>
              <a:gd name="connsiteY3-118" fmla="*/ 1549017 h 1549019"/>
              <a:gd name="connsiteX4-119" fmla="*/ 214246 w 2244436"/>
              <a:gd name="connsiteY4-120" fmla="*/ 0 h 1549019"/>
              <a:gd name="connsiteX0-121" fmla="*/ 203647 w 2244436"/>
              <a:gd name="connsiteY0-122" fmla="*/ 23750 h 1549019"/>
              <a:gd name="connsiteX1-123" fmla="*/ 2244436 w 2244436"/>
              <a:gd name="connsiteY1-124" fmla="*/ 0 h 1549019"/>
              <a:gd name="connsiteX2-125" fmla="*/ 2244435 w 2244436"/>
              <a:gd name="connsiteY2-126" fmla="*/ 1549019 h 1549019"/>
              <a:gd name="connsiteX3-127" fmla="*/ 0 w 2244436"/>
              <a:gd name="connsiteY3-128" fmla="*/ 1549017 h 1549019"/>
              <a:gd name="connsiteX4-129" fmla="*/ 203647 w 2244436"/>
              <a:gd name="connsiteY4-130" fmla="*/ 23750 h 1549019"/>
              <a:gd name="connsiteX0-131" fmla="*/ 214246 w 2244436"/>
              <a:gd name="connsiteY0-132" fmla="*/ 0 h 1572771"/>
              <a:gd name="connsiteX1-133" fmla="*/ 2244436 w 2244436"/>
              <a:gd name="connsiteY1-134" fmla="*/ 23752 h 1572771"/>
              <a:gd name="connsiteX2-135" fmla="*/ 2244435 w 2244436"/>
              <a:gd name="connsiteY2-136" fmla="*/ 1572771 h 1572771"/>
              <a:gd name="connsiteX3-137" fmla="*/ 0 w 2244436"/>
              <a:gd name="connsiteY3-138" fmla="*/ 1572769 h 1572771"/>
              <a:gd name="connsiteX4-139" fmla="*/ 214246 w 2244436"/>
              <a:gd name="connsiteY4-140" fmla="*/ 0 h 1572771"/>
              <a:gd name="connsiteX0-141" fmla="*/ 193048 w 2244436"/>
              <a:gd name="connsiteY0-142" fmla="*/ 23750 h 1549019"/>
              <a:gd name="connsiteX1-143" fmla="*/ 2244436 w 2244436"/>
              <a:gd name="connsiteY1-144" fmla="*/ 0 h 1549019"/>
              <a:gd name="connsiteX2-145" fmla="*/ 2244435 w 2244436"/>
              <a:gd name="connsiteY2-146" fmla="*/ 1549019 h 1549019"/>
              <a:gd name="connsiteX3-147" fmla="*/ 0 w 2244436"/>
              <a:gd name="connsiteY3-148" fmla="*/ 1549017 h 1549019"/>
              <a:gd name="connsiteX4-149" fmla="*/ 193048 w 2244436"/>
              <a:gd name="connsiteY4-150" fmla="*/ 23750 h 1549019"/>
              <a:gd name="connsiteX0-151" fmla="*/ 214246 w 2244436"/>
              <a:gd name="connsiteY0-152" fmla="*/ 0 h 1572771"/>
              <a:gd name="connsiteX1-153" fmla="*/ 2244436 w 2244436"/>
              <a:gd name="connsiteY1-154" fmla="*/ 23752 h 1572771"/>
              <a:gd name="connsiteX2-155" fmla="*/ 2244435 w 2244436"/>
              <a:gd name="connsiteY2-156" fmla="*/ 1572771 h 1572771"/>
              <a:gd name="connsiteX3-157" fmla="*/ 0 w 2244436"/>
              <a:gd name="connsiteY3-158" fmla="*/ 1572769 h 1572771"/>
              <a:gd name="connsiteX4-159" fmla="*/ 214246 w 2244436"/>
              <a:gd name="connsiteY4-160" fmla="*/ 0 h 1572771"/>
              <a:gd name="connsiteX0-161" fmla="*/ 224846 w 2244436"/>
              <a:gd name="connsiteY0-162" fmla="*/ 0 h 1549021"/>
              <a:gd name="connsiteX1-163" fmla="*/ 2244436 w 2244436"/>
              <a:gd name="connsiteY1-164" fmla="*/ 2 h 1549021"/>
              <a:gd name="connsiteX2-165" fmla="*/ 2244435 w 2244436"/>
              <a:gd name="connsiteY2-166" fmla="*/ 1549021 h 1549021"/>
              <a:gd name="connsiteX3-167" fmla="*/ 0 w 2244436"/>
              <a:gd name="connsiteY3-168" fmla="*/ 1549019 h 1549021"/>
              <a:gd name="connsiteX4-169" fmla="*/ 224846 w 2244436"/>
              <a:gd name="connsiteY4-170" fmla="*/ 0 h 1549021"/>
              <a:gd name="connsiteX0-171" fmla="*/ 203648 w 2223238"/>
              <a:gd name="connsiteY0-172" fmla="*/ 0 h 1549021"/>
              <a:gd name="connsiteX1-173" fmla="*/ 2223238 w 2223238"/>
              <a:gd name="connsiteY1-174" fmla="*/ 2 h 1549021"/>
              <a:gd name="connsiteX2-175" fmla="*/ 2223237 w 2223238"/>
              <a:gd name="connsiteY2-176" fmla="*/ 1549021 h 1549021"/>
              <a:gd name="connsiteX3-177" fmla="*/ 0 w 2223238"/>
              <a:gd name="connsiteY3-178" fmla="*/ 1525267 h 1549021"/>
              <a:gd name="connsiteX4-179" fmla="*/ 203648 w 2223238"/>
              <a:gd name="connsiteY4-180" fmla="*/ 0 h 1549021"/>
              <a:gd name="connsiteX0-181" fmla="*/ 75602 w 2095192"/>
              <a:gd name="connsiteY0-182" fmla="*/ 0 h 1572765"/>
              <a:gd name="connsiteX1-183" fmla="*/ 2095192 w 2095192"/>
              <a:gd name="connsiteY1-184" fmla="*/ 2 h 1572765"/>
              <a:gd name="connsiteX2-185" fmla="*/ 2095191 w 2095192"/>
              <a:gd name="connsiteY2-186" fmla="*/ 1549021 h 1572765"/>
              <a:gd name="connsiteX3-187" fmla="*/ 0 w 2095192"/>
              <a:gd name="connsiteY3-188" fmla="*/ 1572765 h 1572765"/>
              <a:gd name="connsiteX4-189" fmla="*/ 75602 w 2095192"/>
              <a:gd name="connsiteY4-190" fmla="*/ 0 h 1572765"/>
              <a:gd name="connsiteX0-191" fmla="*/ 80137 w 2095192"/>
              <a:gd name="connsiteY0-192" fmla="*/ 0 h 1572765"/>
              <a:gd name="connsiteX1-193" fmla="*/ 2095192 w 2095192"/>
              <a:gd name="connsiteY1-194" fmla="*/ 2 h 1572765"/>
              <a:gd name="connsiteX2-195" fmla="*/ 2095191 w 2095192"/>
              <a:gd name="connsiteY2-196" fmla="*/ 1549021 h 1572765"/>
              <a:gd name="connsiteX3-197" fmla="*/ 0 w 2095192"/>
              <a:gd name="connsiteY3-198" fmla="*/ 1572765 h 1572765"/>
              <a:gd name="connsiteX4-199" fmla="*/ 80137 w 2095192"/>
              <a:gd name="connsiteY4-200" fmla="*/ 0 h 1572765"/>
              <a:gd name="connsiteX0-201" fmla="*/ 65020 w 2080075"/>
              <a:gd name="connsiteY0-202" fmla="*/ 0 h 1572765"/>
              <a:gd name="connsiteX1-203" fmla="*/ 2080075 w 2080075"/>
              <a:gd name="connsiteY1-204" fmla="*/ 2 h 1572765"/>
              <a:gd name="connsiteX2-205" fmla="*/ 2080074 w 2080075"/>
              <a:gd name="connsiteY2-206" fmla="*/ 1549021 h 1572765"/>
              <a:gd name="connsiteX3-207" fmla="*/ 0 w 2080075"/>
              <a:gd name="connsiteY3-208" fmla="*/ 1572765 h 1572765"/>
              <a:gd name="connsiteX4-209" fmla="*/ 65020 w 2080075"/>
              <a:gd name="connsiteY4-210" fmla="*/ 0 h 1572765"/>
              <a:gd name="connsiteX0-211" fmla="*/ 68044 w 2080075"/>
              <a:gd name="connsiteY0-212" fmla="*/ 0 h 1572765"/>
              <a:gd name="connsiteX1-213" fmla="*/ 2080075 w 2080075"/>
              <a:gd name="connsiteY1-214" fmla="*/ 2 h 1572765"/>
              <a:gd name="connsiteX2-215" fmla="*/ 2080074 w 2080075"/>
              <a:gd name="connsiteY2-216" fmla="*/ 1549021 h 1572765"/>
              <a:gd name="connsiteX3-217" fmla="*/ 0 w 2080075"/>
              <a:gd name="connsiteY3-218" fmla="*/ 1572765 h 1572765"/>
              <a:gd name="connsiteX4-219" fmla="*/ 68044 w 2080075"/>
              <a:gd name="connsiteY4-220" fmla="*/ 0 h 1572765"/>
              <a:gd name="connsiteX0-221" fmla="*/ 68044 w 2081586"/>
              <a:gd name="connsiteY0-222" fmla="*/ 0 h 1580018"/>
              <a:gd name="connsiteX1-223" fmla="*/ 2080075 w 2081586"/>
              <a:gd name="connsiteY1-224" fmla="*/ 2 h 1580018"/>
              <a:gd name="connsiteX2-225" fmla="*/ 2081586 w 2081586"/>
              <a:gd name="connsiteY2-226" fmla="*/ 1580018 h 1580018"/>
              <a:gd name="connsiteX3-227" fmla="*/ 0 w 2081586"/>
              <a:gd name="connsiteY3-228" fmla="*/ 1572765 h 1580018"/>
              <a:gd name="connsiteX4-229" fmla="*/ 68044 w 2081586"/>
              <a:gd name="connsiteY4-230" fmla="*/ 0 h 15800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81586" h="1580018">
                <a:moveTo>
                  <a:pt x="68044" y="0"/>
                </a:moveTo>
                <a:lnTo>
                  <a:pt x="2080075" y="2"/>
                </a:lnTo>
                <a:cubicBezTo>
                  <a:pt x="2080075" y="520300"/>
                  <a:pt x="2081586" y="1059720"/>
                  <a:pt x="2081586" y="1580018"/>
                </a:cubicBezTo>
                <a:lnTo>
                  <a:pt x="0" y="1572765"/>
                </a:lnTo>
                <a:lnTo>
                  <a:pt x="68044"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sz="quarter" idx="14"/>
          </p:nvPr>
        </p:nvSpPr>
        <p:spPr>
          <a:xfrm>
            <a:off x="5921056" y="2428875"/>
            <a:ext cx="3222943" cy="2350008"/>
          </a:xfrm>
          <a:custGeom>
            <a:avLst/>
            <a:gdLst>
              <a:gd name="connsiteX0" fmla="*/ 0 w 3222943"/>
              <a:gd name="connsiteY0" fmla="*/ 0 h 2346325"/>
              <a:gd name="connsiteX1" fmla="*/ 3222943 w 3222943"/>
              <a:gd name="connsiteY1" fmla="*/ 0 h 2346325"/>
              <a:gd name="connsiteX2" fmla="*/ 3222943 w 3222943"/>
              <a:gd name="connsiteY2" fmla="*/ 2346325 h 2346325"/>
              <a:gd name="connsiteX3" fmla="*/ 0 w 3222943"/>
              <a:gd name="connsiteY3" fmla="*/ 2346325 h 2346325"/>
              <a:gd name="connsiteX4" fmla="*/ 0 w 3222943"/>
              <a:gd name="connsiteY4" fmla="*/ 0 h 2346325"/>
              <a:gd name="connsiteX0-1" fmla="*/ 680484 w 3222943"/>
              <a:gd name="connsiteY0-2" fmla="*/ 0 h 2346325"/>
              <a:gd name="connsiteX1-3" fmla="*/ 3222943 w 3222943"/>
              <a:gd name="connsiteY1-4" fmla="*/ 0 h 2346325"/>
              <a:gd name="connsiteX2-5" fmla="*/ 3222943 w 3222943"/>
              <a:gd name="connsiteY2-6" fmla="*/ 2346325 h 2346325"/>
              <a:gd name="connsiteX3-7" fmla="*/ 0 w 3222943"/>
              <a:gd name="connsiteY3-8" fmla="*/ 2346325 h 2346325"/>
              <a:gd name="connsiteX4-9" fmla="*/ 680484 w 3222943"/>
              <a:gd name="connsiteY4-10" fmla="*/ 0 h 23463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222943" h="2346325">
                <a:moveTo>
                  <a:pt x="680484" y="0"/>
                </a:moveTo>
                <a:lnTo>
                  <a:pt x="3222943" y="0"/>
                </a:lnTo>
                <a:lnTo>
                  <a:pt x="3222943" y="2346325"/>
                </a:lnTo>
                <a:lnTo>
                  <a:pt x="0" y="2346325"/>
                </a:lnTo>
                <a:lnTo>
                  <a:pt x="680484" y="0"/>
                </a:lnTo>
                <a:close/>
              </a:path>
            </a:pathLst>
          </a:custGeom>
          <a:solidFill>
            <a:srgbClr val="CBCBCB"/>
          </a:solidFill>
        </p:spPr>
        <p:txBody>
          <a:bodyPr anchor="ctr"/>
          <a:lstStyle>
            <a:lvl1pPr algn="ctr">
              <a:defRPr sz="1200"/>
            </a:lvl1pPr>
          </a:lstStyle>
          <a:p>
            <a:endParaRPr lang="en-US" dirty="0"/>
          </a:p>
        </p:txBody>
      </p:sp>
      <p:sp>
        <p:nvSpPr>
          <p:cNvPr id="21" name="Picture Placeholder 2"/>
          <p:cNvSpPr>
            <a:spLocks noGrp="1"/>
          </p:cNvSpPr>
          <p:nvPr>
            <p:ph type="pic" sz="quarter" idx="15"/>
          </p:nvPr>
        </p:nvSpPr>
        <p:spPr>
          <a:xfrm>
            <a:off x="-9144" y="0"/>
            <a:ext cx="7040881" cy="1572768"/>
          </a:xfrm>
          <a:custGeom>
            <a:avLst/>
            <a:gdLst>
              <a:gd name="connsiteX0" fmla="*/ 0 w 7054850"/>
              <a:gd name="connsiteY0" fmla="*/ 0 h 1584326"/>
              <a:gd name="connsiteX1" fmla="*/ 7054850 w 7054850"/>
              <a:gd name="connsiteY1" fmla="*/ 0 h 1584326"/>
              <a:gd name="connsiteX2" fmla="*/ 7054850 w 7054850"/>
              <a:gd name="connsiteY2" fmla="*/ 1584326 h 1584326"/>
              <a:gd name="connsiteX3" fmla="*/ 0 w 7054850"/>
              <a:gd name="connsiteY3" fmla="*/ 1584326 h 1584326"/>
              <a:gd name="connsiteX4" fmla="*/ 0 w 7054850"/>
              <a:gd name="connsiteY4" fmla="*/ 0 h 1584326"/>
              <a:gd name="connsiteX0-1" fmla="*/ 0 w 7054850"/>
              <a:gd name="connsiteY0-2" fmla="*/ 0 h 1584326"/>
              <a:gd name="connsiteX1-3" fmla="*/ 7054850 w 7054850"/>
              <a:gd name="connsiteY1-4" fmla="*/ 0 h 1584326"/>
              <a:gd name="connsiteX2-5" fmla="*/ 6587018 w 7054850"/>
              <a:gd name="connsiteY2-6" fmla="*/ 1584326 h 1584326"/>
              <a:gd name="connsiteX3-7" fmla="*/ 0 w 7054850"/>
              <a:gd name="connsiteY3-8" fmla="*/ 1584326 h 1584326"/>
              <a:gd name="connsiteX4-9" fmla="*/ 0 w 7054850"/>
              <a:gd name="connsiteY4-10" fmla="*/ 0 h 1584326"/>
              <a:gd name="connsiteX0-11" fmla="*/ 0 w 7065482"/>
              <a:gd name="connsiteY0-12" fmla="*/ 0 h 1584326"/>
              <a:gd name="connsiteX1-13" fmla="*/ 7065482 w 7065482"/>
              <a:gd name="connsiteY1-14" fmla="*/ 0 h 1584326"/>
              <a:gd name="connsiteX2-15" fmla="*/ 6587018 w 7065482"/>
              <a:gd name="connsiteY2-16" fmla="*/ 1584326 h 1584326"/>
              <a:gd name="connsiteX3-17" fmla="*/ 0 w 7065482"/>
              <a:gd name="connsiteY3-18" fmla="*/ 1584326 h 1584326"/>
              <a:gd name="connsiteX4-19" fmla="*/ 0 w 7065482"/>
              <a:gd name="connsiteY4-20" fmla="*/ 0 h 1584326"/>
              <a:gd name="connsiteX0-21" fmla="*/ 0 w 7054850"/>
              <a:gd name="connsiteY0-22" fmla="*/ 0 h 1584326"/>
              <a:gd name="connsiteX1-23" fmla="*/ 7054850 w 7054850"/>
              <a:gd name="connsiteY1-24" fmla="*/ 0 h 1584326"/>
              <a:gd name="connsiteX2-25" fmla="*/ 6587018 w 7054850"/>
              <a:gd name="connsiteY2-26" fmla="*/ 1584326 h 1584326"/>
              <a:gd name="connsiteX3-27" fmla="*/ 0 w 7054850"/>
              <a:gd name="connsiteY3-28" fmla="*/ 1584326 h 1584326"/>
              <a:gd name="connsiteX4-29" fmla="*/ 0 w 7054850"/>
              <a:gd name="connsiteY4-30" fmla="*/ 0 h 1584326"/>
              <a:gd name="connsiteX0-31" fmla="*/ 0 w 7044218"/>
              <a:gd name="connsiteY0-32" fmla="*/ 0 h 1584326"/>
              <a:gd name="connsiteX1-33" fmla="*/ 7044218 w 7044218"/>
              <a:gd name="connsiteY1-34" fmla="*/ 0 h 1584326"/>
              <a:gd name="connsiteX2-35" fmla="*/ 6587018 w 7044218"/>
              <a:gd name="connsiteY2-36" fmla="*/ 1584326 h 1584326"/>
              <a:gd name="connsiteX3-37" fmla="*/ 0 w 7044218"/>
              <a:gd name="connsiteY3-38" fmla="*/ 1584326 h 1584326"/>
              <a:gd name="connsiteX4-39" fmla="*/ 0 w 7044218"/>
              <a:gd name="connsiteY4-40" fmla="*/ 0 h 1584326"/>
              <a:gd name="connsiteX0-41" fmla="*/ 0 w 7044218"/>
              <a:gd name="connsiteY0-42" fmla="*/ 0 h 1584326"/>
              <a:gd name="connsiteX1-43" fmla="*/ 7044218 w 7044218"/>
              <a:gd name="connsiteY1-44" fmla="*/ 0 h 1584326"/>
              <a:gd name="connsiteX2-45" fmla="*/ 6587018 w 7044218"/>
              <a:gd name="connsiteY2-46" fmla="*/ 1584326 h 1584326"/>
              <a:gd name="connsiteX3-47" fmla="*/ 0 w 7044218"/>
              <a:gd name="connsiteY3-48" fmla="*/ 1584326 h 1584326"/>
              <a:gd name="connsiteX4-49" fmla="*/ 0 w 7044218"/>
              <a:gd name="connsiteY4-50" fmla="*/ 0 h 1584326"/>
              <a:gd name="connsiteX0-51" fmla="*/ 0 w 7044218"/>
              <a:gd name="connsiteY0-52" fmla="*/ 0 h 1584326"/>
              <a:gd name="connsiteX1-53" fmla="*/ 7044218 w 7044218"/>
              <a:gd name="connsiteY1-54" fmla="*/ 0 h 1584326"/>
              <a:gd name="connsiteX2-55" fmla="*/ 6565078 w 7044218"/>
              <a:gd name="connsiteY2-56" fmla="*/ 1584326 h 1584326"/>
              <a:gd name="connsiteX3-57" fmla="*/ 0 w 7044218"/>
              <a:gd name="connsiteY3-58" fmla="*/ 1584326 h 1584326"/>
              <a:gd name="connsiteX4-59" fmla="*/ 0 w 7044218"/>
              <a:gd name="connsiteY4-60" fmla="*/ 0 h 1584326"/>
              <a:gd name="connsiteX0-61" fmla="*/ 0 w 7029591"/>
              <a:gd name="connsiteY0-62" fmla="*/ 0 h 1584326"/>
              <a:gd name="connsiteX1-63" fmla="*/ 7029591 w 7029591"/>
              <a:gd name="connsiteY1-64" fmla="*/ 7455 h 1584326"/>
              <a:gd name="connsiteX2-65" fmla="*/ 6565078 w 7029591"/>
              <a:gd name="connsiteY2-66" fmla="*/ 1584326 h 1584326"/>
              <a:gd name="connsiteX3-67" fmla="*/ 0 w 7029591"/>
              <a:gd name="connsiteY3-68" fmla="*/ 1584326 h 1584326"/>
              <a:gd name="connsiteX4-69" fmla="*/ 0 w 7029591"/>
              <a:gd name="connsiteY4-70" fmla="*/ 0 h 1584326"/>
              <a:gd name="connsiteX0-71" fmla="*/ 0 w 7038204"/>
              <a:gd name="connsiteY0-72" fmla="*/ 0 h 1584326"/>
              <a:gd name="connsiteX1-73" fmla="*/ 7038204 w 7038204"/>
              <a:gd name="connsiteY1-74" fmla="*/ 7455 h 1584326"/>
              <a:gd name="connsiteX2-75" fmla="*/ 6565078 w 7038204"/>
              <a:gd name="connsiteY2-76" fmla="*/ 1584326 h 1584326"/>
              <a:gd name="connsiteX3-77" fmla="*/ 0 w 7038204"/>
              <a:gd name="connsiteY3-78" fmla="*/ 1584326 h 1584326"/>
              <a:gd name="connsiteX4-79" fmla="*/ 0 w 7038204"/>
              <a:gd name="connsiteY4-80" fmla="*/ 0 h 1584326"/>
              <a:gd name="connsiteX0-81" fmla="*/ 0 w 7038204"/>
              <a:gd name="connsiteY0-82" fmla="*/ 0 h 1584326"/>
              <a:gd name="connsiteX1-83" fmla="*/ 7038204 w 7038204"/>
              <a:gd name="connsiteY1-84" fmla="*/ 7455 h 1584326"/>
              <a:gd name="connsiteX2-85" fmla="*/ 6573692 w 7038204"/>
              <a:gd name="connsiteY2-86" fmla="*/ 1584326 h 1584326"/>
              <a:gd name="connsiteX3-87" fmla="*/ 0 w 7038204"/>
              <a:gd name="connsiteY3-88" fmla="*/ 1584326 h 1584326"/>
              <a:gd name="connsiteX4-89" fmla="*/ 0 w 7038204"/>
              <a:gd name="connsiteY4-90" fmla="*/ 0 h 1584326"/>
              <a:gd name="connsiteX0-91" fmla="*/ 0 w 7029592"/>
              <a:gd name="connsiteY0-92" fmla="*/ 0 h 1584326"/>
              <a:gd name="connsiteX1-93" fmla="*/ 7029592 w 7029592"/>
              <a:gd name="connsiteY1-94" fmla="*/ 7455 h 1584326"/>
              <a:gd name="connsiteX2-95" fmla="*/ 6573692 w 7029592"/>
              <a:gd name="connsiteY2-96" fmla="*/ 1584326 h 1584326"/>
              <a:gd name="connsiteX3-97" fmla="*/ 0 w 7029592"/>
              <a:gd name="connsiteY3-98" fmla="*/ 1584326 h 1584326"/>
              <a:gd name="connsiteX4-99" fmla="*/ 0 w 7029592"/>
              <a:gd name="connsiteY4-100" fmla="*/ 0 h 158432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29592" h="1584326">
                <a:moveTo>
                  <a:pt x="0" y="0"/>
                </a:moveTo>
                <a:lnTo>
                  <a:pt x="7029592" y="7455"/>
                </a:lnTo>
                <a:lnTo>
                  <a:pt x="6573692" y="1584326"/>
                </a:lnTo>
                <a:lnTo>
                  <a:pt x="0" y="1584326"/>
                </a:lnTo>
                <a:lnTo>
                  <a:pt x="0" y="0"/>
                </a:lnTo>
                <a:close/>
              </a:path>
            </a:pathLst>
          </a:custGeom>
          <a:solidFill>
            <a:srgbClr val="EB2429"/>
          </a:solidFill>
        </p:spPr>
        <p:txBody>
          <a:bodyPr anchor="ctr"/>
          <a:lstStyle>
            <a:lvl1pPr algn="ctr">
              <a:defRPr sz="1200"/>
            </a:lvl1pPr>
          </a:lstStyle>
          <a:p>
            <a:endParaRPr lang="en-US" dirty="0"/>
          </a:p>
        </p:txBody>
      </p:sp>
      <p:sp>
        <p:nvSpPr>
          <p:cNvPr id="25" name="Text Placeholder 23"/>
          <p:cNvSpPr>
            <a:spLocks noGrp="1"/>
          </p:cNvSpPr>
          <p:nvPr>
            <p:ph type="body" sz="quarter" idx="44" hasCustomPrompt="1"/>
          </p:nvPr>
        </p:nvSpPr>
        <p:spPr>
          <a:xfrm>
            <a:off x="365743" y="1930980"/>
            <a:ext cx="3457122" cy="457890"/>
          </a:xfrm>
          <a:prstGeom prst="rect">
            <a:avLst/>
          </a:prstGeom>
          <a:noFill/>
        </p:spPr>
        <p:txBody>
          <a:bodyPr lIns="85293" tIns="42646" rIns="85293" bIns="42646">
            <a:noAutofit/>
          </a:bodyPr>
          <a:lstStyle>
            <a:lvl1pPr marL="0" indent="0" algn="l">
              <a:spcBef>
                <a:spcPts val="0"/>
              </a:spcBef>
              <a:buNone/>
              <a:defRPr sz="2800" b="0" spc="-100" baseline="0">
                <a:solidFill>
                  <a:srgbClr val="EB2429"/>
                </a:solidFill>
                <a:effectLst/>
                <a:latin typeface="+mj-lt"/>
                <a:ea typeface="Roboto" panose="02000000000000000000"/>
                <a:cs typeface="Homizio" pitchFamily="2" charset="0"/>
              </a:defRPr>
            </a:lvl1pPr>
          </a:lstStyle>
          <a:p>
            <a:pPr lvl="0"/>
            <a:r>
              <a:rPr lang="en-US" dirty="0"/>
              <a:t>ICON LIST SAMPLE</a:t>
            </a:r>
            <a:endParaRPr lang="en-US" dirty="0"/>
          </a:p>
        </p:txBody>
      </p:sp>
      <p:cxnSp>
        <p:nvCxnSpPr>
          <p:cNvPr id="26" name="Straight Connector 25"/>
          <p:cNvCxnSpPr/>
          <p:nvPr userDrawn="1"/>
        </p:nvCxnSpPr>
        <p:spPr>
          <a:xfrm flipH="1">
            <a:off x="457200" y="2441448"/>
            <a:ext cx="3365665" cy="0"/>
          </a:xfrm>
          <a:prstGeom prst="line">
            <a:avLst/>
          </a:prstGeom>
          <a:ln w="19050">
            <a:solidFill>
              <a:srgbClr val="EB2429"/>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6899564" y="-1"/>
            <a:ext cx="2244436" cy="1549019"/>
          </a:xfrm>
          <a:custGeom>
            <a:avLst/>
            <a:gdLst>
              <a:gd name="connsiteX0" fmla="*/ 0 w 1828800"/>
              <a:gd name="connsiteY0" fmla="*/ 0 h 1572768"/>
              <a:gd name="connsiteX1" fmla="*/ 1828800 w 1828800"/>
              <a:gd name="connsiteY1" fmla="*/ 0 h 1572768"/>
              <a:gd name="connsiteX2" fmla="*/ 1828800 w 1828800"/>
              <a:gd name="connsiteY2" fmla="*/ 1572768 h 1572768"/>
              <a:gd name="connsiteX3" fmla="*/ 0 w 1828800"/>
              <a:gd name="connsiteY3" fmla="*/ 1572768 h 1572768"/>
              <a:gd name="connsiteX4" fmla="*/ 0 w 1828800"/>
              <a:gd name="connsiteY4" fmla="*/ 0 h 1572768"/>
              <a:gd name="connsiteX0-1" fmla="*/ 403761 w 2232561"/>
              <a:gd name="connsiteY0-2" fmla="*/ 0 h 1572768"/>
              <a:gd name="connsiteX1-3" fmla="*/ 2232561 w 2232561"/>
              <a:gd name="connsiteY1-4" fmla="*/ 0 h 1572768"/>
              <a:gd name="connsiteX2-5" fmla="*/ 2232561 w 2232561"/>
              <a:gd name="connsiteY2-6" fmla="*/ 1572768 h 1572768"/>
              <a:gd name="connsiteX3-7" fmla="*/ 0 w 2232561"/>
              <a:gd name="connsiteY3-8" fmla="*/ 1525267 h 1572768"/>
              <a:gd name="connsiteX4-9" fmla="*/ 403761 w 2232561"/>
              <a:gd name="connsiteY4-10" fmla="*/ 0 h 1572768"/>
              <a:gd name="connsiteX0-11" fmla="*/ 391886 w 2220686"/>
              <a:gd name="connsiteY0-12" fmla="*/ 0 h 1572768"/>
              <a:gd name="connsiteX1-13" fmla="*/ 2220686 w 2220686"/>
              <a:gd name="connsiteY1-14" fmla="*/ 0 h 1572768"/>
              <a:gd name="connsiteX2-15" fmla="*/ 2220686 w 2220686"/>
              <a:gd name="connsiteY2-16" fmla="*/ 1572768 h 1572768"/>
              <a:gd name="connsiteX3-17" fmla="*/ 0 w 2220686"/>
              <a:gd name="connsiteY3-18" fmla="*/ 1560893 h 1572768"/>
              <a:gd name="connsiteX4-19" fmla="*/ 391886 w 2220686"/>
              <a:gd name="connsiteY4-20" fmla="*/ 0 h 1572768"/>
              <a:gd name="connsiteX0-21" fmla="*/ 391886 w 2220686"/>
              <a:gd name="connsiteY0-22" fmla="*/ 0 h 1560893"/>
              <a:gd name="connsiteX1-23" fmla="*/ 2220686 w 2220686"/>
              <a:gd name="connsiteY1-24" fmla="*/ 0 h 1560893"/>
              <a:gd name="connsiteX2-25" fmla="*/ 2220686 w 2220686"/>
              <a:gd name="connsiteY2-26" fmla="*/ 1537142 h 1560893"/>
              <a:gd name="connsiteX3-27" fmla="*/ 0 w 2220686"/>
              <a:gd name="connsiteY3-28" fmla="*/ 1560893 h 1560893"/>
              <a:gd name="connsiteX4-29" fmla="*/ 391886 w 2220686"/>
              <a:gd name="connsiteY4-30" fmla="*/ 0 h 1560893"/>
              <a:gd name="connsiteX0-31" fmla="*/ 391886 w 2244436"/>
              <a:gd name="connsiteY0-32" fmla="*/ 0 h 1560893"/>
              <a:gd name="connsiteX1-33" fmla="*/ 2220686 w 2244436"/>
              <a:gd name="connsiteY1-34" fmla="*/ 0 h 1560893"/>
              <a:gd name="connsiteX2-35" fmla="*/ 2244436 w 2244436"/>
              <a:gd name="connsiteY2-36" fmla="*/ 1560893 h 1560893"/>
              <a:gd name="connsiteX3-37" fmla="*/ 0 w 2244436"/>
              <a:gd name="connsiteY3-38" fmla="*/ 1560893 h 1560893"/>
              <a:gd name="connsiteX4-39" fmla="*/ 391886 w 2244436"/>
              <a:gd name="connsiteY4-40" fmla="*/ 0 h 1560893"/>
              <a:gd name="connsiteX0-41" fmla="*/ 391886 w 2232560"/>
              <a:gd name="connsiteY0-42" fmla="*/ 0 h 1560893"/>
              <a:gd name="connsiteX1-43" fmla="*/ 2220686 w 2232560"/>
              <a:gd name="connsiteY1-44" fmla="*/ 0 h 1560893"/>
              <a:gd name="connsiteX2-45" fmla="*/ 2232560 w 2232560"/>
              <a:gd name="connsiteY2-46" fmla="*/ 1537142 h 1560893"/>
              <a:gd name="connsiteX3-47" fmla="*/ 0 w 2232560"/>
              <a:gd name="connsiteY3-48" fmla="*/ 1560893 h 1560893"/>
              <a:gd name="connsiteX4-49" fmla="*/ 391886 w 2232560"/>
              <a:gd name="connsiteY4-50" fmla="*/ 0 h 1560893"/>
              <a:gd name="connsiteX0-51" fmla="*/ 391886 w 2220686"/>
              <a:gd name="connsiteY0-52" fmla="*/ 0 h 1560893"/>
              <a:gd name="connsiteX1-53" fmla="*/ 2220686 w 2220686"/>
              <a:gd name="connsiteY1-54" fmla="*/ 0 h 1560893"/>
              <a:gd name="connsiteX2-55" fmla="*/ 2220685 w 2220686"/>
              <a:gd name="connsiteY2-56" fmla="*/ 1560893 h 1560893"/>
              <a:gd name="connsiteX3-57" fmla="*/ 0 w 2220686"/>
              <a:gd name="connsiteY3-58" fmla="*/ 1560893 h 1560893"/>
              <a:gd name="connsiteX4-59" fmla="*/ 391886 w 2220686"/>
              <a:gd name="connsiteY4-60" fmla="*/ 0 h 1560893"/>
              <a:gd name="connsiteX0-61" fmla="*/ 415636 w 2244436"/>
              <a:gd name="connsiteY0-62" fmla="*/ 0 h 1560893"/>
              <a:gd name="connsiteX1-63" fmla="*/ 2244436 w 2244436"/>
              <a:gd name="connsiteY1-64" fmla="*/ 0 h 1560893"/>
              <a:gd name="connsiteX2-65" fmla="*/ 2244435 w 2244436"/>
              <a:gd name="connsiteY2-66" fmla="*/ 1560893 h 1560893"/>
              <a:gd name="connsiteX3-67" fmla="*/ 0 w 2244436"/>
              <a:gd name="connsiteY3-68" fmla="*/ 1549017 h 1560893"/>
              <a:gd name="connsiteX4-69" fmla="*/ 415636 w 2244436"/>
              <a:gd name="connsiteY4-70" fmla="*/ 0 h 1560893"/>
              <a:gd name="connsiteX0-71" fmla="*/ 415636 w 2244436"/>
              <a:gd name="connsiteY0-72" fmla="*/ 0 h 1549017"/>
              <a:gd name="connsiteX1-73" fmla="*/ 2244436 w 2244436"/>
              <a:gd name="connsiteY1-74" fmla="*/ 0 h 1549017"/>
              <a:gd name="connsiteX2-75" fmla="*/ 2244435 w 2244436"/>
              <a:gd name="connsiteY2-76" fmla="*/ 1537143 h 1549017"/>
              <a:gd name="connsiteX3-77" fmla="*/ 0 w 2244436"/>
              <a:gd name="connsiteY3-78" fmla="*/ 1549017 h 1549017"/>
              <a:gd name="connsiteX4-79" fmla="*/ 415636 w 2244436"/>
              <a:gd name="connsiteY4-80" fmla="*/ 0 h 1549017"/>
              <a:gd name="connsiteX0-81" fmla="*/ 415636 w 2244436"/>
              <a:gd name="connsiteY0-82" fmla="*/ 0 h 1560894"/>
              <a:gd name="connsiteX1-83" fmla="*/ 2244436 w 2244436"/>
              <a:gd name="connsiteY1-84" fmla="*/ 0 h 1560894"/>
              <a:gd name="connsiteX2-85" fmla="*/ 2244435 w 2244436"/>
              <a:gd name="connsiteY2-86" fmla="*/ 1560894 h 1560894"/>
              <a:gd name="connsiteX3-87" fmla="*/ 0 w 2244436"/>
              <a:gd name="connsiteY3-88" fmla="*/ 1549017 h 1560894"/>
              <a:gd name="connsiteX4-89" fmla="*/ 415636 w 2244436"/>
              <a:gd name="connsiteY4-90" fmla="*/ 0 h 1560894"/>
              <a:gd name="connsiteX0-91" fmla="*/ 415636 w 2244436"/>
              <a:gd name="connsiteY0-92" fmla="*/ 0 h 1549019"/>
              <a:gd name="connsiteX1-93" fmla="*/ 2244436 w 2244436"/>
              <a:gd name="connsiteY1-94" fmla="*/ 0 h 1549019"/>
              <a:gd name="connsiteX2-95" fmla="*/ 2244435 w 2244436"/>
              <a:gd name="connsiteY2-96" fmla="*/ 1549019 h 1549019"/>
              <a:gd name="connsiteX3-97" fmla="*/ 0 w 2244436"/>
              <a:gd name="connsiteY3-98" fmla="*/ 1549017 h 1549019"/>
              <a:gd name="connsiteX4-99" fmla="*/ 415636 w 2244436"/>
              <a:gd name="connsiteY4-100" fmla="*/ 0 h 15490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44436" h="1549019">
                <a:moveTo>
                  <a:pt x="415636" y="0"/>
                </a:moveTo>
                <a:lnTo>
                  <a:pt x="2244436" y="0"/>
                </a:lnTo>
                <a:cubicBezTo>
                  <a:pt x="2244436" y="520298"/>
                  <a:pt x="2244435" y="1028721"/>
                  <a:pt x="2244435" y="1549019"/>
                </a:cubicBezTo>
                <a:lnTo>
                  <a:pt x="0" y="1549017"/>
                </a:lnTo>
                <a:lnTo>
                  <a:pt x="415636"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9"/>
          <p:cNvSpPr/>
          <p:nvPr userDrawn="1"/>
        </p:nvSpPr>
        <p:spPr>
          <a:xfrm>
            <a:off x="6614945" y="1620901"/>
            <a:ext cx="2529055" cy="762416"/>
          </a:xfrm>
          <a:custGeom>
            <a:avLst/>
            <a:gdLst>
              <a:gd name="connsiteX0" fmla="*/ 0 w 1828800"/>
              <a:gd name="connsiteY0" fmla="*/ 0 h 1572768"/>
              <a:gd name="connsiteX1" fmla="*/ 1828800 w 1828800"/>
              <a:gd name="connsiteY1" fmla="*/ 0 h 1572768"/>
              <a:gd name="connsiteX2" fmla="*/ 1828800 w 1828800"/>
              <a:gd name="connsiteY2" fmla="*/ 1572768 h 1572768"/>
              <a:gd name="connsiteX3" fmla="*/ 0 w 1828800"/>
              <a:gd name="connsiteY3" fmla="*/ 1572768 h 1572768"/>
              <a:gd name="connsiteX4" fmla="*/ 0 w 1828800"/>
              <a:gd name="connsiteY4" fmla="*/ 0 h 1572768"/>
              <a:gd name="connsiteX0-1" fmla="*/ 403761 w 2232561"/>
              <a:gd name="connsiteY0-2" fmla="*/ 0 h 1572768"/>
              <a:gd name="connsiteX1-3" fmla="*/ 2232561 w 2232561"/>
              <a:gd name="connsiteY1-4" fmla="*/ 0 h 1572768"/>
              <a:gd name="connsiteX2-5" fmla="*/ 2232561 w 2232561"/>
              <a:gd name="connsiteY2-6" fmla="*/ 1572768 h 1572768"/>
              <a:gd name="connsiteX3-7" fmla="*/ 0 w 2232561"/>
              <a:gd name="connsiteY3-8" fmla="*/ 1525267 h 1572768"/>
              <a:gd name="connsiteX4-9" fmla="*/ 403761 w 2232561"/>
              <a:gd name="connsiteY4-10" fmla="*/ 0 h 1572768"/>
              <a:gd name="connsiteX0-11" fmla="*/ 391886 w 2220686"/>
              <a:gd name="connsiteY0-12" fmla="*/ 0 h 1572768"/>
              <a:gd name="connsiteX1-13" fmla="*/ 2220686 w 2220686"/>
              <a:gd name="connsiteY1-14" fmla="*/ 0 h 1572768"/>
              <a:gd name="connsiteX2-15" fmla="*/ 2220686 w 2220686"/>
              <a:gd name="connsiteY2-16" fmla="*/ 1572768 h 1572768"/>
              <a:gd name="connsiteX3-17" fmla="*/ 0 w 2220686"/>
              <a:gd name="connsiteY3-18" fmla="*/ 1560893 h 1572768"/>
              <a:gd name="connsiteX4-19" fmla="*/ 391886 w 2220686"/>
              <a:gd name="connsiteY4-20" fmla="*/ 0 h 1572768"/>
              <a:gd name="connsiteX0-21" fmla="*/ 391886 w 2220686"/>
              <a:gd name="connsiteY0-22" fmla="*/ 0 h 1560893"/>
              <a:gd name="connsiteX1-23" fmla="*/ 2220686 w 2220686"/>
              <a:gd name="connsiteY1-24" fmla="*/ 0 h 1560893"/>
              <a:gd name="connsiteX2-25" fmla="*/ 2220686 w 2220686"/>
              <a:gd name="connsiteY2-26" fmla="*/ 1537142 h 1560893"/>
              <a:gd name="connsiteX3-27" fmla="*/ 0 w 2220686"/>
              <a:gd name="connsiteY3-28" fmla="*/ 1560893 h 1560893"/>
              <a:gd name="connsiteX4-29" fmla="*/ 391886 w 2220686"/>
              <a:gd name="connsiteY4-30" fmla="*/ 0 h 1560893"/>
              <a:gd name="connsiteX0-31" fmla="*/ 391886 w 2244436"/>
              <a:gd name="connsiteY0-32" fmla="*/ 0 h 1560893"/>
              <a:gd name="connsiteX1-33" fmla="*/ 2220686 w 2244436"/>
              <a:gd name="connsiteY1-34" fmla="*/ 0 h 1560893"/>
              <a:gd name="connsiteX2-35" fmla="*/ 2244436 w 2244436"/>
              <a:gd name="connsiteY2-36" fmla="*/ 1560893 h 1560893"/>
              <a:gd name="connsiteX3-37" fmla="*/ 0 w 2244436"/>
              <a:gd name="connsiteY3-38" fmla="*/ 1560893 h 1560893"/>
              <a:gd name="connsiteX4-39" fmla="*/ 391886 w 2244436"/>
              <a:gd name="connsiteY4-40" fmla="*/ 0 h 1560893"/>
              <a:gd name="connsiteX0-41" fmla="*/ 391886 w 2232560"/>
              <a:gd name="connsiteY0-42" fmla="*/ 0 h 1560893"/>
              <a:gd name="connsiteX1-43" fmla="*/ 2220686 w 2232560"/>
              <a:gd name="connsiteY1-44" fmla="*/ 0 h 1560893"/>
              <a:gd name="connsiteX2-45" fmla="*/ 2232560 w 2232560"/>
              <a:gd name="connsiteY2-46" fmla="*/ 1537142 h 1560893"/>
              <a:gd name="connsiteX3-47" fmla="*/ 0 w 2232560"/>
              <a:gd name="connsiteY3-48" fmla="*/ 1560893 h 1560893"/>
              <a:gd name="connsiteX4-49" fmla="*/ 391886 w 2232560"/>
              <a:gd name="connsiteY4-50" fmla="*/ 0 h 1560893"/>
              <a:gd name="connsiteX0-51" fmla="*/ 391886 w 2220686"/>
              <a:gd name="connsiteY0-52" fmla="*/ 0 h 1560893"/>
              <a:gd name="connsiteX1-53" fmla="*/ 2220686 w 2220686"/>
              <a:gd name="connsiteY1-54" fmla="*/ 0 h 1560893"/>
              <a:gd name="connsiteX2-55" fmla="*/ 2220685 w 2220686"/>
              <a:gd name="connsiteY2-56" fmla="*/ 1560893 h 1560893"/>
              <a:gd name="connsiteX3-57" fmla="*/ 0 w 2220686"/>
              <a:gd name="connsiteY3-58" fmla="*/ 1560893 h 1560893"/>
              <a:gd name="connsiteX4-59" fmla="*/ 391886 w 2220686"/>
              <a:gd name="connsiteY4-60" fmla="*/ 0 h 1560893"/>
              <a:gd name="connsiteX0-61" fmla="*/ 415636 w 2244436"/>
              <a:gd name="connsiteY0-62" fmla="*/ 0 h 1560893"/>
              <a:gd name="connsiteX1-63" fmla="*/ 2244436 w 2244436"/>
              <a:gd name="connsiteY1-64" fmla="*/ 0 h 1560893"/>
              <a:gd name="connsiteX2-65" fmla="*/ 2244435 w 2244436"/>
              <a:gd name="connsiteY2-66" fmla="*/ 1560893 h 1560893"/>
              <a:gd name="connsiteX3-67" fmla="*/ 0 w 2244436"/>
              <a:gd name="connsiteY3-68" fmla="*/ 1549017 h 1560893"/>
              <a:gd name="connsiteX4-69" fmla="*/ 415636 w 2244436"/>
              <a:gd name="connsiteY4-70" fmla="*/ 0 h 1560893"/>
              <a:gd name="connsiteX0-71" fmla="*/ 415636 w 2244436"/>
              <a:gd name="connsiteY0-72" fmla="*/ 0 h 1549017"/>
              <a:gd name="connsiteX1-73" fmla="*/ 2244436 w 2244436"/>
              <a:gd name="connsiteY1-74" fmla="*/ 0 h 1549017"/>
              <a:gd name="connsiteX2-75" fmla="*/ 2244435 w 2244436"/>
              <a:gd name="connsiteY2-76" fmla="*/ 1537143 h 1549017"/>
              <a:gd name="connsiteX3-77" fmla="*/ 0 w 2244436"/>
              <a:gd name="connsiteY3-78" fmla="*/ 1549017 h 1549017"/>
              <a:gd name="connsiteX4-79" fmla="*/ 415636 w 2244436"/>
              <a:gd name="connsiteY4-80" fmla="*/ 0 h 1549017"/>
              <a:gd name="connsiteX0-81" fmla="*/ 415636 w 2244436"/>
              <a:gd name="connsiteY0-82" fmla="*/ 0 h 1560894"/>
              <a:gd name="connsiteX1-83" fmla="*/ 2244436 w 2244436"/>
              <a:gd name="connsiteY1-84" fmla="*/ 0 h 1560894"/>
              <a:gd name="connsiteX2-85" fmla="*/ 2244435 w 2244436"/>
              <a:gd name="connsiteY2-86" fmla="*/ 1560894 h 1560894"/>
              <a:gd name="connsiteX3-87" fmla="*/ 0 w 2244436"/>
              <a:gd name="connsiteY3-88" fmla="*/ 1549017 h 1560894"/>
              <a:gd name="connsiteX4-89" fmla="*/ 415636 w 2244436"/>
              <a:gd name="connsiteY4-90" fmla="*/ 0 h 1560894"/>
              <a:gd name="connsiteX0-91" fmla="*/ 415636 w 2244436"/>
              <a:gd name="connsiteY0-92" fmla="*/ 0 h 1549019"/>
              <a:gd name="connsiteX1-93" fmla="*/ 2244436 w 2244436"/>
              <a:gd name="connsiteY1-94" fmla="*/ 0 h 1549019"/>
              <a:gd name="connsiteX2-95" fmla="*/ 2244435 w 2244436"/>
              <a:gd name="connsiteY2-96" fmla="*/ 1549019 h 1549019"/>
              <a:gd name="connsiteX3-97" fmla="*/ 0 w 2244436"/>
              <a:gd name="connsiteY3-98" fmla="*/ 1549017 h 1549019"/>
              <a:gd name="connsiteX4-99" fmla="*/ 415636 w 2244436"/>
              <a:gd name="connsiteY4-100" fmla="*/ 0 h 1549019"/>
              <a:gd name="connsiteX0-101" fmla="*/ 214246 w 2244436"/>
              <a:gd name="connsiteY0-102" fmla="*/ 0 h 1572769"/>
              <a:gd name="connsiteX1-103" fmla="*/ 2244436 w 2244436"/>
              <a:gd name="connsiteY1-104" fmla="*/ 23750 h 1572769"/>
              <a:gd name="connsiteX2-105" fmla="*/ 2244435 w 2244436"/>
              <a:gd name="connsiteY2-106" fmla="*/ 1572769 h 1572769"/>
              <a:gd name="connsiteX3-107" fmla="*/ 0 w 2244436"/>
              <a:gd name="connsiteY3-108" fmla="*/ 1572767 h 1572769"/>
              <a:gd name="connsiteX4-109" fmla="*/ 214246 w 2244436"/>
              <a:gd name="connsiteY4-110" fmla="*/ 0 h 1572769"/>
              <a:gd name="connsiteX0-111" fmla="*/ 214246 w 2244436"/>
              <a:gd name="connsiteY0-112" fmla="*/ 0 h 1549019"/>
              <a:gd name="connsiteX1-113" fmla="*/ 2244436 w 2244436"/>
              <a:gd name="connsiteY1-114" fmla="*/ 0 h 1549019"/>
              <a:gd name="connsiteX2-115" fmla="*/ 2244435 w 2244436"/>
              <a:gd name="connsiteY2-116" fmla="*/ 1549019 h 1549019"/>
              <a:gd name="connsiteX3-117" fmla="*/ 0 w 2244436"/>
              <a:gd name="connsiteY3-118" fmla="*/ 1549017 h 1549019"/>
              <a:gd name="connsiteX4-119" fmla="*/ 214246 w 2244436"/>
              <a:gd name="connsiteY4-120" fmla="*/ 0 h 1549019"/>
              <a:gd name="connsiteX0-121" fmla="*/ 203647 w 2244436"/>
              <a:gd name="connsiteY0-122" fmla="*/ 23750 h 1549019"/>
              <a:gd name="connsiteX1-123" fmla="*/ 2244436 w 2244436"/>
              <a:gd name="connsiteY1-124" fmla="*/ 0 h 1549019"/>
              <a:gd name="connsiteX2-125" fmla="*/ 2244435 w 2244436"/>
              <a:gd name="connsiteY2-126" fmla="*/ 1549019 h 1549019"/>
              <a:gd name="connsiteX3-127" fmla="*/ 0 w 2244436"/>
              <a:gd name="connsiteY3-128" fmla="*/ 1549017 h 1549019"/>
              <a:gd name="connsiteX4-129" fmla="*/ 203647 w 2244436"/>
              <a:gd name="connsiteY4-130" fmla="*/ 23750 h 1549019"/>
              <a:gd name="connsiteX0-131" fmla="*/ 214246 w 2244436"/>
              <a:gd name="connsiteY0-132" fmla="*/ 0 h 1572771"/>
              <a:gd name="connsiteX1-133" fmla="*/ 2244436 w 2244436"/>
              <a:gd name="connsiteY1-134" fmla="*/ 23752 h 1572771"/>
              <a:gd name="connsiteX2-135" fmla="*/ 2244435 w 2244436"/>
              <a:gd name="connsiteY2-136" fmla="*/ 1572771 h 1572771"/>
              <a:gd name="connsiteX3-137" fmla="*/ 0 w 2244436"/>
              <a:gd name="connsiteY3-138" fmla="*/ 1572769 h 1572771"/>
              <a:gd name="connsiteX4-139" fmla="*/ 214246 w 2244436"/>
              <a:gd name="connsiteY4-140" fmla="*/ 0 h 1572771"/>
              <a:gd name="connsiteX0-141" fmla="*/ 193048 w 2244436"/>
              <a:gd name="connsiteY0-142" fmla="*/ 23750 h 1549019"/>
              <a:gd name="connsiteX1-143" fmla="*/ 2244436 w 2244436"/>
              <a:gd name="connsiteY1-144" fmla="*/ 0 h 1549019"/>
              <a:gd name="connsiteX2-145" fmla="*/ 2244435 w 2244436"/>
              <a:gd name="connsiteY2-146" fmla="*/ 1549019 h 1549019"/>
              <a:gd name="connsiteX3-147" fmla="*/ 0 w 2244436"/>
              <a:gd name="connsiteY3-148" fmla="*/ 1549017 h 1549019"/>
              <a:gd name="connsiteX4-149" fmla="*/ 193048 w 2244436"/>
              <a:gd name="connsiteY4-150" fmla="*/ 23750 h 1549019"/>
              <a:gd name="connsiteX0-151" fmla="*/ 214246 w 2244436"/>
              <a:gd name="connsiteY0-152" fmla="*/ 0 h 1572771"/>
              <a:gd name="connsiteX1-153" fmla="*/ 2244436 w 2244436"/>
              <a:gd name="connsiteY1-154" fmla="*/ 23752 h 1572771"/>
              <a:gd name="connsiteX2-155" fmla="*/ 2244435 w 2244436"/>
              <a:gd name="connsiteY2-156" fmla="*/ 1572771 h 1572771"/>
              <a:gd name="connsiteX3-157" fmla="*/ 0 w 2244436"/>
              <a:gd name="connsiteY3-158" fmla="*/ 1572769 h 1572771"/>
              <a:gd name="connsiteX4-159" fmla="*/ 214246 w 2244436"/>
              <a:gd name="connsiteY4-160" fmla="*/ 0 h 1572771"/>
              <a:gd name="connsiteX0-161" fmla="*/ 224846 w 2244436"/>
              <a:gd name="connsiteY0-162" fmla="*/ 0 h 1549021"/>
              <a:gd name="connsiteX1-163" fmla="*/ 2244436 w 2244436"/>
              <a:gd name="connsiteY1-164" fmla="*/ 2 h 1549021"/>
              <a:gd name="connsiteX2-165" fmla="*/ 2244435 w 2244436"/>
              <a:gd name="connsiteY2-166" fmla="*/ 1549021 h 1549021"/>
              <a:gd name="connsiteX3-167" fmla="*/ 0 w 2244436"/>
              <a:gd name="connsiteY3-168" fmla="*/ 1549019 h 1549021"/>
              <a:gd name="connsiteX4-169" fmla="*/ 224846 w 2244436"/>
              <a:gd name="connsiteY4-170" fmla="*/ 0 h 1549021"/>
              <a:gd name="connsiteX0-171" fmla="*/ 203648 w 2223238"/>
              <a:gd name="connsiteY0-172" fmla="*/ 0 h 1549021"/>
              <a:gd name="connsiteX1-173" fmla="*/ 2223238 w 2223238"/>
              <a:gd name="connsiteY1-174" fmla="*/ 2 h 1549021"/>
              <a:gd name="connsiteX2-175" fmla="*/ 2223237 w 2223238"/>
              <a:gd name="connsiteY2-176" fmla="*/ 1549021 h 1549021"/>
              <a:gd name="connsiteX3-177" fmla="*/ 0 w 2223238"/>
              <a:gd name="connsiteY3-178" fmla="*/ 1525267 h 1549021"/>
              <a:gd name="connsiteX4-179" fmla="*/ 203648 w 2223238"/>
              <a:gd name="connsiteY4-180" fmla="*/ 0 h 1549021"/>
              <a:gd name="connsiteX0-181" fmla="*/ 169261 w 2223238"/>
              <a:gd name="connsiteY0-182" fmla="*/ 0 h 1549021"/>
              <a:gd name="connsiteX1-183" fmla="*/ 2223238 w 2223238"/>
              <a:gd name="connsiteY1-184" fmla="*/ 2 h 1549021"/>
              <a:gd name="connsiteX2-185" fmla="*/ 2223237 w 2223238"/>
              <a:gd name="connsiteY2-186" fmla="*/ 1549021 h 1549021"/>
              <a:gd name="connsiteX3-187" fmla="*/ 0 w 2223238"/>
              <a:gd name="connsiteY3-188" fmla="*/ 1525267 h 1549021"/>
              <a:gd name="connsiteX4-189" fmla="*/ 169261 w 2223238"/>
              <a:gd name="connsiteY4-190" fmla="*/ 0 h 1549021"/>
              <a:gd name="connsiteX0-191" fmla="*/ 184306 w 2238283"/>
              <a:gd name="connsiteY0-192" fmla="*/ 0 h 1549021"/>
              <a:gd name="connsiteX1-193" fmla="*/ 2238283 w 2238283"/>
              <a:gd name="connsiteY1-194" fmla="*/ 2 h 1549021"/>
              <a:gd name="connsiteX2-195" fmla="*/ 2238282 w 2238283"/>
              <a:gd name="connsiteY2-196" fmla="*/ 1549021 h 1549021"/>
              <a:gd name="connsiteX3-197" fmla="*/ 0 w 2238283"/>
              <a:gd name="connsiteY3-198" fmla="*/ 1520429 h 1549021"/>
              <a:gd name="connsiteX4-199" fmla="*/ 184306 w 2238283"/>
              <a:gd name="connsiteY4-200" fmla="*/ 0 h 1549021"/>
              <a:gd name="connsiteX0-201" fmla="*/ 147770 w 2201747"/>
              <a:gd name="connsiteY0-202" fmla="*/ 0 h 1549021"/>
              <a:gd name="connsiteX1-203" fmla="*/ 2201747 w 2201747"/>
              <a:gd name="connsiteY1-204" fmla="*/ 2 h 1549021"/>
              <a:gd name="connsiteX2-205" fmla="*/ 2201746 w 2201747"/>
              <a:gd name="connsiteY2-206" fmla="*/ 1549021 h 1549021"/>
              <a:gd name="connsiteX3-207" fmla="*/ 0 w 2201747"/>
              <a:gd name="connsiteY3-208" fmla="*/ 1399477 h 1549021"/>
              <a:gd name="connsiteX4-209" fmla="*/ 147770 w 2201747"/>
              <a:gd name="connsiteY4-210" fmla="*/ 0 h 1549021"/>
              <a:gd name="connsiteX0-211" fmla="*/ 192902 w 2246879"/>
              <a:gd name="connsiteY0-212" fmla="*/ 0 h 1549021"/>
              <a:gd name="connsiteX1-213" fmla="*/ 2246879 w 2246879"/>
              <a:gd name="connsiteY1-214" fmla="*/ 2 h 1549021"/>
              <a:gd name="connsiteX2-215" fmla="*/ 2246878 w 2246879"/>
              <a:gd name="connsiteY2-216" fmla="*/ 1549021 h 1549021"/>
              <a:gd name="connsiteX3-217" fmla="*/ 0 w 2246879"/>
              <a:gd name="connsiteY3-218" fmla="*/ 1520429 h 1549021"/>
              <a:gd name="connsiteX4-219" fmla="*/ 192902 w 2246879"/>
              <a:gd name="connsiteY4-220" fmla="*/ 0 h 1549021"/>
              <a:gd name="connsiteX0-221" fmla="*/ 192902 w 2246879"/>
              <a:gd name="connsiteY0-222" fmla="*/ 0 h 1524831"/>
              <a:gd name="connsiteX1-223" fmla="*/ 2246879 w 2246879"/>
              <a:gd name="connsiteY1-224" fmla="*/ 2 h 1524831"/>
              <a:gd name="connsiteX2-225" fmla="*/ 2246878 w 2246879"/>
              <a:gd name="connsiteY2-226" fmla="*/ 1524831 h 1524831"/>
              <a:gd name="connsiteX3-227" fmla="*/ 0 w 2246879"/>
              <a:gd name="connsiteY3-228" fmla="*/ 1520429 h 1524831"/>
              <a:gd name="connsiteX4-229" fmla="*/ 192902 w 2246879"/>
              <a:gd name="connsiteY4-230" fmla="*/ 0 h 152483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46879" h="1524831">
                <a:moveTo>
                  <a:pt x="192902" y="0"/>
                </a:moveTo>
                <a:lnTo>
                  <a:pt x="2246879" y="2"/>
                </a:lnTo>
                <a:cubicBezTo>
                  <a:pt x="2246879" y="520300"/>
                  <a:pt x="2246878" y="1004533"/>
                  <a:pt x="2246878" y="1524831"/>
                </a:cubicBezTo>
                <a:lnTo>
                  <a:pt x="0" y="1520429"/>
                </a:lnTo>
                <a:lnTo>
                  <a:pt x="192902" y="0"/>
                </a:lnTo>
                <a:close/>
              </a:path>
            </a:pathLst>
          </a:custGeom>
          <a:solidFill>
            <a:srgbClr val="EB2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arallelogram 10"/>
          <p:cNvSpPr/>
          <p:nvPr userDrawn="1"/>
        </p:nvSpPr>
        <p:spPr>
          <a:xfrm>
            <a:off x="6626289" y="-49002"/>
            <a:ext cx="650293" cy="1623472"/>
          </a:xfrm>
          <a:custGeom>
            <a:avLst/>
            <a:gdLst>
              <a:gd name="connsiteX0" fmla="*/ 0 w 329540"/>
              <a:gd name="connsiteY0" fmla="*/ 1560894 h 1560894"/>
              <a:gd name="connsiteX1" fmla="*/ 82385 w 329540"/>
              <a:gd name="connsiteY1" fmla="*/ 0 h 1560894"/>
              <a:gd name="connsiteX2" fmla="*/ 329540 w 329540"/>
              <a:gd name="connsiteY2" fmla="*/ 0 h 1560894"/>
              <a:gd name="connsiteX3" fmla="*/ 247155 w 329540"/>
              <a:gd name="connsiteY3" fmla="*/ 1560894 h 1560894"/>
              <a:gd name="connsiteX4" fmla="*/ 0 w 329540"/>
              <a:gd name="connsiteY4" fmla="*/ 1560894 h 1560894"/>
              <a:gd name="connsiteX0-1" fmla="*/ 0 w 739115"/>
              <a:gd name="connsiteY0-2" fmla="*/ 1560894 h 1560894"/>
              <a:gd name="connsiteX1-3" fmla="*/ 491960 w 739115"/>
              <a:gd name="connsiteY1-4" fmla="*/ 0 h 1560894"/>
              <a:gd name="connsiteX2-5" fmla="*/ 739115 w 739115"/>
              <a:gd name="connsiteY2-6" fmla="*/ 0 h 1560894"/>
              <a:gd name="connsiteX3-7" fmla="*/ 656730 w 739115"/>
              <a:gd name="connsiteY3-8" fmla="*/ 1560894 h 1560894"/>
              <a:gd name="connsiteX4-9" fmla="*/ 0 w 739115"/>
              <a:gd name="connsiteY4-10" fmla="*/ 1560894 h 1560894"/>
              <a:gd name="connsiteX0-11" fmla="*/ 0 w 739115"/>
              <a:gd name="connsiteY0-12" fmla="*/ 1560894 h 1560894"/>
              <a:gd name="connsiteX1-13" fmla="*/ 463385 w 739115"/>
              <a:gd name="connsiteY1-14" fmla="*/ 9525 h 1560894"/>
              <a:gd name="connsiteX2-15" fmla="*/ 739115 w 739115"/>
              <a:gd name="connsiteY2-16" fmla="*/ 0 h 1560894"/>
              <a:gd name="connsiteX3-17" fmla="*/ 656730 w 739115"/>
              <a:gd name="connsiteY3-18" fmla="*/ 1560894 h 1560894"/>
              <a:gd name="connsiteX4-19" fmla="*/ 0 w 739115"/>
              <a:gd name="connsiteY4-20" fmla="*/ 1560894 h 1560894"/>
              <a:gd name="connsiteX0-21" fmla="*/ 0 w 656730"/>
              <a:gd name="connsiteY0-22" fmla="*/ 1570419 h 1570419"/>
              <a:gd name="connsiteX1-23" fmla="*/ 463385 w 656730"/>
              <a:gd name="connsiteY1-24" fmla="*/ 19050 h 1570419"/>
              <a:gd name="connsiteX2-25" fmla="*/ 586715 w 656730"/>
              <a:gd name="connsiteY2-26" fmla="*/ 0 h 1570419"/>
              <a:gd name="connsiteX3-27" fmla="*/ 656730 w 656730"/>
              <a:gd name="connsiteY3-28" fmla="*/ 1570419 h 1570419"/>
              <a:gd name="connsiteX4-29" fmla="*/ 0 w 656730"/>
              <a:gd name="connsiteY4-30" fmla="*/ 1570419 h 1570419"/>
              <a:gd name="connsiteX0-31" fmla="*/ 0 w 586715"/>
              <a:gd name="connsiteY0-32" fmla="*/ 1570419 h 1570419"/>
              <a:gd name="connsiteX1-33" fmla="*/ 463385 w 586715"/>
              <a:gd name="connsiteY1-34" fmla="*/ 19050 h 1570419"/>
              <a:gd name="connsiteX2-35" fmla="*/ 586715 w 586715"/>
              <a:gd name="connsiteY2-36" fmla="*/ 0 h 1570419"/>
              <a:gd name="connsiteX3-37" fmla="*/ 170955 w 586715"/>
              <a:gd name="connsiteY3-38" fmla="*/ 1551369 h 1570419"/>
              <a:gd name="connsiteX4-39" fmla="*/ 0 w 586715"/>
              <a:gd name="connsiteY4-40" fmla="*/ 1570419 h 1570419"/>
              <a:gd name="connsiteX0-41" fmla="*/ 0 w 605765"/>
              <a:gd name="connsiteY0-42" fmla="*/ 1551369 h 1551369"/>
              <a:gd name="connsiteX1-43" fmla="*/ 463385 w 605765"/>
              <a:gd name="connsiteY1-44" fmla="*/ 0 h 1551369"/>
              <a:gd name="connsiteX2-45" fmla="*/ 605765 w 605765"/>
              <a:gd name="connsiteY2-46" fmla="*/ 0 h 1551369"/>
              <a:gd name="connsiteX3-47" fmla="*/ 170955 w 605765"/>
              <a:gd name="connsiteY3-48" fmla="*/ 1532319 h 1551369"/>
              <a:gd name="connsiteX4-49" fmla="*/ 0 w 605765"/>
              <a:gd name="connsiteY4-50" fmla="*/ 1551369 h 1551369"/>
              <a:gd name="connsiteX0-51" fmla="*/ 0 w 620396"/>
              <a:gd name="connsiteY0-52" fmla="*/ 1565999 h 1565999"/>
              <a:gd name="connsiteX1-53" fmla="*/ 463385 w 620396"/>
              <a:gd name="connsiteY1-54" fmla="*/ 14630 h 1565999"/>
              <a:gd name="connsiteX2-55" fmla="*/ 620396 w 620396"/>
              <a:gd name="connsiteY2-56" fmla="*/ 0 h 1565999"/>
              <a:gd name="connsiteX3-57" fmla="*/ 170955 w 620396"/>
              <a:gd name="connsiteY3-58" fmla="*/ 1546949 h 1565999"/>
              <a:gd name="connsiteX4-59" fmla="*/ 0 w 620396"/>
              <a:gd name="connsiteY4-60" fmla="*/ 1565999 h 1565999"/>
              <a:gd name="connsiteX0-61" fmla="*/ 0 w 620396"/>
              <a:gd name="connsiteY0-62" fmla="*/ 1566000 h 1566000"/>
              <a:gd name="connsiteX1-63" fmla="*/ 463385 w 620396"/>
              <a:gd name="connsiteY1-64" fmla="*/ 0 h 1566000"/>
              <a:gd name="connsiteX2-65" fmla="*/ 620396 w 620396"/>
              <a:gd name="connsiteY2-66" fmla="*/ 1 h 1566000"/>
              <a:gd name="connsiteX3-67" fmla="*/ 170955 w 620396"/>
              <a:gd name="connsiteY3-68" fmla="*/ 1546950 h 1566000"/>
              <a:gd name="connsiteX4-69" fmla="*/ 0 w 620396"/>
              <a:gd name="connsiteY4-70" fmla="*/ 1566000 h 1566000"/>
              <a:gd name="connsiteX0-71" fmla="*/ 0 w 605766"/>
              <a:gd name="connsiteY0-72" fmla="*/ 1544054 h 1546950"/>
              <a:gd name="connsiteX1-73" fmla="*/ 448755 w 605766"/>
              <a:gd name="connsiteY1-74" fmla="*/ 0 h 1546950"/>
              <a:gd name="connsiteX2-75" fmla="*/ 605766 w 605766"/>
              <a:gd name="connsiteY2-76" fmla="*/ 1 h 1546950"/>
              <a:gd name="connsiteX3-77" fmla="*/ 156325 w 605766"/>
              <a:gd name="connsiteY3-78" fmla="*/ 1546950 h 1546950"/>
              <a:gd name="connsiteX4-79" fmla="*/ 0 w 605766"/>
              <a:gd name="connsiteY4-80" fmla="*/ 1544054 h 1546950"/>
              <a:gd name="connsiteX0-81" fmla="*/ 0 w 613717"/>
              <a:gd name="connsiteY0-82" fmla="*/ 1575859 h 1575859"/>
              <a:gd name="connsiteX1-83" fmla="*/ 456706 w 613717"/>
              <a:gd name="connsiteY1-84" fmla="*/ 0 h 1575859"/>
              <a:gd name="connsiteX2-85" fmla="*/ 613717 w 613717"/>
              <a:gd name="connsiteY2-86" fmla="*/ 1 h 1575859"/>
              <a:gd name="connsiteX3-87" fmla="*/ 164276 w 613717"/>
              <a:gd name="connsiteY3-88" fmla="*/ 1546950 h 1575859"/>
              <a:gd name="connsiteX4-89" fmla="*/ 0 w 613717"/>
              <a:gd name="connsiteY4-90" fmla="*/ 1575859 h 1575859"/>
              <a:gd name="connsiteX0-91" fmla="*/ 0 w 613717"/>
              <a:gd name="connsiteY0-92" fmla="*/ 1575859 h 1575859"/>
              <a:gd name="connsiteX1-93" fmla="*/ 456706 w 613717"/>
              <a:gd name="connsiteY1-94" fmla="*/ 0 h 1575859"/>
              <a:gd name="connsiteX2-95" fmla="*/ 613717 w 613717"/>
              <a:gd name="connsiteY2-96" fmla="*/ 1 h 1575859"/>
              <a:gd name="connsiteX3-97" fmla="*/ 160301 w 613717"/>
              <a:gd name="connsiteY3-98" fmla="*/ 1574779 h 1575859"/>
              <a:gd name="connsiteX4-99" fmla="*/ 0 w 613717"/>
              <a:gd name="connsiteY4-100" fmla="*/ 1575859 h 1575859"/>
              <a:gd name="connsiteX0-101" fmla="*/ 0 w 621032"/>
              <a:gd name="connsiteY0-102" fmla="*/ 1568561 h 1574779"/>
              <a:gd name="connsiteX1-103" fmla="*/ 464021 w 621032"/>
              <a:gd name="connsiteY1-104" fmla="*/ 0 h 1574779"/>
              <a:gd name="connsiteX2-105" fmla="*/ 621032 w 621032"/>
              <a:gd name="connsiteY2-106" fmla="*/ 1 h 1574779"/>
              <a:gd name="connsiteX3-107" fmla="*/ 167616 w 621032"/>
              <a:gd name="connsiteY3-108" fmla="*/ 1574779 h 1574779"/>
              <a:gd name="connsiteX4-109" fmla="*/ 0 w 621032"/>
              <a:gd name="connsiteY4-110" fmla="*/ 1568561 h 1574779"/>
              <a:gd name="connsiteX0-111" fmla="*/ 0 w 621032"/>
              <a:gd name="connsiteY0-112" fmla="*/ 1575858 h 1575858"/>
              <a:gd name="connsiteX1-113" fmla="*/ 464021 w 621032"/>
              <a:gd name="connsiteY1-114" fmla="*/ 0 h 1575858"/>
              <a:gd name="connsiteX2-115" fmla="*/ 621032 w 621032"/>
              <a:gd name="connsiteY2-116" fmla="*/ 1 h 1575858"/>
              <a:gd name="connsiteX3-117" fmla="*/ 167616 w 621032"/>
              <a:gd name="connsiteY3-118" fmla="*/ 1574779 h 1575858"/>
              <a:gd name="connsiteX4-119" fmla="*/ 0 w 621032"/>
              <a:gd name="connsiteY4-120" fmla="*/ 1575858 h 1575858"/>
              <a:gd name="connsiteX0-121" fmla="*/ 0 w 621032"/>
              <a:gd name="connsiteY0-122" fmla="*/ 1605050 h 1605050"/>
              <a:gd name="connsiteX1-123" fmla="*/ 467679 w 621032"/>
              <a:gd name="connsiteY1-124" fmla="*/ 0 h 1605050"/>
              <a:gd name="connsiteX2-125" fmla="*/ 621032 w 621032"/>
              <a:gd name="connsiteY2-126" fmla="*/ 29193 h 1605050"/>
              <a:gd name="connsiteX3-127" fmla="*/ 167616 w 621032"/>
              <a:gd name="connsiteY3-128" fmla="*/ 1603971 h 1605050"/>
              <a:gd name="connsiteX4-129" fmla="*/ 0 w 621032"/>
              <a:gd name="connsiteY4-130" fmla="*/ 1605050 h 1605050"/>
              <a:gd name="connsiteX0-131" fmla="*/ 0 w 632005"/>
              <a:gd name="connsiteY0-132" fmla="*/ 1605050 h 1605050"/>
              <a:gd name="connsiteX1-133" fmla="*/ 467679 w 632005"/>
              <a:gd name="connsiteY1-134" fmla="*/ 0 h 1605050"/>
              <a:gd name="connsiteX2-135" fmla="*/ 632005 w 632005"/>
              <a:gd name="connsiteY2-136" fmla="*/ 7299 h 1605050"/>
              <a:gd name="connsiteX3-137" fmla="*/ 167616 w 632005"/>
              <a:gd name="connsiteY3-138" fmla="*/ 1603971 h 1605050"/>
              <a:gd name="connsiteX4-139" fmla="*/ 0 w 632005"/>
              <a:gd name="connsiteY4-140" fmla="*/ 1605050 h 1605050"/>
              <a:gd name="connsiteX0-141" fmla="*/ 0 w 642978"/>
              <a:gd name="connsiteY0-142" fmla="*/ 1612348 h 1612348"/>
              <a:gd name="connsiteX1-143" fmla="*/ 467679 w 642978"/>
              <a:gd name="connsiteY1-144" fmla="*/ 7298 h 1612348"/>
              <a:gd name="connsiteX2-145" fmla="*/ 642978 w 642978"/>
              <a:gd name="connsiteY2-146" fmla="*/ 0 h 1612348"/>
              <a:gd name="connsiteX3-147" fmla="*/ 167616 w 642978"/>
              <a:gd name="connsiteY3-148" fmla="*/ 1611269 h 1612348"/>
              <a:gd name="connsiteX4-149" fmla="*/ 0 w 642978"/>
              <a:gd name="connsiteY4-150" fmla="*/ 1612348 h 1612348"/>
              <a:gd name="connsiteX0-151" fmla="*/ 0 w 642978"/>
              <a:gd name="connsiteY0-152" fmla="*/ 1615997 h 1615997"/>
              <a:gd name="connsiteX1-153" fmla="*/ 467679 w 642978"/>
              <a:gd name="connsiteY1-154" fmla="*/ 0 h 1615997"/>
              <a:gd name="connsiteX2-155" fmla="*/ 642978 w 642978"/>
              <a:gd name="connsiteY2-156" fmla="*/ 3649 h 1615997"/>
              <a:gd name="connsiteX3-157" fmla="*/ 167616 w 642978"/>
              <a:gd name="connsiteY3-158" fmla="*/ 1614918 h 1615997"/>
              <a:gd name="connsiteX4-159" fmla="*/ 0 w 642978"/>
              <a:gd name="connsiteY4-160" fmla="*/ 1615997 h 1615997"/>
              <a:gd name="connsiteX0-161" fmla="*/ 0 w 642978"/>
              <a:gd name="connsiteY0-162" fmla="*/ 1619646 h 1619646"/>
              <a:gd name="connsiteX1-163" fmla="*/ 467679 w 642978"/>
              <a:gd name="connsiteY1-164" fmla="*/ 3649 h 1619646"/>
              <a:gd name="connsiteX2-165" fmla="*/ 642978 w 642978"/>
              <a:gd name="connsiteY2-166" fmla="*/ 0 h 1619646"/>
              <a:gd name="connsiteX3-167" fmla="*/ 167616 w 642978"/>
              <a:gd name="connsiteY3-168" fmla="*/ 1618567 h 1619646"/>
              <a:gd name="connsiteX4-169" fmla="*/ 0 w 642978"/>
              <a:gd name="connsiteY4-170" fmla="*/ 1619646 h 1619646"/>
              <a:gd name="connsiteX0-171" fmla="*/ 0 w 650293"/>
              <a:gd name="connsiteY0-172" fmla="*/ 1619646 h 1619646"/>
              <a:gd name="connsiteX1-173" fmla="*/ 467679 w 650293"/>
              <a:gd name="connsiteY1-174" fmla="*/ 3649 h 1619646"/>
              <a:gd name="connsiteX2-175" fmla="*/ 650293 w 650293"/>
              <a:gd name="connsiteY2-176" fmla="*/ 0 h 1619646"/>
              <a:gd name="connsiteX3-177" fmla="*/ 167616 w 650293"/>
              <a:gd name="connsiteY3-178" fmla="*/ 1618567 h 1619646"/>
              <a:gd name="connsiteX4-179" fmla="*/ 0 w 650293"/>
              <a:gd name="connsiteY4-180" fmla="*/ 1619646 h 16196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50293" h="1619646">
                <a:moveTo>
                  <a:pt x="0" y="1619646"/>
                </a:moveTo>
                <a:lnTo>
                  <a:pt x="467679" y="3649"/>
                </a:lnTo>
                <a:lnTo>
                  <a:pt x="650293" y="0"/>
                </a:lnTo>
                <a:lnTo>
                  <a:pt x="167616" y="1618567"/>
                </a:lnTo>
                <a:lnTo>
                  <a:pt x="0" y="1619646"/>
                </a:lnTo>
                <a:close/>
              </a:path>
            </a:pathLst>
          </a:custGeom>
          <a:solidFill>
            <a:srgbClr val="CFC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9896" y="1572768"/>
            <a:ext cx="915389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6583680" y="2383854"/>
            <a:ext cx="25603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rot="17170939">
            <a:off x="5976706" y="722563"/>
            <a:ext cx="172714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600" y="-1009650"/>
            <a:ext cx="10972800" cy="995631"/>
          </a:xfrm>
          <a:prstGeom prst="rect">
            <a:avLst/>
          </a:prstGeom>
        </p:spPr>
      </p:pic>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4269" y="-983278"/>
            <a:ext cx="10972800" cy="995631"/>
          </a:xfrm>
          <a:prstGeom prst="rect">
            <a:avLst/>
          </a:prstGeom>
        </p:spPr>
      </p:pic>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669" y="5157216"/>
            <a:ext cx="10972800" cy="995631"/>
          </a:xfrm>
          <a:prstGeom prst="rect">
            <a:avLst/>
          </a:prstGeom>
        </p:spPr>
      </p:pic>
      <p:sp>
        <p:nvSpPr>
          <p:cNvPr id="17" name="Rectangle 16"/>
          <p:cNvSpPr/>
          <p:nvPr userDrawn="1"/>
        </p:nvSpPr>
        <p:spPr>
          <a:xfrm rot="17170939">
            <a:off x="2202726" y="1703544"/>
            <a:ext cx="915389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0"/>
          <p:cNvSpPr>
            <a:spLocks noGrp="1"/>
          </p:cNvSpPr>
          <p:nvPr>
            <p:ph type="body" sz="quarter" idx="18"/>
          </p:nvPr>
        </p:nvSpPr>
        <p:spPr>
          <a:xfrm>
            <a:off x="961627" y="2715766"/>
            <a:ext cx="5050533" cy="429006"/>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1" fmla="*/ 395785 w 3367585"/>
              <a:gd name="connsiteY0-2" fmla="*/ 0 h 1676400"/>
              <a:gd name="connsiteX1-3" fmla="*/ 3367585 w 3367585"/>
              <a:gd name="connsiteY1-4" fmla="*/ 0 h 1676400"/>
              <a:gd name="connsiteX2-5" fmla="*/ 3367585 w 3367585"/>
              <a:gd name="connsiteY2-6" fmla="*/ 1676400 h 1676400"/>
              <a:gd name="connsiteX3-7" fmla="*/ 0 w 3367585"/>
              <a:gd name="connsiteY3-8" fmla="*/ 1676400 h 1676400"/>
              <a:gd name="connsiteX4-9" fmla="*/ 395785 w 3367585"/>
              <a:gd name="connsiteY4-10" fmla="*/ 0 h 1676400"/>
              <a:gd name="connsiteX0-11" fmla="*/ 395785 w 3367585"/>
              <a:gd name="connsiteY0-12" fmla="*/ 0 h 1676400"/>
              <a:gd name="connsiteX1-13" fmla="*/ 3367585 w 3367585"/>
              <a:gd name="connsiteY1-14" fmla="*/ 0 h 1676400"/>
              <a:gd name="connsiteX2-15" fmla="*/ 3162869 w 3367585"/>
              <a:gd name="connsiteY2-16" fmla="*/ 1676400 h 1676400"/>
              <a:gd name="connsiteX3-17" fmla="*/ 0 w 3367585"/>
              <a:gd name="connsiteY3-18" fmla="*/ 1676400 h 1676400"/>
              <a:gd name="connsiteX4-19" fmla="*/ 395785 w 3367585"/>
              <a:gd name="connsiteY4-20" fmla="*/ 0 h 1676400"/>
              <a:gd name="connsiteX0-21" fmla="*/ 395785 w 3367585"/>
              <a:gd name="connsiteY0-22" fmla="*/ 0 h 1676400"/>
              <a:gd name="connsiteX1-23" fmla="*/ 3367585 w 3367585"/>
              <a:gd name="connsiteY1-24" fmla="*/ 0 h 1676400"/>
              <a:gd name="connsiteX2-25" fmla="*/ 3067335 w 3367585"/>
              <a:gd name="connsiteY2-26" fmla="*/ 1676400 h 1676400"/>
              <a:gd name="connsiteX3-27" fmla="*/ 0 w 3367585"/>
              <a:gd name="connsiteY3-28" fmla="*/ 1676400 h 1676400"/>
              <a:gd name="connsiteX4-29" fmla="*/ 395785 w 3367585"/>
              <a:gd name="connsiteY4-30" fmla="*/ 0 h 1676400"/>
              <a:gd name="connsiteX0-31" fmla="*/ 463900 w 3435700"/>
              <a:gd name="connsiteY0-32" fmla="*/ 0 h 1676400"/>
              <a:gd name="connsiteX1-33" fmla="*/ 3435700 w 3435700"/>
              <a:gd name="connsiteY1-34" fmla="*/ 0 h 1676400"/>
              <a:gd name="connsiteX2-35" fmla="*/ 3135450 w 3435700"/>
              <a:gd name="connsiteY2-36" fmla="*/ 1676400 h 1676400"/>
              <a:gd name="connsiteX3-37" fmla="*/ 0 w 3435700"/>
              <a:gd name="connsiteY3-38" fmla="*/ 1676400 h 1676400"/>
              <a:gd name="connsiteX4-39" fmla="*/ 463900 w 3435700"/>
              <a:gd name="connsiteY4-40" fmla="*/ 0 h 1676400"/>
              <a:gd name="connsiteX0-41" fmla="*/ 463900 w 3435700"/>
              <a:gd name="connsiteY0-42" fmla="*/ 0 h 1688189"/>
              <a:gd name="connsiteX1-43" fmla="*/ 3435700 w 3435700"/>
              <a:gd name="connsiteY1-44" fmla="*/ 0 h 1688189"/>
              <a:gd name="connsiteX2-45" fmla="*/ 3080958 w 3435700"/>
              <a:gd name="connsiteY2-46" fmla="*/ 1688189 h 1688189"/>
              <a:gd name="connsiteX3-47" fmla="*/ 0 w 3435700"/>
              <a:gd name="connsiteY3-48" fmla="*/ 1676400 h 1688189"/>
              <a:gd name="connsiteX4-49" fmla="*/ 463900 w 3435700"/>
              <a:gd name="connsiteY4-50" fmla="*/ 0 h 1688189"/>
              <a:gd name="connsiteX0-51" fmla="*/ 463900 w 3435700"/>
              <a:gd name="connsiteY0-52" fmla="*/ 0 h 1676400"/>
              <a:gd name="connsiteX1-53" fmla="*/ 3435700 w 3435700"/>
              <a:gd name="connsiteY1-54" fmla="*/ 0 h 1676400"/>
              <a:gd name="connsiteX2-55" fmla="*/ 3108205 w 3435700"/>
              <a:gd name="connsiteY2-56" fmla="*/ 1676400 h 1676400"/>
              <a:gd name="connsiteX3-57" fmla="*/ 0 w 3435700"/>
              <a:gd name="connsiteY3-58" fmla="*/ 1676400 h 1676400"/>
              <a:gd name="connsiteX4-59" fmla="*/ 463900 w 3435700"/>
              <a:gd name="connsiteY4-60" fmla="*/ 0 h 1676400"/>
              <a:gd name="connsiteX0-61" fmla="*/ 14338 w 2986138"/>
              <a:gd name="connsiteY0-62" fmla="*/ 0 h 1676400"/>
              <a:gd name="connsiteX1-63" fmla="*/ 2986138 w 2986138"/>
              <a:gd name="connsiteY1-64" fmla="*/ 0 h 1676400"/>
              <a:gd name="connsiteX2-65" fmla="*/ 2658643 w 2986138"/>
              <a:gd name="connsiteY2-66" fmla="*/ 1676400 h 1676400"/>
              <a:gd name="connsiteX3-67" fmla="*/ 0 w 2986138"/>
              <a:gd name="connsiteY3-68" fmla="*/ 1676400 h 1676400"/>
              <a:gd name="connsiteX4-69" fmla="*/ 14338 w 2986138"/>
              <a:gd name="connsiteY4-70" fmla="*/ 0 h 1676400"/>
              <a:gd name="connsiteX0-71" fmla="*/ 715 w 2972515"/>
              <a:gd name="connsiteY0-72" fmla="*/ 0 h 1676400"/>
              <a:gd name="connsiteX1-73" fmla="*/ 2972515 w 2972515"/>
              <a:gd name="connsiteY1-74" fmla="*/ 0 h 1676400"/>
              <a:gd name="connsiteX2-75" fmla="*/ 2645020 w 2972515"/>
              <a:gd name="connsiteY2-76" fmla="*/ 1676400 h 1676400"/>
              <a:gd name="connsiteX3-77" fmla="*/ 0 w 2972515"/>
              <a:gd name="connsiteY3-78" fmla="*/ 1676400 h 1676400"/>
              <a:gd name="connsiteX4-79" fmla="*/ 715 w 2972515"/>
              <a:gd name="connsiteY4-80" fmla="*/ 0 h 1676400"/>
              <a:gd name="connsiteX0-81" fmla="*/ 715 w 2972515"/>
              <a:gd name="connsiteY0-82" fmla="*/ 0 h 1688189"/>
              <a:gd name="connsiteX1-83" fmla="*/ 2972515 w 2972515"/>
              <a:gd name="connsiteY1-84" fmla="*/ 0 h 1688189"/>
              <a:gd name="connsiteX2-85" fmla="*/ 2958353 w 2972515"/>
              <a:gd name="connsiteY2-86" fmla="*/ 1688189 h 1688189"/>
              <a:gd name="connsiteX3-87" fmla="*/ 0 w 2972515"/>
              <a:gd name="connsiteY3-88" fmla="*/ 1676400 h 1688189"/>
              <a:gd name="connsiteX4-89" fmla="*/ 715 w 2972515"/>
              <a:gd name="connsiteY4-90" fmla="*/ 0 h 1688189"/>
              <a:gd name="connsiteX0-91" fmla="*/ 715 w 2985600"/>
              <a:gd name="connsiteY0-92" fmla="*/ 0 h 1676401"/>
              <a:gd name="connsiteX1-93" fmla="*/ 2972515 w 2985600"/>
              <a:gd name="connsiteY1-94" fmla="*/ 0 h 1676401"/>
              <a:gd name="connsiteX2-95" fmla="*/ 2985600 w 2985600"/>
              <a:gd name="connsiteY2-96" fmla="*/ 1676401 h 1676401"/>
              <a:gd name="connsiteX3-97" fmla="*/ 0 w 2985600"/>
              <a:gd name="connsiteY3-98" fmla="*/ 1676400 h 1676401"/>
              <a:gd name="connsiteX4-99" fmla="*/ 715 w 2985600"/>
              <a:gd name="connsiteY4-100" fmla="*/ 0 h 1676401"/>
              <a:gd name="connsiteX0-101" fmla="*/ 715 w 2985600"/>
              <a:gd name="connsiteY0-102" fmla="*/ 0 h 1676400"/>
              <a:gd name="connsiteX1-103" fmla="*/ 2972515 w 2985600"/>
              <a:gd name="connsiteY1-104" fmla="*/ 0 h 1676400"/>
              <a:gd name="connsiteX2-105" fmla="*/ 2985600 w 2985600"/>
              <a:gd name="connsiteY2-106" fmla="*/ 1664612 h 1676400"/>
              <a:gd name="connsiteX3-107" fmla="*/ 0 w 2985600"/>
              <a:gd name="connsiteY3-108" fmla="*/ 1676400 h 1676400"/>
              <a:gd name="connsiteX4-109" fmla="*/ 715 w 2985600"/>
              <a:gd name="connsiteY4-110" fmla="*/ 0 h 1676400"/>
              <a:gd name="connsiteX0-111" fmla="*/ 715 w 3012846"/>
              <a:gd name="connsiteY0-112" fmla="*/ 0 h 1688190"/>
              <a:gd name="connsiteX1-113" fmla="*/ 2972515 w 3012846"/>
              <a:gd name="connsiteY1-114" fmla="*/ 0 h 1688190"/>
              <a:gd name="connsiteX2-115" fmla="*/ 3012846 w 3012846"/>
              <a:gd name="connsiteY2-116" fmla="*/ 1688190 h 1688190"/>
              <a:gd name="connsiteX3-117" fmla="*/ 0 w 3012846"/>
              <a:gd name="connsiteY3-118" fmla="*/ 1676400 h 1688190"/>
              <a:gd name="connsiteX4-119" fmla="*/ 715 w 3012846"/>
              <a:gd name="connsiteY4-120" fmla="*/ 0 h 1688190"/>
              <a:gd name="connsiteX0-121" fmla="*/ 715 w 2972515"/>
              <a:gd name="connsiteY0-122" fmla="*/ 0 h 1676400"/>
              <a:gd name="connsiteX1-123" fmla="*/ 2972515 w 2972515"/>
              <a:gd name="connsiteY1-124" fmla="*/ 0 h 1676400"/>
              <a:gd name="connsiteX2-125" fmla="*/ 2971977 w 2972515"/>
              <a:gd name="connsiteY2-126" fmla="*/ 1664612 h 1676400"/>
              <a:gd name="connsiteX3-127" fmla="*/ 0 w 2972515"/>
              <a:gd name="connsiteY3-128" fmla="*/ 1676400 h 1676400"/>
              <a:gd name="connsiteX4-129" fmla="*/ 715 w 2972515"/>
              <a:gd name="connsiteY4-130" fmla="*/ 0 h 1676400"/>
              <a:gd name="connsiteX0-131" fmla="*/ 715 w 2972515"/>
              <a:gd name="connsiteY0-132" fmla="*/ 0 h 1676402"/>
              <a:gd name="connsiteX1-133" fmla="*/ 2972515 w 2972515"/>
              <a:gd name="connsiteY1-134" fmla="*/ 0 h 1676402"/>
              <a:gd name="connsiteX2-135" fmla="*/ 2971977 w 2972515"/>
              <a:gd name="connsiteY2-136" fmla="*/ 1676402 h 1676402"/>
              <a:gd name="connsiteX3-137" fmla="*/ 0 w 2972515"/>
              <a:gd name="connsiteY3-138" fmla="*/ 1676400 h 1676402"/>
              <a:gd name="connsiteX4-139" fmla="*/ 715 w 2972515"/>
              <a:gd name="connsiteY4-140" fmla="*/ 0 h 16764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91440" rIns="109728" anchor="ctr"/>
          <a:lstStyle>
            <a:lvl1pPr marL="0" indent="0" algn="thaiDist">
              <a:buFontTx/>
              <a:buNone/>
              <a:defRPr sz="1100">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endParaRPr lang="en-US" dirty="0"/>
          </a:p>
        </p:txBody>
      </p:sp>
      <p:sp>
        <p:nvSpPr>
          <p:cNvPr id="33" name="Text Placeholder 30"/>
          <p:cNvSpPr>
            <a:spLocks noGrp="1"/>
          </p:cNvSpPr>
          <p:nvPr>
            <p:ph type="body" sz="quarter" idx="23"/>
          </p:nvPr>
        </p:nvSpPr>
        <p:spPr>
          <a:xfrm>
            <a:off x="961628" y="3183901"/>
            <a:ext cx="4844476" cy="429006"/>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1" fmla="*/ 395785 w 3367585"/>
              <a:gd name="connsiteY0-2" fmla="*/ 0 h 1676400"/>
              <a:gd name="connsiteX1-3" fmla="*/ 3367585 w 3367585"/>
              <a:gd name="connsiteY1-4" fmla="*/ 0 h 1676400"/>
              <a:gd name="connsiteX2-5" fmla="*/ 3367585 w 3367585"/>
              <a:gd name="connsiteY2-6" fmla="*/ 1676400 h 1676400"/>
              <a:gd name="connsiteX3-7" fmla="*/ 0 w 3367585"/>
              <a:gd name="connsiteY3-8" fmla="*/ 1676400 h 1676400"/>
              <a:gd name="connsiteX4-9" fmla="*/ 395785 w 3367585"/>
              <a:gd name="connsiteY4-10" fmla="*/ 0 h 1676400"/>
              <a:gd name="connsiteX0-11" fmla="*/ 395785 w 3367585"/>
              <a:gd name="connsiteY0-12" fmla="*/ 0 h 1676400"/>
              <a:gd name="connsiteX1-13" fmla="*/ 3367585 w 3367585"/>
              <a:gd name="connsiteY1-14" fmla="*/ 0 h 1676400"/>
              <a:gd name="connsiteX2-15" fmla="*/ 3162869 w 3367585"/>
              <a:gd name="connsiteY2-16" fmla="*/ 1676400 h 1676400"/>
              <a:gd name="connsiteX3-17" fmla="*/ 0 w 3367585"/>
              <a:gd name="connsiteY3-18" fmla="*/ 1676400 h 1676400"/>
              <a:gd name="connsiteX4-19" fmla="*/ 395785 w 3367585"/>
              <a:gd name="connsiteY4-20" fmla="*/ 0 h 1676400"/>
              <a:gd name="connsiteX0-21" fmla="*/ 395785 w 3367585"/>
              <a:gd name="connsiteY0-22" fmla="*/ 0 h 1676400"/>
              <a:gd name="connsiteX1-23" fmla="*/ 3367585 w 3367585"/>
              <a:gd name="connsiteY1-24" fmla="*/ 0 h 1676400"/>
              <a:gd name="connsiteX2-25" fmla="*/ 3067335 w 3367585"/>
              <a:gd name="connsiteY2-26" fmla="*/ 1676400 h 1676400"/>
              <a:gd name="connsiteX3-27" fmla="*/ 0 w 3367585"/>
              <a:gd name="connsiteY3-28" fmla="*/ 1676400 h 1676400"/>
              <a:gd name="connsiteX4-29" fmla="*/ 395785 w 3367585"/>
              <a:gd name="connsiteY4-30" fmla="*/ 0 h 1676400"/>
              <a:gd name="connsiteX0-31" fmla="*/ 463900 w 3435700"/>
              <a:gd name="connsiteY0-32" fmla="*/ 0 h 1676400"/>
              <a:gd name="connsiteX1-33" fmla="*/ 3435700 w 3435700"/>
              <a:gd name="connsiteY1-34" fmla="*/ 0 h 1676400"/>
              <a:gd name="connsiteX2-35" fmla="*/ 3135450 w 3435700"/>
              <a:gd name="connsiteY2-36" fmla="*/ 1676400 h 1676400"/>
              <a:gd name="connsiteX3-37" fmla="*/ 0 w 3435700"/>
              <a:gd name="connsiteY3-38" fmla="*/ 1676400 h 1676400"/>
              <a:gd name="connsiteX4-39" fmla="*/ 463900 w 3435700"/>
              <a:gd name="connsiteY4-40" fmla="*/ 0 h 1676400"/>
              <a:gd name="connsiteX0-41" fmla="*/ 463900 w 3435700"/>
              <a:gd name="connsiteY0-42" fmla="*/ 0 h 1688189"/>
              <a:gd name="connsiteX1-43" fmla="*/ 3435700 w 3435700"/>
              <a:gd name="connsiteY1-44" fmla="*/ 0 h 1688189"/>
              <a:gd name="connsiteX2-45" fmla="*/ 3080958 w 3435700"/>
              <a:gd name="connsiteY2-46" fmla="*/ 1688189 h 1688189"/>
              <a:gd name="connsiteX3-47" fmla="*/ 0 w 3435700"/>
              <a:gd name="connsiteY3-48" fmla="*/ 1676400 h 1688189"/>
              <a:gd name="connsiteX4-49" fmla="*/ 463900 w 3435700"/>
              <a:gd name="connsiteY4-50" fmla="*/ 0 h 1688189"/>
              <a:gd name="connsiteX0-51" fmla="*/ 463900 w 3435700"/>
              <a:gd name="connsiteY0-52" fmla="*/ 0 h 1676400"/>
              <a:gd name="connsiteX1-53" fmla="*/ 3435700 w 3435700"/>
              <a:gd name="connsiteY1-54" fmla="*/ 0 h 1676400"/>
              <a:gd name="connsiteX2-55" fmla="*/ 3108205 w 3435700"/>
              <a:gd name="connsiteY2-56" fmla="*/ 1676400 h 1676400"/>
              <a:gd name="connsiteX3-57" fmla="*/ 0 w 3435700"/>
              <a:gd name="connsiteY3-58" fmla="*/ 1676400 h 1676400"/>
              <a:gd name="connsiteX4-59" fmla="*/ 463900 w 3435700"/>
              <a:gd name="connsiteY4-60" fmla="*/ 0 h 1676400"/>
              <a:gd name="connsiteX0-61" fmla="*/ 14338 w 2986138"/>
              <a:gd name="connsiteY0-62" fmla="*/ 0 h 1676400"/>
              <a:gd name="connsiteX1-63" fmla="*/ 2986138 w 2986138"/>
              <a:gd name="connsiteY1-64" fmla="*/ 0 h 1676400"/>
              <a:gd name="connsiteX2-65" fmla="*/ 2658643 w 2986138"/>
              <a:gd name="connsiteY2-66" fmla="*/ 1676400 h 1676400"/>
              <a:gd name="connsiteX3-67" fmla="*/ 0 w 2986138"/>
              <a:gd name="connsiteY3-68" fmla="*/ 1676400 h 1676400"/>
              <a:gd name="connsiteX4-69" fmla="*/ 14338 w 2986138"/>
              <a:gd name="connsiteY4-70" fmla="*/ 0 h 1676400"/>
              <a:gd name="connsiteX0-71" fmla="*/ 715 w 2972515"/>
              <a:gd name="connsiteY0-72" fmla="*/ 0 h 1676400"/>
              <a:gd name="connsiteX1-73" fmla="*/ 2972515 w 2972515"/>
              <a:gd name="connsiteY1-74" fmla="*/ 0 h 1676400"/>
              <a:gd name="connsiteX2-75" fmla="*/ 2645020 w 2972515"/>
              <a:gd name="connsiteY2-76" fmla="*/ 1676400 h 1676400"/>
              <a:gd name="connsiteX3-77" fmla="*/ 0 w 2972515"/>
              <a:gd name="connsiteY3-78" fmla="*/ 1676400 h 1676400"/>
              <a:gd name="connsiteX4-79" fmla="*/ 715 w 2972515"/>
              <a:gd name="connsiteY4-80" fmla="*/ 0 h 1676400"/>
              <a:gd name="connsiteX0-81" fmla="*/ 715 w 2972515"/>
              <a:gd name="connsiteY0-82" fmla="*/ 0 h 1688189"/>
              <a:gd name="connsiteX1-83" fmla="*/ 2972515 w 2972515"/>
              <a:gd name="connsiteY1-84" fmla="*/ 0 h 1688189"/>
              <a:gd name="connsiteX2-85" fmla="*/ 2958353 w 2972515"/>
              <a:gd name="connsiteY2-86" fmla="*/ 1688189 h 1688189"/>
              <a:gd name="connsiteX3-87" fmla="*/ 0 w 2972515"/>
              <a:gd name="connsiteY3-88" fmla="*/ 1676400 h 1688189"/>
              <a:gd name="connsiteX4-89" fmla="*/ 715 w 2972515"/>
              <a:gd name="connsiteY4-90" fmla="*/ 0 h 1688189"/>
              <a:gd name="connsiteX0-91" fmla="*/ 715 w 2985600"/>
              <a:gd name="connsiteY0-92" fmla="*/ 0 h 1676401"/>
              <a:gd name="connsiteX1-93" fmla="*/ 2972515 w 2985600"/>
              <a:gd name="connsiteY1-94" fmla="*/ 0 h 1676401"/>
              <a:gd name="connsiteX2-95" fmla="*/ 2985600 w 2985600"/>
              <a:gd name="connsiteY2-96" fmla="*/ 1676401 h 1676401"/>
              <a:gd name="connsiteX3-97" fmla="*/ 0 w 2985600"/>
              <a:gd name="connsiteY3-98" fmla="*/ 1676400 h 1676401"/>
              <a:gd name="connsiteX4-99" fmla="*/ 715 w 2985600"/>
              <a:gd name="connsiteY4-100" fmla="*/ 0 h 1676401"/>
              <a:gd name="connsiteX0-101" fmla="*/ 715 w 2985600"/>
              <a:gd name="connsiteY0-102" fmla="*/ 0 h 1676400"/>
              <a:gd name="connsiteX1-103" fmla="*/ 2972515 w 2985600"/>
              <a:gd name="connsiteY1-104" fmla="*/ 0 h 1676400"/>
              <a:gd name="connsiteX2-105" fmla="*/ 2985600 w 2985600"/>
              <a:gd name="connsiteY2-106" fmla="*/ 1664612 h 1676400"/>
              <a:gd name="connsiteX3-107" fmla="*/ 0 w 2985600"/>
              <a:gd name="connsiteY3-108" fmla="*/ 1676400 h 1676400"/>
              <a:gd name="connsiteX4-109" fmla="*/ 715 w 2985600"/>
              <a:gd name="connsiteY4-110" fmla="*/ 0 h 1676400"/>
              <a:gd name="connsiteX0-111" fmla="*/ 715 w 3012846"/>
              <a:gd name="connsiteY0-112" fmla="*/ 0 h 1688190"/>
              <a:gd name="connsiteX1-113" fmla="*/ 2972515 w 3012846"/>
              <a:gd name="connsiteY1-114" fmla="*/ 0 h 1688190"/>
              <a:gd name="connsiteX2-115" fmla="*/ 3012846 w 3012846"/>
              <a:gd name="connsiteY2-116" fmla="*/ 1688190 h 1688190"/>
              <a:gd name="connsiteX3-117" fmla="*/ 0 w 3012846"/>
              <a:gd name="connsiteY3-118" fmla="*/ 1676400 h 1688190"/>
              <a:gd name="connsiteX4-119" fmla="*/ 715 w 3012846"/>
              <a:gd name="connsiteY4-120" fmla="*/ 0 h 1688190"/>
              <a:gd name="connsiteX0-121" fmla="*/ 715 w 2972515"/>
              <a:gd name="connsiteY0-122" fmla="*/ 0 h 1676400"/>
              <a:gd name="connsiteX1-123" fmla="*/ 2972515 w 2972515"/>
              <a:gd name="connsiteY1-124" fmla="*/ 0 h 1676400"/>
              <a:gd name="connsiteX2-125" fmla="*/ 2971977 w 2972515"/>
              <a:gd name="connsiteY2-126" fmla="*/ 1664612 h 1676400"/>
              <a:gd name="connsiteX3-127" fmla="*/ 0 w 2972515"/>
              <a:gd name="connsiteY3-128" fmla="*/ 1676400 h 1676400"/>
              <a:gd name="connsiteX4-129" fmla="*/ 715 w 2972515"/>
              <a:gd name="connsiteY4-130" fmla="*/ 0 h 1676400"/>
              <a:gd name="connsiteX0-131" fmla="*/ 715 w 2972515"/>
              <a:gd name="connsiteY0-132" fmla="*/ 0 h 1676402"/>
              <a:gd name="connsiteX1-133" fmla="*/ 2972515 w 2972515"/>
              <a:gd name="connsiteY1-134" fmla="*/ 0 h 1676402"/>
              <a:gd name="connsiteX2-135" fmla="*/ 2971977 w 2972515"/>
              <a:gd name="connsiteY2-136" fmla="*/ 1676402 h 1676402"/>
              <a:gd name="connsiteX3-137" fmla="*/ 0 w 2972515"/>
              <a:gd name="connsiteY3-138" fmla="*/ 1676400 h 1676402"/>
              <a:gd name="connsiteX4-139" fmla="*/ 715 w 2972515"/>
              <a:gd name="connsiteY4-140" fmla="*/ 0 h 16764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91440" rIns="109728" anchor="ctr"/>
          <a:lstStyle>
            <a:lvl1pPr marL="0" indent="0" algn="thaiDist">
              <a:buFontTx/>
              <a:buNone/>
              <a:defRPr sz="1100">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endParaRPr lang="en-US" dirty="0"/>
          </a:p>
        </p:txBody>
      </p:sp>
      <p:sp>
        <p:nvSpPr>
          <p:cNvPr id="34" name="Text Placeholder 30"/>
          <p:cNvSpPr>
            <a:spLocks noGrp="1"/>
          </p:cNvSpPr>
          <p:nvPr>
            <p:ph type="body" sz="quarter" idx="25"/>
          </p:nvPr>
        </p:nvSpPr>
        <p:spPr>
          <a:xfrm>
            <a:off x="961628" y="3641101"/>
            <a:ext cx="4611624" cy="429006"/>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1" fmla="*/ 395785 w 3367585"/>
              <a:gd name="connsiteY0-2" fmla="*/ 0 h 1676400"/>
              <a:gd name="connsiteX1-3" fmla="*/ 3367585 w 3367585"/>
              <a:gd name="connsiteY1-4" fmla="*/ 0 h 1676400"/>
              <a:gd name="connsiteX2-5" fmla="*/ 3367585 w 3367585"/>
              <a:gd name="connsiteY2-6" fmla="*/ 1676400 h 1676400"/>
              <a:gd name="connsiteX3-7" fmla="*/ 0 w 3367585"/>
              <a:gd name="connsiteY3-8" fmla="*/ 1676400 h 1676400"/>
              <a:gd name="connsiteX4-9" fmla="*/ 395785 w 3367585"/>
              <a:gd name="connsiteY4-10" fmla="*/ 0 h 1676400"/>
              <a:gd name="connsiteX0-11" fmla="*/ 395785 w 3367585"/>
              <a:gd name="connsiteY0-12" fmla="*/ 0 h 1676400"/>
              <a:gd name="connsiteX1-13" fmla="*/ 3367585 w 3367585"/>
              <a:gd name="connsiteY1-14" fmla="*/ 0 h 1676400"/>
              <a:gd name="connsiteX2-15" fmla="*/ 3162869 w 3367585"/>
              <a:gd name="connsiteY2-16" fmla="*/ 1676400 h 1676400"/>
              <a:gd name="connsiteX3-17" fmla="*/ 0 w 3367585"/>
              <a:gd name="connsiteY3-18" fmla="*/ 1676400 h 1676400"/>
              <a:gd name="connsiteX4-19" fmla="*/ 395785 w 3367585"/>
              <a:gd name="connsiteY4-20" fmla="*/ 0 h 1676400"/>
              <a:gd name="connsiteX0-21" fmla="*/ 395785 w 3367585"/>
              <a:gd name="connsiteY0-22" fmla="*/ 0 h 1676400"/>
              <a:gd name="connsiteX1-23" fmla="*/ 3367585 w 3367585"/>
              <a:gd name="connsiteY1-24" fmla="*/ 0 h 1676400"/>
              <a:gd name="connsiteX2-25" fmla="*/ 3067335 w 3367585"/>
              <a:gd name="connsiteY2-26" fmla="*/ 1676400 h 1676400"/>
              <a:gd name="connsiteX3-27" fmla="*/ 0 w 3367585"/>
              <a:gd name="connsiteY3-28" fmla="*/ 1676400 h 1676400"/>
              <a:gd name="connsiteX4-29" fmla="*/ 395785 w 3367585"/>
              <a:gd name="connsiteY4-30" fmla="*/ 0 h 1676400"/>
              <a:gd name="connsiteX0-31" fmla="*/ 463900 w 3435700"/>
              <a:gd name="connsiteY0-32" fmla="*/ 0 h 1676400"/>
              <a:gd name="connsiteX1-33" fmla="*/ 3435700 w 3435700"/>
              <a:gd name="connsiteY1-34" fmla="*/ 0 h 1676400"/>
              <a:gd name="connsiteX2-35" fmla="*/ 3135450 w 3435700"/>
              <a:gd name="connsiteY2-36" fmla="*/ 1676400 h 1676400"/>
              <a:gd name="connsiteX3-37" fmla="*/ 0 w 3435700"/>
              <a:gd name="connsiteY3-38" fmla="*/ 1676400 h 1676400"/>
              <a:gd name="connsiteX4-39" fmla="*/ 463900 w 3435700"/>
              <a:gd name="connsiteY4-40" fmla="*/ 0 h 1676400"/>
              <a:gd name="connsiteX0-41" fmla="*/ 463900 w 3435700"/>
              <a:gd name="connsiteY0-42" fmla="*/ 0 h 1688189"/>
              <a:gd name="connsiteX1-43" fmla="*/ 3435700 w 3435700"/>
              <a:gd name="connsiteY1-44" fmla="*/ 0 h 1688189"/>
              <a:gd name="connsiteX2-45" fmla="*/ 3080958 w 3435700"/>
              <a:gd name="connsiteY2-46" fmla="*/ 1688189 h 1688189"/>
              <a:gd name="connsiteX3-47" fmla="*/ 0 w 3435700"/>
              <a:gd name="connsiteY3-48" fmla="*/ 1676400 h 1688189"/>
              <a:gd name="connsiteX4-49" fmla="*/ 463900 w 3435700"/>
              <a:gd name="connsiteY4-50" fmla="*/ 0 h 1688189"/>
              <a:gd name="connsiteX0-51" fmla="*/ 463900 w 3435700"/>
              <a:gd name="connsiteY0-52" fmla="*/ 0 h 1676400"/>
              <a:gd name="connsiteX1-53" fmla="*/ 3435700 w 3435700"/>
              <a:gd name="connsiteY1-54" fmla="*/ 0 h 1676400"/>
              <a:gd name="connsiteX2-55" fmla="*/ 3108205 w 3435700"/>
              <a:gd name="connsiteY2-56" fmla="*/ 1676400 h 1676400"/>
              <a:gd name="connsiteX3-57" fmla="*/ 0 w 3435700"/>
              <a:gd name="connsiteY3-58" fmla="*/ 1676400 h 1676400"/>
              <a:gd name="connsiteX4-59" fmla="*/ 463900 w 3435700"/>
              <a:gd name="connsiteY4-60" fmla="*/ 0 h 1676400"/>
              <a:gd name="connsiteX0-61" fmla="*/ 14338 w 2986138"/>
              <a:gd name="connsiteY0-62" fmla="*/ 0 h 1676400"/>
              <a:gd name="connsiteX1-63" fmla="*/ 2986138 w 2986138"/>
              <a:gd name="connsiteY1-64" fmla="*/ 0 h 1676400"/>
              <a:gd name="connsiteX2-65" fmla="*/ 2658643 w 2986138"/>
              <a:gd name="connsiteY2-66" fmla="*/ 1676400 h 1676400"/>
              <a:gd name="connsiteX3-67" fmla="*/ 0 w 2986138"/>
              <a:gd name="connsiteY3-68" fmla="*/ 1676400 h 1676400"/>
              <a:gd name="connsiteX4-69" fmla="*/ 14338 w 2986138"/>
              <a:gd name="connsiteY4-70" fmla="*/ 0 h 1676400"/>
              <a:gd name="connsiteX0-71" fmla="*/ 715 w 2972515"/>
              <a:gd name="connsiteY0-72" fmla="*/ 0 h 1676400"/>
              <a:gd name="connsiteX1-73" fmla="*/ 2972515 w 2972515"/>
              <a:gd name="connsiteY1-74" fmla="*/ 0 h 1676400"/>
              <a:gd name="connsiteX2-75" fmla="*/ 2645020 w 2972515"/>
              <a:gd name="connsiteY2-76" fmla="*/ 1676400 h 1676400"/>
              <a:gd name="connsiteX3-77" fmla="*/ 0 w 2972515"/>
              <a:gd name="connsiteY3-78" fmla="*/ 1676400 h 1676400"/>
              <a:gd name="connsiteX4-79" fmla="*/ 715 w 2972515"/>
              <a:gd name="connsiteY4-80" fmla="*/ 0 h 1676400"/>
              <a:gd name="connsiteX0-81" fmla="*/ 715 w 2972515"/>
              <a:gd name="connsiteY0-82" fmla="*/ 0 h 1688189"/>
              <a:gd name="connsiteX1-83" fmla="*/ 2972515 w 2972515"/>
              <a:gd name="connsiteY1-84" fmla="*/ 0 h 1688189"/>
              <a:gd name="connsiteX2-85" fmla="*/ 2958353 w 2972515"/>
              <a:gd name="connsiteY2-86" fmla="*/ 1688189 h 1688189"/>
              <a:gd name="connsiteX3-87" fmla="*/ 0 w 2972515"/>
              <a:gd name="connsiteY3-88" fmla="*/ 1676400 h 1688189"/>
              <a:gd name="connsiteX4-89" fmla="*/ 715 w 2972515"/>
              <a:gd name="connsiteY4-90" fmla="*/ 0 h 1688189"/>
              <a:gd name="connsiteX0-91" fmla="*/ 715 w 2985600"/>
              <a:gd name="connsiteY0-92" fmla="*/ 0 h 1676401"/>
              <a:gd name="connsiteX1-93" fmla="*/ 2972515 w 2985600"/>
              <a:gd name="connsiteY1-94" fmla="*/ 0 h 1676401"/>
              <a:gd name="connsiteX2-95" fmla="*/ 2985600 w 2985600"/>
              <a:gd name="connsiteY2-96" fmla="*/ 1676401 h 1676401"/>
              <a:gd name="connsiteX3-97" fmla="*/ 0 w 2985600"/>
              <a:gd name="connsiteY3-98" fmla="*/ 1676400 h 1676401"/>
              <a:gd name="connsiteX4-99" fmla="*/ 715 w 2985600"/>
              <a:gd name="connsiteY4-100" fmla="*/ 0 h 1676401"/>
              <a:gd name="connsiteX0-101" fmla="*/ 715 w 2985600"/>
              <a:gd name="connsiteY0-102" fmla="*/ 0 h 1676400"/>
              <a:gd name="connsiteX1-103" fmla="*/ 2972515 w 2985600"/>
              <a:gd name="connsiteY1-104" fmla="*/ 0 h 1676400"/>
              <a:gd name="connsiteX2-105" fmla="*/ 2985600 w 2985600"/>
              <a:gd name="connsiteY2-106" fmla="*/ 1664612 h 1676400"/>
              <a:gd name="connsiteX3-107" fmla="*/ 0 w 2985600"/>
              <a:gd name="connsiteY3-108" fmla="*/ 1676400 h 1676400"/>
              <a:gd name="connsiteX4-109" fmla="*/ 715 w 2985600"/>
              <a:gd name="connsiteY4-110" fmla="*/ 0 h 1676400"/>
              <a:gd name="connsiteX0-111" fmla="*/ 715 w 3012846"/>
              <a:gd name="connsiteY0-112" fmla="*/ 0 h 1688190"/>
              <a:gd name="connsiteX1-113" fmla="*/ 2972515 w 3012846"/>
              <a:gd name="connsiteY1-114" fmla="*/ 0 h 1688190"/>
              <a:gd name="connsiteX2-115" fmla="*/ 3012846 w 3012846"/>
              <a:gd name="connsiteY2-116" fmla="*/ 1688190 h 1688190"/>
              <a:gd name="connsiteX3-117" fmla="*/ 0 w 3012846"/>
              <a:gd name="connsiteY3-118" fmla="*/ 1676400 h 1688190"/>
              <a:gd name="connsiteX4-119" fmla="*/ 715 w 3012846"/>
              <a:gd name="connsiteY4-120" fmla="*/ 0 h 1688190"/>
              <a:gd name="connsiteX0-121" fmla="*/ 715 w 2972515"/>
              <a:gd name="connsiteY0-122" fmla="*/ 0 h 1676400"/>
              <a:gd name="connsiteX1-123" fmla="*/ 2972515 w 2972515"/>
              <a:gd name="connsiteY1-124" fmla="*/ 0 h 1676400"/>
              <a:gd name="connsiteX2-125" fmla="*/ 2971977 w 2972515"/>
              <a:gd name="connsiteY2-126" fmla="*/ 1664612 h 1676400"/>
              <a:gd name="connsiteX3-127" fmla="*/ 0 w 2972515"/>
              <a:gd name="connsiteY3-128" fmla="*/ 1676400 h 1676400"/>
              <a:gd name="connsiteX4-129" fmla="*/ 715 w 2972515"/>
              <a:gd name="connsiteY4-130" fmla="*/ 0 h 1676400"/>
              <a:gd name="connsiteX0-131" fmla="*/ 715 w 2972515"/>
              <a:gd name="connsiteY0-132" fmla="*/ 0 h 1676402"/>
              <a:gd name="connsiteX1-133" fmla="*/ 2972515 w 2972515"/>
              <a:gd name="connsiteY1-134" fmla="*/ 0 h 1676402"/>
              <a:gd name="connsiteX2-135" fmla="*/ 2971977 w 2972515"/>
              <a:gd name="connsiteY2-136" fmla="*/ 1676402 h 1676402"/>
              <a:gd name="connsiteX3-137" fmla="*/ 0 w 2972515"/>
              <a:gd name="connsiteY3-138" fmla="*/ 1676400 h 1676402"/>
              <a:gd name="connsiteX4-139" fmla="*/ 715 w 2972515"/>
              <a:gd name="connsiteY4-140" fmla="*/ 0 h 16764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91440" rIns="109728" anchor="ctr"/>
          <a:lstStyle>
            <a:lvl1pPr marL="0" indent="0" algn="thaiDist">
              <a:buFontTx/>
              <a:buNone/>
              <a:defRPr sz="1100">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endParaRPr lang="en-US" dirty="0"/>
          </a:p>
        </p:txBody>
      </p:sp>
      <p:sp>
        <p:nvSpPr>
          <p:cNvPr id="35" name="Text Placeholder 30"/>
          <p:cNvSpPr>
            <a:spLocks noGrp="1"/>
          </p:cNvSpPr>
          <p:nvPr>
            <p:ph type="body" sz="quarter" idx="27"/>
          </p:nvPr>
        </p:nvSpPr>
        <p:spPr>
          <a:xfrm>
            <a:off x="961628" y="4107445"/>
            <a:ext cx="4387276" cy="429006"/>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1" fmla="*/ 395785 w 3367585"/>
              <a:gd name="connsiteY0-2" fmla="*/ 0 h 1676400"/>
              <a:gd name="connsiteX1-3" fmla="*/ 3367585 w 3367585"/>
              <a:gd name="connsiteY1-4" fmla="*/ 0 h 1676400"/>
              <a:gd name="connsiteX2-5" fmla="*/ 3367585 w 3367585"/>
              <a:gd name="connsiteY2-6" fmla="*/ 1676400 h 1676400"/>
              <a:gd name="connsiteX3-7" fmla="*/ 0 w 3367585"/>
              <a:gd name="connsiteY3-8" fmla="*/ 1676400 h 1676400"/>
              <a:gd name="connsiteX4-9" fmla="*/ 395785 w 3367585"/>
              <a:gd name="connsiteY4-10" fmla="*/ 0 h 1676400"/>
              <a:gd name="connsiteX0-11" fmla="*/ 395785 w 3367585"/>
              <a:gd name="connsiteY0-12" fmla="*/ 0 h 1676400"/>
              <a:gd name="connsiteX1-13" fmla="*/ 3367585 w 3367585"/>
              <a:gd name="connsiteY1-14" fmla="*/ 0 h 1676400"/>
              <a:gd name="connsiteX2-15" fmla="*/ 3162869 w 3367585"/>
              <a:gd name="connsiteY2-16" fmla="*/ 1676400 h 1676400"/>
              <a:gd name="connsiteX3-17" fmla="*/ 0 w 3367585"/>
              <a:gd name="connsiteY3-18" fmla="*/ 1676400 h 1676400"/>
              <a:gd name="connsiteX4-19" fmla="*/ 395785 w 3367585"/>
              <a:gd name="connsiteY4-20" fmla="*/ 0 h 1676400"/>
              <a:gd name="connsiteX0-21" fmla="*/ 395785 w 3367585"/>
              <a:gd name="connsiteY0-22" fmla="*/ 0 h 1676400"/>
              <a:gd name="connsiteX1-23" fmla="*/ 3367585 w 3367585"/>
              <a:gd name="connsiteY1-24" fmla="*/ 0 h 1676400"/>
              <a:gd name="connsiteX2-25" fmla="*/ 3067335 w 3367585"/>
              <a:gd name="connsiteY2-26" fmla="*/ 1676400 h 1676400"/>
              <a:gd name="connsiteX3-27" fmla="*/ 0 w 3367585"/>
              <a:gd name="connsiteY3-28" fmla="*/ 1676400 h 1676400"/>
              <a:gd name="connsiteX4-29" fmla="*/ 395785 w 3367585"/>
              <a:gd name="connsiteY4-30" fmla="*/ 0 h 1676400"/>
              <a:gd name="connsiteX0-31" fmla="*/ 463900 w 3435700"/>
              <a:gd name="connsiteY0-32" fmla="*/ 0 h 1676400"/>
              <a:gd name="connsiteX1-33" fmla="*/ 3435700 w 3435700"/>
              <a:gd name="connsiteY1-34" fmla="*/ 0 h 1676400"/>
              <a:gd name="connsiteX2-35" fmla="*/ 3135450 w 3435700"/>
              <a:gd name="connsiteY2-36" fmla="*/ 1676400 h 1676400"/>
              <a:gd name="connsiteX3-37" fmla="*/ 0 w 3435700"/>
              <a:gd name="connsiteY3-38" fmla="*/ 1676400 h 1676400"/>
              <a:gd name="connsiteX4-39" fmla="*/ 463900 w 3435700"/>
              <a:gd name="connsiteY4-40" fmla="*/ 0 h 1676400"/>
              <a:gd name="connsiteX0-41" fmla="*/ 463900 w 3435700"/>
              <a:gd name="connsiteY0-42" fmla="*/ 0 h 1688189"/>
              <a:gd name="connsiteX1-43" fmla="*/ 3435700 w 3435700"/>
              <a:gd name="connsiteY1-44" fmla="*/ 0 h 1688189"/>
              <a:gd name="connsiteX2-45" fmla="*/ 3080958 w 3435700"/>
              <a:gd name="connsiteY2-46" fmla="*/ 1688189 h 1688189"/>
              <a:gd name="connsiteX3-47" fmla="*/ 0 w 3435700"/>
              <a:gd name="connsiteY3-48" fmla="*/ 1676400 h 1688189"/>
              <a:gd name="connsiteX4-49" fmla="*/ 463900 w 3435700"/>
              <a:gd name="connsiteY4-50" fmla="*/ 0 h 1688189"/>
              <a:gd name="connsiteX0-51" fmla="*/ 463900 w 3435700"/>
              <a:gd name="connsiteY0-52" fmla="*/ 0 h 1676400"/>
              <a:gd name="connsiteX1-53" fmla="*/ 3435700 w 3435700"/>
              <a:gd name="connsiteY1-54" fmla="*/ 0 h 1676400"/>
              <a:gd name="connsiteX2-55" fmla="*/ 3108205 w 3435700"/>
              <a:gd name="connsiteY2-56" fmla="*/ 1676400 h 1676400"/>
              <a:gd name="connsiteX3-57" fmla="*/ 0 w 3435700"/>
              <a:gd name="connsiteY3-58" fmla="*/ 1676400 h 1676400"/>
              <a:gd name="connsiteX4-59" fmla="*/ 463900 w 3435700"/>
              <a:gd name="connsiteY4-60" fmla="*/ 0 h 1676400"/>
              <a:gd name="connsiteX0-61" fmla="*/ 14338 w 2986138"/>
              <a:gd name="connsiteY0-62" fmla="*/ 0 h 1676400"/>
              <a:gd name="connsiteX1-63" fmla="*/ 2986138 w 2986138"/>
              <a:gd name="connsiteY1-64" fmla="*/ 0 h 1676400"/>
              <a:gd name="connsiteX2-65" fmla="*/ 2658643 w 2986138"/>
              <a:gd name="connsiteY2-66" fmla="*/ 1676400 h 1676400"/>
              <a:gd name="connsiteX3-67" fmla="*/ 0 w 2986138"/>
              <a:gd name="connsiteY3-68" fmla="*/ 1676400 h 1676400"/>
              <a:gd name="connsiteX4-69" fmla="*/ 14338 w 2986138"/>
              <a:gd name="connsiteY4-70" fmla="*/ 0 h 1676400"/>
              <a:gd name="connsiteX0-71" fmla="*/ 715 w 2972515"/>
              <a:gd name="connsiteY0-72" fmla="*/ 0 h 1676400"/>
              <a:gd name="connsiteX1-73" fmla="*/ 2972515 w 2972515"/>
              <a:gd name="connsiteY1-74" fmla="*/ 0 h 1676400"/>
              <a:gd name="connsiteX2-75" fmla="*/ 2645020 w 2972515"/>
              <a:gd name="connsiteY2-76" fmla="*/ 1676400 h 1676400"/>
              <a:gd name="connsiteX3-77" fmla="*/ 0 w 2972515"/>
              <a:gd name="connsiteY3-78" fmla="*/ 1676400 h 1676400"/>
              <a:gd name="connsiteX4-79" fmla="*/ 715 w 2972515"/>
              <a:gd name="connsiteY4-80" fmla="*/ 0 h 1676400"/>
              <a:gd name="connsiteX0-81" fmla="*/ 715 w 2972515"/>
              <a:gd name="connsiteY0-82" fmla="*/ 0 h 1688189"/>
              <a:gd name="connsiteX1-83" fmla="*/ 2972515 w 2972515"/>
              <a:gd name="connsiteY1-84" fmla="*/ 0 h 1688189"/>
              <a:gd name="connsiteX2-85" fmla="*/ 2958353 w 2972515"/>
              <a:gd name="connsiteY2-86" fmla="*/ 1688189 h 1688189"/>
              <a:gd name="connsiteX3-87" fmla="*/ 0 w 2972515"/>
              <a:gd name="connsiteY3-88" fmla="*/ 1676400 h 1688189"/>
              <a:gd name="connsiteX4-89" fmla="*/ 715 w 2972515"/>
              <a:gd name="connsiteY4-90" fmla="*/ 0 h 1688189"/>
              <a:gd name="connsiteX0-91" fmla="*/ 715 w 2985600"/>
              <a:gd name="connsiteY0-92" fmla="*/ 0 h 1676401"/>
              <a:gd name="connsiteX1-93" fmla="*/ 2972515 w 2985600"/>
              <a:gd name="connsiteY1-94" fmla="*/ 0 h 1676401"/>
              <a:gd name="connsiteX2-95" fmla="*/ 2985600 w 2985600"/>
              <a:gd name="connsiteY2-96" fmla="*/ 1676401 h 1676401"/>
              <a:gd name="connsiteX3-97" fmla="*/ 0 w 2985600"/>
              <a:gd name="connsiteY3-98" fmla="*/ 1676400 h 1676401"/>
              <a:gd name="connsiteX4-99" fmla="*/ 715 w 2985600"/>
              <a:gd name="connsiteY4-100" fmla="*/ 0 h 1676401"/>
              <a:gd name="connsiteX0-101" fmla="*/ 715 w 2985600"/>
              <a:gd name="connsiteY0-102" fmla="*/ 0 h 1676400"/>
              <a:gd name="connsiteX1-103" fmla="*/ 2972515 w 2985600"/>
              <a:gd name="connsiteY1-104" fmla="*/ 0 h 1676400"/>
              <a:gd name="connsiteX2-105" fmla="*/ 2985600 w 2985600"/>
              <a:gd name="connsiteY2-106" fmla="*/ 1664612 h 1676400"/>
              <a:gd name="connsiteX3-107" fmla="*/ 0 w 2985600"/>
              <a:gd name="connsiteY3-108" fmla="*/ 1676400 h 1676400"/>
              <a:gd name="connsiteX4-109" fmla="*/ 715 w 2985600"/>
              <a:gd name="connsiteY4-110" fmla="*/ 0 h 1676400"/>
              <a:gd name="connsiteX0-111" fmla="*/ 715 w 3012846"/>
              <a:gd name="connsiteY0-112" fmla="*/ 0 h 1688190"/>
              <a:gd name="connsiteX1-113" fmla="*/ 2972515 w 3012846"/>
              <a:gd name="connsiteY1-114" fmla="*/ 0 h 1688190"/>
              <a:gd name="connsiteX2-115" fmla="*/ 3012846 w 3012846"/>
              <a:gd name="connsiteY2-116" fmla="*/ 1688190 h 1688190"/>
              <a:gd name="connsiteX3-117" fmla="*/ 0 w 3012846"/>
              <a:gd name="connsiteY3-118" fmla="*/ 1676400 h 1688190"/>
              <a:gd name="connsiteX4-119" fmla="*/ 715 w 3012846"/>
              <a:gd name="connsiteY4-120" fmla="*/ 0 h 1688190"/>
              <a:gd name="connsiteX0-121" fmla="*/ 715 w 2972515"/>
              <a:gd name="connsiteY0-122" fmla="*/ 0 h 1676400"/>
              <a:gd name="connsiteX1-123" fmla="*/ 2972515 w 2972515"/>
              <a:gd name="connsiteY1-124" fmla="*/ 0 h 1676400"/>
              <a:gd name="connsiteX2-125" fmla="*/ 2971977 w 2972515"/>
              <a:gd name="connsiteY2-126" fmla="*/ 1664612 h 1676400"/>
              <a:gd name="connsiteX3-127" fmla="*/ 0 w 2972515"/>
              <a:gd name="connsiteY3-128" fmla="*/ 1676400 h 1676400"/>
              <a:gd name="connsiteX4-129" fmla="*/ 715 w 2972515"/>
              <a:gd name="connsiteY4-130" fmla="*/ 0 h 1676400"/>
              <a:gd name="connsiteX0-131" fmla="*/ 715 w 2972515"/>
              <a:gd name="connsiteY0-132" fmla="*/ 0 h 1676402"/>
              <a:gd name="connsiteX1-133" fmla="*/ 2972515 w 2972515"/>
              <a:gd name="connsiteY1-134" fmla="*/ 0 h 1676402"/>
              <a:gd name="connsiteX2-135" fmla="*/ 2971977 w 2972515"/>
              <a:gd name="connsiteY2-136" fmla="*/ 1676402 h 1676402"/>
              <a:gd name="connsiteX3-137" fmla="*/ 0 w 2972515"/>
              <a:gd name="connsiteY3-138" fmla="*/ 1676400 h 1676402"/>
              <a:gd name="connsiteX4-139" fmla="*/ 715 w 2972515"/>
              <a:gd name="connsiteY4-140" fmla="*/ 0 h 16764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91440" rIns="109728" anchor="ctr"/>
          <a:lstStyle>
            <a:lvl1pPr marL="0" indent="0" algn="thaiDist">
              <a:buFontTx/>
              <a:buNone/>
              <a:defRPr sz="1100">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endParaRPr lang="en-US" dirty="0"/>
          </a:p>
        </p:txBody>
      </p:sp>
      <p:pic>
        <p:nvPicPr>
          <p:cNvPr id="27" name="Picture 26"/>
          <p:cNvPicPr>
            <a:picLocks noChangeAspect="1"/>
          </p:cNvPicPr>
          <p:nvPr userDrawn="1"/>
        </p:nvPicPr>
        <p:blipFill>
          <a:blip r:embed="rId3" cstate="print">
            <a:extLst>
              <a:ext uri="{BEBA8EAE-BF5A-486C-A8C5-ECC9F3942E4B}">
                <a14:imgProps xmlns:a14="http://schemas.microsoft.com/office/drawing/2010/main">
                  <a14:imgLayer r:embed="rId4">
                    <a14:imgEffect>
                      <a14:brightnessContrast bright="-100000" contrast="-65000"/>
                    </a14:imgEffect>
                  </a14:imgLayer>
                </a14:imgProps>
              </a:ext>
              <a:ext uri="{28A0092B-C50C-407E-A947-70E740481C1C}">
                <a14:useLocalDpi xmlns:a14="http://schemas.microsoft.com/office/drawing/2010/main" val="0"/>
              </a:ext>
            </a:extLst>
          </a:blip>
          <a:stretch>
            <a:fillRect/>
          </a:stretch>
        </p:blipFill>
        <p:spPr>
          <a:xfrm>
            <a:off x="467544" y="4128781"/>
            <a:ext cx="365760" cy="367715"/>
          </a:xfrm>
          <a:prstGeom prst="rect">
            <a:avLst/>
          </a:prstGeom>
          <a:effectLst>
            <a:outerShdw blurRad="50800" dist="50800" dir="5400000" algn="ctr" rotWithShape="0">
              <a:srgbClr val="000000">
                <a:alpha val="29000"/>
              </a:srgbClr>
            </a:outerShdw>
          </a:effectLst>
        </p:spPr>
      </p:pic>
      <p:pic>
        <p:nvPicPr>
          <p:cNvPr id="28" name="Picture 27"/>
          <p:cNvPicPr>
            <a:picLocks noChangeAspect="1"/>
          </p:cNvPicPr>
          <p:nvPr userDrawn="1"/>
        </p:nvPicPr>
        <p:blipFill>
          <a:blip r:embed="rId5" cstate="print">
            <a:extLst>
              <a:ext uri="{BEBA8EAE-BF5A-486C-A8C5-ECC9F3942E4B}">
                <a14:imgProps xmlns:a14="http://schemas.microsoft.com/office/drawing/2010/main">
                  <a14:imgLayer r:embed="rId6">
                    <a14:imgEffect>
                      <a14:brightnessContrast bright="-100000" contrast="-65000"/>
                    </a14:imgEffect>
                  </a14:imgLayer>
                </a14:imgProps>
              </a:ext>
              <a:ext uri="{28A0092B-C50C-407E-A947-70E740481C1C}">
                <a14:useLocalDpi xmlns:a14="http://schemas.microsoft.com/office/drawing/2010/main" val="0"/>
              </a:ext>
            </a:extLst>
          </a:blip>
          <a:stretch>
            <a:fillRect/>
          </a:stretch>
        </p:blipFill>
        <p:spPr>
          <a:xfrm>
            <a:off x="473640" y="3662437"/>
            <a:ext cx="338327" cy="340137"/>
          </a:xfrm>
          <a:prstGeom prst="rect">
            <a:avLst/>
          </a:prstGeom>
          <a:effectLst>
            <a:outerShdw blurRad="50800" dist="50800" dir="5400000" algn="ctr" rotWithShape="0">
              <a:srgbClr val="000000">
                <a:alpha val="29000"/>
              </a:srgbClr>
            </a:outerShdw>
          </a:effectLst>
        </p:spPr>
      </p:pic>
      <p:pic>
        <p:nvPicPr>
          <p:cNvPr id="29" name="Picture 28"/>
          <p:cNvPicPr>
            <a:picLocks noChangeAspect="1"/>
          </p:cNvPicPr>
          <p:nvPr userDrawn="1"/>
        </p:nvPicPr>
        <p:blipFill>
          <a:blip r:embed="rId7" cstate="print">
            <a:extLst>
              <a:ext uri="{BEBA8EAE-BF5A-486C-A8C5-ECC9F3942E4B}">
                <a14:imgProps xmlns:a14="http://schemas.microsoft.com/office/drawing/2010/main">
                  <a14:imgLayer r:embed="rId8">
                    <a14:imgEffect>
                      <a14:brightnessContrast bright="-100000" contrast="-65000"/>
                    </a14:imgEffect>
                  </a14:imgLayer>
                </a14:imgProps>
              </a:ext>
              <a:ext uri="{28A0092B-C50C-407E-A947-70E740481C1C}">
                <a14:useLocalDpi xmlns:a14="http://schemas.microsoft.com/office/drawing/2010/main" val="0"/>
              </a:ext>
            </a:extLst>
          </a:blip>
          <a:stretch>
            <a:fillRect/>
          </a:stretch>
        </p:blipFill>
        <p:spPr>
          <a:xfrm>
            <a:off x="467545" y="2774028"/>
            <a:ext cx="365758" cy="284143"/>
          </a:xfrm>
          <a:prstGeom prst="rect">
            <a:avLst/>
          </a:prstGeom>
          <a:effectLst>
            <a:outerShdw blurRad="50800" dist="50800" dir="5400000" algn="ctr" rotWithShape="0">
              <a:srgbClr val="000000">
                <a:alpha val="29000"/>
              </a:srgbClr>
            </a:outerShdw>
          </a:effectLst>
        </p:spPr>
      </p:pic>
      <p:pic>
        <p:nvPicPr>
          <p:cNvPr id="30" name="Picture 29"/>
          <p:cNvPicPr>
            <a:picLocks noChangeAspect="1"/>
          </p:cNvPicPr>
          <p:nvPr userDrawn="1"/>
        </p:nvPicPr>
        <p:blipFill>
          <a:blip r:embed="rId9" cstate="print">
            <a:extLst>
              <a:ext uri="{BEBA8EAE-BF5A-486C-A8C5-ECC9F3942E4B}">
                <a14:imgProps xmlns:a14="http://schemas.microsoft.com/office/drawing/2010/main">
                  <a14:imgLayer r:embed="rId10">
                    <a14:imgEffect>
                      <a14:brightnessContrast bright="-100000" contrast="-65000"/>
                    </a14:imgEffect>
                  </a14:imgLayer>
                </a14:imgProps>
              </a:ext>
              <a:ext uri="{28A0092B-C50C-407E-A947-70E740481C1C}">
                <a14:useLocalDpi xmlns:a14="http://schemas.microsoft.com/office/drawing/2010/main" val="0"/>
              </a:ext>
            </a:extLst>
          </a:blip>
          <a:stretch>
            <a:fillRect/>
          </a:stretch>
        </p:blipFill>
        <p:spPr>
          <a:xfrm>
            <a:off x="510216" y="3211334"/>
            <a:ext cx="365760" cy="367715"/>
          </a:xfrm>
          <a:prstGeom prst="rect">
            <a:avLst/>
          </a:prstGeom>
          <a:effectLst>
            <a:outerShdw blurRad="50800" dist="50800" dir="5400000" algn="ctr" rotWithShape="0">
              <a:srgbClr val="000000">
                <a:alpha val="29000"/>
              </a:srgbClr>
            </a:outerShdw>
          </a:effectLst>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5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1000"/>
                                        <p:tgtEl>
                                          <p:spTgt spid="17"/>
                                        </p:tgtEl>
                                      </p:cBhvr>
                                    </p:animEffect>
                                  </p:childTnLst>
                                </p:cTn>
                              </p:par>
                              <p:par>
                                <p:cTn id="8" presetID="22" presetClass="entr" presetSubtype="8" fill="hold" grpId="0" nodeType="withEffect">
                                  <p:stCondLst>
                                    <p:cond delay="75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850"/>
                                        <p:tgtEl>
                                          <p:spTgt spid="15"/>
                                        </p:tgtEl>
                                      </p:cBhvr>
                                    </p:animEffect>
                                  </p:childTnLst>
                                </p:cTn>
                              </p:par>
                              <p:par>
                                <p:cTn id="11" presetID="22" presetClass="entr" presetSubtype="2" fill="hold" grpId="0" nodeType="withEffect">
                                  <p:stCondLst>
                                    <p:cond delay="1250"/>
                                  </p:stCondLst>
                                  <p:childTnLst>
                                    <p:set>
                                      <p:cBhvr>
                                        <p:cTn id="12" dur="1" fill="hold">
                                          <p:stCondLst>
                                            <p:cond delay="0"/>
                                          </p:stCondLst>
                                        </p:cTn>
                                        <p:tgtEl>
                                          <p:spTgt spid="18"/>
                                        </p:tgtEl>
                                        <p:attrNameLst>
                                          <p:attrName>style.visibility</p:attrName>
                                        </p:attrNameLst>
                                      </p:cBhvr>
                                      <p:to>
                                        <p:strVal val="visible"/>
                                      </p:to>
                                    </p:set>
                                    <p:animEffect transition="in" filter="wipe(right)">
                                      <p:cBhvr>
                                        <p:cTn id="13" dur="500"/>
                                        <p:tgtEl>
                                          <p:spTgt spid="18"/>
                                        </p:tgtEl>
                                      </p:cBhvr>
                                    </p:animEffect>
                                  </p:childTnLst>
                                </p:cTn>
                              </p:par>
                              <p:par>
                                <p:cTn id="14" presetID="22" presetClass="entr" presetSubtype="1" fill="hold" grpId="0" nodeType="withEffect">
                                  <p:stCondLst>
                                    <p:cond delay="1500"/>
                                  </p:stCondLst>
                                  <p:childTnLst>
                                    <p:set>
                                      <p:cBhvr>
                                        <p:cTn id="15" dur="1" fill="hold">
                                          <p:stCondLst>
                                            <p:cond delay="0"/>
                                          </p:stCondLst>
                                        </p:cTn>
                                        <p:tgtEl>
                                          <p:spTgt spid="19"/>
                                        </p:tgtEl>
                                        <p:attrNameLst>
                                          <p:attrName>style.visibility</p:attrName>
                                        </p:attrNameLst>
                                      </p:cBhvr>
                                      <p:to>
                                        <p:strVal val="visible"/>
                                      </p:to>
                                    </p:set>
                                    <p:animEffect transition="in" filter="wipe(up)">
                                      <p:cBhvr>
                                        <p:cTn id="16" dur="500"/>
                                        <p:tgtEl>
                                          <p:spTgt spid="19"/>
                                        </p:tgtEl>
                                      </p:cBhvr>
                                    </p:animEffect>
                                  </p:childTnLst>
                                </p:cTn>
                              </p:par>
                            </p:childTnLst>
                          </p:cTn>
                        </p:par>
                        <p:par>
                          <p:cTn id="17" fill="hold">
                            <p:stCondLst>
                              <p:cond delay="125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750"/>
                                        <p:tgtEl>
                                          <p:spTgt spid="1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750"/>
                                        <p:tgtEl>
                                          <p:spTgt spid="13"/>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750"/>
                                        <p:tgtEl>
                                          <p:spTgt spid="21"/>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350"/>
                                        <p:tgtEl>
                                          <p:spTgt spid="11"/>
                                        </p:tgtEl>
                                      </p:cBhvr>
                                    </p:animEffect>
                                  </p:childTnLst>
                                </p:cTn>
                              </p:par>
                              <p:par>
                                <p:cTn id="31" presetID="22" presetClass="entr" presetSubtype="1" fill="hold" grpId="0" nodeType="withEffect">
                                  <p:stCondLst>
                                    <p:cond delay="50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par>
                                <p:cTn id="34" presetID="22" presetClass="entr" presetSubtype="8" fill="hold" grpId="0" nodeType="withEffect">
                                  <p:stCondLst>
                                    <p:cond delay="75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750"/>
                                        <p:tgtEl>
                                          <p:spTgt spid="3"/>
                                        </p:tgtEl>
                                      </p:cBhvr>
                                    </p:animEffect>
                                  </p:childTnLst>
                                </p:cTn>
                              </p:par>
                            </p:childTnLst>
                          </p:cTn>
                        </p:par>
                        <p:par>
                          <p:cTn id="37" fill="hold">
                            <p:stCondLst>
                              <p:cond delay="3250"/>
                            </p:stCondLst>
                            <p:childTnLst>
                              <p:par>
                                <p:cTn id="38" presetID="22" presetClass="entr" presetSubtype="8" fill="hold" nodeType="afterEffect">
                                  <p:stCondLst>
                                    <p:cond delay="50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childTnLst>
                          </p:cTn>
                        </p:par>
                        <p:par>
                          <p:cTn id="41" fill="hold">
                            <p:stCondLst>
                              <p:cond delay="4250"/>
                            </p:stCondLst>
                            <p:childTnLst>
                              <p:par>
                                <p:cTn id="42" presetID="22" presetClass="entr" presetSubtype="4" fill="hold" grpId="0" nodeType="afterEffect">
                                  <p:stCondLst>
                                    <p:cond delay="250"/>
                                  </p:stCondLst>
                                  <p:childTnLst>
                                    <p:set>
                                      <p:cBhvr>
                                        <p:cTn id="43" dur="1" fill="hold">
                                          <p:stCondLst>
                                            <p:cond delay="0"/>
                                          </p:stCondLst>
                                        </p:cTn>
                                        <p:tgtEl>
                                          <p:spTgt spid="25">
                                            <p:txEl>
                                              <p:pRg st="0" end="0"/>
                                            </p:txEl>
                                          </p:spTgt>
                                        </p:tgtEl>
                                        <p:attrNameLst>
                                          <p:attrName>style.visibility</p:attrName>
                                        </p:attrNameLst>
                                      </p:cBhvr>
                                      <p:to>
                                        <p:strVal val="visible"/>
                                      </p:to>
                                    </p:set>
                                    <p:animEffect transition="in" filter="wipe(down)">
                                      <p:cBhvr>
                                        <p:cTn id="44" dur="750"/>
                                        <p:tgtEl>
                                          <p:spTgt spid="25">
                                            <p:txEl>
                                              <p:pRg st="0" end="0"/>
                                            </p:txEl>
                                          </p:spTgt>
                                        </p:tgtEl>
                                      </p:cBhvr>
                                    </p:animEffect>
                                  </p:childTnLst>
                                </p:cTn>
                              </p:par>
                            </p:childTnLst>
                          </p:cTn>
                        </p:par>
                        <p:par>
                          <p:cTn id="45" fill="hold">
                            <p:stCondLst>
                              <p:cond delay="5500"/>
                            </p:stCondLst>
                            <p:childTnLst>
                              <p:par>
                                <p:cTn id="46" presetID="9"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Effect transition="in" filter="dissolve">
                                      <p:cBhvr>
                                        <p:cTn id="48" dur="750"/>
                                        <p:tgtEl>
                                          <p:spTgt spid="29"/>
                                        </p:tgtEl>
                                      </p:cBhvr>
                                    </p:animEffect>
                                  </p:childTnLst>
                                </p:cTn>
                              </p:par>
                              <p:par>
                                <p:cTn id="49" presetID="22" presetClass="entr" presetSubtype="8" fill="hold" grpId="0" nodeType="withEffect">
                                  <p:stCondLst>
                                    <p:cond delay="0"/>
                                  </p:stCondLst>
                                  <p:childTnLst>
                                    <p:set>
                                      <p:cBhvr>
                                        <p:cTn id="50" dur="1" fill="hold">
                                          <p:stCondLst>
                                            <p:cond delay="0"/>
                                          </p:stCondLst>
                                        </p:cTn>
                                        <p:tgtEl>
                                          <p:spTgt spid="32">
                                            <p:txEl>
                                              <p:pRg st="0" end="0"/>
                                            </p:txEl>
                                          </p:spTgt>
                                        </p:tgtEl>
                                        <p:attrNameLst>
                                          <p:attrName>style.visibility</p:attrName>
                                        </p:attrNameLst>
                                      </p:cBhvr>
                                      <p:to>
                                        <p:strVal val="visible"/>
                                      </p:to>
                                    </p:set>
                                    <p:animEffect transition="in" filter="wipe(left)">
                                      <p:cBhvr>
                                        <p:cTn id="51" dur="750"/>
                                        <p:tgtEl>
                                          <p:spTgt spid="32">
                                            <p:txEl>
                                              <p:pRg st="0" end="0"/>
                                            </p:txEl>
                                          </p:spTgt>
                                        </p:tgtEl>
                                      </p:cBhvr>
                                    </p:animEffect>
                                  </p:childTnLst>
                                </p:cTn>
                              </p:par>
                              <p:par>
                                <p:cTn id="52" presetID="9" presetClass="entr" presetSubtype="0" fill="hold" nodeType="withEffect">
                                  <p:stCondLst>
                                    <p:cond delay="500"/>
                                  </p:stCondLst>
                                  <p:childTnLst>
                                    <p:set>
                                      <p:cBhvr>
                                        <p:cTn id="53" dur="1" fill="hold">
                                          <p:stCondLst>
                                            <p:cond delay="0"/>
                                          </p:stCondLst>
                                        </p:cTn>
                                        <p:tgtEl>
                                          <p:spTgt spid="30"/>
                                        </p:tgtEl>
                                        <p:attrNameLst>
                                          <p:attrName>style.visibility</p:attrName>
                                        </p:attrNameLst>
                                      </p:cBhvr>
                                      <p:to>
                                        <p:strVal val="visible"/>
                                      </p:to>
                                    </p:set>
                                    <p:animEffect transition="in" filter="dissolve">
                                      <p:cBhvr>
                                        <p:cTn id="54" dur="750"/>
                                        <p:tgtEl>
                                          <p:spTgt spid="30"/>
                                        </p:tgtEl>
                                      </p:cBhvr>
                                    </p:animEffect>
                                  </p:childTnLst>
                                </p:cTn>
                              </p:par>
                              <p:par>
                                <p:cTn id="55" presetID="22" presetClass="entr" presetSubtype="8" fill="hold" grpId="0" nodeType="withEffect">
                                  <p:stCondLst>
                                    <p:cond delay="500"/>
                                  </p:stCondLst>
                                  <p:childTnLst>
                                    <p:set>
                                      <p:cBhvr>
                                        <p:cTn id="56" dur="1" fill="hold">
                                          <p:stCondLst>
                                            <p:cond delay="0"/>
                                          </p:stCondLst>
                                        </p:cTn>
                                        <p:tgtEl>
                                          <p:spTgt spid="33">
                                            <p:txEl>
                                              <p:pRg st="0" end="0"/>
                                            </p:txEl>
                                          </p:spTgt>
                                        </p:tgtEl>
                                        <p:attrNameLst>
                                          <p:attrName>style.visibility</p:attrName>
                                        </p:attrNameLst>
                                      </p:cBhvr>
                                      <p:to>
                                        <p:strVal val="visible"/>
                                      </p:to>
                                    </p:set>
                                    <p:animEffect transition="in" filter="wipe(left)">
                                      <p:cBhvr>
                                        <p:cTn id="57" dur="750"/>
                                        <p:tgtEl>
                                          <p:spTgt spid="33">
                                            <p:txEl>
                                              <p:pRg st="0" end="0"/>
                                            </p:txEl>
                                          </p:spTgt>
                                        </p:tgtEl>
                                      </p:cBhvr>
                                    </p:animEffect>
                                  </p:childTnLst>
                                </p:cTn>
                              </p:par>
                              <p:par>
                                <p:cTn id="58" presetID="9" presetClass="entr" presetSubtype="0" fill="hold" nodeType="withEffect">
                                  <p:stCondLst>
                                    <p:cond delay="1000"/>
                                  </p:stCondLst>
                                  <p:childTnLst>
                                    <p:set>
                                      <p:cBhvr>
                                        <p:cTn id="59" dur="1" fill="hold">
                                          <p:stCondLst>
                                            <p:cond delay="0"/>
                                          </p:stCondLst>
                                        </p:cTn>
                                        <p:tgtEl>
                                          <p:spTgt spid="28"/>
                                        </p:tgtEl>
                                        <p:attrNameLst>
                                          <p:attrName>style.visibility</p:attrName>
                                        </p:attrNameLst>
                                      </p:cBhvr>
                                      <p:to>
                                        <p:strVal val="visible"/>
                                      </p:to>
                                    </p:set>
                                    <p:animEffect transition="in" filter="dissolve">
                                      <p:cBhvr>
                                        <p:cTn id="60" dur="750"/>
                                        <p:tgtEl>
                                          <p:spTgt spid="28"/>
                                        </p:tgtEl>
                                      </p:cBhvr>
                                    </p:animEffect>
                                  </p:childTnLst>
                                </p:cTn>
                              </p:par>
                              <p:par>
                                <p:cTn id="61" presetID="22" presetClass="entr" presetSubtype="8" fill="hold" grpId="0" nodeType="withEffect">
                                  <p:stCondLst>
                                    <p:cond delay="1000"/>
                                  </p:stCondLst>
                                  <p:childTnLst>
                                    <p:set>
                                      <p:cBhvr>
                                        <p:cTn id="62" dur="1" fill="hold">
                                          <p:stCondLst>
                                            <p:cond delay="0"/>
                                          </p:stCondLst>
                                        </p:cTn>
                                        <p:tgtEl>
                                          <p:spTgt spid="34">
                                            <p:txEl>
                                              <p:pRg st="0" end="0"/>
                                            </p:txEl>
                                          </p:spTgt>
                                        </p:tgtEl>
                                        <p:attrNameLst>
                                          <p:attrName>style.visibility</p:attrName>
                                        </p:attrNameLst>
                                      </p:cBhvr>
                                      <p:to>
                                        <p:strVal val="visible"/>
                                      </p:to>
                                    </p:set>
                                    <p:animEffect transition="in" filter="wipe(left)">
                                      <p:cBhvr>
                                        <p:cTn id="63" dur="750"/>
                                        <p:tgtEl>
                                          <p:spTgt spid="34">
                                            <p:txEl>
                                              <p:pRg st="0" end="0"/>
                                            </p:txEl>
                                          </p:spTgt>
                                        </p:tgtEl>
                                      </p:cBhvr>
                                    </p:animEffect>
                                  </p:childTnLst>
                                </p:cTn>
                              </p:par>
                              <p:par>
                                <p:cTn id="64" presetID="9" presetClass="entr" presetSubtype="0" fill="hold" nodeType="withEffect">
                                  <p:stCondLst>
                                    <p:cond delay="1500"/>
                                  </p:stCondLst>
                                  <p:childTnLst>
                                    <p:set>
                                      <p:cBhvr>
                                        <p:cTn id="65" dur="1" fill="hold">
                                          <p:stCondLst>
                                            <p:cond delay="0"/>
                                          </p:stCondLst>
                                        </p:cTn>
                                        <p:tgtEl>
                                          <p:spTgt spid="27"/>
                                        </p:tgtEl>
                                        <p:attrNameLst>
                                          <p:attrName>style.visibility</p:attrName>
                                        </p:attrNameLst>
                                      </p:cBhvr>
                                      <p:to>
                                        <p:strVal val="visible"/>
                                      </p:to>
                                    </p:set>
                                    <p:animEffect transition="in" filter="dissolve">
                                      <p:cBhvr>
                                        <p:cTn id="66" dur="750"/>
                                        <p:tgtEl>
                                          <p:spTgt spid="27"/>
                                        </p:tgtEl>
                                      </p:cBhvr>
                                    </p:animEffect>
                                  </p:childTnLst>
                                </p:cTn>
                              </p:par>
                              <p:par>
                                <p:cTn id="67" presetID="22" presetClass="entr" presetSubtype="8" fill="hold" grpId="0" nodeType="withEffect">
                                  <p:stCondLst>
                                    <p:cond delay="1500"/>
                                  </p:stCondLst>
                                  <p:childTnLst>
                                    <p:set>
                                      <p:cBhvr>
                                        <p:cTn id="68" dur="1" fill="hold">
                                          <p:stCondLst>
                                            <p:cond delay="0"/>
                                          </p:stCondLst>
                                        </p:cTn>
                                        <p:tgtEl>
                                          <p:spTgt spid="35">
                                            <p:txEl>
                                              <p:pRg st="0" end="0"/>
                                            </p:txEl>
                                          </p:spTgt>
                                        </p:tgtEl>
                                        <p:attrNameLst>
                                          <p:attrName>style.visibility</p:attrName>
                                        </p:attrNameLst>
                                      </p:cBhvr>
                                      <p:to>
                                        <p:strVal val="visible"/>
                                      </p:to>
                                    </p:set>
                                    <p:animEffect transition="in" filter="wipe(left)">
                                      <p:cBhvr>
                                        <p:cTn id="69" dur="75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animBg="1"/>
      <p:bldP spid="21" grpId="0" animBg="1"/>
      <p:bldP spid="25" grpId="0" build="p">
        <p:tmplLst>
          <p:tmpl lvl="0">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2000"/>
                        <p:tgtEl>
                          <p:spTgt spid="25"/>
                        </p:tgtEl>
                      </p:cBhvr>
                    </p:animEffect>
                  </p:childTnLst>
                </p:cTn>
              </p:par>
            </p:tnLst>
          </p:tmpl>
          <p:tmpl lvl="1">
            <p:tnLst>
              <p:par>
                <p:cTn presetID="22" presetClass="entr" presetSubtype="4" fill="hold" nodeType="afterEffect">
                  <p:stCondLst>
                    <p:cond delay="250"/>
                  </p:stCondLst>
                  <p:childTnLst>
                    <p:set>
                      <p:cBhvr>
                        <p:cTn dur="1" fill="hold">
                          <p:stCondLst>
                            <p:cond delay="0"/>
                          </p:stCondLst>
                        </p:cTn>
                        <p:tgtEl>
                          <p:spTgt spid="25"/>
                        </p:tgtEl>
                        <p:attrNameLst>
                          <p:attrName>style.visibility</p:attrName>
                        </p:attrNameLst>
                      </p:cBhvr>
                      <p:to>
                        <p:strVal val="visible"/>
                      </p:to>
                    </p:set>
                    <p:animEffect transition="in" filter="wipe(down)">
                      <p:cBhvr>
                        <p:cTn dur="750"/>
                        <p:tgtEl>
                          <p:spTgt spid="25"/>
                        </p:tgtEl>
                      </p:cBhvr>
                    </p:animEffect>
                  </p:childTnLst>
                </p:cTn>
              </p:par>
            </p:tnLst>
          </p:tmpl>
        </p:tmplLst>
      </p:bldP>
      <p:bldP spid="10" grpId="0" animBg="1"/>
      <p:bldP spid="12" grpId="0" animBg="1"/>
      <p:bldP spid="11" grpId="0" animBg="1"/>
      <p:bldP spid="15" grpId="0" animBg="1"/>
      <p:bldP spid="18" grpId="0" animBg="1"/>
      <p:bldP spid="19" grpId="0" animBg="1"/>
      <p:bldP spid="17" grpId="0" animBg="1"/>
      <p:bldP spid="32" grpId="0" build="p">
        <p:tmplLst>
          <p:tmpl lvl="1">
            <p:tnLst>
              <p:par>
                <p:cTn presetID="22" presetClass="entr" presetSubtype="8"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750"/>
                        <p:tgtEl>
                          <p:spTgt spid="32"/>
                        </p:tgtEl>
                      </p:cBhvr>
                    </p:animEffect>
                  </p:childTnLst>
                </p:cTn>
              </p:par>
            </p:tnLst>
          </p:tmpl>
        </p:tmplLst>
      </p:bldP>
      <p:bldP spid="33" grpId="0" build="p">
        <p:tmplLst>
          <p:tmpl lvl="1">
            <p:tnLst>
              <p:par>
                <p:cTn presetID="22" presetClass="entr" presetSubtype="8"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Effect transition="in" filter="wipe(left)">
                      <p:cBhvr>
                        <p:cTn dur="750"/>
                        <p:tgtEl>
                          <p:spTgt spid="33"/>
                        </p:tgtEl>
                      </p:cBhvr>
                    </p:animEffect>
                  </p:childTnLst>
                </p:cTn>
              </p:par>
            </p:tnLst>
          </p:tmpl>
        </p:tmplLst>
      </p:bldP>
      <p:bldP spid="34" grpId="0" build="p">
        <p:tmplLst>
          <p:tmpl lvl="1">
            <p:tnLst>
              <p:par>
                <p:cTn presetID="22" presetClass="entr" presetSubtype="8" fill="hold" nodeType="withEffect">
                  <p:stCondLst>
                    <p:cond delay="1000"/>
                  </p:stCondLst>
                  <p:childTnLst>
                    <p:set>
                      <p:cBhvr>
                        <p:cTn dur="1" fill="hold">
                          <p:stCondLst>
                            <p:cond delay="0"/>
                          </p:stCondLst>
                        </p:cTn>
                        <p:tgtEl>
                          <p:spTgt spid="34"/>
                        </p:tgtEl>
                        <p:attrNameLst>
                          <p:attrName>style.visibility</p:attrName>
                        </p:attrNameLst>
                      </p:cBhvr>
                      <p:to>
                        <p:strVal val="visible"/>
                      </p:to>
                    </p:set>
                    <p:animEffect transition="in" filter="wipe(left)">
                      <p:cBhvr>
                        <p:cTn dur="750"/>
                        <p:tgtEl>
                          <p:spTgt spid="34"/>
                        </p:tgtEl>
                      </p:cBhvr>
                    </p:animEffect>
                  </p:childTnLst>
                </p:cTn>
              </p:par>
            </p:tnLst>
          </p:tmpl>
        </p:tmplLst>
      </p:bldP>
      <p:bldP spid="35" grpId="0" build="p">
        <p:tmplLst>
          <p:tmpl lvl="1">
            <p:tnLst>
              <p:par>
                <p:cTn presetID="22" presetClass="entr" presetSubtype="8" fill="hold" nodeType="withEffect">
                  <p:stCondLst>
                    <p:cond delay="1500"/>
                  </p:stCondLst>
                  <p:childTnLst>
                    <p:set>
                      <p:cBhvr>
                        <p:cTn dur="1" fill="hold">
                          <p:stCondLst>
                            <p:cond delay="0"/>
                          </p:stCondLst>
                        </p:cTn>
                        <p:tgtEl>
                          <p:spTgt spid="35"/>
                        </p:tgtEl>
                        <p:attrNameLst>
                          <p:attrName>style.visibility</p:attrName>
                        </p:attrNameLst>
                      </p:cBhvr>
                      <p:to>
                        <p:strVal val="visible"/>
                      </p:to>
                    </p:set>
                    <p:animEffect transition="in" filter="wipe(left)">
                      <p:cBhvr>
                        <p:cTn dur="750"/>
                        <p:tgtEl>
                          <p:spTgt spid="35"/>
                        </p:tgtEl>
                      </p:cBhvr>
                    </p:animEffect>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Icon list">
    <p:spTree>
      <p:nvGrpSpPr>
        <p:cNvPr id="1" name=""/>
        <p:cNvGrpSpPr/>
        <p:nvPr/>
      </p:nvGrpSpPr>
      <p:grpSpPr>
        <a:xfrm>
          <a:off x="0" y="0"/>
          <a:ext cx="0" cy="0"/>
          <a:chOff x="0" y="0"/>
          <a:chExt cx="0" cy="0"/>
        </a:xfrm>
      </p:grpSpPr>
      <p:sp>
        <p:nvSpPr>
          <p:cNvPr id="31" name="Slide Number Placeholder 5"/>
          <p:cNvSpPr>
            <a:spLocks noGrp="1"/>
          </p:cNvSpPr>
          <p:nvPr>
            <p:ph type="sldNum" sz="quarter" idx="4"/>
          </p:nvPr>
        </p:nvSpPr>
        <p:spPr>
          <a:xfrm>
            <a:off x="8156448" y="4646295"/>
            <a:ext cx="237744" cy="196850"/>
          </a:xfrm>
          <a:prstGeom prst="rect">
            <a:avLst/>
          </a:prstGeom>
        </p:spPr>
        <p:txBody>
          <a:bodyPr lIns="0" tIns="18288" rIns="0" bIns="18288"/>
          <a:lstStyle>
            <a:lvl1pPr algn="ctr">
              <a:defRPr sz="800" b="1" baseline="0">
                <a:solidFill>
                  <a:schemeClr val="bg1">
                    <a:lumMod val="50000"/>
                  </a:schemeClr>
                </a:solidFill>
                <a:latin typeface="Roboto" panose="02000000000000000000" pitchFamily="2" charset="0"/>
                <a:ea typeface="Roboto" panose="02000000000000000000" pitchFamily="2" charset="0"/>
              </a:defRPr>
            </a:lvl1pPr>
          </a:lstStyle>
          <a:p>
            <a:fld id="{0AA277DB-22BF-421D-A9E4-4650984A941D}" type="slidenum">
              <a:rPr lang="en-US" smtClean="0"/>
            </a:fld>
            <a:endParaRPr lang="en-US" dirty="0"/>
          </a:p>
        </p:txBody>
      </p:sp>
      <p:sp>
        <p:nvSpPr>
          <p:cNvPr id="13" name="Rectangle 9"/>
          <p:cNvSpPr/>
          <p:nvPr userDrawn="1"/>
        </p:nvSpPr>
        <p:spPr>
          <a:xfrm>
            <a:off x="5815391" y="4775294"/>
            <a:ext cx="3331027" cy="369904"/>
          </a:xfrm>
          <a:custGeom>
            <a:avLst/>
            <a:gdLst>
              <a:gd name="connsiteX0" fmla="*/ 0 w 1828800"/>
              <a:gd name="connsiteY0" fmla="*/ 0 h 1572768"/>
              <a:gd name="connsiteX1" fmla="*/ 1828800 w 1828800"/>
              <a:gd name="connsiteY1" fmla="*/ 0 h 1572768"/>
              <a:gd name="connsiteX2" fmla="*/ 1828800 w 1828800"/>
              <a:gd name="connsiteY2" fmla="*/ 1572768 h 1572768"/>
              <a:gd name="connsiteX3" fmla="*/ 0 w 1828800"/>
              <a:gd name="connsiteY3" fmla="*/ 1572768 h 1572768"/>
              <a:gd name="connsiteX4" fmla="*/ 0 w 1828800"/>
              <a:gd name="connsiteY4" fmla="*/ 0 h 1572768"/>
              <a:gd name="connsiteX0-1" fmla="*/ 403761 w 2232561"/>
              <a:gd name="connsiteY0-2" fmla="*/ 0 h 1572768"/>
              <a:gd name="connsiteX1-3" fmla="*/ 2232561 w 2232561"/>
              <a:gd name="connsiteY1-4" fmla="*/ 0 h 1572768"/>
              <a:gd name="connsiteX2-5" fmla="*/ 2232561 w 2232561"/>
              <a:gd name="connsiteY2-6" fmla="*/ 1572768 h 1572768"/>
              <a:gd name="connsiteX3-7" fmla="*/ 0 w 2232561"/>
              <a:gd name="connsiteY3-8" fmla="*/ 1525267 h 1572768"/>
              <a:gd name="connsiteX4-9" fmla="*/ 403761 w 2232561"/>
              <a:gd name="connsiteY4-10" fmla="*/ 0 h 1572768"/>
              <a:gd name="connsiteX0-11" fmla="*/ 391886 w 2220686"/>
              <a:gd name="connsiteY0-12" fmla="*/ 0 h 1572768"/>
              <a:gd name="connsiteX1-13" fmla="*/ 2220686 w 2220686"/>
              <a:gd name="connsiteY1-14" fmla="*/ 0 h 1572768"/>
              <a:gd name="connsiteX2-15" fmla="*/ 2220686 w 2220686"/>
              <a:gd name="connsiteY2-16" fmla="*/ 1572768 h 1572768"/>
              <a:gd name="connsiteX3-17" fmla="*/ 0 w 2220686"/>
              <a:gd name="connsiteY3-18" fmla="*/ 1560893 h 1572768"/>
              <a:gd name="connsiteX4-19" fmla="*/ 391886 w 2220686"/>
              <a:gd name="connsiteY4-20" fmla="*/ 0 h 1572768"/>
              <a:gd name="connsiteX0-21" fmla="*/ 391886 w 2220686"/>
              <a:gd name="connsiteY0-22" fmla="*/ 0 h 1560893"/>
              <a:gd name="connsiteX1-23" fmla="*/ 2220686 w 2220686"/>
              <a:gd name="connsiteY1-24" fmla="*/ 0 h 1560893"/>
              <a:gd name="connsiteX2-25" fmla="*/ 2220686 w 2220686"/>
              <a:gd name="connsiteY2-26" fmla="*/ 1537142 h 1560893"/>
              <a:gd name="connsiteX3-27" fmla="*/ 0 w 2220686"/>
              <a:gd name="connsiteY3-28" fmla="*/ 1560893 h 1560893"/>
              <a:gd name="connsiteX4-29" fmla="*/ 391886 w 2220686"/>
              <a:gd name="connsiteY4-30" fmla="*/ 0 h 1560893"/>
              <a:gd name="connsiteX0-31" fmla="*/ 391886 w 2244436"/>
              <a:gd name="connsiteY0-32" fmla="*/ 0 h 1560893"/>
              <a:gd name="connsiteX1-33" fmla="*/ 2220686 w 2244436"/>
              <a:gd name="connsiteY1-34" fmla="*/ 0 h 1560893"/>
              <a:gd name="connsiteX2-35" fmla="*/ 2244436 w 2244436"/>
              <a:gd name="connsiteY2-36" fmla="*/ 1560893 h 1560893"/>
              <a:gd name="connsiteX3-37" fmla="*/ 0 w 2244436"/>
              <a:gd name="connsiteY3-38" fmla="*/ 1560893 h 1560893"/>
              <a:gd name="connsiteX4-39" fmla="*/ 391886 w 2244436"/>
              <a:gd name="connsiteY4-40" fmla="*/ 0 h 1560893"/>
              <a:gd name="connsiteX0-41" fmla="*/ 391886 w 2232560"/>
              <a:gd name="connsiteY0-42" fmla="*/ 0 h 1560893"/>
              <a:gd name="connsiteX1-43" fmla="*/ 2220686 w 2232560"/>
              <a:gd name="connsiteY1-44" fmla="*/ 0 h 1560893"/>
              <a:gd name="connsiteX2-45" fmla="*/ 2232560 w 2232560"/>
              <a:gd name="connsiteY2-46" fmla="*/ 1537142 h 1560893"/>
              <a:gd name="connsiteX3-47" fmla="*/ 0 w 2232560"/>
              <a:gd name="connsiteY3-48" fmla="*/ 1560893 h 1560893"/>
              <a:gd name="connsiteX4-49" fmla="*/ 391886 w 2232560"/>
              <a:gd name="connsiteY4-50" fmla="*/ 0 h 1560893"/>
              <a:gd name="connsiteX0-51" fmla="*/ 391886 w 2220686"/>
              <a:gd name="connsiteY0-52" fmla="*/ 0 h 1560893"/>
              <a:gd name="connsiteX1-53" fmla="*/ 2220686 w 2220686"/>
              <a:gd name="connsiteY1-54" fmla="*/ 0 h 1560893"/>
              <a:gd name="connsiteX2-55" fmla="*/ 2220685 w 2220686"/>
              <a:gd name="connsiteY2-56" fmla="*/ 1560893 h 1560893"/>
              <a:gd name="connsiteX3-57" fmla="*/ 0 w 2220686"/>
              <a:gd name="connsiteY3-58" fmla="*/ 1560893 h 1560893"/>
              <a:gd name="connsiteX4-59" fmla="*/ 391886 w 2220686"/>
              <a:gd name="connsiteY4-60" fmla="*/ 0 h 1560893"/>
              <a:gd name="connsiteX0-61" fmla="*/ 415636 w 2244436"/>
              <a:gd name="connsiteY0-62" fmla="*/ 0 h 1560893"/>
              <a:gd name="connsiteX1-63" fmla="*/ 2244436 w 2244436"/>
              <a:gd name="connsiteY1-64" fmla="*/ 0 h 1560893"/>
              <a:gd name="connsiteX2-65" fmla="*/ 2244435 w 2244436"/>
              <a:gd name="connsiteY2-66" fmla="*/ 1560893 h 1560893"/>
              <a:gd name="connsiteX3-67" fmla="*/ 0 w 2244436"/>
              <a:gd name="connsiteY3-68" fmla="*/ 1549017 h 1560893"/>
              <a:gd name="connsiteX4-69" fmla="*/ 415636 w 2244436"/>
              <a:gd name="connsiteY4-70" fmla="*/ 0 h 1560893"/>
              <a:gd name="connsiteX0-71" fmla="*/ 415636 w 2244436"/>
              <a:gd name="connsiteY0-72" fmla="*/ 0 h 1549017"/>
              <a:gd name="connsiteX1-73" fmla="*/ 2244436 w 2244436"/>
              <a:gd name="connsiteY1-74" fmla="*/ 0 h 1549017"/>
              <a:gd name="connsiteX2-75" fmla="*/ 2244435 w 2244436"/>
              <a:gd name="connsiteY2-76" fmla="*/ 1537143 h 1549017"/>
              <a:gd name="connsiteX3-77" fmla="*/ 0 w 2244436"/>
              <a:gd name="connsiteY3-78" fmla="*/ 1549017 h 1549017"/>
              <a:gd name="connsiteX4-79" fmla="*/ 415636 w 2244436"/>
              <a:gd name="connsiteY4-80" fmla="*/ 0 h 1549017"/>
              <a:gd name="connsiteX0-81" fmla="*/ 415636 w 2244436"/>
              <a:gd name="connsiteY0-82" fmla="*/ 0 h 1560894"/>
              <a:gd name="connsiteX1-83" fmla="*/ 2244436 w 2244436"/>
              <a:gd name="connsiteY1-84" fmla="*/ 0 h 1560894"/>
              <a:gd name="connsiteX2-85" fmla="*/ 2244435 w 2244436"/>
              <a:gd name="connsiteY2-86" fmla="*/ 1560894 h 1560894"/>
              <a:gd name="connsiteX3-87" fmla="*/ 0 w 2244436"/>
              <a:gd name="connsiteY3-88" fmla="*/ 1549017 h 1560894"/>
              <a:gd name="connsiteX4-89" fmla="*/ 415636 w 2244436"/>
              <a:gd name="connsiteY4-90" fmla="*/ 0 h 1560894"/>
              <a:gd name="connsiteX0-91" fmla="*/ 415636 w 2244436"/>
              <a:gd name="connsiteY0-92" fmla="*/ 0 h 1549019"/>
              <a:gd name="connsiteX1-93" fmla="*/ 2244436 w 2244436"/>
              <a:gd name="connsiteY1-94" fmla="*/ 0 h 1549019"/>
              <a:gd name="connsiteX2-95" fmla="*/ 2244435 w 2244436"/>
              <a:gd name="connsiteY2-96" fmla="*/ 1549019 h 1549019"/>
              <a:gd name="connsiteX3-97" fmla="*/ 0 w 2244436"/>
              <a:gd name="connsiteY3-98" fmla="*/ 1549017 h 1549019"/>
              <a:gd name="connsiteX4-99" fmla="*/ 415636 w 2244436"/>
              <a:gd name="connsiteY4-100" fmla="*/ 0 h 1549019"/>
              <a:gd name="connsiteX0-101" fmla="*/ 214246 w 2244436"/>
              <a:gd name="connsiteY0-102" fmla="*/ 0 h 1572769"/>
              <a:gd name="connsiteX1-103" fmla="*/ 2244436 w 2244436"/>
              <a:gd name="connsiteY1-104" fmla="*/ 23750 h 1572769"/>
              <a:gd name="connsiteX2-105" fmla="*/ 2244435 w 2244436"/>
              <a:gd name="connsiteY2-106" fmla="*/ 1572769 h 1572769"/>
              <a:gd name="connsiteX3-107" fmla="*/ 0 w 2244436"/>
              <a:gd name="connsiteY3-108" fmla="*/ 1572767 h 1572769"/>
              <a:gd name="connsiteX4-109" fmla="*/ 214246 w 2244436"/>
              <a:gd name="connsiteY4-110" fmla="*/ 0 h 1572769"/>
              <a:gd name="connsiteX0-111" fmla="*/ 214246 w 2244436"/>
              <a:gd name="connsiteY0-112" fmla="*/ 0 h 1549019"/>
              <a:gd name="connsiteX1-113" fmla="*/ 2244436 w 2244436"/>
              <a:gd name="connsiteY1-114" fmla="*/ 0 h 1549019"/>
              <a:gd name="connsiteX2-115" fmla="*/ 2244435 w 2244436"/>
              <a:gd name="connsiteY2-116" fmla="*/ 1549019 h 1549019"/>
              <a:gd name="connsiteX3-117" fmla="*/ 0 w 2244436"/>
              <a:gd name="connsiteY3-118" fmla="*/ 1549017 h 1549019"/>
              <a:gd name="connsiteX4-119" fmla="*/ 214246 w 2244436"/>
              <a:gd name="connsiteY4-120" fmla="*/ 0 h 1549019"/>
              <a:gd name="connsiteX0-121" fmla="*/ 203647 w 2244436"/>
              <a:gd name="connsiteY0-122" fmla="*/ 23750 h 1549019"/>
              <a:gd name="connsiteX1-123" fmla="*/ 2244436 w 2244436"/>
              <a:gd name="connsiteY1-124" fmla="*/ 0 h 1549019"/>
              <a:gd name="connsiteX2-125" fmla="*/ 2244435 w 2244436"/>
              <a:gd name="connsiteY2-126" fmla="*/ 1549019 h 1549019"/>
              <a:gd name="connsiteX3-127" fmla="*/ 0 w 2244436"/>
              <a:gd name="connsiteY3-128" fmla="*/ 1549017 h 1549019"/>
              <a:gd name="connsiteX4-129" fmla="*/ 203647 w 2244436"/>
              <a:gd name="connsiteY4-130" fmla="*/ 23750 h 1549019"/>
              <a:gd name="connsiteX0-131" fmla="*/ 214246 w 2244436"/>
              <a:gd name="connsiteY0-132" fmla="*/ 0 h 1572771"/>
              <a:gd name="connsiteX1-133" fmla="*/ 2244436 w 2244436"/>
              <a:gd name="connsiteY1-134" fmla="*/ 23752 h 1572771"/>
              <a:gd name="connsiteX2-135" fmla="*/ 2244435 w 2244436"/>
              <a:gd name="connsiteY2-136" fmla="*/ 1572771 h 1572771"/>
              <a:gd name="connsiteX3-137" fmla="*/ 0 w 2244436"/>
              <a:gd name="connsiteY3-138" fmla="*/ 1572769 h 1572771"/>
              <a:gd name="connsiteX4-139" fmla="*/ 214246 w 2244436"/>
              <a:gd name="connsiteY4-140" fmla="*/ 0 h 1572771"/>
              <a:gd name="connsiteX0-141" fmla="*/ 193048 w 2244436"/>
              <a:gd name="connsiteY0-142" fmla="*/ 23750 h 1549019"/>
              <a:gd name="connsiteX1-143" fmla="*/ 2244436 w 2244436"/>
              <a:gd name="connsiteY1-144" fmla="*/ 0 h 1549019"/>
              <a:gd name="connsiteX2-145" fmla="*/ 2244435 w 2244436"/>
              <a:gd name="connsiteY2-146" fmla="*/ 1549019 h 1549019"/>
              <a:gd name="connsiteX3-147" fmla="*/ 0 w 2244436"/>
              <a:gd name="connsiteY3-148" fmla="*/ 1549017 h 1549019"/>
              <a:gd name="connsiteX4-149" fmla="*/ 193048 w 2244436"/>
              <a:gd name="connsiteY4-150" fmla="*/ 23750 h 1549019"/>
              <a:gd name="connsiteX0-151" fmla="*/ 214246 w 2244436"/>
              <a:gd name="connsiteY0-152" fmla="*/ 0 h 1572771"/>
              <a:gd name="connsiteX1-153" fmla="*/ 2244436 w 2244436"/>
              <a:gd name="connsiteY1-154" fmla="*/ 23752 h 1572771"/>
              <a:gd name="connsiteX2-155" fmla="*/ 2244435 w 2244436"/>
              <a:gd name="connsiteY2-156" fmla="*/ 1572771 h 1572771"/>
              <a:gd name="connsiteX3-157" fmla="*/ 0 w 2244436"/>
              <a:gd name="connsiteY3-158" fmla="*/ 1572769 h 1572771"/>
              <a:gd name="connsiteX4-159" fmla="*/ 214246 w 2244436"/>
              <a:gd name="connsiteY4-160" fmla="*/ 0 h 1572771"/>
              <a:gd name="connsiteX0-161" fmla="*/ 224846 w 2244436"/>
              <a:gd name="connsiteY0-162" fmla="*/ 0 h 1549021"/>
              <a:gd name="connsiteX1-163" fmla="*/ 2244436 w 2244436"/>
              <a:gd name="connsiteY1-164" fmla="*/ 2 h 1549021"/>
              <a:gd name="connsiteX2-165" fmla="*/ 2244435 w 2244436"/>
              <a:gd name="connsiteY2-166" fmla="*/ 1549021 h 1549021"/>
              <a:gd name="connsiteX3-167" fmla="*/ 0 w 2244436"/>
              <a:gd name="connsiteY3-168" fmla="*/ 1549019 h 1549021"/>
              <a:gd name="connsiteX4-169" fmla="*/ 224846 w 2244436"/>
              <a:gd name="connsiteY4-170" fmla="*/ 0 h 1549021"/>
              <a:gd name="connsiteX0-171" fmla="*/ 203648 w 2223238"/>
              <a:gd name="connsiteY0-172" fmla="*/ 0 h 1549021"/>
              <a:gd name="connsiteX1-173" fmla="*/ 2223238 w 2223238"/>
              <a:gd name="connsiteY1-174" fmla="*/ 2 h 1549021"/>
              <a:gd name="connsiteX2-175" fmla="*/ 2223237 w 2223238"/>
              <a:gd name="connsiteY2-176" fmla="*/ 1549021 h 1549021"/>
              <a:gd name="connsiteX3-177" fmla="*/ 0 w 2223238"/>
              <a:gd name="connsiteY3-178" fmla="*/ 1525267 h 1549021"/>
              <a:gd name="connsiteX4-179" fmla="*/ 203648 w 2223238"/>
              <a:gd name="connsiteY4-180" fmla="*/ 0 h 1549021"/>
              <a:gd name="connsiteX0-181" fmla="*/ 75602 w 2095192"/>
              <a:gd name="connsiteY0-182" fmla="*/ 0 h 1572765"/>
              <a:gd name="connsiteX1-183" fmla="*/ 2095192 w 2095192"/>
              <a:gd name="connsiteY1-184" fmla="*/ 2 h 1572765"/>
              <a:gd name="connsiteX2-185" fmla="*/ 2095191 w 2095192"/>
              <a:gd name="connsiteY2-186" fmla="*/ 1549021 h 1572765"/>
              <a:gd name="connsiteX3-187" fmla="*/ 0 w 2095192"/>
              <a:gd name="connsiteY3-188" fmla="*/ 1572765 h 1572765"/>
              <a:gd name="connsiteX4-189" fmla="*/ 75602 w 2095192"/>
              <a:gd name="connsiteY4-190" fmla="*/ 0 h 1572765"/>
              <a:gd name="connsiteX0-191" fmla="*/ 80137 w 2095192"/>
              <a:gd name="connsiteY0-192" fmla="*/ 0 h 1572765"/>
              <a:gd name="connsiteX1-193" fmla="*/ 2095192 w 2095192"/>
              <a:gd name="connsiteY1-194" fmla="*/ 2 h 1572765"/>
              <a:gd name="connsiteX2-195" fmla="*/ 2095191 w 2095192"/>
              <a:gd name="connsiteY2-196" fmla="*/ 1549021 h 1572765"/>
              <a:gd name="connsiteX3-197" fmla="*/ 0 w 2095192"/>
              <a:gd name="connsiteY3-198" fmla="*/ 1572765 h 1572765"/>
              <a:gd name="connsiteX4-199" fmla="*/ 80137 w 2095192"/>
              <a:gd name="connsiteY4-200" fmla="*/ 0 h 1572765"/>
              <a:gd name="connsiteX0-201" fmla="*/ 65020 w 2080075"/>
              <a:gd name="connsiteY0-202" fmla="*/ 0 h 1572765"/>
              <a:gd name="connsiteX1-203" fmla="*/ 2080075 w 2080075"/>
              <a:gd name="connsiteY1-204" fmla="*/ 2 h 1572765"/>
              <a:gd name="connsiteX2-205" fmla="*/ 2080074 w 2080075"/>
              <a:gd name="connsiteY2-206" fmla="*/ 1549021 h 1572765"/>
              <a:gd name="connsiteX3-207" fmla="*/ 0 w 2080075"/>
              <a:gd name="connsiteY3-208" fmla="*/ 1572765 h 1572765"/>
              <a:gd name="connsiteX4-209" fmla="*/ 65020 w 2080075"/>
              <a:gd name="connsiteY4-210" fmla="*/ 0 h 1572765"/>
              <a:gd name="connsiteX0-211" fmla="*/ 68044 w 2080075"/>
              <a:gd name="connsiteY0-212" fmla="*/ 0 h 1572765"/>
              <a:gd name="connsiteX1-213" fmla="*/ 2080075 w 2080075"/>
              <a:gd name="connsiteY1-214" fmla="*/ 2 h 1572765"/>
              <a:gd name="connsiteX2-215" fmla="*/ 2080074 w 2080075"/>
              <a:gd name="connsiteY2-216" fmla="*/ 1549021 h 1572765"/>
              <a:gd name="connsiteX3-217" fmla="*/ 0 w 2080075"/>
              <a:gd name="connsiteY3-218" fmla="*/ 1572765 h 1572765"/>
              <a:gd name="connsiteX4-219" fmla="*/ 68044 w 2080075"/>
              <a:gd name="connsiteY4-220" fmla="*/ 0 h 1572765"/>
              <a:gd name="connsiteX0-221" fmla="*/ 68044 w 2081586"/>
              <a:gd name="connsiteY0-222" fmla="*/ 0 h 1580018"/>
              <a:gd name="connsiteX1-223" fmla="*/ 2080075 w 2081586"/>
              <a:gd name="connsiteY1-224" fmla="*/ 2 h 1580018"/>
              <a:gd name="connsiteX2-225" fmla="*/ 2081586 w 2081586"/>
              <a:gd name="connsiteY2-226" fmla="*/ 1580018 h 1580018"/>
              <a:gd name="connsiteX3-227" fmla="*/ 0 w 2081586"/>
              <a:gd name="connsiteY3-228" fmla="*/ 1572765 h 1580018"/>
              <a:gd name="connsiteX4-229" fmla="*/ 68044 w 2081586"/>
              <a:gd name="connsiteY4-230" fmla="*/ 0 h 15800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81586" h="1580018">
                <a:moveTo>
                  <a:pt x="68044" y="0"/>
                </a:moveTo>
                <a:lnTo>
                  <a:pt x="2080075" y="2"/>
                </a:lnTo>
                <a:cubicBezTo>
                  <a:pt x="2080075" y="520300"/>
                  <a:pt x="2081586" y="1059720"/>
                  <a:pt x="2081586" y="1580018"/>
                </a:cubicBezTo>
                <a:lnTo>
                  <a:pt x="0" y="1572765"/>
                </a:lnTo>
                <a:lnTo>
                  <a:pt x="68044"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sz="quarter" idx="14"/>
          </p:nvPr>
        </p:nvSpPr>
        <p:spPr>
          <a:xfrm>
            <a:off x="5921056" y="2428875"/>
            <a:ext cx="3222943" cy="2350008"/>
          </a:xfrm>
          <a:custGeom>
            <a:avLst/>
            <a:gdLst>
              <a:gd name="connsiteX0" fmla="*/ 0 w 3222943"/>
              <a:gd name="connsiteY0" fmla="*/ 0 h 2346325"/>
              <a:gd name="connsiteX1" fmla="*/ 3222943 w 3222943"/>
              <a:gd name="connsiteY1" fmla="*/ 0 h 2346325"/>
              <a:gd name="connsiteX2" fmla="*/ 3222943 w 3222943"/>
              <a:gd name="connsiteY2" fmla="*/ 2346325 h 2346325"/>
              <a:gd name="connsiteX3" fmla="*/ 0 w 3222943"/>
              <a:gd name="connsiteY3" fmla="*/ 2346325 h 2346325"/>
              <a:gd name="connsiteX4" fmla="*/ 0 w 3222943"/>
              <a:gd name="connsiteY4" fmla="*/ 0 h 2346325"/>
              <a:gd name="connsiteX0-1" fmla="*/ 680484 w 3222943"/>
              <a:gd name="connsiteY0-2" fmla="*/ 0 h 2346325"/>
              <a:gd name="connsiteX1-3" fmla="*/ 3222943 w 3222943"/>
              <a:gd name="connsiteY1-4" fmla="*/ 0 h 2346325"/>
              <a:gd name="connsiteX2-5" fmla="*/ 3222943 w 3222943"/>
              <a:gd name="connsiteY2-6" fmla="*/ 2346325 h 2346325"/>
              <a:gd name="connsiteX3-7" fmla="*/ 0 w 3222943"/>
              <a:gd name="connsiteY3-8" fmla="*/ 2346325 h 2346325"/>
              <a:gd name="connsiteX4-9" fmla="*/ 680484 w 3222943"/>
              <a:gd name="connsiteY4-10" fmla="*/ 0 h 23463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222943" h="2346325">
                <a:moveTo>
                  <a:pt x="680484" y="0"/>
                </a:moveTo>
                <a:lnTo>
                  <a:pt x="3222943" y="0"/>
                </a:lnTo>
                <a:lnTo>
                  <a:pt x="3222943" y="2346325"/>
                </a:lnTo>
                <a:lnTo>
                  <a:pt x="0" y="2346325"/>
                </a:lnTo>
                <a:lnTo>
                  <a:pt x="680484" y="0"/>
                </a:lnTo>
                <a:close/>
              </a:path>
            </a:pathLst>
          </a:custGeom>
          <a:solidFill>
            <a:srgbClr val="CBCBCB"/>
          </a:solidFill>
        </p:spPr>
        <p:txBody>
          <a:bodyPr anchor="ctr"/>
          <a:lstStyle>
            <a:lvl1pPr algn="ctr">
              <a:defRPr sz="1200"/>
            </a:lvl1pPr>
          </a:lstStyle>
          <a:p>
            <a:endParaRPr lang="en-US" dirty="0"/>
          </a:p>
        </p:txBody>
      </p:sp>
      <p:sp>
        <p:nvSpPr>
          <p:cNvPr id="21" name="Picture Placeholder 2"/>
          <p:cNvSpPr>
            <a:spLocks noGrp="1"/>
          </p:cNvSpPr>
          <p:nvPr>
            <p:ph type="pic" sz="quarter" idx="15"/>
          </p:nvPr>
        </p:nvSpPr>
        <p:spPr>
          <a:xfrm>
            <a:off x="-9144" y="0"/>
            <a:ext cx="7040881" cy="1572768"/>
          </a:xfrm>
          <a:custGeom>
            <a:avLst/>
            <a:gdLst>
              <a:gd name="connsiteX0" fmla="*/ 0 w 7054850"/>
              <a:gd name="connsiteY0" fmla="*/ 0 h 1584326"/>
              <a:gd name="connsiteX1" fmla="*/ 7054850 w 7054850"/>
              <a:gd name="connsiteY1" fmla="*/ 0 h 1584326"/>
              <a:gd name="connsiteX2" fmla="*/ 7054850 w 7054850"/>
              <a:gd name="connsiteY2" fmla="*/ 1584326 h 1584326"/>
              <a:gd name="connsiteX3" fmla="*/ 0 w 7054850"/>
              <a:gd name="connsiteY3" fmla="*/ 1584326 h 1584326"/>
              <a:gd name="connsiteX4" fmla="*/ 0 w 7054850"/>
              <a:gd name="connsiteY4" fmla="*/ 0 h 1584326"/>
              <a:gd name="connsiteX0-1" fmla="*/ 0 w 7054850"/>
              <a:gd name="connsiteY0-2" fmla="*/ 0 h 1584326"/>
              <a:gd name="connsiteX1-3" fmla="*/ 7054850 w 7054850"/>
              <a:gd name="connsiteY1-4" fmla="*/ 0 h 1584326"/>
              <a:gd name="connsiteX2-5" fmla="*/ 6587018 w 7054850"/>
              <a:gd name="connsiteY2-6" fmla="*/ 1584326 h 1584326"/>
              <a:gd name="connsiteX3-7" fmla="*/ 0 w 7054850"/>
              <a:gd name="connsiteY3-8" fmla="*/ 1584326 h 1584326"/>
              <a:gd name="connsiteX4-9" fmla="*/ 0 w 7054850"/>
              <a:gd name="connsiteY4-10" fmla="*/ 0 h 1584326"/>
              <a:gd name="connsiteX0-11" fmla="*/ 0 w 7065482"/>
              <a:gd name="connsiteY0-12" fmla="*/ 0 h 1584326"/>
              <a:gd name="connsiteX1-13" fmla="*/ 7065482 w 7065482"/>
              <a:gd name="connsiteY1-14" fmla="*/ 0 h 1584326"/>
              <a:gd name="connsiteX2-15" fmla="*/ 6587018 w 7065482"/>
              <a:gd name="connsiteY2-16" fmla="*/ 1584326 h 1584326"/>
              <a:gd name="connsiteX3-17" fmla="*/ 0 w 7065482"/>
              <a:gd name="connsiteY3-18" fmla="*/ 1584326 h 1584326"/>
              <a:gd name="connsiteX4-19" fmla="*/ 0 w 7065482"/>
              <a:gd name="connsiteY4-20" fmla="*/ 0 h 1584326"/>
              <a:gd name="connsiteX0-21" fmla="*/ 0 w 7054850"/>
              <a:gd name="connsiteY0-22" fmla="*/ 0 h 1584326"/>
              <a:gd name="connsiteX1-23" fmla="*/ 7054850 w 7054850"/>
              <a:gd name="connsiteY1-24" fmla="*/ 0 h 1584326"/>
              <a:gd name="connsiteX2-25" fmla="*/ 6587018 w 7054850"/>
              <a:gd name="connsiteY2-26" fmla="*/ 1584326 h 1584326"/>
              <a:gd name="connsiteX3-27" fmla="*/ 0 w 7054850"/>
              <a:gd name="connsiteY3-28" fmla="*/ 1584326 h 1584326"/>
              <a:gd name="connsiteX4-29" fmla="*/ 0 w 7054850"/>
              <a:gd name="connsiteY4-30" fmla="*/ 0 h 1584326"/>
              <a:gd name="connsiteX0-31" fmla="*/ 0 w 7044218"/>
              <a:gd name="connsiteY0-32" fmla="*/ 0 h 1584326"/>
              <a:gd name="connsiteX1-33" fmla="*/ 7044218 w 7044218"/>
              <a:gd name="connsiteY1-34" fmla="*/ 0 h 1584326"/>
              <a:gd name="connsiteX2-35" fmla="*/ 6587018 w 7044218"/>
              <a:gd name="connsiteY2-36" fmla="*/ 1584326 h 1584326"/>
              <a:gd name="connsiteX3-37" fmla="*/ 0 w 7044218"/>
              <a:gd name="connsiteY3-38" fmla="*/ 1584326 h 1584326"/>
              <a:gd name="connsiteX4-39" fmla="*/ 0 w 7044218"/>
              <a:gd name="connsiteY4-40" fmla="*/ 0 h 1584326"/>
              <a:gd name="connsiteX0-41" fmla="*/ 0 w 7044218"/>
              <a:gd name="connsiteY0-42" fmla="*/ 0 h 1584326"/>
              <a:gd name="connsiteX1-43" fmla="*/ 7044218 w 7044218"/>
              <a:gd name="connsiteY1-44" fmla="*/ 0 h 1584326"/>
              <a:gd name="connsiteX2-45" fmla="*/ 6587018 w 7044218"/>
              <a:gd name="connsiteY2-46" fmla="*/ 1584326 h 1584326"/>
              <a:gd name="connsiteX3-47" fmla="*/ 0 w 7044218"/>
              <a:gd name="connsiteY3-48" fmla="*/ 1584326 h 1584326"/>
              <a:gd name="connsiteX4-49" fmla="*/ 0 w 7044218"/>
              <a:gd name="connsiteY4-50" fmla="*/ 0 h 1584326"/>
              <a:gd name="connsiteX0-51" fmla="*/ 0 w 7044218"/>
              <a:gd name="connsiteY0-52" fmla="*/ 0 h 1584326"/>
              <a:gd name="connsiteX1-53" fmla="*/ 7044218 w 7044218"/>
              <a:gd name="connsiteY1-54" fmla="*/ 0 h 1584326"/>
              <a:gd name="connsiteX2-55" fmla="*/ 6565078 w 7044218"/>
              <a:gd name="connsiteY2-56" fmla="*/ 1584326 h 1584326"/>
              <a:gd name="connsiteX3-57" fmla="*/ 0 w 7044218"/>
              <a:gd name="connsiteY3-58" fmla="*/ 1584326 h 1584326"/>
              <a:gd name="connsiteX4-59" fmla="*/ 0 w 7044218"/>
              <a:gd name="connsiteY4-60" fmla="*/ 0 h 1584326"/>
              <a:gd name="connsiteX0-61" fmla="*/ 0 w 7029591"/>
              <a:gd name="connsiteY0-62" fmla="*/ 0 h 1584326"/>
              <a:gd name="connsiteX1-63" fmla="*/ 7029591 w 7029591"/>
              <a:gd name="connsiteY1-64" fmla="*/ 7455 h 1584326"/>
              <a:gd name="connsiteX2-65" fmla="*/ 6565078 w 7029591"/>
              <a:gd name="connsiteY2-66" fmla="*/ 1584326 h 1584326"/>
              <a:gd name="connsiteX3-67" fmla="*/ 0 w 7029591"/>
              <a:gd name="connsiteY3-68" fmla="*/ 1584326 h 1584326"/>
              <a:gd name="connsiteX4-69" fmla="*/ 0 w 7029591"/>
              <a:gd name="connsiteY4-70" fmla="*/ 0 h 1584326"/>
              <a:gd name="connsiteX0-71" fmla="*/ 0 w 7038204"/>
              <a:gd name="connsiteY0-72" fmla="*/ 0 h 1584326"/>
              <a:gd name="connsiteX1-73" fmla="*/ 7038204 w 7038204"/>
              <a:gd name="connsiteY1-74" fmla="*/ 7455 h 1584326"/>
              <a:gd name="connsiteX2-75" fmla="*/ 6565078 w 7038204"/>
              <a:gd name="connsiteY2-76" fmla="*/ 1584326 h 1584326"/>
              <a:gd name="connsiteX3-77" fmla="*/ 0 w 7038204"/>
              <a:gd name="connsiteY3-78" fmla="*/ 1584326 h 1584326"/>
              <a:gd name="connsiteX4-79" fmla="*/ 0 w 7038204"/>
              <a:gd name="connsiteY4-80" fmla="*/ 0 h 1584326"/>
              <a:gd name="connsiteX0-81" fmla="*/ 0 w 7038204"/>
              <a:gd name="connsiteY0-82" fmla="*/ 0 h 1584326"/>
              <a:gd name="connsiteX1-83" fmla="*/ 7038204 w 7038204"/>
              <a:gd name="connsiteY1-84" fmla="*/ 7455 h 1584326"/>
              <a:gd name="connsiteX2-85" fmla="*/ 6573692 w 7038204"/>
              <a:gd name="connsiteY2-86" fmla="*/ 1584326 h 1584326"/>
              <a:gd name="connsiteX3-87" fmla="*/ 0 w 7038204"/>
              <a:gd name="connsiteY3-88" fmla="*/ 1584326 h 1584326"/>
              <a:gd name="connsiteX4-89" fmla="*/ 0 w 7038204"/>
              <a:gd name="connsiteY4-90" fmla="*/ 0 h 1584326"/>
              <a:gd name="connsiteX0-91" fmla="*/ 0 w 7029592"/>
              <a:gd name="connsiteY0-92" fmla="*/ 0 h 1584326"/>
              <a:gd name="connsiteX1-93" fmla="*/ 7029592 w 7029592"/>
              <a:gd name="connsiteY1-94" fmla="*/ 7455 h 1584326"/>
              <a:gd name="connsiteX2-95" fmla="*/ 6573692 w 7029592"/>
              <a:gd name="connsiteY2-96" fmla="*/ 1584326 h 1584326"/>
              <a:gd name="connsiteX3-97" fmla="*/ 0 w 7029592"/>
              <a:gd name="connsiteY3-98" fmla="*/ 1584326 h 1584326"/>
              <a:gd name="connsiteX4-99" fmla="*/ 0 w 7029592"/>
              <a:gd name="connsiteY4-100" fmla="*/ 0 h 158432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29592" h="1584326">
                <a:moveTo>
                  <a:pt x="0" y="0"/>
                </a:moveTo>
                <a:lnTo>
                  <a:pt x="7029592" y="7455"/>
                </a:lnTo>
                <a:lnTo>
                  <a:pt x="6573692" y="1584326"/>
                </a:lnTo>
                <a:lnTo>
                  <a:pt x="0" y="1584326"/>
                </a:lnTo>
                <a:lnTo>
                  <a:pt x="0" y="0"/>
                </a:lnTo>
                <a:close/>
              </a:path>
            </a:pathLst>
          </a:custGeom>
          <a:solidFill>
            <a:srgbClr val="EB2429"/>
          </a:solidFill>
        </p:spPr>
        <p:txBody>
          <a:bodyPr anchor="ctr"/>
          <a:lstStyle>
            <a:lvl1pPr algn="ctr">
              <a:defRPr sz="1200"/>
            </a:lvl1pPr>
          </a:lstStyle>
          <a:p>
            <a:endParaRPr lang="en-US" dirty="0"/>
          </a:p>
        </p:txBody>
      </p:sp>
      <p:sp>
        <p:nvSpPr>
          <p:cNvPr id="25" name="Text Placeholder 23"/>
          <p:cNvSpPr>
            <a:spLocks noGrp="1"/>
          </p:cNvSpPr>
          <p:nvPr>
            <p:ph type="body" sz="quarter" idx="44" hasCustomPrompt="1"/>
          </p:nvPr>
        </p:nvSpPr>
        <p:spPr>
          <a:xfrm>
            <a:off x="365743" y="1930980"/>
            <a:ext cx="3457122" cy="457890"/>
          </a:xfrm>
          <a:prstGeom prst="rect">
            <a:avLst/>
          </a:prstGeom>
          <a:noFill/>
        </p:spPr>
        <p:txBody>
          <a:bodyPr lIns="85293" tIns="42646" rIns="85293" bIns="42646">
            <a:noAutofit/>
          </a:bodyPr>
          <a:lstStyle>
            <a:lvl1pPr marL="0" indent="0" algn="l">
              <a:spcBef>
                <a:spcPts val="0"/>
              </a:spcBef>
              <a:buNone/>
              <a:defRPr sz="2800" b="0" spc="-100" baseline="0">
                <a:solidFill>
                  <a:srgbClr val="EB2429"/>
                </a:solidFill>
                <a:effectLst/>
                <a:latin typeface="+mj-lt"/>
                <a:ea typeface="Roboto" panose="02000000000000000000"/>
                <a:cs typeface="Homizio" pitchFamily="2" charset="0"/>
              </a:defRPr>
            </a:lvl1pPr>
          </a:lstStyle>
          <a:p>
            <a:pPr lvl="0"/>
            <a:r>
              <a:rPr lang="en-US" dirty="0"/>
              <a:t>ICON LIST SAMPLE</a:t>
            </a:r>
            <a:endParaRPr lang="en-US" dirty="0"/>
          </a:p>
        </p:txBody>
      </p:sp>
      <p:cxnSp>
        <p:nvCxnSpPr>
          <p:cNvPr id="26" name="Straight Connector 25"/>
          <p:cNvCxnSpPr/>
          <p:nvPr userDrawn="1"/>
        </p:nvCxnSpPr>
        <p:spPr>
          <a:xfrm flipH="1">
            <a:off x="457200" y="2441448"/>
            <a:ext cx="3365665" cy="0"/>
          </a:xfrm>
          <a:prstGeom prst="line">
            <a:avLst/>
          </a:prstGeom>
          <a:ln w="19050">
            <a:solidFill>
              <a:srgbClr val="EB2429"/>
            </a:solidFill>
          </a:ln>
        </p:spPr>
        <p:style>
          <a:lnRef idx="1">
            <a:schemeClr val="accent1"/>
          </a:lnRef>
          <a:fillRef idx="0">
            <a:schemeClr val="accent1"/>
          </a:fillRef>
          <a:effectRef idx="0">
            <a:schemeClr val="accent1"/>
          </a:effectRef>
          <a:fontRef idx="minor">
            <a:schemeClr val="tx1"/>
          </a:fontRef>
        </p:style>
      </p:cxnSp>
      <p:sp>
        <p:nvSpPr>
          <p:cNvPr id="10" name="Rectangle 9"/>
          <p:cNvSpPr/>
          <p:nvPr userDrawn="1"/>
        </p:nvSpPr>
        <p:spPr>
          <a:xfrm>
            <a:off x="6899564" y="-1"/>
            <a:ext cx="2244436" cy="1549019"/>
          </a:xfrm>
          <a:custGeom>
            <a:avLst/>
            <a:gdLst>
              <a:gd name="connsiteX0" fmla="*/ 0 w 1828800"/>
              <a:gd name="connsiteY0" fmla="*/ 0 h 1572768"/>
              <a:gd name="connsiteX1" fmla="*/ 1828800 w 1828800"/>
              <a:gd name="connsiteY1" fmla="*/ 0 h 1572768"/>
              <a:gd name="connsiteX2" fmla="*/ 1828800 w 1828800"/>
              <a:gd name="connsiteY2" fmla="*/ 1572768 h 1572768"/>
              <a:gd name="connsiteX3" fmla="*/ 0 w 1828800"/>
              <a:gd name="connsiteY3" fmla="*/ 1572768 h 1572768"/>
              <a:gd name="connsiteX4" fmla="*/ 0 w 1828800"/>
              <a:gd name="connsiteY4" fmla="*/ 0 h 1572768"/>
              <a:gd name="connsiteX0-1" fmla="*/ 403761 w 2232561"/>
              <a:gd name="connsiteY0-2" fmla="*/ 0 h 1572768"/>
              <a:gd name="connsiteX1-3" fmla="*/ 2232561 w 2232561"/>
              <a:gd name="connsiteY1-4" fmla="*/ 0 h 1572768"/>
              <a:gd name="connsiteX2-5" fmla="*/ 2232561 w 2232561"/>
              <a:gd name="connsiteY2-6" fmla="*/ 1572768 h 1572768"/>
              <a:gd name="connsiteX3-7" fmla="*/ 0 w 2232561"/>
              <a:gd name="connsiteY3-8" fmla="*/ 1525267 h 1572768"/>
              <a:gd name="connsiteX4-9" fmla="*/ 403761 w 2232561"/>
              <a:gd name="connsiteY4-10" fmla="*/ 0 h 1572768"/>
              <a:gd name="connsiteX0-11" fmla="*/ 391886 w 2220686"/>
              <a:gd name="connsiteY0-12" fmla="*/ 0 h 1572768"/>
              <a:gd name="connsiteX1-13" fmla="*/ 2220686 w 2220686"/>
              <a:gd name="connsiteY1-14" fmla="*/ 0 h 1572768"/>
              <a:gd name="connsiteX2-15" fmla="*/ 2220686 w 2220686"/>
              <a:gd name="connsiteY2-16" fmla="*/ 1572768 h 1572768"/>
              <a:gd name="connsiteX3-17" fmla="*/ 0 w 2220686"/>
              <a:gd name="connsiteY3-18" fmla="*/ 1560893 h 1572768"/>
              <a:gd name="connsiteX4-19" fmla="*/ 391886 w 2220686"/>
              <a:gd name="connsiteY4-20" fmla="*/ 0 h 1572768"/>
              <a:gd name="connsiteX0-21" fmla="*/ 391886 w 2220686"/>
              <a:gd name="connsiteY0-22" fmla="*/ 0 h 1560893"/>
              <a:gd name="connsiteX1-23" fmla="*/ 2220686 w 2220686"/>
              <a:gd name="connsiteY1-24" fmla="*/ 0 h 1560893"/>
              <a:gd name="connsiteX2-25" fmla="*/ 2220686 w 2220686"/>
              <a:gd name="connsiteY2-26" fmla="*/ 1537142 h 1560893"/>
              <a:gd name="connsiteX3-27" fmla="*/ 0 w 2220686"/>
              <a:gd name="connsiteY3-28" fmla="*/ 1560893 h 1560893"/>
              <a:gd name="connsiteX4-29" fmla="*/ 391886 w 2220686"/>
              <a:gd name="connsiteY4-30" fmla="*/ 0 h 1560893"/>
              <a:gd name="connsiteX0-31" fmla="*/ 391886 w 2244436"/>
              <a:gd name="connsiteY0-32" fmla="*/ 0 h 1560893"/>
              <a:gd name="connsiteX1-33" fmla="*/ 2220686 w 2244436"/>
              <a:gd name="connsiteY1-34" fmla="*/ 0 h 1560893"/>
              <a:gd name="connsiteX2-35" fmla="*/ 2244436 w 2244436"/>
              <a:gd name="connsiteY2-36" fmla="*/ 1560893 h 1560893"/>
              <a:gd name="connsiteX3-37" fmla="*/ 0 w 2244436"/>
              <a:gd name="connsiteY3-38" fmla="*/ 1560893 h 1560893"/>
              <a:gd name="connsiteX4-39" fmla="*/ 391886 w 2244436"/>
              <a:gd name="connsiteY4-40" fmla="*/ 0 h 1560893"/>
              <a:gd name="connsiteX0-41" fmla="*/ 391886 w 2232560"/>
              <a:gd name="connsiteY0-42" fmla="*/ 0 h 1560893"/>
              <a:gd name="connsiteX1-43" fmla="*/ 2220686 w 2232560"/>
              <a:gd name="connsiteY1-44" fmla="*/ 0 h 1560893"/>
              <a:gd name="connsiteX2-45" fmla="*/ 2232560 w 2232560"/>
              <a:gd name="connsiteY2-46" fmla="*/ 1537142 h 1560893"/>
              <a:gd name="connsiteX3-47" fmla="*/ 0 w 2232560"/>
              <a:gd name="connsiteY3-48" fmla="*/ 1560893 h 1560893"/>
              <a:gd name="connsiteX4-49" fmla="*/ 391886 w 2232560"/>
              <a:gd name="connsiteY4-50" fmla="*/ 0 h 1560893"/>
              <a:gd name="connsiteX0-51" fmla="*/ 391886 w 2220686"/>
              <a:gd name="connsiteY0-52" fmla="*/ 0 h 1560893"/>
              <a:gd name="connsiteX1-53" fmla="*/ 2220686 w 2220686"/>
              <a:gd name="connsiteY1-54" fmla="*/ 0 h 1560893"/>
              <a:gd name="connsiteX2-55" fmla="*/ 2220685 w 2220686"/>
              <a:gd name="connsiteY2-56" fmla="*/ 1560893 h 1560893"/>
              <a:gd name="connsiteX3-57" fmla="*/ 0 w 2220686"/>
              <a:gd name="connsiteY3-58" fmla="*/ 1560893 h 1560893"/>
              <a:gd name="connsiteX4-59" fmla="*/ 391886 w 2220686"/>
              <a:gd name="connsiteY4-60" fmla="*/ 0 h 1560893"/>
              <a:gd name="connsiteX0-61" fmla="*/ 415636 w 2244436"/>
              <a:gd name="connsiteY0-62" fmla="*/ 0 h 1560893"/>
              <a:gd name="connsiteX1-63" fmla="*/ 2244436 w 2244436"/>
              <a:gd name="connsiteY1-64" fmla="*/ 0 h 1560893"/>
              <a:gd name="connsiteX2-65" fmla="*/ 2244435 w 2244436"/>
              <a:gd name="connsiteY2-66" fmla="*/ 1560893 h 1560893"/>
              <a:gd name="connsiteX3-67" fmla="*/ 0 w 2244436"/>
              <a:gd name="connsiteY3-68" fmla="*/ 1549017 h 1560893"/>
              <a:gd name="connsiteX4-69" fmla="*/ 415636 w 2244436"/>
              <a:gd name="connsiteY4-70" fmla="*/ 0 h 1560893"/>
              <a:gd name="connsiteX0-71" fmla="*/ 415636 w 2244436"/>
              <a:gd name="connsiteY0-72" fmla="*/ 0 h 1549017"/>
              <a:gd name="connsiteX1-73" fmla="*/ 2244436 w 2244436"/>
              <a:gd name="connsiteY1-74" fmla="*/ 0 h 1549017"/>
              <a:gd name="connsiteX2-75" fmla="*/ 2244435 w 2244436"/>
              <a:gd name="connsiteY2-76" fmla="*/ 1537143 h 1549017"/>
              <a:gd name="connsiteX3-77" fmla="*/ 0 w 2244436"/>
              <a:gd name="connsiteY3-78" fmla="*/ 1549017 h 1549017"/>
              <a:gd name="connsiteX4-79" fmla="*/ 415636 w 2244436"/>
              <a:gd name="connsiteY4-80" fmla="*/ 0 h 1549017"/>
              <a:gd name="connsiteX0-81" fmla="*/ 415636 w 2244436"/>
              <a:gd name="connsiteY0-82" fmla="*/ 0 h 1560894"/>
              <a:gd name="connsiteX1-83" fmla="*/ 2244436 w 2244436"/>
              <a:gd name="connsiteY1-84" fmla="*/ 0 h 1560894"/>
              <a:gd name="connsiteX2-85" fmla="*/ 2244435 w 2244436"/>
              <a:gd name="connsiteY2-86" fmla="*/ 1560894 h 1560894"/>
              <a:gd name="connsiteX3-87" fmla="*/ 0 w 2244436"/>
              <a:gd name="connsiteY3-88" fmla="*/ 1549017 h 1560894"/>
              <a:gd name="connsiteX4-89" fmla="*/ 415636 w 2244436"/>
              <a:gd name="connsiteY4-90" fmla="*/ 0 h 1560894"/>
              <a:gd name="connsiteX0-91" fmla="*/ 415636 w 2244436"/>
              <a:gd name="connsiteY0-92" fmla="*/ 0 h 1549019"/>
              <a:gd name="connsiteX1-93" fmla="*/ 2244436 w 2244436"/>
              <a:gd name="connsiteY1-94" fmla="*/ 0 h 1549019"/>
              <a:gd name="connsiteX2-95" fmla="*/ 2244435 w 2244436"/>
              <a:gd name="connsiteY2-96" fmla="*/ 1549019 h 1549019"/>
              <a:gd name="connsiteX3-97" fmla="*/ 0 w 2244436"/>
              <a:gd name="connsiteY3-98" fmla="*/ 1549017 h 1549019"/>
              <a:gd name="connsiteX4-99" fmla="*/ 415636 w 2244436"/>
              <a:gd name="connsiteY4-100" fmla="*/ 0 h 15490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44436" h="1549019">
                <a:moveTo>
                  <a:pt x="415636" y="0"/>
                </a:moveTo>
                <a:lnTo>
                  <a:pt x="2244436" y="0"/>
                </a:lnTo>
                <a:cubicBezTo>
                  <a:pt x="2244436" y="520298"/>
                  <a:pt x="2244435" y="1028721"/>
                  <a:pt x="2244435" y="1549019"/>
                </a:cubicBezTo>
                <a:lnTo>
                  <a:pt x="0" y="1549017"/>
                </a:lnTo>
                <a:lnTo>
                  <a:pt x="415636"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9"/>
          <p:cNvSpPr/>
          <p:nvPr userDrawn="1"/>
        </p:nvSpPr>
        <p:spPr>
          <a:xfrm>
            <a:off x="6614945" y="1620901"/>
            <a:ext cx="2529055" cy="762416"/>
          </a:xfrm>
          <a:custGeom>
            <a:avLst/>
            <a:gdLst>
              <a:gd name="connsiteX0" fmla="*/ 0 w 1828800"/>
              <a:gd name="connsiteY0" fmla="*/ 0 h 1572768"/>
              <a:gd name="connsiteX1" fmla="*/ 1828800 w 1828800"/>
              <a:gd name="connsiteY1" fmla="*/ 0 h 1572768"/>
              <a:gd name="connsiteX2" fmla="*/ 1828800 w 1828800"/>
              <a:gd name="connsiteY2" fmla="*/ 1572768 h 1572768"/>
              <a:gd name="connsiteX3" fmla="*/ 0 w 1828800"/>
              <a:gd name="connsiteY3" fmla="*/ 1572768 h 1572768"/>
              <a:gd name="connsiteX4" fmla="*/ 0 w 1828800"/>
              <a:gd name="connsiteY4" fmla="*/ 0 h 1572768"/>
              <a:gd name="connsiteX0-1" fmla="*/ 403761 w 2232561"/>
              <a:gd name="connsiteY0-2" fmla="*/ 0 h 1572768"/>
              <a:gd name="connsiteX1-3" fmla="*/ 2232561 w 2232561"/>
              <a:gd name="connsiteY1-4" fmla="*/ 0 h 1572768"/>
              <a:gd name="connsiteX2-5" fmla="*/ 2232561 w 2232561"/>
              <a:gd name="connsiteY2-6" fmla="*/ 1572768 h 1572768"/>
              <a:gd name="connsiteX3-7" fmla="*/ 0 w 2232561"/>
              <a:gd name="connsiteY3-8" fmla="*/ 1525267 h 1572768"/>
              <a:gd name="connsiteX4-9" fmla="*/ 403761 w 2232561"/>
              <a:gd name="connsiteY4-10" fmla="*/ 0 h 1572768"/>
              <a:gd name="connsiteX0-11" fmla="*/ 391886 w 2220686"/>
              <a:gd name="connsiteY0-12" fmla="*/ 0 h 1572768"/>
              <a:gd name="connsiteX1-13" fmla="*/ 2220686 w 2220686"/>
              <a:gd name="connsiteY1-14" fmla="*/ 0 h 1572768"/>
              <a:gd name="connsiteX2-15" fmla="*/ 2220686 w 2220686"/>
              <a:gd name="connsiteY2-16" fmla="*/ 1572768 h 1572768"/>
              <a:gd name="connsiteX3-17" fmla="*/ 0 w 2220686"/>
              <a:gd name="connsiteY3-18" fmla="*/ 1560893 h 1572768"/>
              <a:gd name="connsiteX4-19" fmla="*/ 391886 w 2220686"/>
              <a:gd name="connsiteY4-20" fmla="*/ 0 h 1572768"/>
              <a:gd name="connsiteX0-21" fmla="*/ 391886 w 2220686"/>
              <a:gd name="connsiteY0-22" fmla="*/ 0 h 1560893"/>
              <a:gd name="connsiteX1-23" fmla="*/ 2220686 w 2220686"/>
              <a:gd name="connsiteY1-24" fmla="*/ 0 h 1560893"/>
              <a:gd name="connsiteX2-25" fmla="*/ 2220686 w 2220686"/>
              <a:gd name="connsiteY2-26" fmla="*/ 1537142 h 1560893"/>
              <a:gd name="connsiteX3-27" fmla="*/ 0 w 2220686"/>
              <a:gd name="connsiteY3-28" fmla="*/ 1560893 h 1560893"/>
              <a:gd name="connsiteX4-29" fmla="*/ 391886 w 2220686"/>
              <a:gd name="connsiteY4-30" fmla="*/ 0 h 1560893"/>
              <a:gd name="connsiteX0-31" fmla="*/ 391886 w 2244436"/>
              <a:gd name="connsiteY0-32" fmla="*/ 0 h 1560893"/>
              <a:gd name="connsiteX1-33" fmla="*/ 2220686 w 2244436"/>
              <a:gd name="connsiteY1-34" fmla="*/ 0 h 1560893"/>
              <a:gd name="connsiteX2-35" fmla="*/ 2244436 w 2244436"/>
              <a:gd name="connsiteY2-36" fmla="*/ 1560893 h 1560893"/>
              <a:gd name="connsiteX3-37" fmla="*/ 0 w 2244436"/>
              <a:gd name="connsiteY3-38" fmla="*/ 1560893 h 1560893"/>
              <a:gd name="connsiteX4-39" fmla="*/ 391886 w 2244436"/>
              <a:gd name="connsiteY4-40" fmla="*/ 0 h 1560893"/>
              <a:gd name="connsiteX0-41" fmla="*/ 391886 w 2232560"/>
              <a:gd name="connsiteY0-42" fmla="*/ 0 h 1560893"/>
              <a:gd name="connsiteX1-43" fmla="*/ 2220686 w 2232560"/>
              <a:gd name="connsiteY1-44" fmla="*/ 0 h 1560893"/>
              <a:gd name="connsiteX2-45" fmla="*/ 2232560 w 2232560"/>
              <a:gd name="connsiteY2-46" fmla="*/ 1537142 h 1560893"/>
              <a:gd name="connsiteX3-47" fmla="*/ 0 w 2232560"/>
              <a:gd name="connsiteY3-48" fmla="*/ 1560893 h 1560893"/>
              <a:gd name="connsiteX4-49" fmla="*/ 391886 w 2232560"/>
              <a:gd name="connsiteY4-50" fmla="*/ 0 h 1560893"/>
              <a:gd name="connsiteX0-51" fmla="*/ 391886 w 2220686"/>
              <a:gd name="connsiteY0-52" fmla="*/ 0 h 1560893"/>
              <a:gd name="connsiteX1-53" fmla="*/ 2220686 w 2220686"/>
              <a:gd name="connsiteY1-54" fmla="*/ 0 h 1560893"/>
              <a:gd name="connsiteX2-55" fmla="*/ 2220685 w 2220686"/>
              <a:gd name="connsiteY2-56" fmla="*/ 1560893 h 1560893"/>
              <a:gd name="connsiteX3-57" fmla="*/ 0 w 2220686"/>
              <a:gd name="connsiteY3-58" fmla="*/ 1560893 h 1560893"/>
              <a:gd name="connsiteX4-59" fmla="*/ 391886 w 2220686"/>
              <a:gd name="connsiteY4-60" fmla="*/ 0 h 1560893"/>
              <a:gd name="connsiteX0-61" fmla="*/ 415636 w 2244436"/>
              <a:gd name="connsiteY0-62" fmla="*/ 0 h 1560893"/>
              <a:gd name="connsiteX1-63" fmla="*/ 2244436 w 2244436"/>
              <a:gd name="connsiteY1-64" fmla="*/ 0 h 1560893"/>
              <a:gd name="connsiteX2-65" fmla="*/ 2244435 w 2244436"/>
              <a:gd name="connsiteY2-66" fmla="*/ 1560893 h 1560893"/>
              <a:gd name="connsiteX3-67" fmla="*/ 0 w 2244436"/>
              <a:gd name="connsiteY3-68" fmla="*/ 1549017 h 1560893"/>
              <a:gd name="connsiteX4-69" fmla="*/ 415636 w 2244436"/>
              <a:gd name="connsiteY4-70" fmla="*/ 0 h 1560893"/>
              <a:gd name="connsiteX0-71" fmla="*/ 415636 w 2244436"/>
              <a:gd name="connsiteY0-72" fmla="*/ 0 h 1549017"/>
              <a:gd name="connsiteX1-73" fmla="*/ 2244436 w 2244436"/>
              <a:gd name="connsiteY1-74" fmla="*/ 0 h 1549017"/>
              <a:gd name="connsiteX2-75" fmla="*/ 2244435 w 2244436"/>
              <a:gd name="connsiteY2-76" fmla="*/ 1537143 h 1549017"/>
              <a:gd name="connsiteX3-77" fmla="*/ 0 w 2244436"/>
              <a:gd name="connsiteY3-78" fmla="*/ 1549017 h 1549017"/>
              <a:gd name="connsiteX4-79" fmla="*/ 415636 w 2244436"/>
              <a:gd name="connsiteY4-80" fmla="*/ 0 h 1549017"/>
              <a:gd name="connsiteX0-81" fmla="*/ 415636 w 2244436"/>
              <a:gd name="connsiteY0-82" fmla="*/ 0 h 1560894"/>
              <a:gd name="connsiteX1-83" fmla="*/ 2244436 w 2244436"/>
              <a:gd name="connsiteY1-84" fmla="*/ 0 h 1560894"/>
              <a:gd name="connsiteX2-85" fmla="*/ 2244435 w 2244436"/>
              <a:gd name="connsiteY2-86" fmla="*/ 1560894 h 1560894"/>
              <a:gd name="connsiteX3-87" fmla="*/ 0 w 2244436"/>
              <a:gd name="connsiteY3-88" fmla="*/ 1549017 h 1560894"/>
              <a:gd name="connsiteX4-89" fmla="*/ 415636 w 2244436"/>
              <a:gd name="connsiteY4-90" fmla="*/ 0 h 1560894"/>
              <a:gd name="connsiteX0-91" fmla="*/ 415636 w 2244436"/>
              <a:gd name="connsiteY0-92" fmla="*/ 0 h 1549019"/>
              <a:gd name="connsiteX1-93" fmla="*/ 2244436 w 2244436"/>
              <a:gd name="connsiteY1-94" fmla="*/ 0 h 1549019"/>
              <a:gd name="connsiteX2-95" fmla="*/ 2244435 w 2244436"/>
              <a:gd name="connsiteY2-96" fmla="*/ 1549019 h 1549019"/>
              <a:gd name="connsiteX3-97" fmla="*/ 0 w 2244436"/>
              <a:gd name="connsiteY3-98" fmla="*/ 1549017 h 1549019"/>
              <a:gd name="connsiteX4-99" fmla="*/ 415636 w 2244436"/>
              <a:gd name="connsiteY4-100" fmla="*/ 0 h 1549019"/>
              <a:gd name="connsiteX0-101" fmla="*/ 214246 w 2244436"/>
              <a:gd name="connsiteY0-102" fmla="*/ 0 h 1572769"/>
              <a:gd name="connsiteX1-103" fmla="*/ 2244436 w 2244436"/>
              <a:gd name="connsiteY1-104" fmla="*/ 23750 h 1572769"/>
              <a:gd name="connsiteX2-105" fmla="*/ 2244435 w 2244436"/>
              <a:gd name="connsiteY2-106" fmla="*/ 1572769 h 1572769"/>
              <a:gd name="connsiteX3-107" fmla="*/ 0 w 2244436"/>
              <a:gd name="connsiteY3-108" fmla="*/ 1572767 h 1572769"/>
              <a:gd name="connsiteX4-109" fmla="*/ 214246 w 2244436"/>
              <a:gd name="connsiteY4-110" fmla="*/ 0 h 1572769"/>
              <a:gd name="connsiteX0-111" fmla="*/ 214246 w 2244436"/>
              <a:gd name="connsiteY0-112" fmla="*/ 0 h 1549019"/>
              <a:gd name="connsiteX1-113" fmla="*/ 2244436 w 2244436"/>
              <a:gd name="connsiteY1-114" fmla="*/ 0 h 1549019"/>
              <a:gd name="connsiteX2-115" fmla="*/ 2244435 w 2244436"/>
              <a:gd name="connsiteY2-116" fmla="*/ 1549019 h 1549019"/>
              <a:gd name="connsiteX3-117" fmla="*/ 0 w 2244436"/>
              <a:gd name="connsiteY3-118" fmla="*/ 1549017 h 1549019"/>
              <a:gd name="connsiteX4-119" fmla="*/ 214246 w 2244436"/>
              <a:gd name="connsiteY4-120" fmla="*/ 0 h 1549019"/>
              <a:gd name="connsiteX0-121" fmla="*/ 203647 w 2244436"/>
              <a:gd name="connsiteY0-122" fmla="*/ 23750 h 1549019"/>
              <a:gd name="connsiteX1-123" fmla="*/ 2244436 w 2244436"/>
              <a:gd name="connsiteY1-124" fmla="*/ 0 h 1549019"/>
              <a:gd name="connsiteX2-125" fmla="*/ 2244435 w 2244436"/>
              <a:gd name="connsiteY2-126" fmla="*/ 1549019 h 1549019"/>
              <a:gd name="connsiteX3-127" fmla="*/ 0 w 2244436"/>
              <a:gd name="connsiteY3-128" fmla="*/ 1549017 h 1549019"/>
              <a:gd name="connsiteX4-129" fmla="*/ 203647 w 2244436"/>
              <a:gd name="connsiteY4-130" fmla="*/ 23750 h 1549019"/>
              <a:gd name="connsiteX0-131" fmla="*/ 214246 w 2244436"/>
              <a:gd name="connsiteY0-132" fmla="*/ 0 h 1572771"/>
              <a:gd name="connsiteX1-133" fmla="*/ 2244436 w 2244436"/>
              <a:gd name="connsiteY1-134" fmla="*/ 23752 h 1572771"/>
              <a:gd name="connsiteX2-135" fmla="*/ 2244435 w 2244436"/>
              <a:gd name="connsiteY2-136" fmla="*/ 1572771 h 1572771"/>
              <a:gd name="connsiteX3-137" fmla="*/ 0 w 2244436"/>
              <a:gd name="connsiteY3-138" fmla="*/ 1572769 h 1572771"/>
              <a:gd name="connsiteX4-139" fmla="*/ 214246 w 2244436"/>
              <a:gd name="connsiteY4-140" fmla="*/ 0 h 1572771"/>
              <a:gd name="connsiteX0-141" fmla="*/ 193048 w 2244436"/>
              <a:gd name="connsiteY0-142" fmla="*/ 23750 h 1549019"/>
              <a:gd name="connsiteX1-143" fmla="*/ 2244436 w 2244436"/>
              <a:gd name="connsiteY1-144" fmla="*/ 0 h 1549019"/>
              <a:gd name="connsiteX2-145" fmla="*/ 2244435 w 2244436"/>
              <a:gd name="connsiteY2-146" fmla="*/ 1549019 h 1549019"/>
              <a:gd name="connsiteX3-147" fmla="*/ 0 w 2244436"/>
              <a:gd name="connsiteY3-148" fmla="*/ 1549017 h 1549019"/>
              <a:gd name="connsiteX4-149" fmla="*/ 193048 w 2244436"/>
              <a:gd name="connsiteY4-150" fmla="*/ 23750 h 1549019"/>
              <a:gd name="connsiteX0-151" fmla="*/ 214246 w 2244436"/>
              <a:gd name="connsiteY0-152" fmla="*/ 0 h 1572771"/>
              <a:gd name="connsiteX1-153" fmla="*/ 2244436 w 2244436"/>
              <a:gd name="connsiteY1-154" fmla="*/ 23752 h 1572771"/>
              <a:gd name="connsiteX2-155" fmla="*/ 2244435 w 2244436"/>
              <a:gd name="connsiteY2-156" fmla="*/ 1572771 h 1572771"/>
              <a:gd name="connsiteX3-157" fmla="*/ 0 w 2244436"/>
              <a:gd name="connsiteY3-158" fmla="*/ 1572769 h 1572771"/>
              <a:gd name="connsiteX4-159" fmla="*/ 214246 w 2244436"/>
              <a:gd name="connsiteY4-160" fmla="*/ 0 h 1572771"/>
              <a:gd name="connsiteX0-161" fmla="*/ 224846 w 2244436"/>
              <a:gd name="connsiteY0-162" fmla="*/ 0 h 1549021"/>
              <a:gd name="connsiteX1-163" fmla="*/ 2244436 w 2244436"/>
              <a:gd name="connsiteY1-164" fmla="*/ 2 h 1549021"/>
              <a:gd name="connsiteX2-165" fmla="*/ 2244435 w 2244436"/>
              <a:gd name="connsiteY2-166" fmla="*/ 1549021 h 1549021"/>
              <a:gd name="connsiteX3-167" fmla="*/ 0 w 2244436"/>
              <a:gd name="connsiteY3-168" fmla="*/ 1549019 h 1549021"/>
              <a:gd name="connsiteX4-169" fmla="*/ 224846 w 2244436"/>
              <a:gd name="connsiteY4-170" fmla="*/ 0 h 1549021"/>
              <a:gd name="connsiteX0-171" fmla="*/ 203648 w 2223238"/>
              <a:gd name="connsiteY0-172" fmla="*/ 0 h 1549021"/>
              <a:gd name="connsiteX1-173" fmla="*/ 2223238 w 2223238"/>
              <a:gd name="connsiteY1-174" fmla="*/ 2 h 1549021"/>
              <a:gd name="connsiteX2-175" fmla="*/ 2223237 w 2223238"/>
              <a:gd name="connsiteY2-176" fmla="*/ 1549021 h 1549021"/>
              <a:gd name="connsiteX3-177" fmla="*/ 0 w 2223238"/>
              <a:gd name="connsiteY3-178" fmla="*/ 1525267 h 1549021"/>
              <a:gd name="connsiteX4-179" fmla="*/ 203648 w 2223238"/>
              <a:gd name="connsiteY4-180" fmla="*/ 0 h 1549021"/>
              <a:gd name="connsiteX0-181" fmla="*/ 169261 w 2223238"/>
              <a:gd name="connsiteY0-182" fmla="*/ 0 h 1549021"/>
              <a:gd name="connsiteX1-183" fmla="*/ 2223238 w 2223238"/>
              <a:gd name="connsiteY1-184" fmla="*/ 2 h 1549021"/>
              <a:gd name="connsiteX2-185" fmla="*/ 2223237 w 2223238"/>
              <a:gd name="connsiteY2-186" fmla="*/ 1549021 h 1549021"/>
              <a:gd name="connsiteX3-187" fmla="*/ 0 w 2223238"/>
              <a:gd name="connsiteY3-188" fmla="*/ 1525267 h 1549021"/>
              <a:gd name="connsiteX4-189" fmla="*/ 169261 w 2223238"/>
              <a:gd name="connsiteY4-190" fmla="*/ 0 h 1549021"/>
              <a:gd name="connsiteX0-191" fmla="*/ 184306 w 2238283"/>
              <a:gd name="connsiteY0-192" fmla="*/ 0 h 1549021"/>
              <a:gd name="connsiteX1-193" fmla="*/ 2238283 w 2238283"/>
              <a:gd name="connsiteY1-194" fmla="*/ 2 h 1549021"/>
              <a:gd name="connsiteX2-195" fmla="*/ 2238282 w 2238283"/>
              <a:gd name="connsiteY2-196" fmla="*/ 1549021 h 1549021"/>
              <a:gd name="connsiteX3-197" fmla="*/ 0 w 2238283"/>
              <a:gd name="connsiteY3-198" fmla="*/ 1520429 h 1549021"/>
              <a:gd name="connsiteX4-199" fmla="*/ 184306 w 2238283"/>
              <a:gd name="connsiteY4-200" fmla="*/ 0 h 1549021"/>
              <a:gd name="connsiteX0-201" fmla="*/ 147770 w 2201747"/>
              <a:gd name="connsiteY0-202" fmla="*/ 0 h 1549021"/>
              <a:gd name="connsiteX1-203" fmla="*/ 2201747 w 2201747"/>
              <a:gd name="connsiteY1-204" fmla="*/ 2 h 1549021"/>
              <a:gd name="connsiteX2-205" fmla="*/ 2201746 w 2201747"/>
              <a:gd name="connsiteY2-206" fmla="*/ 1549021 h 1549021"/>
              <a:gd name="connsiteX3-207" fmla="*/ 0 w 2201747"/>
              <a:gd name="connsiteY3-208" fmla="*/ 1399477 h 1549021"/>
              <a:gd name="connsiteX4-209" fmla="*/ 147770 w 2201747"/>
              <a:gd name="connsiteY4-210" fmla="*/ 0 h 1549021"/>
              <a:gd name="connsiteX0-211" fmla="*/ 192902 w 2246879"/>
              <a:gd name="connsiteY0-212" fmla="*/ 0 h 1549021"/>
              <a:gd name="connsiteX1-213" fmla="*/ 2246879 w 2246879"/>
              <a:gd name="connsiteY1-214" fmla="*/ 2 h 1549021"/>
              <a:gd name="connsiteX2-215" fmla="*/ 2246878 w 2246879"/>
              <a:gd name="connsiteY2-216" fmla="*/ 1549021 h 1549021"/>
              <a:gd name="connsiteX3-217" fmla="*/ 0 w 2246879"/>
              <a:gd name="connsiteY3-218" fmla="*/ 1520429 h 1549021"/>
              <a:gd name="connsiteX4-219" fmla="*/ 192902 w 2246879"/>
              <a:gd name="connsiteY4-220" fmla="*/ 0 h 1549021"/>
              <a:gd name="connsiteX0-221" fmla="*/ 192902 w 2246879"/>
              <a:gd name="connsiteY0-222" fmla="*/ 0 h 1524831"/>
              <a:gd name="connsiteX1-223" fmla="*/ 2246879 w 2246879"/>
              <a:gd name="connsiteY1-224" fmla="*/ 2 h 1524831"/>
              <a:gd name="connsiteX2-225" fmla="*/ 2246878 w 2246879"/>
              <a:gd name="connsiteY2-226" fmla="*/ 1524831 h 1524831"/>
              <a:gd name="connsiteX3-227" fmla="*/ 0 w 2246879"/>
              <a:gd name="connsiteY3-228" fmla="*/ 1520429 h 1524831"/>
              <a:gd name="connsiteX4-229" fmla="*/ 192902 w 2246879"/>
              <a:gd name="connsiteY4-230" fmla="*/ 0 h 152483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46879" h="1524831">
                <a:moveTo>
                  <a:pt x="192902" y="0"/>
                </a:moveTo>
                <a:lnTo>
                  <a:pt x="2246879" y="2"/>
                </a:lnTo>
                <a:cubicBezTo>
                  <a:pt x="2246879" y="520300"/>
                  <a:pt x="2246878" y="1004533"/>
                  <a:pt x="2246878" y="1524831"/>
                </a:cubicBezTo>
                <a:lnTo>
                  <a:pt x="0" y="1520429"/>
                </a:lnTo>
                <a:lnTo>
                  <a:pt x="192902" y="0"/>
                </a:lnTo>
                <a:close/>
              </a:path>
            </a:pathLst>
          </a:custGeom>
          <a:solidFill>
            <a:srgbClr val="EB2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arallelogram 10"/>
          <p:cNvSpPr/>
          <p:nvPr userDrawn="1"/>
        </p:nvSpPr>
        <p:spPr>
          <a:xfrm>
            <a:off x="6626289" y="-49002"/>
            <a:ext cx="650293" cy="1623472"/>
          </a:xfrm>
          <a:custGeom>
            <a:avLst/>
            <a:gdLst>
              <a:gd name="connsiteX0" fmla="*/ 0 w 329540"/>
              <a:gd name="connsiteY0" fmla="*/ 1560894 h 1560894"/>
              <a:gd name="connsiteX1" fmla="*/ 82385 w 329540"/>
              <a:gd name="connsiteY1" fmla="*/ 0 h 1560894"/>
              <a:gd name="connsiteX2" fmla="*/ 329540 w 329540"/>
              <a:gd name="connsiteY2" fmla="*/ 0 h 1560894"/>
              <a:gd name="connsiteX3" fmla="*/ 247155 w 329540"/>
              <a:gd name="connsiteY3" fmla="*/ 1560894 h 1560894"/>
              <a:gd name="connsiteX4" fmla="*/ 0 w 329540"/>
              <a:gd name="connsiteY4" fmla="*/ 1560894 h 1560894"/>
              <a:gd name="connsiteX0-1" fmla="*/ 0 w 739115"/>
              <a:gd name="connsiteY0-2" fmla="*/ 1560894 h 1560894"/>
              <a:gd name="connsiteX1-3" fmla="*/ 491960 w 739115"/>
              <a:gd name="connsiteY1-4" fmla="*/ 0 h 1560894"/>
              <a:gd name="connsiteX2-5" fmla="*/ 739115 w 739115"/>
              <a:gd name="connsiteY2-6" fmla="*/ 0 h 1560894"/>
              <a:gd name="connsiteX3-7" fmla="*/ 656730 w 739115"/>
              <a:gd name="connsiteY3-8" fmla="*/ 1560894 h 1560894"/>
              <a:gd name="connsiteX4-9" fmla="*/ 0 w 739115"/>
              <a:gd name="connsiteY4-10" fmla="*/ 1560894 h 1560894"/>
              <a:gd name="connsiteX0-11" fmla="*/ 0 w 739115"/>
              <a:gd name="connsiteY0-12" fmla="*/ 1560894 h 1560894"/>
              <a:gd name="connsiteX1-13" fmla="*/ 463385 w 739115"/>
              <a:gd name="connsiteY1-14" fmla="*/ 9525 h 1560894"/>
              <a:gd name="connsiteX2-15" fmla="*/ 739115 w 739115"/>
              <a:gd name="connsiteY2-16" fmla="*/ 0 h 1560894"/>
              <a:gd name="connsiteX3-17" fmla="*/ 656730 w 739115"/>
              <a:gd name="connsiteY3-18" fmla="*/ 1560894 h 1560894"/>
              <a:gd name="connsiteX4-19" fmla="*/ 0 w 739115"/>
              <a:gd name="connsiteY4-20" fmla="*/ 1560894 h 1560894"/>
              <a:gd name="connsiteX0-21" fmla="*/ 0 w 656730"/>
              <a:gd name="connsiteY0-22" fmla="*/ 1570419 h 1570419"/>
              <a:gd name="connsiteX1-23" fmla="*/ 463385 w 656730"/>
              <a:gd name="connsiteY1-24" fmla="*/ 19050 h 1570419"/>
              <a:gd name="connsiteX2-25" fmla="*/ 586715 w 656730"/>
              <a:gd name="connsiteY2-26" fmla="*/ 0 h 1570419"/>
              <a:gd name="connsiteX3-27" fmla="*/ 656730 w 656730"/>
              <a:gd name="connsiteY3-28" fmla="*/ 1570419 h 1570419"/>
              <a:gd name="connsiteX4-29" fmla="*/ 0 w 656730"/>
              <a:gd name="connsiteY4-30" fmla="*/ 1570419 h 1570419"/>
              <a:gd name="connsiteX0-31" fmla="*/ 0 w 586715"/>
              <a:gd name="connsiteY0-32" fmla="*/ 1570419 h 1570419"/>
              <a:gd name="connsiteX1-33" fmla="*/ 463385 w 586715"/>
              <a:gd name="connsiteY1-34" fmla="*/ 19050 h 1570419"/>
              <a:gd name="connsiteX2-35" fmla="*/ 586715 w 586715"/>
              <a:gd name="connsiteY2-36" fmla="*/ 0 h 1570419"/>
              <a:gd name="connsiteX3-37" fmla="*/ 170955 w 586715"/>
              <a:gd name="connsiteY3-38" fmla="*/ 1551369 h 1570419"/>
              <a:gd name="connsiteX4-39" fmla="*/ 0 w 586715"/>
              <a:gd name="connsiteY4-40" fmla="*/ 1570419 h 1570419"/>
              <a:gd name="connsiteX0-41" fmla="*/ 0 w 605765"/>
              <a:gd name="connsiteY0-42" fmla="*/ 1551369 h 1551369"/>
              <a:gd name="connsiteX1-43" fmla="*/ 463385 w 605765"/>
              <a:gd name="connsiteY1-44" fmla="*/ 0 h 1551369"/>
              <a:gd name="connsiteX2-45" fmla="*/ 605765 w 605765"/>
              <a:gd name="connsiteY2-46" fmla="*/ 0 h 1551369"/>
              <a:gd name="connsiteX3-47" fmla="*/ 170955 w 605765"/>
              <a:gd name="connsiteY3-48" fmla="*/ 1532319 h 1551369"/>
              <a:gd name="connsiteX4-49" fmla="*/ 0 w 605765"/>
              <a:gd name="connsiteY4-50" fmla="*/ 1551369 h 1551369"/>
              <a:gd name="connsiteX0-51" fmla="*/ 0 w 620396"/>
              <a:gd name="connsiteY0-52" fmla="*/ 1565999 h 1565999"/>
              <a:gd name="connsiteX1-53" fmla="*/ 463385 w 620396"/>
              <a:gd name="connsiteY1-54" fmla="*/ 14630 h 1565999"/>
              <a:gd name="connsiteX2-55" fmla="*/ 620396 w 620396"/>
              <a:gd name="connsiteY2-56" fmla="*/ 0 h 1565999"/>
              <a:gd name="connsiteX3-57" fmla="*/ 170955 w 620396"/>
              <a:gd name="connsiteY3-58" fmla="*/ 1546949 h 1565999"/>
              <a:gd name="connsiteX4-59" fmla="*/ 0 w 620396"/>
              <a:gd name="connsiteY4-60" fmla="*/ 1565999 h 1565999"/>
              <a:gd name="connsiteX0-61" fmla="*/ 0 w 620396"/>
              <a:gd name="connsiteY0-62" fmla="*/ 1566000 h 1566000"/>
              <a:gd name="connsiteX1-63" fmla="*/ 463385 w 620396"/>
              <a:gd name="connsiteY1-64" fmla="*/ 0 h 1566000"/>
              <a:gd name="connsiteX2-65" fmla="*/ 620396 w 620396"/>
              <a:gd name="connsiteY2-66" fmla="*/ 1 h 1566000"/>
              <a:gd name="connsiteX3-67" fmla="*/ 170955 w 620396"/>
              <a:gd name="connsiteY3-68" fmla="*/ 1546950 h 1566000"/>
              <a:gd name="connsiteX4-69" fmla="*/ 0 w 620396"/>
              <a:gd name="connsiteY4-70" fmla="*/ 1566000 h 1566000"/>
              <a:gd name="connsiteX0-71" fmla="*/ 0 w 605766"/>
              <a:gd name="connsiteY0-72" fmla="*/ 1544054 h 1546950"/>
              <a:gd name="connsiteX1-73" fmla="*/ 448755 w 605766"/>
              <a:gd name="connsiteY1-74" fmla="*/ 0 h 1546950"/>
              <a:gd name="connsiteX2-75" fmla="*/ 605766 w 605766"/>
              <a:gd name="connsiteY2-76" fmla="*/ 1 h 1546950"/>
              <a:gd name="connsiteX3-77" fmla="*/ 156325 w 605766"/>
              <a:gd name="connsiteY3-78" fmla="*/ 1546950 h 1546950"/>
              <a:gd name="connsiteX4-79" fmla="*/ 0 w 605766"/>
              <a:gd name="connsiteY4-80" fmla="*/ 1544054 h 1546950"/>
              <a:gd name="connsiteX0-81" fmla="*/ 0 w 613717"/>
              <a:gd name="connsiteY0-82" fmla="*/ 1575859 h 1575859"/>
              <a:gd name="connsiteX1-83" fmla="*/ 456706 w 613717"/>
              <a:gd name="connsiteY1-84" fmla="*/ 0 h 1575859"/>
              <a:gd name="connsiteX2-85" fmla="*/ 613717 w 613717"/>
              <a:gd name="connsiteY2-86" fmla="*/ 1 h 1575859"/>
              <a:gd name="connsiteX3-87" fmla="*/ 164276 w 613717"/>
              <a:gd name="connsiteY3-88" fmla="*/ 1546950 h 1575859"/>
              <a:gd name="connsiteX4-89" fmla="*/ 0 w 613717"/>
              <a:gd name="connsiteY4-90" fmla="*/ 1575859 h 1575859"/>
              <a:gd name="connsiteX0-91" fmla="*/ 0 w 613717"/>
              <a:gd name="connsiteY0-92" fmla="*/ 1575859 h 1575859"/>
              <a:gd name="connsiteX1-93" fmla="*/ 456706 w 613717"/>
              <a:gd name="connsiteY1-94" fmla="*/ 0 h 1575859"/>
              <a:gd name="connsiteX2-95" fmla="*/ 613717 w 613717"/>
              <a:gd name="connsiteY2-96" fmla="*/ 1 h 1575859"/>
              <a:gd name="connsiteX3-97" fmla="*/ 160301 w 613717"/>
              <a:gd name="connsiteY3-98" fmla="*/ 1574779 h 1575859"/>
              <a:gd name="connsiteX4-99" fmla="*/ 0 w 613717"/>
              <a:gd name="connsiteY4-100" fmla="*/ 1575859 h 1575859"/>
              <a:gd name="connsiteX0-101" fmla="*/ 0 w 621032"/>
              <a:gd name="connsiteY0-102" fmla="*/ 1568561 h 1574779"/>
              <a:gd name="connsiteX1-103" fmla="*/ 464021 w 621032"/>
              <a:gd name="connsiteY1-104" fmla="*/ 0 h 1574779"/>
              <a:gd name="connsiteX2-105" fmla="*/ 621032 w 621032"/>
              <a:gd name="connsiteY2-106" fmla="*/ 1 h 1574779"/>
              <a:gd name="connsiteX3-107" fmla="*/ 167616 w 621032"/>
              <a:gd name="connsiteY3-108" fmla="*/ 1574779 h 1574779"/>
              <a:gd name="connsiteX4-109" fmla="*/ 0 w 621032"/>
              <a:gd name="connsiteY4-110" fmla="*/ 1568561 h 1574779"/>
              <a:gd name="connsiteX0-111" fmla="*/ 0 w 621032"/>
              <a:gd name="connsiteY0-112" fmla="*/ 1575858 h 1575858"/>
              <a:gd name="connsiteX1-113" fmla="*/ 464021 w 621032"/>
              <a:gd name="connsiteY1-114" fmla="*/ 0 h 1575858"/>
              <a:gd name="connsiteX2-115" fmla="*/ 621032 w 621032"/>
              <a:gd name="connsiteY2-116" fmla="*/ 1 h 1575858"/>
              <a:gd name="connsiteX3-117" fmla="*/ 167616 w 621032"/>
              <a:gd name="connsiteY3-118" fmla="*/ 1574779 h 1575858"/>
              <a:gd name="connsiteX4-119" fmla="*/ 0 w 621032"/>
              <a:gd name="connsiteY4-120" fmla="*/ 1575858 h 1575858"/>
              <a:gd name="connsiteX0-121" fmla="*/ 0 w 621032"/>
              <a:gd name="connsiteY0-122" fmla="*/ 1605050 h 1605050"/>
              <a:gd name="connsiteX1-123" fmla="*/ 467679 w 621032"/>
              <a:gd name="connsiteY1-124" fmla="*/ 0 h 1605050"/>
              <a:gd name="connsiteX2-125" fmla="*/ 621032 w 621032"/>
              <a:gd name="connsiteY2-126" fmla="*/ 29193 h 1605050"/>
              <a:gd name="connsiteX3-127" fmla="*/ 167616 w 621032"/>
              <a:gd name="connsiteY3-128" fmla="*/ 1603971 h 1605050"/>
              <a:gd name="connsiteX4-129" fmla="*/ 0 w 621032"/>
              <a:gd name="connsiteY4-130" fmla="*/ 1605050 h 1605050"/>
              <a:gd name="connsiteX0-131" fmla="*/ 0 w 632005"/>
              <a:gd name="connsiteY0-132" fmla="*/ 1605050 h 1605050"/>
              <a:gd name="connsiteX1-133" fmla="*/ 467679 w 632005"/>
              <a:gd name="connsiteY1-134" fmla="*/ 0 h 1605050"/>
              <a:gd name="connsiteX2-135" fmla="*/ 632005 w 632005"/>
              <a:gd name="connsiteY2-136" fmla="*/ 7299 h 1605050"/>
              <a:gd name="connsiteX3-137" fmla="*/ 167616 w 632005"/>
              <a:gd name="connsiteY3-138" fmla="*/ 1603971 h 1605050"/>
              <a:gd name="connsiteX4-139" fmla="*/ 0 w 632005"/>
              <a:gd name="connsiteY4-140" fmla="*/ 1605050 h 1605050"/>
              <a:gd name="connsiteX0-141" fmla="*/ 0 w 642978"/>
              <a:gd name="connsiteY0-142" fmla="*/ 1612348 h 1612348"/>
              <a:gd name="connsiteX1-143" fmla="*/ 467679 w 642978"/>
              <a:gd name="connsiteY1-144" fmla="*/ 7298 h 1612348"/>
              <a:gd name="connsiteX2-145" fmla="*/ 642978 w 642978"/>
              <a:gd name="connsiteY2-146" fmla="*/ 0 h 1612348"/>
              <a:gd name="connsiteX3-147" fmla="*/ 167616 w 642978"/>
              <a:gd name="connsiteY3-148" fmla="*/ 1611269 h 1612348"/>
              <a:gd name="connsiteX4-149" fmla="*/ 0 w 642978"/>
              <a:gd name="connsiteY4-150" fmla="*/ 1612348 h 1612348"/>
              <a:gd name="connsiteX0-151" fmla="*/ 0 w 642978"/>
              <a:gd name="connsiteY0-152" fmla="*/ 1615997 h 1615997"/>
              <a:gd name="connsiteX1-153" fmla="*/ 467679 w 642978"/>
              <a:gd name="connsiteY1-154" fmla="*/ 0 h 1615997"/>
              <a:gd name="connsiteX2-155" fmla="*/ 642978 w 642978"/>
              <a:gd name="connsiteY2-156" fmla="*/ 3649 h 1615997"/>
              <a:gd name="connsiteX3-157" fmla="*/ 167616 w 642978"/>
              <a:gd name="connsiteY3-158" fmla="*/ 1614918 h 1615997"/>
              <a:gd name="connsiteX4-159" fmla="*/ 0 w 642978"/>
              <a:gd name="connsiteY4-160" fmla="*/ 1615997 h 1615997"/>
              <a:gd name="connsiteX0-161" fmla="*/ 0 w 642978"/>
              <a:gd name="connsiteY0-162" fmla="*/ 1619646 h 1619646"/>
              <a:gd name="connsiteX1-163" fmla="*/ 467679 w 642978"/>
              <a:gd name="connsiteY1-164" fmla="*/ 3649 h 1619646"/>
              <a:gd name="connsiteX2-165" fmla="*/ 642978 w 642978"/>
              <a:gd name="connsiteY2-166" fmla="*/ 0 h 1619646"/>
              <a:gd name="connsiteX3-167" fmla="*/ 167616 w 642978"/>
              <a:gd name="connsiteY3-168" fmla="*/ 1618567 h 1619646"/>
              <a:gd name="connsiteX4-169" fmla="*/ 0 w 642978"/>
              <a:gd name="connsiteY4-170" fmla="*/ 1619646 h 1619646"/>
              <a:gd name="connsiteX0-171" fmla="*/ 0 w 650293"/>
              <a:gd name="connsiteY0-172" fmla="*/ 1619646 h 1619646"/>
              <a:gd name="connsiteX1-173" fmla="*/ 467679 w 650293"/>
              <a:gd name="connsiteY1-174" fmla="*/ 3649 h 1619646"/>
              <a:gd name="connsiteX2-175" fmla="*/ 650293 w 650293"/>
              <a:gd name="connsiteY2-176" fmla="*/ 0 h 1619646"/>
              <a:gd name="connsiteX3-177" fmla="*/ 167616 w 650293"/>
              <a:gd name="connsiteY3-178" fmla="*/ 1618567 h 1619646"/>
              <a:gd name="connsiteX4-179" fmla="*/ 0 w 650293"/>
              <a:gd name="connsiteY4-180" fmla="*/ 1619646 h 16196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50293" h="1619646">
                <a:moveTo>
                  <a:pt x="0" y="1619646"/>
                </a:moveTo>
                <a:lnTo>
                  <a:pt x="467679" y="3649"/>
                </a:lnTo>
                <a:lnTo>
                  <a:pt x="650293" y="0"/>
                </a:lnTo>
                <a:lnTo>
                  <a:pt x="167616" y="1618567"/>
                </a:lnTo>
                <a:lnTo>
                  <a:pt x="0" y="1619646"/>
                </a:lnTo>
                <a:close/>
              </a:path>
            </a:pathLst>
          </a:custGeom>
          <a:solidFill>
            <a:srgbClr val="CFC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9896" y="1572768"/>
            <a:ext cx="915389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6583680" y="2383854"/>
            <a:ext cx="25603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rot="17170939">
            <a:off x="5976706" y="722563"/>
            <a:ext cx="172714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600" y="-1009650"/>
            <a:ext cx="10972800" cy="995631"/>
          </a:xfrm>
          <a:prstGeom prst="rect">
            <a:avLst/>
          </a:prstGeom>
        </p:spPr>
      </p:pic>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4269" y="-983278"/>
            <a:ext cx="10972800" cy="995631"/>
          </a:xfrm>
          <a:prstGeom prst="rect">
            <a:avLst/>
          </a:prstGeom>
        </p:spPr>
      </p:pic>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669" y="5157216"/>
            <a:ext cx="10972800" cy="995631"/>
          </a:xfrm>
          <a:prstGeom prst="rect">
            <a:avLst/>
          </a:prstGeom>
        </p:spPr>
      </p:pic>
      <p:sp>
        <p:nvSpPr>
          <p:cNvPr id="17" name="Rectangle 16"/>
          <p:cNvSpPr/>
          <p:nvPr userDrawn="1"/>
        </p:nvSpPr>
        <p:spPr>
          <a:xfrm rot="17170939">
            <a:off x="2202726" y="1703544"/>
            <a:ext cx="915389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0"/>
          <p:cNvSpPr>
            <a:spLocks noGrp="1"/>
          </p:cNvSpPr>
          <p:nvPr>
            <p:ph type="body" sz="quarter" idx="18"/>
          </p:nvPr>
        </p:nvSpPr>
        <p:spPr>
          <a:xfrm>
            <a:off x="961627" y="2715766"/>
            <a:ext cx="5050533" cy="429006"/>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1" fmla="*/ 395785 w 3367585"/>
              <a:gd name="connsiteY0-2" fmla="*/ 0 h 1676400"/>
              <a:gd name="connsiteX1-3" fmla="*/ 3367585 w 3367585"/>
              <a:gd name="connsiteY1-4" fmla="*/ 0 h 1676400"/>
              <a:gd name="connsiteX2-5" fmla="*/ 3367585 w 3367585"/>
              <a:gd name="connsiteY2-6" fmla="*/ 1676400 h 1676400"/>
              <a:gd name="connsiteX3-7" fmla="*/ 0 w 3367585"/>
              <a:gd name="connsiteY3-8" fmla="*/ 1676400 h 1676400"/>
              <a:gd name="connsiteX4-9" fmla="*/ 395785 w 3367585"/>
              <a:gd name="connsiteY4-10" fmla="*/ 0 h 1676400"/>
              <a:gd name="connsiteX0-11" fmla="*/ 395785 w 3367585"/>
              <a:gd name="connsiteY0-12" fmla="*/ 0 h 1676400"/>
              <a:gd name="connsiteX1-13" fmla="*/ 3367585 w 3367585"/>
              <a:gd name="connsiteY1-14" fmla="*/ 0 h 1676400"/>
              <a:gd name="connsiteX2-15" fmla="*/ 3162869 w 3367585"/>
              <a:gd name="connsiteY2-16" fmla="*/ 1676400 h 1676400"/>
              <a:gd name="connsiteX3-17" fmla="*/ 0 w 3367585"/>
              <a:gd name="connsiteY3-18" fmla="*/ 1676400 h 1676400"/>
              <a:gd name="connsiteX4-19" fmla="*/ 395785 w 3367585"/>
              <a:gd name="connsiteY4-20" fmla="*/ 0 h 1676400"/>
              <a:gd name="connsiteX0-21" fmla="*/ 395785 w 3367585"/>
              <a:gd name="connsiteY0-22" fmla="*/ 0 h 1676400"/>
              <a:gd name="connsiteX1-23" fmla="*/ 3367585 w 3367585"/>
              <a:gd name="connsiteY1-24" fmla="*/ 0 h 1676400"/>
              <a:gd name="connsiteX2-25" fmla="*/ 3067335 w 3367585"/>
              <a:gd name="connsiteY2-26" fmla="*/ 1676400 h 1676400"/>
              <a:gd name="connsiteX3-27" fmla="*/ 0 w 3367585"/>
              <a:gd name="connsiteY3-28" fmla="*/ 1676400 h 1676400"/>
              <a:gd name="connsiteX4-29" fmla="*/ 395785 w 3367585"/>
              <a:gd name="connsiteY4-30" fmla="*/ 0 h 1676400"/>
              <a:gd name="connsiteX0-31" fmla="*/ 463900 w 3435700"/>
              <a:gd name="connsiteY0-32" fmla="*/ 0 h 1676400"/>
              <a:gd name="connsiteX1-33" fmla="*/ 3435700 w 3435700"/>
              <a:gd name="connsiteY1-34" fmla="*/ 0 h 1676400"/>
              <a:gd name="connsiteX2-35" fmla="*/ 3135450 w 3435700"/>
              <a:gd name="connsiteY2-36" fmla="*/ 1676400 h 1676400"/>
              <a:gd name="connsiteX3-37" fmla="*/ 0 w 3435700"/>
              <a:gd name="connsiteY3-38" fmla="*/ 1676400 h 1676400"/>
              <a:gd name="connsiteX4-39" fmla="*/ 463900 w 3435700"/>
              <a:gd name="connsiteY4-40" fmla="*/ 0 h 1676400"/>
              <a:gd name="connsiteX0-41" fmla="*/ 463900 w 3435700"/>
              <a:gd name="connsiteY0-42" fmla="*/ 0 h 1688189"/>
              <a:gd name="connsiteX1-43" fmla="*/ 3435700 w 3435700"/>
              <a:gd name="connsiteY1-44" fmla="*/ 0 h 1688189"/>
              <a:gd name="connsiteX2-45" fmla="*/ 3080958 w 3435700"/>
              <a:gd name="connsiteY2-46" fmla="*/ 1688189 h 1688189"/>
              <a:gd name="connsiteX3-47" fmla="*/ 0 w 3435700"/>
              <a:gd name="connsiteY3-48" fmla="*/ 1676400 h 1688189"/>
              <a:gd name="connsiteX4-49" fmla="*/ 463900 w 3435700"/>
              <a:gd name="connsiteY4-50" fmla="*/ 0 h 1688189"/>
              <a:gd name="connsiteX0-51" fmla="*/ 463900 w 3435700"/>
              <a:gd name="connsiteY0-52" fmla="*/ 0 h 1676400"/>
              <a:gd name="connsiteX1-53" fmla="*/ 3435700 w 3435700"/>
              <a:gd name="connsiteY1-54" fmla="*/ 0 h 1676400"/>
              <a:gd name="connsiteX2-55" fmla="*/ 3108205 w 3435700"/>
              <a:gd name="connsiteY2-56" fmla="*/ 1676400 h 1676400"/>
              <a:gd name="connsiteX3-57" fmla="*/ 0 w 3435700"/>
              <a:gd name="connsiteY3-58" fmla="*/ 1676400 h 1676400"/>
              <a:gd name="connsiteX4-59" fmla="*/ 463900 w 3435700"/>
              <a:gd name="connsiteY4-60" fmla="*/ 0 h 1676400"/>
              <a:gd name="connsiteX0-61" fmla="*/ 14338 w 2986138"/>
              <a:gd name="connsiteY0-62" fmla="*/ 0 h 1676400"/>
              <a:gd name="connsiteX1-63" fmla="*/ 2986138 w 2986138"/>
              <a:gd name="connsiteY1-64" fmla="*/ 0 h 1676400"/>
              <a:gd name="connsiteX2-65" fmla="*/ 2658643 w 2986138"/>
              <a:gd name="connsiteY2-66" fmla="*/ 1676400 h 1676400"/>
              <a:gd name="connsiteX3-67" fmla="*/ 0 w 2986138"/>
              <a:gd name="connsiteY3-68" fmla="*/ 1676400 h 1676400"/>
              <a:gd name="connsiteX4-69" fmla="*/ 14338 w 2986138"/>
              <a:gd name="connsiteY4-70" fmla="*/ 0 h 1676400"/>
              <a:gd name="connsiteX0-71" fmla="*/ 715 w 2972515"/>
              <a:gd name="connsiteY0-72" fmla="*/ 0 h 1676400"/>
              <a:gd name="connsiteX1-73" fmla="*/ 2972515 w 2972515"/>
              <a:gd name="connsiteY1-74" fmla="*/ 0 h 1676400"/>
              <a:gd name="connsiteX2-75" fmla="*/ 2645020 w 2972515"/>
              <a:gd name="connsiteY2-76" fmla="*/ 1676400 h 1676400"/>
              <a:gd name="connsiteX3-77" fmla="*/ 0 w 2972515"/>
              <a:gd name="connsiteY3-78" fmla="*/ 1676400 h 1676400"/>
              <a:gd name="connsiteX4-79" fmla="*/ 715 w 2972515"/>
              <a:gd name="connsiteY4-80" fmla="*/ 0 h 1676400"/>
              <a:gd name="connsiteX0-81" fmla="*/ 715 w 2972515"/>
              <a:gd name="connsiteY0-82" fmla="*/ 0 h 1688189"/>
              <a:gd name="connsiteX1-83" fmla="*/ 2972515 w 2972515"/>
              <a:gd name="connsiteY1-84" fmla="*/ 0 h 1688189"/>
              <a:gd name="connsiteX2-85" fmla="*/ 2958353 w 2972515"/>
              <a:gd name="connsiteY2-86" fmla="*/ 1688189 h 1688189"/>
              <a:gd name="connsiteX3-87" fmla="*/ 0 w 2972515"/>
              <a:gd name="connsiteY3-88" fmla="*/ 1676400 h 1688189"/>
              <a:gd name="connsiteX4-89" fmla="*/ 715 w 2972515"/>
              <a:gd name="connsiteY4-90" fmla="*/ 0 h 1688189"/>
              <a:gd name="connsiteX0-91" fmla="*/ 715 w 2985600"/>
              <a:gd name="connsiteY0-92" fmla="*/ 0 h 1676401"/>
              <a:gd name="connsiteX1-93" fmla="*/ 2972515 w 2985600"/>
              <a:gd name="connsiteY1-94" fmla="*/ 0 h 1676401"/>
              <a:gd name="connsiteX2-95" fmla="*/ 2985600 w 2985600"/>
              <a:gd name="connsiteY2-96" fmla="*/ 1676401 h 1676401"/>
              <a:gd name="connsiteX3-97" fmla="*/ 0 w 2985600"/>
              <a:gd name="connsiteY3-98" fmla="*/ 1676400 h 1676401"/>
              <a:gd name="connsiteX4-99" fmla="*/ 715 w 2985600"/>
              <a:gd name="connsiteY4-100" fmla="*/ 0 h 1676401"/>
              <a:gd name="connsiteX0-101" fmla="*/ 715 w 2985600"/>
              <a:gd name="connsiteY0-102" fmla="*/ 0 h 1676400"/>
              <a:gd name="connsiteX1-103" fmla="*/ 2972515 w 2985600"/>
              <a:gd name="connsiteY1-104" fmla="*/ 0 h 1676400"/>
              <a:gd name="connsiteX2-105" fmla="*/ 2985600 w 2985600"/>
              <a:gd name="connsiteY2-106" fmla="*/ 1664612 h 1676400"/>
              <a:gd name="connsiteX3-107" fmla="*/ 0 w 2985600"/>
              <a:gd name="connsiteY3-108" fmla="*/ 1676400 h 1676400"/>
              <a:gd name="connsiteX4-109" fmla="*/ 715 w 2985600"/>
              <a:gd name="connsiteY4-110" fmla="*/ 0 h 1676400"/>
              <a:gd name="connsiteX0-111" fmla="*/ 715 w 3012846"/>
              <a:gd name="connsiteY0-112" fmla="*/ 0 h 1688190"/>
              <a:gd name="connsiteX1-113" fmla="*/ 2972515 w 3012846"/>
              <a:gd name="connsiteY1-114" fmla="*/ 0 h 1688190"/>
              <a:gd name="connsiteX2-115" fmla="*/ 3012846 w 3012846"/>
              <a:gd name="connsiteY2-116" fmla="*/ 1688190 h 1688190"/>
              <a:gd name="connsiteX3-117" fmla="*/ 0 w 3012846"/>
              <a:gd name="connsiteY3-118" fmla="*/ 1676400 h 1688190"/>
              <a:gd name="connsiteX4-119" fmla="*/ 715 w 3012846"/>
              <a:gd name="connsiteY4-120" fmla="*/ 0 h 1688190"/>
              <a:gd name="connsiteX0-121" fmla="*/ 715 w 2972515"/>
              <a:gd name="connsiteY0-122" fmla="*/ 0 h 1676400"/>
              <a:gd name="connsiteX1-123" fmla="*/ 2972515 w 2972515"/>
              <a:gd name="connsiteY1-124" fmla="*/ 0 h 1676400"/>
              <a:gd name="connsiteX2-125" fmla="*/ 2971977 w 2972515"/>
              <a:gd name="connsiteY2-126" fmla="*/ 1664612 h 1676400"/>
              <a:gd name="connsiteX3-127" fmla="*/ 0 w 2972515"/>
              <a:gd name="connsiteY3-128" fmla="*/ 1676400 h 1676400"/>
              <a:gd name="connsiteX4-129" fmla="*/ 715 w 2972515"/>
              <a:gd name="connsiteY4-130" fmla="*/ 0 h 1676400"/>
              <a:gd name="connsiteX0-131" fmla="*/ 715 w 2972515"/>
              <a:gd name="connsiteY0-132" fmla="*/ 0 h 1676402"/>
              <a:gd name="connsiteX1-133" fmla="*/ 2972515 w 2972515"/>
              <a:gd name="connsiteY1-134" fmla="*/ 0 h 1676402"/>
              <a:gd name="connsiteX2-135" fmla="*/ 2971977 w 2972515"/>
              <a:gd name="connsiteY2-136" fmla="*/ 1676402 h 1676402"/>
              <a:gd name="connsiteX3-137" fmla="*/ 0 w 2972515"/>
              <a:gd name="connsiteY3-138" fmla="*/ 1676400 h 1676402"/>
              <a:gd name="connsiteX4-139" fmla="*/ 715 w 2972515"/>
              <a:gd name="connsiteY4-140" fmla="*/ 0 h 16764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91440" rIns="109728" anchor="ctr"/>
          <a:lstStyle>
            <a:lvl1pPr marL="0" indent="0" algn="thaiDist">
              <a:buFontTx/>
              <a:buNone/>
              <a:defRPr sz="1100">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endParaRPr lang="en-US" dirty="0"/>
          </a:p>
        </p:txBody>
      </p:sp>
      <p:sp>
        <p:nvSpPr>
          <p:cNvPr id="33" name="Text Placeholder 30"/>
          <p:cNvSpPr>
            <a:spLocks noGrp="1"/>
          </p:cNvSpPr>
          <p:nvPr>
            <p:ph type="body" sz="quarter" idx="23"/>
          </p:nvPr>
        </p:nvSpPr>
        <p:spPr>
          <a:xfrm>
            <a:off x="961628" y="3183901"/>
            <a:ext cx="4844476" cy="429006"/>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1" fmla="*/ 395785 w 3367585"/>
              <a:gd name="connsiteY0-2" fmla="*/ 0 h 1676400"/>
              <a:gd name="connsiteX1-3" fmla="*/ 3367585 w 3367585"/>
              <a:gd name="connsiteY1-4" fmla="*/ 0 h 1676400"/>
              <a:gd name="connsiteX2-5" fmla="*/ 3367585 w 3367585"/>
              <a:gd name="connsiteY2-6" fmla="*/ 1676400 h 1676400"/>
              <a:gd name="connsiteX3-7" fmla="*/ 0 w 3367585"/>
              <a:gd name="connsiteY3-8" fmla="*/ 1676400 h 1676400"/>
              <a:gd name="connsiteX4-9" fmla="*/ 395785 w 3367585"/>
              <a:gd name="connsiteY4-10" fmla="*/ 0 h 1676400"/>
              <a:gd name="connsiteX0-11" fmla="*/ 395785 w 3367585"/>
              <a:gd name="connsiteY0-12" fmla="*/ 0 h 1676400"/>
              <a:gd name="connsiteX1-13" fmla="*/ 3367585 w 3367585"/>
              <a:gd name="connsiteY1-14" fmla="*/ 0 h 1676400"/>
              <a:gd name="connsiteX2-15" fmla="*/ 3162869 w 3367585"/>
              <a:gd name="connsiteY2-16" fmla="*/ 1676400 h 1676400"/>
              <a:gd name="connsiteX3-17" fmla="*/ 0 w 3367585"/>
              <a:gd name="connsiteY3-18" fmla="*/ 1676400 h 1676400"/>
              <a:gd name="connsiteX4-19" fmla="*/ 395785 w 3367585"/>
              <a:gd name="connsiteY4-20" fmla="*/ 0 h 1676400"/>
              <a:gd name="connsiteX0-21" fmla="*/ 395785 w 3367585"/>
              <a:gd name="connsiteY0-22" fmla="*/ 0 h 1676400"/>
              <a:gd name="connsiteX1-23" fmla="*/ 3367585 w 3367585"/>
              <a:gd name="connsiteY1-24" fmla="*/ 0 h 1676400"/>
              <a:gd name="connsiteX2-25" fmla="*/ 3067335 w 3367585"/>
              <a:gd name="connsiteY2-26" fmla="*/ 1676400 h 1676400"/>
              <a:gd name="connsiteX3-27" fmla="*/ 0 w 3367585"/>
              <a:gd name="connsiteY3-28" fmla="*/ 1676400 h 1676400"/>
              <a:gd name="connsiteX4-29" fmla="*/ 395785 w 3367585"/>
              <a:gd name="connsiteY4-30" fmla="*/ 0 h 1676400"/>
              <a:gd name="connsiteX0-31" fmla="*/ 463900 w 3435700"/>
              <a:gd name="connsiteY0-32" fmla="*/ 0 h 1676400"/>
              <a:gd name="connsiteX1-33" fmla="*/ 3435700 w 3435700"/>
              <a:gd name="connsiteY1-34" fmla="*/ 0 h 1676400"/>
              <a:gd name="connsiteX2-35" fmla="*/ 3135450 w 3435700"/>
              <a:gd name="connsiteY2-36" fmla="*/ 1676400 h 1676400"/>
              <a:gd name="connsiteX3-37" fmla="*/ 0 w 3435700"/>
              <a:gd name="connsiteY3-38" fmla="*/ 1676400 h 1676400"/>
              <a:gd name="connsiteX4-39" fmla="*/ 463900 w 3435700"/>
              <a:gd name="connsiteY4-40" fmla="*/ 0 h 1676400"/>
              <a:gd name="connsiteX0-41" fmla="*/ 463900 w 3435700"/>
              <a:gd name="connsiteY0-42" fmla="*/ 0 h 1688189"/>
              <a:gd name="connsiteX1-43" fmla="*/ 3435700 w 3435700"/>
              <a:gd name="connsiteY1-44" fmla="*/ 0 h 1688189"/>
              <a:gd name="connsiteX2-45" fmla="*/ 3080958 w 3435700"/>
              <a:gd name="connsiteY2-46" fmla="*/ 1688189 h 1688189"/>
              <a:gd name="connsiteX3-47" fmla="*/ 0 w 3435700"/>
              <a:gd name="connsiteY3-48" fmla="*/ 1676400 h 1688189"/>
              <a:gd name="connsiteX4-49" fmla="*/ 463900 w 3435700"/>
              <a:gd name="connsiteY4-50" fmla="*/ 0 h 1688189"/>
              <a:gd name="connsiteX0-51" fmla="*/ 463900 w 3435700"/>
              <a:gd name="connsiteY0-52" fmla="*/ 0 h 1676400"/>
              <a:gd name="connsiteX1-53" fmla="*/ 3435700 w 3435700"/>
              <a:gd name="connsiteY1-54" fmla="*/ 0 h 1676400"/>
              <a:gd name="connsiteX2-55" fmla="*/ 3108205 w 3435700"/>
              <a:gd name="connsiteY2-56" fmla="*/ 1676400 h 1676400"/>
              <a:gd name="connsiteX3-57" fmla="*/ 0 w 3435700"/>
              <a:gd name="connsiteY3-58" fmla="*/ 1676400 h 1676400"/>
              <a:gd name="connsiteX4-59" fmla="*/ 463900 w 3435700"/>
              <a:gd name="connsiteY4-60" fmla="*/ 0 h 1676400"/>
              <a:gd name="connsiteX0-61" fmla="*/ 14338 w 2986138"/>
              <a:gd name="connsiteY0-62" fmla="*/ 0 h 1676400"/>
              <a:gd name="connsiteX1-63" fmla="*/ 2986138 w 2986138"/>
              <a:gd name="connsiteY1-64" fmla="*/ 0 h 1676400"/>
              <a:gd name="connsiteX2-65" fmla="*/ 2658643 w 2986138"/>
              <a:gd name="connsiteY2-66" fmla="*/ 1676400 h 1676400"/>
              <a:gd name="connsiteX3-67" fmla="*/ 0 w 2986138"/>
              <a:gd name="connsiteY3-68" fmla="*/ 1676400 h 1676400"/>
              <a:gd name="connsiteX4-69" fmla="*/ 14338 w 2986138"/>
              <a:gd name="connsiteY4-70" fmla="*/ 0 h 1676400"/>
              <a:gd name="connsiteX0-71" fmla="*/ 715 w 2972515"/>
              <a:gd name="connsiteY0-72" fmla="*/ 0 h 1676400"/>
              <a:gd name="connsiteX1-73" fmla="*/ 2972515 w 2972515"/>
              <a:gd name="connsiteY1-74" fmla="*/ 0 h 1676400"/>
              <a:gd name="connsiteX2-75" fmla="*/ 2645020 w 2972515"/>
              <a:gd name="connsiteY2-76" fmla="*/ 1676400 h 1676400"/>
              <a:gd name="connsiteX3-77" fmla="*/ 0 w 2972515"/>
              <a:gd name="connsiteY3-78" fmla="*/ 1676400 h 1676400"/>
              <a:gd name="connsiteX4-79" fmla="*/ 715 w 2972515"/>
              <a:gd name="connsiteY4-80" fmla="*/ 0 h 1676400"/>
              <a:gd name="connsiteX0-81" fmla="*/ 715 w 2972515"/>
              <a:gd name="connsiteY0-82" fmla="*/ 0 h 1688189"/>
              <a:gd name="connsiteX1-83" fmla="*/ 2972515 w 2972515"/>
              <a:gd name="connsiteY1-84" fmla="*/ 0 h 1688189"/>
              <a:gd name="connsiteX2-85" fmla="*/ 2958353 w 2972515"/>
              <a:gd name="connsiteY2-86" fmla="*/ 1688189 h 1688189"/>
              <a:gd name="connsiteX3-87" fmla="*/ 0 w 2972515"/>
              <a:gd name="connsiteY3-88" fmla="*/ 1676400 h 1688189"/>
              <a:gd name="connsiteX4-89" fmla="*/ 715 w 2972515"/>
              <a:gd name="connsiteY4-90" fmla="*/ 0 h 1688189"/>
              <a:gd name="connsiteX0-91" fmla="*/ 715 w 2985600"/>
              <a:gd name="connsiteY0-92" fmla="*/ 0 h 1676401"/>
              <a:gd name="connsiteX1-93" fmla="*/ 2972515 w 2985600"/>
              <a:gd name="connsiteY1-94" fmla="*/ 0 h 1676401"/>
              <a:gd name="connsiteX2-95" fmla="*/ 2985600 w 2985600"/>
              <a:gd name="connsiteY2-96" fmla="*/ 1676401 h 1676401"/>
              <a:gd name="connsiteX3-97" fmla="*/ 0 w 2985600"/>
              <a:gd name="connsiteY3-98" fmla="*/ 1676400 h 1676401"/>
              <a:gd name="connsiteX4-99" fmla="*/ 715 w 2985600"/>
              <a:gd name="connsiteY4-100" fmla="*/ 0 h 1676401"/>
              <a:gd name="connsiteX0-101" fmla="*/ 715 w 2985600"/>
              <a:gd name="connsiteY0-102" fmla="*/ 0 h 1676400"/>
              <a:gd name="connsiteX1-103" fmla="*/ 2972515 w 2985600"/>
              <a:gd name="connsiteY1-104" fmla="*/ 0 h 1676400"/>
              <a:gd name="connsiteX2-105" fmla="*/ 2985600 w 2985600"/>
              <a:gd name="connsiteY2-106" fmla="*/ 1664612 h 1676400"/>
              <a:gd name="connsiteX3-107" fmla="*/ 0 w 2985600"/>
              <a:gd name="connsiteY3-108" fmla="*/ 1676400 h 1676400"/>
              <a:gd name="connsiteX4-109" fmla="*/ 715 w 2985600"/>
              <a:gd name="connsiteY4-110" fmla="*/ 0 h 1676400"/>
              <a:gd name="connsiteX0-111" fmla="*/ 715 w 3012846"/>
              <a:gd name="connsiteY0-112" fmla="*/ 0 h 1688190"/>
              <a:gd name="connsiteX1-113" fmla="*/ 2972515 w 3012846"/>
              <a:gd name="connsiteY1-114" fmla="*/ 0 h 1688190"/>
              <a:gd name="connsiteX2-115" fmla="*/ 3012846 w 3012846"/>
              <a:gd name="connsiteY2-116" fmla="*/ 1688190 h 1688190"/>
              <a:gd name="connsiteX3-117" fmla="*/ 0 w 3012846"/>
              <a:gd name="connsiteY3-118" fmla="*/ 1676400 h 1688190"/>
              <a:gd name="connsiteX4-119" fmla="*/ 715 w 3012846"/>
              <a:gd name="connsiteY4-120" fmla="*/ 0 h 1688190"/>
              <a:gd name="connsiteX0-121" fmla="*/ 715 w 2972515"/>
              <a:gd name="connsiteY0-122" fmla="*/ 0 h 1676400"/>
              <a:gd name="connsiteX1-123" fmla="*/ 2972515 w 2972515"/>
              <a:gd name="connsiteY1-124" fmla="*/ 0 h 1676400"/>
              <a:gd name="connsiteX2-125" fmla="*/ 2971977 w 2972515"/>
              <a:gd name="connsiteY2-126" fmla="*/ 1664612 h 1676400"/>
              <a:gd name="connsiteX3-127" fmla="*/ 0 w 2972515"/>
              <a:gd name="connsiteY3-128" fmla="*/ 1676400 h 1676400"/>
              <a:gd name="connsiteX4-129" fmla="*/ 715 w 2972515"/>
              <a:gd name="connsiteY4-130" fmla="*/ 0 h 1676400"/>
              <a:gd name="connsiteX0-131" fmla="*/ 715 w 2972515"/>
              <a:gd name="connsiteY0-132" fmla="*/ 0 h 1676402"/>
              <a:gd name="connsiteX1-133" fmla="*/ 2972515 w 2972515"/>
              <a:gd name="connsiteY1-134" fmla="*/ 0 h 1676402"/>
              <a:gd name="connsiteX2-135" fmla="*/ 2971977 w 2972515"/>
              <a:gd name="connsiteY2-136" fmla="*/ 1676402 h 1676402"/>
              <a:gd name="connsiteX3-137" fmla="*/ 0 w 2972515"/>
              <a:gd name="connsiteY3-138" fmla="*/ 1676400 h 1676402"/>
              <a:gd name="connsiteX4-139" fmla="*/ 715 w 2972515"/>
              <a:gd name="connsiteY4-140" fmla="*/ 0 h 16764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91440" rIns="109728" anchor="ctr"/>
          <a:lstStyle>
            <a:lvl1pPr marL="0" indent="0" algn="thaiDist">
              <a:buFontTx/>
              <a:buNone/>
              <a:defRPr sz="1100">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endParaRPr lang="en-US" dirty="0"/>
          </a:p>
        </p:txBody>
      </p:sp>
      <p:sp>
        <p:nvSpPr>
          <p:cNvPr id="34" name="Text Placeholder 30"/>
          <p:cNvSpPr>
            <a:spLocks noGrp="1"/>
          </p:cNvSpPr>
          <p:nvPr>
            <p:ph type="body" sz="quarter" idx="25"/>
          </p:nvPr>
        </p:nvSpPr>
        <p:spPr>
          <a:xfrm>
            <a:off x="961628" y="3641101"/>
            <a:ext cx="4611624" cy="429006"/>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1" fmla="*/ 395785 w 3367585"/>
              <a:gd name="connsiteY0-2" fmla="*/ 0 h 1676400"/>
              <a:gd name="connsiteX1-3" fmla="*/ 3367585 w 3367585"/>
              <a:gd name="connsiteY1-4" fmla="*/ 0 h 1676400"/>
              <a:gd name="connsiteX2-5" fmla="*/ 3367585 w 3367585"/>
              <a:gd name="connsiteY2-6" fmla="*/ 1676400 h 1676400"/>
              <a:gd name="connsiteX3-7" fmla="*/ 0 w 3367585"/>
              <a:gd name="connsiteY3-8" fmla="*/ 1676400 h 1676400"/>
              <a:gd name="connsiteX4-9" fmla="*/ 395785 w 3367585"/>
              <a:gd name="connsiteY4-10" fmla="*/ 0 h 1676400"/>
              <a:gd name="connsiteX0-11" fmla="*/ 395785 w 3367585"/>
              <a:gd name="connsiteY0-12" fmla="*/ 0 h 1676400"/>
              <a:gd name="connsiteX1-13" fmla="*/ 3367585 w 3367585"/>
              <a:gd name="connsiteY1-14" fmla="*/ 0 h 1676400"/>
              <a:gd name="connsiteX2-15" fmla="*/ 3162869 w 3367585"/>
              <a:gd name="connsiteY2-16" fmla="*/ 1676400 h 1676400"/>
              <a:gd name="connsiteX3-17" fmla="*/ 0 w 3367585"/>
              <a:gd name="connsiteY3-18" fmla="*/ 1676400 h 1676400"/>
              <a:gd name="connsiteX4-19" fmla="*/ 395785 w 3367585"/>
              <a:gd name="connsiteY4-20" fmla="*/ 0 h 1676400"/>
              <a:gd name="connsiteX0-21" fmla="*/ 395785 w 3367585"/>
              <a:gd name="connsiteY0-22" fmla="*/ 0 h 1676400"/>
              <a:gd name="connsiteX1-23" fmla="*/ 3367585 w 3367585"/>
              <a:gd name="connsiteY1-24" fmla="*/ 0 h 1676400"/>
              <a:gd name="connsiteX2-25" fmla="*/ 3067335 w 3367585"/>
              <a:gd name="connsiteY2-26" fmla="*/ 1676400 h 1676400"/>
              <a:gd name="connsiteX3-27" fmla="*/ 0 w 3367585"/>
              <a:gd name="connsiteY3-28" fmla="*/ 1676400 h 1676400"/>
              <a:gd name="connsiteX4-29" fmla="*/ 395785 w 3367585"/>
              <a:gd name="connsiteY4-30" fmla="*/ 0 h 1676400"/>
              <a:gd name="connsiteX0-31" fmla="*/ 463900 w 3435700"/>
              <a:gd name="connsiteY0-32" fmla="*/ 0 h 1676400"/>
              <a:gd name="connsiteX1-33" fmla="*/ 3435700 w 3435700"/>
              <a:gd name="connsiteY1-34" fmla="*/ 0 h 1676400"/>
              <a:gd name="connsiteX2-35" fmla="*/ 3135450 w 3435700"/>
              <a:gd name="connsiteY2-36" fmla="*/ 1676400 h 1676400"/>
              <a:gd name="connsiteX3-37" fmla="*/ 0 w 3435700"/>
              <a:gd name="connsiteY3-38" fmla="*/ 1676400 h 1676400"/>
              <a:gd name="connsiteX4-39" fmla="*/ 463900 w 3435700"/>
              <a:gd name="connsiteY4-40" fmla="*/ 0 h 1676400"/>
              <a:gd name="connsiteX0-41" fmla="*/ 463900 w 3435700"/>
              <a:gd name="connsiteY0-42" fmla="*/ 0 h 1688189"/>
              <a:gd name="connsiteX1-43" fmla="*/ 3435700 w 3435700"/>
              <a:gd name="connsiteY1-44" fmla="*/ 0 h 1688189"/>
              <a:gd name="connsiteX2-45" fmla="*/ 3080958 w 3435700"/>
              <a:gd name="connsiteY2-46" fmla="*/ 1688189 h 1688189"/>
              <a:gd name="connsiteX3-47" fmla="*/ 0 w 3435700"/>
              <a:gd name="connsiteY3-48" fmla="*/ 1676400 h 1688189"/>
              <a:gd name="connsiteX4-49" fmla="*/ 463900 w 3435700"/>
              <a:gd name="connsiteY4-50" fmla="*/ 0 h 1688189"/>
              <a:gd name="connsiteX0-51" fmla="*/ 463900 w 3435700"/>
              <a:gd name="connsiteY0-52" fmla="*/ 0 h 1676400"/>
              <a:gd name="connsiteX1-53" fmla="*/ 3435700 w 3435700"/>
              <a:gd name="connsiteY1-54" fmla="*/ 0 h 1676400"/>
              <a:gd name="connsiteX2-55" fmla="*/ 3108205 w 3435700"/>
              <a:gd name="connsiteY2-56" fmla="*/ 1676400 h 1676400"/>
              <a:gd name="connsiteX3-57" fmla="*/ 0 w 3435700"/>
              <a:gd name="connsiteY3-58" fmla="*/ 1676400 h 1676400"/>
              <a:gd name="connsiteX4-59" fmla="*/ 463900 w 3435700"/>
              <a:gd name="connsiteY4-60" fmla="*/ 0 h 1676400"/>
              <a:gd name="connsiteX0-61" fmla="*/ 14338 w 2986138"/>
              <a:gd name="connsiteY0-62" fmla="*/ 0 h 1676400"/>
              <a:gd name="connsiteX1-63" fmla="*/ 2986138 w 2986138"/>
              <a:gd name="connsiteY1-64" fmla="*/ 0 h 1676400"/>
              <a:gd name="connsiteX2-65" fmla="*/ 2658643 w 2986138"/>
              <a:gd name="connsiteY2-66" fmla="*/ 1676400 h 1676400"/>
              <a:gd name="connsiteX3-67" fmla="*/ 0 w 2986138"/>
              <a:gd name="connsiteY3-68" fmla="*/ 1676400 h 1676400"/>
              <a:gd name="connsiteX4-69" fmla="*/ 14338 w 2986138"/>
              <a:gd name="connsiteY4-70" fmla="*/ 0 h 1676400"/>
              <a:gd name="connsiteX0-71" fmla="*/ 715 w 2972515"/>
              <a:gd name="connsiteY0-72" fmla="*/ 0 h 1676400"/>
              <a:gd name="connsiteX1-73" fmla="*/ 2972515 w 2972515"/>
              <a:gd name="connsiteY1-74" fmla="*/ 0 h 1676400"/>
              <a:gd name="connsiteX2-75" fmla="*/ 2645020 w 2972515"/>
              <a:gd name="connsiteY2-76" fmla="*/ 1676400 h 1676400"/>
              <a:gd name="connsiteX3-77" fmla="*/ 0 w 2972515"/>
              <a:gd name="connsiteY3-78" fmla="*/ 1676400 h 1676400"/>
              <a:gd name="connsiteX4-79" fmla="*/ 715 w 2972515"/>
              <a:gd name="connsiteY4-80" fmla="*/ 0 h 1676400"/>
              <a:gd name="connsiteX0-81" fmla="*/ 715 w 2972515"/>
              <a:gd name="connsiteY0-82" fmla="*/ 0 h 1688189"/>
              <a:gd name="connsiteX1-83" fmla="*/ 2972515 w 2972515"/>
              <a:gd name="connsiteY1-84" fmla="*/ 0 h 1688189"/>
              <a:gd name="connsiteX2-85" fmla="*/ 2958353 w 2972515"/>
              <a:gd name="connsiteY2-86" fmla="*/ 1688189 h 1688189"/>
              <a:gd name="connsiteX3-87" fmla="*/ 0 w 2972515"/>
              <a:gd name="connsiteY3-88" fmla="*/ 1676400 h 1688189"/>
              <a:gd name="connsiteX4-89" fmla="*/ 715 w 2972515"/>
              <a:gd name="connsiteY4-90" fmla="*/ 0 h 1688189"/>
              <a:gd name="connsiteX0-91" fmla="*/ 715 w 2985600"/>
              <a:gd name="connsiteY0-92" fmla="*/ 0 h 1676401"/>
              <a:gd name="connsiteX1-93" fmla="*/ 2972515 w 2985600"/>
              <a:gd name="connsiteY1-94" fmla="*/ 0 h 1676401"/>
              <a:gd name="connsiteX2-95" fmla="*/ 2985600 w 2985600"/>
              <a:gd name="connsiteY2-96" fmla="*/ 1676401 h 1676401"/>
              <a:gd name="connsiteX3-97" fmla="*/ 0 w 2985600"/>
              <a:gd name="connsiteY3-98" fmla="*/ 1676400 h 1676401"/>
              <a:gd name="connsiteX4-99" fmla="*/ 715 w 2985600"/>
              <a:gd name="connsiteY4-100" fmla="*/ 0 h 1676401"/>
              <a:gd name="connsiteX0-101" fmla="*/ 715 w 2985600"/>
              <a:gd name="connsiteY0-102" fmla="*/ 0 h 1676400"/>
              <a:gd name="connsiteX1-103" fmla="*/ 2972515 w 2985600"/>
              <a:gd name="connsiteY1-104" fmla="*/ 0 h 1676400"/>
              <a:gd name="connsiteX2-105" fmla="*/ 2985600 w 2985600"/>
              <a:gd name="connsiteY2-106" fmla="*/ 1664612 h 1676400"/>
              <a:gd name="connsiteX3-107" fmla="*/ 0 w 2985600"/>
              <a:gd name="connsiteY3-108" fmla="*/ 1676400 h 1676400"/>
              <a:gd name="connsiteX4-109" fmla="*/ 715 w 2985600"/>
              <a:gd name="connsiteY4-110" fmla="*/ 0 h 1676400"/>
              <a:gd name="connsiteX0-111" fmla="*/ 715 w 3012846"/>
              <a:gd name="connsiteY0-112" fmla="*/ 0 h 1688190"/>
              <a:gd name="connsiteX1-113" fmla="*/ 2972515 w 3012846"/>
              <a:gd name="connsiteY1-114" fmla="*/ 0 h 1688190"/>
              <a:gd name="connsiteX2-115" fmla="*/ 3012846 w 3012846"/>
              <a:gd name="connsiteY2-116" fmla="*/ 1688190 h 1688190"/>
              <a:gd name="connsiteX3-117" fmla="*/ 0 w 3012846"/>
              <a:gd name="connsiteY3-118" fmla="*/ 1676400 h 1688190"/>
              <a:gd name="connsiteX4-119" fmla="*/ 715 w 3012846"/>
              <a:gd name="connsiteY4-120" fmla="*/ 0 h 1688190"/>
              <a:gd name="connsiteX0-121" fmla="*/ 715 w 2972515"/>
              <a:gd name="connsiteY0-122" fmla="*/ 0 h 1676400"/>
              <a:gd name="connsiteX1-123" fmla="*/ 2972515 w 2972515"/>
              <a:gd name="connsiteY1-124" fmla="*/ 0 h 1676400"/>
              <a:gd name="connsiteX2-125" fmla="*/ 2971977 w 2972515"/>
              <a:gd name="connsiteY2-126" fmla="*/ 1664612 h 1676400"/>
              <a:gd name="connsiteX3-127" fmla="*/ 0 w 2972515"/>
              <a:gd name="connsiteY3-128" fmla="*/ 1676400 h 1676400"/>
              <a:gd name="connsiteX4-129" fmla="*/ 715 w 2972515"/>
              <a:gd name="connsiteY4-130" fmla="*/ 0 h 1676400"/>
              <a:gd name="connsiteX0-131" fmla="*/ 715 w 2972515"/>
              <a:gd name="connsiteY0-132" fmla="*/ 0 h 1676402"/>
              <a:gd name="connsiteX1-133" fmla="*/ 2972515 w 2972515"/>
              <a:gd name="connsiteY1-134" fmla="*/ 0 h 1676402"/>
              <a:gd name="connsiteX2-135" fmla="*/ 2971977 w 2972515"/>
              <a:gd name="connsiteY2-136" fmla="*/ 1676402 h 1676402"/>
              <a:gd name="connsiteX3-137" fmla="*/ 0 w 2972515"/>
              <a:gd name="connsiteY3-138" fmla="*/ 1676400 h 1676402"/>
              <a:gd name="connsiteX4-139" fmla="*/ 715 w 2972515"/>
              <a:gd name="connsiteY4-140" fmla="*/ 0 h 16764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91440" rIns="109728" anchor="ctr"/>
          <a:lstStyle>
            <a:lvl1pPr marL="0" indent="0" algn="thaiDist">
              <a:buFontTx/>
              <a:buNone/>
              <a:defRPr sz="1100">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endParaRPr lang="en-US" dirty="0"/>
          </a:p>
        </p:txBody>
      </p:sp>
      <p:sp>
        <p:nvSpPr>
          <p:cNvPr id="35" name="Text Placeholder 30"/>
          <p:cNvSpPr>
            <a:spLocks noGrp="1"/>
          </p:cNvSpPr>
          <p:nvPr>
            <p:ph type="body" sz="quarter" idx="27"/>
          </p:nvPr>
        </p:nvSpPr>
        <p:spPr>
          <a:xfrm>
            <a:off x="961628" y="4107445"/>
            <a:ext cx="4387276" cy="429006"/>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1" fmla="*/ 395785 w 3367585"/>
              <a:gd name="connsiteY0-2" fmla="*/ 0 h 1676400"/>
              <a:gd name="connsiteX1-3" fmla="*/ 3367585 w 3367585"/>
              <a:gd name="connsiteY1-4" fmla="*/ 0 h 1676400"/>
              <a:gd name="connsiteX2-5" fmla="*/ 3367585 w 3367585"/>
              <a:gd name="connsiteY2-6" fmla="*/ 1676400 h 1676400"/>
              <a:gd name="connsiteX3-7" fmla="*/ 0 w 3367585"/>
              <a:gd name="connsiteY3-8" fmla="*/ 1676400 h 1676400"/>
              <a:gd name="connsiteX4-9" fmla="*/ 395785 w 3367585"/>
              <a:gd name="connsiteY4-10" fmla="*/ 0 h 1676400"/>
              <a:gd name="connsiteX0-11" fmla="*/ 395785 w 3367585"/>
              <a:gd name="connsiteY0-12" fmla="*/ 0 h 1676400"/>
              <a:gd name="connsiteX1-13" fmla="*/ 3367585 w 3367585"/>
              <a:gd name="connsiteY1-14" fmla="*/ 0 h 1676400"/>
              <a:gd name="connsiteX2-15" fmla="*/ 3162869 w 3367585"/>
              <a:gd name="connsiteY2-16" fmla="*/ 1676400 h 1676400"/>
              <a:gd name="connsiteX3-17" fmla="*/ 0 w 3367585"/>
              <a:gd name="connsiteY3-18" fmla="*/ 1676400 h 1676400"/>
              <a:gd name="connsiteX4-19" fmla="*/ 395785 w 3367585"/>
              <a:gd name="connsiteY4-20" fmla="*/ 0 h 1676400"/>
              <a:gd name="connsiteX0-21" fmla="*/ 395785 w 3367585"/>
              <a:gd name="connsiteY0-22" fmla="*/ 0 h 1676400"/>
              <a:gd name="connsiteX1-23" fmla="*/ 3367585 w 3367585"/>
              <a:gd name="connsiteY1-24" fmla="*/ 0 h 1676400"/>
              <a:gd name="connsiteX2-25" fmla="*/ 3067335 w 3367585"/>
              <a:gd name="connsiteY2-26" fmla="*/ 1676400 h 1676400"/>
              <a:gd name="connsiteX3-27" fmla="*/ 0 w 3367585"/>
              <a:gd name="connsiteY3-28" fmla="*/ 1676400 h 1676400"/>
              <a:gd name="connsiteX4-29" fmla="*/ 395785 w 3367585"/>
              <a:gd name="connsiteY4-30" fmla="*/ 0 h 1676400"/>
              <a:gd name="connsiteX0-31" fmla="*/ 463900 w 3435700"/>
              <a:gd name="connsiteY0-32" fmla="*/ 0 h 1676400"/>
              <a:gd name="connsiteX1-33" fmla="*/ 3435700 w 3435700"/>
              <a:gd name="connsiteY1-34" fmla="*/ 0 h 1676400"/>
              <a:gd name="connsiteX2-35" fmla="*/ 3135450 w 3435700"/>
              <a:gd name="connsiteY2-36" fmla="*/ 1676400 h 1676400"/>
              <a:gd name="connsiteX3-37" fmla="*/ 0 w 3435700"/>
              <a:gd name="connsiteY3-38" fmla="*/ 1676400 h 1676400"/>
              <a:gd name="connsiteX4-39" fmla="*/ 463900 w 3435700"/>
              <a:gd name="connsiteY4-40" fmla="*/ 0 h 1676400"/>
              <a:gd name="connsiteX0-41" fmla="*/ 463900 w 3435700"/>
              <a:gd name="connsiteY0-42" fmla="*/ 0 h 1688189"/>
              <a:gd name="connsiteX1-43" fmla="*/ 3435700 w 3435700"/>
              <a:gd name="connsiteY1-44" fmla="*/ 0 h 1688189"/>
              <a:gd name="connsiteX2-45" fmla="*/ 3080958 w 3435700"/>
              <a:gd name="connsiteY2-46" fmla="*/ 1688189 h 1688189"/>
              <a:gd name="connsiteX3-47" fmla="*/ 0 w 3435700"/>
              <a:gd name="connsiteY3-48" fmla="*/ 1676400 h 1688189"/>
              <a:gd name="connsiteX4-49" fmla="*/ 463900 w 3435700"/>
              <a:gd name="connsiteY4-50" fmla="*/ 0 h 1688189"/>
              <a:gd name="connsiteX0-51" fmla="*/ 463900 w 3435700"/>
              <a:gd name="connsiteY0-52" fmla="*/ 0 h 1676400"/>
              <a:gd name="connsiteX1-53" fmla="*/ 3435700 w 3435700"/>
              <a:gd name="connsiteY1-54" fmla="*/ 0 h 1676400"/>
              <a:gd name="connsiteX2-55" fmla="*/ 3108205 w 3435700"/>
              <a:gd name="connsiteY2-56" fmla="*/ 1676400 h 1676400"/>
              <a:gd name="connsiteX3-57" fmla="*/ 0 w 3435700"/>
              <a:gd name="connsiteY3-58" fmla="*/ 1676400 h 1676400"/>
              <a:gd name="connsiteX4-59" fmla="*/ 463900 w 3435700"/>
              <a:gd name="connsiteY4-60" fmla="*/ 0 h 1676400"/>
              <a:gd name="connsiteX0-61" fmla="*/ 14338 w 2986138"/>
              <a:gd name="connsiteY0-62" fmla="*/ 0 h 1676400"/>
              <a:gd name="connsiteX1-63" fmla="*/ 2986138 w 2986138"/>
              <a:gd name="connsiteY1-64" fmla="*/ 0 h 1676400"/>
              <a:gd name="connsiteX2-65" fmla="*/ 2658643 w 2986138"/>
              <a:gd name="connsiteY2-66" fmla="*/ 1676400 h 1676400"/>
              <a:gd name="connsiteX3-67" fmla="*/ 0 w 2986138"/>
              <a:gd name="connsiteY3-68" fmla="*/ 1676400 h 1676400"/>
              <a:gd name="connsiteX4-69" fmla="*/ 14338 w 2986138"/>
              <a:gd name="connsiteY4-70" fmla="*/ 0 h 1676400"/>
              <a:gd name="connsiteX0-71" fmla="*/ 715 w 2972515"/>
              <a:gd name="connsiteY0-72" fmla="*/ 0 h 1676400"/>
              <a:gd name="connsiteX1-73" fmla="*/ 2972515 w 2972515"/>
              <a:gd name="connsiteY1-74" fmla="*/ 0 h 1676400"/>
              <a:gd name="connsiteX2-75" fmla="*/ 2645020 w 2972515"/>
              <a:gd name="connsiteY2-76" fmla="*/ 1676400 h 1676400"/>
              <a:gd name="connsiteX3-77" fmla="*/ 0 w 2972515"/>
              <a:gd name="connsiteY3-78" fmla="*/ 1676400 h 1676400"/>
              <a:gd name="connsiteX4-79" fmla="*/ 715 w 2972515"/>
              <a:gd name="connsiteY4-80" fmla="*/ 0 h 1676400"/>
              <a:gd name="connsiteX0-81" fmla="*/ 715 w 2972515"/>
              <a:gd name="connsiteY0-82" fmla="*/ 0 h 1688189"/>
              <a:gd name="connsiteX1-83" fmla="*/ 2972515 w 2972515"/>
              <a:gd name="connsiteY1-84" fmla="*/ 0 h 1688189"/>
              <a:gd name="connsiteX2-85" fmla="*/ 2958353 w 2972515"/>
              <a:gd name="connsiteY2-86" fmla="*/ 1688189 h 1688189"/>
              <a:gd name="connsiteX3-87" fmla="*/ 0 w 2972515"/>
              <a:gd name="connsiteY3-88" fmla="*/ 1676400 h 1688189"/>
              <a:gd name="connsiteX4-89" fmla="*/ 715 w 2972515"/>
              <a:gd name="connsiteY4-90" fmla="*/ 0 h 1688189"/>
              <a:gd name="connsiteX0-91" fmla="*/ 715 w 2985600"/>
              <a:gd name="connsiteY0-92" fmla="*/ 0 h 1676401"/>
              <a:gd name="connsiteX1-93" fmla="*/ 2972515 w 2985600"/>
              <a:gd name="connsiteY1-94" fmla="*/ 0 h 1676401"/>
              <a:gd name="connsiteX2-95" fmla="*/ 2985600 w 2985600"/>
              <a:gd name="connsiteY2-96" fmla="*/ 1676401 h 1676401"/>
              <a:gd name="connsiteX3-97" fmla="*/ 0 w 2985600"/>
              <a:gd name="connsiteY3-98" fmla="*/ 1676400 h 1676401"/>
              <a:gd name="connsiteX4-99" fmla="*/ 715 w 2985600"/>
              <a:gd name="connsiteY4-100" fmla="*/ 0 h 1676401"/>
              <a:gd name="connsiteX0-101" fmla="*/ 715 w 2985600"/>
              <a:gd name="connsiteY0-102" fmla="*/ 0 h 1676400"/>
              <a:gd name="connsiteX1-103" fmla="*/ 2972515 w 2985600"/>
              <a:gd name="connsiteY1-104" fmla="*/ 0 h 1676400"/>
              <a:gd name="connsiteX2-105" fmla="*/ 2985600 w 2985600"/>
              <a:gd name="connsiteY2-106" fmla="*/ 1664612 h 1676400"/>
              <a:gd name="connsiteX3-107" fmla="*/ 0 w 2985600"/>
              <a:gd name="connsiteY3-108" fmla="*/ 1676400 h 1676400"/>
              <a:gd name="connsiteX4-109" fmla="*/ 715 w 2985600"/>
              <a:gd name="connsiteY4-110" fmla="*/ 0 h 1676400"/>
              <a:gd name="connsiteX0-111" fmla="*/ 715 w 3012846"/>
              <a:gd name="connsiteY0-112" fmla="*/ 0 h 1688190"/>
              <a:gd name="connsiteX1-113" fmla="*/ 2972515 w 3012846"/>
              <a:gd name="connsiteY1-114" fmla="*/ 0 h 1688190"/>
              <a:gd name="connsiteX2-115" fmla="*/ 3012846 w 3012846"/>
              <a:gd name="connsiteY2-116" fmla="*/ 1688190 h 1688190"/>
              <a:gd name="connsiteX3-117" fmla="*/ 0 w 3012846"/>
              <a:gd name="connsiteY3-118" fmla="*/ 1676400 h 1688190"/>
              <a:gd name="connsiteX4-119" fmla="*/ 715 w 3012846"/>
              <a:gd name="connsiteY4-120" fmla="*/ 0 h 1688190"/>
              <a:gd name="connsiteX0-121" fmla="*/ 715 w 2972515"/>
              <a:gd name="connsiteY0-122" fmla="*/ 0 h 1676400"/>
              <a:gd name="connsiteX1-123" fmla="*/ 2972515 w 2972515"/>
              <a:gd name="connsiteY1-124" fmla="*/ 0 h 1676400"/>
              <a:gd name="connsiteX2-125" fmla="*/ 2971977 w 2972515"/>
              <a:gd name="connsiteY2-126" fmla="*/ 1664612 h 1676400"/>
              <a:gd name="connsiteX3-127" fmla="*/ 0 w 2972515"/>
              <a:gd name="connsiteY3-128" fmla="*/ 1676400 h 1676400"/>
              <a:gd name="connsiteX4-129" fmla="*/ 715 w 2972515"/>
              <a:gd name="connsiteY4-130" fmla="*/ 0 h 1676400"/>
              <a:gd name="connsiteX0-131" fmla="*/ 715 w 2972515"/>
              <a:gd name="connsiteY0-132" fmla="*/ 0 h 1676402"/>
              <a:gd name="connsiteX1-133" fmla="*/ 2972515 w 2972515"/>
              <a:gd name="connsiteY1-134" fmla="*/ 0 h 1676402"/>
              <a:gd name="connsiteX2-135" fmla="*/ 2971977 w 2972515"/>
              <a:gd name="connsiteY2-136" fmla="*/ 1676402 h 1676402"/>
              <a:gd name="connsiteX3-137" fmla="*/ 0 w 2972515"/>
              <a:gd name="connsiteY3-138" fmla="*/ 1676400 h 1676402"/>
              <a:gd name="connsiteX4-139" fmla="*/ 715 w 2972515"/>
              <a:gd name="connsiteY4-140" fmla="*/ 0 h 16764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91440" rIns="109728" anchor="ctr"/>
          <a:lstStyle>
            <a:lvl1pPr marL="0" indent="0" algn="thaiDist">
              <a:buFontTx/>
              <a:buNone/>
              <a:defRPr sz="1100">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endParaRPr lang="en-US" dirty="0"/>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5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1000"/>
                                        <p:tgtEl>
                                          <p:spTgt spid="17"/>
                                        </p:tgtEl>
                                      </p:cBhvr>
                                    </p:animEffect>
                                  </p:childTnLst>
                                </p:cTn>
                              </p:par>
                              <p:par>
                                <p:cTn id="8" presetID="22" presetClass="entr" presetSubtype="8" fill="hold" grpId="0" nodeType="withEffect">
                                  <p:stCondLst>
                                    <p:cond delay="75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850"/>
                                        <p:tgtEl>
                                          <p:spTgt spid="15"/>
                                        </p:tgtEl>
                                      </p:cBhvr>
                                    </p:animEffect>
                                  </p:childTnLst>
                                </p:cTn>
                              </p:par>
                              <p:par>
                                <p:cTn id="11" presetID="22" presetClass="entr" presetSubtype="2" fill="hold" grpId="0" nodeType="withEffect">
                                  <p:stCondLst>
                                    <p:cond delay="1250"/>
                                  </p:stCondLst>
                                  <p:childTnLst>
                                    <p:set>
                                      <p:cBhvr>
                                        <p:cTn id="12" dur="1" fill="hold">
                                          <p:stCondLst>
                                            <p:cond delay="0"/>
                                          </p:stCondLst>
                                        </p:cTn>
                                        <p:tgtEl>
                                          <p:spTgt spid="18"/>
                                        </p:tgtEl>
                                        <p:attrNameLst>
                                          <p:attrName>style.visibility</p:attrName>
                                        </p:attrNameLst>
                                      </p:cBhvr>
                                      <p:to>
                                        <p:strVal val="visible"/>
                                      </p:to>
                                    </p:set>
                                    <p:animEffect transition="in" filter="wipe(right)">
                                      <p:cBhvr>
                                        <p:cTn id="13" dur="500"/>
                                        <p:tgtEl>
                                          <p:spTgt spid="18"/>
                                        </p:tgtEl>
                                      </p:cBhvr>
                                    </p:animEffect>
                                  </p:childTnLst>
                                </p:cTn>
                              </p:par>
                              <p:par>
                                <p:cTn id="14" presetID="22" presetClass="entr" presetSubtype="1" fill="hold" grpId="0" nodeType="withEffect">
                                  <p:stCondLst>
                                    <p:cond delay="1500"/>
                                  </p:stCondLst>
                                  <p:childTnLst>
                                    <p:set>
                                      <p:cBhvr>
                                        <p:cTn id="15" dur="1" fill="hold">
                                          <p:stCondLst>
                                            <p:cond delay="0"/>
                                          </p:stCondLst>
                                        </p:cTn>
                                        <p:tgtEl>
                                          <p:spTgt spid="19"/>
                                        </p:tgtEl>
                                        <p:attrNameLst>
                                          <p:attrName>style.visibility</p:attrName>
                                        </p:attrNameLst>
                                      </p:cBhvr>
                                      <p:to>
                                        <p:strVal val="visible"/>
                                      </p:to>
                                    </p:set>
                                    <p:animEffect transition="in" filter="wipe(up)">
                                      <p:cBhvr>
                                        <p:cTn id="16" dur="500"/>
                                        <p:tgtEl>
                                          <p:spTgt spid="19"/>
                                        </p:tgtEl>
                                      </p:cBhvr>
                                    </p:animEffect>
                                  </p:childTnLst>
                                </p:cTn>
                              </p:par>
                            </p:childTnLst>
                          </p:cTn>
                        </p:par>
                        <p:par>
                          <p:cTn id="17" fill="hold">
                            <p:stCondLst>
                              <p:cond delay="125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750"/>
                                        <p:tgtEl>
                                          <p:spTgt spid="1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750"/>
                                        <p:tgtEl>
                                          <p:spTgt spid="13"/>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750"/>
                                        <p:tgtEl>
                                          <p:spTgt spid="21"/>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350"/>
                                        <p:tgtEl>
                                          <p:spTgt spid="11"/>
                                        </p:tgtEl>
                                      </p:cBhvr>
                                    </p:animEffect>
                                  </p:childTnLst>
                                </p:cTn>
                              </p:par>
                              <p:par>
                                <p:cTn id="31" presetID="22" presetClass="entr" presetSubtype="1" fill="hold" grpId="0" nodeType="withEffect">
                                  <p:stCondLst>
                                    <p:cond delay="50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par>
                                <p:cTn id="34" presetID="22" presetClass="entr" presetSubtype="8" fill="hold" grpId="0" nodeType="withEffect">
                                  <p:stCondLst>
                                    <p:cond delay="75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750"/>
                                        <p:tgtEl>
                                          <p:spTgt spid="3"/>
                                        </p:tgtEl>
                                      </p:cBhvr>
                                    </p:animEffect>
                                  </p:childTnLst>
                                </p:cTn>
                              </p:par>
                            </p:childTnLst>
                          </p:cTn>
                        </p:par>
                        <p:par>
                          <p:cTn id="37" fill="hold">
                            <p:stCondLst>
                              <p:cond delay="3250"/>
                            </p:stCondLst>
                            <p:childTnLst>
                              <p:par>
                                <p:cTn id="38" presetID="22" presetClass="entr" presetSubtype="8" fill="hold" nodeType="afterEffect">
                                  <p:stCondLst>
                                    <p:cond delay="500"/>
                                  </p:stCondLst>
                                  <p:childTnLst>
                                    <p:set>
                                      <p:cBhvr>
                                        <p:cTn id="39" dur="1" fill="hold">
                                          <p:stCondLst>
                                            <p:cond delay="0"/>
                                          </p:stCondLst>
                                        </p:cTn>
                                        <p:tgtEl>
                                          <p:spTgt spid="26"/>
                                        </p:tgtEl>
                                        <p:attrNameLst>
                                          <p:attrName>style.visibility</p:attrName>
                                        </p:attrNameLst>
                                      </p:cBhvr>
                                      <p:to>
                                        <p:strVal val="visible"/>
                                      </p:to>
                                    </p:set>
                                    <p:animEffect transition="in" filter="wipe(left)">
                                      <p:cBhvr>
                                        <p:cTn id="40" dur="500"/>
                                        <p:tgtEl>
                                          <p:spTgt spid="26"/>
                                        </p:tgtEl>
                                      </p:cBhvr>
                                    </p:animEffect>
                                  </p:childTnLst>
                                </p:cTn>
                              </p:par>
                            </p:childTnLst>
                          </p:cTn>
                        </p:par>
                        <p:par>
                          <p:cTn id="41" fill="hold">
                            <p:stCondLst>
                              <p:cond delay="4250"/>
                            </p:stCondLst>
                            <p:childTnLst>
                              <p:par>
                                <p:cTn id="42" presetID="22" presetClass="entr" presetSubtype="4" fill="hold" grpId="0" nodeType="afterEffect">
                                  <p:stCondLst>
                                    <p:cond delay="250"/>
                                  </p:stCondLst>
                                  <p:childTnLst>
                                    <p:set>
                                      <p:cBhvr>
                                        <p:cTn id="43" dur="1" fill="hold">
                                          <p:stCondLst>
                                            <p:cond delay="0"/>
                                          </p:stCondLst>
                                        </p:cTn>
                                        <p:tgtEl>
                                          <p:spTgt spid="25">
                                            <p:txEl>
                                              <p:pRg st="0" end="0"/>
                                            </p:txEl>
                                          </p:spTgt>
                                        </p:tgtEl>
                                        <p:attrNameLst>
                                          <p:attrName>style.visibility</p:attrName>
                                        </p:attrNameLst>
                                      </p:cBhvr>
                                      <p:to>
                                        <p:strVal val="visible"/>
                                      </p:to>
                                    </p:set>
                                    <p:animEffect transition="in" filter="wipe(down)">
                                      <p:cBhvr>
                                        <p:cTn id="44" dur="750"/>
                                        <p:tgtEl>
                                          <p:spTgt spid="25">
                                            <p:txEl>
                                              <p:pRg st="0" end="0"/>
                                            </p:txEl>
                                          </p:spTgt>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32">
                                            <p:txEl>
                                              <p:pRg st="0" end="0"/>
                                            </p:txEl>
                                          </p:spTgt>
                                        </p:tgtEl>
                                        <p:attrNameLst>
                                          <p:attrName>style.visibility</p:attrName>
                                        </p:attrNameLst>
                                      </p:cBhvr>
                                      <p:to>
                                        <p:strVal val="visible"/>
                                      </p:to>
                                    </p:set>
                                    <p:animEffect transition="in" filter="wipe(left)">
                                      <p:cBhvr>
                                        <p:cTn id="47" dur="750"/>
                                        <p:tgtEl>
                                          <p:spTgt spid="32">
                                            <p:txEl>
                                              <p:pRg st="0" end="0"/>
                                            </p:txEl>
                                          </p:spTgt>
                                        </p:tgtEl>
                                      </p:cBhvr>
                                    </p:animEffect>
                                  </p:childTnLst>
                                </p:cTn>
                              </p:par>
                              <p:par>
                                <p:cTn id="48" presetID="22" presetClass="entr" presetSubtype="8" fill="hold" grpId="0" nodeType="withEffect">
                                  <p:stCondLst>
                                    <p:cond delay="500"/>
                                  </p:stCondLst>
                                  <p:childTnLst>
                                    <p:set>
                                      <p:cBhvr>
                                        <p:cTn id="49" dur="1" fill="hold">
                                          <p:stCondLst>
                                            <p:cond delay="0"/>
                                          </p:stCondLst>
                                        </p:cTn>
                                        <p:tgtEl>
                                          <p:spTgt spid="33">
                                            <p:txEl>
                                              <p:pRg st="0" end="0"/>
                                            </p:txEl>
                                          </p:spTgt>
                                        </p:tgtEl>
                                        <p:attrNameLst>
                                          <p:attrName>style.visibility</p:attrName>
                                        </p:attrNameLst>
                                      </p:cBhvr>
                                      <p:to>
                                        <p:strVal val="visible"/>
                                      </p:to>
                                    </p:set>
                                    <p:animEffect transition="in" filter="wipe(left)">
                                      <p:cBhvr>
                                        <p:cTn id="50" dur="750"/>
                                        <p:tgtEl>
                                          <p:spTgt spid="33">
                                            <p:txEl>
                                              <p:pRg st="0" end="0"/>
                                            </p:txEl>
                                          </p:spTgt>
                                        </p:tgtEl>
                                      </p:cBhvr>
                                    </p:animEffect>
                                  </p:childTnLst>
                                </p:cTn>
                              </p:par>
                              <p:par>
                                <p:cTn id="51" presetID="22" presetClass="entr" presetSubtype="8" fill="hold" grpId="0" nodeType="withEffect">
                                  <p:stCondLst>
                                    <p:cond delay="1000"/>
                                  </p:stCondLst>
                                  <p:childTnLst>
                                    <p:set>
                                      <p:cBhvr>
                                        <p:cTn id="52" dur="1" fill="hold">
                                          <p:stCondLst>
                                            <p:cond delay="0"/>
                                          </p:stCondLst>
                                        </p:cTn>
                                        <p:tgtEl>
                                          <p:spTgt spid="34">
                                            <p:txEl>
                                              <p:pRg st="0" end="0"/>
                                            </p:txEl>
                                          </p:spTgt>
                                        </p:tgtEl>
                                        <p:attrNameLst>
                                          <p:attrName>style.visibility</p:attrName>
                                        </p:attrNameLst>
                                      </p:cBhvr>
                                      <p:to>
                                        <p:strVal val="visible"/>
                                      </p:to>
                                    </p:set>
                                    <p:animEffect transition="in" filter="wipe(left)">
                                      <p:cBhvr>
                                        <p:cTn id="53" dur="750"/>
                                        <p:tgtEl>
                                          <p:spTgt spid="34">
                                            <p:txEl>
                                              <p:pRg st="0" end="0"/>
                                            </p:txEl>
                                          </p:spTgt>
                                        </p:tgtEl>
                                      </p:cBhvr>
                                    </p:animEffect>
                                  </p:childTnLst>
                                </p:cTn>
                              </p:par>
                              <p:par>
                                <p:cTn id="54" presetID="22" presetClass="entr" presetSubtype="8" fill="hold" grpId="0" nodeType="withEffect">
                                  <p:stCondLst>
                                    <p:cond delay="1500"/>
                                  </p:stCondLst>
                                  <p:childTnLst>
                                    <p:set>
                                      <p:cBhvr>
                                        <p:cTn id="55" dur="1" fill="hold">
                                          <p:stCondLst>
                                            <p:cond delay="0"/>
                                          </p:stCondLst>
                                        </p:cTn>
                                        <p:tgtEl>
                                          <p:spTgt spid="35">
                                            <p:txEl>
                                              <p:pRg st="0" end="0"/>
                                            </p:txEl>
                                          </p:spTgt>
                                        </p:tgtEl>
                                        <p:attrNameLst>
                                          <p:attrName>style.visibility</p:attrName>
                                        </p:attrNameLst>
                                      </p:cBhvr>
                                      <p:to>
                                        <p:strVal val="visible"/>
                                      </p:to>
                                    </p:set>
                                    <p:animEffect transition="in" filter="wipe(left)">
                                      <p:cBhvr>
                                        <p:cTn id="56" dur="75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animBg="1"/>
      <p:bldP spid="21" grpId="0" animBg="1"/>
      <p:bldP spid="25" grpId="0" build="p">
        <p:tmplLst>
          <p:tmpl lvl="0">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2000"/>
                        <p:tgtEl>
                          <p:spTgt spid="25"/>
                        </p:tgtEl>
                      </p:cBhvr>
                    </p:animEffect>
                  </p:childTnLst>
                </p:cTn>
              </p:par>
            </p:tnLst>
          </p:tmpl>
          <p:tmpl lvl="1">
            <p:tnLst>
              <p:par>
                <p:cTn presetID="22" presetClass="entr" presetSubtype="4" fill="hold" nodeType="afterEffect">
                  <p:stCondLst>
                    <p:cond delay="250"/>
                  </p:stCondLst>
                  <p:childTnLst>
                    <p:set>
                      <p:cBhvr>
                        <p:cTn dur="1" fill="hold">
                          <p:stCondLst>
                            <p:cond delay="0"/>
                          </p:stCondLst>
                        </p:cTn>
                        <p:tgtEl>
                          <p:spTgt spid="25"/>
                        </p:tgtEl>
                        <p:attrNameLst>
                          <p:attrName>style.visibility</p:attrName>
                        </p:attrNameLst>
                      </p:cBhvr>
                      <p:to>
                        <p:strVal val="visible"/>
                      </p:to>
                    </p:set>
                    <p:animEffect transition="in" filter="wipe(down)">
                      <p:cBhvr>
                        <p:cTn dur="750"/>
                        <p:tgtEl>
                          <p:spTgt spid="25"/>
                        </p:tgtEl>
                      </p:cBhvr>
                    </p:animEffect>
                  </p:childTnLst>
                </p:cTn>
              </p:par>
            </p:tnLst>
          </p:tmpl>
        </p:tmplLst>
      </p:bldP>
      <p:bldP spid="10" grpId="0" animBg="1"/>
      <p:bldP spid="12" grpId="0" animBg="1"/>
      <p:bldP spid="11" grpId="0" animBg="1"/>
      <p:bldP spid="15" grpId="0" animBg="1"/>
      <p:bldP spid="18" grpId="0" animBg="1"/>
      <p:bldP spid="19" grpId="0" animBg="1"/>
      <p:bldP spid="17" grpId="0" animBg="1"/>
      <p:bldP spid="32" grpId="0" build="p">
        <p:tmplLst>
          <p:tmpl lvl="1">
            <p:tnLst>
              <p:par>
                <p:cTn presetID="22" presetClass="entr" presetSubtype="8"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750"/>
                        <p:tgtEl>
                          <p:spTgt spid="32"/>
                        </p:tgtEl>
                      </p:cBhvr>
                    </p:animEffect>
                  </p:childTnLst>
                </p:cTn>
              </p:par>
            </p:tnLst>
          </p:tmpl>
        </p:tmplLst>
      </p:bldP>
      <p:bldP spid="33" grpId="0" build="p">
        <p:tmplLst>
          <p:tmpl lvl="1">
            <p:tnLst>
              <p:par>
                <p:cTn presetID="22" presetClass="entr" presetSubtype="8"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Effect transition="in" filter="wipe(left)">
                      <p:cBhvr>
                        <p:cTn dur="750"/>
                        <p:tgtEl>
                          <p:spTgt spid="33"/>
                        </p:tgtEl>
                      </p:cBhvr>
                    </p:animEffect>
                  </p:childTnLst>
                </p:cTn>
              </p:par>
            </p:tnLst>
          </p:tmpl>
        </p:tmplLst>
      </p:bldP>
      <p:bldP spid="34" grpId="0" build="p">
        <p:tmplLst>
          <p:tmpl lvl="1">
            <p:tnLst>
              <p:par>
                <p:cTn presetID="22" presetClass="entr" presetSubtype="8" fill="hold" nodeType="withEffect">
                  <p:stCondLst>
                    <p:cond delay="1000"/>
                  </p:stCondLst>
                  <p:childTnLst>
                    <p:set>
                      <p:cBhvr>
                        <p:cTn dur="1" fill="hold">
                          <p:stCondLst>
                            <p:cond delay="0"/>
                          </p:stCondLst>
                        </p:cTn>
                        <p:tgtEl>
                          <p:spTgt spid="34"/>
                        </p:tgtEl>
                        <p:attrNameLst>
                          <p:attrName>style.visibility</p:attrName>
                        </p:attrNameLst>
                      </p:cBhvr>
                      <p:to>
                        <p:strVal val="visible"/>
                      </p:to>
                    </p:set>
                    <p:animEffect transition="in" filter="wipe(left)">
                      <p:cBhvr>
                        <p:cTn dur="750"/>
                        <p:tgtEl>
                          <p:spTgt spid="34"/>
                        </p:tgtEl>
                      </p:cBhvr>
                    </p:animEffect>
                  </p:childTnLst>
                </p:cTn>
              </p:par>
            </p:tnLst>
          </p:tmpl>
        </p:tmplLst>
      </p:bldP>
      <p:bldP spid="35" grpId="0" build="p">
        <p:tmplLst>
          <p:tmpl lvl="1">
            <p:tnLst>
              <p:par>
                <p:cTn presetID="22" presetClass="entr" presetSubtype="8" fill="hold" nodeType="withEffect">
                  <p:stCondLst>
                    <p:cond delay="1500"/>
                  </p:stCondLst>
                  <p:childTnLst>
                    <p:set>
                      <p:cBhvr>
                        <p:cTn dur="1" fill="hold">
                          <p:stCondLst>
                            <p:cond delay="0"/>
                          </p:stCondLst>
                        </p:cTn>
                        <p:tgtEl>
                          <p:spTgt spid="35"/>
                        </p:tgtEl>
                        <p:attrNameLst>
                          <p:attrName>style.visibility</p:attrName>
                        </p:attrNameLst>
                      </p:cBhvr>
                      <p:to>
                        <p:strVal val="visible"/>
                      </p:to>
                    </p:set>
                    <p:animEffect transition="in" filter="wipe(left)">
                      <p:cBhvr>
                        <p:cTn dur="750"/>
                        <p:tgtEl>
                          <p:spTgt spid="35"/>
                        </p:tgtEl>
                      </p:cBhvr>
                    </p:animEffect>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2_Icon list">
    <p:spTree>
      <p:nvGrpSpPr>
        <p:cNvPr id="1" name=""/>
        <p:cNvGrpSpPr/>
        <p:nvPr/>
      </p:nvGrpSpPr>
      <p:grpSpPr>
        <a:xfrm>
          <a:off x="0" y="0"/>
          <a:ext cx="0" cy="0"/>
          <a:chOff x="0" y="0"/>
          <a:chExt cx="0" cy="0"/>
        </a:xfrm>
      </p:grpSpPr>
      <p:sp>
        <p:nvSpPr>
          <p:cNvPr id="31" name="Slide Number Placeholder 5"/>
          <p:cNvSpPr>
            <a:spLocks noGrp="1"/>
          </p:cNvSpPr>
          <p:nvPr>
            <p:ph type="sldNum" sz="quarter" idx="4"/>
          </p:nvPr>
        </p:nvSpPr>
        <p:spPr>
          <a:xfrm>
            <a:off x="8156448" y="4646295"/>
            <a:ext cx="237744" cy="196850"/>
          </a:xfrm>
          <a:prstGeom prst="rect">
            <a:avLst/>
          </a:prstGeom>
        </p:spPr>
        <p:txBody>
          <a:bodyPr lIns="0" tIns="18288" rIns="0" bIns="18288"/>
          <a:lstStyle>
            <a:lvl1pPr algn="ctr">
              <a:defRPr sz="800" b="1" baseline="0">
                <a:solidFill>
                  <a:schemeClr val="bg1">
                    <a:lumMod val="50000"/>
                  </a:schemeClr>
                </a:solidFill>
                <a:latin typeface="Roboto" panose="02000000000000000000" pitchFamily="2" charset="0"/>
                <a:ea typeface="Roboto" panose="02000000000000000000" pitchFamily="2" charset="0"/>
              </a:defRPr>
            </a:lvl1pPr>
          </a:lstStyle>
          <a:p>
            <a:fld id="{0AA277DB-22BF-421D-A9E4-4650984A941D}" type="slidenum">
              <a:rPr lang="en-US" smtClean="0"/>
            </a:fld>
            <a:endParaRPr lang="en-US" dirty="0"/>
          </a:p>
        </p:txBody>
      </p:sp>
      <p:sp>
        <p:nvSpPr>
          <p:cNvPr id="13" name="Rectangle 9"/>
          <p:cNvSpPr/>
          <p:nvPr userDrawn="1"/>
        </p:nvSpPr>
        <p:spPr>
          <a:xfrm>
            <a:off x="5815391" y="4775294"/>
            <a:ext cx="3331027" cy="369904"/>
          </a:xfrm>
          <a:custGeom>
            <a:avLst/>
            <a:gdLst>
              <a:gd name="connsiteX0" fmla="*/ 0 w 1828800"/>
              <a:gd name="connsiteY0" fmla="*/ 0 h 1572768"/>
              <a:gd name="connsiteX1" fmla="*/ 1828800 w 1828800"/>
              <a:gd name="connsiteY1" fmla="*/ 0 h 1572768"/>
              <a:gd name="connsiteX2" fmla="*/ 1828800 w 1828800"/>
              <a:gd name="connsiteY2" fmla="*/ 1572768 h 1572768"/>
              <a:gd name="connsiteX3" fmla="*/ 0 w 1828800"/>
              <a:gd name="connsiteY3" fmla="*/ 1572768 h 1572768"/>
              <a:gd name="connsiteX4" fmla="*/ 0 w 1828800"/>
              <a:gd name="connsiteY4" fmla="*/ 0 h 1572768"/>
              <a:gd name="connsiteX0-1" fmla="*/ 403761 w 2232561"/>
              <a:gd name="connsiteY0-2" fmla="*/ 0 h 1572768"/>
              <a:gd name="connsiteX1-3" fmla="*/ 2232561 w 2232561"/>
              <a:gd name="connsiteY1-4" fmla="*/ 0 h 1572768"/>
              <a:gd name="connsiteX2-5" fmla="*/ 2232561 w 2232561"/>
              <a:gd name="connsiteY2-6" fmla="*/ 1572768 h 1572768"/>
              <a:gd name="connsiteX3-7" fmla="*/ 0 w 2232561"/>
              <a:gd name="connsiteY3-8" fmla="*/ 1525267 h 1572768"/>
              <a:gd name="connsiteX4-9" fmla="*/ 403761 w 2232561"/>
              <a:gd name="connsiteY4-10" fmla="*/ 0 h 1572768"/>
              <a:gd name="connsiteX0-11" fmla="*/ 391886 w 2220686"/>
              <a:gd name="connsiteY0-12" fmla="*/ 0 h 1572768"/>
              <a:gd name="connsiteX1-13" fmla="*/ 2220686 w 2220686"/>
              <a:gd name="connsiteY1-14" fmla="*/ 0 h 1572768"/>
              <a:gd name="connsiteX2-15" fmla="*/ 2220686 w 2220686"/>
              <a:gd name="connsiteY2-16" fmla="*/ 1572768 h 1572768"/>
              <a:gd name="connsiteX3-17" fmla="*/ 0 w 2220686"/>
              <a:gd name="connsiteY3-18" fmla="*/ 1560893 h 1572768"/>
              <a:gd name="connsiteX4-19" fmla="*/ 391886 w 2220686"/>
              <a:gd name="connsiteY4-20" fmla="*/ 0 h 1572768"/>
              <a:gd name="connsiteX0-21" fmla="*/ 391886 w 2220686"/>
              <a:gd name="connsiteY0-22" fmla="*/ 0 h 1560893"/>
              <a:gd name="connsiteX1-23" fmla="*/ 2220686 w 2220686"/>
              <a:gd name="connsiteY1-24" fmla="*/ 0 h 1560893"/>
              <a:gd name="connsiteX2-25" fmla="*/ 2220686 w 2220686"/>
              <a:gd name="connsiteY2-26" fmla="*/ 1537142 h 1560893"/>
              <a:gd name="connsiteX3-27" fmla="*/ 0 w 2220686"/>
              <a:gd name="connsiteY3-28" fmla="*/ 1560893 h 1560893"/>
              <a:gd name="connsiteX4-29" fmla="*/ 391886 w 2220686"/>
              <a:gd name="connsiteY4-30" fmla="*/ 0 h 1560893"/>
              <a:gd name="connsiteX0-31" fmla="*/ 391886 w 2244436"/>
              <a:gd name="connsiteY0-32" fmla="*/ 0 h 1560893"/>
              <a:gd name="connsiteX1-33" fmla="*/ 2220686 w 2244436"/>
              <a:gd name="connsiteY1-34" fmla="*/ 0 h 1560893"/>
              <a:gd name="connsiteX2-35" fmla="*/ 2244436 w 2244436"/>
              <a:gd name="connsiteY2-36" fmla="*/ 1560893 h 1560893"/>
              <a:gd name="connsiteX3-37" fmla="*/ 0 w 2244436"/>
              <a:gd name="connsiteY3-38" fmla="*/ 1560893 h 1560893"/>
              <a:gd name="connsiteX4-39" fmla="*/ 391886 w 2244436"/>
              <a:gd name="connsiteY4-40" fmla="*/ 0 h 1560893"/>
              <a:gd name="connsiteX0-41" fmla="*/ 391886 w 2232560"/>
              <a:gd name="connsiteY0-42" fmla="*/ 0 h 1560893"/>
              <a:gd name="connsiteX1-43" fmla="*/ 2220686 w 2232560"/>
              <a:gd name="connsiteY1-44" fmla="*/ 0 h 1560893"/>
              <a:gd name="connsiteX2-45" fmla="*/ 2232560 w 2232560"/>
              <a:gd name="connsiteY2-46" fmla="*/ 1537142 h 1560893"/>
              <a:gd name="connsiteX3-47" fmla="*/ 0 w 2232560"/>
              <a:gd name="connsiteY3-48" fmla="*/ 1560893 h 1560893"/>
              <a:gd name="connsiteX4-49" fmla="*/ 391886 w 2232560"/>
              <a:gd name="connsiteY4-50" fmla="*/ 0 h 1560893"/>
              <a:gd name="connsiteX0-51" fmla="*/ 391886 w 2220686"/>
              <a:gd name="connsiteY0-52" fmla="*/ 0 h 1560893"/>
              <a:gd name="connsiteX1-53" fmla="*/ 2220686 w 2220686"/>
              <a:gd name="connsiteY1-54" fmla="*/ 0 h 1560893"/>
              <a:gd name="connsiteX2-55" fmla="*/ 2220685 w 2220686"/>
              <a:gd name="connsiteY2-56" fmla="*/ 1560893 h 1560893"/>
              <a:gd name="connsiteX3-57" fmla="*/ 0 w 2220686"/>
              <a:gd name="connsiteY3-58" fmla="*/ 1560893 h 1560893"/>
              <a:gd name="connsiteX4-59" fmla="*/ 391886 w 2220686"/>
              <a:gd name="connsiteY4-60" fmla="*/ 0 h 1560893"/>
              <a:gd name="connsiteX0-61" fmla="*/ 415636 w 2244436"/>
              <a:gd name="connsiteY0-62" fmla="*/ 0 h 1560893"/>
              <a:gd name="connsiteX1-63" fmla="*/ 2244436 w 2244436"/>
              <a:gd name="connsiteY1-64" fmla="*/ 0 h 1560893"/>
              <a:gd name="connsiteX2-65" fmla="*/ 2244435 w 2244436"/>
              <a:gd name="connsiteY2-66" fmla="*/ 1560893 h 1560893"/>
              <a:gd name="connsiteX3-67" fmla="*/ 0 w 2244436"/>
              <a:gd name="connsiteY3-68" fmla="*/ 1549017 h 1560893"/>
              <a:gd name="connsiteX4-69" fmla="*/ 415636 w 2244436"/>
              <a:gd name="connsiteY4-70" fmla="*/ 0 h 1560893"/>
              <a:gd name="connsiteX0-71" fmla="*/ 415636 w 2244436"/>
              <a:gd name="connsiteY0-72" fmla="*/ 0 h 1549017"/>
              <a:gd name="connsiteX1-73" fmla="*/ 2244436 w 2244436"/>
              <a:gd name="connsiteY1-74" fmla="*/ 0 h 1549017"/>
              <a:gd name="connsiteX2-75" fmla="*/ 2244435 w 2244436"/>
              <a:gd name="connsiteY2-76" fmla="*/ 1537143 h 1549017"/>
              <a:gd name="connsiteX3-77" fmla="*/ 0 w 2244436"/>
              <a:gd name="connsiteY3-78" fmla="*/ 1549017 h 1549017"/>
              <a:gd name="connsiteX4-79" fmla="*/ 415636 w 2244436"/>
              <a:gd name="connsiteY4-80" fmla="*/ 0 h 1549017"/>
              <a:gd name="connsiteX0-81" fmla="*/ 415636 w 2244436"/>
              <a:gd name="connsiteY0-82" fmla="*/ 0 h 1560894"/>
              <a:gd name="connsiteX1-83" fmla="*/ 2244436 w 2244436"/>
              <a:gd name="connsiteY1-84" fmla="*/ 0 h 1560894"/>
              <a:gd name="connsiteX2-85" fmla="*/ 2244435 w 2244436"/>
              <a:gd name="connsiteY2-86" fmla="*/ 1560894 h 1560894"/>
              <a:gd name="connsiteX3-87" fmla="*/ 0 w 2244436"/>
              <a:gd name="connsiteY3-88" fmla="*/ 1549017 h 1560894"/>
              <a:gd name="connsiteX4-89" fmla="*/ 415636 w 2244436"/>
              <a:gd name="connsiteY4-90" fmla="*/ 0 h 1560894"/>
              <a:gd name="connsiteX0-91" fmla="*/ 415636 w 2244436"/>
              <a:gd name="connsiteY0-92" fmla="*/ 0 h 1549019"/>
              <a:gd name="connsiteX1-93" fmla="*/ 2244436 w 2244436"/>
              <a:gd name="connsiteY1-94" fmla="*/ 0 h 1549019"/>
              <a:gd name="connsiteX2-95" fmla="*/ 2244435 w 2244436"/>
              <a:gd name="connsiteY2-96" fmla="*/ 1549019 h 1549019"/>
              <a:gd name="connsiteX3-97" fmla="*/ 0 w 2244436"/>
              <a:gd name="connsiteY3-98" fmla="*/ 1549017 h 1549019"/>
              <a:gd name="connsiteX4-99" fmla="*/ 415636 w 2244436"/>
              <a:gd name="connsiteY4-100" fmla="*/ 0 h 1549019"/>
              <a:gd name="connsiteX0-101" fmla="*/ 214246 w 2244436"/>
              <a:gd name="connsiteY0-102" fmla="*/ 0 h 1572769"/>
              <a:gd name="connsiteX1-103" fmla="*/ 2244436 w 2244436"/>
              <a:gd name="connsiteY1-104" fmla="*/ 23750 h 1572769"/>
              <a:gd name="connsiteX2-105" fmla="*/ 2244435 w 2244436"/>
              <a:gd name="connsiteY2-106" fmla="*/ 1572769 h 1572769"/>
              <a:gd name="connsiteX3-107" fmla="*/ 0 w 2244436"/>
              <a:gd name="connsiteY3-108" fmla="*/ 1572767 h 1572769"/>
              <a:gd name="connsiteX4-109" fmla="*/ 214246 w 2244436"/>
              <a:gd name="connsiteY4-110" fmla="*/ 0 h 1572769"/>
              <a:gd name="connsiteX0-111" fmla="*/ 214246 w 2244436"/>
              <a:gd name="connsiteY0-112" fmla="*/ 0 h 1549019"/>
              <a:gd name="connsiteX1-113" fmla="*/ 2244436 w 2244436"/>
              <a:gd name="connsiteY1-114" fmla="*/ 0 h 1549019"/>
              <a:gd name="connsiteX2-115" fmla="*/ 2244435 w 2244436"/>
              <a:gd name="connsiteY2-116" fmla="*/ 1549019 h 1549019"/>
              <a:gd name="connsiteX3-117" fmla="*/ 0 w 2244436"/>
              <a:gd name="connsiteY3-118" fmla="*/ 1549017 h 1549019"/>
              <a:gd name="connsiteX4-119" fmla="*/ 214246 w 2244436"/>
              <a:gd name="connsiteY4-120" fmla="*/ 0 h 1549019"/>
              <a:gd name="connsiteX0-121" fmla="*/ 203647 w 2244436"/>
              <a:gd name="connsiteY0-122" fmla="*/ 23750 h 1549019"/>
              <a:gd name="connsiteX1-123" fmla="*/ 2244436 w 2244436"/>
              <a:gd name="connsiteY1-124" fmla="*/ 0 h 1549019"/>
              <a:gd name="connsiteX2-125" fmla="*/ 2244435 w 2244436"/>
              <a:gd name="connsiteY2-126" fmla="*/ 1549019 h 1549019"/>
              <a:gd name="connsiteX3-127" fmla="*/ 0 w 2244436"/>
              <a:gd name="connsiteY3-128" fmla="*/ 1549017 h 1549019"/>
              <a:gd name="connsiteX4-129" fmla="*/ 203647 w 2244436"/>
              <a:gd name="connsiteY4-130" fmla="*/ 23750 h 1549019"/>
              <a:gd name="connsiteX0-131" fmla="*/ 214246 w 2244436"/>
              <a:gd name="connsiteY0-132" fmla="*/ 0 h 1572771"/>
              <a:gd name="connsiteX1-133" fmla="*/ 2244436 w 2244436"/>
              <a:gd name="connsiteY1-134" fmla="*/ 23752 h 1572771"/>
              <a:gd name="connsiteX2-135" fmla="*/ 2244435 w 2244436"/>
              <a:gd name="connsiteY2-136" fmla="*/ 1572771 h 1572771"/>
              <a:gd name="connsiteX3-137" fmla="*/ 0 w 2244436"/>
              <a:gd name="connsiteY3-138" fmla="*/ 1572769 h 1572771"/>
              <a:gd name="connsiteX4-139" fmla="*/ 214246 w 2244436"/>
              <a:gd name="connsiteY4-140" fmla="*/ 0 h 1572771"/>
              <a:gd name="connsiteX0-141" fmla="*/ 193048 w 2244436"/>
              <a:gd name="connsiteY0-142" fmla="*/ 23750 h 1549019"/>
              <a:gd name="connsiteX1-143" fmla="*/ 2244436 w 2244436"/>
              <a:gd name="connsiteY1-144" fmla="*/ 0 h 1549019"/>
              <a:gd name="connsiteX2-145" fmla="*/ 2244435 w 2244436"/>
              <a:gd name="connsiteY2-146" fmla="*/ 1549019 h 1549019"/>
              <a:gd name="connsiteX3-147" fmla="*/ 0 w 2244436"/>
              <a:gd name="connsiteY3-148" fmla="*/ 1549017 h 1549019"/>
              <a:gd name="connsiteX4-149" fmla="*/ 193048 w 2244436"/>
              <a:gd name="connsiteY4-150" fmla="*/ 23750 h 1549019"/>
              <a:gd name="connsiteX0-151" fmla="*/ 214246 w 2244436"/>
              <a:gd name="connsiteY0-152" fmla="*/ 0 h 1572771"/>
              <a:gd name="connsiteX1-153" fmla="*/ 2244436 w 2244436"/>
              <a:gd name="connsiteY1-154" fmla="*/ 23752 h 1572771"/>
              <a:gd name="connsiteX2-155" fmla="*/ 2244435 w 2244436"/>
              <a:gd name="connsiteY2-156" fmla="*/ 1572771 h 1572771"/>
              <a:gd name="connsiteX3-157" fmla="*/ 0 w 2244436"/>
              <a:gd name="connsiteY3-158" fmla="*/ 1572769 h 1572771"/>
              <a:gd name="connsiteX4-159" fmla="*/ 214246 w 2244436"/>
              <a:gd name="connsiteY4-160" fmla="*/ 0 h 1572771"/>
              <a:gd name="connsiteX0-161" fmla="*/ 224846 w 2244436"/>
              <a:gd name="connsiteY0-162" fmla="*/ 0 h 1549021"/>
              <a:gd name="connsiteX1-163" fmla="*/ 2244436 w 2244436"/>
              <a:gd name="connsiteY1-164" fmla="*/ 2 h 1549021"/>
              <a:gd name="connsiteX2-165" fmla="*/ 2244435 w 2244436"/>
              <a:gd name="connsiteY2-166" fmla="*/ 1549021 h 1549021"/>
              <a:gd name="connsiteX3-167" fmla="*/ 0 w 2244436"/>
              <a:gd name="connsiteY3-168" fmla="*/ 1549019 h 1549021"/>
              <a:gd name="connsiteX4-169" fmla="*/ 224846 w 2244436"/>
              <a:gd name="connsiteY4-170" fmla="*/ 0 h 1549021"/>
              <a:gd name="connsiteX0-171" fmla="*/ 203648 w 2223238"/>
              <a:gd name="connsiteY0-172" fmla="*/ 0 h 1549021"/>
              <a:gd name="connsiteX1-173" fmla="*/ 2223238 w 2223238"/>
              <a:gd name="connsiteY1-174" fmla="*/ 2 h 1549021"/>
              <a:gd name="connsiteX2-175" fmla="*/ 2223237 w 2223238"/>
              <a:gd name="connsiteY2-176" fmla="*/ 1549021 h 1549021"/>
              <a:gd name="connsiteX3-177" fmla="*/ 0 w 2223238"/>
              <a:gd name="connsiteY3-178" fmla="*/ 1525267 h 1549021"/>
              <a:gd name="connsiteX4-179" fmla="*/ 203648 w 2223238"/>
              <a:gd name="connsiteY4-180" fmla="*/ 0 h 1549021"/>
              <a:gd name="connsiteX0-181" fmla="*/ 75602 w 2095192"/>
              <a:gd name="connsiteY0-182" fmla="*/ 0 h 1572765"/>
              <a:gd name="connsiteX1-183" fmla="*/ 2095192 w 2095192"/>
              <a:gd name="connsiteY1-184" fmla="*/ 2 h 1572765"/>
              <a:gd name="connsiteX2-185" fmla="*/ 2095191 w 2095192"/>
              <a:gd name="connsiteY2-186" fmla="*/ 1549021 h 1572765"/>
              <a:gd name="connsiteX3-187" fmla="*/ 0 w 2095192"/>
              <a:gd name="connsiteY3-188" fmla="*/ 1572765 h 1572765"/>
              <a:gd name="connsiteX4-189" fmla="*/ 75602 w 2095192"/>
              <a:gd name="connsiteY4-190" fmla="*/ 0 h 1572765"/>
              <a:gd name="connsiteX0-191" fmla="*/ 80137 w 2095192"/>
              <a:gd name="connsiteY0-192" fmla="*/ 0 h 1572765"/>
              <a:gd name="connsiteX1-193" fmla="*/ 2095192 w 2095192"/>
              <a:gd name="connsiteY1-194" fmla="*/ 2 h 1572765"/>
              <a:gd name="connsiteX2-195" fmla="*/ 2095191 w 2095192"/>
              <a:gd name="connsiteY2-196" fmla="*/ 1549021 h 1572765"/>
              <a:gd name="connsiteX3-197" fmla="*/ 0 w 2095192"/>
              <a:gd name="connsiteY3-198" fmla="*/ 1572765 h 1572765"/>
              <a:gd name="connsiteX4-199" fmla="*/ 80137 w 2095192"/>
              <a:gd name="connsiteY4-200" fmla="*/ 0 h 1572765"/>
              <a:gd name="connsiteX0-201" fmla="*/ 65020 w 2080075"/>
              <a:gd name="connsiteY0-202" fmla="*/ 0 h 1572765"/>
              <a:gd name="connsiteX1-203" fmla="*/ 2080075 w 2080075"/>
              <a:gd name="connsiteY1-204" fmla="*/ 2 h 1572765"/>
              <a:gd name="connsiteX2-205" fmla="*/ 2080074 w 2080075"/>
              <a:gd name="connsiteY2-206" fmla="*/ 1549021 h 1572765"/>
              <a:gd name="connsiteX3-207" fmla="*/ 0 w 2080075"/>
              <a:gd name="connsiteY3-208" fmla="*/ 1572765 h 1572765"/>
              <a:gd name="connsiteX4-209" fmla="*/ 65020 w 2080075"/>
              <a:gd name="connsiteY4-210" fmla="*/ 0 h 1572765"/>
              <a:gd name="connsiteX0-211" fmla="*/ 68044 w 2080075"/>
              <a:gd name="connsiteY0-212" fmla="*/ 0 h 1572765"/>
              <a:gd name="connsiteX1-213" fmla="*/ 2080075 w 2080075"/>
              <a:gd name="connsiteY1-214" fmla="*/ 2 h 1572765"/>
              <a:gd name="connsiteX2-215" fmla="*/ 2080074 w 2080075"/>
              <a:gd name="connsiteY2-216" fmla="*/ 1549021 h 1572765"/>
              <a:gd name="connsiteX3-217" fmla="*/ 0 w 2080075"/>
              <a:gd name="connsiteY3-218" fmla="*/ 1572765 h 1572765"/>
              <a:gd name="connsiteX4-219" fmla="*/ 68044 w 2080075"/>
              <a:gd name="connsiteY4-220" fmla="*/ 0 h 1572765"/>
              <a:gd name="connsiteX0-221" fmla="*/ 68044 w 2081586"/>
              <a:gd name="connsiteY0-222" fmla="*/ 0 h 1580018"/>
              <a:gd name="connsiteX1-223" fmla="*/ 2080075 w 2081586"/>
              <a:gd name="connsiteY1-224" fmla="*/ 2 h 1580018"/>
              <a:gd name="connsiteX2-225" fmla="*/ 2081586 w 2081586"/>
              <a:gd name="connsiteY2-226" fmla="*/ 1580018 h 1580018"/>
              <a:gd name="connsiteX3-227" fmla="*/ 0 w 2081586"/>
              <a:gd name="connsiteY3-228" fmla="*/ 1572765 h 1580018"/>
              <a:gd name="connsiteX4-229" fmla="*/ 68044 w 2081586"/>
              <a:gd name="connsiteY4-230" fmla="*/ 0 h 15800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081586" h="1580018">
                <a:moveTo>
                  <a:pt x="68044" y="0"/>
                </a:moveTo>
                <a:lnTo>
                  <a:pt x="2080075" y="2"/>
                </a:lnTo>
                <a:cubicBezTo>
                  <a:pt x="2080075" y="520300"/>
                  <a:pt x="2081586" y="1059720"/>
                  <a:pt x="2081586" y="1580018"/>
                </a:cubicBezTo>
                <a:lnTo>
                  <a:pt x="0" y="1572765"/>
                </a:lnTo>
                <a:lnTo>
                  <a:pt x="68044"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Picture Placeholder 2"/>
          <p:cNvSpPr>
            <a:spLocks noGrp="1"/>
          </p:cNvSpPr>
          <p:nvPr>
            <p:ph type="pic" sz="quarter" idx="14"/>
          </p:nvPr>
        </p:nvSpPr>
        <p:spPr>
          <a:xfrm>
            <a:off x="5921056" y="2428875"/>
            <a:ext cx="3222943" cy="2350008"/>
          </a:xfrm>
          <a:custGeom>
            <a:avLst/>
            <a:gdLst>
              <a:gd name="connsiteX0" fmla="*/ 0 w 3222943"/>
              <a:gd name="connsiteY0" fmla="*/ 0 h 2346325"/>
              <a:gd name="connsiteX1" fmla="*/ 3222943 w 3222943"/>
              <a:gd name="connsiteY1" fmla="*/ 0 h 2346325"/>
              <a:gd name="connsiteX2" fmla="*/ 3222943 w 3222943"/>
              <a:gd name="connsiteY2" fmla="*/ 2346325 h 2346325"/>
              <a:gd name="connsiteX3" fmla="*/ 0 w 3222943"/>
              <a:gd name="connsiteY3" fmla="*/ 2346325 h 2346325"/>
              <a:gd name="connsiteX4" fmla="*/ 0 w 3222943"/>
              <a:gd name="connsiteY4" fmla="*/ 0 h 2346325"/>
              <a:gd name="connsiteX0-1" fmla="*/ 680484 w 3222943"/>
              <a:gd name="connsiteY0-2" fmla="*/ 0 h 2346325"/>
              <a:gd name="connsiteX1-3" fmla="*/ 3222943 w 3222943"/>
              <a:gd name="connsiteY1-4" fmla="*/ 0 h 2346325"/>
              <a:gd name="connsiteX2-5" fmla="*/ 3222943 w 3222943"/>
              <a:gd name="connsiteY2-6" fmla="*/ 2346325 h 2346325"/>
              <a:gd name="connsiteX3-7" fmla="*/ 0 w 3222943"/>
              <a:gd name="connsiteY3-8" fmla="*/ 2346325 h 2346325"/>
              <a:gd name="connsiteX4-9" fmla="*/ 680484 w 3222943"/>
              <a:gd name="connsiteY4-10" fmla="*/ 0 h 234632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222943" h="2346325">
                <a:moveTo>
                  <a:pt x="680484" y="0"/>
                </a:moveTo>
                <a:lnTo>
                  <a:pt x="3222943" y="0"/>
                </a:lnTo>
                <a:lnTo>
                  <a:pt x="3222943" y="2346325"/>
                </a:lnTo>
                <a:lnTo>
                  <a:pt x="0" y="2346325"/>
                </a:lnTo>
                <a:lnTo>
                  <a:pt x="680484" y="0"/>
                </a:lnTo>
                <a:close/>
              </a:path>
            </a:pathLst>
          </a:custGeom>
          <a:solidFill>
            <a:srgbClr val="CBCBCB"/>
          </a:solidFill>
        </p:spPr>
        <p:txBody>
          <a:bodyPr anchor="ctr"/>
          <a:lstStyle>
            <a:lvl1pPr algn="ctr">
              <a:defRPr sz="1200"/>
            </a:lvl1pPr>
          </a:lstStyle>
          <a:p>
            <a:endParaRPr lang="en-US" dirty="0"/>
          </a:p>
        </p:txBody>
      </p:sp>
      <p:sp>
        <p:nvSpPr>
          <p:cNvPr id="21" name="Picture Placeholder 2"/>
          <p:cNvSpPr>
            <a:spLocks noGrp="1"/>
          </p:cNvSpPr>
          <p:nvPr>
            <p:ph type="pic" sz="quarter" idx="15"/>
          </p:nvPr>
        </p:nvSpPr>
        <p:spPr>
          <a:xfrm>
            <a:off x="-9144" y="0"/>
            <a:ext cx="7040881" cy="1572768"/>
          </a:xfrm>
          <a:custGeom>
            <a:avLst/>
            <a:gdLst>
              <a:gd name="connsiteX0" fmla="*/ 0 w 7054850"/>
              <a:gd name="connsiteY0" fmla="*/ 0 h 1584326"/>
              <a:gd name="connsiteX1" fmla="*/ 7054850 w 7054850"/>
              <a:gd name="connsiteY1" fmla="*/ 0 h 1584326"/>
              <a:gd name="connsiteX2" fmla="*/ 7054850 w 7054850"/>
              <a:gd name="connsiteY2" fmla="*/ 1584326 h 1584326"/>
              <a:gd name="connsiteX3" fmla="*/ 0 w 7054850"/>
              <a:gd name="connsiteY3" fmla="*/ 1584326 h 1584326"/>
              <a:gd name="connsiteX4" fmla="*/ 0 w 7054850"/>
              <a:gd name="connsiteY4" fmla="*/ 0 h 1584326"/>
              <a:gd name="connsiteX0-1" fmla="*/ 0 w 7054850"/>
              <a:gd name="connsiteY0-2" fmla="*/ 0 h 1584326"/>
              <a:gd name="connsiteX1-3" fmla="*/ 7054850 w 7054850"/>
              <a:gd name="connsiteY1-4" fmla="*/ 0 h 1584326"/>
              <a:gd name="connsiteX2-5" fmla="*/ 6587018 w 7054850"/>
              <a:gd name="connsiteY2-6" fmla="*/ 1584326 h 1584326"/>
              <a:gd name="connsiteX3-7" fmla="*/ 0 w 7054850"/>
              <a:gd name="connsiteY3-8" fmla="*/ 1584326 h 1584326"/>
              <a:gd name="connsiteX4-9" fmla="*/ 0 w 7054850"/>
              <a:gd name="connsiteY4-10" fmla="*/ 0 h 1584326"/>
              <a:gd name="connsiteX0-11" fmla="*/ 0 w 7065482"/>
              <a:gd name="connsiteY0-12" fmla="*/ 0 h 1584326"/>
              <a:gd name="connsiteX1-13" fmla="*/ 7065482 w 7065482"/>
              <a:gd name="connsiteY1-14" fmla="*/ 0 h 1584326"/>
              <a:gd name="connsiteX2-15" fmla="*/ 6587018 w 7065482"/>
              <a:gd name="connsiteY2-16" fmla="*/ 1584326 h 1584326"/>
              <a:gd name="connsiteX3-17" fmla="*/ 0 w 7065482"/>
              <a:gd name="connsiteY3-18" fmla="*/ 1584326 h 1584326"/>
              <a:gd name="connsiteX4-19" fmla="*/ 0 w 7065482"/>
              <a:gd name="connsiteY4-20" fmla="*/ 0 h 1584326"/>
              <a:gd name="connsiteX0-21" fmla="*/ 0 w 7054850"/>
              <a:gd name="connsiteY0-22" fmla="*/ 0 h 1584326"/>
              <a:gd name="connsiteX1-23" fmla="*/ 7054850 w 7054850"/>
              <a:gd name="connsiteY1-24" fmla="*/ 0 h 1584326"/>
              <a:gd name="connsiteX2-25" fmla="*/ 6587018 w 7054850"/>
              <a:gd name="connsiteY2-26" fmla="*/ 1584326 h 1584326"/>
              <a:gd name="connsiteX3-27" fmla="*/ 0 w 7054850"/>
              <a:gd name="connsiteY3-28" fmla="*/ 1584326 h 1584326"/>
              <a:gd name="connsiteX4-29" fmla="*/ 0 w 7054850"/>
              <a:gd name="connsiteY4-30" fmla="*/ 0 h 1584326"/>
              <a:gd name="connsiteX0-31" fmla="*/ 0 w 7044218"/>
              <a:gd name="connsiteY0-32" fmla="*/ 0 h 1584326"/>
              <a:gd name="connsiteX1-33" fmla="*/ 7044218 w 7044218"/>
              <a:gd name="connsiteY1-34" fmla="*/ 0 h 1584326"/>
              <a:gd name="connsiteX2-35" fmla="*/ 6587018 w 7044218"/>
              <a:gd name="connsiteY2-36" fmla="*/ 1584326 h 1584326"/>
              <a:gd name="connsiteX3-37" fmla="*/ 0 w 7044218"/>
              <a:gd name="connsiteY3-38" fmla="*/ 1584326 h 1584326"/>
              <a:gd name="connsiteX4-39" fmla="*/ 0 w 7044218"/>
              <a:gd name="connsiteY4-40" fmla="*/ 0 h 1584326"/>
              <a:gd name="connsiteX0-41" fmla="*/ 0 w 7044218"/>
              <a:gd name="connsiteY0-42" fmla="*/ 0 h 1584326"/>
              <a:gd name="connsiteX1-43" fmla="*/ 7044218 w 7044218"/>
              <a:gd name="connsiteY1-44" fmla="*/ 0 h 1584326"/>
              <a:gd name="connsiteX2-45" fmla="*/ 6587018 w 7044218"/>
              <a:gd name="connsiteY2-46" fmla="*/ 1584326 h 1584326"/>
              <a:gd name="connsiteX3-47" fmla="*/ 0 w 7044218"/>
              <a:gd name="connsiteY3-48" fmla="*/ 1584326 h 1584326"/>
              <a:gd name="connsiteX4-49" fmla="*/ 0 w 7044218"/>
              <a:gd name="connsiteY4-50" fmla="*/ 0 h 1584326"/>
              <a:gd name="connsiteX0-51" fmla="*/ 0 w 7044218"/>
              <a:gd name="connsiteY0-52" fmla="*/ 0 h 1584326"/>
              <a:gd name="connsiteX1-53" fmla="*/ 7044218 w 7044218"/>
              <a:gd name="connsiteY1-54" fmla="*/ 0 h 1584326"/>
              <a:gd name="connsiteX2-55" fmla="*/ 6565078 w 7044218"/>
              <a:gd name="connsiteY2-56" fmla="*/ 1584326 h 1584326"/>
              <a:gd name="connsiteX3-57" fmla="*/ 0 w 7044218"/>
              <a:gd name="connsiteY3-58" fmla="*/ 1584326 h 1584326"/>
              <a:gd name="connsiteX4-59" fmla="*/ 0 w 7044218"/>
              <a:gd name="connsiteY4-60" fmla="*/ 0 h 1584326"/>
              <a:gd name="connsiteX0-61" fmla="*/ 0 w 7029591"/>
              <a:gd name="connsiteY0-62" fmla="*/ 0 h 1584326"/>
              <a:gd name="connsiteX1-63" fmla="*/ 7029591 w 7029591"/>
              <a:gd name="connsiteY1-64" fmla="*/ 7455 h 1584326"/>
              <a:gd name="connsiteX2-65" fmla="*/ 6565078 w 7029591"/>
              <a:gd name="connsiteY2-66" fmla="*/ 1584326 h 1584326"/>
              <a:gd name="connsiteX3-67" fmla="*/ 0 w 7029591"/>
              <a:gd name="connsiteY3-68" fmla="*/ 1584326 h 1584326"/>
              <a:gd name="connsiteX4-69" fmla="*/ 0 w 7029591"/>
              <a:gd name="connsiteY4-70" fmla="*/ 0 h 1584326"/>
              <a:gd name="connsiteX0-71" fmla="*/ 0 w 7038204"/>
              <a:gd name="connsiteY0-72" fmla="*/ 0 h 1584326"/>
              <a:gd name="connsiteX1-73" fmla="*/ 7038204 w 7038204"/>
              <a:gd name="connsiteY1-74" fmla="*/ 7455 h 1584326"/>
              <a:gd name="connsiteX2-75" fmla="*/ 6565078 w 7038204"/>
              <a:gd name="connsiteY2-76" fmla="*/ 1584326 h 1584326"/>
              <a:gd name="connsiteX3-77" fmla="*/ 0 w 7038204"/>
              <a:gd name="connsiteY3-78" fmla="*/ 1584326 h 1584326"/>
              <a:gd name="connsiteX4-79" fmla="*/ 0 w 7038204"/>
              <a:gd name="connsiteY4-80" fmla="*/ 0 h 1584326"/>
              <a:gd name="connsiteX0-81" fmla="*/ 0 w 7038204"/>
              <a:gd name="connsiteY0-82" fmla="*/ 0 h 1584326"/>
              <a:gd name="connsiteX1-83" fmla="*/ 7038204 w 7038204"/>
              <a:gd name="connsiteY1-84" fmla="*/ 7455 h 1584326"/>
              <a:gd name="connsiteX2-85" fmla="*/ 6573692 w 7038204"/>
              <a:gd name="connsiteY2-86" fmla="*/ 1584326 h 1584326"/>
              <a:gd name="connsiteX3-87" fmla="*/ 0 w 7038204"/>
              <a:gd name="connsiteY3-88" fmla="*/ 1584326 h 1584326"/>
              <a:gd name="connsiteX4-89" fmla="*/ 0 w 7038204"/>
              <a:gd name="connsiteY4-90" fmla="*/ 0 h 1584326"/>
              <a:gd name="connsiteX0-91" fmla="*/ 0 w 7029592"/>
              <a:gd name="connsiteY0-92" fmla="*/ 0 h 1584326"/>
              <a:gd name="connsiteX1-93" fmla="*/ 7029592 w 7029592"/>
              <a:gd name="connsiteY1-94" fmla="*/ 7455 h 1584326"/>
              <a:gd name="connsiteX2-95" fmla="*/ 6573692 w 7029592"/>
              <a:gd name="connsiteY2-96" fmla="*/ 1584326 h 1584326"/>
              <a:gd name="connsiteX3-97" fmla="*/ 0 w 7029592"/>
              <a:gd name="connsiteY3-98" fmla="*/ 1584326 h 1584326"/>
              <a:gd name="connsiteX4-99" fmla="*/ 0 w 7029592"/>
              <a:gd name="connsiteY4-100" fmla="*/ 0 h 158432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029592" h="1584326">
                <a:moveTo>
                  <a:pt x="0" y="0"/>
                </a:moveTo>
                <a:lnTo>
                  <a:pt x="7029592" y="7455"/>
                </a:lnTo>
                <a:lnTo>
                  <a:pt x="6573692" y="1584326"/>
                </a:lnTo>
                <a:lnTo>
                  <a:pt x="0" y="1584326"/>
                </a:lnTo>
                <a:lnTo>
                  <a:pt x="0" y="0"/>
                </a:lnTo>
                <a:close/>
              </a:path>
            </a:pathLst>
          </a:custGeom>
          <a:solidFill>
            <a:srgbClr val="EB2429"/>
          </a:solidFill>
        </p:spPr>
        <p:txBody>
          <a:bodyPr anchor="ctr"/>
          <a:lstStyle>
            <a:lvl1pPr algn="ctr">
              <a:defRPr sz="1200"/>
            </a:lvl1pPr>
          </a:lstStyle>
          <a:p>
            <a:endParaRPr lang="en-US" dirty="0"/>
          </a:p>
        </p:txBody>
      </p:sp>
      <p:sp>
        <p:nvSpPr>
          <p:cNvPr id="25" name="Text Placeholder 23"/>
          <p:cNvSpPr>
            <a:spLocks noGrp="1"/>
          </p:cNvSpPr>
          <p:nvPr>
            <p:ph type="body" sz="quarter" idx="44" hasCustomPrompt="1"/>
          </p:nvPr>
        </p:nvSpPr>
        <p:spPr>
          <a:xfrm>
            <a:off x="365743" y="1930980"/>
            <a:ext cx="3457122" cy="457890"/>
          </a:xfrm>
          <a:prstGeom prst="rect">
            <a:avLst/>
          </a:prstGeom>
          <a:noFill/>
        </p:spPr>
        <p:txBody>
          <a:bodyPr lIns="85293" tIns="42646" rIns="85293" bIns="42646">
            <a:noAutofit/>
          </a:bodyPr>
          <a:lstStyle>
            <a:lvl1pPr marL="0" indent="0" algn="l">
              <a:spcBef>
                <a:spcPts val="0"/>
              </a:spcBef>
              <a:buNone/>
              <a:defRPr sz="2800" b="0" spc="-100" baseline="0">
                <a:solidFill>
                  <a:srgbClr val="EB2429"/>
                </a:solidFill>
                <a:effectLst/>
                <a:latin typeface="+mj-lt"/>
                <a:ea typeface="Roboto" panose="02000000000000000000"/>
                <a:cs typeface="Homizio" pitchFamily="2" charset="0"/>
              </a:defRPr>
            </a:lvl1pPr>
          </a:lstStyle>
          <a:p>
            <a:pPr lvl="0"/>
            <a:r>
              <a:rPr lang="en-US" dirty="0"/>
              <a:t>ICON LIST SAMPLE</a:t>
            </a:r>
            <a:endParaRPr lang="en-US" dirty="0"/>
          </a:p>
        </p:txBody>
      </p:sp>
      <p:sp>
        <p:nvSpPr>
          <p:cNvPr id="10" name="Rectangle 9"/>
          <p:cNvSpPr/>
          <p:nvPr userDrawn="1"/>
        </p:nvSpPr>
        <p:spPr>
          <a:xfrm>
            <a:off x="6899564" y="-1"/>
            <a:ext cx="2244436" cy="1549019"/>
          </a:xfrm>
          <a:custGeom>
            <a:avLst/>
            <a:gdLst>
              <a:gd name="connsiteX0" fmla="*/ 0 w 1828800"/>
              <a:gd name="connsiteY0" fmla="*/ 0 h 1572768"/>
              <a:gd name="connsiteX1" fmla="*/ 1828800 w 1828800"/>
              <a:gd name="connsiteY1" fmla="*/ 0 h 1572768"/>
              <a:gd name="connsiteX2" fmla="*/ 1828800 w 1828800"/>
              <a:gd name="connsiteY2" fmla="*/ 1572768 h 1572768"/>
              <a:gd name="connsiteX3" fmla="*/ 0 w 1828800"/>
              <a:gd name="connsiteY3" fmla="*/ 1572768 h 1572768"/>
              <a:gd name="connsiteX4" fmla="*/ 0 w 1828800"/>
              <a:gd name="connsiteY4" fmla="*/ 0 h 1572768"/>
              <a:gd name="connsiteX0-1" fmla="*/ 403761 w 2232561"/>
              <a:gd name="connsiteY0-2" fmla="*/ 0 h 1572768"/>
              <a:gd name="connsiteX1-3" fmla="*/ 2232561 w 2232561"/>
              <a:gd name="connsiteY1-4" fmla="*/ 0 h 1572768"/>
              <a:gd name="connsiteX2-5" fmla="*/ 2232561 w 2232561"/>
              <a:gd name="connsiteY2-6" fmla="*/ 1572768 h 1572768"/>
              <a:gd name="connsiteX3-7" fmla="*/ 0 w 2232561"/>
              <a:gd name="connsiteY3-8" fmla="*/ 1525267 h 1572768"/>
              <a:gd name="connsiteX4-9" fmla="*/ 403761 w 2232561"/>
              <a:gd name="connsiteY4-10" fmla="*/ 0 h 1572768"/>
              <a:gd name="connsiteX0-11" fmla="*/ 391886 w 2220686"/>
              <a:gd name="connsiteY0-12" fmla="*/ 0 h 1572768"/>
              <a:gd name="connsiteX1-13" fmla="*/ 2220686 w 2220686"/>
              <a:gd name="connsiteY1-14" fmla="*/ 0 h 1572768"/>
              <a:gd name="connsiteX2-15" fmla="*/ 2220686 w 2220686"/>
              <a:gd name="connsiteY2-16" fmla="*/ 1572768 h 1572768"/>
              <a:gd name="connsiteX3-17" fmla="*/ 0 w 2220686"/>
              <a:gd name="connsiteY3-18" fmla="*/ 1560893 h 1572768"/>
              <a:gd name="connsiteX4-19" fmla="*/ 391886 w 2220686"/>
              <a:gd name="connsiteY4-20" fmla="*/ 0 h 1572768"/>
              <a:gd name="connsiteX0-21" fmla="*/ 391886 w 2220686"/>
              <a:gd name="connsiteY0-22" fmla="*/ 0 h 1560893"/>
              <a:gd name="connsiteX1-23" fmla="*/ 2220686 w 2220686"/>
              <a:gd name="connsiteY1-24" fmla="*/ 0 h 1560893"/>
              <a:gd name="connsiteX2-25" fmla="*/ 2220686 w 2220686"/>
              <a:gd name="connsiteY2-26" fmla="*/ 1537142 h 1560893"/>
              <a:gd name="connsiteX3-27" fmla="*/ 0 w 2220686"/>
              <a:gd name="connsiteY3-28" fmla="*/ 1560893 h 1560893"/>
              <a:gd name="connsiteX4-29" fmla="*/ 391886 w 2220686"/>
              <a:gd name="connsiteY4-30" fmla="*/ 0 h 1560893"/>
              <a:gd name="connsiteX0-31" fmla="*/ 391886 w 2244436"/>
              <a:gd name="connsiteY0-32" fmla="*/ 0 h 1560893"/>
              <a:gd name="connsiteX1-33" fmla="*/ 2220686 w 2244436"/>
              <a:gd name="connsiteY1-34" fmla="*/ 0 h 1560893"/>
              <a:gd name="connsiteX2-35" fmla="*/ 2244436 w 2244436"/>
              <a:gd name="connsiteY2-36" fmla="*/ 1560893 h 1560893"/>
              <a:gd name="connsiteX3-37" fmla="*/ 0 w 2244436"/>
              <a:gd name="connsiteY3-38" fmla="*/ 1560893 h 1560893"/>
              <a:gd name="connsiteX4-39" fmla="*/ 391886 w 2244436"/>
              <a:gd name="connsiteY4-40" fmla="*/ 0 h 1560893"/>
              <a:gd name="connsiteX0-41" fmla="*/ 391886 w 2232560"/>
              <a:gd name="connsiteY0-42" fmla="*/ 0 h 1560893"/>
              <a:gd name="connsiteX1-43" fmla="*/ 2220686 w 2232560"/>
              <a:gd name="connsiteY1-44" fmla="*/ 0 h 1560893"/>
              <a:gd name="connsiteX2-45" fmla="*/ 2232560 w 2232560"/>
              <a:gd name="connsiteY2-46" fmla="*/ 1537142 h 1560893"/>
              <a:gd name="connsiteX3-47" fmla="*/ 0 w 2232560"/>
              <a:gd name="connsiteY3-48" fmla="*/ 1560893 h 1560893"/>
              <a:gd name="connsiteX4-49" fmla="*/ 391886 w 2232560"/>
              <a:gd name="connsiteY4-50" fmla="*/ 0 h 1560893"/>
              <a:gd name="connsiteX0-51" fmla="*/ 391886 w 2220686"/>
              <a:gd name="connsiteY0-52" fmla="*/ 0 h 1560893"/>
              <a:gd name="connsiteX1-53" fmla="*/ 2220686 w 2220686"/>
              <a:gd name="connsiteY1-54" fmla="*/ 0 h 1560893"/>
              <a:gd name="connsiteX2-55" fmla="*/ 2220685 w 2220686"/>
              <a:gd name="connsiteY2-56" fmla="*/ 1560893 h 1560893"/>
              <a:gd name="connsiteX3-57" fmla="*/ 0 w 2220686"/>
              <a:gd name="connsiteY3-58" fmla="*/ 1560893 h 1560893"/>
              <a:gd name="connsiteX4-59" fmla="*/ 391886 w 2220686"/>
              <a:gd name="connsiteY4-60" fmla="*/ 0 h 1560893"/>
              <a:gd name="connsiteX0-61" fmla="*/ 415636 w 2244436"/>
              <a:gd name="connsiteY0-62" fmla="*/ 0 h 1560893"/>
              <a:gd name="connsiteX1-63" fmla="*/ 2244436 w 2244436"/>
              <a:gd name="connsiteY1-64" fmla="*/ 0 h 1560893"/>
              <a:gd name="connsiteX2-65" fmla="*/ 2244435 w 2244436"/>
              <a:gd name="connsiteY2-66" fmla="*/ 1560893 h 1560893"/>
              <a:gd name="connsiteX3-67" fmla="*/ 0 w 2244436"/>
              <a:gd name="connsiteY3-68" fmla="*/ 1549017 h 1560893"/>
              <a:gd name="connsiteX4-69" fmla="*/ 415636 w 2244436"/>
              <a:gd name="connsiteY4-70" fmla="*/ 0 h 1560893"/>
              <a:gd name="connsiteX0-71" fmla="*/ 415636 w 2244436"/>
              <a:gd name="connsiteY0-72" fmla="*/ 0 h 1549017"/>
              <a:gd name="connsiteX1-73" fmla="*/ 2244436 w 2244436"/>
              <a:gd name="connsiteY1-74" fmla="*/ 0 h 1549017"/>
              <a:gd name="connsiteX2-75" fmla="*/ 2244435 w 2244436"/>
              <a:gd name="connsiteY2-76" fmla="*/ 1537143 h 1549017"/>
              <a:gd name="connsiteX3-77" fmla="*/ 0 w 2244436"/>
              <a:gd name="connsiteY3-78" fmla="*/ 1549017 h 1549017"/>
              <a:gd name="connsiteX4-79" fmla="*/ 415636 w 2244436"/>
              <a:gd name="connsiteY4-80" fmla="*/ 0 h 1549017"/>
              <a:gd name="connsiteX0-81" fmla="*/ 415636 w 2244436"/>
              <a:gd name="connsiteY0-82" fmla="*/ 0 h 1560894"/>
              <a:gd name="connsiteX1-83" fmla="*/ 2244436 w 2244436"/>
              <a:gd name="connsiteY1-84" fmla="*/ 0 h 1560894"/>
              <a:gd name="connsiteX2-85" fmla="*/ 2244435 w 2244436"/>
              <a:gd name="connsiteY2-86" fmla="*/ 1560894 h 1560894"/>
              <a:gd name="connsiteX3-87" fmla="*/ 0 w 2244436"/>
              <a:gd name="connsiteY3-88" fmla="*/ 1549017 h 1560894"/>
              <a:gd name="connsiteX4-89" fmla="*/ 415636 w 2244436"/>
              <a:gd name="connsiteY4-90" fmla="*/ 0 h 1560894"/>
              <a:gd name="connsiteX0-91" fmla="*/ 415636 w 2244436"/>
              <a:gd name="connsiteY0-92" fmla="*/ 0 h 1549019"/>
              <a:gd name="connsiteX1-93" fmla="*/ 2244436 w 2244436"/>
              <a:gd name="connsiteY1-94" fmla="*/ 0 h 1549019"/>
              <a:gd name="connsiteX2-95" fmla="*/ 2244435 w 2244436"/>
              <a:gd name="connsiteY2-96" fmla="*/ 1549019 h 1549019"/>
              <a:gd name="connsiteX3-97" fmla="*/ 0 w 2244436"/>
              <a:gd name="connsiteY3-98" fmla="*/ 1549017 h 1549019"/>
              <a:gd name="connsiteX4-99" fmla="*/ 415636 w 2244436"/>
              <a:gd name="connsiteY4-100" fmla="*/ 0 h 154901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44436" h="1549019">
                <a:moveTo>
                  <a:pt x="415636" y="0"/>
                </a:moveTo>
                <a:lnTo>
                  <a:pt x="2244436" y="0"/>
                </a:lnTo>
                <a:cubicBezTo>
                  <a:pt x="2244436" y="520298"/>
                  <a:pt x="2244435" y="1028721"/>
                  <a:pt x="2244435" y="1549019"/>
                </a:cubicBezTo>
                <a:lnTo>
                  <a:pt x="0" y="1549017"/>
                </a:lnTo>
                <a:lnTo>
                  <a:pt x="415636" y="0"/>
                </a:lnTo>
                <a:close/>
              </a:path>
            </a:pathLst>
          </a:cu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9"/>
          <p:cNvSpPr/>
          <p:nvPr userDrawn="1"/>
        </p:nvSpPr>
        <p:spPr>
          <a:xfrm>
            <a:off x="6614945" y="1620901"/>
            <a:ext cx="2529055" cy="762416"/>
          </a:xfrm>
          <a:custGeom>
            <a:avLst/>
            <a:gdLst>
              <a:gd name="connsiteX0" fmla="*/ 0 w 1828800"/>
              <a:gd name="connsiteY0" fmla="*/ 0 h 1572768"/>
              <a:gd name="connsiteX1" fmla="*/ 1828800 w 1828800"/>
              <a:gd name="connsiteY1" fmla="*/ 0 h 1572768"/>
              <a:gd name="connsiteX2" fmla="*/ 1828800 w 1828800"/>
              <a:gd name="connsiteY2" fmla="*/ 1572768 h 1572768"/>
              <a:gd name="connsiteX3" fmla="*/ 0 w 1828800"/>
              <a:gd name="connsiteY3" fmla="*/ 1572768 h 1572768"/>
              <a:gd name="connsiteX4" fmla="*/ 0 w 1828800"/>
              <a:gd name="connsiteY4" fmla="*/ 0 h 1572768"/>
              <a:gd name="connsiteX0-1" fmla="*/ 403761 w 2232561"/>
              <a:gd name="connsiteY0-2" fmla="*/ 0 h 1572768"/>
              <a:gd name="connsiteX1-3" fmla="*/ 2232561 w 2232561"/>
              <a:gd name="connsiteY1-4" fmla="*/ 0 h 1572768"/>
              <a:gd name="connsiteX2-5" fmla="*/ 2232561 w 2232561"/>
              <a:gd name="connsiteY2-6" fmla="*/ 1572768 h 1572768"/>
              <a:gd name="connsiteX3-7" fmla="*/ 0 w 2232561"/>
              <a:gd name="connsiteY3-8" fmla="*/ 1525267 h 1572768"/>
              <a:gd name="connsiteX4-9" fmla="*/ 403761 w 2232561"/>
              <a:gd name="connsiteY4-10" fmla="*/ 0 h 1572768"/>
              <a:gd name="connsiteX0-11" fmla="*/ 391886 w 2220686"/>
              <a:gd name="connsiteY0-12" fmla="*/ 0 h 1572768"/>
              <a:gd name="connsiteX1-13" fmla="*/ 2220686 w 2220686"/>
              <a:gd name="connsiteY1-14" fmla="*/ 0 h 1572768"/>
              <a:gd name="connsiteX2-15" fmla="*/ 2220686 w 2220686"/>
              <a:gd name="connsiteY2-16" fmla="*/ 1572768 h 1572768"/>
              <a:gd name="connsiteX3-17" fmla="*/ 0 w 2220686"/>
              <a:gd name="connsiteY3-18" fmla="*/ 1560893 h 1572768"/>
              <a:gd name="connsiteX4-19" fmla="*/ 391886 w 2220686"/>
              <a:gd name="connsiteY4-20" fmla="*/ 0 h 1572768"/>
              <a:gd name="connsiteX0-21" fmla="*/ 391886 w 2220686"/>
              <a:gd name="connsiteY0-22" fmla="*/ 0 h 1560893"/>
              <a:gd name="connsiteX1-23" fmla="*/ 2220686 w 2220686"/>
              <a:gd name="connsiteY1-24" fmla="*/ 0 h 1560893"/>
              <a:gd name="connsiteX2-25" fmla="*/ 2220686 w 2220686"/>
              <a:gd name="connsiteY2-26" fmla="*/ 1537142 h 1560893"/>
              <a:gd name="connsiteX3-27" fmla="*/ 0 w 2220686"/>
              <a:gd name="connsiteY3-28" fmla="*/ 1560893 h 1560893"/>
              <a:gd name="connsiteX4-29" fmla="*/ 391886 w 2220686"/>
              <a:gd name="connsiteY4-30" fmla="*/ 0 h 1560893"/>
              <a:gd name="connsiteX0-31" fmla="*/ 391886 w 2244436"/>
              <a:gd name="connsiteY0-32" fmla="*/ 0 h 1560893"/>
              <a:gd name="connsiteX1-33" fmla="*/ 2220686 w 2244436"/>
              <a:gd name="connsiteY1-34" fmla="*/ 0 h 1560893"/>
              <a:gd name="connsiteX2-35" fmla="*/ 2244436 w 2244436"/>
              <a:gd name="connsiteY2-36" fmla="*/ 1560893 h 1560893"/>
              <a:gd name="connsiteX3-37" fmla="*/ 0 w 2244436"/>
              <a:gd name="connsiteY3-38" fmla="*/ 1560893 h 1560893"/>
              <a:gd name="connsiteX4-39" fmla="*/ 391886 w 2244436"/>
              <a:gd name="connsiteY4-40" fmla="*/ 0 h 1560893"/>
              <a:gd name="connsiteX0-41" fmla="*/ 391886 w 2232560"/>
              <a:gd name="connsiteY0-42" fmla="*/ 0 h 1560893"/>
              <a:gd name="connsiteX1-43" fmla="*/ 2220686 w 2232560"/>
              <a:gd name="connsiteY1-44" fmla="*/ 0 h 1560893"/>
              <a:gd name="connsiteX2-45" fmla="*/ 2232560 w 2232560"/>
              <a:gd name="connsiteY2-46" fmla="*/ 1537142 h 1560893"/>
              <a:gd name="connsiteX3-47" fmla="*/ 0 w 2232560"/>
              <a:gd name="connsiteY3-48" fmla="*/ 1560893 h 1560893"/>
              <a:gd name="connsiteX4-49" fmla="*/ 391886 w 2232560"/>
              <a:gd name="connsiteY4-50" fmla="*/ 0 h 1560893"/>
              <a:gd name="connsiteX0-51" fmla="*/ 391886 w 2220686"/>
              <a:gd name="connsiteY0-52" fmla="*/ 0 h 1560893"/>
              <a:gd name="connsiteX1-53" fmla="*/ 2220686 w 2220686"/>
              <a:gd name="connsiteY1-54" fmla="*/ 0 h 1560893"/>
              <a:gd name="connsiteX2-55" fmla="*/ 2220685 w 2220686"/>
              <a:gd name="connsiteY2-56" fmla="*/ 1560893 h 1560893"/>
              <a:gd name="connsiteX3-57" fmla="*/ 0 w 2220686"/>
              <a:gd name="connsiteY3-58" fmla="*/ 1560893 h 1560893"/>
              <a:gd name="connsiteX4-59" fmla="*/ 391886 w 2220686"/>
              <a:gd name="connsiteY4-60" fmla="*/ 0 h 1560893"/>
              <a:gd name="connsiteX0-61" fmla="*/ 415636 w 2244436"/>
              <a:gd name="connsiteY0-62" fmla="*/ 0 h 1560893"/>
              <a:gd name="connsiteX1-63" fmla="*/ 2244436 w 2244436"/>
              <a:gd name="connsiteY1-64" fmla="*/ 0 h 1560893"/>
              <a:gd name="connsiteX2-65" fmla="*/ 2244435 w 2244436"/>
              <a:gd name="connsiteY2-66" fmla="*/ 1560893 h 1560893"/>
              <a:gd name="connsiteX3-67" fmla="*/ 0 w 2244436"/>
              <a:gd name="connsiteY3-68" fmla="*/ 1549017 h 1560893"/>
              <a:gd name="connsiteX4-69" fmla="*/ 415636 w 2244436"/>
              <a:gd name="connsiteY4-70" fmla="*/ 0 h 1560893"/>
              <a:gd name="connsiteX0-71" fmla="*/ 415636 w 2244436"/>
              <a:gd name="connsiteY0-72" fmla="*/ 0 h 1549017"/>
              <a:gd name="connsiteX1-73" fmla="*/ 2244436 w 2244436"/>
              <a:gd name="connsiteY1-74" fmla="*/ 0 h 1549017"/>
              <a:gd name="connsiteX2-75" fmla="*/ 2244435 w 2244436"/>
              <a:gd name="connsiteY2-76" fmla="*/ 1537143 h 1549017"/>
              <a:gd name="connsiteX3-77" fmla="*/ 0 w 2244436"/>
              <a:gd name="connsiteY3-78" fmla="*/ 1549017 h 1549017"/>
              <a:gd name="connsiteX4-79" fmla="*/ 415636 w 2244436"/>
              <a:gd name="connsiteY4-80" fmla="*/ 0 h 1549017"/>
              <a:gd name="connsiteX0-81" fmla="*/ 415636 w 2244436"/>
              <a:gd name="connsiteY0-82" fmla="*/ 0 h 1560894"/>
              <a:gd name="connsiteX1-83" fmla="*/ 2244436 w 2244436"/>
              <a:gd name="connsiteY1-84" fmla="*/ 0 h 1560894"/>
              <a:gd name="connsiteX2-85" fmla="*/ 2244435 w 2244436"/>
              <a:gd name="connsiteY2-86" fmla="*/ 1560894 h 1560894"/>
              <a:gd name="connsiteX3-87" fmla="*/ 0 w 2244436"/>
              <a:gd name="connsiteY3-88" fmla="*/ 1549017 h 1560894"/>
              <a:gd name="connsiteX4-89" fmla="*/ 415636 w 2244436"/>
              <a:gd name="connsiteY4-90" fmla="*/ 0 h 1560894"/>
              <a:gd name="connsiteX0-91" fmla="*/ 415636 w 2244436"/>
              <a:gd name="connsiteY0-92" fmla="*/ 0 h 1549019"/>
              <a:gd name="connsiteX1-93" fmla="*/ 2244436 w 2244436"/>
              <a:gd name="connsiteY1-94" fmla="*/ 0 h 1549019"/>
              <a:gd name="connsiteX2-95" fmla="*/ 2244435 w 2244436"/>
              <a:gd name="connsiteY2-96" fmla="*/ 1549019 h 1549019"/>
              <a:gd name="connsiteX3-97" fmla="*/ 0 w 2244436"/>
              <a:gd name="connsiteY3-98" fmla="*/ 1549017 h 1549019"/>
              <a:gd name="connsiteX4-99" fmla="*/ 415636 w 2244436"/>
              <a:gd name="connsiteY4-100" fmla="*/ 0 h 1549019"/>
              <a:gd name="connsiteX0-101" fmla="*/ 214246 w 2244436"/>
              <a:gd name="connsiteY0-102" fmla="*/ 0 h 1572769"/>
              <a:gd name="connsiteX1-103" fmla="*/ 2244436 w 2244436"/>
              <a:gd name="connsiteY1-104" fmla="*/ 23750 h 1572769"/>
              <a:gd name="connsiteX2-105" fmla="*/ 2244435 w 2244436"/>
              <a:gd name="connsiteY2-106" fmla="*/ 1572769 h 1572769"/>
              <a:gd name="connsiteX3-107" fmla="*/ 0 w 2244436"/>
              <a:gd name="connsiteY3-108" fmla="*/ 1572767 h 1572769"/>
              <a:gd name="connsiteX4-109" fmla="*/ 214246 w 2244436"/>
              <a:gd name="connsiteY4-110" fmla="*/ 0 h 1572769"/>
              <a:gd name="connsiteX0-111" fmla="*/ 214246 w 2244436"/>
              <a:gd name="connsiteY0-112" fmla="*/ 0 h 1549019"/>
              <a:gd name="connsiteX1-113" fmla="*/ 2244436 w 2244436"/>
              <a:gd name="connsiteY1-114" fmla="*/ 0 h 1549019"/>
              <a:gd name="connsiteX2-115" fmla="*/ 2244435 w 2244436"/>
              <a:gd name="connsiteY2-116" fmla="*/ 1549019 h 1549019"/>
              <a:gd name="connsiteX3-117" fmla="*/ 0 w 2244436"/>
              <a:gd name="connsiteY3-118" fmla="*/ 1549017 h 1549019"/>
              <a:gd name="connsiteX4-119" fmla="*/ 214246 w 2244436"/>
              <a:gd name="connsiteY4-120" fmla="*/ 0 h 1549019"/>
              <a:gd name="connsiteX0-121" fmla="*/ 203647 w 2244436"/>
              <a:gd name="connsiteY0-122" fmla="*/ 23750 h 1549019"/>
              <a:gd name="connsiteX1-123" fmla="*/ 2244436 w 2244436"/>
              <a:gd name="connsiteY1-124" fmla="*/ 0 h 1549019"/>
              <a:gd name="connsiteX2-125" fmla="*/ 2244435 w 2244436"/>
              <a:gd name="connsiteY2-126" fmla="*/ 1549019 h 1549019"/>
              <a:gd name="connsiteX3-127" fmla="*/ 0 w 2244436"/>
              <a:gd name="connsiteY3-128" fmla="*/ 1549017 h 1549019"/>
              <a:gd name="connsiteX4-129" fmla="*/ 203647 w 2244436"/>
              <a:gd name="connsiteY4-130" fmla="*/ 23750 h 1549019"/>
              <a:gd name="connsiteX0-131" fmla="*/ 214246 w 2244436"/>
              <a:gd name="connsiteY0-132" fmla="*/ 0 h 1572771"/>
              <a:gd name="connsiteX1-133" fmla="*/ 2244436 w 2244436"/>
              <a:gd name="connsiteY1-134" fmla="*/ 23752 h 1572771"/>
              <a:gd name="connsiteX2-135" fmla="*/ 2244435 w 2244436"/>
              <a:gd name="connsiteY2-136" fmla="*/ 1572771 h 1572771"/>
              <a:gd name="connsiteX3-137" fmla="*/ 0 w 2244436"/>
              <a:gd name="connsiteY3-138" fmla="*/ 1572769 h 1572771"/>
              <a:gd name="connsiteX4-139" fmla="*/ 214246 w 2244436"/>
              <a:gd name="connsiteY4-140" fmla="*/ 0 h 1572771"/>
              <a:gd name="connsiteX0-141" fmla="*/ 193048 w 2244436"/>
              <a:gd name="connsiteY0-142" fmla="*/ 23750 h 1549019"/>
              <a:gd name="connsiteX1-143" fmla="*/ 2244436 w 2244436"/>
              <a:gd name="connsiteY1-144" fmla="*/ 0 h 1549019"/>
              <a:gd name="connsiteX2-145" fmla="*/ 2244435 w 2244436"/>
              <a:gd name="connsiteY2-146" fmla="*/ 1549019 h 1549019"/>
              <a:gd name="connsiteX3-147" fmla="*/ 0 w 2244436"/>
              <a:gd name="connsiteY3-148" fmla="*/ 1549017 h 1549019"/>
              <a:gd name="connsiteX4-149" fmla="*/ 193048 w 2244436"/>
              <a:gd name="connsiteY4-150" fmla="*/ 23750 h 1549019"/>
              <a:gd name="connsiteX0-151" fmla="*/ 214246 w 2244436"/>
              <a:gd name="connsiteY0-152" fmla="*/ 0 h 1572771"/>
              <a:gd name="connsiteX1-153" fmla="*/ 2244436 w 2244436"/>
              <a:gd name="connsiteY1-154" fmla="*/ 23752 h 1572771"/>
              <a:gd name="connsiteX2-155" fmla="*/ 2244435 w 2244436"/>
              <a:gd name="connsiteY2-156" fmla="*/ 1572771 h 1572771"/>
              <a:gd name="connsiteX3-157" fmla="*/ 0 w 2244436"/>
              <a:gd name="connsiteY3-158" fmla="*/ 1572769 h 1572771"/>
              <a:gd name="connsiteX4-159" fmla="*/ 214246 w 2244436"/>
              <a:gd name="connsiteY4-160" fmla="*/ 0 h 1572771"/>
              <a:gd name="connsiteX0-161" fmla="*/ 224846 w 2244436"/>
              <a:gd name="connsiteY0-162" fmla="*/ 0 h 1549021"/>
              <a:gd name="connsiteX1-163" fmla="*/ 2244436 w 2244436"/>
              <a:gd name="connsiteY1-164" fmla="*/ 2 h 1549021"/>
              <a:gd name="connsiteX2-165" fmla="*/ 2244435 w 2244436"/>
              <a:gd name="connsiteY2-166" fmla="*/ 1549021 h 1549021"/>
              <a:gd name="connsiteX3-167" fmla="*/ 0 w 2244436"/>
              <a:gd name="connsiteY3-168" fmla="*/ 1549019 h 1549021"/>
              <a:gd name="connsiteX4-169" fmla="*/ 224846 w 2244436"/>
              <a:gd name="connsiteY4-170" fmla="*/ 0 h 1549021"/>
              <a:gd name="connsiteX0-171" fmla="*/ 203648 w 2223238"/>
              <a:gd name="connsiteY0-172" fmla="*/ 0 h 1549021"/>
              <a:gd name="connsiteX1-173" fmla="*/ 2223238 w 2223238"/>
              <a:gd name="connsiteY1-174" fmla="*/ 2 h 1549021"/>
              <a:gd name="connsiteX2-175" fmla="*/ 2223237 w 2223238"/>
              <a:gd name="connsiteY2-176" fmla="*/ 1549021 h 1549021"/>
              <a:gd name="connsiteX3-177" fmla="*/ 0 w 2223238"/>
              <a:gd name="connsiteY3-178" fmla="*/ 1525267 h 1549021"/>
              <a:gd name="connsiteX4-179" fmla="*/ 203648 w 2223238"/>
              <a:gd name="connsiteY4-180" fmla="*/ 0 h 1549021"/>
              <a:gd name="connsiteX0-181" fmla="*/ 169261 w 2223238"/>
              <a:gd name="connsiteY0-182" fmla="*/ 0 h 1549021"/>
              <a:gd name="connsiteX1-183" fmla="*/ 2223238 w 2223238"/>
              <a:gd name="connsiteY1-184" fmla="*/ 2 h 1549021"/>
              <a:gd name="connsiteX2-185" fmla="*/ 2223237 w 2223238"/>
              <a:gd name="connsiteY2-186" fmla="*/ 1549021 h 1549021"/>
              <a:gd name="connsiteX3-187" fmla="*/ 0 w 2223238"/>
              <a:gd name="connsiteY3-188" fmla="*/ 1525267 h 1549021"/>
              <a:gd name="connsiteX4-189" fmla="*/ 169261 w 2223238"/>
              <a:gd name="connsiteY4-190" fmla="*/ 0 h 1549021"/>
              <a:gd name="connsiteX0-191" fmla="*/ 184306 w 2238283"/>
              <a:gd name="connsiteY0-192" fmla="*/ 0 h 1549021"/>
              <a:gd name="connsiteX1-193" fmla="*/ 2238283 w 2238283"/>
              <a:gd name="connsiteY1-194" fmla="*/ 2 h 1549021"/>
              <a:gd name="connsiteX2-195" fmla="*/ 2238282 w 2238283"/>
              <a:gd name="connsiteY2-196" fmla="*/ 1549021 h 1549021"/>
              <a:gd name="connsiteX3-197" fmla="*/ 0 w 2238283"/>
              <a:gd name="connsiteY3-198" fmla="*/ 1520429 h 1549021"/>
              <a:gd name="connsiteX4-199" fmla="*/ 184306 w 2238283"/>
              <a:gd name="connsiteY4-200" fmla="*/ 0 h 1549021"/>
              <a:gd name="connsiteX0-201" fmla="*/ 147770 w 2201747"/>
              <a:gd name="connsiteY0-202" fmla="*/ 0 h 1549021"/>
              <a:gd name="connsiteX1-203" fmla="*/ 2201747 w 2201747"/>
              <a:gd name="connsiteY1-204" fmla="*/ 2 h 1549021"/>
              <a:gd name="connsiteX2-205" fmla="*/ 2201746 w 2201747"/>
              <a:gd name="connsiteY2-206" fmla="*/ 1549021 h 1549021"/>
              <a:gd name="connsiteX3-207" fmla="*/ 0 w 2201747"/>
              <a:gd name="connsiteY3-208" fmla="*/ 1399477 h 1549021"/>
              <a:gd name="connsiteX4-209" fmla="*/ 147770 w 2201747"/>
              <a:gd name="connsiteY4-210" fmla="*/ 0 h 1549021"/>
              <a:gd name="connsiteX0-211" fmla="*/ 192902 w 2246879"/>
              <a:gd name="connsiteY0-212" fmla="*/ 0 h 1549021"/>
              <a:gd name="connsiteX1-213" fmla="*/ 2246879 w 2246879"/>
              <a:gd name="connsiteY1-214" fmla="*/ 2 h 1549021"/>
              <a:gd name="connsiteX2-215" fmla="*/ 2246878 w 2246879"/>
              <a:gd name="connsiteY2-216" fmla="*/ 1549021 h 1549021"/>
              <a:gd name="connsiteX3-217" fmla="*/ 0 w 2246879"/>
              <a:gd name="connsiteY3-218" fmla="*/ 1520429 h 1549021"/>
              <a:gd name="connsiteX4-219" fmla="*/ 192902 w 2246879"/>
              <a:gd name="connsiteY4-220" fmla="*/ 0 h 1549021"/>
              <a:gd name="connsiteX0-221" fmla="*/ 192902 w 2246879"/>
              <a:gd name="connsiteY0-222" fmla="*/ 0 h 1524831"/>
              <a:gd name="connsiteX1-223" fmla="*/ 2246879 w 2246879"/>
              <a:gd name="connsiteY1-224" fmla="*/ 2 h 1524831"/>
              <a:gd name="connsiteX2-225" fmla="*/ 2246878 w 2246879"/>
              <a:gd name="connsiteY2-226" fmla="*/ 1524831 h 1524831"/>
              <a:gd name="connsiteX3-227" fmla="*/ 0 w 2246879"/>
              <a:gd name="connsiteY3-228" fmla="*/ 1520429 h 1524831"/>
              <a:gd name="connsiteX4-229" fmla="*/ 192902 w 2246879"/>
              <a:gd name="connsiteY4-230" fmla="*/ 0 h 152483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46879" h="1524831">
                <a:moveTo>
                  <a:pt x="192902" y="0"/>
                </a:moveTo>
                <a:lnTo>
                  <a:pt x="2246879" y="2"/>
                </a:lnTo>
                <a:cubicBezTo>
                  <a:pt x="2246879" y="520300"/>
                  <a:pt x="2246878" y="1004533"/>
                  <a:pt x="2246878" y="1524831"/>
                </a:cubicBezTo>
                <a:lnTo>
                  <a:pt x="0" y="1520429"/>
                </a:lnTo>
                <a:lnTo>
                  <a:pt x="192902" y="0"/>
                </a:lnTo>
                <a:close/>
              </a:path>
            </a:pathLst>
          </a:custGeom>
          <a:solidFill>
            <a:srgbClr val="EB2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Parallelogram 10"/>
          <p:cNvSpPr/>
          <p:nvPr userDrawn="1"/>
        </p:nvSpPr>
        <p:spPr>
          <a:xfrm>
            <a:off x="6626289" y="-49002"/>
            <a:ext cx="650293" cy="1623472"/>
          </a:xfrm>
          <a:custGeom>
            <a:avLst/>
            <a:gdLst>
              <a:gd name="connsiteX0" fmla="*/ 0 w 329540"/>
              <a:gd name="connsiteY0" fmla="*/ 1560894 h 1560894"/>
              <a:gd name="connsiteX1" fmla="*/ 82385 w 329540"/>
              <a:gd name="connsiteY1" fmla="*/ 0 h 1560894"/>
              <a:gd name="connsiteX2" fmla="*/ 329540 w 329540"/>
              <a:gd name="connsiteY2" fmla="*/ 0 h 1560894"/>
              <a:gd name="connsiteX3" fmla="*/ 247155 w 329540"/>
              <a:gd name="connsiteY3" fmla="*/ 1560894 h 1560894"/>
              <a:gd name="connsiteX4" fmla="*/ 0 w 329540"/>
              <a:gd name="connsiteY4" fmla="*/ 1560894 h 1560894"/>
              <a:gd name="connsiteX0-1" fmla="*/ 0 w 739115"/>
              <a:gd name="connsiteY0-2" fmla="*/ 1560894 h 1560894"/>
              <a:gd name="connsiteX1-3" fmla="*/ 491960 w 739115"/>
              <a:gd name="connsiteY1-4" fmla="*/ 0 h 1560894"/>
              <a:gd name="connsiteX2-5" fmla="*/ 739115 w 739115"/>
              <a:gd name="connsiteY2-6" fmla="*/ 0 h 1560894"/>
              <a:gd name="connsiteX3-7" fmla="*/ 656730 w 739115"/>
              <a:gd name="connsiteY3-8" fmla="*/ 1560894 h 1560894"/>
              <a:gd name="connsiteX4-9" fmla="*/ 0 w 739115"/>
              <a:gd name="connsiteY4-10" fmla="*/ 1560894 h 1560894"/>
              <a:gd name="connsiteX0-11" fmla="*/ 0 w 739115"/>
              <a:gd name="connsiteY0-12" fmla="*/ 1560894 h 1560894"/>
              <a:gd name="connsiteX1-13" fmla="*/ 463385 w 739115"/>
              <a:gd name="connsiteY1-14" fmla="*/ 9525 h 1560894"/>
              <a:gd name="connsiteX2-15" fmla="*/ 739115 w 739115"/>
              <a:gd name="connsiteY2-16" fmla="*/ 0 h 1560894"/>
              <a:gd name="connsiteX3-17" fmla="*/ 656730 w 739115"/>
              <a:gd name="connsiteY3-18" fmla="*/ 1560894 h 1560894"/>
              <a:gd name="connsiteX4-19" fmla="*/ 0 w 739115"/>
              <a:gd name="connsiteY4-20" fmla="*/ 1560894 h 1560894"/>
              <a:gd name="connsiteX0-21" fmla="*/ 0 w 656730"/>
              <a:gd name="connsiteY0-22" fmla="*/ 1570419 h 1570419"/>
              <a:gd name="connsiteX1-23" fmla="*/ 463385 w 656730"/>
              <a:gd name="connsiteY1-24" fmla="*/ 19050 h 1570419"/>
              <a:gd name="connsiteX2-25" fmla="*/ 586715 w 656730"/>
              <a:gd name="connsiteY2-26" fmla="*/ 0 h 1570419"/>
              <a:gd name="connsiteX3-27" fmla="*/ 656730 w 656730"/>
              <a:gd name="connsiteY3-28" fmla="*/ 1570419 h 1570419"/>
              <a:gd name="connsiteX4-29" fmla="*/ 0 w 656730"/>
              <a:gd name="connsiteY4-30" fmla="*/ 1570419 h 1570419"/>
              <a:gd name="connsiteX0-31" fmla="*/ 0 w 586715"/>
              <a:gd name="connsiteY0-32" fmla="*/ 1570419 h 1570419"/>
              <a:gd name="connsiteX1-33" fmla="*/ 463385 w 586715"/>
              <a:gd name="connsiteY1-34" fmla="*/ 19050 h 1570419"/>
              <a:gd name="connsiteX2-35" fmla="*/ 586715 w 586715"/>
              <a:gd name="connsiteY2-36" fmla="*/ 0 h 1570419"/>
              <a:gd name="connsiteX3-37" fmla="*/ 170955 w 586715"/>
              <a:gd name="connsiteY3-38" fmla="*/ 1551369 h 1570419"/>
              <a:gd name="connsiteX4-39" fmla="*/ 0 w 586715"/>
              <a:gd name="connsiteY4-40" fmla="*/ 1570419 h 1570419"/>
              <a:gd name="connsiteX0-41" fmla="*/ 0 w 605765"/>
              <a:gd name="connsiteY0-42" fmla="*/ 1551369 h 1551369"/>
              <a:gd name="connsiteX1-43" fmla="*/ 463385 w 605765"/>
              <a:gd name="connsiteY1-44" fmla="*/ 0 h 1551369"/>
              <a:gd name="connsiteX2-45" fmla="*/ 605765 w 605765"/>
              <a:gd name="connsiteY2-46" fmla="*/ 0 h 1551369"/>
              <a:gd name="connsiteX3-47" fmla="*/ 170955 w 605765"/>
              <a:gd name="connsiteY3-48" fmla="*/ 1532319 h 1551369"/>
              <a:gd name="connsiteX4-49" fmla="*/ 0 w 605765"/>
              <a:gd name="connsiteY4-50" fmla="*/ 1551369 h 1551369"/>
              <a:gd name="connsiteX0-51" fmla="*/ 0 w 620396"/>
              <a:gd name="connsiteY0-52" fmla="*/ 1565999 h 1565999"/>
              <a:gd name="connsiteX1-53" fmla="*/ 463385 w 620396"/>
              <a:gd name="connsiteY1-54" fmla="*/ 14630 h 1565999"/>
              <a:gd name="connsiteX2-55" fmla="*/ 620396 w 620396"/>
              <a:gd name="connsiteY2-56" fmla="*/ 0 h 1565999"/>
              <a:gd name="connsiteX3-57" fmla="*/ 170955 w 620396"/>
              <a:gd name="connsiteY3-58" fmla="*/ 1546949 h 1565999"/>
              <a:gd name="connsiteX4-59" fmla="*/ 0 w 620396"/>
              <a:gd name="connsiteY4-60" fmla="*/ 1565999 h 1565999"/>
              <a:gd name="connsiteX0-61" fmla="*/ 0 w 620396"/>
              <a:gd name="connsiteY0-62" fmla="*/ 1566000 h 1566000"/>
              <a:gd name="connsiteX1-63" fmla="*/ 463385 w 620396"/>
              <a:gd name="connsiteY1-64" fmla="*/ 0 h 1566000"/>
              <a:gd name="connsiteX2-65" fmla="*/ 620396 w 620396"/>
              <a:gd name="connsiteY2-66" fmla="*/ 1 h 1566000"/>
              <a:gd name="connsiteX3-67" fmla="*/ 170955 w 620396"/>
              <a:gd name="connsiteY3-68" fmla="*/ 1546950 h 1566000"/>
              <a:gd name="connsiteX4-69" fmla="*/ 0 w 620396"/>
              <a:gd name="connsiteY4-70" fmla="*/ 1566000 h 1566000"/>
              <a:gd name="connsiteX0-71" fmla="*/ 0 w 605766"/>
              <a:gd name="connsiteY0-72" fmla="*/ 1544054 h 1546950"/>
              <a:gd name="connsiteX1-73" fmla="*/ 448755 w 605766"/>
              <a:gd name="connsiteY1-74" fmla="*/ 0 h 1546950"/>
              <a:gd name="connsiteX2-75" fmla="*/ 605766 w 605766"/>
              <a:gd name="connsiteY2-76" fmla="*/ 1 h 1546950"/>
              <a:gd name="connsiteX3-77" fmla="*/ 156325 w 605766"/>
              <a:gd name="connsiteY3-78" fmla="*/ 1546950 h 1546950"/>
              <a:gd name="connsiteX4-79" fmla="*/ 0 w 605766"/>
              <a:gd name="connsiteY4-80" fmla="*/ 1544054 h 1546950"/>
              <a:gd name="connsiteX0-81" fmla="*/ 0 w 613717"/>
              <a:gd name="connsiteY0-82" fmla="*/ 1575859 h 1575859"/>
              <a:gd name="connsiteX1-83" fmla="*/ 456706 w 613717"/>
              <a:gd name="connsiteY1-84" fmla="*/ 0 h 1575859"/>
              <a:gd name="connsiteX2-85" fmla="*/ 613717 w 613717"/>
              <a:gd name="connsiteY2-86" fmla="*/ 1 h 1575859"/>
              <a:gd name="connsiteX3-87" fmla="*/ 164276 w 613717"/>
              <a:gd name="connsiteY3-88" fmla="*/ 1546950 h 1575859"/>
              <a:gd name="connsiteX4-89" fmla="*/ 0 w 613717"/>
              <a:gd name="connsiteY4-90" fmla="*/ 1575859 h 1575859"/>
              <a:gd name="connsiteX0-91" fmla="*/ 0 w 613717"/>
              <a:gd name="connsiteY0-92" fmla="*/ 1575859 h 1575859"/>
              <a:gd name="connsiteX1-93" fmla="*/ 456706 w 613717"/>
              <a:gd name="connsiteY1-94" fmla="*/ 0 h 1575859"/>
              <a:gd name="connsiteX2-95" fmla="*/ 613717 w 613717"/>
              <a:gd name="connsiteY2-96" fmla="*/ 1 h 1575859"/>
              <a:gd name="connsiteX3-97" fmla="*/ 160301 w 613717"/>
              <a:gd name="connsiteY3-98" fmla="*/ 1574779 h 1575859"/>
              <a:gd name="connsiteX4-99" fmla="*/ 0 w 613717"/>
              <a:gd name="connsiteY4-100" fmla="*/ 1575859 h 1575859"/>
              <a:gd name="connsiteX0-101" fmla="*/ 0 w 621032"/>
              <a:gd name="connsiteY0-102" fmla="*/ 1568561 h 1574779"/>
              <a:gd name="connsiteX1-103" fmla="*/ 464021 w 621032"/>
              <a:gd name="connsiteY1-104" fmla="*/ 0 h 1574779"/>
              <a:gd name="connsiteX2-105" fmla="*/ 621032 w 621032"/>
              <a:gd name="connsiteY2-106" fmla="*/ 1 h 1574779"/>
              <a:gd name="connsiteX3-107" fmla="*/ 167616 w 621032"/>
              <a:gd name="connsiteY3-108" fmla="*/ 1574779 h 1574779"/>
              <a:gd name="connsiteX4-109" fmla="*/ 0 w 621032"/>
              <a:gd name="connsiteY4-110" fmla="*/ 1568561 h 1574779"/>
              <a:gd name="connsiteX0-111" fmla="*/ 0 w 621032"/>
              <a:gd name="connsiteY0-112" fmla="*/ 1575858 h 1575858"/>
              <a:gd name="connsiteX1-113" fmla="*/ 464021 w 621032"/>
              <a:gd name="connsiteY1-114" fmla="*/ 0 h 1575858"/>
              <a:gd name="connsiteX2-115" fmla="*/ 621032 w 621032"/>
              <a:gd name="connsiteY2-116" fmla="*/ 1 h 1575858"/>
              <a:gd name="connsiteX3-117" fmla="*/ 167616 w 621032"/>
              <a:gd name="connsiteY3-118" fmla="*/ 1574779 h 1575858"/>
              <a:gd name="connsiteX4-119" fmla="*/ 0 w 621032"/>
              <a:gd name="connsiteY4-120" fmla="*/ 1575858 h 1575858"/>
              <a:gd name="connsiteX0-121" fmla="*/ 0 w 621032"/>
              <a:gd name="connsiteY0-122" fmla="*/ 1605050 h 1605050"/>
              <a:gd name="connsiteX1-123" fmla="*/ 467679 w 621032"/>
              <a:gd name="connsiteY1-124" fmla="*/ 0 h 1605050"/>
              <a:gd name="connsiteX2-125" fmla="*/ 621032 w 621032"/>
              <a:gd name="connsiteY2-126" fmla="*/ 29193 h 1605050"/>
              <a:gd name="connsiteX3-127" fmla="*/ 167616 w 621032"/>
              <a:gd name="connsiteY3-128" fmla="*/ 1603971 h 1605050"/>
              <a:gd name="connsiteX4-129" fmla="*/ 0 w 621032"/>
              <a:gd name="connsiteY4-130" fmla="*/ 1605050 h 1605050"/>
              <a:gd name="connsiteX0-131" fmla="*/ 0 w 632005"/>
              <a:gd name="connsiteY0-132" fmla="*/ 1605050 h 1605050"/>
              <a:gd name="connsiteX1-133" fmla="*/ 467679 w 632005"/>
              <a:gd name="connsiteY1-134" fmla="*/ 0 h 1605050"/>
              <a:gd name="connsiteX2-135" fmla="*/ 632005 w 632005"/>
              <a:gd name="connsiteY2-136" fmla="*/ 7299 h 1605050"/>
              <a:gd name="connsiteX3-137" fmla="*/ 167616 w 632005"/>
              <a:gd name="connsiteY3-138" fmla="*/ 1603971 h 1605050"/>
              <a:gd name="connsiteX4-139" fmla="*/ 0 w 632005"/>
              <a:gd name="connsiteY4-140" fmla="*/ 1605050 h 1605050"/>
              <a:gd name="connsiteX0-141" fmla="*/ 0 w 642978"/>
              <a:gd name="connsiteY0-142" fmla="*/ 1612348 h 1612348"/>
              <a:gd name="connsiteX1-143" fmla="*/ 467679 w 642978"/>
              <a:gd name="connsiteY1-144" fmla="*/ 7298 h 1612348"/>
              <a:gd name="connsiteX2-145" fmla="*/ 642978 w 642978"/>
              <a:gd name="connsiteY2-146" fmla="*/ 0 h 1612348"/>
              <a:gd name="connsiteX3-147" fmla="*/ 167616 w 642978"/>
              <a:gd name="connsiteY3-148" fmla="*/ 1611269 h 1612348"/>
              <a:gd name="connsiteX4-149" fmla="*/ 0 w 642978"/>
              <a:gd name="connsiteY4-150" fmla="*/ 1612348 h 1612348"/>
              <a:gd name="connsiteX0-151" fmla="*/ 0 w 642978"/>
              <a:gd name="connsiteY0-152" fmla="*/ 1615997 h 1615997"/>
              <a:gd name="connsiteX1-153" fmla="*/ 467679 w 642978"/>
              <a:gd name="connsiteY1-154" fmla="*/ 0 h 1615997"/>
              <a:gd name="connsiteX2-155" fmla="*/ 642978 w 642978"/>
              <a:gd name="connsiteY2-156" fmla="*/ 3649 h 1615997"/>
              <a:gd name="connsiteX3-157" fmla="*/ 167616 w 642978"/>
              <a:gd name="connsiteY3-158" fmla="*/ 1614918 h 1615997"/>
              <a:gd name="connsiteX4-159" fmla="*/ 0 w 642978"/>
              <a:gd name="connsiteY4-160" fmla="*/ 1615997 h 1615997"/>
              <a:gd name="connsiteX0-161" fmla="*/ 0 w 642978"/>
              <a:gd name="connsiteY0-162" fmla="*/ 1619646 h 1619646"/>
              <a:gd name="connsiteX1-163" fmla="*/ 467679 w 642978"/>
              <a:gd name="connsiteY1-164" fmla="*/ 3649 h 1619646"/>
              <a:gd name="connsiteX2-165" fmla="*/ 642978 w 642978"/>
              <a:gd name="connsiteY2-166" fmla="*/ 0 h 1619646"/>
              <a:gd name="connsiteX3-167" fmla="*/ 167616 w 642978"/>
              <a:gd name="connsiteY3-168" fmla="*/ 1618567 h 1619646"/>
              <a:gd name="connsiteX4-169" fmla="*/ 0 w 642978"/>
              <a:gd name="connsiteY4-170" fmla="*/ 1619646 h 1619646"/>
              <a:gd name="connsiteX0-171" fmla="*/ 0 w 650293"/>
              <a:gd name="connsiteY0-172" fmla="*/ 1619646 h 1619646"/>
              <a:gd name="connsiteX1-173" fmla="*/ 467679 w 650293"/>
              <a:gd name="connsiteY1-174" fmla="*/ 3649 h 1619646"/>
              <a:gd name="connsiteX2-175" fmla="*/ 650293 w 650293"/>
              <a:gd name="connsiteY2-176" fmla="*/ 0 h 1619646"/>
              <a:gd name="connsiteX3-177" fmla="*/ 167616 w 650293"/>
              <a:gd name="connsiteY3-178" fmla="*/ 1618567 h 1619646"/>
              <a:gd name="connsiteX4-179" fmla="*/ 0 w 650293"/>
              <a:gd name="connsiteY4-180" fmla="*/ 1619646 h 161964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50293" h="1619646">
                <a:moveTo>
                  <a:pt x="0" y="1619646"/>
                </a:moveTo>
                <a:lnTo>
                  <a:pt x="467679" y="3649"/>
                </a:lnTo>
                <a:lnTo>
                  <a:pt x="650293" y="0"/>
                </a:lnTo>
                <a:lnTo>
                  <a:pt x="167616" y="1618567"/>
                </a:lnTo>
                <a:lnTo>
                  <a:pt x="0" y="1619646"/>
                </a:lnTo>
                <a:close/>
              </a:path>
            </a:pathLst>
          </a:custGeom>
          <a:solidFill>
            <a:srgbClr val="CFC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p:cNvSpPr/>
          <p:nvPr userDrawn="1"/>
        </p:nvSpPr>
        <p:spPr>
          <a:xfrm>
            <a:off x="-9896" y="1572768"/>
            <a:ext cx="915389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p:cNvSpPr/>
          <p:nvPr userDrawn="1"/>
        </p:nvSpPr>
        <p:spPr>
          <a:xfrm>
            <a:off x="6583680" y="2383854"/>
            <a:ext cx="2560320"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p:cNvSpPr/>
          <p:nvPr userDrawn="1"/>
        </p:nvSpPr>
        <p:spPr>
          <a:xfrm rot="17170939">
            <a:off x="5976706" y="722563"/>
            <a:ext cx="1727143"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2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600" y="-1009650"/>
            <a:ext cx="10972800" cy="995631"/>
          </a:xfrm>
          <a:prstGeom prst="rect">
            <a:avLst/>
          </a:prstGeom>
        </p:spPr>
      </p:pic>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4269" y="-983278"/>
            <a:ext cx="10972800" cy="995631"/>
          </a:xfrm>
          <a:prstGeom prst="rect">
            <a:avLst/>
          </a:prstGeom>
        </p:spPr>
      </p:pic>
      <p:pic>
        <p:nvPicPr>
          <p:cNvPr id="24" name="Picture 2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669" y="5157216"/>
            <a:ext cx="10972800" cy="995631"/>
          </a:xfrm>
          <a:prstGeom prst="rect">
            <a:avLst/>
          </a:prstGeom>
        </p:spPr>
      </p:pic>
      <p:sp>
        <p:nvSpPr>
          <p:cNvPr id="17" name="Rectangle 16"/>
          <p:cNvSpPr/>
          <p:nvPr userDrawn="1"/>
        </p:nvSpPr>
        <p:spPr>
          <a:xfrm rot="17170939">
            <a:off x="2202726" y="1703544"/>
            <a:ext cx="9153896" cy="4571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0"/>
          <p:cNvSpPr>
            <a:spLocks noGrp="1"/>
          </p:cNvSpPr>
          <p:nvPr>
            <p:ph type="body" sz="quarter" idx="18"/>
          </p:nvPr>
        </p:nvSpPr>
        <p:spPr>
          <a:xfrm>
            <a:off x="961627" y="2715766"/>
            <a:ext cx="5050533" cy="429006"/>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1" fmla="*/ 395785 w 3367585"/>
              <a:gd name="connsiteY0-2" fmla="*/ 0 h 1676400"/>
              <a:gd name="connsiteX1-3" fmla="*/ 3367585 w 3367585"/>
              <a:gd name="connsiteY1-4" fmla="*/ 0 h 1676400"/>
              <a:gd name="connsiteX2-5" fmla="*/ 3367585 w 3367585"/>
              <a:gd name="connsiteY2-6" fmla="*/ 1676400 h 1676400"/>
              <a:gd name="connsiteX3-7" fmla="*/ 0 w 3367585"/>
              <a:gd name="connsiteY3-8" fmla="*/ 1676400 h 1676400"/>
              <a:gd name="connsiteX4-9" fmla="*/ 395785 w 3367585"/>
              <a:gd name="connsiteY4-10" fmla="*/ 0 h 1676400"/>
              <a:gd name="connsiteX0-11" fmla="*/ 395785 w 3367585"/>
              <a:gd name="connsiteY0-12" fmla="*/ 0 h 1676400"/>
              <a:gd name="connsiteX1-13" fmla="*/ 3367585 w 3367585"/>
              <a:gd name="connsiteY1-14" fmla="*/ 0 h 1676400"/>
              <a:gd name="connsiteX2-15" fmla="*/ 3162869 w 3367585"/>
              <a:gd name="connsiteY2-16" fmla="*/ 1676400 h 1676400"/>
              <a:gd name="connsiteX3-17" fmla="*/ 0 w 3367585"/>
              <a:gd name="connsiteY3-18" fmla="*/ 1676400 h 1676400"/>
              <a:gd name="connsiteX4-19" fmla="*/ 395785 w 3367585"/>
              <a:gd name="connsiteY4-20" fmla="*/ 0 h 1676400"/>
              <a:gd name="connsiteX0-21" fmla="*/ 395785 w 3367585"/>
              <a:gd name="connsiteY0-22" fmla="*/ 0 h 1676400"/>
              <a:gd name="connsiteX1-23" fmla="*/ 3367585 w 3367585"/>
              <a:gd name="connsiteY1-24" fmla="*/ 0 h 1676400"/>
              <a:gd name="connsiteX2-25" fmla="*/ 3067335 w 3367585"/>
              <a:gd name="connsiteY2-26" fmla="*/ 1676400 h 1676400"/>
              <a:gd name="connsiteX3-27" fmla="*/ 0 w 3367585"/>
              <a:gd name="connsiteY3-28" fmla="*/ 1676400 h 1676400"/>
              <a:gd name="connsiteX4-29" fmla="*/ 395785 w 3367585"/>
              <a:gd name="connsiteY4-30" fmla="*/ 0 h 1676400"/>
              <a:gd name="connsiteX0-31" fmla="*/ 463900 w 3435700"/>
              <a:gd name="connsiteY0-32" fmla="*/ 0 h 1676400"/>
              <a:gd name="connsiteX1-33" fmla="*/ 3435700 w 3435700"/>
              <a:gd name="connsiteY1-34" fmla="*/ 0 h 1676400"/>
              <a:gd name="connsiteX2-35" fmla="*/ 3135450 w 3435700"/>
              <a:gd name="connsiteY2-36" fmla="*/ 1676400 h 1676400"/>
              <a:gd name="connsiteX3-37" fmla="*/ 0 w 3435700"/>
              <a:gd name="connsiteY3-38" fmla="*/ 1676400 h 1676400"/>
              <a:gd name="connsiteX4-39" fmla="*/ 463900 w 3435700"/>
              <a:gd name="connsiteY4-40" fmla="*/ 0 h 1676400"/>
              <a:gd name="connsiteX0-41" fmla="*/ 463900 w 3435700"/>
              <a:gd name="connsiteY0-42" fmla="*/ 0 h 1688189"/>
              <a:gd name="connsiteX1-43" fmla="*/ 3435700 w 3435700"/>
              <a:gd name="connsiteY1-44" fmla="*/ 0 h 1688189"/>
              <a:gd name="connsiteX2-45" fmla="*/ 3080958 w 3435700"/>
              <a:gd name="connsiteY2-46" fmla="*/ 1688189 h 1688189"/>
              <a:gd name="connsiteX3-47" fmla="*/ 0 w 3435700"/>
              <a:gd name="connsiteY3-48" fmla="*/ 1676400 h 1688189"/>
              <a:gd name="connsiteX4-49" fmla="*/ 463900 w 3435700"/>
              <a:gd name="connsiteY4-50" fmla="*/ 0 h 1688189"/>
              <a:gd name="connsiteX0-51" fmla="*/ 463900 w 3435700"/>
              <a:gd name="connsiteY0-52" fmla="*/ 0 h 1676400"/>
              <a:gd name="connsiteX1-53" fmla="*/ 3435700 w 3435700"/>
              <a:gd name="connsiteY1-54" fmla="*/ 0 h 1676400"/>
              <a:gd name="connsiteX2-55" fmla="*/ 3108205 w 3435700"/>
              <a:gd name="connsiteY2-56" fmla="*/ 1676400 h 1676400"/>
              <a:gd name="connsiteX3-57" fmla="*/ 0 w 3435700"/>
              <a:gd name="connsiteY3-58" fmla="*/ 1676400 h 1676400"/>
              <a:gd name="connsiteX4-59" fmla="*/ 463900 w 3435700"/>
              <a:gd name="connsiteY4-60" fmla="*/ 0 h 1676400"/>
              <a:gd name="connsiteX0-61" fmla="*/ 14338 w 2986138"/>
              <a:gd name="connsiteY0-62" fmla="*/ 0 h 1676400"/>
              <a:gd name="connsiteX1-63" fmla="*/ 2986138 w 2986138"/>
              <a:gd name="connsiteY1-64" fmla="*/ 0 h 1676400"/>
              <a:gd name="connsiteX2-65" fmla="*/ 2658643 w 2986138"/>
              <a:gd name="connsiteY2-66" fmla="*/ 1676400 h 1676400"/>
              <a:gd name="connsiteX3-67" fmla="*/ 0 w 2986138"/>
              <a:gd name="connsiteY3-68" fmla="*/ 1676400 h 1676400"/>
              <a:gd name="connsiteX4-69" fmla="*/ 14338 w 2986138"/>
              <a:gd name="connsiteY4-70" fmla="*/ 0 h 1676400"/>
              <a:gd name="connsiteX0-71" fmla="*/ 715 w 2972515"/>
              <a:gd name="connsiteY0-72" fmla="*/ 0 h 1676400"/>
              <a:gd name="connsiteX1-73" fmla="*/ 2972515 w 2972515"/>
              <a:gd name="connsiteY1-74" fmla="*/ 0 h 1676400"/>
              <a:gd name="connsiteX2-75" fmla="*/ 2645020 w 2972515"/>
              <a:gd name="connsiteY2-76" fmla="*/ 1676400 h 1676400"/>
              <a:gd name="connsiteX3-77" fmla="*/ 0 w 2972515"/>
              <a:gd name="connsiteY3-78" fmla="*/ 1676400 h 1676400"/>
              <a:gd name="connsiteX4-79" fmla="*/ 715 w 2972515"/>
              <a:gd name="connsiteY4-80" fmla="*/ 0 h 1676400"/>
              <a:gd name="connsiteX0-81" fmla="*/ 715 w 2972515"/>
              <a:gd name="connsiteY0-82" fmla="*/ 0 h 1688189"/>
              <a:gd name="connsiteX1-83" fmla="*/ 2972515 w 2972515"/>
              <a:gd name="connsiteY1-84" fmla="*/ 0 h 1688189"/>
              <a:gd name="connsiteX2-85" fmla="*/ 2958353 w 2972515"/>
              <a:gd name="connsiteY2-86" fmla="*/ 1688189 h 1688189"/>
              <a:gd name="connsiteX3-87" fmla="*/ 0 w 2972515"/>
              <a:gd name="connsiteY3-88" fmla="*/ 1676400 h 1688189"/>
              <a:gd name="connsiteX4-89" fmla="*/ 715 w 2972515"/>
              <a:gd name="connsiteY4-90" fmla="*/ 0 h 1688189"/>
              <a:gd name="connsiteX0-91" fmla="*/ 715 w 2985600"/>
              <a:gd name="connsiteY0-92" fmla="*/ 0 h 1676401"/>
              <a:gd name="connsiteX1-93" fmla="*/ 2972515 w 2985600"/>
              <a:gd name="connsiteY1-94" fmla="*/ 0 h 1676401"/>
              <a:gd name="connsiteX2-95" fmla="*/ 2985600 w 2985600"/>
              <a:gd name="connsiteY2-96" fmla="*/ 1676401 h 1676401"/>
              <a:gd name="connsiteX3-97" fmla="*/ 0 w 2985600"/>
              <a:gd name="connsiteY3-98" fmla="*/ 1676400 h 1676401"/>
              <a:gd name="connsiteX4-99" fmla="*/ 715 w 2985600"/>
              <a:gd name="connsiteY4-100" fmla="*/ 0 h 1676401"/>
              <a:gd name="connsiteX0-101" fmla="*/ 715 w 2985600"/>
              <a:gd name="connsiteY0-102" fmla="*/ 0 h 1676400"/>
              <a:gd name="connsiteX1-103" fmla="*/ 2972515 w 2985600"/>
              <a:gd name="connsiteY1-104" fmla="*/ 0 h 1676400"/>
              <a:gd name="connsiteX2-105" fmla="*/ 2985600 w 2985600"/>
              <a:gd name="connsiteY2-106" fmla="*/ 1664612 h 1676400"/>
              <a:gd name="connsiteX3-107" fmla="*/ 0 w 2985600"/>
              <a:gd name="connsiteY3-108" fmla="*/ 1676400 h 1676400"/>
              <a:gd name="connsiteX4-109" fmla="*/ 715 w 2985600"/>
              <a:gd name="connsiteY4-110" fmla="*/ 0 h 1676400"/>
              <a:gd name="connsiteX0-111" fmla="*/ 715 w 3012846"/>
              <a:gd name="connsiteY0-112" fmla="*/ 0 h 1688190"/>
              <a:gd name="connsiteX1-113" fmla="*/ 2972515 w 3012846"/>
              <a:gd name="connsiteY1-114" fmla="*/ 0 h 1688190"/>
              <a:gd name="connsiteX2-115" fmla="*/ 3012846 w 3012846"/>
              <a:gd name="connsiteY2-116" fmla="*/ 1688190 h 1688190"/>
              <a:gd name="connsiteX3-117" fmla="*/ 0 w 3012846"/>
              <a:gd name="connsiteY3-118" fmla="*/ 1676400 h 1688190"/>
              <a:gd name="connsiteX4-119" fmla="*/ 715 w 3012846"/>
              <a:gd name="connsiteY4-120" fmla="*/ 0 h 1688190"/>
              <a:gd name="connsiteX0-121" fmla="*/ 715 w 2972515"/>
              <a:gd name="connsiteY0-122" fmla="*/ 0 h 1676400"/>
              <a:gd name="connsiteX1-123" fmla="*/ 2972515 w 2972515"/>
              <a:gd name="connsiteY1-124" fmla="*/ 0 h 1676400"/>
              <a:gd name="connsiteX2-125" fmla="*/ 2971977 w 2972515"/>
              <a:gd name="connsiteY2-126" fmla="*/ 1664612 h 1676400"/>
              <a:gd name="connsiteX3-127" fmla="*/ 0 w 2972515"/>
              <a:gd name="connsiteY3-128" fmla="*/ 1676400 h 1676400"/>
              <a:gd name="connsiteX4-129" fmla="*/ 715 w 2972515"/>
              <a:gd name="connsiteY4-130" fmla="*/ 0 h 1676400"/>
              <a:gd name="connsiteX0-131" fmla="*/ 715 w 2972515"/>
              <a:gd name="connsiteY0-132" fmla="*/ 0 h 1676402"/>
              <a:gd name="connsiteX1-133" fmla="*/ 2972515 w 2972515"/>
              <a:gd name="connsiteY1-134" fmla="*/ 0 h 1676402"/>
              <a:gd name="connsiteX2-135" fmla="*/ 2971977 w 2972515"/>
              <a:gd name="connsiteY2-136" fmla="*/ 1676402 h 1676402"/>
              <a:gd name="connsiteX3-137" fmla="*/ 0 w 2972515"/>
              <a:gd name="connsiteY3-138" fmla="*/ 1676400 h 1676402"/>
              <a:gd name="connsiteX4-139" fmla="*/ 715 w 2972515"/>
              <a:gd name="connsiteY4-140" fmla="*/ 0 h 16764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91440" rIns="109728" anchor="ctr"/>
          <a:lstStyle>
            <a:lvl1pPr marL="0" indent="0" algn="thaiDist">
              <a:buFontTx/>
              <a:buNone/>
              <a:defRPr sz="1100">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endParaRPr lang="en-US" dirty="0"/>
          </a:p>
        </p:txBody>
      </p:sp>
      <p:sp>
        <p:nvSpPr>
          <p:cNvPr id="33" name="Text Placeholder 30"/>
          <p:cNvSpPr>
            <a:spLocks noGrp="1"/>
          </p:cNvSpPr>
          <p:nvPr>
            <p:ph type="body" sz="quarter" idx="23"/>
          </p:nvPr>
        </p:nvSpPr>
        <p:spPr>
          <a:xfrm>
            <a:off x="961628" y="3183901"/>
            <a:ext cx="4844476" cy="429006"/>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1" fmla="*/ 395785 w 3367585"/>
              <a:gd name="connsiteY0-2" fmla="*/ 0 h 1676400"/>
              <a:gd name="connsiteX1-3" fmla="*/ 3367585 w 3367585"/>
              <a:gd name="connsiteY1-4" fmla="*/ 0 h 1676400"/>
              <a:gd name="connsiteX2-5" fmla="*/ 3367585 w 3367585"/>
              <a:gd name="connsiteY2-6" fmla="*/ 1676400 h 1676400"/>
              <a:gd name="connsiteX3-7" fmla="*/ 0 w 3367585"/>
              <a:gd name="connsiteY3-8" fmla="*/ 1676400 h 1676400"/>
              <a:gd name="connsiteX4-9" fmla="*/ 395785 w 3367585"/>
              <a:gd name="connsiteY4-10" fmla="*/ 0 h 1676400"/>
              <a:gd name="connsiteX0-11" fmla="*/ 395785 w 3367585"/>
              <a:gd name="connsiteY0-12" fmla="*/ 0 h 1676400"/>
              <a:gd name="connsiteX1-13" fmla="*/ 3367585 w 3367585"/>
              <a:gd name="connsiteY1-14" fmla="*/ 0 h 1676400"/>
              <a:gd name="connsiteX2-15" fmla="*/ 3162869 w 3367585"/>
              <a:gd name="connsiteY2-16" fmla="*/ 1676400 h 1676400"/>
              <a:gd name="connsiteX3-17" fmla="*/ 0 w 3367585"/>
              <a:gd name="connsiteY3-18" fmla="*/ 1676400 h 1676400"/>
              <a:gd name="connsiteX4-19" fmla="*/ 395785 w 3367585"/>
              <a:gd name="connsiteY4-20" fmla="*/ 0 h 1676400"/>
              <a:gd name="connsiteX0-21" fmla="*/ 395785 w 3367585"/>
              <a:gd name="connsiteY0-22" fmla="*/ 0 h 1676400"/>
              <a:gd name="connsiteX1-23" fmla="*/ 3367585 w 3367585"/>
              <a:gd name="connsiteY1-24" fmla="*/ 0 h 1676400"/>
              <a:gd name="connsiteX2-25" fmla="*/ 3067335 w 3367585"/>
              <a:gd name="connsiteY2-26" fmla="*/ 1676400 h 1676400"/>
              <a:gd name="connsiteX3-27" fmla="*/ 0 w 3367585"/>
              <a:gd name="connsiteY3-28" fmla="*/ 1676400 h 1676400"/>
              <a:gd name="connsiteX4-29" fmla="*/ 395785 w 3367585"/>
              <a:gd name="connsiteY4-30" fmla="*/ 0 h 1676400"/>
              <a:gd name="connsiteX0-31" fmla="*/ 463900 w 3435700"/>
              <a:gd name="connsiteY0-32" fmla="*/ 0 h 1676400"/>
              <a:gd name="connsiteX1-33" fmla="*/ 3435700 w 3435700"/>
              <a:gd name="connsiteY1-34" fmla="*/ 0 h 1676400"/>
              <a:gd name="connsiteX2-35" fmla="*/ 3135450 w 3435700"/>
              <a:gd name="connsiteY2-36" fmla="*/ 1676400 h 1676400"/>
              <a:gd name="connsiteX3-37" fmla="*/ 0 w 3435700"/>
              <a:gd name="connsiteY3-38" fmla="*/ 1676400 h 1676400"/>
              <a:gd name="connsiteX4-39" fmla="*/ 463900 w 3435700"/>
              <a:gd name="connsiteY4-40" fmla="*/ 0 h 1676400"/>
              <a:gd name="connsiteX0-41" fmla="*/ 463900 w 3435700"/>
              <a:gd name="connsiteY0-42" fmla="*/ 0 h 1688189"/>
              <a:gd name="connsiteX1-43" fmla="*/ 3435700 w 3435700"/>
              <a:gd name="connsiteY1-44" fmla="*/ 0 h 1688189"/>
              <a:gd name="connsiteX2-45" fmla="*/ 3080958 w 3435700"/>
              <a:gd name="connsiteY2-46" fmla="*/ 1688189 h 1688189"/>
              <a:gd name="connsiteX3-47" fmla="*/ 0 w 3435700"/>
              <a:gd name="connsiteY3-48" fmla="*/ 1676400 h 1688189"/>
              <a:gd name="connsiteX4-49" fmla="*/ 463900 w 3435700"/>
              <a:gd name="connsiteY4-50" fmla="*/ 0 h 1688189"/>
              <a:gd name="connsiteX0-51" fmla="*/ 463900 w 3435700"/>
              <a:gd name="connsiteY0-52" fmla="*/ 0 h 1676400"/>
              <a:gd name="connsiteX1-53" fmla="*/ 3435700 w 3435700"/>
              <a:gd name="connsiteY1-54" fmla="*/ 0 h 1676400"/>
              <a:gd name="connsiteX2-55" fmla="*/ 3108205 w 3435700"/>
              <a:gd name="connsiteY2-56" fmla="*/ 1676400 h 1676400"/>
              <a:gd name="connsiteX3-57" fmla="*/ 0 w 3435700"/>
              <a:gd name="connsiteY3-58" fmla="*/ 1676400 h 1676400"/>
              <a:gd name="connsiteX4-59" fmla="*/ 463900 w 3435700"/>
              <a:gd name="connsiteY4-60" fmla="*/ 0 h 1676400"/>
              <a:gd name="connsiteX0-61" fmla="*/ 14338 w 2986138"/>
              <a:gd name="connsiteY0-62" fmla="*/ 0 h 1676400"/>
              <a:gd name="connsiteX1-63" fmla="*/ 2986138 w 2986138"/>
              <a:gd name="connsiteY1-64" fmla="*/ 0 h 1676400"/>
              <a:gd name="connsiteX2-65" fmla="*/ 2658643 w 2986138"/>
              <a:gd name="connsiteY2-66" fmla="*/ 1676400 h 1676400"/>
              <a:gd name="connsiteX3-67" fmla="*/ 0 w 2986138"/>
              <a:gd name="connsiteY3-68" fmla="*/ 1676400 h 1676400"/>
              <a:gd name="connsiteX4-69" fmla="*/ 14338 w 2986138"/>
              <a:gd name="connsiteY4-70" fmla="*/ 0 h 1676400"/>
              <a:gd name="connsiteX0-71" fmla="*/ 715 w 2972515"/>
              <a:gd name="connsiteY0-72" fmla="*/ 0 h 1676400"/>
              <a:gd name="connsiteX1-73" fmla="*/ 2972515 w 2972515"/>
              <a:gd name="connsiteY1-74" fmla="*/ 0 h 1676400"/>
              <a:gd name="connsiteX2-75" fmla="*/ 2645020 w 2972515"/>
              <a:gd name="connsiteY2-76" fmla="*/ 1676400 h 1676400"/>
              <a:gd name="connsiteX3-77" fmla="*/ 0 w 2972515"/>
              <a:gd name="connsiteY3-78" fmla="*/ 1676400 h 1676400"/>
              <a:gd name="connsiteX4-79" fmla="*/ 715 w 2972515"/>
              <a:gd name="connsiteY4-80" fmla="*/ 0 h 1676400"/>
              <a:gd name="connsiteX0-81" fmla="*/ 715 w 2972515"/>
              <a:gd name="connsiteY0-82" fmla="*/ 0 h 1688189"/>
              <a:gd name="connsiteX1-83" fmla="*/ 2972515 w 2972515"/>
              <a:gd name="connsiteY1-84" fmla="*/ 0 h 1688189"/>
              <a:gd name="connsiteX2-85" fmla="*/ 2958353 w 2972515"/>
              <a:gd name="connsiteY2-86" fmla="*/ 1688189 h 1688189"/>
              <a:gd name="connsiteX3-87" fmla="*/ 0 w 2972515"/>
              <a:gd name="connsiteY3-88" fmla="*/ 1676400 h 1688189"/>
              <a:gd name="connsiteX4-89" fmla="*/ 715 w 2972515"/>
              <a:gd name="connsiteY4-90" fmla="*/ 0 h 1688189"/>
              <a:gd name="connsiteX0-91" fmla="*/ 715 w 2985600"/>
              <a:gd name="connsiteY0-92" fmla="*/ 0 h 1676401"/>
              <a:gd name="connsiteX1-93" fmla="*/ 2972515 w 2985600"/>
              <a:gd name="connsiteY1-94" fmla="*/ 0 h 1676401"/>
              <a:gd name="connsiteX2-95" fmla="*/ 2985600 w 2985600"/>
              <a:gd name="connsiteY2-96" fmla="*/ 1676401 h 1676401"/>
              <a:gd name="connsiteX3-97" fmla="*/ 0 w 2985600"/>
              <a:gd name="connsiteY3-98" fmla="*/ 1676400 h 1676401"/>
              <a:gd name="connsiteX4-99" fmla="*/ 715 w 2985600"/>
              <a:gd name="connsiteY4-100" fmla="*/ 0 h 1676401"/>
              <a:gd name="connsiteX0-101" fmla="*/ 715 w 2985600"/>
              <a:gd name="connsiteY0-102" fmla="*/ 0 h 1676400"/>
              <a:gd name="connsiteX1-103" fmla="*/ 2972515 w 2985600"/>
              <a:gd name="connsiteY1-104" fmla="*/ 0 h 1676400"/>
              <a:gd name="connsiteX2-105" fmla="*/ 2985600 w 2985600"/>
              <a:gd name="connsiteY2-106" fmla="*/ 1664612 h 1676400"/>
              <a:gd name="connsiteX3-107" fmla="*/ 0 w 2985600"/>
              <a:gd name="connsiteY3-108" fmla="*/ 1676400 h 1676400"/>
              <a:gd name="connsiteX4-109" fmla="*/ 715 w 2985600"/>
              <a:gd name="connsiteY4-110" fmla="*/ 0 h 1676400"/>
              <a:gd name="connsiteX0-111" fmla="*/ 715 w 3012846"/>
              <a:gd name="connsiteY0-112" fmla="*/ 0 h 1688190"/>
              <a:gd name="connsiteX1-113" fmla="*/ 2972515 w 3012846"/>
              <a:gd name="connsiteY1-114" fmla="*/ 0 h 1688190"/>
              <a:gd name="connsiteX2-115" fmla="*/ 3012846 w 3012846"/>
              <a:gd name="connsiteY2-116" fmla="*/ 1688190 h 1688190"/>
              <a:gd name="connsiteX3-117" fmla="*/ 0 w 3012846"/>
              <a:gd name="connsiteY3-118" fmla="*/ 1676400 h 1688190"/>
              <a:gd name="connsiteX4-119" fmla="*/ 715 w 3012846"/>
              <a:gd name="connsiteY4-120" fmla="*/ 0 h 1688190"/>
              <a:gd name="connsiteX0-121" fmla="*/ 715 w 2972515"/>
              <a:gd name="connsiteY0-122" fmla="*/ 0 h 1676400"/>
              <a:gd name="connsiteX1-123" fmla="*/ 2972515 w 2972515"/>
              <a:gd name="connsiteY1-124" fmla="*/ 0 h 1676400"/>
              <a:gd name="connsiteX2-125" fmla="*/ 2971977 w 2972515"/>
              <a:gd name="connsiteY2-126" fmla="*/ 1664612 h 1676400"/>
              <a:gd name="connsiteX3-127" fmla="*/ 0 w 2972515"/>
              <a:gd name="connsiteY3-128" fmla="*/ 1676400 h 1676400"/>
              <a:gd name="connsiteX4-129" fmla="*/ 715 w 2972515"/>
              <a:gd name="connsiteY4-130" fmla="*/ 0 h 1676400"/>
              <a:gd name="connsiteX0-131" fmla="*/ 715 w 2972515"/>
              <a:gd name="connsiteY0-132" fmla="*/ 0 h 1676402"/>
              <a:gd name="connsiteX1-133" fmla="*/ 2972515 w 2972515"/>
              <a:gd name="connsiteY1-134" fmla="*/ 0 h 1676402"/>
              <a:gd name="connsiteX2-135" fmla="*/ 2971977 w 2972515"/>
              <a:gd name="connsiteY2-136" fmla="*/ 1676402 h 1676402"/>
              <a:gd name="connsiteX3-137" fmla="*/ 0 w 2972515"/>
              <a:gd name="connsiteY3-138" fmla="*/ 1676400 h 1676402"/>
              <a:gd name="connsiteX4-139" fmla="*/ 715 w 2972515"/>
              <a:gd name="connsiteY4-140" fmla="*/ 0 h 16764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91440" rIns="109728" anchor="ctr"/>
          <a:lstStyle>
            <a:lvl1pPr marL="0" indent="0" algn="thaiDist">
              <a:buFontTx/>
              <a:buNone/>
              <a:defRPr sz="1100">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endParaRPr lang="en-US" dirty="0"/>
          </a:p>
        </p:txBody>
      </p:sp>
      <p:sp>
        <p:nvSpPr>
          <p:cNvPr id="34" name="Text Placeholder 30"/>
          <p:cNvSpPr>
            <a:spLocks noGrp="1"/>
          </p:cNvSpPr>
          <p:nvPr>
            <p:ph type="body" sz="quarter" idx="25"/>
          </p:nvPr>
        </p:nvSpPr>
        <p:spPr>
          <a:xfrm>
            <a:off x="961628" y="3641101"/>
            <a:ext cx="4611624" cy="429006"/>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1" fmla="*/ 395785 w 3367585"/>
              <a:gd name="connsiteY0-2" fmla="*/ 0 h 1676400"/>
              <a:gd name="connsiteX1-3" fmla="*/ 3367585 w 3367585"/>
              <a:gd name="connsiteY1-4" fmla="*/ 0 h 1676400"/>
              <a:gd name="connsiteX2-5" fmla="*/ 3367585 w 3367585"/>
              <a:gd name="connsiteY2-6" fmla="*/ 1676400 h 1676400"/>
              <a:gd name="connsiteX3-7" fmla="*/ 0 w 3367585"/>
              <a:gd name="connsiteY3-8" fmla="*/ 1676400 h 1676400"/>
              <a:gd name="connsiteX4-9" fmla="*/ 395785 w 3367585"/>
              <a:gd name="connsiteY4-10" fmla="*/ 0 h 1676400"/>
              <a:gd name="connsiteX0-11" fmla="*/ 395785 w 3367585"/>
              <a:gd name="connsiteY0-12" fmla="*/ 0 h 1676400"/>
              <a:gd name="connsiteX1-13" fmla="*/ 3367585 w 3367585"/>
              <a:gd name="connsiteY1-14" fmla="*/ 0 h 1676400"/>
              <a:gd name="connsiteX2-15" fmla="*/ 3162869 w 3367585"/>
              <a:gd name="connsiteY2-16" fmla="*/ 1676400 h 1676400"/>
              <a:gd name="connsiteX3-17" fmla="*/ 0 w 3367585"/>
              <a:gd name="connsiteY3-18" fmla="*/ 1676400 h 1676400"/>
              <a:gd name="connsiteX4-19" fmla="*/ 395785 w 3367585"/>
              <a:gd name="connsiteY4-20" fmla="*/ 0 h 1676400"/>
              <a:gd name="connsiteX0-21" fmla="*/ 395785 w 3367585"/>
              <a:gd name="connsiteY0-22" fmla="*/ 0 h 1676400"/>
              <a:gd name="connsiteX1-23" fmla="*/ 3367585 w 3367585"/>
              <a:gd name="connsiteY1-24" fmla="*/ 0 h 1676400"/>
              <a:gd name="connsiteX2-25" fmla="*/ 3067335 w 3367585"/>
              <a:gd name="connsiteY2-26" fmla="*/ 1676400 h 1676400"/>
              <a:gd name="connsiteX3-27" fmla="*/ 0 w 3367585"/>
              <a:gd name="connsiteY3-28" fmla="*/ 1676400 h 1676400"/>
              <a:gd name="connsiteX4-29" fmla="*/ 395785 w 3367585"/>
              <a:gd name="connsiteY4-30" fmla="*/ 0 h 1676400"/>
              <a:gd name="connsiteX0-31" fmla="*/ 463900 w 3435700"/>
              <a:gd name="connsiteY0-32" fmla="*/ 0 h 1676400"/>
              <a:gd name="connsiteX1-33" fmla="*/ 3435700 w 3435700"/>
              <a:gd name="connsiteY1-34" fmla="*/ 0 h 1676400"/>
              <a:gd name="connsiteX2-35" fmla="*/ 3135450 w 3435700"/>
              <a:gd name="connsiteY2-36" fmla="*/ 1676400 h 1676400"/>
              <a:gd name="connsiteX3-37" fmla="*/ 0 w 3435700"/>
              <a:gd name="connsiteY3-38" fmla="*/ 1676400 h 1676400"/>
              <a:gd name="connsiteX4-39" fmla="*/ 463900 w 3435700"/>
              <a:gd name="connsiteY4-40" fmla="*/ 0 h 1676400"/>
              <a:gd name="connsiteX0-41" fmla="*/ 463900 w 3435700"/>
              <a:gd name="connsiteY0-42" fmla="*/ 0 h 1688189"/>
              <a:gd name="connsiteX1-43" fmla="*/ 3435700 w 3435700"/>
              <a:gd name="connsiteY1-44" fmla="*/ 0 h 1688189"/>
              <a:gd name="connsiteX2-45" fmla="*/ 3080958 w 3435700"/>
              <a:gd name="connsiteY2-46" fmla="*/ 1688189 h 1688189"/>
              <a:gd name="connsiteX3-47" fmla="*/ 0 w 3435700"/>
              <a:gd name="connsiteY3-48" fmla="*/ 1676400 h 1688189"/>
              <a:gd name="connsiteX4-49" fmla="*/ 463900 w 3435700"/>
              <a:gd name="connsiteY4-50" fmla="*/ 0 h 1688189"/>
              <a:gd name="connsiteX0-51" fmla="*/ 463900 w 3435700"/>
              <a:gd name="connsiteY0-52" fmla="*/ 0 h 1676400"/>
              <a:gd name="connsiteX1-53" fmla="*/ 3435700 w 3435700"/>
              <a:gd name="connsiteY1-54" fmla="*/ 0 h 1676400"/>
              <a:gd name="connsiteX2-55" fmla="*/ 3108205 w 3435700"/>
              <a:gd name="connsiteY2-56" fmla="*/ 1676400 h 1676400"/>
              <a:gd name="connsiteX3-57" fmla="*/ 0 w 3435700"/>
              <a:gd name="connsiteY3-58" fmla="*/ 1676400 h 1676400"/>
              <a:gd name="connsiteX4-59" fmla="*/ 463900 w 3435700"/>
              <a:gd name="connsiteY4-60" fmla="*/ 0 h 1676400"/>
              <a:gd name="connsiteX0-61" fmla="*/ 14338 w 2986138"/>
              <a:gd name="connsiteY0-62" fmla="*/ 0 h 1676400"/>
              <a:gd name="connsiteX1-63" fmla="*/ 2986138 w 2986138"/>
              <a:gd name="connsiteY1-64" fmla="*/ 0 h 1676400"/>
              <a:gd name="connsiteX2-65" fmla="*/ 2658643 w 2986138"/>
              <a:gd name="connsiteY2-66" fmla="*/ 1676400 h 1676400"/>
              <a:gd name="connsiteX3-67" fmla="*/ 0 w 2986138"/>
              <a:gd name="connsiteY3-68" fmla="*/ 1676400 h 1676400"/>
              <a:gd name="connsiteX4-69" fmla="*/ 14338 w 2986138"/>
              <a:gd name="connsiteY4-70" fmla="*/ 0 h 1676400"/>
              <a:gd name="connsiteX0-71" fmla="*/ 715 w 2972515"/>
              <a:gd name="connsiteY0-72" fmla="*/ 0 h 1676400"/>
              <a:gd name="connsiteX1-73" fmla="*/ 2972515 w 2972515"/>
              <a:gd name="connsiteY1-74" fmla="*/ 0 h 1676400"/>
              <a:gd name="connsiteX2-75" fmla="*/ 2645020 w 2972515"/>
              <a:gd name="connsiteY2-76" fmla="*/ 1676400 h 1676400"/>
              <a:gd name="connsiteX3-77" fmla="*/ 0 w 2972515"/>
              <a:gd name="connsiteY3-78" fmla="*/ 1676400 h 1676400"/>
              <a:gd name="connsiteX4-79" fmla="*/ 715 w 2972515"/>
              <a:gd name="connsiteY4-80" fmla="*/ 0 h 1676400"/>
              <a:gd name="connsiteX0-81" fmla="*/ 715 w 2972515"/>
              <a:gd name="connsiteY0-82" fmla="*/ 0 h 1688189"/>
              <a:gd name="connsiteX1-83" fmla="*/ 2972515 w 2972515"/>
              <a:gd name="connsiteY1-84" fmla="*/ 0 h 1688189"/>
              <a:gd name="connsiteX2-85" fmla="*/ 2958353 w 2972515"/>
              <a:gd name="connsiteY2-86" fmla="*/ 1688189 h 1688189"/>
              <a:gd name="connsiteX3-87" fmla="*/ 0 w 2972515"/>
              <a:gd name="connsiteY3-88" fmla="*/ 1676400 h 1688189"/>
              <a:gd name="connsiteX4-89" fmla="*/ 715 w 2972515"/>
              <a:gd name="connsiteY4-90" fmla="*/ 0 h 1688189"/>
              <a:gd name="connsiteX0-91" fmla="*/ 715 w 2985600"/>
              <a:gd name="connsiteY0-92" fmla="*/ 0 h 1676401"/>
              <a:gd name="connsiteX1-93" fmla="*/ 2972515 w 2985600"/>
              <a:gd name="connsiteY1-94" fmla="*/ 0 h 1676401"/>
              <a:gd name="connsiteX2-95" fmla="*/ 2985600 w 2985600"/>
              <a:gd name="connsiteY2-96" fmla="*/ 1676401 h 1676401"/>
              <a:gd name="connsiteX3-97" fmla="*/ 0 w 2985600"/>
              <a:gd name="connsiteY3-98" fmla="*/ 1676400 h 1676401"/>
              <a:gd name="connsiteX4-99" fmla="*/ 715 w 2985600"/>
              <a:gd name="connsiteY4-100" fmla="*/ 0 h 1676401"/>
              <a:gd name="connsiteX0-101" fmla="*/ 715 w 2985600"/>
              <a:gd name="connsiteY0-102" fmla="*/ 0 h 1676400"/>
              <a:gd name="connsiteX1-103" fmla="*/ 2972515 w 2985600"/>
              <a:gd name="connsiteY1-104" fmla="*/ 0 h 1676400"/>
              <a:gd name="connsiteX2-105" fmla="*/ 2985600 w 2985600"/>
              <a:gd name="connsiteY2-106" fmla="*/ 1664612 h 1676400"/>
              <a:gd name="connsiteX3-107" fmla="*/ 0 w 2985600"/>
              <a:gd name="connsiteY3-108" fmla="*/ 1676400 h 1676400"/>
              <a:gd name="connsiteX4-109" fmla="*/ 715 w 2985600"/>
              <a:gd name="connsiteY4-110" fmla="*/ 0 h 1676400"/>
              <a:gd name="connsiteX0-111" fmla="*/ 715 w 3012846"/>
              <a:gd name="connsiteY0-112" fmla="*/ 0 h 1688190"/>
              <a:gd name="connsiteX1-113" fmla="*/ 2972515 w 3012846"/>
              <a:gd name="connsiteY1-114" fmla="*/ 0 h 1688190"/>
              <a:gd name="connsiteX2-115" fmla="*/ 3012846 w 3012846"/>
              <a:gd name="connsiteY2-116" fmla="*/ 1688190 h 1688190"/>
              <a:gd name="connsiteX3-117" fmla="*/ 0 w 3012846"/>
              <a:gd name="connsiteY3-118" fmla="*/ 1676400 h 1688190"/>
              <a:gd name="connsiteX4-119" fmla="*/ 715 w 3012846"/>
              <a:gd name="connsiteY4-120" fmla="*/ 0 h 1688190"/>
              <a:gd name="connsiteX0-121" fmla="*/ 715 w 2972515"/>
              <a:gd name="connsiteY0-122" fmla="*/ 0 h 1676400"/>
              <a:gd name="connsiteX1-123" fmla="*/ 2972515 w 2972515"/>
              <a:gd name="connsiteY1-124" fmla="*/ 0 h 1676400"/>
              <a:gd name="connsiteX2-125" fmla="*/ 2971977 w 2972515"/>
              <a:gd name="connsiteY2-126" fmla="*/ 1664612 h 1676400"/>
              <a:gd name="connsiteX3-127" fmla="*/ 0 w 2972515"/>
              <a:gd name="connsiteY3-128" fmla="*/ 1676400 h 1676400"/>
              <a:gd name="connsiteX4-129" fmla="*/ 715 w 2972515"/>
              <a:gd name="connsiteY4-130" fmla="*/ 0 h 1676400"/>
              <a:gd name="connsiteX0-131" fmla="*/ 715 w 2972515"/>
              <a:gd name="connsiteY0-132" fmla="*/ 0 h 1676402"/>
              <a:gd name="connsiteX1-133" fmla="*/ 2972515 w 2972515"/>
              <a:gd name="connsiteY1-134" fmla="*/ 0 h 1676402"/>
              <a:gd name="connsiteX2-135" fmla="*/ 2971977 w 2972515"/>
              <a:gd name="connsiteY2-136" fmla="*/ 1676402 h 1676402"/>
              <a:gd name="connsiteX3-137" fmla="*/ 0 w 2972515"/>
              <a:gd name="connsiteY3-138" fmla="*/ 1676400 h 1676402"/>
              <a:gd name="connsiteX4-139" fmla="*/ 715 w 2972515"/>
              <a:gd name="connsiteY4-140" fmla="*/ 0 h 16764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91440" rIns="109728" anchor="ctr"/>
          <a:lstStyle>
            <a:lvl1pPr marL="0" indent="0" algn="thaiDist">
              <a:buFontTx/>
              <a:buNone/>
              <a:defRPr sz="1100">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endParaRPr lang="en-US" dirty="0"/>
          </a:p>
        </p:txBody>
      </p:sp>
      <p:sp>
        <p:nvSpPr>
          <p:cNvPr id="35" name="Text Placeholder 30"/>
          <p:cNvSpPr>
            <a:spLocks noGrp="1"/>
          </p:cNvSpPr>
          <p:nvPr>
            <p:ph type="body" sz="quarter" idx="27"/>
          </p:nvPr>
        </p:nvSpPr>
        <p:spPr>
          <a:xfrm>
            <a:off x="961628" y="4107445"/>
            <a:ext cx="4387276" cy="429006"/>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1" fmla="*/ 395785 w 3367585"/>
              <a:gd name="connsiteY0-2" fmla="*/ 0 h 1676400"/>
              <a:gd name="connsiteX1-3" fmla="*/ 3367585 w 3367585"/>
              <a:gd name="connsiteY1-4" fmla="*/ 0 h 1676400"/>
              <a:gd name="connsiteX2-5" fmla="*/ 3367585 w 3367585"/>
              <a:gd name="connsiteY2-6" fmla="*/ 1676400 h 1676400"/>
              <a:gd name="connsiteX3-7" fmla="*/ 0 w 3367585"/>
              <a:gd name="connsiteY3-8" fmla="*/ 1676400 h 1676400"/>
              <a:gd name="connsiteX4-9" fmla="*/ 395785 w 3367585"/>
              <a:gd name="connsiteY4-10" fmla="*/ 0 h 1676400"/>
              <a:gd name="connsiteX0-11" fmla="*/ 395785 w 3367585"/>
              <a:gd name="connsiteY0-12" fmla="*/ 0 h 1676400"/>
              <a:gd name="connsiteX1-13" fmla="*/ 3367585 w 3367585"/>
              <a:gd name="connsiteY1-14" fmla="*/ 0 h 1676400"/>
              <a:gd name="connsiteX2-15" fmla="*/ 3162869 w 3367585"/>
              <a:gd name="connsiteY2-16" fmla="*/ 1676400 h 1676400"/>
              <a:gd name="connsiteX3-17" fmla="*/ 0 w 3367585"/>
              <a:gd name="connsiteY3-18" fmla="*/ 1676400 h 1676400"/>
              <a:gd name="connsiteX4-19" fmla="*/ 395785 w 3367585"/>
              <a:gd name="connsiteY4-20" fmla="*/ 0 h 1676400"/>
              <a:gd name="connsiteX0-21" fmla="*/ 395785 w 3367585"/>
              <a:gd name="connsiteY0-22" fmla="*/ 0 h 1676400"/>
              <a:gd name="connsiteX1-23" fmla="*/ 3367585 w 3367585"/>
              <a:gd name="connsiteY1-24" fmla="*/ 0 h 1676400"/>
              <a:gd name="connsiteX2-25" fmla="*/ 3067335 w 3367585"/>
              <a:gd name="connsiteY2-26" fmla="*/ 1676400 h 1676400"/>
              <a:gd name="connsiteX3-27" fmla="*/ 0 w 3367585"/>
              <a:gd name="connsiteY3-28" fmla="*/ 1676400 h 1676400"/>
              <a:gd name="connsiteX4-29" fmla="*/ 395785 w 3367585"/>
              <a:gd name="connsiteY4-30" fmla="*/ 0 h 1676400"/>
              <a:gd name="connsiteX0-31" fmla="*/ 463900 w 3435700"/>
              <a:gd name="connsiteY0-32" fmla="*/ 0 h 1676400"/>
              <a:gd name="connsiteX1-33" fmla="*/ 3435700 w 3435700"/>
              <a:gd name="connsiteY1-34" fmla="*/ 0 h 1676400"/>
              <a:gd name="connsiteX2-35" fmla="*/ 3135450 w 3435700"/>
              <a:gd name="connsiteY2-36" fmla="*/ 1676400 h 1676400"/>
              <a:gd name="connsiteX3-37" fmla="*/ 0 w 3435700"/>
              <a:gd name="connsiteY3-38" fmla="*/ 1676400 h 1676400"/>
              <a:gd name="connsiteX4-39" fmla="*/ 463900 w 3435700"/>
              <a:gd name="connsiteY4-40" fmla="*/ 0 h 1676400"/>
              <a:gd name="connsiteX0-41" fmla="*/ 463900 w 3435700"/>
              <a:gd name="connsiteY0-42" fmla="*/ 0 h 1688189"/>
              <a:gd name="connsiteX1-43" fmla="*/ 3435700 w 3435700"/>
              <a:gd name="connsiteY1-44" fmla="*/ 0 h 1688189"/>
              <a:gd name="connsiteX2-45" fmla="*/ 3080958 w 3435700"/>
              <a:gd name="connsiteY2-46" fmla="*/ 1688189 h 1688189"/>
              <a:gd name="connsiteX3-47" fmla="*/ 0 w 3435700"/>
              <a:gd name="connsiteY3-48" fmla="*/ 1676400 h 1688189"/>
              <a:gd name="connsiteX4-49" fmla="*/ 463900 w 3435700"/>
              <a:gd name="connsiteY4-50" fmla="*/ 0 h 1688189"/>
              <a:gd name="connsiteX0-51" fmla="*/ 463900 w 3435700"/>
              <a:gd name="connsiteY0-52" fmla="*/ 0 h 1676400"/>
              <a:gd name="connsiteX1-53" fmla="*/ 3435700 w 3435700"/>
              <a:gd name="connsiteY1-54" fmla="*/ 0 h 1676400"/>
              <a:gd name="connsiteX2-55" fmla="*/ 3108205 w 3435700"/>
              <a:gd name="connsiteY2-56" fmla="*/ 1676400 h 1676400"/>
              <a:gd name="connsiteX3-57" fmla="*/ 0 w 3435700"/>
              <a:gd name="connsiteY3-58" fmla="*/ 1676400 h 1676400"/>
              <a:gd name="connsiteX4-59" fmla="*/ 463900 w 3435700"/>
              <a:gd name="connsiteY4-60" fmla="*/ 0 h 1676400"/>
              <a:gd name="connsiteX0-61" fmla="*/ 14338 w 2986138"/>
              <a:gd name="connsiteY0-62" fmla="*/ 0 h 1676400"/>
              <a:gd name="connsiteX1-63" fmla="*/ 2986138 w 2986138"/>
              <a:gd name="connsiteY1-64" fmla="*/ 0 h 1676400"/>
              <a:gd name="connsiteX2-65" fmla="*/ 2658643 w 2986138"/>
              <a:gd name="connsiteY2-66" fmla="*/ 1676400 h 1676400"/>
              <a:gd name="connsiteX3-67" fmla="*/ 0 w 2986138"/>
              <a:gd name="connsiteY3-68" fmla="*/ 1676400 h 1676400"/>
              <a:gd name="connsiteX4-69" fmla="*/ 14338 w 2986138"/>
              <a:gd name="connsiteY4-70" fmla="*/ 0 h 1676400"/>
              <a:gd name="connsiteX0-71" fmla="*/ 715 w 2972515"/>
              <a:gd name="connsiteY0-72" fmla="*/ 0 h 1676400"/>
              <a:gd name="connsiteX1-73" fmla="*/ 2972515 w 2972515"/>
              <a:gd name="connsiteY1-74" fmla="*/ 0 h 1676400"/>
              <a:gd name="connsiteX2-75" fmla="*/ 2645020 w 2972515"/>
              <a:gd name="connsiteY2-76" fmla="*/ 1676400 h 1676400"/>
              <a:gd name="connsiteX3-77" fmla="*/ 0 w 2972515"/>
              <a:gd name="connsiteY3-78" fmla="*/ 1676400 h 1676400"/>
              <a:gd name="connsiteX4-79" fmla="*/ 715 w 2972515"/>
              <a:gd name="connsiteY4-80" fmla="*/ 0 h 1676400"/>
              <a:gd name="connsiteX0-81" fmla="*/ 715 w 2972515"/>
              <a:gd name="connsiteY0-82" fmla="*/ 0 h 1688189"/>
              <a:gd name="connsiteX1-83" fmla="*/ 2972515 w 2972515"/>
              <a:gd name="connsiteY1-84" fmla="*/ 0 h 1688189"/>
              <a:gd name="connsiteX2-85" fmla="*/ 2958353 w 2972515"/>
              <a:gd name="connsiteY2-86" fmla="*/ 1688189 h 1688189"/>
              <a:gd name="connsiteX3-87" fmla="*/ 0 w 2972515"/>
              <a:gd name="connsiteY3-88" fmla="*/ 1676400 h 1688189"/>
              <a:gd name="connsiteX4-89" fmla="*/ 715 w 2972515"/>
              <a:gd name="connsiteY4-90" fmla="*/ 0 h 1688189"/>
              <a:gd name="connsiteX0-91" fmla="*/ 715 w 2985600"/>
              <a:gd name="connsiteY0-92" fmla="*/ 0 h 1676401"/>
              <a:gd name="connsiteX1-93" fmla="*/ 2972515 w 2985600"/>
              <a:gd name="connsiteY1-94" fmla="*/ 0 h 1676401"/>
              <a:gd name="connsiteX2-95" fmla="*/ 2985600 w 2985600"/>
              <a:gd name="connsiteY2-96" fmla="*/ 1676401 h 1676401"/>
              <a:gd name="connsiteX3-97" fmla="*/ 0 w 2985600"/>
              <a:gd name="connsiteY3-98" fmla="*/ 1676400 h 1676401"/>
              <a:gd name="connsiteX4-99" fmla="*/ 715 w 2985600"/>
              <a:gd name="connsiteY4-100" fmla="*/ 0 h 1676401"/>
              <a:gd name="connsiteX0-101" fmla="*/ 715 w 2985600"/>
              <a:gd name="connsiteY0-102" fmla="*/ 0 h 1676400"/>
              <a:gd name="connsiteX1-103" fmla="*/ 2972515 w 2985600"/>
              <a:gd name="connsiteY1-104" fmla="*/ 0 h 1676400"/>
              <a:gd name="connsiteX2-105" fmla="*/ 2985600 w 2985600"/>
              <a:gd name="connsiteY2-106" fmla="*/ 1664612 h 1676400"/>
              <a:gd name="connsiteX3-107" fmla="*/ 0 w 2985600"/>
              <a:gd name="connsiteY3-108" fmla="*/ 1676400 h 1676400"/>
              <a:gd name="connsiteX4-109" fmla="*/ 715 w 2985600"/>
              <a:gd name="connsiteY4-110" fmla="*/ 0 h 1676400"/>
              <a:gd name="connsiteX0-111" fmla="*/ 715 w 3012846"/>
              <a:gd name="connsiteY0-112" fmla="*/ 0 h 1688190"/>
              <a:gd name="connsiteX1-113" fmla="*/ 2972515 w 3012846"/>
              <a:gd name="connsiteY1-114" fmla="*/ 0 h 1688190"/>
              <a:gd name="connsiteX2-115" fmla="*/ 3012846 w 3012846"/>
              <a:gd name="connsiteY2-116" fmla="*/ 1688190 h 1688190"/>
              <a:gd name="connsiteX3-117" fmla="*/ 0 w 3012846"/>
              <a:gd name="connsiteY3-118" fmla="*/ 1676400 h 1688190"/>
              <a:gd name="connsiteX4-119" fmla="*/ 715 w 3012846"/>
              <a:gd name="connsiteY4-120" fmla="*/ 0 h 1688190"/>
              <a:gd name="connsiteX0-121" fmla="*/ 715 w 2972515"/>
              <a:gd name="connsiteY0-122" fmla="*/ 0 h 1676400"/>
              <a:gd name="connsiteX1-123" fmla="*/ 2972515 w 2972515"/>
              <a:gd name="connsiteY1-124" fmla="*/ 0 h 1676400"/>
              <a:gd name="connsiteX2-125" fmla="*/ 2971977 w 2972515"/>
              <a:gd name="connsiteY2-126" fmla="*/ 1664612 h 1676400"/>
              <a:gd name="connsiteX3-127" fmla="*/ 0 w 2972515"/>
              <a:gd name="connsiteY3-128" fmla="*/ 1676400 h 1676400"/>
              <a:gd name="connsiteX4-129" fmla="*/ 715 w 2972515"/>
              <a:gd name="connsiteY4-130" fmla="*/ 0 h 1676400"/>
              <a:gd name="connsiteX0-131" fmla="*/ 715 w 2972515"/>
              <a:gd name="connsiteY0-132" fmla="*/ 0 h 1676402"/>
              <a:gd name="connsiteX1-133" fmla="*/ 2972515 w 2972515"/>
              <a:gd name="connsiteY1-134" fmla="*/ 0 h 1676402"/>
              <a:gd name="connsiteX2-135" fmla="*/ 2971977 w 2972515"/>
              <a:gd name="connsiteY2-136" fmla="*/ 1676402 h 1676402"/>
              <a:gd name="connsiteX3-137" fmla="*/ 0 w 2972515"/>
              <a:gd name="connsiteY3-138" fmla="*/ 1676400 h 1676402"/>
              <a:gd name="connsiteX4-139" fmla="*/ 715 w 2972515"/>
              <a:gd name="connsiteY4-140" fmla="*/ 0 h 16764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91440" rIns="109728" anchor="ctr"/>
          <a:lstStyle>
            <a:lvl1pPr marL="0" indent="0" algn="thaiDist">
              <a:buFontTx/>
              <a:buNone/>
              <a:defRPr sz="1100">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endParaRPr lang="en-US" dirty="0"/>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25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1000"/>
                                        <p:tgtEl>
                                          <p:spTgt spid="17"/>
                                        </p:tgtEl>
                                      </p:cBhvr>
                                    </p:animEffect>
                                  </p:childTnLst>
                                </p:cTn>
                              </p:par>
                              <p:par>
                                <p:cTn id="8" presetID="22" presetClass="entr" presetSubtype="8" fill="hold" grpId="0" nodeType="withEffect">
                                  <p:stCondLst>
                                    <p:cond delay="75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850"/>
                                        <p:tgtEl>
                                          <p:spTgt spid="15"/>
                                        </p:tgtEl>
                                      </p:cBhvr>
                                    </p:animEffect>
                                  </p:childTnLst>
                                </p:cTn>
                              </p:par>
                              <p:par>
                                <p:cTn id="11" presetID="22" presetClass="entr" presetSubtype="2" fill="hold" grpId="0" nodeType="withEffect">
                                  <p:stCondLst>
                                    <p:cond delay="1250"/>
                                  </p:stCondLst>
                                  <p:childTnLst>
                                    <p:set>
                                      <p:cBhvr>
                                        <p:cTn id="12" dur="1" fill="hold">
                                          <p:stCondLst>
                                            <p:cond delay="0"/>
                                          </p:stCondLst>
                                        </p:cTn>
                                        <p:tgtEl>
                                          <p:spTgt spid="18"/>
                                        </p:tgtEl>
                                        <p:attrNameLst>
                                          <p:attrName>style.visibility</p:attrName>
                                        </p:attrNameLst>
                                      </p:cBhvr>
                                      <p:to>
                                        <p:strVal val="visible"/>
                                      </p:to>
                                    </p:set>
                                    <p:animEffect transition="in" filter="wipe(right)">
                                      <p:cBhvr>
                                        <p:cTn id="13" dur="500"/>
                                        <p:tgtEl>
                                          <p:spTgt spid="18"/>
                                        </p:tgtEl>
                                      </p:cBhvr>
                                    </p:animEffect>
                                  </p:childTnLst>
                                </p:cTn>
                              </p:par>
                              <p:par>
                                <p:cTn id="14" presetID="22" presetClass="entr" presetSubtype="1" fill="hold" grpId="0" nodeType="withEffect">
                                  <p:stCondLst>
                                    <p:cond delay="1500"/>
                                  </p:stCondLst>
                                  <p:childTnLst>
                                    <p:set>
                                      <p:cBhvr>
                                        <p:cTn id="15" dur="1" fill="hold">
                                          <p:stCondLst>
                                            <p:cond delay="0"/>
                                          </p:stCondLst>
                                        </p:cTn>
                                        <p:tgtEl>
                                          <p:spTgt spid="19"/>
                                        </p:tgtEl>
                                        <p:attrNameLst>
                                          <p:attrName>style.visibility</p:attrName>
                                        </p:attrNameLst>
                                      </p:cBhvr>
                                      <p:to>
                                        <p:strVal val="visible"/>
                                      </p:to>
                                    </p:set>
                                    <p:animEffect transition="in" filter="wipe(up)">
                                      <p:cBhvr>
                                        <p:cTn id="16" dur="500"/>
                                        <p:tgtEl>
                                          <p:spTgt spid="19"/>
                                        </p:tgtEl>
                                      </p:cBhvr>
                                    </p:animEffect>
                                  </p:childTnLst>
                                </p:cTn>
                              </p:par>
                            </p:childTnLst>
                          </p:cTn>
                        </p:par>
                        <p:par>
                          <p:cTn id="17" fill="hold">
                            <p:stCondLst>
                              <p:cond delay="1250"/>
                            </p:stCondLst>
                            <p:childTnLst>
                              <p:par>
                                <p:cTn id="18" presetID="22" presetClass="entr" presetSubtype="8"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750"/>
                                        <p:tgtEl>
                                          <p:spTgt spid="10"/>
                                        </p:tgtEl>
                                      </p:cBhvr>
                                    </p:animEffect>
                                  </p:childTnLst>
                                </p:cTn>
                              </p:par>
                              <p:par>
                                <p:cTn id="21" presetID="2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Effect transition="in" filter="wipe(down)">
                                      <p:cBhvr>
                                        <p:cTn id="23" dur="750"/>
                                        <p:tgtEl>
                                          <p:spTgt spid="13"/>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left)">
                                      <p:cBhvr>
                                        <p:cTn id="27" dur="750"/>
                                        <p:tgtEl>
                                          <p:spTgt spid="21"/>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wipe(up)">
                                      <p:cBhvr>
                                        <p:cTn id="30" dur="350"/>
                                        <p:tgtEl>
                                          <p:spTgt spid="11"/>
                                        </p:tgtEl>
                                      </p:cBhvr>
                                    </p:animEffect>
                                  </p:childTnLst>
                                </p:cTn>
                              </p:par>
                              <p:par>
                                <p:cTn id="31" presetID="22" presetClass="entr" presetSubtype="1" fill="hold" grpId="0" nodeType="withEffect">
                                  <p:stCondLst>
                                    <p:cond delay="50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par>
                                <p:cTn id="34" presetID="22" presetClass="entr" presetSubtype="8" fill="hold" grpId="0" nodeType="withEffect">
                                  <p:stCondLst>
                                    <p:cond delay="750"/>
                                  </p:stCondLst>
                                  <p:childTnLst>
                                    <p:set>
                                      <p:cBhvr>
                                        <p:cTn id="35" dur="1" fill="hold">
                                          <p:stCondLst>
                                            <p:cond delay="0"/>
                                          </p:stCondLst>
                                        </p:cTn>
                                        <p:tgtEl>
                                          <p:spTgt spid="3"/>
                                        </p:tgtEl>
                                        <p:attrNameLst>
                                          <p:attrName>style.visibility</p:attrName>
                                        </p:attrNameLst>
                                      </p:cBhvr>
                                      <p:to>
                                        <p:strVal val="visible"/>
                                      </p:to>
                                    </p:set>
                                    <p:animEffect transition="in" filter="wipe(left)">
                                      <p:cBhvr>
                                        <p:cTn id="36" dur="750"/>
                                        <p:tgtEl>
                                          <p:spTgt spid="3"/>
                                        </p:tgtEl>
                                      </p:cBhvr>
                                    </p:animEffect>
                                  </p:childTnLst>
                                </p:cTn>
                              </p:par>
                            </p:childTnLst>
                          </p:cTn>
                        </p:par>
                        <p:par>
                          <p:cTn id="37" fill="hold">
                            <p:stCondLst>
                              <p:cond delay="3250"/>
                            </p:stCondLst>
                            <p:childTnLst>
                              <p:par>
                                <p:cTn id="38" presetID="22" presetClass="entr" presetSubtype="4" fill="hold" grpId="0" nodeType="afterEffect">
                                  <p:stCondLst>
                                    <p:cond delay="250"/>
                                  </p:stCondLst>
                                  <p:childTnLst>
                                    <p:set>
                                      <p:cBhvr>
                                        <p:cTn id="39" dur="1" fill="hold">
                                          <p:stCondLst>
                                            <p:cond delay="0"/>
                                          </p:stCondLst>
                                        </p:cTn>
                                        <p:tgtEl>
                                          <p:spTgt spid="25">
                                            <p:txEl>
                                              <p:pRg st="0" end="0"/>
                                            </p:txEl>
                                          </p:spTgt>
                                        </p:tgtEl>
                                        <p:attrNameLst>
                                          <p:attrName>style.visibility</p:attrName>
                                        </p:attrNameLst>
                                      </p:cBhvr>
                                      <p:to>
                                        <p:strVal val="visible"/>
                                      </p:to>
                                    </p:set>
                                    <p:animEffect transition="in" filter="wipe(down)">
                                      <p:cBhvr>
                                        <p:cTn id="40" dur="750"/>
                                        <p:tgtEl>
                                          <p:spTgt spid="25">
                                            <p:txEl>
                                              <p:pRg st="0" end="0"/>
                                            </p:txEl>
                                          </p:spTgt>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32">
                                            <p:txEl>
                                              <p:pRg st="0" end="0"/>
                                            </p:txEl>
                                          </p:spTgt>
                                        </p:tgtEl>
                                        <p:attrNameLst>
                                          <p:attrName>style.visibility</p:attrName>
                                        </p:attrNameLst>
                                      </p:cBhvr>
                                      <p:to>
                                        <p:strVal val="visible"/>
                                      </p:to>
                                    </p:set>
                                    <p:animEffect transition="in" filter="wipe(left)">
                                      <p:cBhvr>
                                        <p:cTn id="43" dur="750"/>
                                        <p:tgtEl>
                                          <p:spTgt spid="32">
                                            <p:txEl>
                                              <p:pRg st="0" end="0"/>
                                            </p:txEl>
                                          </p:spTgt>
                                        </p:tgtEl>
                                      </p:cBhvr>
                                    </p:animEffect>
                                  </p:childTnLst>
                                </p:cTn>
                              </p:par>
                              <p:par>
                                <p:cTn id="44" presetID="22" presetClass="entr" presetSubtype="8" fill="hold" grpId="0" nodeType="withEffect">
                                  <p:stCondLst>
                                    <p:cond delay="500"/>
                                  </p:stCondLst>
                                  <p:childTnLst>
                                    <p:set>
                                      <p:cBhvr>
                                        <p:cTn id="45" dur="1" fill="hold">
                                          <p:stCondLst>
                                            <p:cond delay="0"/>
                                          </p:stCondLst>
                                        </p:cTn>
                                        <p:tgtEl>
                                          <p:spTgt spid="33">
                                            <p:txEl>
                                              <p:pRg st="0" end="0"/>
                                            </p:txEl>
                                          </p:spTgt>
                                        </p:tgtEl>
                                        <p:attrNameLst>
                                          <p:attrName>style.visibility</p:attrName>
                                        </p:attrNameLst>
                                      </p:cBhvr>
                                      <p:to>
                                        <p:strVal val="visible"/>
                                      </p:to>
                                    </p:set>
                                    <p:animEffect transition="in" filter="wipe(left)">
                                      <p:cBhvr>
                                        <p:cTn id="46" dur="750"/>
                                        <p:tgtEl>
                                          <p:spTgt spid="33">
                                            <p:txEl>
                                              <p:pRg st="0" end="0"/>
                                            </p:txEl>
                                          </p:spTgt>
                                        </p:tgtEl>
                                      </p:cBhvr>
                                    </p:animEffect>
                                  </p:childTnLst>
                                </p:cTn>
                              </p:par>
                              <p:par>
                                <p:cTn id="47" presetID="22" presetClass="entr" presetSubtype="8" fill="hold" grpId="0" nodeType="withEffect">
                                  <p:stCondLst>
                                    <p:cond delay="1000"/>
                                  </p:stCondLst>
                                  <p:childTnLst>
                                    <p:set>
                                      <p:cBhvr>
                                        <p:cTn id="48" dur="1" fill="hold">
                                          <p:stCondLst>
                                            <p:cond delay="0"/>
                                          </p:stCondLst>
                                        </p:cTn>
                                        <p:tgtEl>
                                          <p:spTgt spid="34">
                                            <p:txEl>
                                              <p:pRg st="0" end="0"/>
                                            </p:txEl>
                                          </p:spTgt>
                                        </p:tgtEl>
                                        <p:attrNameLst>
                                          <p:attrName>style.visibility</p:attrName>
                                        </p:attrNameLst>
                                      </p:cBhvr>
                                      <p:to>
                                        <p:strVal val="visible"/>
                                      </p:to>
                                    </p:set>
                                    <p:animEffect transition="in" filter="wipe(left)">
                                      <p:cBhvr>
                                        <p:cTn id="49" dur="750"/>
                                        <p:tgtEl>
                                          <p:spTgt spid="34">
                                            <p:txEl>
                                              <p:pRg st="0" end="0"/>
                                            </p:txEl>
                                          </p:spTgt>
                                        </p:tgtEl>
                                      </p:cBhvr>
                                    </p:animEffect>
                                  </p:childTnLst>
                                </p:cTn>
                              </p:par>
                              <p:par>
                                <p:cTn id="50" presetID="22" presetClass="entr" presetSubtype="8" fill="hold" grpId="0" nodeType="withEffect">
                                  <p:stCondLst>
                                    <p:cond delay="1500"/>
                                  </p:stCondLst>
                                  <p:childTnLst>
                                    <p:set>
                                      <p:cBhvr>
                                        <p:cTn id="51" dur="1" fill="hold">
                                          <p:stCondLst>
                                            <p:cond delay="0"/>
                                          </p:stCondLst>
                                        </p:cTn>
                                        <p:tgtEl>
                                          <p:spTgt spid="35">
                                            <p:txEl>
                                              <p:pRg st="0" end="0"/>
                                            </p:txEl>
                                          </p:spTgt>
                                        </p:tgtEl>
                                        <p:attrNameLst>
                                          <p:attrName>style.visibility</p:attrName>
                                        </p:attrNameLst>
                                      </p:cBhvr>
                                      <p:to>
                                        <p:strVal val="visible"/>
                                      </p:to>
                                    </p:set>
                                    <p:animEffect transition="in" filter="wipe(left)">
                                      <p:cBhvr>
                                        <p:cTn id="52" dur="750"/>
                                        <p:tgtEl>
                                          <p:spTgt spid="3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3" grpId="0" animBg="1"/>
      <p:bldP spid="21" grpId="0" animBg="1"/>
      <p:bldP spid="25" grpId="0" build="p">
        <p:tmplLst>
          <p:tmpl lvl="0">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2000"/>
                        <p:tgtEl>
                          <p:spTgt spid="25"/>
                        </p:tgtEl>
                      </p:cBhvr>
                    </p:animEffect>
                  </p:childTnLst>
                </p:cTn>
              </p:par>
            </p:tnLst>
          </p:tmpl>
          <p:tmpl lvl="1">
            <p:tnLst>
              <p:par>
                <p:cTn presetID="22" presetClass="entr" presetSubtype="4" fill="hold" nodeType="afterEffect">
                  <p:stCondLst>
                    <p:cond delay="250"/>
                  </p:stCondLst>
                  <p:childTnLst>
                    <p:set>
                      <p:cBhvr>
                        <p:cTn dur="1" fill="hold">
                          <p:stCondLst>
                            <p:cond delay="0"/>
                          </p:stCondLst>
                        </p:cTn>
                        <p:tgtEl>
                          <p:spTgt spid="25"/>
                        </p:tgtEl>
                        <p:attrNameLst>
                          <p:attrName>style.visibility</p:attrName>
                        </p:attrNameLst>
                      </p:cBhvr>
                      <p:to>
                        <p:strVal val="visible"/>
                      </p:to>
                    </p:set>
                    <p:animEffect transition="in" filter="wipe(down)">
                      <p:cBhvr>
                        <p:cTn dur="750"/>
                        <p:tgtEl>
                          <p:spTgt spid="25"/>
                        </p:tgtEl>
                      </p:cBhvr>
                    </p:animEffect>
                  </p:childTnLst>
                </p:cTn>
              </p:par>
            </p:tnLst>
          </p:tmpl>
        </p:tmplLst>
      </p:bldP>
      <p:bldP spid="10" grpId="0" animBg="1"/>
      <p:bldP spid="12" grpId="0" animBg="1"/>
      <p:bldP spid="11" grpId="0" animBg="1"/>
      <p:bldP spid="15" grpId="0" animBg="1"/>
      <p:bldP spid="18" grpId="0" animBg="1"/>
      <p:bldP spid="19" grpId="0" animBg="1"/>
      <p:bldP spid="17" grpId="0" animBg="1"/>
      <p:bldP spid="32" grpId="0" build="p">
        <p:tmplLst>
          <p:tmpl lvl="1">
            <p:tnLst>
              <p:par>
                <p:cTn presetID="22" presetClass="entr" presetSubtype="8" fill="hold" nodeType="with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wipe(left)">
                      <p:cBhvr>
                        <p:cTn dur="750"/>
                        <p:tgtEl>
                          <p:spTgt spid="32"/>
                        </p:tgtEl>
                      </p:cBhvr>
                    </p:animEffect>
                  </p:childTnLst>
                </p:cTn>
              </p:par>
            </p:tnLst>
          </p:tmpl>
        </p:tmplLst>
      </p:bldP>
      <p:bldP spid="33" grpId="0" build="p">
        <p:tmplLst>
          <p:tmpl lvl="1">
            <p:tnLst>
              <p:par>
                <p:cTn presetID="22" presetClass="entr" presetSubtype="8"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Effect transition="in" filter="wipe(left)">
                      <p:cBhvr>
                        <p:cTn dur="750"/>
                        <p:tgtEl>
                          <p:spTgt spid="33"/>
                        </p:tgtEl>
                      </p:cBhvr>
                    </p:animEffect>
                  </p:childTnLst>
                </p:cTn>
              </p:par>
            </p:tnLst>
          </p:tmpl>
        </p:tmplLst>
      </p:bldP>
      <p:bldP spid="34" grpId="0" build="p">
        <p:tmplLst>
          <p:tmpl lvl="1">
            <p:tnLst>
              <p:par>
                <p:cTn presetID="22" presetClass="entr" presetSubtype="8" fill="hold" nodeType="withEffect">
                  <p:stCondLst>
                    <p:cond delay="1000"/>
                  </p:stCondLst>
                  <p:childTnLst>
                    <p:set>
                      <p:cBhvr>
                        <p:cTn dur="1" fill="hold">
                          <p:stCondLst>
                            <p:cond delay="0"/>
                          </p:stCondLst>
                        </p:cTn>
                        <p:tgtEl>
                          <p:spTgt spid="34"/>
                        </p:tgtEl>
                        <p:attrNameLst>
                          <p:attrName>style.visibility</p:attrName>
                        </p:attrNameLst>
                      </p:cBhvr>
                      <p:to>
                        <p:strVal val="visible"/>
                      </p:to>
                    </p:set>
                    <p:animEffect transition="in" filter="wipe(left)">
                      <p:cBhvr>
                        <p:cTn dur="750"/>
                        <p:tgtEl>
                          <p:spTgt spid="34"/>
                        </p:tgtEl>
                      </p:cBhvr>
                    </p:animEffect>
                  </p:childTnLst>
                </p:cTn>
              </p:par>
            </p:tnLst>
          </p:tmpl>
        </p:tmplLst>
      </p:bldP>
      <p:bldP spid="35" grpId="0" build="p">
        <p:tmplLst>
          <p:tmpl lvl="1">
            <p:tnLst>
              <p:par>
                <p:cTn presetID="22" presetClass="entr" presetSubtype="8" fill="hold" nodeType="withEffect">
                  <p:stCondLst>
                    <p:cond delay="1500"/>
                  </p:stCondLst>
                  <p:childTnLst>
                    <p:set>
                      <p:cBhvr>
                        <p:cTn dur="1" fill="hold">
                          <p:stCondLst>
                            <p:cond delay="0"/>
                          </p:stCondLst>
                        </p:cTn>
                        <p:tgtEl>
                          <p:spTgt spid="35"/>
                        </p:tgtEl>
                        <p:attrNameLst>
                          <p:attrName>style.visibility</p:attrName>
                        </p:attrNameLst>
                      </p:cBhvr>
                      <p:to>
                        <p:strVal val="visible"/>
                      </p:to>
                    </p:set>
                    <p:animEffect transition="in" filter="wipe(left)">
                      <p:cBhvr>
                        <p:cTn dur="750"/>
                        <p:tgtEl>
                          <p:spTgt spid="35"/>
                        </p:tgtEl>
                      </p:cBhvr>
                    </p:animEffect>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Next Section">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8156448" y="4646295"/>
            <a:ext cx="237744" cy="196850"/>
          </a:xfrm>
          <a:prstGeom prst="rect">
            <a:avLst/>
          </a:prstGeom>
        </p:spPr>
        <p:txBody>
          <a:bodyPr lIns="0" tIns="18288" rIns="0" bIns="18288"/>
          <a:lstStyle>
            <a:lvl1pPr algn="ctr">
              <a:defRPr sz="800" b="1" baseline="0">
                <a:solidFill>
                  <a:schemeClr val="bg1">
                    <a:lumMod val="50000"/>
                  </a:schemeClr>
                </a:solidFill>
                <a:latin typeface="Roboto" panose="02000000000000000000" pitchFamily="2" charset="0"/>
                <a:ea typeface="Roboto" panose="02000000000000000000" pitchFamily="2" charset="0"/>
              </a:defRPr>
            </a:lvl1pPr>
          </a:lstStyle>
          <a:p>
            <a:fld id="{0AA277DB-22BF-421D-A9E4-4650984A941D}" type="slidenum">
              <a:rPr lang="en-US" smtClean="0"/>
            </a:fld>
            <a:endParaRPr lang="en-US" dirty="0"/>
          </a:p>
        </p:txBody>
      </p:sp>
      <p:sp>
        <p:nvSpPr>
          <p:cNvPr id="4" name="Picture Placeholder 6"/>
          <p:cNvSpPr>
            <a:spLocks noGrp="1"/>
          </p:cNvSpPr>
          <p:nvPr>
            <p:ph type="pic" sz="quarter" idx="13" hasCustomPrompt="1"/>
          </p:nvPr>
        </p:nvSpPr>
        <p:spPr>
          <a:xfrm>
            <a:off x="0" y="0"/>
            <a:ext cx="9144000" cy="5143500"/>
          </a:xfrm>
          <a:prstGeom prst="rect">
            <a:avLst/>
          </a:prstGeom>
          <a:solidFill>
            <a:srgbClr val="FFD1D1"/>
          </a:solidFill>
        </p:spPr>
        <p:txBody>
          <a:bodyPr anchor="t"/>
          <a:lstStyle>
            <a:lvl1pPr marL="171450" indent="-171450" algn="l">
              <a:buFont typeface="Arial" panose="020B0604020202020204" pitchFamily="34" charset="0"/>
              <a:buChar char="•"/>
              <a:defRPr sz="1200" baseline="0"/>
            </a:lvl1pPr>
          </a:lstStyle>
          <a:p>
            <a:r>
              <a:rPr lang="en-US" dirty="0"/>
              <a:t>Add Picture</a:t>
            </a:r>
            <a:endParaRPr lang="en-US" dirty="0"/>
          </a:p>
          <a:p>
            <a:endParaRPr lang="en-US" dirty="0"/>
          </a:p>
          <a:p>
            <a:endParaRPr lang="en-US" dirty="0"/>
          </a:p>
          <a:p>
            <a:endParaRPr lang="en-US" dirty="0"/>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7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Overview">
    <p:spTree>
      <p:nvGrpSpPr>
        <p:cNvPr id="1" name=""/>
        <p:cNvGrpSpPr/>
        <p:nvPr/>
      </p:nvGrpSpPr>
      <p:grpSpPr>
        <a:xfrm>
          <a:off x="0" y="0"/>
          <a:ext cx="0" cy="0"/>
          <a:chOff x="0" y="0"/>
          <a:chExt cx="0" cy="0"/>
        </a:xfrm>
      </p:grpSpPr>
      <p:sp>
        <p:nvSpPr>
          <p:cNvPr id="17" name="Media Placeholder 5"/>
          <p:cNvSpPr>
            <a:spLocks noGrp="1"/>
          </p:cNvSpPr>
          <p:nvPr>
            <p:ph type="media" sz="quarter" idx="13"/>
          </p:nvPr>
        </p:nvSpPr>
        <p:spPr>
          <a:xfrm>
            <a:off x="819173" y="-6418"/>
            <a:ext cx="5457691" cy="5161253"/>
          </a:xfrm>
          <a:custGeom>
            <a:avLst/>
            <a:gdLst>
              <a:gd name="connsiteX0" fmla="*/ 0 w 4572000"/>
              <a:gd name="connsiteY0" fmla="*/ 0 h 2590800"/>
              <a:gd name="connsiteX1" fmla="*/ 4572000 w 4572000"/>
              <a:gd name="connsiteY1" fmla="*/ 0 h 2590800"/>
              <a:gd name="connsiteX2" fmla="*/ 4572000 w 4572000"/>
              <a:gd name="connsiteY2" fmla="*/ 2590800 h 2590800"/>
              <a:gd name="connsiteX3" fmla="*/ 0 w 4572000"/>
              <a:gd name="connsiteY3" fmla="*/ 2590800 h 2590800"/>
              <a:gd name="connsiteX4" fmla="*/ 0 w 4572000"/>
              <a:gd name="connsiteY4" fmla="*/ 0 h 2590800"/>
              <a:gd name="connsiteX0-1" fmla="*/ 0 w 4579952"/>
              <a:gd name="connsiteY0-2" fmla="*/ 0 h 2590800"/>
              <a:gd name="connsiteX1-3" fmla="*/ 4579952 w 4579952"/>
              <a:gd name="connsiteY1-4" fmla="*/ 47708 h 2590800"/>
              <a:gd name="connsiteX2-5" fmla="*/ 4572000 w 4579952"/>
              <a:gd name="connsiteY2-6" fmla="*/ 2590800 h 2590800"/>
              <a:gd name="connsiteX3-7" fmla="*/ 0 w 4579952"/>
              <a:gd name="connsiteY3-8" fmla="*/ 2590800 h 2590800"/>
              <a:gd name="connsiteX4-9" fmla="*/ 0 w 4579952"/>
              <a:gd name="connsiteY4-10" fmla="*/ 0 h 2590800"/>
              <a:gd name="connsiteX0-11" fmla="*/ 0 w 4579952"/>
              <a:gd name="connsiteY0-12" fmla="*/ 0 h 2590800"/>
              <a:gd name="connsiteX1-13" fmla="*/ 4579952 w 4579952"/>
              <a:gd name="connsiteY1-14" fmla="*/ 47708 h 2590800"/>
              <a:gd name="connsiteX2-15" fmla="*/ 4540194 w 4579952"/>
              <a:gd name="connsiteY2-16" fmla="*/ 2543092 h 2590800"/>
              <a:gd name="connsiteX3-17" fmla="*/ 0 w 4579952"/>
              <a:gd name="connsiteY3-18" fmla="*/ 2590800 h 2590800"/>
              <a:gd name="connsiteX4-19" fmla="*/ 0 w 4579952"/>
              <a:gd name="connsiteY4-20" fmla="*/ 0 h 2590800"/>
              <a:gd name="connsiteX0-21" fmla="*/ 0 w 4579952"/>
              <a:gd name="connsiteY0-22" fmla="*/ 0 h 2686215"/>
              <a:gd name="connsiteX1-23" fmla="*/ 4579952 w 4579952"/>
              <a:gd name="connsiteY1-24" fmla="*/ 47708 h 2686215"/>
              <a:gd name="connsiteX2-25" fmla="*/ 4540194 w 4579952"/>
              <a:gd name="connsiteY2-26" fmla="*/ 2543092 h 2686215"/>
              <a:gd name="connsiteX3-27" fmla="*/ 79513 w 4579952"/>
              <a:gd name="connsiteY3-28" fmla="*/ 2686215 h 2686215"/>
              <a:gd name="connsiteX4-29" fmla="*/ 0 w 4579952"/>
              <a:gd name="connsiteY4-30" fmla="*/ 0 h 2686215"/>
              <a:gd name="connsiteX0-31" fmla="*/ 0 w 4579952"/>
              <a:gd name="connsiteY0-32" fmla="*/ 0 h 2670312"/>
              <a:gd name="connsiteX1-33" fmla="*/ 4579952 w 4579952"/>
              <a:gd name="connsiteY1-34" fmla="*/ 47708 h 2670312"/>
              <a:gd name="connsiteX2-35" fmla="*/ 4540194 w 4579952"/>
              <a:gd name="connsiteY2-36" fmla="*/ 2543092 h 2670312"/>
              <a:gd name="connsiteX3-37" fmla="*/ 71562 w 4579952"/>
              <a:gd name="connsiteY3-38" fmla="*/ 2670312 h 2670312"/>
              <a:gd name="connsiteX4-39" fmla="*/ 0 w 4579952"/>
              <a:gd name="connsiteY4-40" fmla="*/ 0 h 2670312"/>
              <a:gd name="connsiteX0-41" fmla="*/ 0 w 4579952"/>
              <a:gd name="connsiteY0-42" fmla="*/ 0 h 2662360"/>
              <a:gd name="connsiteX1-43" fmla="*/ 4579952 w 4579952"/>
              <a:gd name="connsiteY1-44" fmla="*/ 39756 h 2662360"/>
              <a:gd name="connsiteX2-45" fmla="*/ 4540194 w 4579952"/>
              <a:gd name="connsiteY2-46" fmla="*/ 2535140 h 2662360"/>
              <a:gd name="connsiteX3-47" fmla="*/ 71562 w 4579952"/>
              <a:gd name="connsiteY3-48" fmla="*/ 2662360 h 2662360"/>
              <a:gd name="connsiteX4-49" fmla="*/ 0 w 4579952"/>
              <a:gd name="connsiteY4-50" fmla="*/ 0 h 2662360"/>
              <a:gd name="connsiteX0-51" fmla="*/ 0 w 4556098"/>
              <a:gd name="connsiteY0-52" fmla="*/ 0 h 2670311"/>
              <a:gd name="connsiteX1-53" fmla="*/ 4556098 w 4556098"/>
              <a:gd name="connsiteY1-54" fmla="*/ 47707 h 2670311"/>
              <a:gd name="connsiteX2-55" fmla="*/ 4516340 w 4556098"/>
              <a:gd name="connsiteY2-56" fmla="*/ 2543091 h 2670311"/>
              <a:gd name="connsiteX3-57" fmla="*/ 47708 w 4556098"/>
              <a:gd name="connsiteY3-58" fmla="*/ 2670311 h 2670311"/>
              <a:gd name="connsiteX4-59" fmla="*/ 0 w 4556098"/>
              <a:gd name="connsiteY4-60" fmla="*/ 0 h 2670311"/>
              <a:gd name="connsiteX0-61" fmla="*/ 0 w 4579952"/>
              <a:gd name="connsiteY0-62" fmla="*/ 0 h 2662359"/>
              <a:gd name="connsiteX1-63" fmla="*/ 4579952 w 4579952"/>
              <a:gd name="connsiteY1-64" fmla="*/ 39755 h 2662359"/>
              <a:gd name="connsiteX2-65" fmla="*/ 4540194 w 4579952"/>
              <a:gd name="connsiteY2-66" fmla="*/ 2535139 h 2662359"/>
              <a:gd name="connsiteX3-67" fmla="*/ 71562 w 4579952"/>
              <a:gd name="connsiteY3-68" fmla="*/ 2662359 h 2662359"/>
              <a:gd name="connsiteX4-69" fmla="*/ 0 w 4579952"/>
              <a:gd name="connsiteY4-70" fmla="*/ 0 h 2662359"/>
              <a:gd name="connsiteX0-71" fmla="*/ 249525 w 4508390"/>
              <a:gd name="connsiteY0-72" fmla="*/ 0 h 3702401"/>
              <a:gd name="connsiteX1-73" fmla="*/ 4508390 w 4508390"/>
              <a:gd name="connsiteY1-74" fmla="*/ 1079797 h 3702401"/>
              <a:gd name="connsiteX2-75" fmla="*/ 4468632 w 4508390"/>
              <a:gd name="connsiteY2-76" fmla="*/ 3575181 h 3702401"/>
              <a:gd name="connsiteX3-77" fmla="*/ 0 w 4508390"/>
              <a:gd name="connsiteY3-78" fmla="*/ 3702401 h 3702401"/>
              <a:gd name="connsiteX4-79" fmla="*/ 249525 w 4508390"/>
              <a:gd name="connsiteY4-80" fmla="*/ 0 h 3702401"/>
              <a:gd name="connsiteX0-81" fmla="*/ 249525 w 5024921"/>
              <a:gd name="connsiteY0-82" fmla="*/ 0 h 3702401"/>
              <a:gd name="connsiteX1-83" fmla="*/ 5024921 w 5024921"/>
              <a:gd name="connsiteY1-84" fmla="*/ 4853 h 3702401"/>
              <a:gd name="connsiteX2-85" fmla="*/ 4468632 w 5024921"/>
              <a:gd name="connsiteY2-86" fmla="*/ 3575181 h 3702401"/>
              <a:gd name="connsiteX3-87" fmla="*/ 0 w 5024921"/>
              <a:gd name="connsiteY3-88" fmla="*/ 3702401 h 3702401"/>
              <a:gd name="connsiteX4-89" fmla="*/ 249525 w 5024921"/>
              <a:gd name="connsiteY4-90" fmla="*/ 0 h 3702401"/>
              <a:gd name="connsiteX0-91" fmla="*/ 249525 w 5024921"/>
              <a:gd name="connsiteY0-92" fmla="*/ 0 h 5159676"/>
              <a:gd name="connsiteX1-93" fmla="*/ 5024921 w 5024921"/>
              <a:gd name="connsiteY1-94" fmla="*/ 4853 h 5159676"/>
              <a:gd name="connsiteX2-95" fmla="*/ 3302946 w 5024921"/>
              <a:gd name="connsiteY2-96" fmla="*/ 5159676 h 5159676"/>
              <a:gd name="connsiteX3-97" fmla="*/ 0 w 5024921"/>
              <a:gd name="connsiteY3-98" fmla="*/ 3702401 h 5159676"/>
              <a:gd name="connsiteX4-99" fmla="*/ 249525 w 5024921"/>
              <a:gd name="connsiteY4-100" fmla="*/ 0 h 5159676"/>
              <a:gd name="connsiteX0-101" fmla="*/ 682295 w 5457691"/>
              <a:gd name="connsiteY0-102" fmla="*/ 0 h 5161253"/>
              <a:gd name="connsiteX1-103" fmla="*/ 5457691 w 5457691"/>
              <a:gd name="connsiteY1-104" fmla="*/ 4853 h 5161253"/>
              <a:gd name="connsiteX2-105" fmla="*/ 3735716 w 5457691"/>
              <a:gd name="connsiteY2-106" fmla="*/ 5159676 h 5161253"/>
              <a:gd name="connsiteX3-107" fmla="*/ 0 w 5457691"/>
              <a:gd name="connsiteY3-108" fmla="*/ 5161253 h 5161253"/>
              <a:gd name="connsiteX4-109" fmla="*/ 682295 w 5457691"/>
              <a:gd name="connsiteY4-110" fmla="*/ 0 h 5161253"/>
              <a:gd name="connsiteX0-111" fmla="*/ 682295 w 5457691"/>
              <a:gd name="connsiteY0-112" fmla="*/ 0 h 5161253"/>
              <a:gd name="connsiteX1-113" fmla="*/ 5457691 w 5457691"/>
              <a:gd name="connsiteY1-114" fmla="*/ 4853 h 5161253"/>
              <a:gd name="connsiteX2-115" fmla="*/ 3735716 w 5457691"/>
              <a:gd name="connsiteY2-116" fmla="*/ 5159676 h 5161253"/>
              <a:gd name="connsiteX3-117" fmla="*/ 0 w 5457691"/>
              <a:gd name="connsiteY3-118" fmla="*/ 5161253 h 5161253"/>
              <a:gd name="connsiteX4-119" fmla="*/ 682295 w 5457691"/>
              <a:gd name="connsiteY4-120" fmla="*/ 0 h 5161253"/>
              <a:gd name="connsiteX0-121" fmla="*/ 682295 w 5457691"/>
              <a:gd name="connsiteY0-122" fmla="*/ 0 h 5161253"/>
              <a:gd name="connsiteX1-123" fmla="*/ 5457691 w 5457691"/>
              <a:gd name="connsiteY1-124" fmla="*/ 4853 h 5161253"/>
              <a:gd name="connsiteX2-125" fmla="*/ 3735716 w 5457691"/>
              <a:gd name="connsiteY2-126" fmla="*/ 5159676 h 5161253"/>
              <a:gd name="connsiteX3-127" fmla="*/ 0 w 5457691"/>
              <a:gd name="connsiteY3-128" fmla="*/ 5161253 h 5161253"/>
              <a:gd name="connsiteX4-129" fmla="*/ 682295 w 5457691"/>
              <a:gd name="connsiteY4-130" fmla="*/ 0 h 5161253"/>
              <a:gd name="connsiteX0-131" fmla="*/ 682295 w 5457691"/>
              <a:gd name="connsiteY0-132" fmla="*/ 0 h 5161253"/>
              <a:gd name="connsiteX1-133" fmla="*/ 5457691 w 5457691"/>
              <a:gd name="connsiteY1-134" fmla="*/ 4853 h 5161253"/>
              <a:gd name="connsiteX2-135" fmla="*/ 3735716 w 5457691"/>
              <a:gd name="connsiteY2-136" fmla="*/ 5159676 h 5161253"/>
              <a:gd name="connsiteX3-137" fmla="*/ 0 w 5457691"/>
              <a:gd name="connsiteY3-138" fmla="*/ 5161253 h 5161253"/>
              <a:gd name="connsiteX4-139" fmla="*/ 682295 w 5457691"/>
              <a:gd name="connsiteY4-140" fmla="*/ 0 h 516125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57691" h="5161253">
                <a:moveTo>
                  <a:pt x="682295" y="0"/>
                </a:moveTo>
                <a:lnTo>
                  <a:pt x="5457691" y="4853"/>
                </a:lnTo>
                <a:cubicBezTo>
                  <a:pt x="5161873" y="873491"/>
                  <a:pt x="4129256" y="4074654"/>
                  <a:pt x="3735716" y="5159676"/>
                </a:cubicBezTo>
                <a:lnTo>
                  <a:pt x="0" y="5161253"/>
                </a:lnTo>
                <a:lnTo>
                  <a:pt x="682295" y="0"/>
                </a:lnTo>
                <a:close/>
              </a:path>
            </a:pathLst>
          </a:custGeom>
          <a:solidFill>
            <a:schemeClr val="bg1">
              <a:lumMod val="75000"/>
            </a:schemeClr>
          </a:solidFill>
          <a:effectLst/>
        </p:spPr>
        <p:txBody>
          <a:bodyPr anchor="t"/>
          <a:lstStyle>
            <a:lvl1pPr marL="177800" indent="-177800" algn="l">
              <a:defRPr sz="1200"/>
            </a:lvl1pPr>
          </a:lstStyle>
          <a:p>
            <a:endParaRPr lang="en-US" dirty="0"/>
          </a:p>
        </p:txBody>
      </p:sp>
      <p:sp>
        <p:nvSpPr>
          <p:cNvPr id="16" name="Trapezoid 15"/>
          <p:cNvSpPr/>
          <p:nvPr userDrawn="1"/>
        </p:nvSpPr>
        <p:spPr>
          <a:xfrm>
            <a:off x="534995" y="-332509"/>
            <a:ext cx="1030182" cy="5783341"/>
          </a:xfrm>
          <a:custGeom>
            <a:avLst/>
            <a:gdLst>
              <a:gd name="connsiteX0" fmla="*/ 0 w 1167739"/>
              <a:gd name="connsiteY0" fmla="*/ 5367705 h 5367705"/>
              <a:gd name="connsiteX1" fmla="*/ 291935 w 1167739"/>
              <a:gd name="connsiteY1" fmla="*/ 0 h 5367705"/>
              <a:gd name="connsiteX2" fmla="*/ 875804 w 1167739"/>
              <a:gd name="connsiteY2" fmla="*/ 0 h 5367705"/>
              <a:gd name="connsiteX3" fmla="*/ 1167739 w 1167739"/>
              <a:gd name="connsiteY3" fmla="*/ 5367705 h 5367705"/>
              <a:gd name="connsiteX4" fmla="*/ 0 w 1167739"/>
              <a:gd name="connsiteY4" fmla="*/ 5367705 h 5367705"/>
              <a:gd name="connsiteX0-1" fmla="*/ 0 w 1167739"/>
              <a:gd name="connsiteY0-2" fmla="*/ 5379580 h 5379580"/>
              <a:gd name="connsiteX1-3" fmla="*/ 90055 w 1167739"/>
              <a:gd name="connsiteY1-4" fmla="*/ 0 h 5379580"/>
              <a:gd name="connsiteX2-5" fmla="*/ 875804 w 1167739"/>
              <a:gd name="connsiteY2-6" fmla="*/ 11875 h 5379580"/>
              <a:gd name="connsiteX3-7" fmla="*/ 1167739 w 1167739"/>
              <a:gd name="connsiteY3-8" fmla="*/ 5379580 h 5379580"/>
              <a:gd name="connsiteX4-9" fmla="*/ 0 w 1167739"/>
              <a:gd name="connsiteY4-10" fmla="*/ 5379580 h 5379580"/>
              <a:gd name="connsiteX0-11" fmla="*/ 0 w 1987136"/>
              <a:gd name="connsiteY0-12" fmla="*/ 5450832 h 5450832"/>
              <a:gd name="connsiteX1-13" fmla="*/ 909452 w 1987136"/>
              <a:gd name="connsiteY1-14" fmla="*/ 0 h 5450832"/>
              <a:gd name="connsiteX2-15" fmla="*/ 1695201 w 1987136"/>
              <a:gd name="connsiteY2-16" fmla="*/ 11875 h 5450832"/>
              <a:gd name="connsiteX3-17" fmla="*/ 1987136 w 1987136"/>
              <a:gd name="connsiteY3-18" fmla="*/ 5379580 h 5450832"/>
              <a:gd name="connsiteX4-19" fmla="*/ 0 w 1987136"/>
              <a:gd name="connsiteY4-20" fmla="*/ 5450832 h 5450832"/>
              <a:gd name="connsiteX0-21" fmla="*/ 0 w 1695201"/>
              <a:gd name="connsiteY0-22" fmla="*/ 5450832 h 5462707"/>
              <a:gd name="connsiteX1-23" fmla="*/ 909452 w 1695201"/>
              <a:gd name="connsiteY1-24" fmla="*/ 0 h 5462707"/>
              <a:gd name="connsiteX2-25" fmla="*/ 1695201 w 1695201"/>
              <a:gd name="connsiteY2-26" fmla="*/ 11875 h 5462707"/>
              <a:gd name="connsiteX3-27" fmla="*/ 229588 w 1695201"/>
              <a:gd name="connsiteY3-28" fmla="*/ 5462707 h 5462707"/>
              <a:gd name="connsiteX4-29" fmla="*/ 0 w 1695201"/>
              <a:gd name="connsiteY4-30" fmla="*/ 5450832 h 5462707"/>
              <a:gd name="connsiteX0-31" fmla="*/ 0 w 1042058"/>
              <a:gd name="connsiteY0-32" fmla="*/ 5783341 h 5795216"/>
              <a:gd name="connsiteX1-33" fmla="*/ 909452 w 1042058"/>
              <a:gd name="connsiteY1-34" fmla="*/ 332509 h 5795216"/>
              <a:gd name="connsiteX2-35" fmla="*/ 1042058 w 1042058"/>
              <a:gd name="connsiteY2-36" fmla="*/ 0 h 5795216"/>
              <a:gd name="connsiteX3-37" fmla="*/ 229588 w 1042058"/>
              <a:gd name="connsiteY3-38" fmla="*/ 5795216 h 5795216"/>
              <a:gd name="connsiteX4-39" fmla="*/ 0 w 1042058"/>
              <a:gd name="connsiteY4-40" fmla="*/ 5783341 h 5795216"/>
              <a:gd name="connsiteX0-41" fmla="*/ 0 w 994556"/>
              <a:gd name="connsiteY0-42" fmla="*/ 5771466 h 5783341"/>
              <a:gd name="connsiteX1-43" fmla="*/ 909452 w 994556"/>
              <a:gd name="connsiteY1-44" fmla="*/ 320634 h 5783341"/>
              <a:gd name="connsiteX2-45" fmla="*/ 994556 w 994556"/>
              <a:gd name="connsiteY2-46" fmla="*/ 0 h 5783341"/>
              <a:gd name="connsiteX3-47" fmla="*/ 229588 w 994556"/>
              <a:gd name="connsiteY3-48" fmla="*/ 5783341 h 5783341"/>
              <a:gd name="connsiteX4-49" fmla="*/ 0 w 994556"/>
              <a:gd name="connsiteY4-50" fmla="*/ 5771466 h 5783341"/>
              <a:gd name="connsiteX0-51" fmla="*/ 0 w 1030182"/>
              <a:gd name="connsiteY0-52" fmla="*/ 5771466 h 5783341"/>
              <a:gd name="connsiteX1-53" fmla="*/ 909452 w 1030182"/>
              <a:gd name="connsiteY1-54" fmla="*/ 320634 h 5783341"/>
              <a:gd name="connsiteX2-55" fmla="*/ 1030182 w 1030182"/>
              <a:gd name="connsiteY2-56" fmla="*/ 0 h 5783341"/>
              <a:gd name="connsiteX3-57" fmla="*/ 229588 w 1030182"/>
              <a:gd name="connsiteY3-58" fmla="*/ 5783341 h 5783341"/>
              <a:gd name="connsiteX4-59" fmla="*/ 0 w 1030182"/>
              <a:gd name="connsiteY4-60" fmla="*/ 5771466 h 5783341"/>
              <a:gd name="connsiteX0-61" fmla="*/ 0 w 1030182"/>
              <a:gd name="connsiteY0-62" fmla="*/ 5771466 h 5783341"/>
              <a:gd name="connsiteX1-63" fmla="*/ 909452 w 1030182"/>
              <a:gd name="connsiteY1-64" fmla="*/ 320634 h 5783341"/>
              <a:gd name="connsiteX2-65" fmla="*/ 1030182 w 1030182"/>
              <a:gd name="connsiteY2-66" fmla="*/ 0 h 5783341"/>
              <a:gd name="connsiteX3-67" fmla="*/ 265214 w 1030182"/>
              <a:gd name="connsiteY3-68" fmla="*/ 5783341 h 5783341"/>
              <a:gd name="connsiteX4-69" fmla="*/ 0 w 1030182"/>
              <a:gd name="connsiteY4-70" fmla="*/ 5771466 h 5783341"/>
              <a:gd name="connsiteX0-71" fmla="*/ 0 w 1030182"/>
              <a:gd name="connsiteY0-72" fmla="*/ 5771466 h 5783341"/>
              <a:gd name="connsiteX1-73" fmla="*/ 968829 w 1030182"/>
              <a:gd name="connsiteY1-74" fmla="*/ 35626 h 5783341"/>
              <a:gd name="connsiteX2-75" fmla="*/ 1030182 w 1030182"/>
              <a:gd name="connsiteY2-76" fmla="*/ 0 h 5783341"/>
              <a:gd name="connsiteX3-77" fmla="*/ 265214 w 1030182"/>
              <a:gd name="connsiteY3-78" fmla="*/ 5783341 h 5783341"/>
              <a:gd name="connsiteX4-79" fmla="*/ 0 w 1030182"/>
              <a:gd name="connsiteY4-80" fmla="*/ 5771466 h 57833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30182" h="5783341">
                <a:moveTo>
                  <a:pt x="0" y="5771466"/>
                </a:moveTo>
                <a:lnTo>
                  <a:pt x="968829" y="35626"/>
                </a:lnTo>
                <a:lnTo>
                  <a:pt x="1030182" y="0"/>
                </a:lnTo>
                <a:lnTo>
                  <a:pt x="265214" y="5783341"/>
                </a:lnTo>
                <a:lnTo>
                  <a:pt x="0" y="5771466"/>
                </a:lnTo>
                <a:close/>
              </a:path>
            </a:pathLst>
          </a:custGeom>
          <a:solidFill>
            <a:srgbClr val="EB2429"/>
          </a:solidFill>
          <a:ln>
            <a:noFill/>
          </a:ln>
          <a:effectLst>
            <a:outerShdw blurRad="342900" dist="381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gular Pentagon 12"/>
          <p:cNvSpPr/>
          <p:nvPr userDrawn="1"/>
        </p:nvSpPr>
        <p:spPr>
          <a:xfrm>
            <a:off x="-9894" y="-224205"/>
            <a:ext cx="1509155" cy="5581448"/>
          </a:xfrm>
          <a:custGeom>
            <a:avLst/>
            <a:gdLst>
              <a:gd name="connsiteX0" fmla="*/ 1 w 1295400"/>
              <a:gd name="connsiteY0" fmla="*/ 1988994 h 5207266"/>
              <a:gd name="connsiteX1" fmla="*/ 647700 w 1295400"/>
              <a:gd name="connsiteY1" fmla="*/ 0 h 5207266"/>
              <a:gd name="connsiteX2" fmla="*/ 1295399 w 1295400"/>
              <a:gd name="connsiteY2" fmla="*/ 1988994 h 5207266"/>
              <a:gd name="connsiteX3" fmla="*/ 1048000 w 1295400"/>
              <a:gd name="connsiteY3" fmla="*/ 5207253 h 5207266"/>
              <a:gd name="connsiteX4" fmla="*/ 247400 w 1295400"/>
              <a:gd name="connsiteY4" fmla="*/ 5207253 h 5207266"/>
              <a:gd name="connsiteX5" fmla="*/ 1 w 1295400"/>
              <a:gd name="connsiteY5" fmla="*/ 1988994 h 5207266"/>
              <a:gd name="connsiteX0-1" fmla="*/ 0 w 1449777"/>
              <a:gd name="connsiteY0-2" fmla="*/ 1995054 h 5213313"/>
              <a:gd name="connsiteX1-3" fmla="*/ 647699 w 1449777"/>
              <a:gd name="connsiteY1-4" fmla="*/ 6060 h 5213313"/>
              <a:gd name="connsiteX2-5" fmla="*/ 1449777 w 1449777"/>
              <a:gd name="connsiteY2-6" fmla="*/ 0 h 5213313"/>
              <a:gd name="connsiteX3-7" fmla="*/ 1047999 w 1449777"/>
              <a:gd name="connsiteY3-8" fmla="*/ 5213313 h 5213313"/>
              <a:gd name="connsiteX4-9" fmla="*/ 247399 w 1449777"/>
              <a:gd name="connsiteY4-10" fmla="*/ 5213313 h 5213313"/>
              <a:gd name="connsiteX5-11" fmla="*/ 0 w 1449777"/>
              <a:gd name="connsiteY5-12" fmla="*/ 1995054 h 5213313"/>
              <a:gd name="connsiteX0-13" fmla="*/ 0 w 1473528"/>
              <a:gd name="connsiteY0-14" fmla="*/ 2707574 h 5213313"/>
              <a:gd name="connsiteX1-15" fmla="*/ 671450 w 1473528"/>
              <a:gd name="connsiteY1-16" fmla="*/ 6060 h 5213313"/>
              <a:gd name="connsiteX2-17" fmla="*/ 1473528 w 1473528"/>
              <a:gd name="connsiteY2-18" fmla="*/ 0 h 5213313"/>
              <a:gd name="connsiteX3-19" fmla="*/ 1071750 w 1473528"/>
              <a:gd name="connsiteY3-20" fmla="*/ 5213313 h 5213313"/>
              <a:gd name="connsiteX4-21" fmla="*/ 271150 w 1473528"/>
              <a:gd name="connsiteY4-22" fmla="*/ 5213313 h 5213313"/>
              <a:gd name="connsiteX5-23" fmla="*/ 0 w 1473528"/>
              <a:gd name="connsiteY5-24" fmla="*/ 2707574 h 5213313"/>
              <a:gd name="connsiteX0-25" fmla="*/ 0 w 1247897"/>
              <a:gd name="connsiteY0-26" fmla="*/ 2660072 h 5213313"/>
              <a:gd name="connsiteX1-27" fmla="*/ 445819 w 1247897"/>
              <a:gd name="connsiteY1-28" fmla="*/ 6060 h 5213313"/>
              <a:gd name="connsiteX2-29" fmla="*/ 1247897 w 1247897"/>
              <a:gd name="connsiteY2-30" fmla="*/ 0 h 5213313"/>
              <a:gd name="connsiteX3-31" fmla="*/ 846119 w 1247897"/>
              <a:gd name="connsiteY3-32" fmla="*/ 5213313 h 5213313"/>
              <a:gd name="connsiteX4-33" fmla="*/ 45519 w 1247897"/>
              <a:gd name="connsiteY4-34" fmla="*/ 5213313 h 5213313"/>
              <a:gd name="connsiteX5-35" fmla="*/ 0 w 1247897"/>
              <a:gd name="connsiteY5-36" fmla="*/ 2660072 h 5213313"/>
              <a:gd name="connsiteX0-37" fmla="*/ 0 w 1247897"/>
              <a:gd name="connsiteY0-38" fmla="*/ 2701513 h 5254754"/>
              <a:gd name="connsiteX1-39" fmla="*/ 944583 w 1247897"/>
              <a:gd name="connsiteY1-40" fmla="*/ 0 h 5254754"/>
              <a:gd name="connsiteX2-41" fmla="*/ 1247897 w 1247897"/>
              <a:gd name="connsiteY2-42" fmla="*/ 41441 h 5254754"/>
              <a:gd name="connsiteX3-43" fmla="*/ 846119 w 1247897"/>
              <a:gd name="connsiteY3-44" fmla="*/ 5254754 h 5254754"/>
              <a:gd name="connsiteX4-45" fmla="*/ 45519 w 1247897"/>
              <a:gd name="connsiteY4-46" fmla="*/ 5254754 h 5254754"/>
              <a:gd name="connsiteX5-47" fmla="*/ 0 w 1247897"/>
              <a:gd name="connsiteY5-48" fmla="*/ 2701513 h 5254754"/>
              <a:gd name="connsiteX0-49" fmla="*/ 0 w 1485404"/>
              <a:gd name="connsiteY0-50" fmla="*/ 2778825 h 5332066"/>
              <a:gd name="connsiteX1-51" fmla="*/ 944583 w 1485404"/>
              <a:gd name="connsiteY1-52" fmla="*/ 77312 h 5332066"/>
              <a:gd name="connsiteX2-53" fmla="*/ 1485404 w 1485404"/>
              <a:gd name="connsiteY2-54" fmla="*/ 0 h 5332066"/>
              <a:gd name="connsiteX3-55" fmla="*/ 846119 w 1485404"/>
              <a:gd name="connsiteY3-56" fmla="*/ 5332066 h 5332066"/>
              <a:gd name="connsiteX4-57" fmla="*/ 45519 w 1485404"/>
              <a:gd name="connsiteY4-58" fmla="*/ 5332066 h 5332066"/>
              <a:gd name="connsiteX5-59" fmla="*/ 0 w 1485404"/>
              <a:gd name="connsiteY5-60" fmla="*/ 2778825 h 5332066"/>
              <a:gd name="connsiteX0-61" fmla="*/ 0 w 1485404"/>
              <a:gd name="connsiteY0-62" fmla="*/ 2784641 h 5337882"/>
              <a:gd name="connsiteX1-63" fmla="*/ 1205840 w 1485404"/>
              <a:gd name="connsiteY1-64" fmla="*/ 0 h 5337882"/>
              <a:gd name="connsiteX2-65" fmla="*/ 1485404 w 1485404"/>
              <a:gd name="connsiteY2-66" fmla="*/ 5816 h 5337882"/>
              <a:gd name="connsiteX3-67" fmla="*/ 846119 w 1485404"/>
              <a:gd name="connsiteY3-68" fmla="*/ 5337882 h 5337882"/>
              <a:gd name="connsiteX4-69" fmla="*/ 45519 w 1485404"/>
              <a:gd name="connsiteY4-70" fmla="*/ 5337882 h 5337882"/>
              <a:gd name="connsiteX5-71" fmla="*/ 0 w 1485404"/>
              <a:gd name="connsiteY5-72" fmla="*/ 2784641 h 5337882"/>
              <a:gd name="connsiteX0-73" fmla="*/ 0 w 1485404"/>
              <a:gd name="connsiteY0-74" fmla="*/ 2784641 h 5337882"/>
              <a:gd name="connsiteX1-75" fmla="*/ 1205840 w 1485404"/>
              <a:gd name="connsiteY1-76" fmla="*/ 0 h 5337882"/>
              <a:gd name="connsiteX2-77" fmla="*/ 1485404 w 1485404"/>
              <a:gd name="connsiteY2-78" fmla="*/ 5816 h 5337882"/>
              <a:gd name="connsiteX3-79" fmla="*/ 608612 w 1485404"/>
              <a:gd name="connsiteY3-80" fmla="*/ 5337882 h 5337882"/>
              <a:gd name="connsiteX4-81" fmla="*/ 45519 w 1485404"/>
              <a:gd name="connsiteY4-82" fmla="*/ 5337882 h 5337882"/>
              <a:gd name="connsiteX5-83" fmla="*/ 0 w 1485404"/>
              <a:gd name="connsiteY5-84" fmla="*/ 2784641 h 5337882"/>
              <a:gd name="connsiteX0-85" fmla="*/ 0 w 1485404"/>
              <a:gd name="connsiteY0-86" fmla="*/ 2784641 h 5337882"/>
              <a:gd name="connsiteX1-87" fmla="*/ 1205840 w 1485404"/>
              <a:gd name="connsiteY1-88" fmla="*/ 0 h 5337882"/>
              <a:gd name="connsiteX2-89" fmla="*/ 1485404 w 1485404"/>
              <a:gd name="connsiteY2-90" fmla="*/ 5816 h 5337882"/>
              <a:gd name="connsiteX3-91" fmla="*/ 561111 w 1485404"/>
              <a:gd name="connsiteY3-92" fmla="*/ 5314131 h 5337882"/>
              <a:gd name="connsiteX4-93" fmla="*/ 45519 w 1485404"/>
              <a:gd name="connsiteY4-94" fmla="*/ 5337882 h 5337882"/>
              <a:gd name="connsiteX5-95" fmla="*/ 0 w 1485404"/>
              <a:gd name="connsiteY5-96" fmla="*/ 2784641 h 5337882"/>
              <a:gd name="connsiteX0-97" fmla="*/ 0 w 1485404"/>
              <a:gd name="connsiteY0-98" fmla="*/ 2784641 h 5349757"/>
              <a:gd name="connsiteX1-99" fmla="*/ 1205840 w 1485404"/>
              <a:gd name="connsiteY1-100" fmla="*/ 0 h 5349757"/>
              <a:gd name="connsiteX2-101" fmla="*/ 1485404 w 1485404"/>
              <a:gd name="connsiteY2-102" fmla="*/ 5816 h 5349757"/>
              <a:gd name="connsiteX3-103" fmla="*/ 525485 w 1485404"/>
              <a:gd name="connsiteY3-104" fmla="*/ 5349757 h 5349757"/>
              <a:gd name="connsiteX4-105" fmla="*/ 45519 w 1485404"/>
              <a:gd name="connsiteY4-106" fmla="*/ 5337882 h 5349757"/>
              <a:gd name="connsiteX5-107" fmla="*/ 0 w 1485404"/>
              <a:gd name="connsiteY5-108" fmla="*/ 2784641 h 5349757"/>
              <a:gd name="connsiteX0-109" fmla="*/ 0 w 1485404"/>
              <a:gd name="connsiteY0-110" fmla="*/ 2784641 h 5337882"/>
              <a:gd name="connsiteX1-111" fmla="*/ 1205840 w 1485404"/>
              <a:gd name="connsiteY1-112" fmla="*/ 0 h 5337882"/>
              <a:gd name="connsiteX2-113" fmla="*/ 1485404 w 1485404"/>
              <a:gd name="connsiteY2-114" fmla="*/ 5816 h 5337882"/>
              <a:gd name="connsiteX3-115" fmla="*/ 572987 w 1485404"/>
              <a:gd name="connsiteY3-116" fmla="*/ 5337881 h 5337882"/>
              <a:gd name="connsiteX4-117" fmla="*/ 45519 w 1485404"/>
              <a:gd name="connsiteY4-118" fmla="*/ 5337882 h 5337882"/>
              <a:gd name="connsiteX5-119" fmla="*/ 0 w 1485404"/>
              <a:gd name="connsiteY5-120" fmla="*/ 2784641 h 5337882"/>
              <a:gd name="connsiteX0-121" fmla="*/ 0 w 1473529"/>
              <a:gd name="connsiteY0-122" fmla="*/ 2962771 h 5337882"/>
              <a:gd name="connsiteX1-123" fmla="*/ 1193965 w 1473529"/>
              <a:gd name="connsiteY1-124" fmla="*/ 0 h 5337882"/>
              <a:gd name="connsiteX2-125" fmla="*/ 1473529 w 1473529"/>
              <a:gd name="connsiteY2-126" fmla="*/ 5816 h 5337882"/>
              <a:gd name="connsiteX3-127" fmla="*/ 561112 w 1473529"/>
              <a:gd name="connsiteY3-128" fmla="*/ 5337881 h 5337882"/>
              <a:gd name="connsiteX4-129" fmla="*/ 33644 w 1473529"/>
              <a:gd name="connsiteY4-130" fmla="*/ 5337882 h 5337882"/>
              <a:gd name="connsiteX5-131" fmla="*/ 0 w 1473529"/>
              <a:gd name="connsiteY5-132" fmla="*/ 2962771 h 5337882"/>
              <a:gd name="connsiteX0-133" fmla="*/ 0 w 1449778"/>
              <a:gd name="connsiteY0-134" fmla="*/ 3259654 h 5337882"/>
              <a:gd name="connsiteX1-135" fmla="*/ 1170214 w 1449778"/>
              <a:gd name="connsiteY1-136" fmla="*/ 0 h 5337882"/>
              <a:gd name="connsiteX2-137" fmla="*/ 1449778 w 1449778"/>
              <a:gd name="connsiteY2-138" fmla="*/ 5816 h 5337882"/>
              <a:gd name="connsiteX3-139" fmla="*/ 537361 w 1449778"/>
              <a:gd name="connsiteY3-140" fmla="*/ 5337881 h 5337882"/>
              <a:gd name="connsiteX4-141" fmla="*/ 9893 w 1449778"/>
              <a:gd name="connsiteY4-142" fmla="*/ 5337882 h 5337882"/>
              <a:gd name="connsiteX5-143" fmla="*/ 0 w 1449778"/>
              <a:gd name="connsiteY5-144" fmla="*/ 3259654 h 5337882"/>
              <a:gd name="connsiteX0-145" fmla="*/ 0 w 1461653"/>
              <a:gd name="connsiteY0-146" fmla="*/ 2962771 h 5337882"/>
              <a:gd name="connsiteX1-147" fmla="*/ 1182089 w 1461653"/>
              <a:gd name="connsiteY1-148" fmla="*/ 0 h 5337882"/>
              <a:gd name="connsiteX2-149" fmla="*/ 1461653 w 1461653"/>
              <a:gd name="connsiteY2-150" fmla="*/ 5816 h 5337882"/>
              <a:gd name="connsiteX3-151" fmla="*/ 549236 w 1461653"/>
              <a:gd name="connsiteY3-152" fmla="*/ 5337881 h 5337882"/>
              <a:gd name="connsiteX4-153" fmla="*/ 21768 w 1461653"/>
              <a:gd name="connsiteY4-154" fmla="*/ 5337882 h 5337882"/>
              <a:gd name="connsiteX5-155" fmla="*/ 0 w 1461653"/>
              <a:gd name="connsiteY5-156" fmla="*/ 2962771 h 5337882"/>
              <a:gd name="connsiteX0-157" fmla="*/ 0 w 1461653"/>
              <a:gd name="connsiteY0-158" fmla="*/ 2962771 h 5361633"/>
              <a:gd name="connsiteX1-159" fmla="*/ 1182089 w 1461653"/>
              <a:gd name="connsiteY1-160" fmla="*/ 0 h 5361633"/>
              <a:gd name="connsiteX2-161" fmla="*/ 1461653 w 1461653"/>
              <a:gd name="connsiteY2-162" fmla="*/ 5816 h 5361633"/>
              <a:gd name="connsiteX3-163" fmla="*/ 549236 w 1461653"/>
              <a:gd name="connsiteY3-164" fmla="*/ 5337881 h 5361633"/>
              <a:gd name="connsiteX4-165" fmla="*/ 9893 w 1461653"/>
              <a:gd name="connsiteY4-166" fmla="*/ 5361633 h 5361633"/>
              <a:gd name="connsiteX5-167" fmla="*/ 0 w 1461653"/>
              <a:gd name="connsiteY5-168" fmla="*/ 2962771 h 5361633"/>
              <a:gd name="connsiteX0-169" fmla="*/ 0 w 1461653"/>
              <a:gd name="connsiteY0-170" fmla="*/ 2956955 h 5355817"/>
              <a:gd name="connsiteX1-171" fmla="*/ 1348344 w 1461653"/>
              <a:gd name="connsiteY1-172" fmla="*/ 6059 h 5355817"/>
              <a:gd name="connsiteX2-173" fmla="*/ 1461653 w 1461653"/>
              <a:gd name="connsiteY2-174" fmla="*/ 0 h 5355817"/>
              <a:gd name="connsiteX3-175" fmla="*/ 549236 w 1461653"/>
              <a:gd name="connsiteY3-176" fmla="*/ 5332065 h 5355817"/>
              <a:gd name="connsiteX4-177" fmla="*/ 9893 w 1461653"/>
              <a:gd name="connsiteY4-178" fmla="*/ 5355817 h 5355817"/>
              <a:gd name="connsiteX5-179" fmla="*/ 0 w 1461653"/>
              <a:gd name="connsiteY5-180" fmla="*/ 2956955 h 5355817"/>
              <a:gd name="connsiteX0-181" fmla="*/ 0 w 1461653"/>
              <a:gd name="connsiteY0-182" fmla="*/ 2956955 h 5355817"/>
              <a:gd name="connsiteX1-183" fmla="*/ 1431471 w 1461653"/>
              <a:gd name="connsiteY1-184" fmla="*/ 17935 h 5355817"/>
              <a:gd name="connsiteX2-185" fmla="*/ 1461653 w 1461653"/>
              <a:gd name="connsiteY2-186" fmla="*/ 0 h 5355817"/>
              <a:gd name="connsiteX3-187" fmla="*/ 549236 w 1461653"/>
              <a:gd name="connsiteY3-188" fmla="*/ 5332065 h 5355817"/>
              <a:gd name="connsiteX4-189" fmla="*/ 9893 w 1461653"/>
              <a:gd name="connsiteY4-190" fmla="*/ 5355817 h 5355817"/>
              <a:gd name="connsiteX5-191" fmla="*/ 0 w 1461653"/>
              <a:gd name="connsiteY5-192" fmla="*/ 2956955 h 5355817"/>
              <a:gd name="connsiteX0-193" fmla="*/ 0 w 1485404"/>
              <a:gd name="connsiteY0-194" fmla="*/ 3028207 h 5427069"/>
              <a:gd name="connsiteX1-195" fmla="*/ 1431471 w 1485404"/>
              <a:gd name="connsiteY1-196" fmla="*/ 89187 h 5427069"/>
              <a:gd name="connsiteX2-197" fmla="*/ 1485404 w 1485404"/>
              <a:gd name="connsiteY2-198" fmla="*/ 0 h 5427069"/>
              <a:gd name="connsiteX3-199" fmla="*/ 549236 w 1485404"/>
              <a:gd name="connsiteY3-200" fmla="*/ 5403317 h 5427069"/>
              <a:gd name="connsiteX4-201" fmla="*/ 9893 w 1485404"/>
              <a:gd name="connsiteY4-202" fmla="*/ 5427069 h 5427069"/>
              <a:gd name="connsiteX5-203" fmla="*/ 0 w 1485404"/>
              <a:gd name="connsiteY5-204" fmla="*/ 3028207 h 5427069"/>
              <a:gd name="connsiteX0-205" fmla="*/ 0 w 1485404"/>
              <a:gd name="connsiteY0-206" fmla="*/ 3028207 h 5593322"/>
              <a:gd name="connsiteX1-207" fmla="*/ 1431471 w 1485404"/>
              <a:gd name="connsiteY1-208" fmla="*/ 89187 h 5593322"/>
              <a:gd name="connsiteX2-209" fmla="*/ 1485404 w 1485404"/>
              <a:gd name="connsiteY2-210" fmla="*/ 0 h 5593322"/>
              <a:gd name="connsiteX3-211" fmla="*/ 489860 w 1485404"/>
              <a:gd name="connsiteY3-212" fmla="*/ 5593322 h 5593322"/>
              <a:gd name="connsiteX4-213" fmla="*/ 9893 w 1485404"/>
              <a:gd name="connsiteY4-214" fmla="*/ 5427069 h 5593322"/>
              <a:gd name="connsiteX5-215" fmla="*/ 0 w 1485404"/>
              <a:gd name="connsiteY5-216" fmla="*/ 3028207 h 5593322"/>
              <a:gd name="connsiteX0-217" fmla="*/ 0 w 1485404"/>
              <a:gd name="connsiteY0-218" fmla="*/ 3028207 h 5593322"/>
              <a:gd name="connsiteX1-219" fmla="*/ 1431471 w 1485404"/>
              <a:gd name="connsiteY1-220" fmla="*/ 89187 h 5593322"/>
              <a:gd name="connsiteX2-221" fmla="*/ 1485404 w 1485404"/>
              <a:gd name="connsiteY2-222" fmla="*/ 0 h 5593322"/>
              <a:gd name="connsiteX3-223" fmla="*/ 489860 w 1485404"/>
              <a:gd name="connsiteY3-224" fmla="*/ 5593322 h 5593322"/>
              <a:gd name="connsiteX4-225" fmla="*/ 9893 w 1485404"/>
              <a:gd name="connsiteY4-226" fmla="*/ 5581448 h 5593322"/>
              <a:gd name="connsiteX5-227" fmla="*/ 0 w 1485404"/>
              <a:gd name="connsiteY5-228" fmla="*/ 3028207 h 5593322"/>
              <a:gd name="connsiteX0-229" fmla="*/ 0 w 1485404"/>
              <a:gd name="connsiteY0-230" fmla="*/ 3028207 h 5581448"/>
              <a:gd name="connsiteX1-231" fmla="*/ 1431471 w 1485404"/>
              <a:gd name="connsiteY1-232" fmla="*/ 89187 h 5581448"/>
              <a:gd name="connsiteX2-233" fmla="*/ 1485404 w 1485404"/>
              <a:gd name="connsiteY2-234" fmla="*/ 0 h 5581448"/>
              <a:gd name="connsiteX3-235" fmla="*/ 537361 w 1485404"/>
              <a:gd name="connsiteY3-236" fmla="*/ 5522070 h 5581448"/>
              <a:gd name="connsiteX4-237" fmla="*/ 9893 w 1485404"/>
              <a:gd name="connsiteY4-238" fmla="*/ 5581448 h 5581448"/>
              <a:gd name="connsiteX5-239" fmla="*/ 0 w 1485404"/>
              <a:gd name="connsiteY5-240" fmla="*/ 3028207 h 5581448"/>
              <a:gd name="connsiteX0-241" fmla="*/ 0 w 1485404"/>
              <a:gd name="connsiteY0-242" fmla="*/ 3028207 h 5581448"/>
              <a:gd name="connsiteX1-243" fmla="*/ 1431471 w 1485404"/>
              <a:gd name="connsiteY1-244" fmla="*/ 89187 h 5581448"/>
              <a:gd name="connsiteX2-245" fmla="*/ 1485404 w 1485404"/>
              <a:gd name="connsiteY2-246" fmla="*/ 0 h 5581448"/>
              <a:gd name="connsiteX3-247" fmla="*/ 549236 w 1485404"/>
              <a:gd name="connsiteY3-248" fmla="*/ 5581446 h 5581448"/>
              <a:gd name="connsiteX4-249" fmla="*/ 9893 w 1485404"/>
              <a:gd name="connsiteY4-250" fmla="*/ 5581448 h 5581448"/>
              <a:gd name="connsiteX5-251" fmla="*/ 0 w 1485404"/>
              <a:gd name="connsiteY5-252" fmla="*/ 3028207 h 5581448"/>
              <a:gd name="connsiteX0-253" fmla="*/ 0 w 1485404"/>
              <a:gd name="connsiteY0-254" fmla="*/ 3034023 h 5587264"/>
              <a:gd name="connsiteX1-255" fmla="*/ 1134588 w 1485404"/>
              <a:gd name="connsiteY1-256" fmla="*/ 0 h 5587264"/>
              <a:gd name="connsiteX2-257" fmla="*/ 1485404 w 1485404"/>
              <a:gd name="connsiteY2-258" fmla="*/ 5816 h 5587264"/>
              <a:gd name="connsiteX3-259" fmla="*/ 549236 w 1485404"/>
              <a:gd name="connsiteY3-260" fmla="*/ 5587262 h 5587264"/>
              <a:gd name="connsiteX4-261" fmla="*/ 9893 w 1485404"/>
              <a:gd name="connsiteY4-262" fmla="*/ 5587264 h 5587264"/>
              <a:gd name="connsiteX5-263" fmla="*/ 0 w 1485404"/>
              <a:gd name="connsiteY5-264" fmla="*/ 3034023 h 5587264"/>
              <a:gd name="connsiteX0-265" fmla="*/ 0 w 1509155"/>
              <a:gd name="connsiteY0-266" fmla="*/ 3034023 h 5587264"/>
              <a:gd name="connsiteX1-267" fmla="*/ 1134588 w 1509155"/>
              <a:gd name="connsiteY1-268" fmla="*/ 0 h 5587264"/>
              <a:gd name="connsiteX2-269" fmla="*/ 1509155 w 1509155"/>
              <a:gd name="connsiteY2-270" fmla="*/ 5816 h 5587264"/>
              <a:gd name="connsiteX3-271" fmla="*/ 549236 w 1509155"/>
              <a:gd name="connsiteY3-272" fmla="*/ 5587262 h 5587264"/>
              <a:gd name="connsiteX4-273" fmla="*/ 9893 w 1509155"/>
              <a:gd name="connsiteY4-274" fmla="*/ 5587264 h 5587264"/>
              <a:gd name="connsiteX5-275" fmla="*/ 0 w 1509155"/>
              <a:gd name="connsiteY5-276" fmla="*/ 3034023 h 5587264"/>
              <a:gd name="connsiteX0-277" fmla="*/ 0 w 1509155"/>
              <a:gd name="connsiteY0-278" fmla="*/ 3028207 h 5581448"/>
              <a:gd name="connsiteX1-279" fmla="*/ 1455222 w 1509155"/>
              <a:gd name="connsiteY1-280" fmla="*/ 17934 h 5581448"/>
              <a:gd name="connsiteX2-281" fmla="*/ 1509155 w 1509155"/>
              <a:gd name="connsiteY2-282" fmla="*/ 0 h 5581448"/>
              <a:gd name="connsiteX3-283" fmla="*/ 549236 w 1509155"/>
              <a:gd name="connsiteY3-284" fmla="*/ 5581446 h 5581448"/>
              <a:gd name="connsiteX4-285" fmla="*/ 9893 w 1509155"/>
              <a:gd name="connsiteY4-286" fmla="*/ 5581448 h 5581448"/>
              <a:gd name="connsiteX5-287" fmla="*/ 0 w 1509155"/>
              <a:gd name="connsiteY5-288" fmla="*/ 3028207 h 55814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509155" h="5581448">
                <a:moveTo>
                  <a:pt x="0" y="3028207"/>
                </a:moveTo>
                <a:lnTo>
                  <a:pt x="1455222" y="17934"/>
                </a:lnTo>
                <a:lnTo>
                  <a:pt x="1509155" y="0"/>
                </a:lnTo>
                <a:lnTo>
                  <a:pt x="549236" y="5581446"/>
                </a:lnTo>
                <a:lnTo>
                  <a:pt x="9893" y="5581448"/>
                </a:lnTo>
                <a:cubicBezTo>
                  <a:pt x="6595" y="4888705"/>
                  <a:pt x="3298" y="3720950"/>
                  <a:pt x="0" y="3028207"/>
                </a:cubicBezTo>
                <a:close/>
              </a:path>
            </a:pathLst>
          </a:custGeom>
          <a:solidFill>
            <a:schemeClr val="bg1">
              <a:lumMod val="85000"/>
            </a:schemeClr>
          </a:solidFill>
          <a:ln>
            <a:noFill/>
          </a:ln>
          <a:effectLst>
            <a:outerShdw blurRad="254000" dist="38100" dir="2700000" algn="tl" rotWithShape="0">
              <a:prstClr val="black">
                <a:alpha val="4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5"/>
          <p:cNvSpPr/>
          <p:nvPr userDrawn="1"/>
        </p:nvSpPr>
        <p:spPr>
          <a:xfrm>
            <a:off x="4531426" y="-259831"/>
            <a:ext cx="2205839" cy="5593336"/>
          </a:xfrm>
          <a:custGeom>
            <a:avLst/>
            <a:gdLst>
              <a:gd name="connsiteX0" fmla="*/ 0 w 1167739"/>
              <a:gd name="connsiteY0" fmla="*/ 5367705 h 5367705"/>
              <a:gd name="connsiteX1" fmla="*/ 291935 w 1167739"/>
              <a:gd name="connsiteY1" fmla="*/ 0 h 5367705"/>
              <a:gd name="connsiteX2" fmla="*/ 875804 w 1167739"/>
              <a:gd name="connsiteY2" fmla="*/ 0 h 5367705"/>
              <a:gd name="connsiteX3" fmla="*/ 1167739 w 1167739"/>
              <a:gd name="connsiteY3" fmla="*/ 5367705 h 5367705"/>
              <a:gd name="connsiteX4" fmla="*/ 0 w 1167739"/>
              <a:gd name="connsiteY4" fmla="*/ 5367705 h 5367705"/>
              <a:gd name="connsiteX0-1" fmla="*/ 0 w 1167739"/>
              <a:gd name="connsiteY0-2" fmla="*/ 5379580 h 5379580"/>
              <a:gd name="connsiteX1-3" fmla="*/ 90055 w 1167739"/>
              <a:gd name="connsiteY1-4" fmla="*/ 0 h 5379580"/>
              <a:gd name="connsiteX2-5" fmla="*/ 875804 w 1167739"/>
              <a:gd name="connsiteY2-6" fmla="*/ 11875 h 5379580"/>
              <a:gd name="connsiteX3-7" fmla="*/ 1167739 w 1167739"/>
              <a:gd name="connsiteY3-8" fmla="*/ 5379580 h 5379580"/>
              <a:gd name="connsiteX4-9" fmla="*/ 0 w 1167739"/>
              <a:gd name="connsiteY4-10" fmla="*/ 5379580 h 5379580"/>
              <a:gd name="connsiteX0-11" fmla="*/ 0 w 1987136"/>
              <a:gd name="connsiteY0-12" fmla="*/ 5450832 h 5450832"/>
              <a:gd name="connsiteX1-13" fmla="*/ 909452 w 1987136"/>
              <a:gd name="connsiteY1-14" fmla="*/ 0 h 5450832"/>
              <a:gd name="connsiteX2-15" fmla="*/ 1695201 w 1987136"/>
              <a:gd name="connsiteY2-16" fmla="*/ 11875 h 5450832"/>
              <a:gd name="connsiteX3-17" fmla="*/ 1987136 w 1987136"/>
              <a:gd name="connsiteY3-18" fmla="*/ 5379580 h 5450832"/>
              <a:gd name="connsiteX4-19" fmla="*/ 0 w 1987136"/>
              <a:gd name="connsiteY4-20" fmla="*/ 5450832 h 5450832"/>
              <a:gd name="connsiteX0-21" fmla="*/ 0 w 1695201"/>
              <a:gd name="connsiteY0-22" fmla="*/ 5450832 h 5462707"/>
              <a:gd name="connsiteX1-23" fmla="*/ 909452 w 1695201"/>
              <a:gd name="connsiteY1-24" fmla="*/ 0 h 5462707"/>
              <a:gd name="connsiteX2-25" fmla="*/ 1695201 w 1695201"/>
              <a:gd name="connsiteY2-26" fmla="*/ 11875 h 5462707"/>
              <a:gd name="connsiteX3-27" fmla="*/ 229588 w 1695201"/>
              <a:gd name="connsiteY3-28" fmla="*/ 5462707 h 5462707"/>
              <a:gd name="connsiteX4-29" fmla="*/ 0 w 1695201"/>
              <a:gd name="connsiteY4-30" fmla="*/ 5450832 h 5462707"/>
              <a:gd name="connsiteX0-31" fmla="*/ 0 w 1042058"/>
              <a:gd name="connsiteY0-32" fmla="*/ 5783341 h 5795216"/>
              <a:gd name="connsiteX1-33" fmla="*/ 909452 w 1042058"/>
              <a:gd name="connsiteY1-34" fmla="*/ 332509 h 5795216"/>
              <a:gd name="connsiteX2-35" fmla="*/ 1042058 w 1042058"/>
              <a:gd name="connsiteY2-36" fmla="*/ 0 h 5795216"/>
              <a:gd name="connsiteX3-37" fmla="*/ 229588 w 1042058"/>
              <a:gd name="connsiteY3-38" fmla="*/ 5795216 h 5795216"/>
              <a:gd name="connsiteX4-39" fmla="*/ 0 w 1042058"/>
              <a:gd name="connsiteY4-40" fmla="*/ 5783341 h 5795216"/>
              <a:gd name="connsiteX0-41" fmla="*/ 0 w 994556"/>
              <a:gd name="connsiteY0-42" fmla="*/ 5771466 h 5783341"/>
              <a:gd name="connsiteX1-43" fmla="*/ 909452 w 994556"/>
              <a:gd name="connsiteY1-44" fmla="*/ 320634 h 5783341"/>
              <a:gd name="connsiteX2-45" fmla="*/ 994556 w 994556"/>
              <a:gd name="connsiteY2-46" fmla="*/ 0 h 5783341"/>
              <a:gd name="connsiteX3-47" fmla="*/ 229588 w 994556"/>
              <a:gd name="connsiteY3-48" fmla="*/ 5783341 h 5783341"/>
              <a:gd name="connsiteX4-49" fmla="*/ 0 w 994556"/>
              <a:gd name="connsiteY4-50" fmla="*/ 5771466 h 5783341"/>
              <a:gd name="connsiteX0-51" fmla="*/ 0 w 1030182"/>
              <a:gd name="connsiteY0-52" fmla="*/ 5771466 h 5783341"/>
              <a:gd name="connsiteX1-53" fmla="*/ 909452 w 1030182"/>
              <a:gd name="connsiteY1-54" fmla="*/ 320634 h 5783341"/>
              <a:gd name="connsiteX2-55" fmla="*/ 1030182 w 1030182"/>
              <a:gd name="connsiteY2-56" fmla="*/ 0 h 5783341"/>
              <a:gd name="connsiteX3-57" fmla="*/ 229588 w 1030182"/>
              <a:gd name="connsiteY3-58" fmla="*/ 5783341 h 5783341"/>
              <a:gd name="connsiteX4-59" fmla="*/ 0 w 1030182"/>
              <a:gd name="connsiteY4-60" fmla="*/ 5771466 h 5783341"/>
              <a:gd name="connsiteX0-61" fmla="*/ 0 w 1030182"/>
              <a:gd name="connsiteY0-62" fmla="*/ 5771466 h 5783341"/>
              <a:gd name="connsiteX1-63" fmla="*/ 909452 w 1030182"/>
              <a:gd name="connsiteY1-64" fmla="*/ 320634 h 5783341"/>
              <a:gd name="connsiteX2-65" fmla="*/ 1030182 w 1030182"/>
              <a:gd name="connsiteY2-66" fmla="*/ 0 h 5783341"/>
              <a:gd name="connsiteX3-67" fmla="*/ 265214 w 1030182"/>
              <a:gd name="connsiteY3-68" fmla="*/ 5783341 h 5783341"/>
              <a:gd name="connsiteX4-69" fmla="*/ 0 w 1030182"/>
              <a:gd name="connsiteY4-70" fmla="*/ 5771466 h 5783341"/>
              <a:gd name="connsiteX0-71" fmla="*/ 0 w 1030182"/>
              <a:gd name="connsiteY0-72" fmla="*/ 5771466 h 5783341"/>
              <a:gd name="connsiteX1-73" fmla="*/ 968829 w 1030182"/>
              <a:gd name="connsiteY1-74" fmla="*/ 35626 h 5783341"/>
              <a:gd name="connsiteX2-75" fmla="*/ 1030182 w 1030182"/>
              <a:gd name="connsiteY2-76" fmla="*/ 0 h 5783341"/>
              <a:gd name="connsiteX3-77" fmla="*/ 265214 w 1030182"/>
              <a:gd name="connsiteY3-78" fmla="*/ 5783341 h 5783341"/>
              <a:gd name="connsiteX4-79" fmla="*/ 0 w 1030182"/>
              <a:gd name="connsiteY4-80" fmla="*/ 5771466 h 5783341"/>
              <a:gd name="connsiteX0-81" fmla="*/ 0 w 1908956"/>
              <a:gd name="connsiteY0-82" fmla="*/ 5557710 h 5783341"/>
              <a:gd name="connsiteX1-83" fmla="*/ 1847603 w 1908956"/>
              <a:gd name="connsiteY1-84" fmla="*/ 35626 h 5783341"/>
              <a:gd name="connsiteX2-85" fmla="*/ 1908956 w 1908956"/>
              <a:gd name="connsiteY2-86" fmla="*/ 0 h 5783341"/>
              <a:gd name="connsiteX3-87" fmla="*/ 1143988 w 1908956"/>
              <a:gd name="connsiteY3-88" fmla="*/ 5783341 h 5783341"/>
              <a:gd name="connsiteX4-89" fmla="*/ 0 w 1908956"/>
              <a:gd name="connsiteY4-90" fmla="*/ 5557710 h 5783341"/>
              <a:gd name="connsiteX0-91" fmla="*/ 0 w 1908956"/>
              <a:gd name="connsiteY0-92" fmla="*/ 5557710 h 5557710"/>
              <a:gd name="connsiteX1-93" fmla="*/ 1847603 w 1908956"/>
              <a:gd name="connsiteY1-94" fmla="*/ 35626 h 5557710"/>
              <a:gd name="connsiteX2-95" fmla="*/ 1908956 w 1908956"/>
              <a:gd name="connsiteY2-96" fmla="*/ 0 h 5557710"/>
              <a:gd name="connsiteX3-97" fmla="*/ 146461 w 1908956"/>
              <a:gd name="connsiteY3-98" fmla="*/ 5533959 h 5557710"/>
              <a:gd name="connsiteX4-99" fmla="*/ 0 w 1908956"/>
              <a:gd name="connsiteY4-100" fmla="*/ 5557710 h 5557710"/>
              <a:gd name="connsiteX0-101" fmla="*/ 0 w 2193964"/>
              <a:gd name="connsiteY0-102" fmla="*/ 5557710 h 5557710"/>
              <a:gd name="connsiteX1-103" fmla="*/ 1847603 w 2193964"/>
              <a:gd name="connsiteY1-104" fmla="*/ 35626 h 5557710"/>
              <a:gd name="connsiteX2-105" fmla="*/ 2193964 w 2193964"/>
              <a:gd name="connsiteY2-106" fmla="*/ 0 h 5557710"/>
              <a:gd name="connsiteX3-107" fmla="*/ 146461 w 2193964"/>
              <a:gd name="connsiteY3-108" fmla="*/ 5533959 h 5557710"/>
              <a:gd name="connsiteX4-109" fmla="*/ 0 w 2193964"/>
              <a:gd name="connsiteY4-110" fmla="*/ 5557710 h 5557710"/>
              <a:gd name="connsiteX0-111" fmla="*/ 0 w 2205839"/>
              <a:gd name="connsiteY0-112" fmla="*/ 5569585 h 5569585"/>
              <a:gd name="connsiteX1-113" fmla="*/ 1847603 w 2205839"/>
              <a:gd name="connsiteY1-114" fmla="*/ 47501 h 5569585"/>
              <a:gd name="connsiteX2-115" fmla="*/ 2205839 w 2205839"/>
              <a:gd name="connsiteY2-116" fmla="*/ 0 h 5569585"/>
              <a:gd name="connsiteX3-117" fmla="*/ 146461 w 2205839"/>
              <a:gd name="connsiteY3-118" fmla="*/ 5545834 h 5569585"/>
              <a:gd name="connsiteX4-119" fmla="*/ 0 w 2205839"/>
              <a:gd name="connsiteY4-120" fmla="*/ 5569585 h 5569585"/>
              <a:gd name="connsiteX0-121" fmla="*/ 0 w 2205839"/>
              <a:gd name="connsiteY0-122" fmla="*/ 5605211 h 5605211"/>
              <a:gd name="connsiteX1-123" fmla="*/ 1906980 w 2205839"/>
              <a:gd name="connsiteY1-124" fmla="*/ 0 h 5605211"/>
              <a:gd name="connsiteX2-125" fmla="*/ 2205839 w 2205839"/>
              <a:gd name="connsiteY2-126" fmla="*/ 35626 h 5605211"/>
              <a:gd name="connsiteX3-127" fmla="*/ 146461 w 2205839"/>
              <a:gd name="connsiteY3-128" fmla="*/ 5581460 h 5605211"/>
              <a:gd name="connsiteX4-129" fmla="*/ 0 w 2205839"/>
              <a:gd name="connsiteY4-130" fmla="*/ 5605211 h 5605211"/>
              <a:gd name="connsiteX0-131" fmla="*/ 0 w 2205839"/>
              <a:gd name="connsiteY0-132" fmla="*/ 5593336 h 5593336"/>
              <a:gd name="connsiteX1-133" fmla="*/ 1859479 w 2205839"/>
              <a:gd name="connsiteY1-134" fmla="*/ 0 h 5593336"/>
              <a:gd name="connsiteX2-135" fmla="*/ 2205839 w 2205839"/>
              <a:gd name="connsiteY2-136" fmla="*/ 23751 h 5593336"/>
              <a:gd name="connsiteX3-137" fmla="*/ 146461 w 2205839"/>
              <a:gd name="connsiteY3-138" fmla="*/ 5569585 h 5593336"/>
              <a:gd name="connsiteX4-139" fmla="*/ 0 w 2205839"/>
              <a:gd name="connsiteY4-140" fmla="*/ 5593336 h 55933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05839" h="5593336">
                <a:moveTo>
                  <a:pt x="0" y="5593336"/>
                </a:moveTo>
                <a:lnTo>
                  <a:pt x="1859479" y="0"/>
                </a:lnTo>
                <a:lnTo>
                  <a:pt x="2205839" y="23751"/>
                </a:lnTo>
                <a:lnTo>
                  <a:pt x="146461" y="5569585"/>
                </a:lnTo>
                <a:lnTo>
                  <a:pt x="0" y="5593336"/>
                </a:lnTo>
                <a:close/>
              </a:path>
            </a:pathLst>
          </a:custGeom>
          <a:solidFill>
            <a:srgbClr val="EB242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userDrawn="1"/>
        </p:nvSpPr>
        <p:spPr>
          <a:xfrm>
            <a:off x="5634345" y="-114050"/>
            <a:ext cx="2804024" cy="2838200"/>
          </a:xfrm>
          <a:custGeom>
            <a:avLst/>
            <a:gdLst>
              <a:gd name="connsiteX0" fmla="*/ 0 w 1949535"/>
              <a:gd name="connsiteY0" fmla="*/ 2555887 h 2555887"/>
              <a:gd name="connsiteX1" fmla="*/ 974768 w 1949535"/>
              <a:gd name="connsiteY1" fmla="*/ 0 h 2555887"/>
              <a:gd name="connsiteX2" fmla="*/ 1949535 w 1949535"/>
              <a:gd name="connsiteY2" fmla="*/ 2555887 h 2555887"/>
              <a:gd name="connsiteX3" fmla="*/ 0 w 1949535"/>
              <a:gd name="connsiteY3" fmla="*/ 2555887 h 2555887"/>
              <a:gd name="connsiteX0-1" fmla="*/ 0 w 1949535"/>
              <a:gd name="connsiteY0-2" fmla="*/ 2532136 h 2532136"/>
              <a:gd name="connsiteX1-3" fmla="*/ 381001 w 1949535"/>
              <a:gd name="connsiteY1-4" fmla="*/ 0 h 2532136"/>
              <a:gd name="connsiteX2-5" fmla="*/ 1949535 w 1949535"/>
              <a:gd name="connsiteY2-6" fmla="*/ 2532136 h 2532136"/>
              <a:gd name="connsiteX3-7" fmla="*/ 0 w 1949535"/>
              <a:gd name="connsiteY3-8" fmla="*/ 2532136 h 2532136"/>
              <a:gd name="connsiteX0-9" fmla="*/ 0 w 1735779"/>
              <a:gd name="connsiteY0-10" fmla="*/ 2553194 h 2553194"/>
              <a:gd name="connsiteX1-11" fmla="*/ 381001 w 1735779"/>
              <a:gd name="connsiteY1-12" fmla="*/ 21058 h 2553194"/>
              <a:gd name="connsiteX2-13" fmla="*/ 1735779 w 1735779"/>
              <a:gd name="connsiteY2-14" fmla="*/ 0 h 2553194"/>
              <a:gd name="connsiteX3-15" fmla="*/ 0 w 1735779"/>
              <a:gd name="connsiteY3-16" fmla="*/ 2553194 h 2553194"/>
              <a:gd name="connsiteX0-17" fmla="*/ 82137 w 1817916"/>
              <a:gd name="connsiteY0-18" fmla="*/ 2553194 h 2553194"/>
              <a:gd name="connsiteX1-19" fmla="*/ 0 w 1817916"/>
              <a:gd name="connsiteY1-20" fmla="*/ 21058 h 2553194"/>
              <a:gd name="connsiteX2-21" fmla="*/ 1817916 w 1817916"/>
              <a:gd name="connsiteY2-22" fmla="*/ 0 h 2553194"/>
              <a:gd name="connsiteX3-23" fmla="*/ 82137 w 1817916"/>
              <a:gd name="connsiteY3-24" fmla="*/ 2553194 h 2553194"/>
              <a:gd name="connsiteX0-25" fmla="*/ 0 w 2780807"/>
              <a:gd name="connsiteY0-26" fmla="*/ 2576945 h 2576945"/>
              <a:gd name="connsiteX1-27" fmla="*/ 962891 w 2780807"/>
              <a:gd name="connsiteY1-28" fmla="*/ 21058 h 2576945"/>
              <a:gd name="connsiteX2-29" fmla="*/ 2780807 w 2780807"/>
              <a:gd name="connsiteY2-30" fmla="*/ 0 h 2576945"/>
              <a:gd name="connsiteX3-31" fmla="*/ 0 w 2780807"/>
              <a:gd name="connsiteY3-32" fmla="*/ 2576945 h 2576945"/>
              <a:gd name="connsiteX0-33" fmla="*/ 0 w 2365171"/>
              <a:gd name="connsiteY0-34" fmla="*/ 2624446 h 2624446"/>
              <a:gd name="connsiteX1-35" fmla="*/ 962891 w 2365171"/>
              <a:gd name="connsiteY1-36" fmla="*/ 68559 h 2624446"/>
              <a:gd name="connsiteX2-37" fmla="*/ 2365171 w 2365171"/>
              <a:gd name="connsiteY2-38" fmla="*/ 0 h 2624446"/>
              <a:gd name="connsiteX3-39" fmla="*/ 0 w 2365171"/>
              <a:gd name="connsiteY3-40" fmla="*/ 2624446 h 2624446"/>
              <a:gd name="connsiteX0-41" fmla="*/ 0 w 2650179"/>
              <a:gd name="connsiteY0-42" fmla="*/ 2660072 h 2660072"/>
              <a:gd name="connsiteX1-43" fmla="*/ 962891 w 2650179"/>
              <a:gd name="connsiteY1-44" fmla="*/ 104185 h 2660072"/>
              <a:gd name="connsiteX2-45" fmla="*/ 2650179 w 2650179"/>
              <a:gd name="connsiteY2-46" fmla="*/ 0 h 2660072"/>
              <a:gd name="connsiteX3-47" fmla="*/ 0 w 2650179"/>
              <a:gd name="connsiteY3-48" fmla="*/ 2660072 h 2660072"/>
              <a:gd name="connsiteX0-49" fmla="*/ 0 w 2650179"/>
              <a:gd name="connsiteY0-50" fmla="*/ 2674640 h 2674640"/>
              <a:gd name="connsiteX1-51" fmla="*/ 986642 w 2650179"/>
              <a:gd name="connsiteY1-52" fmla="*/ 0 h 2674640"/>
              <a:gd name="connsiteX2-53" fmla="*/ 2650179 w 2650179"/>
              <a:gd name="connsiteY2-54" fmla="*/ 14568 h 2674640"/>
              <a:gd name="connsiteX3-55" fmla="*/ 0 w 2650179"/>
              <a:gd name="connsiteY3-56" fmla="*/ 2674640 h 2674640"/>
              <a:gd name="connsiteX0-57" fmla="*/ 0 w 2673929"/>
              <a:gd name="connsiteY0-58" fmla="*/ 2734017 h 2734017"/>
              <a:gd name="connsiteX1-59" fmla="*/ 1010392 w 2673929"/>
              <a:gd name="connsiteY1-60" fmla="*/ 0 h 2734017"/>
              <a:gd name="connsiteX2-61" fmla="*/ 2673929 w 2673929"/>
              <a:gd name="connsiteY2-62" fmla="*/ 14568 h 2734017"/>
              <a:gd name="connsiteX3-63" fmla="*/ 0 w 2673929"/>
              <a:gd name="connsiteY3-64" fmla="*/ 2734017 h 2734017"/>
              <a:gd name="connsiteX0-65" fmla="*/ 0 w 2697783"/>
              <a:gd name="connsiteY0-66" fmla="*/ 2813530 h 2813530"/>
              <a:gd name="connsiteX1-67" fmla="*/ 1034246 w 2697783"/>
              <a:gd name="connsiteY1-68" fmla="*/ 0 h 2813530"/>
              <a:gd name="connsiteX2-69" fmla="*/ 2697783 w 2697783"/>
              <a:gd name="connsiteY2-70" fmla="*/ 14568 h 2813530"/>
              <a:gd name="connsiteX3-71" fmla="*/ 0 w 2697783"/>
              <a:gd name="connsiteY3-72" fmla="*/ 2813530 h 2813530"/>
              <a:gd name="connsiteX0-73" fmla="*/ 0 w 2673929"/>
              <a:gd name="connsiteY0-74" fmla="*/ 2789676 h 2789676"/>
              <a:gd name="connsiteX1-75" fmla="*/ 1010392 w 2673929"/>
              <a:gd name="connsiteY1-76" fmla="*/ 0 h 2789676"/>
              <a:gd name="connsiteX2-77" fmla="*/ 2673929 w 2673929"/>
              <a:gd name="connsiteY2-78" fmla="*/ 14568 h 2789676"/>
              <a:gd name="connsiteX3-79" fmla="*/ 0 w 2673929"/>
              <a:gd name="connsiteY3-80" fmla="*/ 2789676 h 2789676"/>
              <a:gd name="connsiteX0-81" fmla="*/ 0 w 2733306"/>
              <a:gd name="connsiteY0-82" fmla="*/ 2789676 h 2789676"/>
              <a:gd name="connsiteX1-83" fmla="*/ 1010392 w 2733306"/>
              <a:gd name="connsiteY1-84" fmla="*/ 0 h 2789676"/>
              <a:gd name="connsiteX2-85" fmla="*/ 2733306 w 2733306"/>
              <a:gd name="connsiteY2-86" fmla="*/ 26443 h 2789676"/>
              <a:gd name="connsiteX3-87" fmla="*/ 0 w 2733306"/>
              <a:gd name="connsiteY3-88" fmla="*/ 2789676 h 2789676"/>
              <a:gd name="connsiteX0-89" fmla="*/ 0 w 2769431"/>
              <a:gd name="connsiteY0-90" fmla="*/ 2789676 h 2789676"/>
              <a:gd name="connsiteX1-91" fmla="*/ 1010392 w 2769431"/>
              <a:gd name="connsiteY1-92" fmla="*/ 0 h 2789676"/>
              <a:gd name="connsiteX2-93" fmla="*/ 2769431 w 2769431"/>
              <a:gd name="connsiteY2-94" fmla="*/ 19253 h 2789676"/>
              <a:gd name="connsiteX3-95" fmla="*/ 0 w 2769431"/>
              <a:gd name="connsiteY3-96" fmla="*/ 2789676 h 2789676"/>
            </a:gdLst>
            <a:ahLst/>
            <a:cxnLst>
              <a:cxn ang="0">
                <a:pos x="connsiteX0-1" y="connsiteY0-2"/>
              </a:cxn>
              <a:cxn ang="0">
                <a:pos x="connsiteX1-3" y="connsiteY1-4"/>
              </a:cxn>
              <a:cxn ang="0">
                <a:pos x="connsiteX2-5" y="connsiteY2-6"/>
              </a:cxn>
              <a:cxn ang="0">
                <a:pos x="connsiteX3-7" y="connsiteY3-8"/>
              </a:cxn>
            </a:cxnLst>
            <a:rect l="l" t="t" r="r" b="b"/>
            <a:pathLst>
              <a:path w="2769431" h="2789676">
                <a:moveTo>
                  <a:pt x="0" y="2789676"/>
                </a:moveTo>
                <a:lnTo>
                  <a:pt x="1010392" y="0"/>
                </a:lnTo>
                <a:lnTo>
                  <a:pt x="2769431" y="19253"/>
                </a:lnTo>
                <a:lnTo>
                  <a:pt x="0" y="2789676"/>
                </a:lnTo>
                <a:close/>
              </a:path>
            </a:pathLst>
          </a:custGeom>
          <a:solidFill>
            <a:schemeClr val="bg1">
              <a:lumMod val="85000"/>
            </a:schemeClr>
          </a:solidFill>
          <a:ln>
            <a:noFill/>
          </a:ln>
          <a:effectLst>
            <a:outerShdw blurRad="190500" dist="38100" dir="12000000" sx="99000" sy="99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userDrawn="1"/>
        </p:nvCxnSpPr>
        <p:spPr>
          <a:xfrm flipH="1">
            <a:off x="6446520" y="2679192"/>
            <a:ext cx="2377440" cy="0"/>
          </a:xfrm>
          <a:prstGeom prst="line">
            <a:avLst/>
          </a:prstGeom>
          <a:ln w="19050">
            <a:solidFill>
              <a:srgbClr val="EB2429"/>
            </a:solidFill>
          </a:ln>
        </p:spPr>
        <p:style>
          <a:lnRef idx="1">
            <a:schemeClr val="accent1"/>
          </a:lnRef>
          <a:fillRef idx="0">
            <a:schemeClr val="accent1"/>
          </a:fillRef>
          <a:effectRef idx="0">
            <a:schemeClr val="accent1"/>
          </a:effectRef>
          <a:fontRef idx="minor">
            <a:schemeClr val="tx1"/>
          </a:fontRef>
        </p:style>
      </p:cxnSp>
      <p:sp>
        <p:nvSpPr>
          <p:cNvPr id="28" name="Text Placeholder 27"/>
          <p:cNvSpPr>
            <a:spLocks noGrp="1"/>
          </p:cNvSpPr>
          <p:nvPr>
            <p:ph type="body" sz="quarter" idx="11" hasCustomPrompt="1"/>
          </p:nvPr>
        </p:nvSpPr>
        <p:spPr>
          <a:xfrm>
            <a:off x="6446520" y="2190750"/>
            <a:ext cx="2468880" cy="457200"/>
          </a:xfrm>
          <a:prstGeom prst="rect">
            <a:avLst/>
          </a:prstGeom>
        </p:spPr>
        <p:txBody>
          <a:bodyPr/>
          <a:lstStyle>
            <a:lvl1pPr marL="0" indent="0" algn="r">
              <a:buNone/>
              <a:defRPr sz="2800" b="0" spc="-100" baseline="0">
                <a:solidFill>
                  <a:srgbClr val="EB2429"/>
                </a:solidFill>
              </a:defRPr>
            </a:lvl1pPr>
          </a:lstStyle>
          <a:p>
            <a:pPr lvl="0"/>
            <a:r>
              <a:rPr lang="en-US" dirty="0"/>
              <a:t>OVERVIEW</a:t>
            </a:r>
            <a:endParaRPr lang="en-US" dirty="0"/>
          </a:p>
        </p:txBody>
      </p:sp>
      <p:sp>
        <p:nvSpPr>
          <p:cNvPr id="31" name="Text Placeholder 30"/>
          <p:cNvSpPr>
            <a:spLocks noGrp="1"/>
          </p:cNvSpPr>
          <p:nvPr>
            <p:ph type="body" sz="quarter" idx="12"/>
          </p:nvPr>
        </p:nvSpPr>
        <p:spPr>
          <a:xfrm>
            <a:off x="5943600" y="2800350"/>
            <a:ext cx="2971800" cy="1676400"/>
          </a:xfrm>
          <a:prstGeom prst="rect">
            <a:avLst/>
          </a:prstGeom>
        </p:spPr>
        <p:txBody>
          <a:bodyPr/>
          <a:lstStyle>
            <a:lvl1pPr marL="0" indent="0" algn="r">
              <a:buNone/>
              <a:defRPr sz="1100">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endParaRPr lang="en-US" dirty="0"/>
          </a:p>
        </p:txBody>
      </p:sp>
      <p:sp>
        <p:nvSpPr>
          <p:cNvPr id="7" name="Isosceles Triangle 6"/>
          <p:cNvSpPr/>
          <p:nvPr userDrawn="1"/>
        </p:nvSpPr>
        <p:spPr>
          <a:xfrm rot="11293373">
            <a:off x="-201168" y="-175582"/>
            <a:ext cx="1350401" cy="2965950"/>
          </a:xfrm>
          <a:custGeom>
            <a:avLst/>
            <a:gdLst>
              <a:gd name="connsiteX0" fmla="*/ 0 w 2373490"/>
              <a:gd name="connsiteY0" fmla="*/ 2687136 h 2687136"/>
              <a:gd name="connsiteX1" fmla="*/ 1186745 w 2373490"/>
              <a:gd name="connsiteY1" fmla="*/ 0 h 2687136"/>
              <a:gd name="connsiteX2" fmla="*/ 2373490 w 2373490"/>
              <a:gd name="connsiteY2" fmla="*/ 2687136 h 2687136"/>
              <a:gd name="connsiteX3" fmla="*/ 0 w 2373490"/>
              <a:gd name="connsiteY3" fmla="*/ 2687136 h 2687136"/>
              <a:gd name="connsiteX0-1" fmla="*/ 0 w 2373490"/>
              <a:gd name="connsiteY0-2" fmla="*/ 2948696 h 2948696"/>
              <a:gd name="connsiteX1-3" fmla="*/ 920973 w 2373490"/>
              <a:gd name="connsiteY1-4" fmla="*/ 0 h 2948696"/>
              <a:gd name="connsiteX2-5" fmla="*/ 2373490 w 2373490"/>
              <a:gd name="connsiteY2-6" fmla="*/ 2948696 h 2948696"/>
              <a:gd name="connsiteX3-7" fmla="*/ 0 w 2373490"/>
              <a:gd name="connsiteY3-8" fmla="*/ 2948696 h 2948696"/>
              <a:gd name="connsiteX0-9" fmla="*/ 0 w 1528411"/>
              <a:gd name="connsiteY0-10" fmla="*/ 2948696 h 2948696"/>
              <a:gd name="connsiteX1-11" fmla="*/ 920973 w 1528411"/>
              <a:gd name="connsiteY1-12" fmla="*/ 0 h 2948696"/>
              <a:gd name="connsiteX2-13" fmla="*/ 1528411 w 1528411"/>
              <a:gd name="connsiteY2-14" fmla="*/ 2746854 h 2948696"/>
              <a:gd name="connsiteX3-15" fmla="*/ 0 w 1528411"/>
              <a:gd name="connsiteY3-16" fmla="*/ 2948696 h 2948696"/>
              <a:gd name="connsiteX0-17" fmla="*/ 0 w 1306799"/>
              <a:gd name="connsiteY0-18" fmla="*/ 2948696 h 2948696"/>
              <a:gd name="connsiteX1-19" fmla="*/ 920973 w 1306799"/>
              <a:gd name="connsiteY1-20" fmla="*/ 0 h 2948696"/>
              <a:gd name="connsiteX2-21" fmla="*/ 1306799 w 1306799"/>
              <a:gd name="connsiteY2-22" fmla="*/ 2790877 h 2948696"/>
              <a:gd name="connsiteX3-23" fmla="*/ 0 w 1306799"/>
              <a:gd name="connsiteY3-24" fmla="*/ 2948696 h 2948696"/>
              <a:gd name="connsiteX0-25" fmla="*/ 0 w 1274528"/>
              <a:gd name="connsiteY0-26" fmla="*/ 2948696 h 2948696"/>
              <a:gd name="connsiteX1-27" fmla="*/ 920973 w 1274528"/>
              <a:gd name="connsiteY1-28" fmla="*/ 0 h 2948696"/>
              <a:gd name="connsiteX2-29" fmla="*/ 1274528 w 1274528"/>
              <a:gd name="connsiteY2-30" fmla="*/ 2567566 h 2948696"/>
              <a:gd name="connsiteX3-31" fmla="*/ 0 w 1274528"/>
              <a:gd name="connsiteY3-32" fmla="*/ 2948696 h 2948696"/>
              <a:gd name="connsiteX0-33" fmla="*/ 0 w 1269841"/>
              <a:gd name="connsiteY0-34" fmla="*/ 2948696 h 2948696"/>
              <a:gd name="connsiteX1-35" fmla="*/ 920973 w 1269841"/>
              <a:gd name="connsiteY1-36" fmla="*/ 0 h 2948696"/>
              <a:gd name="connsiteX2-37" fmla="*/ 1269841 w 1269841"/>
              <a:gd name="connsiteY2-38" fmla="*/ 2784219 h 2948696"/>
              <a:gd name="connsiteX3-39" fmla="*/ 0 w 1269841"/>
              <a:gd name="connsiteY3-40" fmla="*/ 2948696 h 2948696"/>
              <a:gd name="connsiteX0-41" fmla="*/ 0 w 1269841"/>
              <a:gd name="connsiteY0-42" fmla="*/ 2941902 h 2941902"/>
              <a:gd name="connsiteX1-43" fmla="*/ 873960 w 1269841"/>
              <a:gd name="connsiteY1-44" fmla="*/ 0 h 2941902"/>
              <a:gd name="connsiteX2-45" fmla="*/ 1269841 w 1269841"/>
              <a:gd name="connsiteY2-46" fmla="*/ 2777425 h 2941902"/>
              <a:gd name="connsiteX3-47" fmla="*/ 0 w 1269841"/>
              <a:gd name="connsiteY3-48" fmla="*/ 2941902 h 2941902"/>
              <a:gd name="connsiteX0-49" fmla="*/ 0 w 1269841"/>
              <a:gd name="connsiteY0-50" fmla="*/ 2873081 h 2873081"/>
              <a:gd name="connsiteX1-51" fmla="*/ 895903 w 1269841"/>
              <a:gd name="connsiteY1-52" fmla="*/ 0 h 2873081"/>
              <a:gd name="connsiteX2-53" fmla="*/ 1269841 w 1269841"/>
              <a:gd name="connsiteY2-54" fmla="*/ 2708604 h 2873081"/>
              <a:gd name="connsiteX3-55" fmla="*/ 0 w 1269841"/>
              <a:gd name="connsiteY3-56" fmla="*/ 2873081 h 2873081"/>
              <a:gd name="connsiteX0-57" fmla="*/ 0 w 1310768"/>
              <a:gd name="connsiteY0-58" fmla="*/ 2965950 h 2965950"/>
              <a:gd name="connsiteX1-59" fmla="*/ 936830 w 1310768"/>
              <a:gd name="connsiteY1-60" fmla="*/ 0 h 2965950"/>
              <a:gd name="connsiteX2-61" fmla="*/ 1310768 w 1310768"/>
              <a:gd name="connsiteY2-62" fmla="*/ 2708604 h 2965950"/>
              <a:gd name="connsiteX3-63" fmla="*/ 0 w 1310768"/>
              <a:gd name="connsiteY3-64" fmla="*/ 2965950 h 2965950"/>
              <a:gd name="connsiteX0-65" fmla="*/ 0 w 1319999"/>
              <a:gd name="connsiteY0-66" fmla="*/ 2965950 h 2965950"/>
              <a:gd name="connsiteX1-67" fmla="*/ 936830 w 1319999"/>
              <a:gd name="connsiteY1-68" fmla="*/ 0 h 2965950"/>
              <a:gd name="connsiteX2-69" fmla="*/ 1319999 w 1319999"/>
              <a:gd name="connsiteY2-70" fmla="*/ 2772486 h 2965950"/>
              <a:gd name="connsiteX3-71" fmla="*/ 0 w 1319999"/>
              <a:gd name="connsiteY3-72" fmla="*/ 2965950 h 2965950"/>
              <a:gd name="connsiteX0-73" fmla="*/ 0 w 1335138"/>
              <a:gd name="connsiteY0-74" fmla="*/ 2965950 h 2965950"/>
              <a:gd name="connsiteX1-75" fmla="*/ 936830 w 1335138"/>
              <a:gd name="connsiteY1-76" fmla="*/ 0 h 2965950"/>
              <a:gd name="connsiteX2-77" fmla="*/ 1335138 w 1335138"/>
              <a:gd name="connsiteY2-78" fmla="*/ 2726820 h 2965950"/>
              <a:gd name="connsiteX3-79" fmla="*/ 0 w 1335138"/>
              <a:gd name="connsiteY3-80" fmla="*/ 2965950 h 2965950"/>
              <a:gd name="connsiteX0-81" fmla="*/ 0 w 1350401"/>
              <a:gd name="connsiteY0-82" fmla="*/ 2965950 h 2965950"/>
              <a:gd name="connsiteX1-83" fmla="*/ 936830 w 1350401"/>
              <a:gd name="connsiteY1-84" fmla="*/ 0 h 2965950"/>
              <a:gd name="connsiteX2-85" fmla="*/ 1350401 w 1350401"/>
              <a:gd name="connsiteY2-86" fmla="*/ 2757223 h 2965950"/>
              <a:gd name="connsiteX3-87" fmla="*/ 0 w 1350401"/>
              <a:gd name="connsiteY3-88" fmla="*/ 2965950 h 2965950"/>
            </a:gdLst>
            <a:ahLst/>
            <a:cxnLst>
              <a:cxn ang="0">
                <a:pos x="connsiteX0-1" y="connsiteY0-2"/>
              </a:cxn>
              <a:cxn ang="0">
                <a:pos x="connsiteX1-3" y="connsiteY1-4"/>
              </a:cxn>
              <a:cxn ang="0">
                <a:pos x="connsiteX2-5" y="connsiteY2-6"/>
              </a:cxn>
              <a:cxn ang="0">
                <a:pos x="connsiteX3-7" y="connsiteY3-8"/>
              </a:cxn>
            </a:cxnLst>
            <a:rect l="l" t="t" r="r" b="b"/>
            <a:pathLst>
              <a:path w="1350401" h="2965950">
                <a:moveTo>
                  <a:pt x="0" y="2965950"/>
                </a:moveTo>
                <a:lnTo>
                  <a:pt x="936830" y="0"/>
                </a:lnTo>
                <a:lnTo>
                  <a:pt x="1350401" y="2757223"/>
                </a:lnTo>
                <a:lnTo>
                  <a:pt x="0" y="2965950"/>
                </a:lnTo>
                <a:close/>
              </a:path>
            </a:pathLst>
          </a:custGeom>
          <a:gradFill>
            <a:gsLst>
              <a:gs pos="100000">
                <a:schemeClr val="bg1">
                  <a:lumMod val="85000"/>
                </a:schemeClr>
              </a:gs>
              <a:gs pos="417">
                <a:schemeClr val="bg1"/>
              </a:gs>
              <a:gs pos="54000">
                <a:schemeClr val="bg1">
                  <a:lumMod val="9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13" idx="1"/>
          </p:cNvCxnSpPr>
          <p:nvPr userDrawn="1"/>
        </p:nvCxnSpPr>
        <p:spPr>
          <a:xfrm flipH="1">
            <a:off x="-76198" y="-206271"/>
            <a:ext cx="1521526" cy="3077963"/>
          </a:xfrm>
          <a:prstGeom prst="line">
            <a:avLst/>
          </a:prstGeom>
          <a:ln w="38100">
            <a:solidFill>
              <a:srgbClr val="EB242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a:off x="5504688" y="-206271"/>
            <a:ext cx="3077262" cy="3077963"/>
          </a:xfrm>
          <a:prstGeom prst="line">
            <a:avLst/>
          </a:prstGeom>
          <a:ln w="38100">
            <a:solidFill>
              <a:srgbClr val="EB2429"/>
            </a:solidFill>
          </a:ln>
          <a:effectLst/>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600" y="-1009650"/>
            <a:ext cx="10972800" cy="995631"/>
          </a:xfrm>
          <a:prstGeom prst="rect">
            <a:avLst/>
          </a:prstGeom>
        </p:spPr>
      </p:pic>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669" y="5162437"/>
            <a:ext cx="10972800" cy="995631"/>
          </a:xfrm>
          <a:prstGeom prst="rect">
            <a:avLst/>
          </a:prstGeom>
        </p:spPr>
      </p:pic>
      <p:sp>
        <p:nvSpPr>
          <p:cNvPr id="21" name="Slide Number Placeholder 5"/>
          <p:cNvSpPr>
            <a:spLocks noGrp="1"/>
          </p:cNvSpPr>
          <p:nvPr>
            <p:ph type="sldNum" sz="quarter" idx="4"/>
          </p:nvPr>
        </p:nvSpPr>
        <p:spPr>
          <a:xfrm>
            <a:off x="8156448" y="4646295"/>
            <a:ext cx="237744" cy="196850"/>
          </a:xfrm>
          <a:prstGeom prst="rect">
            <a:avLst/>
          </a:prstGeom>
        </p:spPr>
        <p:txBody>
          <a:bodyPr lIns="0" tIns="18288" rIns="0" bIns="18288"/>
          <a:lstStyle>
            <a:lvl1pPr algn="ctr">
              <a:defRPr sz="800" b="1" baseline="0">
                <a:solidFill>
                  <a:schemeClr val="bg1">
                    <a:lumMod val="50000"/>
                  </a:schemeClr>
                </a:solidFill>
                <a:latin typeface="Roboto" panose="02000000000000000000" pitchFamily="2" charset="0"/>
                <a:ea typeface="Roboto" panose="02000000000000000000" pitchFamily="2" charset="0"/>
              </a:defRPr>
            </a:lvl1pPr>
          </a:lstStyle>
          <a:p>
            <a:fld id="{0AA277DB-22BF-421D-A9E4-4650984A941D}"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50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700"/>
                                        <p:tgtEl>
                                          <p:spTgt spid="13"/>
                                        </p:tgtEl>
                                      </p:cBhvr>
                                    </p:animEffect>
                                  </p:childTnLst>
                                </p:cTn>
                              </p:par>
                            </p:childTnLst>
                          </p:cTn>
                        </p:par>
                        <p:par>
                          <p:cTn id="15" fill="hold">
                            <p:stCondLst>
                              <p:cond delay="1500"/>
                            </p:stCondLst>
                            <p:childTnLst>
                              <p:par>
                                <p:cTn id="16" presetID="22" presetClass="entr" presetSubtype="4"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700"/>
                                        <p:tgtEl>
                                          <p:spTgt spid="16"/>
                                        </p:tgtEl>
                                      </p:cBhvr>
                                    </p:animEffect>
                                  </p:childTnLst>
                                </p:cTn>
                              </p:par>
                            </p:childTnLst>
                          </p:cTn>
                        </p:par>
                        <p:par>
                          <p:cTn id="19" fill="hold">
                            <p:stCondLst>
                              <p:cond delay="2500"/>
                            </p:stCondLst>
                            <p:childTnLst>
                              <p:par>
                                <p:cTn id="20" presetID="22" presetClass="entr" presetSubtype="4"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750"/>
                                        <p:tgtEl>
                                          <p:spTgt spid="18"/>
                                        </p:tgtEl>
                                      </p:cBhvr>
                                    </p:animEffect>
                                  </p:childTnLst>
                                </p:cTn>
                              </p:par>
                            </p:childTnLst>
                          </p:cTn>
                        </p:par>
                        <p:par>
                          <p:cTn id="23" fill="hold">
                            <p:stCondLst>
                              <p:cond delay="3500"/>
                            </p:stCondLst>
                            <p:childTnLst>
                              <p:par>
                                <p:cTn id="24" presetID="22" presetClass="entr" presetSubtype="1" fill="hold" nodeType="afterEffect">
                                  <p:stCondLst>
                                    <p:cond delay="400"/>
                                  </p:stCondLst>
                                  <p:childTnLst>
                                    <p:set>
                                      <p:cBhvr>
                                        <p:cTn id="25" dur="1" fill="hold">
                                          <p:stCondLst>
                                            <p:cond delay="0"/>
                                          </p:stCondLst>
                                        </p:cTn>
                                        <p:tgtEl>
                                          <p:spTgt spid="20"/>
                                        </p:tgtEl>
                                        <p:attrNameLst>
                                          <p:attrName>style.visibility</p:attrName>
                                        </p:attrNameLst>
                                      </p:cBhvr>
                                      <p:to>
                                        <p:strVal val="visible"/>
                                      </p:to>
                                    </p:set>
                                    <p:animEffect transition="in" filter="wipe(up)">
                                      <p:cBhvr>
                                        <p:cTn id="26" dur="500"/>
                                        <p:tgtEl>
                                          <p:spTgt spid="20"/>
                                        </p:tgtEl>
                                      </p:cBhvr>
                                    </p:animEffect>
                                  </p:childTnLst>
                                </p:cTn>
                              </p:par>
                              <p:par>
                                <p:cTn id="27" presetID="22" presetClass="entr" presetSubtype="1" fill="hold" grpId="0" nodeType="withEffect">
                                  <p:stCondLst>
                                    <p:cond delay="400"/>
                                  </p:stCondLst>
                                  <p:childTnLst>
                                    <p:set>
                                      <p:cBhvr>
                                        <p:cTn id="28" dur="1" fill="hold">
                                          <p:stCondLst>
                                            <p:cond delay="0"/>
                                          </p:stCondLst>
                                        </p:cTn>
                                        <p:tgtEl>
                                          <p:spTgt spid="19"/>
                                        </p:tgtEl>
                                        <p:attrNameLst>
                                          <p:attrName>style.visibility</p:attrName>
                                        </p:attrNameLst>
                                      </p:cBhvr>
                                      <p:to>
                                        <p:strVal val="visible"/>
                                      </p:to>
                                    </p:set>
                                    <p:animEffect transition="in" filter="wipe(up)">
                                      <p:cBhvr>
                                        <p:cTn id="29" dur="500"/>
                                        <p:tgtEl>
                                          <p:spTgt spid="19"/>
                                        </p:tgtEl>
                                      </p:cBhvr>
                                    </p:animEffect>
                                  </p:childTnLst>
                                </p:cTn>
                              </p:par>
                            </p:childTnLst>
                          </p:cTn>
                        </p:par>
                        <p:par>
                          <p:cTn id="30" fill="hold">
                            <p:stCondLst>
                              <p:cond delay="4400"/>
                            </p:stCondLst>
                            <p:childTnLst>
                              <p:par>
                                <p:cTn id="31" presetID="22" presetClass="entr" presetSubtype="2" fill="hold" nodeType="afterEffect">
                                  <p:stCondLst>
                                    <p:cond delay="750"/>
                                  </p:stCondLst>
                                  <p:childTnLst>
                                    <p:set>
                                      <p:cBhvr>
                                        <p:cTn id="32" dur="1" fill="hold">
                                          <p:stCondLst>
                                            <p:cond delay="0"/>
                                          </p:stCondLst>
                                        </p:cTn>
                                        <p:tgtEl>
                                          <p:spTgt spid="26"/>
                                        </p:tgtEl>
                                        <p:attrNameLst>
                                          <p:attrName>style.visibility</p:attrName>
                                        </p:attrNameLst>
                                      </p:cBhvr>
                                      <p:to>
                                        <p:strVal val="visible"/>
                                      </p:to>
                                    </p:set>
                                    <p:animEffect transition="in" filter="wipe(right)">
                                      <p:cBhvr>
                                        <p:cTn id="33" dur="500"/>
                                        <p:tgtEl>
                                          <p:spTgt spid="26"/>
                                        </p:tgtEl>
                                      </p:cBhvr>
                                    </p:animEffect>
                                  </p:childTnLst>
                                </p:cTn>
                              </p:par>
                            </p:childTnLst>
                          </p:cTn>
                        </p:par>
                        <p:par>
                          <p:cTn id="34" fill="hold">
                            <p:stCondLst>
                              <p:cond delay="5650"/>
                            </p:stCondLst>
                            <p:childTnLst>
                              <p:par>
                                <p:cTn id="35" presetID="22" presetClass="entr" presetSubtype="4" fill="hold" grpId="0" nodeType="afterEffect">
                                  <p:stCondLst>
                                    <p:cond delay="0"/>
                                  </p:stCondLst>
                                  <p:childTnLst>
                                    <p:set>
                                      <p:cBhvr>
                                        <p:cTn id="36" dur="1" fill="hold">
                                          <p:stCondLst>
                                            <p:cond delay="0"/>
                                          </p:stCondLst>
                                        </p:cTn>
                                        <p:tgtEl>
                                          <p:spTgt spid="28">
                                            <p:txEl>
                                              <p:pRg st="0" end="0"/>
                                            </p:txEl>
                                          </p:spTgt>
                                        </p:tgtEl>
                                        <p:attrNameLst>
                                          <p:attrName>style.visibility</p:attrName>
                                        </p:attrNameLst>
                                      </p:cBhvr>
                                      <p:to>
                                        <p:strVal val="visible"/>
                                      </p:to>
                                    </p:set>
                                    <p:animEffect transition="in" filter="wipe(down)">
                                      <p:cBhvr>
                                        <p:cTn id="37" dur="800"/>
                                        <p:tgtEl>
                                          <p:spTgt spid="28">
                                            <p:txEl>
                                              <p:pRg st="0" end="0"/>
                                            </p:txEl>
                                          </p:spTgt>
                                        </p:tgtEl>
                                      </p:cBhvr>
                                    </p:animEffect>
                                  </p:childTnLst>
                                </p:cTn>
                              </p:par>
                            </p:childTnLst>
                          </p:cTn>
                        </p:par>
                        <p:par>
                          <p:cTn id="38" fill="hold">
                            <p:stCondLst>
                              <p:cond delay="6650"/>
                            </p:stCondLst>
                            <p:childTnLst>
                              <p:par>
                                <p:cTn id="39" presetID="22" presetClass="entr" presetSubtype="1" fill="hold" grpId="0" nodeType="afterEffect">
                                  <p:stCondLst>
                                    <p:cond delay="0"/>
                                  </p:stCondLst>
                                  <p:childTnLst>
                                    <p:set>
                                      <p:cBhvr>
                                        <p:cTn id="40" dur="1" fill="hold">
                                          <p:stCondLst>
                                            <p:cond delay="0"/>
                                          </p:stCondLst>
                                        </p:cTn>
                                        <p:tgtEl>
                                          <p:spTgt spid="31">
                                            <p:txEl>
                                              <p:pRg st="0" end="0"/>
                                            </p:txEl>
                                          </p:spTgt>
                                        </p:tgtEl>
                                        <p:attrNameLst>
                                          <p:attrName>style.visibility</p:attrName>
                                        </p:attrNameLst>
                                      </p:cBhvr>
                                      <p:to>
                                        <p:strVal val="visible"/>
                                      </p:to>
                                    </p:set>
                                    <p:animEffect transition="in" filter="wipe(up)">
                                      <p:cBhvr>
                                        <p:cTn id="41" dur="1000"/>
                                        <p:tgtEl>
                                          <p:spTgt spid="31">
                                            <p:txEl>
                                              <p:pRg st="0" end="0"/>
                                            </p:txEl>
                                          </p:spTgt>
                                        </p:tgtEl>
                                      </p:cBhvr>
                                    </p:animEffect>
                                  </p:childTnLst>
                                </p:cTn>
                              </p:par>
                            </p:childTnLst>
                          </p:cTn>
                        </p:par>
                        <p:par>
                          <p:cTn id="42" fill="hold">
                            <p:stCondLst>
                              <p:cond delay="7650"/>
                            </p:stCondLst>
                            <p:childTnLst>
                              <p:par>
                                <p:cTn id="43" presetID="22" presetClass="entr" presetSubtype="1" fill="hold" grpId="0" nodeType="afterEffect">
                                  <p:stCondLst>
                                    <p:cond delay="0"/>
                                  </p:stCondLst>
                                  <p:childTnLst>
                                    <p:set>
                                      <p:cBhvr>
                                        <p:cTn id="44" dur="1" fill="hold">
                                          <p:stCondLst>
                                            <p:cond delay="0"/>
                                          </p:stCondLst>
                                        </p:cTn>
                                        <p:tgtEl>
                                          <p:spTgt spid="17"/>
                                        </p:tgtEl>
                                        <p:attrNameLst>
                                          <p:attrName>style.visibility</p:attrName>
                                        </p:attrNameLst>
                                      </p:cBhvr>
                                      <p:to>
                                        <p:strVal val="visible"/>
                                      </p:to>
                                    </p:set>
                                    <p:animEffect transition="in" filter="wipe(up)">
                                      <p:cBhvr>
                                        <p:cTn id="45" dur="7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6" grpId="0" animBg="1"/>
      <p:bldP spid="13" grpId="0" animBg="1"/>
      <p:bldP spid="18" grpId="0" animBg="1"/>
      <p:bldP spid="19" grpId="0" animBg="1"/>
      <p:bldP spid="28" grpId="0" build="p">
        <p:tmplLst>
          <p:tmpl lvl="1">
            <p:tnLst>
              <p:par>
                <p:cTn presetID="22" presetClass="entr" presetSubtype="4"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down)">
                      <p:cBhvr>
                        <p:cTn dur="800"/>
                        <p:tgtEl>
                          <p:spTgt spid="28"/>
                        </p:tgtEl>
                      </p:cBhvr>
                    </p:animEffect>
                  </p:childTnLst>
                </p:cTn>
              </p:par>
            </p:tnLst>
          </p:tmpl>
        </p:tmplLst>
      </p:bldP>
      <p:bldP spid="31" grpId="0" build="p">
        <p:tmplLst>
          <p:tmpl lvl="1">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1000"/>
                        <p:tgtEl>
                          <p:spTgt spid="31"/>
                        </p:tgtEl>
                      </p:cBhvr>
                    </p:animEffect>
                  </p:childTnLst>
                </p:cTn>
              </p:par>
            </p:tnLst>
          </p:tmpl>
        </p:tmplLst>
      </p:bldP>
      <p:bldP spid="7"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ur project 01">
    <p:spTree>
      <p:nvGrpSpPr>
        <p:cNvPr id="1" name=""/>
        <p:cNvGrpSpPr/>
        <p:nvPr/>
      </p:nvGrpSpPr>
      <p:grpSpPr>
        <a:xfrm>
          <a:off x="0" y="0"/>
          <a:ext cx="0" cy="0"/>
          <a:chOff x="0" y="0"/>
          <a:chExt cx="0" cy="0"/>
        </a:xfrm>
      </p:grpSpPr>
      <p:sp>
        <p:nvSpPr>
          <p:cNvPr id="5" name="Rectangle 4"/>
          <p:cNvSpPr/>
          <p:nvPr userDrawn="1"/>
        </p:nvSpPr>
        <p:spPr>
          <a:xfrm>
            <a:off x="-10632" y="0"/>
            <a:ext cx="3995928" cy="3492814"/>
          </a:xfrm>
          <a:custGeom>
            <a:avLst/>
            <a:gdLst>
              <a:gd name="connsiteX0" fmla="*/ 0 w 3048000"/>
              <a:gd name="connsiteY0" fmla="*/ 0 h 3486150"/>
              <a:gd name="connsiteX1" fmla="*/ 3048000 w 3048000"/>
              <a:gd name="connsiteY1" fmla="*/ 0 h 3486150"/>
              <a:gd name="connsiteX2" fmla="*/ 3048000 w 3048000"/>
              <a:gd name="connsiteY2" fmla="*/ 3486150 h 3486150"/>
              <a:gd name="connsiteX3" fmla="*/ 0 w 3048000"/>
              <a:gd name="connsiteY3" fmla="*/ 3486150 h 3486150"/>
              <a:gd name="connsiteX4" fmla="*/ 0 w 3048000"/>
              <a:gd name="connsiteY4" fmla="*/ 0 h 3486150"/>
              <a:gd name="connsiteX0-1" fmla="*/ 0 w 3974275"/>
              <a:gd name="connsiteY0-2" fmla="*/ 11876 h 3498026"/>
              <a:gd name="connsiteX1-3" fmla="*/ 3974275 w 3974275"/>
              <a:gd name="connsiteY1-4" fmla="*/ 0 h 3498026"/>
              <a:gd name="connsiteX2-5" fmla="*/ 3048000 w 3974275"/>
              <a:gd name="connsiteY2-6" fmla="*/ 3498026 h 3498026"/>
              <a:gd name="connsiteX3-7" fmla="*/ 0 w 3974275"/>
              <a:gd name="connsiteY3-8" fmla="*/ 3498026 h 3498026"/>
              <a:gd name="connsiteX4-9" fmla="*/ 0 w 3974275"/>
              <a:gd name="connsiteY4-10" fmla="*/ 11876 h 3498026"/>
              <a:gd name="connsiteX0-11" fmla="*/ 0 w 3974275"/>
              <a:gd name="connsiteY0-12" fmla="*/ 11876 h 3498026"/>
              <a:gd name="connsiteX1-13" fmla="*/ 3974275 w 3974275"/>
              <a:gd name="connsiteY1-14" fmla="*/ 0 h 3498026"/>
              <a:gd name="connsiteX2-15" fmla="*/ 2121724 w 3974275"/>
              <a:gd name="connsiteY2-16" fmla="*/ 3474275 h 3498026"/>
              <a:gd name="connsiteX3-17" fmla="*/ 0 w 3974275"/>
              <a:gd name="connsiteY3-18" fmla="*/ 3498026 h 3498026"/>
              <a:gd name="connsiteX4-19" fmla="*/ 0 w 3974275"/>
              <a:gd name="connsiteY4-20" fmla="*/ 11876 h 3498026"/>
              <a:gd name="connsiteX0-21" fmla="*/ 0 w 3974275"/>
              <a:gd name="connsiteY0-22" fmla="*/ 11876 h 3498026"/>
              <a:gd name="connsiteX1-23" fmla="*/ 3974275 w 3974275"/>
              <a:gd name="connsiteY1-24" fmla="*/ 0 h 3498026"/>
              <a:gd name="connsiteX2-25" fmla="*/ 2192976 w 3974275"/>
              <a:gd name="connsiteY2-26" fmla="*/ 3486150 h 3498026"/>
              <a:gd name="connsiteX3-27" fmla="*/ 0 w 3974275"/>
              <a:gd name="connsiteY3-28" fmla="*/ 3498026 h 3498026"/>
              <a:gd name="connsiteX4-29" fmla="*/ 0 w 3974275"/>
              <a:gd name="connsiteY4-30" fmla="*/ 11876 h 3498026"/>
              <a:gd name="connsiteX0-31" fmla="*/ 11876 w 3986151"/>
              <a:gd name="connsiteY0-32" fmla="*/ 11876 h 3521777"/>
              <a:gd name="connsiteX1-33" fmla="*/ 3986151 w 3986151"/>
              <a:gd name="connsiteY1-34" fmla="*/ 0 h 3521777"/>
              <a:gd name="connsiteX2-35" fmla="*/ 2204852 w 3986151"/>
              <a:gd name="connsiteY2-36" fmla="*/ 3486150 h 3521777"/>
              <a:gd name="connsiteX3-37" fmla="*/ 0 w 3986151"/>
              <a:gd name="connsiteY3-38" fmla="*/ 3521777 h 3521777"/>
              <a:gd name="connsiteX4-39" fmla="*/ 11876 w 3986151"/>
              <a:gd name="connsiteY4-40" fmla="*/ 11876 h 3521777"/>
              <a:gd name="connsiteX0-41" fmla="*/ 1143 w 3975418"/>
              <a:gd name="connsiteY0-42" fmla="*/ 11876 h 3509902"/>
              <a:gd name="connsiteX1-43" fmla="*/ 3975418 w 3975418"/>
              <a:gd name="connsiteY1-44" fmla="*/ 0 h 3509902"/>
              <a:gd name="connsiteX2-45" fmla="*/ 2194119 w 3975418"/>
              <a:gd name="connsiteY2-46" fmla="*/ 3486150 h 3509902"/>
              <a:gd name="connsiteX3-47" fmla="*/ 1143 w 3975418"/>
              <a:gd name="connsiteY3-48" fmla="*/ 3509902 h 3509902"/>
              <a:gd name="connsiteX4-49" fmla="*/ 1143 w 3975418"/>
              <a:gd name="connsiteY4-50" fmla="*/ 11876 h 3509902"/>
              <a:gd name="connsiteX0-51" fmla="*/ 1143 w 3975418"/>
              <a:gd name="connsiteY0-52" fmla="*/ 11876 h 3509902"/>
              <a:gd name="connsiteX1-53" fmla="*/ 3975418 w 3975418"/>
              <a:gd name="connsiteY1-54" fmla="*/ 0 h 3509902"/>
              <a:gd name="connsiteX2-55" fmla="*/ 2194119 w 3975418"/>
              <a:gd name="connsiteY2-56" fmla="*/ 3486150 h 3509902"/>
              <a:gd name="connsiteX3-57" fmla="*/ 24893 w 3975418"/>
              <a:gd name="connsiteY3-58" fmla="*/ 3491345 h 3509902"/>
              <a:gd name="connsiteX4-59" fmla="*/ 1143 w 3975418"/>
              <a:gd name="connsiteY4-60" fmla="*/ 3509902 h 3509902"/>
              <a:gd name="connsiteX5" fmla="*/ 1143 w 3975418"/>
              <a:gd name="connsiteY5" fmla="*/ 11876 h 3509902"/>
              <a:gd name="connsiteX0-61" fmla="*/ 1143 w 3607283"/>
              <a:gd name="connsiteY0-62" fmla="*/ 23751 h 3521777"/>
              <a:gd name="connsiteX1-63" fmla="*/ 3607283 w 3607283"/>
              <a:gd name="connsiteY1-64" fmla="*/ 0 h 3521777"/>
              <a:gd name="connsiteX2-65" fmla="*/ 2194119 w 3607283"/>
              <a:gd name="connsiteY2-66" fmla="*/ 3498025 h 3521777"/>
              <a:gd name="connsiteX3-67" fmla="*/ 24893 w 3607283"/>
              <a:gd name="connsiteY3-68" fmla="*/ 3503220 h 3521777"/>
              <a:gd name="connsiteX4-69" fmla="*/ 1143 w 3607283"/>
              <a:gd name="connsiteY4-70" fmla="*/ 3521777 h 3521777"/>
              <a:gd name="connsiteX5-71" fmla="*/ 1143 w 3607283"/>
              <a:gd name="connsiteY5-72" fmla="*/ 23751 h 3521777"/>
              <a:gd name="connsiteX0-73" fmla="*/ 1143 w 3975418"/>
              <a:gd name="connsiteY0-74" fmla="*/ 23751 h 3521777"/>
              <a:gd name="connsiteX1-75" fmla="*/ 3975418 w 3975418"/>
              <a:gd name="connsiteY1-76" fmla="*/ 0 h 3521777"/>
              <a:gd name="connsiteX2-77" fmla="*/ 2194119 w 3975418"/>
              <a:gd name="connsiteY2-78" fmla="*/ 3498025 h 3521777"/>
              <a:gd name="connsiteX3-79" fmla="*/ 24893 w 3975418"/>
              <a:gd name="connsiteY3-80" fmla="*/ 3503220 h 3521777"/>
              <a:gd name="connsiteX4-81" fmla="*/ 1143 w 3975418"/>
              <a:gd name="connsiteY4-82" fmla="*/ 3521777 h 3521777"/>
              <a:gd name="connsiteX5-83" fmla="*/ 1143 w 3975418"/>
              <a:gd name="connsiteY5-84" fmla="*/ 23751 h 3521777"/>
              <a:gd name="connsiteX0-85" fmla="*/ 1143 w 3975418"/>
              <a:gd name="connsiteY0-86" fmla="*/ 0 h 3498026"/>
              <a:gd name="connsiteX1-87" fmla="*/ 3975418 w 3975418"/>
              <a:gd name="connsiteY1-88" fmla="*/ 0 h 3498026"/>
              <a:gd name="connsiteX2-89" fmla="*/ 2194119 w 3975418"/>
              <a:gd name="connsiteY2-90" fmla="*/ 3474274 h 3498026"/>
              <a:gd name="connsiteX3-91" fmla="*/ 24893 w 3975418"/>
              <a:gd name="connsiteY3-92" fmla="*/ 3479469 h 3498026"/>
              <a:gd name="connsiteX4-93" fmla="*/ 1143 w 3975418"/>
              <a:gd name="connsiteY4-94" fmla="*/ 3498026 h 3498026"/>
              <a:gd name="connsiteX5-95" fmla="*/ 1143 w 3975418"/>
              <a:gd name="connsiteY5-96" fmla="*/ 0 h 3498026"/>
              <a:gd name="connsiteX0-97" fmla="*/ 1143 w 3975418"/>
              <a:gd name="connsiteY0-98" fmla="*/ 0 h 3498026"/>
              <a:gd name="connsiteX1-99" fmla="*/ 3975418 w 3975418"/>
              <a:gd name="connsiteY1-100" fmla="*/ 0 h 3498026"/>
              <a:gd name="connsiteX2-101" fmla="*/ 2205995 w 3975418"/>
              <a:gd name="connsiteY2-102" fmla="*/ 3474274 h 3498026"/>
              <a:gd name="connsiteX3-103" fmla="*/ 24893 w 3975418"/>
              <a:gd name="connsiteY3-104" fmla="*/ 3479469 h 3498026"/>
              <a:gd name="connsiteX4-105" fmla="*/ 1143 w 3975418"/>
              <a:gd name="connsiteY4-106" fmla="*/ 3498026 h 3498026"/>
              <a:gd name="connsiteX5-107" fmla="*/ 1143 w 3975418"/>
              <a:gd name="connsiteY5-108" fmla="*/ 0 h 3498026"/>
              <a:gd name="connsiteX0-109" fmla="*/ 10633 w 3984908"/>
              <a:gd name="connsiteY0-110" fmla="*/ 0 h 3480996"/>
              <a:gd name="connsiteX1-111" fmla="*/ 3984908 w 3984908"/>
              <a:gd name="connsiteY1-112" fmla="*/ 0 h 3480996"/>
              <a:gd name="connsiteX2-113" fmla="*/ 2215485 w 3984908"/>
              <a:gd name="connsiteY2-114" fmla="*/ 3474274 h 3480996"/>
              <a:gd name="connsiteX3-115" fmla="*/ 34383 w 3984908"/>
              <a:gd name="connsiteY3-116" fmla="*/ 3479469 h 3480996"/>
              <a:gd name="connsiteX4-117" fmla="*/ 0 w 3984908"/>
              <a:gd name="connsiteY4-118" fmla="*/ 3476833 h 3480996"/>
              <a:gd name="connsiteX5-119" fmla="*/ 10633 w 3984908"/>
              <a:gd name="connsiteY5-120" fmla="*/ 0 h 348099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3984908" h="3480996">
                <a:moveTo>
                  <a:pt x="10633" y="0"/>
                </a:moveTo>
                <a:lnTo>
                  <a:pt x="3984908" y="0"/>
                </a:lnTo>
                <a:lnTo>
                  <a:pt x="2215485" y="3474274"/>
                </a:lnTo>
                <a:cubicBezTo>
                  <a:pt x="1496368" y="3483923"/>
                  <a:pt x="753500" y="3469820"/>
                  <a:pt x="34383" y="3479469"/>
                </a:cubicBezTo>
                <a:cubicBezTo>
                  <a:pt x="26466" y="3485655"/>
                  <a:pt x="7917" y="3470647"/>
                  <a:pt x="0" y="3476833"/>
                </a:cubicBezTo>
                <a:cubicBezTo>
                  <a:pt x="3959" y="2306866"/>
                  <a:pt x="6674" y="1169967"/>
                  <a:pt x="10633" y="0"/>
                </a:cubicBezTo>
                <a:close/>
              </a:path>
            </a:pathLst>
          </a:custGeom>
          <a:solidFill>
            <a:srgbClr val="EB24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8" name="Picture Placeholder 6"/>
          <p:cNvSpPr>
            <a:spLocks noGrp="1"/>
          </p:cNvSpPr>
          <p:nvPr>
            <p:ph type="pic" sz="quarter" idx="12"/>
          </p:nvPr>
        </p:nvSpPr>
        <p:spPr>
          <a:xfrm>
            <a:off x="6217920" y="3538728"/>
            <a:ext cx="2939563" cy="922956"/>
          </a:xfrm>
          <a:custGeom>
            <a:avLst/>
            <a:gdLst>
              <a:gd name="connsiteX0" fmla="*/ 0 w 5029200"/>
              <a:gd name="connsiteY0" fmla="*/ 0 h 3498850"/>
              <a:gd name="connsiteX1" fmla="*/ 5029200 w 5029200"/>
              <a:gd name="connsiteY1" fmla="*/ 0 h 3498850"/>
              <a:gd name="connsiteX2" fmla="*/ 5029200 w 5029200"/>
              <a:gd name="connsiteY2" fmla="*/ 3498850 h 3498850"/>
              <a:gd name="connsiteX3" fmla="*/ 0 w 5029200"/>
              <a:gd name="connsiteY3" fmla="*/ 3498850 h 3498850"/>
              <a:gd name="connsiteX4" fmla="*/ 0 w 5029200"/>
              <a:gd name="connsiteY4" fmla="*/ 0 h 3498850"/>
              <a:gd name="connsiteX0-1" fmla="*/ 0 w 5124203"/>
              <a:gd name="connsiteY0-2" fmla="*/ 0 h 3510726"/>
              <a:gd name="connsiteX1-3" fmla="*/ 5124203 w 5124203"/>
              <a:gd name="connsiteY1-4" fmla="*/ 11876 h 3510726"/>
              <a:gd name="connsiteX2-5" fmla="*/ 5124203 w 5124203"/>
              <a:gd name="connsiteY2-6" fmla="*/ 3510726 h 3510726"/>
              <a:gd name="connsiteX3-7" fmla="*/ 95003 w 5124203"/>
              <a:gd name="connsiteY3-8" fmla="*/ 3510726 h 3510726"/>
              <a:gd name="connsiteX4-9" fmla="*/ 0 w 5124203"/>
              <a:gd name="connsiteY4-10" fmla="*/ 0 h 3510726"/>
              <a:gd name="connsiteX0-11" fmla="*/ 0 w 5100452"/>
              <a:gd name="connsiteY0-12" fmla="*/ 11874 h 3498850"/>
              <a:gd name="connsiteX1-13" fmla="*/ 5100452 w 5100452"/>
              <a:gd name="connsiteY1-14" fmla="*/ 0 h 3498850"/>
              <a:gd name="connsiteX2-15" fmla="*/ 5100452 w 5100452"/>
              <a:gd name="connsiteY2-16" fmla="*/ 3498850 h 3498850"/>
              <a:gd name="connsiteX3-17" fmla="*/ 71252 w 5100452"/>
              <a:gd name="connsiteY3-18" fmla="*/ 3498850 h 3498850"/>
              <a:gd name="connsiteX4-19" fmla="*/ 0 w 5100452"/>
              <a:gd name="connsiteY4-20" fmla="*/ 11874 h 3498850"/>
              <a:gd name="connsiteX0-21" fmla="*/ 1769423 w 6869875"/>
              <a:gd name="connsiteY0-22" fmla="*/ 11874 h 3498850"/>
              <a:gd name="connsiteX1-23" fmla="*/ 6869875 w 6869875"/>
              <a:gd name="connsiteY1-24" fmla="*/ 0 h 3498850"/>
              <a:gd name="connsiteX2-25" fmla="*/ 6869875 w 6869875"/>
              <a:gd name="connsiteY2-26" fmla="*/ 3498850 h 3498850"/>
              <a:gd name="connsiteX3-27" fmla="*/ 0 w 6869875"/>
              <a:gd name="connsiteY3-28" fmla="*/ 3498850 h 3498850"/>
              <a:gd name="connsiteX4-29" fmla="*/ 1769423 w 6869875"/>
              <a:gd name="connsiteY4-30" fmla="*/ 11874 h 3498850"/>
              <a:gd name="connsiteX0-31" fmla="*/ 1781298 w 6881750"/>
              <a:gd name="connsiteY0-32" fmla="*/ 11874 h 3498850"/>
              <a:gd name="connsiteX1-33" fmla="*/ 6881750 w 6881750"/>
              <a:gd name="connsiteY1-34" fmla="*/ 0 h 3498850"/>
              <a:gd name="connsiteX2-35" fmla="*/ 6881750 w 6881750"/>
              <a:gd name="connsiteY2-36" fmla="*/ 3498850 h 3498850"/>
              <a:gd name="connsiteX3-37" fmla="*/ 0 w 6881750"/>
              <a:gd name="connsiteY3-38" fmla="*/ 3498850 h 3498850"/>
              <a:gd name="connsiteX4-39" fmla="*/ 1781298 w 6881750"/>
              <a:gd name="connsiteY4-40" fmla="*/ 11874 h 3498850"/>
              <a:gd name="connsiteX0-41" fmla="*/ 0 w 5100452"/>
              <a:gd name="connsiteY0-42" fmla="*/ 11874 h 3498850"/>
              <a:gd name="connsiteX1-43" fmla="*/ 5100452 w 5100452"/>
              <a:gd name="connsiteY1-44" fmla="*/ 0 h 3498850"/>
              <a:gd name="connsiteX2-45" fmla="*/ 5100452 w 5100452"/>
              <a:gd name="connsiteY2-46" fmla="*/ 3498850 h 3498850"/>
              <a:gd name="connsiteX3-47" fmla="*/ 2196935 w 5100452"/>
              <a:gd name="connsiteY3-48" fmla="*/ 3498850 h 3498850"/>
              <a:gd name="connsiteX4-49" fmla="*/ 0 w 5100452"/>
              <a:gd name="connsiteY4-50" fmla="*/ 11874 h 3498850"/>
              <a:gd name="connsiteX0-51" fmla="*/ 403761 w 2903517"/>
              <a:gd name="connsiteY0-52" fmla="*/ 11873 h 3498850"/>
              <a:gd name="connsiteX1-53" fmla="*/ 2903517 w 2903517"/>
              <a:gd name="connsiteY1-54" fmla="*/ 0 h 3498850"/>
              <a:gd name="connsiteX2-55" fmla="*/ 2903517 w 2903517"/>
              <a:gd name="connsiteY2-56" fmla="*/ 3498850 h 3498850"/>
              <a:gd name="connsiteX3-57" fmla="*/ 0 w 2903517"/>
              <a:gd name="connsiteY3-58" fmla="*/ 3498850 h 3498850"/>
              <a:gd name="connsiteX4-59" fmla="*/ 403761 w 2903517"/>
              <a:gd name="connsiteY4-60" fmla="*/ 11873 h 3498850"/>
              <a:gd name="connsiteX0-61" fmla="*/ 403761 w 2903517"/>
              <a:gd name="connsiteY0-62" fmla="*/ 63317 h 3498850"/>
              <a:gd name="connsiteX1-63" fmla="*/ 2903517 w 2903517"/>
              <a:gd name="connsiteY1-64" fmla="*/ 0 h 3498850"/>
              <a:gd name="connsiteX2-65" fmla="*/ 2903517 w 2903517"/>
              <a:gd name="connsiteY2-66" fmla="*/ 3498850 h 3498850"/>
              <a:gd name="connsiteX3-67" fmla="*/ 0 w 2903517"/>
              <a:gd name="connsiteY3-68" fmla="*/ 3498850 h 3498850"/>
              <a:gd name="connsiteX4-69" fmla="*/ 403761 w 2903517"/>
              <a:gd name="connsiteY4-70" fmla="*/ 63317 h 3498850"/>
              <a:gd name="connsiteX0-71" fmla="*/ 403761 w 2915392"/>
              <a:gd name="connsiteY0-72" fmla="*/ 0 h 3435533"/>
              <a:gd name="connsiteX1-73" fmla="*/ 2915392 w 2915392"/>
              <a:gd name="connsiteY1-74" fmla="*/ 39567 h 3435533"/>
              <a:gd name="connsiteX2-75" fmla="*/ 2903517 w 2915392"/>
              <a:gd name="connsiteY2-76" fmla="*/ 3435533 h 3435533"/>
              <a:gd name="connsiteX3-77" fmla="*/ 0 w 2915392"/>
              <a:gd name="connsiteY3-78" fmla="*/ 3435533 h 3435533"/>
              <a:gd name="connsiteX4-79" fmla="*/ 403761 w 2915392"/>
              <a:gd name="connsiteY4-80" fmla="*/ 0 h 3435533"/>
              <a:gd name="connsiteX0-81" fmla="*/ 403761 w 2915392"/>
              <a:gd name="connsiteY0-82" fmla="*/ 11873 h 3447406"/>
              <a:gd name="connsiteX1-83" fmla="*/ 2915392 w 2915392"/>
              <a:gd name="connsiteY1-84" fmla="*/ 0 h 3447406"/>
              <a:gd name="connsiteX2-85" fmla="*/ 2903517 w 2915392"/>
              <a:gd name="connsiteY2-86" fmla="*/ 3447406 h 3447406"/>
              <a:gd name="connsiteX3-87" fmla="*/ 0 w 2915392"/>
              <a:gd name="connsiteY3-88" fmla="*/ 3447406 h 3447406"/>
              <a:gd name="connsiteX4-89" fmla="*/ 403761 w 2915392"/>
              <a:gd name="connsiteY4-90" fmla="*/ 11873 h 3447406"/>
              <a:gd name="connsiteX0-91" fmla="*/ 403761 w 2904659"/>
              <a:gd name="connsiteY0-92" fmla="*/ 11873 h 3447406"/>
              <a:gd name="connsiteX1-93" fmla="*/ 2903517 w 2904659"/>
              <a:gd name="connsiteY1-94" fmla="*/ 0 h 3447406"/>
              <a:gd name="connsiteX2-95" fmla="*/ 2903517 w 2904659"/>
              <a:gd name="connsiteY2-96" fmla="*/ 3447406 h 3447406"/>
              <a:gd name="connsiteX3-97" fmla="*/ 0 w 2904659"/>
              <a:gd name="connsiteY3-98" fmla="*/ 3447406 h 3447406"/>
              <a:gd name="connsiteX4-99" fmla="*/ 403761 w 2904659"/>
              <a:gd name="connsiteY4-100" fmla="*/ 11873 h 3447406"/>
              <a:gd name="connsiteX0-101" fmla="*/ 391885 w 2904659"/>
              <a:gd name="connsiteY0-102" fmla="*/ 11873 h 3447406"/>
              <a:gd name="connsiteX1-103" fmla="*/ 2903517 w 2904659"/>
              <a:gd name="connsiteY1-104" fmla="*/ 0 h 3447406"/>
              <a:gd name="connsiteX2-105" fmla="*/ 2903517 w 2904659"/>
              <a:gd name="connsiteY2-106" fmla="*/ 3447406 h 3447406"/>
              <a:gd name="connsiteX3-107" fmla="*/ 0 w 2904659"/>
              <a:gd name="connsiteY3-108" fmla="*/ 3447406 h 3447406"/>
              <a:gd name="connsiteX4-109" fmla="*/ 391885 w 2904659"/>
              <a:gd name="connsiteY4-110" fmla="*/ 11873 h 3447406"/>
              <a:gd name="connsiteX0-111" fmla="*/ 384570 w 2904659"/>
              <a:gd name="connsiteY0-112" fmla="*/ 0 h 3462761"/>
              <a:gd name="connsiteX1-113" fmla="*/ 2903517 w 2904659"/>
              <a:gd name="connsiteY1-114" fmla="*/ 15355 h 3462761"/>
              <a:gd name="connsiteX2-115" fmla="*/ 2903517 w 2904659"/>
              <a:gd name="connsiteY2-116" fmla="*/ 3462761 h 3462761"/>
              <a:gd name="connsiteX3-117" fmla="*/ 0 w 2904659"/>
              <a:gd name="connsiteY3-118" fmla="*/ 3462761 h 3462761"/>
              <a:gd name="connsiteX4-119" fmla="*/ 384570 w 2904659"/>
              <a:gd name="connsiteY4-120" fmla="*/ 0 h 3462761"/>
              <a:gd name="connsiteX0-121" fmla="*/ 391885 w 2911974"/>
              <a:gd name="connsiteY0-122" fmla="*/ 0 h 3462761"/>
              <a:gd name="connsiteX1-123" fmla="*/ 2910832 w 2911974"/>
              <a:gd name="connsiteY1-124" fmla="*/ 15355 h 3462761"/>
              <a:gd name="connsiteX2-125" fmla="*/ 2910832 w 2911974"/>
              <a:gd name="connsiteY2-126" fmla="*/ 3462761 h 3462761"/>
              <a:gd name="connsiteX3-127" fmla="*/ 0 w 2911974"/>
              <a:gd name="connsiteY3-128" fmla="*/ 3435532 h 3462761"/>
              <a:gd name="connsiteX4-129" fmla="*/ 391885 w 2911974"/>
              <a:gd name="connsiteY4-130" fmla="*/ 0 h 3462761"/>
              <a:gd name="connsiteX0-131" fmla="*/ 391885 w 2911974"/>
              <a:gd name="connsiteY0-132" fmla="*/ 0 h 3435532"/>
              <a:gd name="connsiteX1-133" fmla="*/ 2910832 w 2911974"/>
              <a:gd name="connsiteY1-134" fmla="*/ 15355 h 3435532"/>
              <a:gd name="connsiteX2-135" fmla="*/ 2910832 w 2911974"/>
              <a:gd name="connsiteY2-136" fmla="*/ 3435529 h 3435532"/>
              <a:gd name="connsiteX3-137" fmla="*/ 0 w 2911974"/>
              <a:gd name="connsiteY3-138" fmla="*/ 3435532 h 3435532"/>
              <a:gd name="connsiteX4-139" fmla="*/ 391885 w 2911974"/>
              <a:gd name="connsiteY4-140" fmla="*/ 0 h 3435532"/>
              <a:gd name="connsiteX0-141" fmla="*/ 391885 w 2918112"/>
              <a:gd name="connsiteY0-142" fmla="*/ 11874 h 3447406"/>
              <a:gd name="connsiteX1-143" fmla="*/ 2918112 w 2918112"/>
              <a:gd name="connsiteY1-144" fmla="*/ 0 h 3447406"/>
              <a:gd name="connsiteX2-145" fmla="*/ 2910832 w 2918112"/>
              <a:gd name="connsiteY2-146" fmla="*/ 3447403 h 3447406"/>
              <a:gd name="connsiteX3-147" fmla="*/ 0 w 2918112"/>
              <a:gd name="connsiteY3-148" fmla="*/ 3447406 h 3447406"/>
              <a:gd name="connsiteX4-149" fmla="*/ 391885 w 2918112"/>
              <a:gd name="connsiteY4-150" fmla="*/ 11874 h 3447406"/>
              <a:gd name="connsiteX0-151" fmla="*/ 391885 w 2918112"/>
              <a:gd name="connsiteY0-152" fmla="*/ 11874 h 3447406"/>
              <a:gd name="connsiteX1-153" fmla="*/ 2918112 w 2918112"/>
              <a:gd name="connsiteY1-154" fmla="*/ 0 h 3447406"/>
              <a:gd name="connsiteX2-155" fmla="*/ 2910832 w 2918112"/>
              <a:gd name="connsiteY2-156" fmla="*/ 3447403 h 3447406"/>
              <a:gd name="connsiteX3-157" fmla="*/ 0 w 2918112"/>
              <a:gd name="connsiteY3-158" fmla="*/ 3447406 h 3447406"/>
              <a:gd name="connsiteX4-159" fmla="*/ 391885 w 2918112"/>
              <a:gd name="connsiteY4-160" fmla="*/ 11874 h 3447406"/>
              <a:gd name="connsiteX0-161" fmla="*/ 391885 w 2925392"/>
              <a:gd name="connsiteY0-162" fmla="*/ 0 h 3435532"/>
              <a:gd name="connsiteX1-163" fmla="*/ 2925392 w 2925392"/>
              <a:gd name="connsiteY1-164" fmla="*/ 15355 h 3435532"/>
              <a:gd name="connsiteX2-165" fmla="*/ 2910832 w 2925392"/>
              <a:gd name="connsiteY2-166" fmla="*/ 3435529 h 3435532"/>
              <a:gd name="connsiteX3-167" fmla="*/ 0 w 2925392"/>
              <a:gd name="connsiteY3-168" fmla="*/ 3435532 h 3435532"/>
              <a:gd name="connsiteX4-169" fmla="*/ 391885 w 2925392"/>
              <a:gd name="connsiteY4-170" fmla="*/ 0 h 3435532"/>
              <a:gd name="connsiteX0-171" fmla="*/ 391885 w 2925392"/>
              <a:gd name="connsiteY0-172" fmla="*/ 0 h 3435532"/>
              <a:gd name="connsiteX1-173" fmla="*/ 2925392 w 2925392"/>
              <a:gd name="connsiteY1-174" fmla="*/ 15355 h 3435532"/>
              <a:gd name="connsiteX2-175" fmla="*/ 2922650 w 2925392"/>
              <a:gd name="connsiteY2-176" fmla="*/ 3435528 h 3435532"/>
              <a:gd name="connsiteX3-177" fmla="*/ 0 w 2925392"/>
              <a:gd name="connsiteY3-178" fmla="*/ 3435532 h 3435532"/>
              <a:gd name="connsiteX4-179" fmla="*/ 391885 w 2925392"/>
              <a:gd name="connsiteY4-180" fmla="*/ 0 h 343553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25392" h="3435532">
                <a:moveTo>
                  <a:pt x="391885" y="0"/>
                </a:moveTo>
                <a:lnTo>
                  <a:pt x="2925392" y="15355"/>
                </a:lnTo>
                <a:cubicBezTo>
                  <a:pt x="2921434" y="1147344"/>
                  <a:pt x="2926608" y="2303539"/>
                  <a:pt x="2922650" y="3435528"/>
                </a:cubicBezTo>
                <a:lnTo>
                  <a:pt x="0" y="3435532"/>
                </a:lnTo>
                <a:lnTo>
                  <a:pt x="391885" y="0"/>
                </a:lnTo>
                <a:close/>
              </a:path>
            </a:pathLst>
          </a:custGeom>
          <a:solidFill>
            <a:srgbClr val="FFD1D1"/>
          </a:solidFill>
        </p:spPr>
        <p:txBody>
          <a:bodyPr anchor="t"/>
          <a:lstStyle>
            <a:lvl1pPr marL="177800" indent="-177800" algn="r">
              <a:defRPr sz="1200"/>
            </a:lvl1pPr>
          </a:lstStyle>
          <a:p>
            <a:endParaRPr lang="en-US" dirty="0"/>
          </a:p>
        </p:txBody>
      </p:sp>
      <p:sp>
        <p:nvSpPr>
          <p:cNvPr id="9" name="Picture Placeholder 6"/>
          <p:cNvSpPr>
            <a:spLocks noGrp="1"/>
          </p:cNvSpPr>
          <p:nvPr>
            <p:ph type="pic" sz="quarter" idx="13"/>
          </p:nvPr>
        </p:nvSpPr>
        <p:spPr>
          <a:xfrm>
            <a:off x="4398264" y="3538728"/>
            <a:ext cx="2157984" cy="922955"/>
          </a:xfrm>
          <a:custGeom>
            <a:avLst/>
            <a:gdLst>
              <a:gd name="connsiteX0" fmla="*/ 0 w 5029200"/>
              <a:gd name="connsiteY0" fmla="*/ 0 h 3498850"/>
              <a:gd name="connsiteX1" fmla="*/ 5029200 w 5029200"/>
              <a:gd name="connsiteY1" fmla="*/ 0 h 3498850"/>
              <a:gd name="connsiteX2" fmla="*/ 5029200 w 5029200"/>
              <a:gd name="connsiteY2" fmla="*/ 3498850 h 3498850"/>
              <a:gd name="connsiteX3" fmla="*/ 0 w 5029200"/>
              <a:gd name="connsiteY3" fmla="*/ 3498850 h 3498850"/>
              <a:gd name="connsiteX4" fmla="*/ 0 w 5029200"/>
              <a:gd name="connsiteY4" fmla="*/ 0 h 3498850"/>
              <a:gd name="connsiteX0-1" fmla="*/ 0 w 5124203"/>
              <a:gd name="connsiteY0-2" fmla="*/ 0 h 3510726"/>
              <a:gd name="connsiteX1-3" fmla="*/ 5124203 w 5124203"/>
              <a:gd name="connsiteY1-4" fmla="*/ 11876 h 3510726"/>
              <a:gd name="connsiteX2-5" fmla="*/ 5124203 w 5124203"/>
              <a:gd name="connsiteY2-6" fmla="*/ 3510726 h 3510726"/>
              <a:gd name="connsiteX3-7" fmla="*/ 95003 w 5124203"/>
              <a:gd name="connsiteY3-8" fmla="*/ 3510726 h 3510726"/>
              <a:gd name="connsiteX4-9" fmla="*/ 0 w 5124203"/>
              <a:gd name="connsiteY4-10" fmla="*/ 0 h 3510726"/>
              <a:gd name="connsiteX0-11" fmla="*/ 0 w 5100452"/>
              <a:gd name="connsiteY0-12" fmla="*/ 11874 h 3498850"/>
              <a:gd name="connsiteX1-13" fmla="*/ 5100452 w 5100452"/>
              <a:gd name="connsiteY1-14" fmla="*/ 0 h 3498850"/>
              <a:gd name="connsiteX2-15" fmla="*/ 5100452 w 5100452"/>
              <a:gd name="connsiteY2-16" fmla="*/ 3498850 h 3498850"/>
              <a:gd name="connsiteX3-17" fmla="*/ 71252 w 5100452"/>
              <a:gd name="connsiteY3-18" fmla="*/ 3498850 h 3498850"/>
              <a:gd name="connsiteX4-19" fmla="*/ 0 w 5100452"/>
              <a:gd name="connsiteY4-20" fmla="*/ 11874 h 3498850"/>
              <a:gd name="connsiteX0-21" fmla="*/ 1769423 w 6869875"/>
              <a:gd name="connsiteY0-22" fmla="*/ 11874 h 3498850"/>
              <a:gd name="connsiteX1-23" fmla="*/ 6869875 w 6869875"/>
              <a:gd name="connsiteY1-24" fmla="*/ 0 h 3498850"/>
              <a:gd name="connsiteX2-25" fmla="*/ 6869875 w 6869875"/>
              <a:gd name="connsiteY2-26" fmla="*/ 3498850 h 3498850"/>
              <a:gd name="connsiteX3-27" fmla="*/ 0 w 6869875"/>
              <a:gd name="connsiteY3-28" fmla="*/ 3498850 h 3498850"/>
              <a:gd name="connsiteX4-29" fmla="*/ 1769423 w 6869875"/>
              <a:gd name="connsiteY4-30" fmla="*/ 11874 h 3498850"/>
              <a:gd name="connsiteX0-31" fmla="*/ 1781298 w 6881750"/>
              <a:gd name="connsiteY0-32" fmla="*/ 11874 h 3498850"/>
              <a:gd name="connsiteX1-33" fmla="*/ 6881750 w 6881750"/>
              <a:gd name="connsiteY1-34" fmla="*/ 0 h 3498850"/>
              <a:gd name="connsiteX2-35" fmla="*/ 6881750 w 6881750"/>
              <a:gd name="connsiteY2-36" fmla="*/ 3498850 h 3498850"/>
              <a:gd name="connsiteX3-37" fmla="*/ 0 w 6881750"/>
              <a:gd name="connsiteY3-38" fmla="*/ 3498850 h 3498850"/>
              <a:gd name="connsiteX4-39" fmla="*/ 1781298 w 6881750"/>
              <a:gd name="connsiteY4-40" fmla="*/ 11874 h 3498850"/>
              <a:gd name="connsiteX0-41" fmla="*/ 0 w 5100452"/>
              <a:gd name="connsiteY0-42" fmla="*/ 11874 h 3498850"/>
              <a:gd name="connsiteX1-43" fmla="*/ 5100452 w 5100452"/>
              <a:gd name="connsiteY1-44" fmla="*/ 0 h 3498850"/>
              <a:gd name="connsiteX2-45" fmla="*/ 5100452 w 5100452"/>
              <a:gd name="connsiteY2-46" fmla="*/ 3498850 h 3498850"/>
              <a:gd name="connsiteX3-47" fmla="*/ 2196935 w 5100452"/>
              <a:gd name="connsiteY3-48" fmla="*/ 3498850 h 3498850"/>
              <a:gd name="connsiteX4-49" fmla="*/ 0 w 5100452"/>
              <a:gd name="connsiteY4-50" fmla="*/ 11874 h 3498850"/>
              <a:gd name="connsiteX0-51" fmla="*/ 403761 w 2903517"/>
              <a:gd name="connsiteY0-52" fmla="*/ 11873 h 3498850"/>
              <a:gd name="connsiteX1-53" fmla="*/ 2903517 w 2903517"/>
              <a:gd name="connsiteY1-54" fmla="*/ 0 h 3498850"/>
              <a:gd name="connsiteX2-55" fmla="*/ 2903517 w 2903517"/>
              <a:gd name="connsiteY2-56" fmla="*/ 3498850 h 3498850"/>
              <a:gd name="connsiteX3-57" fmla="*/ 0 w 2903517"/>
              <a:gd name="connsiteY3-58" fmla="*/ 3498850 h 3498850"/>
              <a:gd name="connsiteX4-59" fmla="*/ 403761 w 2903517"/>
              <a:gd name="connsiteY4-60" fmla="*/ 11873 h 3498850"/>
              <a:gd name="connsiteX0-61" fmla="*/ 403761 w 2903517"/>
              <a:gd name="connsiteY0-62" fmla="*/ 63317 h 3498850"/>
              <a:gd name="connsiteX1-63" fmla="*/ 2903517 w 2903517"/>
              <a:gd name="connsiteY1-64" fmla="*/ 0 h 3498850"/>
              <a:gd name="connsiteX2-65" fmla="*/ 2903517 w 2903517"/>
              <a:gd name="connsiteY2-66" fmla="*/ 3498850 h 3498850"/>
              <a:gd name="connsiteX3-67" fmla="*/ 0 w 2903517"/>
              <a:gd name="connsiteY3-68" fmla="*/ 3498850 h 3498850"/>
              <a:gd name="connsiteX4-69" fmla="*/ 403761 w 2903517"/>
              <a:gd name="connsiteY4-70" fmla="*/ 63317 h 3498850"/>
              <a:gd name="connsiteX0-71" fmla="*/ 403761 w 3295402"/>
              <a:gd name="connsiteY0-72" fmla="*/ 11873 h 3447406"/>
              <a:gd name="connsiteX1-73" fmla="*/ 3295402 w 3295402"/>
              <a:gd name="connsiteY1-74" fmla="*/ 0 h 3447406"/>
              <a:gd name="connsiteX2-75" fmla="*/ 2903517 w 3295402"/>
              <a:gd name="connsiteY2-76" fmla="*/ 3447406 h 3447406"/>
              <a:gd name="connsiteX3-77" fmla="*/ 0 w 3295402"/>
              <a:gd name="connsiteY3-78" fmla="*/ 3447406 h 3447406"/>
              <a:gd name="connsiteX4-79" fmla="*/ 403761 w 3295402"/>
              <a:gd name="connsiteY4-80" fmla="*/ 11873 h 3447406"/>
              <a:gd name="connsiteX0-81" fmla="*/ 403761 w 3295402"/>
              <a:gd name="connsiteY0-82" fmla="*/ 11873 h 3447406"/>
              <a:gd name="connsiteX1-83" fmla="*/ 3295402 w 3295402"/>
              <a:gd name="connsiteY1-84" fmla="*/ 0 h 3447406"/>
              <a:gd name="connsiteX2-85" fmla="*/ 2685339 w 3295402"/>
              <a:gd name="connsiteY2-86" fmla="*/ 3447406 h 3447406"/>
              <a:gd name="connsiteX3-87" fmla="*/ 0 w 3295402"/>
              <a:gd name="connsiteY3-88" fmla="*/ 3447406 h 3447406"/>
              <a:gd name="connsiteX4-89" fmla="*/ 403761 w 3295402"/>
              <a:gd name="connsiteY4-90" fmla="*/ 11873 h 3447406"/>
              <a:gd name="connsiteX0-91" fmla="*/ 640121 w 3295402"/>
              <a:gd name="connsiteY0-92" fmla="*/ 0 h 3486972"/>
              <a:gd name="connsiteX1-93" fmla="*/ 3295402 w 3295402"/>
              <a:gd name="connsiteY1-94" fmla="*/ 39566 h 3486972"/>
              <a:gd name="connsiteX2-95" fmla="*/ 2685339 w 3295402"/>
              <a:gd name="connsiteY2-96" fmla="*/ 3486972 h 3486972"/>
              <a:gd name="connsiteX3-97" fmla="*/ 0 w 3295402"/>
              <a:gd name="connsiteY3-98" fmla="*/ 3486972 h 3486972"/>
              <a:gd name="connsiteX4-99" fmla="*/ 640121 w 3295402"/>
              <a:gd name="connsiteY4-100" fmla="*/ 0 h 3486972"/>
              <a:gd name="connsiteX0-101" fmla="*/ 603757 w 3295402"/>
              <a:gd name="connsiteY0-102" fmla="*/ 11878 h 3447406"/>
              <a:gd name="connsiteX1-103" fmla="*/ 3295402 w 3295402"/>
              <a:gd name="connsiteY1-104" fmla="*/ 0 h 3447406"/>
              <a:gd name="connsiteX2-105" fmla="*/ 2685339 w 3295402"/>
              <a:gd name="connsiteY2-106" fmla="*/ 3447406 h 3447406"/>
              <a:gd name="connsiteX3-107" fmla="*/ 0 w 3295402"/>
              <a:gd name="connsiteY3-108" fmla="*/ 3447406 h 3447406"/>
              <a:gd name="connsiteX4-109" fmla="*/ 603757 w 3295402"/>
              <a:gd name="connsiteY4-110" fmla="*/ 11878 h 3447406"/>
              <a:gd name="connsiteX0-111" fmla="*/ 603757 w 3295402"/>
              <a:gd name="connsiteY0-112" fmla="*/ 0 h 3435528"/>
              <a:gd name="connsiteX1-113" fmla="*/ 3295402 w 3295402"/>
              <a:gd name="connsiteY1-114" fmla="*/ 27701 h 3435528"/>
              <a:gd name="connsiteX2-115" fmla="*/ 2685339 w 3295402"/>
              <a:gd name="connsiteY2-116" fmla="*/ 3435528 h 3435528"/>
              <a:gd name="connsiteX3-117" fmla="*/ 0 w 3295402"/>
              <a:gd name="connsiteY3-118" fmla="*/ 3435528 h 3435528"/>
              <a:gd name="connsiteX4-119" fmla="*/ 603757 w 3295402"/>
              <a:gd name="connsiteY4-120" fmla="*/ 0 h 3435528"/>
              <a:gd name="connsiteX0-121" fmla="*/ 603757 w 3295402"/>
              <a:gd name="connsiteY0-122" fmla="*/ 0 h 3435528"/>
              <a:gd name="connsiteX1-123" fmla="*/ 3295402 w 3295402"/>
              <a:gd name="connsiteY1-124" fmla="*/ 473 h 3435528"/>
              <a:gd name="connsiteX2-125" fmla="*/ 2685339 w 3295402"/>
              <a:gd name="connsiteY2-126" fmla="*/ 3435528 h 3435528"/>
              <a:gd name="connsiteX3-127" fmla="*/ 0 w 3295402"/>
              <a:gd name="connsiteY3-128" fmla="*/ 3435528 h 3435528"/>
              <a:gd name="connsiteX4-129" fmla="*/ 603757 w 3295402"/>
              <a:gd name="connsiteY4-130" fmla="*/ 0 h 34355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295402" h="3435528">
                <a:moveTo>
                  <a:pt x="603757" y="0"/>
                </a:moveTo>
                <a:lnTo>
                  <a:pt x="3295402" y="473"/>
                </a:lnTo>
                <a:lnTo>
                  <a:pt x="2685339" y="3435528"/>
                </a:lnTo>
                <a:lnTo>
                  <a:pt x="0" y="3435528"/>
                </a:lnTo>
                <a:lnTo>
                  <a:pt x="603757" y="0"/>
                </a:lnTo>
                <a:close/>
              </a:path>
            </a:pathLst>
          </a:custGeom>
          <a:solidFill>
            <a:srgbClr val="FFD1D1"/>
          </a:solidFill>
        </p:spPr>
        <p:txBody>
          <a:bodyPr anchor="t"/>
          <a:lstStyle>
            <a:lvl1pPr marL="177800" indent="-177800" algn="ctr">
              <a:defRPr sz="1200"/>
            </a:lvl1pPr>
          </a:lstStyle>
          <a:p>
            <a:endParaRPr lang="en-US" dirty="0"/>
          </a:p>
        </p:txBody>
      </p:sp>
      <p:sp>
        <p:nvSpPr>
          <p:cNvPr id="10" name="Picture Placeholder 6"/>
          <p:cNvSpPr>
            <a:spLocks noGrp="1"/>
          </p:cNvSpPr>
          <p:nvPr>
            <p:ph type="pic" sz="quarter" idx="14"/>
          </p:nvPr>
        </p:nvSpPr>
        <p:spPr>
          <a:xfrm>
            <a:off x="1765005" y="3538728"/>
            <a:ext cx="2967312" cy="926146"/>
          </a:xfrm>
          <a:custGeom>
            <a:avLst/>
            <a:gdLst>
              <a:gd name="connsiteX0" fmla="*/ 0 w 5029200"/>
              <a:gd name="connsiteY0" fmla="*/ 0 h 3498850"/>
              <a:gd name="connsiteX1" fmla="*/ 5029200 w 5029200"/>
              <a:gd name="connsiteY1" fmla="*/ 0 h 3498850"/>
              <a:gd name="connsiteX2" fmla="*/ 5029200 w 5029200"/>
              <a:gd name="connsiteY2" fmla="*/ 3498850 h 3498850"/>
              <a:gd name="connsiteX3" fmla="*/ 0 w 5029200"/>
              <a:gd name="connsiteY3" fmla="*/ 3498850 h 3498850"/>
              <a:gd name="connsiteX4" fmla="*/ 0 w 5029200"/>
              <a:gd name="connsiteY4" fmla="*/ 0 h 3498850"/>
              <a:gd name="connsiteX0-1" fmla="*/ 0 w 5124203"/>
              <a:gd name="connsiteY0-2" fmla="*/ 0 h 3510726"/>
              <a:gd name="connsiteX1-3" fmla="*/ 5124203 w 5124203"/>
              <a:gd name="connsiteY1-4" fmla="*/ 11876 h 3510726"/>
              <a:gd name="connsiteX2-5" fmla="*/ 5124203 w 5124203"/>
              <a:gd name="connsiteY2-6" fmla="*/ 3510726 h 3510726"/>
              <a:gd name="connsiteX3-7" fmla="*/ 95003 w 5124203"/>
              <a:gd name="connsiteY3-8" fmla="*/ 3510726 h 3510726"/>
              <a:gd name="connsiteX4-9" fmla="*/ 0 w 5124203"/>
              <a:gd name="connsiteY4-10" fmla="*/ 0 h 3510726"/>
              <a:gd name="connsiteX0-11" fmla="*/ 0 w 5100452"/>
              <a:gd name="connsiteY0-12" fmla="*/ 11874 h 3498850"/>
              <a:gd name="connsiteX1-13" fmla="*/ 5100452 w 5100452"/>
              <a:gd name="connsiteY1-14" fmla="*/ 0 h 3498850"/>
              <a:gd name="connsiteX2-15" fmla="*/ 5100452 w 5100452"/>
              <a:gd name="connsiteY2-16" fmla="*/ 3498850 h 3498850"/>
              <a:gd name="connsiteX3-17" fmla="*/ 71252 w 5100452"/>
              <a:gd name="connsiteY3-18" fmla="*/ 3498850 h 3498850"/>
              <a:gd name="connsiteX4-19" fmla="*/ 0 w 5100452"/>
              <a:gd name="connsiteY4-20" fmla="*/ 11874 h 3498850"/>
              <a:gd name="connsiteX0-21" fmla="*/ 1769423 w 6869875"/>
              <a:gd name="connsiteY0-22" fmla="*/ 11874 h 3498850"/>
              <a:gd name="connsiteX1-23" fmla="*/ 6869875 w 6869875"/>
              <a:gd name="connsiteY1-24" fmla="*/ 0 h 3498850"/>
              <a:gd name="connsiteX2-25" fmla="*/ 6869875 w 6869875"/>
              <a:gd name="connsiteY2-26" fmla="*/ 3498850 h 3498850"/>
              <a:gd name="connsiteX3-27" fmla="*/ 0 w 6869875"/>
              <a:gd name="connsiteY3-28" fmla="*/ 3498850 h 3498850"/>
              <a:gd name="connsiteX4-29" fmla="*/ 1769423 w 6869875"/>
              <a:gd name="connsiteY4-30" fmla="*/ 11874 h 3498850"/>
              <a:gd name="connsiteX0-31" fmla="*/ 1781298 w 6881750"/>
              <a:gd name="connsiteY0-32" fmla="*/ 11874 h 3498850"/>
              <a:gd name="connsiteX1-33" fmla="*/ 6881750 w 6881750"/>
              <a:gd name="connsiteY1-34" fmla="*/ 0 h 3498850"/>
              <a:gd name="connsiteX2-35" fmla="*/ 6881750 w 6881750"/>
              <a:gd name="connsiteY2-36" fmla="*/ 3498850 h 3498850"/>
              <a:gd name="connsiteX3-37" fmla="*/ 0 w 6881750"/>
              <a:gd name="connsiteY3-38" fmla="*/ 3498850 h 3498850"/>
              <a:gd name="connsiteX4-39" fmla="*/ 1781298 w 6881750"/>
              <a:gd name="connsiteY4-40" fmla="*/ 11874 h 3498850"/>
              <a:gd name="connsiteX0-41" fmla="*/ 0 w 5100452"/>
              <a:gd name="connsiteY0-42" fmla="*/ 11874 h 3498850"/>
              <a:gd name="connsiteX1-43" fmla="*/ 5100452 w 5100452"/>
              <a:gd name="connsiteY1-44" fmla="*/ 0 h 3498850"/>
              <a:gd name="connsiteX2-45" fmla="*/ 5100452 w 5100452"/>
              <a:gd name="connsiteY2-46" fmla="*/ 3498850 h 3498850"/>
              <a:gd name="connsiteX3-47" fmla="*/ 2196935 w 5100452"/>
              <a:gd name="connsiteY3-48" fmla="*/ 3498850 h 3498850"/>
              <a:gd name="connsiteX4-49" fmla="*/ 0 w 5100452"/>
              <a:gd name="connsiteY4-50" fmla="*/ 11874 h 3498850"/>
              <a:gd name="connsiteX0-51" fmla="*/ 403761 w 2903517"/>
              <a:gd name="connsiteY0-52" fmla="*/ 11873 h 3498850"/>
              <a:gd name="connsiteX1-53" fmla="*/ 2903517 w 2903517"/>
              <a:gd name="connsiteY1-54" fmla="*/ 0 h 3498850"/>
              <a:gd name="connsiteX2-55" fmla="*/ 2903517 w 2903517"/>
              <a:gd name="connsiteY2-56" fmla="*/ 3498850 h 3498850"/>
              <a:gd name="connsiteX3-57" fmla="*/ 0 w 2903517"/>
              <a:gd name="connsiteY3-58" fmla="*/ 3498850 h 3498850"/>
              <a:gd name="connsiteX4-59" fmla="*/ 403761 w 2903517"/>
              <a:gd name="connsiteY4-60" fmla="*/ 11873 h 3498850"/>
              <a:gd name="connsiteX0-61" fmla="*/ 403761 w 2903517"/>
              <a:gd name="connsiteY0-62" fmla="*/ 63317 h 3498850"/>
              <a:gd name="connsiteX1-63" fmla="*/ 2903517 w 2903517"/>
              <a:gd name="connsiteY1-64" fmla="*/ 0 h 3498850"/>
              <a:gd name="connsiteX2-65" fmla="*/ 2903517 w 2903517"/>
              <a:gd name="connsiteY2-66" fmla="*/ 3498850 h 3498850"/>
              <a:gd name="connsiteX3-67" fmla="*/ 0 w 2903517"/>
              <a:gd name="connsiteY3-68" fmla="*/ 3498850 h 3498850"/>
              <a:gd name="connsiteX4-69" fmla="*/ 403761 w 2903517"/>
              <a:gd name="connsiteY4-70" fmla="*/ 63317 h 3498850"/>
              <a:gd name="connsiteX0-71" fmla="*/ 403761 w 3295402"/>
              <a:gd name="connsiteY0-72" fmla="*/ 11873 h 3447406"/>
              <a:gd name="connsiteX1-73" fmla="*/ 3295402 w 3295402"/>
              <a:gd name="connsiteY1-74" fmla="*/ 0 h 3447406"/>
              <a:gd name="connsiteX2-75" fmla="*/ 2903517 w 3295402"/>
              <a:gd name="connsiteY2-76" fmla="*/ 3447406 h 3447406"/>
              <a:gd name="connsiteX3-77" fmla="*/ 0 w 3295402"/>
              <a:gd name="connsiteY3-78" fmla="*/ 3447406 h 3447406"/>
              <a:gd name="connsiteX4-79" fmla="*/ 403761 w 3295402"/>
              <a:gd name="connsiteY4-80" fmla="*/ 11873 h 3447406"/>
              <a:gd name="connsiteX0-81" fmla="*/ 403761 w 3295402"/>
              <a:gd name="connsiteY0-82" fmla="*/ 11873 h 3447406"/>
              <a:gd name="connsiteX1-83" fmla="*/ 3295402 w 3295402"/>
              <a:gd name="connsiteY1-84" fmla="*/ 0 h 3447406"/>
              <a:gd name="connsiteX2-85" fmla="*/ 2685339 w 3295402"/>
              <a:gd name="connsiteY2-86" fmla="*/ 3447406 h 3447406"/>
              <a:gd name="connsiteX3-87" fmla="*/ 0 w 3295402"/>
              <a:gd name="connsiteY3-88" fmla="*/ 3447406 h 3447406"/>
              <a:gd name="connsiteX4-89" fmla="*/ 403761 w 3295402"/>
              <a:gd name="connsiteY4-90" fmla="*/ 11873 h 3447406"/>
              <a:gd name="connsiteX0-91" fmla="*/ 640121 w 3295402"/>
              <a:gd name="connsiteY0-92" fmla="*/ 0 h 3486972"/>
              <a:gd name="connsiteX1-93" fmla="*/ 3295402 w 3295402"/>
              <a:gd name="connsiteY1-94" fmla="*/ 39566 h 3486972"/>
              <a:gd name="connsiteX2-95" fmla="*/ 2685339 w 3295402"/>
              <a:gd name="connsiteY2-96" fmla="*/ 3486972 h 3486972"/>
              <a:gd name="connsiteX3-97" fmla="*/ 0 w 3295402"/>
              <a:gd name="connsiteY3-98" fmla="*/ 3486972 h 3486972"/>
              <a:gd name="connsiteX4-99" fmla="*/ 640121 w 3295402"/>
              <a:gd name="connsiteY4-100" fmla="*/ 0 h 3486972"/>
              <a:gd name="connsiteX0-101" fmla="*/ 640121 w 3295402"/>
              <a:gd name="connsiteY0-102" fmla="*/ 0 h 3486972"/>
              <a:gd name="connsiteX1-103" fmla="*/ 3295402 w 3295402"/>
              <a:gd name="connsiteY1-104" fmla="*/ 39566 h 3486972"/>
              <a:gd name="connsiteX2-105" fmla="*/ 2887511 w 3295402"/>
              <a:gd name="connsiteY2-106" fmla="*/ 3486972 h 3486972"/>
              <a:gd name="connsiteX3-107" fmla="*/ 0 w 3295402"/>
              <a:gd name="connsiteY3-108" fmla="*/ 3486972 h 3486972"/>
              <a:gd name="connsiteX4-109" fmla="*/ 640121 w 3295402"/>
              <a:gd name="connsiteY4-110" fmla="*/ 0 h 3486972"/>
              <a:gd name="connsiteX0-111" fmla="*/ 640121 w 3295402"/>
              <a:gd name="connsiteY0-112" fmla="*/ 0 h 3486972"/>
              <a:gd name="connsiteX1-113" fmla="*/ 3295402 w 3295402"/>
              <a:gd name="connsiteY1-114" fmla="*/ 39566 h 3486972"/>
              <a:gd name="connsiteX2-115" fmla="*/ 2847077 w 3295402"/>
              <a:gd name="connsiteY2-116" fmla="*/ 3486972 h 3486972"/>
              <a:gd name="connsiteX3-117" fmla="*/ 0 w 3295402"/>
              <a:gd name="connsiteY3-118" fmla="*/ 3486972 h 3486972"/>
              <a:gd name="connsiteX4-119" fmla="*/ 640121 w 3295402"/>
              <a:gd name="connsiteY4-120" fmla="*/ 0 h 3486972"/>
              <a:gd name="connsiteX0-121" fmla="*/ 437949 w 3295402"/>
              <a:gd name="connsiteY0-122" fmla="*/ 11878 h 3447406"/>
              <a:gd name="connsiteX1-123" fmla="*/ 3295402 w 3295402"/>
              <a:gd name="connsiteY1-124" fmla="*/ 0 h 3447406"/>
              <a:gd name="connsiteX2-125" fmla="*/ 2847077 w 3295402"/>
              <a:gd name="connsiteY2-126" fmla="*/ 3447406 h 3447406"/>
              <a:gd name="connsiteX3-127" fmla="*/ 0 w 3295402"/>
              <a:gd name="connsiteY3-128" fmla="*/ 3447406 h 3447406"/>
              <a:gd name="connsiteX4-129" fmla="*/ 437949 w 3295402"/>
              <a:gd name="connsiteY4-130" fmla="*/ 11878 h 3447406"/>
              <a:gd name="connsiteX0-131" fmla="*/ 474151 w 3295402"/>
              <a:gd name="connsiteY0-132" fmla="*/ 11878 h 3447406"/>
              <a:gd name="connsiteX1-133" fmla="*/ 3295402 w 3295402"/>
              <a:gd name="connsiteY1-134" fmla="*/ 0 h 3447406"/>
              <a:gd name="connsiteX2-135" fmla="*/ 2847077 w 3295402"/>
              <a:gd name="connsiteY2-136" fmla="*/ 3447406 h 3447406"/>
              <a:gd name="connsiteX3-137" fmla="*/ 0 w 3295402"/>
              <a:gd name="connsiteY3-138" fmla="*/ 3447406 h 3447406"/>
              <a:gd name="connsiteX4-139" fmla="*/ 474151 w 3295402"/>
              <a:gd name="connsiteY4-140" fmla="*/ 11878 h 3447406"/>
              <a:gd name="connsiteX0-141" fmla="*/ 546556 w 3367807"/>
              <a:gd name="connsiteY0-142" fmla="*/ 11878 h 3486982"/>
              <a:gd name="connsiteX1-143" fmla="*/ 3367807 w 3367807"/>
              <a:gd name="connsiteY1-144" fmla="*/ 0 h 3486982"/>
              <a:gd name="connsiteX2-145" fmla="*/ 2919482 w 3367807"/>
              <a:gd name="connsiteY2-146" fmla="*/ 3447406 h 3486982"/>
              <a:gd name="connsiteX3-147" fmla="*/ 0 w 3367807"/>
              <a:gd name="connsiteY3-148" fmla="*/ 3486982 h 3486982"/>
              <a:gd name="connsiteX4-149" fmla="*/ 546556 w 3367807"/>
              <a:gd name="connsiteY4-150" fmla="*/ 11878 h 3486982"/>
              <a:gd name="connsiteX0-151" fmla="*/ 546556 w 3367807"/>
              <a:gd name="connsiteY0-152" fmla="*/ 11878 h 3447406"/>
              <a:gd name="connsiteX1-153" fmla="*/ 3367807 w 3367807"/>
              <a:gd name="connsiteY1-154" fmla="*/ 0 h 3447406"/>
              <a:gd name="connsiteX2-155" fmla="*/ 2919482 w 3367807"/>
              <a:gd name="connsiteY2-156" fmla="*/ 3447406 h 3447406"/>
              <a:gd name="connsiteX3-157" fmla="*/ 0 w 3367807"/>
              <a:gd name="connsiteY3-158" fmla="*/ 3447403 h 3447406"/>
              <a:gd name="connsiteX4-159" fmla="*/ 546556 w 3367807"/>
              <a:gd name="connsiteY4-160" fmla="*/ 11878 h 344740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67807" h="3447406">
                <a:moveTo>
                  <a:pt x="546556" y="11878"/>
                </a:moveTo>
                <a:lnTo>
                  <a:pt x="3367807" y="0"/>
                </a:lnTo>
                <a:lnTo>
                  <a:pt x="2919482" y="3447406"/>
                </a:lnTo>
                <a:lnTo>
                  <a:pt x="0" y="3447403"/>
                </a:lnTo>
                <a:lnTo>
                  <a:pt x="546556" y="11878"/>
                </a:lnTo>
                <a:close/>
              </a:path>
            </a:pathLst>
          </a:custGeom>
          <a:solidFill>
            <a:srgbClr val="FFD1D1"/>
          </a:solidFill>
        </p:spPr>
        <p:txBody>
          <a:bodyPr anchor="t"/>
          <a:lstStyle>
            <a:lvl1pPr marL="177800" indent="-177800" algn="ctr">
              <a:defRPr sz="1200"/>
            </a:lvl1pPr>
          </a:lstStyle>
          <a:p>
            <a:endParaRPr lang="en-US" dirty="0"/>
          </a:p>
        </p:txBody>
      </p:sp>
      <p:sp>
        <p:nvSpPr>
          <p:cNvPr id="13" name="Parallelogram 12"/>
          <p:cNvSpPr/>
          <p:nvPr userDrawn="1"/>
        </p:nvSpPr>
        <p:spPr>
          <a:xfrm>
            <a:off x="530352" y="1420800"/>
            <a:ext cx="2744122" cy="1058850"/>
          </a:xfrm>
          <a:custGeom>
            <a:avLst/>
            <a:gdLst>
              <a:gd name="connsiteX0" fmla="*/ 0 w 2819400"/>
              <a:gd name="connsiteY0" fmla="*/ 1728107 h 1728107"/>
              <a:gd name="connsiteX1" fmla="*/ 382015 w 2819400"/>
              <a:gd name="connsiteY1" fmla="*/ 0 h 1728107"/>
              <a:gd name="connsiteX2" fmla="*/ 2819400 w 2819400"/>
              <a:gd name="connsiteY2" fmla="*/ 0 h 1728107"/>
              <a:gd name="connsiteX3" fmla="*/ 2437385 w 2819400"/>
              <a:gd name="connsiteY3" fmla="*/ 1728107 h 1728107"/>
              <a:gd name="connsiteX4" fmla="*/ 0 w 2819400"/>
              <a:gd name="connsiteY4" fmla="*/ 1728107 h 1728107"/>
              <a:gd name="connsiteX0-1" fmla="*/ 0 w 2819400"/>
              <a:gd name="connsiteY0-2" fmla="*/ 1728107 h 1728107"/>
              <a:gd name="connsiteX1-3" fmla="*/ 382015 w 2819400"/>
              <a:gd name="connsiteY1-4" fmla="*/ 0 h 1728107"/>
              <a:gd name="connsiteX2-5" fmla="*/ 2819400 w 2819400"/>
              <a:gd name="connsiteY2-6" fmla="*/ 0 h 1728107"/>
              <a:gd name="connsiteX3-7" fmla="*/ 1914871 w 2819400"/>
              <a:gd name="connsiteY3-8" fmla="*/ 1716232 h 1728107"/>
              <a:gd name="connsiteX4-9" fmla="*/ 0 w 2819400"/>
              <a:gd name="connsiteY4-10" fmla="*/ 1728107 h 1728107"/>
              <a:gd name="connsiteX0-11" fmla="*/ 0 w 2736273"/>
              <a:gd name="connsiteY0-12" fmla="*/ 1728107 h 1728107"/>
              <a:gd name="connsiteX1-13" fmla="*/ 382015 w 2736273"/>
              <a:gd name="connsiteY1-14" fmla="*/ 0 h 1728107"/>
              <a:gd name="connsiteX2-15" fmla="*/ 2736273 w 2736273"/>
              <a:gd name="connsiteY2-16" fmla="*/ 0 h 1728107"/>
              <a:gd name="connsiteX3-17" fmla="*/ 1914871 w 2736273"/>
              <a:gd name="connsiteY3-18" fmla="*/ 1716232 h 1728107"/>
              <a:gd name="connsiteX4-19" fmla="*/ 0 w 2736273"/>
              <a:gd name="connsiteY4-20" fmla="*/ 1728107 h 1728107"/>
              <a:gd name="connsiteX0-21" fmla="*/ 0 w 2760024"/>
              <a:gd name="connsiteY0-22" fmla="*/ 1728107 h 1728107"/>
              <a:gd name="connsiteX1-23" fmla="*/ 382015 w 2760024"/>
              <a:gd name="connsiteY1-24" fmla="*/ 0 h 1728107"/>
              <a:gd name="connsiteX2-25" fmla="*/ 2760024 w 2760024"/>
              <a:gd name="connsiteY2-26" fmla="*/ 0 h 1728107"/>
              <a:gd name="connsiteX3-27" fmla="*/ 1914871 w 2760024"/>
              <a:gd name="connsiteY3-28" fmla="*/ 1716232 h 1728107"/>
              <a:gd name="connsiteX4-29" fmla="*/ 0 w 2760024"/>
              <a:gd name="connsiteY4-30" fmla="*/ 1728107 h 1728107"/>
              <a:gd name="connsiteX0-31" fmla="*/ 0 w 2760024"/>
              <a:gd name="connsiteY0-32" fmla="*/ 1728107 h 1739982"/>
              <a:gd name="connsiteX1-33" fmla="*/ 382015 w 2760024"/>
              <a:gd name="connsiteY1-34" fmla="*/ 0 h 1739982"/>
              <a:gd name="connsiteX2-35" fmla="*/ 2760024 w 2760024"/>
              <a:gd name="connsiteY2-36" fmla="*/ 0 h 1739982"/>
              <a:gd name="connsiteX3-37" fmla="*/ 1891120 w 2760024"/>
              <a:gd name="connsiteY3-38" fmla="*/ 1739982 h 1739982"/>
              <a:gd name="connsiteX4-39" fmla="*/ 0 w 2760024"/>
              <a:gd name="connsiteY4-40" fmla="*/ 1728107 h 1739982"/>
              <a:gd name="connsiteX0-41" fmla="*/ 0 w 2760024"/>
              <a:gd name="connsiteY0-42" fmla="*/ 1728107 h 1728107"/>
              <a:gd name="connsiteX1-43" fmla="*/ 382015 w 2760024"/>
              <a:gd name="connsiteY1-44" fmla="*/ 0 h 1728107"/>
              <a:gd name="connsiteX2-45" fmla="*/ 2760024 w 2760024"/>
              <a:gd name="connsiteY2-46" fmla="*/ 0 h 1728107"/>
              <a:gd name="connsiteX3-47" fmla="*/ 1891120 w 2760024"/>
              <a:gd name="connsiteY3-48" fmla="*/ 1716231 h 1728107"/>
              <a:gd name="connsiteX4-49" fmla="*/ 0 w 2760024"/>
              <a:gd name="connsiteY4-50" fmla="*/ 1728107 h 1728107"/>
              <a:gd name="connsiteX0-51" fmla="*/ 0 w 2760024"/>
              <a:gd name="connsiteY0-52" fmla="*/ 1728107 h 1739981"/>
              <a:gd name="connsiteX1-53" fmla="*/ 382015 w 2760024"/>
              <a:gd name="connsiteY1-54" fmla="*/ 0 h 1739981"/>
              <a:gd name="connsiteX2-55" fmla="*/ 2760024 w 2760024"/>
              <a:gd name="connsiteY2-56" fmla="*/ 0 h 1739981"/>
              <a:gd name="connsiteX3-57" fmla="*/ 1879245 w 2760024"/>
              <a:gd name="connsiteY3-58" fmla="*/ 1739981 h 1739981"/>
              <a:gd name="connsiteX4-59" fmla="*/ 0 w 2760024"/>
              <a:gd name="connsiteY4-60" fmla="*/ 1728107 h 1739981"/>
              <a:gd name="connsiteX0-61" fmla="*/ 0 w 2760024"/>
              <a:gd name="connsiteY0-62" fmla="*/ 1728107 h 1728107"/>
              <a:gd name="connsiteX1-63" fmla="*/ 382015 w 2760024"/>
              <a:gd name="connsiteY1-64" fmla="*/ 0 h 1728107"/>
              <a:gd name="connsiteX2-65" fmla="*/ 2760024 w 2760024"/>
              <a:gd name="connsiteY2-66" fmla="*/ 0 h 1728107"/>
              <a:gd name="connsiteX3-67" fmla="*/ 1855494 w 2760024"/>
              <a:gd name="connsiteY3-68" fmla="*/ 1728106 h 1728107"/>
              <a:gd name="connsiteX4-69" fmla="*/ 0 w 2760024"/>
              <a:gd name="connsiteY4-70" fmla="*/ 1728107 h 1728107"/>
              <a:gd name="connsiteX0-71" fmla="*/ 0 w 2760024"/>
              <a:gd name="connsiteY0-72" fmla="*/ 1728107 h 1728107"/>
              <a:gd name="connsiteX1-73" fmla="*/ 382015 w 2760024"/>
              <a:gd name="connsiteY1-74" fmla="*/ 0 h 1728107"/>
              <a:gd name="connsiteX2-75" fmla="*/ 2760024 w 2760024"/>
              <a:gd name="connsiteY2-76" fmla="*/ 0 h 1728107"/>
              <a:gd name="connsiteX3-77" fmla="*/ 1879244 w 2760024"/>
              <a:gd name="connsiteY3-78" fmla="*/ 1728106 h 1728107"/>
              <a:gd name="connsiteX4-79" fmla="*/ 0 w 2760024"/>
              <a:gd name="connsiteY4-80" fmla="*/ 1728107 h 1728107"/>
              <a:gd name="connsiteX0-81" fmla="*/ 0 w 2760024"/>
              <a:gd name="connsiteY0-82" fmla="*/ 1728107 h 1728107"/>
              <a:gd name="connsiteX1-83" fmla="*/ 382015 w 2760024"/>
              <a:gd name="connsiteY1-84" fmla="*/ 0 h 1728107"/>
              <a:gd name="connsiteX2-85" fmla="*/ 2760024 w 2760024"/>
              <a:gd name="connsiteY2-86" fmla="*/ 0 h 1728107"/>
              <a:gd name="connsiteX3-87" fmla="*/ 2211753 w 2760024"/>
              <a:gd name="connsiteY3-88" fmla="*/ 1708869 h 1728107"/>
              <a:gd name="connsiteX4-89" fmla="*/ 0 w 2760024"/>
              <a:gd name="connsiteY4-90" fmla="*/ 1728107 h 1728107"/>
              <a:gd name="connsiteX0-91" fmla="*/ 0 w 2760024"/>
              <a:gd name="connsiteY0-92" fmla="*/ 1728107 h 1728107"/>
              <a:gd name="connsiteX1-93" fmla="*/ 382015 w 2760024"/>
              <a:gd name="connsiteY1-94" fmla="*/ 0 h 1728107"/>
              <a:gd name="connsiteX2-95" fmla="*/ 2760024 w 2760024"/>
              <a:gd name="connsiteY2-96" fmla="*/ 0 h 1728107"/>
              <a:gd name="connsiteX3-97" fmla="*/ 2223629 w 2760024"/>
              <a:gd name="connsiteY3-98" fmla="*/ 1708869 h 1728107"/>
              <a:gd name="connsiteX4-99" fmla="*/ 0 w 2760024"/>
              <a:gd name="connsiteY4-100" fmla="*/ 1728107 h 1728107"/>
              <a:gd name="connsiteX0-101" fmla="*/ 0 w 2760024"/>
              <a:gd name="connsiteY0-102" fmla="*/ 1728107 h 1728107"/>
              <a:gd name="connsiteX1-103" fmla="*/ 180134 w 2760024"/>
              <a:gd name="connsiteY1-104" fmla="*/ 19238 h 1728107"/>
              <a:gd name="connsiteX2-105" fmla="*/ 2760024 w 2760024"/>
              <a:gd name="connsiteY2-106" fmla="*/ 0 h 1728107"/>
              <a:gd name="connsiteX3-107" fmla="*/ 2223629 w 2760024"/>
              <a:gd name="connsiteY3-108" fmla="*/ 1708869 h 1728107"/>
              <a:gd name="connsiteX4-109" fmla="*/ 0 w 2760024"/>
              <a:gd name="connsiteY4-110" fmla="*/ 1728107 h 1728107"/>
              <a:gd name="connsiteX0-111" fmla="*/ 0 w 2760024"/>
              <a:gd name="connsiteY0-112" fmla="*/ 1728107 h 1728107"/>
              <a:gd name="connsiteX1-113" fmla="*/ 168259 w 2760024"/>
              <a:gd name="connsiteY1-114" fmla="*/ 2 h 1728107"/>
              <a:gd name="connsiteX2-115" fmla="*/ 2760024 w 2760024"/>
              <a:gd name="connsiteY2-116" fmla="*/ 0 h 1728107"/>
              <a:gd name="connsiteX3-117" fmla="*/ 2223629 w 2760024"/>
              <a:gd name="connsiteY3-118" fmla="*/ 1708869 h 1728107"/>
              <a:gd name="connsiteX4-119" fmla="*/ 0 w 2760024"/>
              <a:gd name="connsiteY4-120" fmla="*/ 1728107 h 1728107"/>
              <a:gd name="connsiteX0-121" fmla="*/ 0 w 2760024"/>
              <a:gd name="connsiteY0-122" fmla="*/ 1728107 h 1728107"/>
              <a:gd name="connsiteX1-123" fmla="*/ 643272 w 2760024"/>
              <a:gd name="connsiteY1-124" fmla="*/ 2 h 1728107"/>
              <a:gd name="connsiteX2-125" fmla="*/ 2760024 w 2760024"/>
              <a:gd name="connsiteY2-126" fmla="*/ 0 h 1728107"/>
              <a:gd name="connsiteX3-127" fmla="*/ 2223629 w 2760024"/>
              <a:gd name="connsiteY3-128" fmla="*/ 1708869 h 1728107"/>
              <a:gd name="connsiteX4-129" fmla="*/ 0 w 2760024"/>
              <a:gd name="connsiteY4-130" fmla="*/ 1728107 h 1728107"/>
              <a:gd name="connsiteX0-131" fmla="*/ 0 w 2760024"/>
              <a:gd name="connsiteY0-132" fmla="*/ 1728107 h 1728107"/>
              <a:gd name="connsiteX1-133" fmla="*/ 536394 w 2760024"/>
              <a:gd name="connsiteY1-134" fmla="*/ 2 h 1728107"/>
              <a:gd name="connsiteX2-135" fmla="*/ 2760024 w 2760024"/>
              <a:gd name="connsiteY2-136" fmla="*/ 0 h 1728107"/>
              <a:gd name="connsiteX3-137" fmla="*/ 2223629 w 2760024"/>
              <a:gd name="connsiteY3-138" fmla="*/ 1708869 h 1728107"/>
              <a:gd name="connsiteX4-139" fmla="*/ 0 w 2760024"/>
              <a:gd name="connsiteY4-140" fmla="*/ 1728107 h 1728107"/>
              <a:gd name="connsiteX0-141" fmla="*/ 0 w 2760024"/>
              <a:gd name="connsiteY0-142" fmla="*/ 1715227 h 1715227"/>
              <a:gd name="connsiteX1-143" fmla="*/ 536394 w 2760024"/>
              <a:gd name="connsiteY1-144" fmla="*/ 2 h 1715227"/>
              <a:gd name="connsiteX2-145" fmla="*/ 2760024 w 2760024"/>
              <a:gd name="connsiteY2-146" fmla="*/ 0 h 1715227"/>
              <a:gd name="connsiteX3-147" fmla="*/ 2223629 w 2760024"/>
              <a:gd name="connsiteY3-148" fmla="*/ 1708869 h 1715227"/>
              <a:gd name="connsiteX4-149" fmla="*/ 0 w 2760024"/>
              <a:gd name="connsiteY4-150" fmla="*/ 1715227 h 1715227"/>
              <a:gd name="connsiteX0-151" fmla="*/ 0 w 2760024"/>
              <a:gd name="connsiteY0-152" fmla="*/ 1715227 h 1715227"/>
              <a:gd name="connsiteX1-153" fmla="*/ 536394 w 2760024"/>
              <a:gd name="connsiteY1-154" fmla="*/ 2 h 1715227"/>
              <a:gd name="connsiteX2-155" fmla="*/ 2760024 w 2760024"/>
              <a:gd name="connsiteY2-156" fmla="*/ 0 h 1715227"/>
              <a:gd name="connsiteX3-157" fmla="*/ 2223629 w 2760024"/>
              <a:gd name="connsiteY3-158" fmla="*/ 1708869 h 1715227"/>
              <a:gd name="connsiteX4-159" fmla="*/ 0 w 2760024"/>
              <a:gd name="connsiteY4-160" fmla="*/ 1715227 h 1715227"/>
              <a:gd name="connsiteX0-161" fmla="*/ 0 w 2760024"/>
              <a:gd name="connsiteY0-162" fmla="*/ 1702347 h 1708869"/>
              <a:gd name="connsiteX1-163" fmla="*/ 536394 w 2760024"/>
              <a:gd name="connsiteY1-164" fmla="*/ 2 h 1708869"/>
              <a:gd name="connsiteX2-165" fmla="*/ 2760024 w 2760024"/>
              <a:gd name="connsiteY2-166" fmla="*/ 0 h 1708869"/>
              <a:gd name="connsiteX3-167" fmla="*/ 2223629 w 2760024"/>
              <a:gd name="connsiteY3-168" fmla="*/ 1708869 h 1708869"/>
              <a:gd name="connsiteX4-169" fmla="*/ 0 w 2760024"/>
              <a:gd name="connsiteY4-170" fmla="*/ 1702347 h 1708869"/>
              <a:gd name="connsiteX0-171" fmla="*/ 0 w 2752073"/>
              <a:gd name="connsiteY0-172" fmla="*/ 1689467 h 1708869"/>
              <a:gd name="connsiteX1-173" fmla="*/ 528443 w 2752073"/>
              <a:gd name="connsiteY1-174" fmla="*/ 2 h 1708869"/>
              <a:gd name="connsiteX2-175" fmla="*/ 2752073 w 2752073"/>
              <a:gd name="connsiteY2-176" fmla="*/ 0 h 1708869"/>
              <a:gd name="connsiteX3-177" fmla="*/ 2215678 w 2752073"/>
              <a:gd name="connsiteY3-178" fmla="*/ 1708869 h 1708869"/>
              <a:gd name="connsiteX4-179" fmla="*/ 0 w 2752073"/>
              <a:gd name="connsiteY4-180" fmla="*/ 1689467 h 1708869"/>
              <a:gd name="connsiteX0-181" fmla="*/ 0 w 2767976"/>
              <a:gd name="connsiteY0-182" fmla="*/ 1702347 h 1708869"/>
              <a:gd name="connsiteX1-183" fmla="*/ 544346 w 2767976"/>
              <a:gd name="connsiteY1-184" fmla="*/ 2 h 1708869"/>
              <a:gd name="connsiteX2-185" fmla="*/ 2767976 w 2767976"/>
              <a:gd name="connsiteY2-186" fmla="*/ 0 h 1708869"/>
              <a:gd name="connsiteX3-187" fmla="*/ 2231581 w 2767976"/>
              <a:gd name="connsiteY3-188" fmla="*/ 1708869 h 1708869"/>
              <a:gd name="connsiteX4-189" fmla="*/ 0 w 2767976"/>
              <a:gd name="connsiteY4-190" fmla="*/ 1702347 h 1708869"/>
              <a:gd name="connsiteX0-191" fmla="*/ 0 w 2783878"/>
              <a:gd name="connsiteY0-192" fmla="*/ 1728109 h 1728109"/>
              <a:gd name="connsiteX1-193" fmla="*/ 560248 w 2783878"/>
              <a:gd name="connsiteY1-194" fmla="*/ 2 h 1728109"/>
              <a:gd name="connsiteX2-195" fmla="*/ 2783878 w 2783878"/>
              <a:gd name="connsiteY2-196" fmla="*/ 0 h 1728109"/>
              <a:gd name="connsiteX3-197" fmla="*/ 2247483 w 2783878"/>
              <a:gd name="connsiteY3-198" fmla="*/ 1708869 h 1728109"/>
              <a:gd name="connsiteX4-199" fmla="*/ 0 w 2783878"/>
              <a:gd name="connsiteY4-200" fmla="*/ 1728109 h 1728109"/>
              <a:gd name="connsiteX0-201" fmla="*/ 0 w 2775927"/>
              <a:gd name="connsiteY0-202" fmla="*/ 1702348 h 1708869"/>
              <a:gd name="connsiteX1-203" fmla="*/ 552297 w 2775927"/>
              <a:gd name="connsiteY1-204" fmla="*/ 2 h 1708869"/>
              <a:gd name="connsiteX2-205" fmla="*/ 2775927 w 2775927"/>
              <a:gd name="connsiteY2-206" fmla="*/ 0 h 1708869"/>
              <a:gd name="connsiteX3-207" fmla="*/ 2239532 w 2775927"/>
              <a:gd name="connsiteY3-208" fmla="*/ 1708869 h 1708869"/>
              <a:gd name="connsiteX4-209" fmla="*/ 0 w 2775927"/>
              <a:gd name="connsiteY4-210" fmla="*/ 1702348 h 1708869"/>
              <a:gd name="connsiteX0-211" fmla="*/ 0 w 2783878"/>
              <a:gd name="connsiteY0-212" fmla="*/ 1728110 h 1728110"/>
              <a:gd name="connsiteX1-213" fmla="*/ 560248 w 2783878"/>
              <a:gd name="connsiteY1-214" fmla="*/ 2 h 1728110"/>
              <a:gd name="connsiteX2-215" fmla="*/ 2783878 w 2783878"/>
              <a:gd name="connsiteY2-216" fmla="*/ 0 h 1728110"/>
              <a:gd name="connsiteX3-217" fmla="*/ 2247483 w 2783878"/>
              <a:gd name="connsiteY3-218" fmla="*/ 1708869 h 1728110"/>
              <a:gd name="connsiteX4-219" fmla="*/ 0 w 2783878"/>
              <a:gd name="connsiteY4-220" fmla="*/ 1728110 h 1728110"/>
              <a:gd name="connsiteX0-221" fmla="*/ 0 w 2760024"/>
              <a:gd name="connsiteY0-222" fmla="*/ 1728110 h 1728110"/>
              <a:gd name="connsiteX1-223" fmla="*/ 536394 w 2760024"/>
              <a:gd name="connsiteY1-224" fmla="*/ 2 h 1728110"/>
              <a:gd name="connsiteX2-225" fmla="*/ 2760024 w 2760024"/>
              <a:gd name="connsiteY2-226" fmla="*/ 0 h 1728110"/>
              <a:gd name="connsiteX3-227" fmla="*/ 2223629 w 2760024"/>
              <a:gd name="connsiteY3-228" fmla="*/ 1708869 h 1728110"/>
              <a:gd name="connsiteX4-229" fmla="*/ 0 w 2760024"/>
              <a:gd name="connsiteY4-230" fmla="*/ 1728110 h 1728110"/>
              <a:gd name="connsiteX0-231" fmla="*/ 0 w 2752073"/>
              <a:gd name="connsiteY0-232" fmla="*/ 1702349 h 1708869"/>
              <a:gd name="connsiteX1-233" fmla="*/ 528443 w 2752073"/>
              <a:gd name="connsiteY1-234" fmla="*/ 2 h 1708869"/>
              <a:gd name="connsiteX2-235" fmla="*/ 2752073 w 2752073"/>
              <a:gd name="connsiteY2-236" fmla="*/ 0 h 1708869"/>
              <a:gd name="connsiteX3-237" fmla="*/ 2215678 w 2752073"/>
              <a:gd name="connsiteY3-238" fmla="*/ 1708869 h 1708869"/>
              <a:gd name="connsiteX4-239" fmla="*/ 0 w 2752073"/>
              <a:gd name="connsiteY4-240" fmla="*/ 1702349 h 1708869"/>
              <a:gd name="connsiteX0-241" fmla="*/ 0 w 2744122"/>
              <a:gd name="connsiteY0-242" fmla="*/ 1715229 h 1715229"/>
              <a:gd name="connsiteX1-243" fmla="*/ 520492 w 2744122"/>
              <a:gd name="connsiteY1-244" fmla="*/ 2 h 1715229"/>
              <a:gd name="connsiteX2-245" fmla="*/ 2744122 w 2744122"/>
              <a:gd name="connsiteY2-246" fmla="*/ 0 h 1715229"/>
              <a:gd name="connsiteX3-247" fmla="*/ 2207727 w 2744122"/>
              <a:gd name="connsiteY3-248" fmla="*/ 1708869 h 1715229"/>
              <a:gd name="connsiteX4-249" fmla="*/ 0 w 2744122"/>
              <a:gd name="connsiteY4-250" fmla="*/ 1715229 h 171522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44122" h="1715229">
                <a:moveTo>
                  <a:pt x="0" y="1715229"/>
                </a:moveTo>
                <a:lnTo>
                  <a:pt x="520492" y="2"/>
                </a:lnTo>
                <a:lnTo>
                  <a:pt x="2744122" y="0"/>
                </a:lnTo>
                <a:lnTo>
                  <a:pt x="2207727" y="1708869"/>
                </a:lnTo>
                <a:lnTo>
                  <a:pt x="0" y="17152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30"/>
          <p:cNvSpPr>
            <a:spLocks noGrp="1"/>
          </p:cNvSpPr>
          <p:nvPr>
            <p:ph type="body" sz="quarter" idx="19" hasCustomPrompt="1"/>
          </p:nvPr>
        </p:nvSpPr>
        <p:spPr>
          <a:xfrm>
            <a:off x="762001" y="1475168"/>
            <a:ext cx="2364850" cy="942162"/>
          </a:xfrm>
          <a:custGeom>
            <a:avLst/>
            <a:gdLst>
              <a:gd name="connsiteX0" fmla="*/ 0 w 2133600"/>
              <a:gd name="connsiteY0" fmla="*/ 0 h 926154"/>
              <a:gd name="connsiteX1" fmla="*/ 2133600 w 2133600"/>
              <a:gd name="connsiteY1" fmla="*/ 0 h 926154"/>
              <a:gd name="connsiteX2" fmla="*/ 2133600 w 2133600"/>
              <a:gd name="connsiteY2" fmla="*/ 926154 h 926154"/>
              <a:gd name="connsiteX3" fmla="*/ 0 w 2133600"/>
              <a:gd name="connsiteY3" fmla="*/ 926154 h 926154"/>
              <a:gd name="connsiteX4" fmla="*/ 0 w 2133600"/>
              <a:gd name="connsiteY4" fmla="*/ 0 h 926154"/>
              <a:gd name="connsiteX0-1" fmla="*/ 213756 w 2347356"/>
              <a:gd name="connsiteY0-2" fmla="*/ 0 h 926154"/>
              <a:gd name="connsiteX1-3" fmla="*/ 2347356 w 2347356"/>
              <a:gd name="connsiteY1-4" fmla="*/ 0 h 926154"/>
              <a:gd name="connsiteX2-5" fmla="*/ 2347356 w 2347356"/>
              <a:gd name="connsiteY2-6" fmla="*/ 926154 h 926154"/>
              <a:gd name="connsiteX3-7" fmla="*/ 0 w 2347356"/>
              <a:gd name="connsiteY3-8" fmla="*/ 914279 h 926154"/>
              <a:gd name="connsiteX4-9" fmla="*/ 213756 w 2347356"/>
              <a:gd name="connsiteY4-10" fmla="*/ 0 h 926154"/>
              <a:gd name="connsiteX0-11" fmla="*/ 106878 w 2240478"/>
              <a:gd name="connsiteY0-12" fmla="*/ 0 h 926154"/>
              <a:gd name="connsiteX1-13" fmla="*/ 2240478 w 2240478"/>
              <a:gd name="connsiteY1-14" fmla="*/ 0 h 926154"/>
              <a:gd name="connsiteX2-15" fmla="*/ 2240478 w 2240478"/>
              <a:gd name="connsiteY2-16" fmla="*/ 926154 h 926154"/>
              <a:gd name="connsiteX3-17" fmla="*/ 0 w 2240478"/>
              <a:gd name="connsiteY3-18" fmla="*/ 914279 h 926154"/>
              <a:gd name="connsiteX4-19" fmla="*/ 106878 w 2240478"/>
              <a:gd name="connsiteY4-20" fmla="*/ 0 h 926154"/>
              <a:gd name="connsiteX0-21" fmla="*/ 166255 w 2299855"/>
              <a:gd name="connsiteY0-22" fmla="*/ 0 h 926154"/>
              <a:gd name="connsiteX1-23" fmla="*/ 2299855 w 2299855"/>
              <a:gd name="connsiteY1-24" fmla="*/ 0 h 926154"/>
              <a:gd name="connsiteX2-25" fmla="*/ 2299855 w 2299855"/>
              <a:gd name="connsiteY2-26" fmla="*/ 926154 h 926154"/>
              <a:gd name="connsiteX3-27" fmla="*/ 0 w 2299855"/>
              <a:gd name="connsiteY3-28" fmla="*/ 902404 h 926154"/>
              <a:gd name="connsiteX4-29" fmla="*/ 166255 w 2299855"/>
              <a:gd name="connsiteY4-30" fmla="*/ 0 h 926154"/>
              <a:gd name="connsiteX0-31" fmla="*/ 154380 w 2299855"/>
              <a:gd name="connsiteY0-32" fmla="*/ 0 h 926154"/>
              <a:gd name="connsiteX1-33" fmla="*/ 2299855 w 2299855"/>
              <a:gd name="connsiteY1-34" fmla="*/ 0 h 926154"/>
              <a:gd name="connsiteX2-35" fmla="*/ 2299855 w 2299855"/>
              <a:gd name="connsiteY2-36" fmla="*/ 926154 h 926154"/>
              <a:gd name="connsiteX3-37" fmla="*/ 0 w 2299855"/>
              <a:gd name="connsiteY3-38" fmla="*/ 902404 h 926154"/>
              <a:gd name="connsiteX4-39" fmla="*/ 154380 w 2299855"/>
              <a:gd name="connsiteY4-40" fmla="*/ 0 h 926154"/>
              <a:gd name="connsiteX0-41" fmla="*/ 154380 w 2442359"/>
              <a:gd name="connsiteY0-42" fmla="*/ 0 h 926154"/>
              <a:gd name="connsiteX1-43" fmla="*/ 2442359 w 2442359"/>
              <a:gd name="connsiteY1-44" fmla="*/ 0 h 926154"/>
              <a:gd name="connsiteX2-45" fmla="*/ 2299855 w 2442359"/>
              <a:gd name="connsiteY2-46" fmla="*/ 926154 h 926154"/>
              <a:gd name="connsiteX3-47" fmla="*/ 0 w 2442359"/>
              <a:gd name="connsiteY3-48" fmla="*/ 902404 h 926154"/>
              <a:gd name="connsiteX4-49" fmla="*/ 154380 w 2442359"/>
              <a:gd name="connsiteY4-50" fmla="*/ 0 h 926154"/>
              <a:gd name="connsiteX0-51" fmla="*/ 154380 w 2442359"/>
              <a:gd name="connsiteY0-52" fmla="*/ 0 h 902404"/>
              <a:gd name="connsiteX1-53" fmla="*/ 2442359 w 2442359"/>
              <a:gd name="connsiteY1-54" fmla="*/ 0 h 902404"/>
              <a:gd name="connsiteX2-55" fmla="*/ 2062348 w 2442359"/>
              <a:gd name="connsiteY2-56" fmla="*/ 890528 h 902404"/>
              <a:gd name="connsiteX3-57" fmla="*/ 0 w 2442359"/>
              <a:gd name="connsiteY3-58" fmla="*/ 902404 h 902404"/>
              <a:gd name="connsiteX4-59" fmla="*/ 154380 w 2442359"/>
              <a:gd name="connsiteY4-60" fmla="*/ 0 h 902404"/>
              <a:gd name="connsiteX0-61" fmla="*/ 154380 w 2442359"/>
              <a:gd name="connsiteY0-62" fmla="*/ 0 h 902404"/>
              <a:gd name="connsiteX1-63" fmla="*/ 2442359 w 2442359"/>
              <a:gd name="connsiteY1-64" fmla="*/ 0 h 902404"/>
              <a:gd name="connsiteX2-65" fmla="*/ 1991096 w 2442359"/>
              <a:gd name="connsiteY2-66" fmla="*/ 902403 h 902404"/>
              <a:gd name="connsiteX3-67" fmla="*/ 0 w 2442359"/>
              <a:gd name="connsiteY3-68" fmla="*/ 902404 h 902404"/>
              <a:gd name="connsiteX4-69" fmla="*/ 154380 w 2442359"/>
              <a:gd name="connsiteY4-70" fmla="*/ 0 h 902404"/>
              <a:gd name="connsiteX0-71" fmla="*/ 440627 w 2728606"/>
              <a:gd name="connsiteY0-72" fmla="*/ 0 h 918307"/>
              <a:gd name="connsiteX1-73" fmla="*/ 2728606 w 2728606"/>
              <a:gd name="connsiteY1-74" fmla="*/ 0 h 918307"/>
              <a:gd name="connsiteX2-75" fmla="*/ 2277343 w 2728606"/>
              <a:gd name="connsiteY2-76" fmla="*/ 902403 h 918307"/>
              <a:gd name="connsiteX3-77" fmla="*/ 0 w 2728606"/>
              <a:gd name="connsiteY3-78" fmla="*/ 918307 h 918307"/>
              <a:gd name="connsiteX4-79" fmla="*/ 440627 w 2728606"/>
              <a:gd name="connsiteY4-80" fmla="*/ 0 h 918307"/>
              <a:gd name="connsiteX0-81" fmla="*/ 440627 w 2728606"/>
              <a:gd name="connsiteY0-82" fmla="*/ 0 h 926257"/>
              <a:gd name="connsiteX1-83" fmla="*/ 2728606 w 2728606"/>
              <a:gd name="connsiteY1-84" fmla="*/ 0 h 926257"/>
              <a:gd name="connsiteX2-85" fmla="*/ 2086511 w 2728606"/>
              <a:gd name="connsiteY2-86" fmla="*/ 926257 h 926257"/>
              <a:gd name="connsiteX3-87" fmla="*/ 0 w 2728606"/>
              <a:gd name="connsiteY3-88" fmla="*/ 918307 h 926257"/>
              <a:gd name="connsiteX4-89" fmla="*/ 440627 w 2728606"/>
              <a:gd name="connsiteY4-90" fmla="*/ 0 h 926257"/>
              <a:gd name="connsiteX0-91" fmla="*/ 440627 w 2537774"/>
              <a:gd name="connsiteY0-92" fmla="*/ 7951 h 934208"/>
              <a:gd name="connsiteX1-93" fmla="*/ 2537774 w 2537774"/>
              <a:gd name="connsiteY1-94" fmla="*/ 0 h 934208"/>
              <a:gd name="connsiteX2-95" fmla="*/ 2086511 w 2537774"/>
              <a:gd name="connsiteY2-96" fmla="*/ 934208 h 934208"/>
              <a:gd name="connsiteX3-97" fmla="*/ 0 w 2537774"/>
              <a:gd name="connsiteY3-98" fmla="*/ 926258 h 934208"/>
              <a:gd name="connsiteX4-99" fmla="*/ 440627 w 2537774"/>
              <a:gd name="connsiteY4-100" fmla="*/ 7951 h 934208"/>
              <a:gd name="connsiteX0-101" fmla="*/ 440627 w 2593434"/>
              <a:gd name="connsiteY0-102" fmla="*/ 0 h 926257"/>
              <a:gd name="connsiteX1-103" fmla="*/ 2593434 w 2593434"/>
              <a:gd name="connsiteY1-104" fmla="*/ 0 h 926257"/>
              <a:gd name="connsiteX2-105" fmla="*/ 2086511 w 2593434"/>
              <a:gd name="connsiteY2-106" fmla="*/ 926257 h 926257"/>
              <a:gd name="connsiteX3-107" fmla="*/ 0 w 2593434"/>
              <a:gd name="connsiteY3-108" fmla="*/ 918307 h 926257"/>
              <a:gd name="connsiteX4-109" fmla="*/ 440627 w 2593434"/>
              <a:gd name="connsiteY4-110" fmla="*/ 0 h 926257"/>
              <a:gd name="connsiteX0-111" fmla="*/ 440627 w 2617288"/>
              <a:gd name="connsiteY0-112" fmla="*/ 15903 h 942160"/>
              <a:gd name="connsiteX1-113" fmla="*/ 2617288 w 2617288"/>
              <a:gd name="connsiteY1-114" fmla="*/ 0 h 942160"/>
              <a:gd name="connsiteX2-115" fmla="*/ 2086511 w 2617288"/>
              <a:gd name="connsiteY2-116" fmla="*/ 942160 h 942160"/>
              <a:gd name="connsiteX3-117" fmla="*/ 0 w 2617288"/>
              <a:gd name="connsiteY3-118" fmla="*/ 934210 h 942160"/>
              <a:gd name="connsiteX4-119" fmla="*/ 440627 w 2617288"/>
              <a:gd name="connsiteY4-120" fmla="*/ 15903 h 942160"/>
              <a:gd name="connsiteX0-121" fmla="*/ 464481 w 2617288"/>
              <a:gd name="connsiteY0-122" fmla="*/ 0 h 942160"/>
              <a:gd name="connsiteX1-123" fmla="*/ 2617288 w 2617288"/>
              <a:gd name="connsiteY1-124" fmla="*/ 0 h 942160"/>
              <a:gd name="connsiteX2-125" fmla="*/ 2086511 w 2617288"/>
              <a:gd name="connsiteY2-126" fmla="*/ 942160 h 942160"/>
              <a:gd name="connsiteX3-127" fmla="*/ 0 w 2617288"/>
              <a:gd name="connsiteY3-128" fmla="*/ 934210 h 942160"/>
              <a:gd name="connsiteX4-129" fmla="*/ 464481 w 2617288"/>
              <a:gd name="connsiteY4-130" fmla="*/ 0 h 942160"/>
              <a:gd name="connsiteX0-131" fmla="*/ 464481 w 2315139"/>
              <a:gd name="connsiteY0-132" fmla="*/ 7952 h 950112"/>
              <a:gd name="connsiteX1-133" fmla="*/ 2315139 w 2315139"/>
              <a:gd name="connsiteY1-134" fmla="*/ 0 h 950112"/>
              <a:gd name="connsiteX2-135" fmla="*/ 2086511 w 2315139"/>
              <a:gd name="connsiteY2-136" fmla="*/ 950112 h 950112"/>
              <a:gd name="connsiteX3-137" fmla="*/ 0 w 2315139"/>
              <a:gd name="connsiteY3-138" fmla="*/ 942162 h 950112"/>
              <a:gd name="connsiteX4-139" fmla="*/ 464481 w 2315139"/>
              <a:gd name="connsiteY4-140" fmla="*/ 7952 h 950112"/>
              <a:gd name="connsiteX0-141" fmla="*/ 464481 w 2315139"/>
              <a:gd name="connsiteY0-142" fmla="*/ 7952 h 942162"/>
              <a:gd name="connsiteX1-143" fmla="*/ 2315139 w 2315139"/>
              <a:gd name="connsiteY1-144" fmla="*/ 0 h 942162"/>
              <a:gd name="connsiteX2-145" fmla="*/ 1816167 w 2315139"/>
              <a:gd name="connsiteY2-146" fmla="*/ 942161 h 942162"/>
              <a:gd name="connsiteX3-147" fmla="*/ 0 w 2315139"/>
              <a:gd name="connsiteY3-148" fmla="*/ 942162 h 942162"/>
              <a:gd name="connsiteX4-149" fmla="*/ 464481 w 2315139"/>
              <a:gd name="connsiteY4-150" fmla="*/ 7952 h 9421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15139" h="942162">
                <a:moveTo>
                  <a:pt x="464481" y="7952"/>
                </a:moveTo>
                <a:lnTo>
                  <a:pt x="2315139" y="0"/>
                </a:lnTo>
                <a:lnTo>
                  <a:pt x="1816167" y="942161"/>
                </a:lnTo>
                <a:lnTo>
                  <a:pt x="0" y="942162"/>
                </a:lnTo>
                <a:lnTo>
                  <a:pt x="464481" y="7952"/>
                </a:lnTo>
                <a:close/>
              </a:path>
            </a:pathLst>
          </a:custGeom>
        </p:spPr>
        <p:txBody>
          <a:bodyPr anchor="ctr"/>
          <a:lstStyle>
            <a:lvl1pPr marL="0" indent="0" algn="thaiDist">
              <a:buNone/>
              <a:defRPr sz="1100">
                <a:solidFill>
                  <a:schemeClr val="tx1">
                    <a:lumMod val="50000"/>
                    <a:lumOff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    Click to edit Master text styles</a:t>
            </a:r>
            <a:endParaRPr lang="en-US" dirty="0"/>
          </a:p>
        </p:txBody>
      </p:sp>
      <p:sp>
        <p:nvSpPr>
          <p:cNvPr id="16" name="Text Placeholder 27"/>
          <p:cNvSpPr>
            <a:spLocks noGrp="1"/>
          </p:cNvSpPr>
          <p:nvPr>
            <p:ph type="body" sz="quarter" idx="21" hasCustomPrompt="1"/>
          </p:nvPr>
        </p:nvSpPr>
        <p:spPr>
          <a:xfrm>
            <a:off x="914400" y="800862"/>
            <a:ext cx="2133600" cy="457200"/>
          </a:xfrm>
          <a:prstGeom prst="rect">
            <a:avLst/>
          </a:prstGeom>
        </p:spPr>
        <p:txBody>
          <a:bodyPr/>
          <a:lstStyle>
            <a:lvl1pPr marL="0" indent="0" algn="l">
              <a:buNone/>
              <a:defRPr sz="2400" b="1" baseline="0">
                <a:solidFill>
                  <a:schemeClr val="bg1"/>
                </a:solidFill>
              </a:defRPr>
            </a:lvl1pPr>
          </a:lstStyle>
          <a:p>
            <a:r>
              <a:rPr lang="en-US" dirty="0"/>
              <a:t>PROJECTS 01</a:t>
            </a:r>
            <a:endParaRPr lang="en-US" sz="2000" dirty="0"/>
          </a:p>
        </p:txBody>
      </p:sp>
      <p:sp>
        <p:nvSpPr>
          <p:cNvPr id="17" name="Text Placeholder 27"/>
          <p:cNvSpPr>
            <a:spLocks noGrp="1"/>
          </p:cNvSpPr>
          <p:nvPr>
            <p:ph type="body" sz="quarter" idx="22" hasCustomPrompt="1"/>
          </p:nvPr>
        </p:nvSpPr>
        <p:spPr>
          <a:xfrm>
            <a:off x="1143000" y="590550"/>
            <a:ext cx="2057400" cy="457200"/>
          </a:xfrm>
          <a:prstGeom prst="rect">
            <a:avLst/>
          </a:prstGeom>
        </p:spPr>
        <p:txBody>
          <a:bodyPr/>
          <a:lstStyle>
            <a:lvl1pPr marL="0" indent="0" algn="l">
              <a:buNone/>
              <a:defRPr sz="1600" b="1" baseline="0">
                <a:solidFill>
                  <a:schemeClr val="bg1"/>
                </a:solidFill>
              </a:defRPr>
            </a:lvl1pPr>
          </a:lstStyle>
          <a:p>
            <a:pPr lvl="0"/>
            <a:r>
              <a:rPr lang="en-US" dirty="0"/>
              <a:t>OUR</a:t>
            </a:r>
            <a:endParaRPr lang="en-US" dirty="0"/>
          </a:p>
        </p:txBody>
      </p:sp>
      <p:sp>
        <p:nvSpPr>
          <p:cNvPr id="15" name="Slide Number Placeholder 5"/>
          <p:cNvSpPr>
            <a:spLocks noGrp="1"/>
          </p:cNvSpPr>
          <p:nvPr>
            <p:ph type="sldNum" sz="quarter" idx="4"/>
          </p:nvPr>
        </p:nvSpPr>
        <p:spPr>
          <a:xfrm>
            <a:off x="8156448" y="4646295"/>
            <a:ext cx="237744" cy="196850"/>
          </a:xfrm>
          <a:prstGeom prst="rect">
            <a:avLst/>
          </a:prstGeom>
        </p:spPr>
        <p:txBody>
          <a:bodyPr lIns="0" tIns="18288" rIns="0" bIns="18288"/>
          <a:lstStyle>
            <a:lvl1pPr algn="ctr">
              <a:defRPr sz="800" b="1" baseline="0">
                <a:solidFill>
                  <a:schemeClr val="bg1">
                    <a:lumMod val="50000"/>
                  </a:schemeClr>
                </a:solidFill>
                <a:latin typeface="Roboto" panose="02000000000000000000" pitchFamily="2" charset="0"/>
                <a:ea typeface="Roboto" panose="02000000000000000000" pitchFamily="2" charset="0"/>
              </a:defRPr>
            </a:lvl1pPr>
          </a:lstStyle>
          <a:p>
            <a:fld id="{0AA277DB-22BF-421D-A9E4-4650984A941D}" type="slidenum">
              <a:rPr lang="en-US" smtClean="0"/>
            </a:fld>
            <a:endParaRPr lang="en-US" dirty="0"/>
          </a:p>
        </p:txBody>
      </p:sp>
      <p:sp>
        <p:nvSpPr>
          <p:cNvPr id="12" name="Media Placeholder 2"/>
          <p:cNvSpPr>
            <a:spLocks noGrp="1"/>
          </p:cNvSpPr>
          <p:nvPr>
            <p:ph type="media" sz="quarter" idx="17" hasCustomPrompt="1"/>
          </p:nvPr>
        </p:nvSpPr>
        <p:spPr>
          <a:xfrm>
            <a:off x="2280709" y="-2961"/>
            <a:ext cx="6881953" cy="3498723"/>
          </a:xfrm>
          <a:custGeom>
            <a:avLst/>
            <a:gdLst>
              <a:gd name="connsiteX0" fmla="*/ 0 w 4590288"/>
              <a:gd name="connsiteY0" fmla="*/ 0 h 2889504"/>
              <a:gd name="connsiteX1" fmla="*/ 4590288 w 4590288"/>
              <a:gd name="connsiteY1" fmla="*/ 0 h 2889504"/>
              <a:gd name="connsiteX2" fmla="*/ 4590288 w 4590288"/>
              <a:gd name="connsiteY2" fmla="*/ 2889504 h 2889504"/>
              <a:gd name="connsiteX3" fmla="*/ 0 w 4590288"/>
              <a:gd name="connsiteY3" fmla="*/ 2889504 h 2889504"/>
              <a:gd name="connsiteX4" fmla="*/ 0 w 4590288"/>
              <a:gd name="connsiteY4" fmla="*/ 0 h 2889504"/>
              <a:gd name="connsiteX0-1" fmla="*/ 672860 w 4590288"/>
              <a:gd name="connsiteY0-2" fmla="*/ 0 h 2889504"/>
              <a:gd name="connsiteX1-3" fmla="*/ 4590288 w 4590288"/>
              <a:gd name="connsiteY1-4" fmla="*/ 0 h 2889504"/>
              <a:gd name="connsiteX2-5" fmla="*/ 4590288 w 4590288"/>
              <a:gd name="connsiteY2-6" fmla="*/ 2889504 h 2889504"/>
              <a:gd name="connsiteX3-7" fmla="*/ 0 w 4590288"/>
              <a:gd name="connsiteY3-8" fmla="*/ 2889504 h 2889504"/>
              <a:gd name="connsiteX4-9" fmla="*/ 672860 w 4590288"/>
              <a:gd name="connsiteY4-10" fmla="*/ 0 h 2889504"/>
              <a:gd name="connsiteX0-11" fmla="*/ 629728 w 4547156"/>
              <a:gd name="connsiteY0-12" fmla="*/ 0 h 2889504"/>
              <a:gd name="connsiteX1-13" fmla="*/ 4547156 w 4547156"/>
              <a:gd name="connsiteY1-14" fmla="*/ 0 h 2889504"/>
              <a:gd name="connsiteX2-15" fmla="*/ 4547156 w 4547156"/>
              <a:gd name="connsiteY2-16" fmla="*/ 2889504 h 2889504"/>
              <a:gd name="connsiteX3-17" fmla="*/ 0 w 4547156"/>
              <a:gd name="connsiteY3-18" fmla="*/ 2889504 h 2889504"/>
              <a:gd name="connsiteX4-19" fmla="*/ 629728 w 4547156"/>
              <a:gd name="connsiteY4-20" fmla="*/ 0 h 2889504"/>
              <a:gd name="connsiteX0-21" fmla="*/ 603849 w 4521277"/>
              <a:gd name="connsiteY0-22" fmla="*/ 0 h 2889504"/>
              <a:gd name="connsiteX1-23" fmla="*/ 4521277 w 4521277"/>
              <a:gd name="connsiteY1-24" fmla="*/ 0 h 2889504"/>
              <a:gd name="connsiteX2-25" fmla="*/ 4521277 w 4521277"/>
              <a:gd name="connsiteY2-26" fmla="*/ 2889504 h 2889504"/>
              <a:gd name="connsiteX3-27" fmla="*/ 0 w 4521277"/>
              <a:gd name="connsiteY3-28" fmla="*/ 2889504 h 2889504"/>
              <a:gd name="connsiteX4-29" fmla="*/ 603849 w 4521277"/>
              <a:gd name="connsiteY4-30" fmla="*/ 0 h 2889504"/>
              <a:gd name="connsiteX0-31" fmla="*/ 0 w 4734292"/>
              <a:gd name="connsiteY0-32" fmla="*/ 0 h 3681079"/>
              <a:gd name="connsiteX1-33" fmla="*/ 4734292 w 4734292"/>
              <a:gd name="connsiteY1-34" fmla="*/ 791575 h 3681079"/>
              <a:gd name="connsiteX2-35" fmla="*/ 4734292 w 4734292"/>
              <a:gd name="connsiteY2-36" fmla="*/ 3681079 h 3681079"/>
              <a:gd name="connsiteX3-37" fmla="*/ 213015 w 4734292"/>
              <a:gd name="connsiteY3-38" fmla="*/ 3681079 h 3681079"/>
              <a:gd name="connsiteX4-39" fmla="*/ 0 w 4734292"/>
              <a:gd name="connsiteY4-40" fmla="*/ 0 h 3681079"/>
              <a:gd name="connsiteX0-41" fmla="*/ 1079337 w 5813629"/>
              <a:gd name="connsiteY0-42" fmla="*/ 0 h 3681079"/>
              <a:gd name="connsiteX1-43" fmla="*/ 5813629 w 5813629"/>
              <a:gd name="connsiteY1-44" fmla="*/ 791575 h 3681079"/>
              <a:gd name="connsiteX2-45" fmla="*/ 5813629 w 5813629"/>
              <a:gd name="connsiteY2-46" fmla="*/ 3681079 h 3681079"/>
              <a:gd name="connsiteX3-47" fmla="*/ 0 w 5813629"/>
              <a:gd name="connsiteY3-48" fmla="*/ 3462714 h 3681079"/>
              <a:gd name="connsiteX4-49" fmla="*/ 1079337 w 5813629"/>
              <a:gd name="connsiteY4-50" fmla="*/ 0 h 3681079"/>
              <a:gd name="connsiteX0-51" fmla="*/ 1079337 w 5813629"/>
              <a:gd name="connsiteY0-52" fmla="*/ 27296 h 3708375"/>
              <a:gd name="connsiteX1-53" fmla="*/ 4155517 w 5813629"/>
              <a:gd name="connsiteY1-54" fmla="*/ 0 h 3708375"/>
              <a:gd name="connsiteX2-55" fmla="*/ 5813629 w 5813629"/>
              <a:gd name="connsiteY2-56" fmla="*/ 3708375 h 3708375"/>
              <a:gd name="connsiteX3-57" fmla="*/ 0 w 5813629"/>
              <a:gd name="connsiteY3-58" fmla="*/ 3490010 h 3708375"/>
              <a:gd name="connsiteX4-59" fmla="*/ 1079337 w 5813629"/>
              <a:gd name="connsiteY4-60" fmla="*/ 27296 h 3708375"/>
              <a:gd name="connsiteX0-61" fmla="*/ 1079337 w 4155517"/>
              <a:gd name="connsiteY0-62" fmla="*/ 27296 h 3490010"/>
              <a:gd name="connsiteX1-63" fmla="*/ 4155517 w 4155517"/>
              <a:gd name="connsiteY1-64" fmla="*/ 0 h 3490010"/>
              <a:gd name="connsiteX2-65" fmla="*/ 3789757 w 4155517"/>
              <a:gd name="connsiteY2-66" fmla="*/ 2411830 h 3490010"/>
              <a:gd name="connsiteX3-67" fmla="*/ 0 w 4155517"/>
              <a:gd name="connsiteY3-68" fmla="*/ 3490010 h 3490010"/>
              <a:gd name="connsiteX4-69" fmla="*/ 1079337 w 4155517"/>
              <a:gd name="connsiteY4-70" fmla="*/ 27296 h 3490010"/>
              <a:gd name="connsiteX0-71" fmla="*/ 1079337 w 4691965"/>
              <a:gd name="connsiteY0-72" fmla="*/ 27296 h 3490010"/>
              <a:gd name="connsiteX1-73" fmla="*/ 4155517 w 4691965"/>
              <a:gd name="connsiteY1-74" fmla="*/ 0 h 3490010"/>
              <a:gd name="connsiteX2-75" fmla="*/ 4691965 w 4691965"/>
              <a:gd name="connsiteY2-76" fmla="*/ 3066927 h 3490010"/>
              <a:gd name="connsiteX3-77" fmla="*/ 0 w 4691965"/>
              <a:gd name="connsiteY3-78" fmla="*/ 3490010 h 3490010"/>
              <a:gd name="connsiteX4-79" fmla="*/ 1079337 w 4691965"/>
              <a:gd name="connsiteY4-80" fmla="*/ 27296 h 3490010"/>
              <a:gd name="connsiteX0-81" fmla="*/ 1079337 w 5167453"/>
              <a:gd name="connsiteY0-82" fmla="*/ 27296 h 5796496"/>
              <a:gd name="connsiteX1-83" fmla="*/ 4155517 w 5167453"/>
              <a:gd name="connsiteY1-84" fmla="*/ 0 h 5796496"/>
              <a:gd name="connsiteX2-85" fmla="*/ 5167453 w 5167453"/>
              <a:gd name="connsiteY2-86" fmla="*/ 5796496 h 5796496"/>
              <a:gd name="connsiteX3-87" fmla="*/ 0 w 5167453"/>
              <a:gd name="connsiteY3-88" fmla="*/ 3490010 h 5796496"/>
              <a:gd name="connsiteX4-89" fmla="*/ 1079337 w 5167453"/>
              <a:gd name="connsiteY4-90" fmla="*/ 27296 h 5796496"/>
              <a:gd name="connsiteX0-91" fmla="*/ 1079337 w 5167453"/>
              <a:gd name="connsiteY0-92" fmla="*/ 27296 h 5796496"/>
              <a:gd name="connsiteX1-93" fmla="*/ 4155517 w 5167453"/>
              <a:gd name="connsiteY1-94" fmla="*/ 0 h 5796496"/>
              <a:gd name="connsiteX2-95" fmla="*/ 5167453 w 5167453"/>
              <a:gd name="connsiteY2-96" fmla="*/ 5796496 h 5796496"/>
              <a:gd name="connsiteX3-97" fmla="*/ 0 w 5167453"/>
              <a:gd name="connsiteY3-98" fmla="*/ 3490010 h 5796496"/>
              <a:gd name="connsiteX4-99" fmla="*/ 1079337 w 5167453"/>
              <a:gd name="connsiteY4-100" fmla="*/ 27296 h 5796496"/>
              <a:gd name="connsiteX0-101" fmla="*/ 1079337 w 5167453"/>
              <a:gd name="connsiteY0-102" fmla="*/ 27296 h 5796496"/>
              <a:gd name="connsiteX1-103" fmla="*/ 4155517 w 5167453"/>
              <a:gd name="connsiteY1-104" fmla="*/ 0 h 5796496"/>
              <a:gd name="connsiteX2-105" fmla="*/ 5167453 w 5167453"/>
              <a:gd name="connsiteY2-106" fmla="*/ 5796496 h 5796496"/>
              <a:gd name="connsiteX3-107" fmla="*/ 0 w 5167453"/>
              <a:gd name="connsiteY3-108" fmla="*/ 5482596 h 5796496"/>
              <a:gd name="connsiteX4-109" fmla="*/ 1079337 w 5167453"/>
              <a:gd name="connsiteY4-110" fmla="*/ 27296 h 5796496"/>
              <a:gd name="connsiteX0-111" fmla="*/ 1823049 w 5911165"/>
              <a:gd name="connsiteY0-112" fmla="*/ 27296 h 5796497"/>
              <a:gd name="connsiteX1-113" fmla="*/ 4899229 w 5911165"/>
              <a:gd name="connsiteY1-114" fmla="*/ 0 h 5796497"/>
              <a:gd name="connsiteX2-115" fmla="*/ 5911165 w 5911165"/>
              <a:gd name="connsiteY2-116" fmla="*/ 5796496 h 5796497"/>
              <a:gd name="connsiteX3-117" fmla="*/ 0 w 5911165"/>
              <a:gd name="connsiteY3-118" fmla="*/ 5796497 h 5796497"/>
              <a:gd name="connsiteX4-119" fmla="*/ 1823049 w 5911165"/>
              <a:gd name="connsiteY4-120" fmla="*/ 27296 h 5796497"/>
              <a:gd name="connsiteX0-121" fmla="*/ 1823049 w 5911165"/>
              <a:gd name="connsiteY0-122" fmla="*/ 0 h 5796497"/>
              <a:gd name="connsiteX1-123" fmla="*/ 4899229 w 5911165"/>
              <a:gd name="connsiteY1-124" fmla="*/ 0 h 5796497"/>
              <a:gd name="connsiteX2-125" fmla="*/ 5911165 w 5911165"/>
              <a:gd name="connsiteY2-126" fmla="*/ 5796496 h 5796497"/>
              <a:gd name="connsiteX3-127" fmla="*/ 0 w 5911165"/>
              <a:gd name="connsiteY3-128" fmla="*/ 5796497 h 5796497"/>
              <a:gd name="connsiteX4-129" fmla="*/ 1823049 w 5911165"/>
              <a:gd name="connsiteY4-130" fmla="*/ 0 h 5796497"/>
              <a:gd name="connsiteX0-131" fmla="*/ 0 w 6550900"/>
              <a:gd name="connsiteY0-132" fmla="*/ 668744 h 5796497"/>
              <a:gd name="connsiteX1-133" fmla="*/ 5538964 w 6550900"/>
              <a:gd name="connsiteY1-134" fmla="*/ 0 h 5796497"/>
              <a:gd name="connsiteX2-135" fmla="*/ 6550900 w 6550900"/>
              <a:gd name="connsiteY2-136" fmla="*/ 5796496 h 5796497"/>
              <a:gd name="connsiteX3-137" fmla="*/ 639735 w 6550900"/>
              <a:gd name="connsiteY3-138" fmla="*/ 5796497 h 5796497"/>
              <a:gd name="connsiteX4-139" fmla="*/ 0 w 6550900"/>
              <a:gd name="connsiteY4-140" fmla="*/ 668744 h 5796497"/>
              <a:gd name="connsiteX0-141" fmla="*/ 0 w 6550900"/>
              <a:gd name="connsiteY0-142" fmla="*/ 668744 h 5796496"/>
              <a:gd name="connsiteX1-143" fmla="*/ 5538964 w 6550900"/>
              <a:gd name="connsiteY1-144" fmla="*/ 0 h 5796496"/>
              <a:gd name="connsiteX2-145" fmla="*/ 6550900 w 6550900"/>
              <a:gd name="connsiteY2-146" fmla="*/ 5796496 h 5796496"/>
              <a:gd name="connsiteX3-147" fmla="*/ 5751 w 6550900"/>
              <a:gd name="connsiteY3-148" fmla="*/ 5114105 h 5796496"/>
              <a:gd name="connsiteX4-149" fmla="*/ 0 w 6550900"/>
              <a:gd name="connsiteY4-150" fmla="*/ 668744 h 5796496"/>
              <a:gd name="connsiteX0-151" fmla="*/ 0 w 6550900"/>
              <a:gd name="connsiteY0-152" fmla="*/ 0 h 5127752"/>
              <a:gd name="connsiteX1-153" fmla="*/ 4356340 w 6550900"/>
              <a:gd name="connsiteY1-154" fmla="*/ 1746925 h 5127752"/>
              <a:gd name="connsiteX2-155" fmla="*/ 6550900 w 6550900"/>
              <a:gd name="connsiteY2-156" fmla="*/ 5127752 h 5127752"/>
              <a:gd name="connsiteX3-157" fmla="*/ 5751 w 6550900"/>
              <a:gd name="connsiteY3-158" fmla="*/ 4445361 h 5127752"/>
              <a:gd name="connsiteX4-159" fmla="*/ 0 w 6550900"/>
              <a:gd name="connsiteY4-160" fmla="*/ 0 h 5127752"/>
              <a:gd name="connsiteX0-161" fmla="*/ 0 w 6550900"/>
              <a:gd name="connsiteY0-162" fmla="*/ 0 h 5127752"/>
              <a:gd name="connsiteX1-163" fmla="*/ 3259060 w 6550900"/>
              <a:gd name="connsiteY1-164" fmla="*/ 1 h 5127752"/>
              <a:gd name="connsiteX2-165" fmla="*/ 6550900 w 6550900"/>
              <a:gd name="connsiteY2-166" fmla="*/ 5127752 h 5127752"/>
              <a:gd name="connsiteX3-167" fmla="*/ 5751 w 6550900"/>
              <a:gd name="connsiteY3-168" fmla="*/ 4445361 h 5127752"/>
              <a:gd name="connsiteX4-169" fmla="*/ 0 w 6550900"/>
              <a:gd name="connsiteY4-170" fmla="*/ 0 h 5127752"/>
              <a:gd name="connsiteX0-171" fmla="*/ 0 w 6270484"/>
              <a:gd name="connsiteY0-172" fmla="*/ 0 h 4445361"/>
              <a:gd name="connsiteX1-173" fmla="*/ 3259060 w 6270484"/>
              <a:gd name="connsiteY1-174" fmla="*/ 1 h 4445361"/>
              <a:gd name="connsiteX2-175" fmla="*/ 6270484 w 6270484"/>
              <a:gd name="connsiteY2-176" fmla="*/ 4445360 h 4445361"/>
              <a:gd name="connsiteX3-177" fmla="*/ 5751 w 6270484"/>
              <a:gd name="connsiteY3-178" fmla="*/ 4445361 h 4445361"/>
              <a:gd name="connsiteX4-179" fmla="*/ 0 w 6270484"/>
              <a:gd name="connsiteY4-180" fmla="*/ 0 h 4445361"/>
              <a:gd name="connsiteX0-181" fmla="*/ 3430869 w 6264733"/>
              <a:gd name="connsiteY0-182" fmla="*/ 0 h 5068044"/>
              <a:gd name="connsiteX1-183" fmla="*/ 3253309 w 6264733"/>
              <a:gd name="connsiteY1-184" fmla="*/ 622684 h 5068044"/>
              <a:gd name="connsiteX2-185" fmla="*/ 6264733 w 6264733"/>
              <a:gd name="connsiteY2-186" fmla="*/ 5068043 h 5068044"/>
              <a:gd name="connsiteX3-187" fmla="*/ 0 w 6264733"/>
              <a:gd name="connsiteY3-188" fmla="*/ 5068044 h 5068044"/>
              <a:gd name="connsiteX4-189" fmla="*/ 3430869 w 6264733"/>
              <a:gd name="connsiteY4-190" fmla="*/ 0 h 5068044"/>
              <a:gd name="connsiteX0-191" fmla="*/ 3430869 w 8526349"/>
              <a:gd name="connsiteY0-192" fmla="*/ 0 h 5068044"/>
              <a:gd name="connsiteX1-193" fmla="*/ 8526349 w 8526349"/>
              <a:gd name="connsiteY1-194" fmla="*/ 17061 h 5068044"/>
              <a:gd name="connsiteX2-195" fmla="*/ 6264733 w 8526349"/>
              <a:gd name="connsiteY2-196" fmla="*/ 5068043 h 5068044"/>
              <a:gd name="connsiteX3-197" fmla="*/ 0 w 8526349"/>
              <a:gd name="connsiteY3-198" fmla="*/ 5068044 h 5068044"/>
              <a:gd name="connsiteX4-199" fmla="*/ 3430869 w 8526349"/>
              <a:gd name="connsiteY4-200" fmla="*/ 0 h 5068044"/>
              <a:gd name="connsiteX0-201" fmla="*/ 3430869 w 8558353"/>
              <a:gd name="connsiteY0-202" fmla="*/ 0 h 5068044"/>
              <a:gd name="connsiteX1-203" fmla="*/ 8526349 w 8558353"/>
              <a:gd name="connsiteY1-204" fmla="*/ 17061 h 5068044"/>
              <a:gd name="connsiteX2-205" fmla="*/ 8558353 w 8558353"/>
              <a:gd name="connsiteY2-206" fmla="*/ 3933566 h 5068044"/>
              <a:gd name="connsiteX3-207" fmla="*/ 0 w 8558353"/>
              <a:gd name="connsiteY3-208" fmla="*/ 5068044 h 5068044"/>
              <a:gd name="connsiteX4-209" fmla="*/ 3430869 w 8558353"/>
              <a:gd name="connsiteY4-210" fmla="*/ 0 h 5068044"/>
              <a:gd name="connsiteX0-211" fmla="*/ 32349 w 5159833"/>
              <a:gd name="connsiteY0-212" fmla="*/ 0 h 3933566"/>
              <a:gd name="connsiteX1-213" fmla="*/ 5127829 w 5159833"/>
              <a:gd name="connsiteY1-214" fmla="*/ 17061 h 3933566"/>
              <a:gd name="connsiteX2-215" fmla="*/ 5159833 w 5159833"/>
              <a:gd name="connsiteY2-216" fmla="*/ 3933566 h 3933566"/>
              <a:gd name="connsiteX3-217" fmla="*/ 0 w 5159833"/>
              <a:gd name="connsiteY3-218" fmla="*/ 3686199 h 3933566"/>
              <a:gd name="connsiteX4-219" fmla="*/ 32349 w 5159833"/>
              <a:gd name="connsiteY4-220" fmla="*/ 0 h 3933566"/>
              <a:gd name="connsiteX0-221" fmla="*/ 1754469 w 6881953"/>
              <a:gd name="connsiteY0-222" fmla="*/ 0 h 3933566"/>
              <a:gd name="connsiteX1-223" fmla="*/ 6849949 w 6881953"/>
              <a:gd name="connsiteY1-224" fmla="*/ 17061 h 3933566"/>
              <a:gd name="connsiteX2-225" fmla="*/ 6881953 w 6881953"/>
              <a:gd name="connsiteY2-226" fmla="*/ 3933566 h 3933566"/>
              <a:gd name="connsiteX3-227" fmla="*/ 0 w 6881953"/>
              <a:gd name="connsiteY3-228" fmla="*/ 3933566 h 3933566"/>
              <a:gd name="connsiteX4-229" fmla="*/ 1754469 w 6881953"/>
              <a:gd name="connsiteY4-230" fmla="*/ 0 h 3933566"/>
              <a:gd name="connsiteX0-231" fmla="*/ 1762089 w 6881953"/>
              <a:gd name="connsiteY0-232" fmla="*/ 0 h 3916506"/>
              <a:gd name="connsiteX1-233" fmla="*/ 6849949 w 6881953"/>
              <a:gd name="connsiteY1-234" fmla="*/ 1 h 3916506"/>
              <a:gd name="connsiteX2-235" fmla="*/ 6881953 w 6881953"/>
              <a:gd name="connsiteY2-236" fmla="*/ 3916506 h 3916506"/>
              <a:gd name="connsiteX3-237" fmla="*/ 0 w 6881953"/>
              <a:gd name="connsiteY3-238" fmla="*/ 3916506 h 3916506"/>
              <a:gd name="connsiteX4-239" fmla="*/ 1762089 w 6881953"/>
              <a:gd name="connsiteY4-240" fmla="*/ 0 h 3916506"/>
              <a:gd name="connsiteX0-241" fmla="*/ 1762089 w 6881953"/>
              <a:gd name="connsiteY0-242" fmla="*/ 0 h 3916506"/>
              <a:gd name="connsiteX1-243" fmla="*/ 6849949 w 6881953"/>
              <a:gd name="connsiteY1-244" fmla="*/ 1 h 3916506"/>
              <a:gd name="connsiteX2-245" fmla="*/ 6881953 w 6881953"/>
              <a:gd name="connsiteY2-246" fmla="*/ 3916506 h 3916506"/>
              <a:gd name="connsiteX3-247" fmla="*/ 0 w 6881953"/>
              <a:gd name="connsiteY3-248" fmla="*/ 3916506 h 3916506"/>
              <a:gd name="connsiteX4-249" fmla="*/ 1762089 w 6881953"/>
              <a:gd name="connsiteY4-250" fmla="*/ 0 h 391650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81953" h="3916506">
                <a:moveTo>
                  <a:pt x="1762089" y="0"/>
                </a:moveTo>
                <a:lnTo>
                  <a:pt x="6849949" y="1"/>
                </a:lnTo>
                <a:lnTo>
                  <a:pt x="6881953" y="3916506"/>
                </a:lnTo>
                <a:lnTo>
                  <a:pt x="0" y="3916506"/>
                </a:lnTo>
                <a:lnTo>
                  <a:pt x="1762089" y="0"/>
                </a:lnTo>
                <a:close/>
              </a:path>
            </a:pathLst>
          </a:custGeom>
          <a:solidFill>
            <a:schemeClr val="bg1">
              <a:lumMod val="65000"/>
            </a:schemeClr>
          </a:solidFill>
        </p:spPr>
        <p:txBody>
          <a:bodyPr/>
          <a:lstStyle>
            <a:lvl1pPr marL="2006600" indent="-177800" algn="r">
              <a:tabLst>
                <a:tab pos="2006600" algn="l"/>
              </a:tabLst>
              <a:defRPr sz="1200" baseline="0"/>
            </a:lvl1pPr>
          </a:lstStyle>
          <a:p>
            <a:r>
              <a:rPr lang="en-US" dirty="0"/>
              <a:t>Media</a:t>
            </a:r>
            <a:endParaRPr lang="en-US" dirty="0"/>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6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wipe(left)">
                                      <p:cBhvr>
                                        <p:cTn id="11" dur="750"/>
                                        <p:tgtEl>
                                          <p:spTgt spid="17">
                                            <p:txEl>
                                              <p:pRg st="0" end="0"/>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wipe(left)">
                                      <p:cBhvr>
                                        <p:cTn id="15" dur="750"/>
                                        <p:tgtEl>
                                          <p:spTgt spid="16">
                                            <p:txEl>
                                              <p:pRg st="0" end="0"/>
                                            </p:txEl>
                                          </p:spTgt>
                                        </p:tgtEl>
                                      </p:cBhvr>
                                    </p:animEffect>
                                  </p:childTnLst>
                                </p:cTn>
                              </p:par>
                            </p:childTnLst>
                          </p:cTn>
                        </p:par>
                        <p:par>
                          <p:cTn id="16" fill="hold">
                            <p:stCondLst>
                              <p:cond delay="3000"/>
                            </p:stCondLst>
                            <p:childTnLst>
                              <p:par>
                                <p:cTn id="17" presetID="22" presetClass="entr" presetSubtype="4" fill="hold" grpId="0" nodeType="afterEffect">
                                  <p:stCondLst>
                                    <p:cond delay="750"/>
                                  </p:stCondLst>
                                  <p:childTnLst>
                                    <p:set>
                                      <p:cBhvr>
                                        <p:cTn id="18" dur="1" fill="hold">
                                          <p:stCondLst>
                                            <p:cond delay="0"/>
                                          </p:stCondLst>
                                        </p:cTn>
                                        <p:tgtEl>
                                          <p:spTgt spid="10"/>
                                        </p:tgtEl>
                                        <p:attrNameLst>
                                          <p:attrName>style.visibility</p:attrName>
                                        </p:attrNameLst>
                                      </p:cBhvr>
                                      <p:to>
                                        <p:strVal val="visible"/>
                                      </p:to>
                                    </p:set>
                                    <p:animEffect transition="in" filter="wipe(down)">
                                      <p:cBhvr>
                                        <p:cTn id="19" dur="500"/>
                                        <p:tgtEl>
                                          <p:spTgt spid="10"/>
                                        </p:tgtEl>
                                      </p:cBhvr>
                                    </p:animEffect>
                                  </p:childTnLst>
                                </p:cTn>
                              </p:par>
                              <p:par>
                                <p:cTn id="20" presetID="22" presetClass="entr" presetSubtype="1" fill="hold" grpId="0" nodeType="withEffect">
                                  <p:stCondLst>
                                    <p:cond delay="1000"/>
                                  </p:stCondLst>
                                  <p:childTnLst>
                                    <p:set>
                                      <p:cBhvr>
                                        <p:cTn id="21" dur="1" fill="hold">
                                          <p:stCondLst>
                                            <p:cond delay="0"/>
                                          </p:stCondLst>
                                        </p:cTn>
                                        <p:tgtEl>
                                          <p:spTgt spid="9"/>
                                        </p:tgtEl>
                                        <p:attrNameLst>
                                          <p:attrName>style.visibility</p:attrName>
                                        </p:attrNameLst>
                                      </p:cBhvr>
                                      <p:to>
                                        <p:strVal val="visible"/>
                                      </p:to>
                                    </p:set>
                                    <p:animEffect transition="in" filter="wipe(up)">
                                      <p:cBhvr>
                                        <p:cTn id="22" dur="500"/>
                                        <p:tgtEl>
                                          <p:spTgt spid="9"/>
                                        </p:tgtEl>
                                      </p:cBhvr>
                                    </p:animEffect>
                                  </p:childTnLst>
                                </p:cTn>
                              </p:par>
                              <p:par>
                                <p:cTn id="23" presetID="22" presetClass="entr" presetSubtype="4" fill="hold" grpId="0" nodeType="withEffect">
                                  <p:stCondLst>
                                    <p:cond delay="1250"/>
                                  </p:stCondLst>
                                  <p:childTnLst>
                                    <p:set>
                                      <p:cBhvr>
                                        <p:cTn id="24" dur="1" fill="hold">
                                          <p:stCondLst>
                                            <p:cond delay="0"/>
                                          </p:stCondLst>
                                        </p:cTn>
                                        <p:tgtEl>
                                          <p:spTgt spid="8"/>
                                        </p:tgtEl>
                                        <p:attrNameLst>
                                          <p:attrName>style.visibility</p:attrName>
                                        </p:attrNameLst>
                                      </p:cBhvr>
                                      <p:to>
                                        <p:strVal val="visible"/>
                                      </p:to>
                                    </p:set>
                                    <p:animEffect transition="in" filter="wipe(down)">
                                      <p:cBhvr>
                                        <p:cTn id="25" dur="500"/>
                                        <p:tgtEl>
                                          <p:spTgt spid="8"/>
                                        </p:tgtEl>
                                      </p:cBhvr>
                                    </p:animEffect>
                                  </p:childTnLst>
                                </p:cTn>
                              </p:par>
                            </p:childTnLst>
                          </p:cTn>
                        </p:par>
                        <p:par>
                          <p:cTn id="26" fill="hold">
                            <p:stCondLst>
                              <p:cond delay="4250"/>
                            </p:stCondLst>
                            <p:childTnLst>
                              <p:par>
                                <p:cTn id="27" presetID="22" presetClass="entr" presetSubtype="2" fill="hold" grpId="0" nodeType="afterEffect">
                                  <p:stCondLst>
                                    <p:cond delay="0"/>
                                  </p:stCondLst>
                                  <p:childTnLst>
                                    <p:set>
                                      <p:cBhvr>
                                        <p:cTn id="28" dur="1" fill="hold">
                                          <p:stCondLst>
                                            <p:cond delay="0"/>
                                          </p:stCondLst>
                                        </p:cTn>
                                        <p:tgtEl>
                                          <p:spTgt spid="13"/>
                                        </p:tgtEl>
                                        <p:attrNameLst>
                                          <p:attrName>style.visibility</p:attrName>
                                        </p:attrNameLst>
                                      </p:cBhvr>
                                      <p:to>
                                        <p:strVal val="visible"/>
                                      </p:to>
                                    </p:set>
                                    <p:animEffect transition="in" filter="wipe(right)">
                                      <p:cBhvr>
                                        <p:cTn id="29" dur="500"/>
                                        <p:tgtEl>
                                          <p:spTgt spid="13"/>
                                        </p:tgtEl>
                                      </p:cBhvr>
                                    </p:animEffect>
                                  </p:childTnLst>
                                </p:cTn>
                              </p:par>
                            </p:childTnLst>
                          </p:cTn>
                        </p:par>
                        <p:par>
                          <p:cTn id="30" fill="hold">
                            <p:stCondLst>
                              <p:cond delay="4750"/>
                            </p:stCondLst>
                            <p:childTnLst>
                              <p:par>
                                <p:cTn id="31" presetID="22" presetClass="entr" presetSubtype="8" fill="hold" grpId="0" nodeType="afterEffect">
                                  <p:stCondLst>
                                    <p:cond delay="0"/>
                                  </p:stCondLst>
                                  <p:childTnLst>
                                    <p:set>
                                      <p:cBhvr>
                                        <p:cTn id="32" dur="1" fill="hold">
                                          <p:stCondLst>
                                            <p:cond delay="0"/>
                                          </p:stCondLst>
                                        </p:cTn>
                                        <p:tgtEl>
                                          <p:spTgt spid="14">
                                            <p:txEl>
                                              <p:pRg st="0" end="0"/>
                                            </p:txEl>
                                          </p:spTgt>
                                        </p:tgtEl>
                                        <p:attrNameLst>
                                          <p:attrName>style.visibility</p:attrName>
                                        </p:attrNameLst>
                                      </p:cBhvr>
                                      <p:to>
                                        <p:strVal val="visible"/>
                                      </p:to>
                                    </p:set>
                                    <p:animEffect transition="in" filter="wipe(left)">
                                      <p:cBhvr>
                                        <p:cTn id="33" dur="500"/>
                                        <p:tgtEl>
                                          <p:spTgt spid="14">
                                            <p:txEl>
                                              <p:pRg st="0" end="0"/>
                                            </p:txEl>
                                          </p:spTgt>
                                        </p:tgtEl>
                                      </p:cBhvr>
                                    </p:animEffect>
                                  </p:childTnLst>
                                </p:cTn>
                              </p:par>
                            </p:childTnLst>
                          </p:cTn>
                        </p:par>
                        <p:par>
                          <p:cTn id="34" fill="hold">
                            <p:stCondLst>
                              <p:cond delay="5250"/>
                            </p:stCondLst>
                            <p:childTnLst>
                              <p:par>
                                <p:cTn id="35" presetID="22" presetClass="entr" presetSubtype="2" fill="hold" grpId="0" nodeType="afterEffect">
                                  <p:stCondLst>
                                    <p:cond delay="0"/>
                                  </p:stCondLst>
                                  <p:childTnLst>
                                    <p:set>
                                      <p:cBhvr>
                                        <p:cTn id="36" dur="1" fill="hold">
                                          <p:stCondLst>
                                            <p:cond delay="0"/>
                                          </p:stCondLst>
                                        </p:cTn>
                                        <p:tgtEl>
                                          <p:spTgt spid="12"/>
                                        </p:tgtEl>
                                        <p:attrNameLst>
                                          <p:attrName>style.visibility</p:attrName>
                                        </p:attrNameLst>
                                      </p:cBhvr>
                                      <p:to>
                                        <p:strVal val="visible"/>
                                      </p:to>
                                    </p:set>
                                    <p:animEffect transition="in" filter="wipe(right)">
                                      <p:cBhvr>
                                        <p:cTn id="37" dur="7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9" grpId="0" animBg="1"/>
      <p:bldP spid="10" grpId="0" animBg="1"/>
      <p:bldP spid="13" grpId="0" animBg="1"/>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750"/>
                        <p:tgtEl>
                          <p:spTgt spid="16"/>
                        </p:tgtEl>
                      </p:cBhvr>
                    </p:animEffect>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750"/>
                        <p:tgtEl>
                          <p:spTgt spid="17"/>
                        </p:tgtEl>
                      </p:cBhvr>
                    </p:animEffect>
                  </p:childTnLst>
                </p:cTn>
              </p:par>
            </p:tnLst>
          </p:tmpl>
        </p:tmplLst>
      </p:bldP>
      <p:bldP spid="12"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Our project 01">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a:off x="2262249" y="-45"/>
            <a:ext cx="6881750" cy="3493008"/>
          </a:xfrm>
          <a:custGeom>
            <a:avLst/>
            <a:gdLst>
              <a:gd name="connsiteX0" fmla="*/ 0 w 5029200"/>
              <a:gd name="connsiteY0" fmla="*/ 0 h 3498850"/>
              <a:gd name="connsiteX1" fmla="*/ 5029200 w 5029200"/>
              <a:gd name="connsiteY1" fmla="*/ 0 h 3498850"/>
              <a:gd name="connsiteX2" fmla="*/ 5029200 w 5029200"/>
              <a:gd name="connsiteY2" fmla="*/ 3498850 h 3498850"/>
              <a:gd name="connsiteX3" fmla="*/ 0 w 5029200"/>
              <a:gd name="connsiteY3" fmla="*/ 3498850 h 3498850"/>
              <a:gd name="connsiteX4" fmla="*/ 0 w 5029200"/>
              <a:gd name="connsiteY4" fmla="*/ 0 h 3498850"/>
              <a:gd name="connsiteX0-1" fmla="*/ 0 w 5124203"/>
              <a:gd name="connsiteY0-2" fmla="*/ 0 h 3510726"/>
              <a:gd name="connsiteX1-3" fmla="*/ 5124203 w 5124203"/>
              <a:gd name="connsiteY1-4" fmla="*/ 11876 h 3510726"/>
              <a:gd name="connsiteX2-5" fmla="*/ 5124203 w 5124203"/>
              <a:gd name="connsiteY2-6" fmla="*/ 3510726 h 3510726"/>
              <a:gd name="connsiteX3-7" fmla="*/ 95003 w 5124203"/>
              <a:gd name="connsiteY3-8" fmla="*/ 3510726 h 3510726"/>
              <a:gd name="connsiteX4-9" fmla="*/ 0 w 5124203"/>
              <a:gd name="connsiteY4-10" fmla="*/ 0 h 3510726"/>
              <a:gd name="connsiteX0-11" fmla="*/ 0 w 5100452"/>
              <a:gd name="connsiteY0-12" fmla="*/ 11874 h 3498850"/>
              <a:gd name="connsiteX1-13" fmla="*/ 5100452 w 5100452"/>
              <a:gd name="connsiteY1-14" fmla="*/ 0 h 3498850"/>
              <a:gd name="connsiteX2-15" fmla="*/ 5100452 w 5100452"/>
              <a:gd name="connsiteY2-16" fmla="*/ 3498850 h 3498850"/>
              <a:gd name="connsiteX3-17" fmla="*/ 71252 w 5100452"/>
              <a:gd name="connsiteY3-18" fmla="*/ 3498850 h 3498850"/>
              <a:gd name="connsiteX4-19" fmla="*/ 0 w 5100452"/>
              <a:gd name="connsiteY4-20" fmla="*/ 11874 h 3498850"/>
              <a:gd name="connsiteX0-21" fmla="*/ 1769423 w 6869875"/>
              <a:gd name="connsiteY0-22" fmla="*/ 11874 h 3498850"/>
              <a:gd name="connsiteX1-23" fmla="*/ 6869875 w 6869875"/>
              <a:gd name="connsiteY1-24" fmla="*/ 0 h 3498850"/>
              <a:gd name="connsiteX2-25" fmla="*/ 6869875 w 6869875"/>
              <a:gd name="connsiteY2-26" fmla="*/ 3498850 h 3498850"/>
              <a:gd name="connsiteX3-27" fmla="*/ 0 w 6869875"/>
              <a:gd name="connsiteY3-28" fmla="*/ 3498850 h 3498850"/>
              <a:gd name="connsiteX4-29" fmla="*/ 1769423 w 6869875"/>
              <a:gd name="connsiteY4-30" fmla="*/ 11874 h 3498850"/>
              <a:gd name="connsiteX0-31" fmla="*/ 1781298 w 6881750"/>
              <a:gd name="connsiteY0-32" fmla="*/ 11874 h 3498850"/>
              <a:gd name="connsiteX1-33" fmla="*/ 6881750 w 6881750"/>
              <a:gd name="connsiteY1-34" fmla="*/ 0 h 3498850"/>
              <a:gd name="connsiteX2-35" fmla="*/ 6881750 w 6881750"/>
              <a:gd name="connsiteY2-36" fmla="*/ 3498850 h 3498850"/>
              <a:gd name="connsiteX3-37" fmla="*/ 0 w 6881750"/>
              <a:gd name="connsiteY3-38" fmla="*/ 3498850 h 3498850"/>
              <a:gd name="connsiteX4-39" fmla="*/ 1781298 w 6881750"/>
              <a:gd name="connsiteY4-40" fmla="*/ 11874 h 3498850"/>
              <a:gd name="connsiteX0-41" fmla="*/ 1781298 w 6881750"/>
              <a:gd name="connsiteY0-42" fmla="*/ 0 h 3498895"/>
              <a:gd name="connsiteX1-43" fmla="*/ 6881750 w 6881750"/>
              <a:gd name="connsiteY1-44" fmla="*/ 45 h 3498895"/>
              <a:gd name="connsiteX2-45" fmla="*/ 6881750 w 6881750"/>
              <a:gd name="connsiteY2-46" fmla="*/ 3498895 h 3498895"/>
              <a:gd name="connsiteX3-47" fmla="*/ 0 w 6881750"/>
              <a:gd name="connsiteY3-48" fmla="*/ 3498895 h 3498895"/>
              <a:gd name="connsiteX4-49" fmla="*/ 1781298 w 6881750"/>
              <a:gd name="connsiteY4-50" fmla="*/ 0 h 34988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881750" h="3498895">
                <a:moveTo>
                  <a:pt x="1781298" y="0"/>
                </a:moveTo>
                <a:lnTo>
                  <a:pt x="6881750" y="45"/>
                </a:lnTo>
                <a:lnTo>
                  <a:pt x="6881750" y="3498895"/>
                </a:lnTo>
                <a:lnTo>
                  <a:pt x="0" y="3498895"/>
                </a:lnTo>
                <a:lnTo>
                  <a:pt x="1781298" y="0"/>
                </a:lnTo>
                <a:close/>
              </a:path>
            </a:pathLst>
          </a:custGeom>
          <a:solidFill>
            <a:srgbClr val="FFB9B9"/>
          </a:solidFill>
        </p:spPr>
        <p:txBody>
          <a:bodyPr anchor="t"/>
          <a:lstStyle>
            <a:lvl1pPr marL="177800" indent="-177800" algn="r">
              <a:tabLst>
                <a:tab pos="177800" algn="l"/>
              </a:tabLst>
              <a:defRPr sz="1200"/>
            </a:lvl1pPr>
          </a:lstStyle>
          <a:p>
            <a:endParaRPr lang="en-US" dirty="0"/>
          </a:p>
        </p:txBody>
      </p:sp>
      <p:sp>
        <p:nvSpPr>
          <p:cNvPr id="5" name="Rectangle 4"/>
          <p:cNvSpPr/>
          <p:nvPr userDrawn="1"/>
        </p:nvSpPr>
        <p:spPr>
          <a:xfrm>
            <a:off x="-10632" y="0"/>
            <a:ext cx="3995928" cy="3492814"/>
          </a:xfrm>
          <a:custGeom>
            <a:avLst/>
            <a:gdLst>
              <a:gd name="connsiteX0" fmla="*/ 0 w 3048000"/>
              <a:gd name="connsiteY0" fmla="*/ 0 h 3486150"/>
              <a:gd name="connsiteX1" fmla="*/ 3048000 w 3048000"/>
              <a:gd name="connsiteY1" fmla="*/ 0 h 3486150"/>
              <a:gd name="connsiteX2" fmla="*/ 3048000 w 3048000"/>
              <a:gd name="connsiteY2" fmla="*/ 3486150 h 3486150"/>
              <a:gd name="connsiteX3" fmla="*/ 0 w 3048000"/>
              <a:gd name="connsiteY3" fmla="*/ 3486150 h 3486150"/>
              <a:gd name="connsiteX4" fmla="*/ 0 w 3048000"/>
              <a:gd name="connsiteY4" fmla="*/ 0 h 3486150"/>
              <a:gd name="connsiteX0-1" fmla="*/ 0 w 3974275"/>
              <a:gd name="connsiteY0-2" fmla="*/ 11876 h 3498026"/>
              <a:gd name="connsiteX1-3" fmla="*/ 3974275 w 3974275"/>
              <a:gd name="connsiteY1-4" fmla="*/ 0 h 3498026"/>
              <a:gd name="connsiteX2-5" fmla="*/ 3048000 w 3974275"/>
              <a:gd name="connsiteY2-6" fmla="*/ 3498026 h 3498026"/>
              <a:gd name="connsiteX3-7" fmla="*/ 0 w 3974275"/>
              <a:gd name="connsiteY3-8" fmla="*/ 3498026 h 3498026"/>
              <a:gd name="connsiteX4-9" fmla="*/ 0 w 3974275"/>
              <a:gd name="connsiteY4-10" fmla="*/ 11876 h 3498026"/>
              <a:gd name="connsiteX0-11" fmla="*/ 0 w 3974275"/>
              <a:gd name="connsiteY0-12" fmla="*/ 11876 h 3498026"/>
              <a:gd name="connsiteX1-13" fmla="*/ 3974275 w 3974275"/>
              <a:gd name="connsiteY1-14" fmla="*/ 0 h 3498026"/>
              <a:gd name="connsiteX2-15" fmla="*/ 2121724 w 3974275"/>
              <a:gd name="connsiteY2-16" fmla="*/ 3474275 h 3498026"/>
              <a:gd name="connsiteX3-17" fmla="*/ 0 w 3974275"/>
              <a:gd name="connsiteY3-18" fmla="*/ 3498026 h 3498026"/>
              <a:gd name="connsiteX4-19" fmla="*/ 0 w 3974275"/>
              <a:gd name="connsiteY4-20" fmla="*/ 11876 h 3498026"/>
              <a:gd name="connsiteX0-21" fmla="*/ 0 w 3974275"/>
              <a:gd name="connsiteY0-22" fmla="*/ 11876 h 3498026"/>
              <a:gd name="connsiteX1-23" fmla="*/ 3974275 w 3974275"/>
              <a:gd name="connsiteY1-24" fmla="*/ 0 h 3498026"/>
              <a:gd name="connsiteX2-25" fmla="*/ 2192976 w 3974275"/>
              <a:gd name="connsiteY2-26" fmla="*/ 3486150 h 3498026"/>
              <a:gd name="connsiteX3-27" fmla="*/ 0 w 3974275"/>
              <a:gd name="connsiteY3-28" fmla="*/ 3498026 h 3498026"/>
              <a:gd name="connsiteX4-29" fmla="*/ 0 w 3974275"/>
              <a:gd name="connsiteY4-30" fmla="*/ 11876 h 3498026"/>
              <a:gd name="connsiteX0-31" fmla="*/ 11876 w 3986151"/>
              <a:gd name="connsiteY0-32" fmla="*/ 11876 h 3521777"/>
              <a:gd name="connsiteX1-33" fmla="*/ 3986151 w 3986151"/>
              <a:gd name="connsiteY1-34" fmla="*/ 0 h 3521777"/>
              <a:gd name="connsiteX2-35" fmla="*/ 2204852 w 3986151"/>
              <a:gd name="connsiteY2-36" fmla="*/ 3486150 h 3521777"/>
              <a:gd name="connsiteX3-37" fmla="*/ 0 w 3986151"/>
              <a:gd name="connsiteY3-38" fmla="*/ 3521777 h 3521777"/>
              <a:gd name="connsiteX4-39" fmla="*/ 11876 w 3986151"/>
              <a:gd name="connsiteY4-40" fmla="*/ 11876 h 3521777"/>
              <a:gd name="connsiteX0-41" fmla="*/ 1143 w 3975418"/>
              <a:gd name="connsiteY0-42" fmla="*/ 11876 h 3509902"/>
              <a:gd name="connsiteX1-43" fmla="*/ 3975418 w 3975418"/>
              <a:gd name="connsiteY1-44" fmla="*/ 0 h 3509902"/>
              <a:gd name="connsiteX2-45" fmla="*/ 2194119 w 3975418"/>
              <a:gd name="connsiteY2-46" fmla="*/ 3486150 h 3509902"/>
              <a:gd name="connsiteX3-47" fmla="*/ 1143 w 3975418"/>
              <a:gd name="connsiteY3-48" fmla="*/ 3509902 h 3509902"/>
              <a:gd name="connsiteX4-49" fmla="*/ 1143 w 3975418"/>
              <a:gd name="connsiteY4-50" fmla="*/ 11876 h 3509902"/>
              <a:gd name="connsiteX0-51" fmla="*/ 1143 w 3975418"/>
              <a:gd name="connsiteY0-52" fmla="*/ 11876 h 3509902"/>
              <a:gd name="connsiteX1-53" fmla="*/ 3975418 w 3975418"/>
              <a:gd name="connsiteY1-54" fmla="*/ 0 h 3509902"/>
              <a:gd name="connsiteX2-55" fmla="*/ 2194119 w 3975418"/>
              <a:gd name="connsiteY2-56" fmla="*/ 3486150 h 3509902"/>
              <a:gd name="connsiteX3-57" fmla="*/ 24893 w 3975418"/>
              <a:gd name="connsiteY3-58" fmla="*/ 3491345 h 3509902"/>
              <a:gd name="connsiteX4-59" fmla="*/ 1143 w 3975418"/>
              <a:gd name="connsiteY4-60" fmla="*/ 3509902 h 3509902"/>
              <a:gd name="connsiteX5" fmla="*/ 1143 w 3975418"/>
              <a:gd name="connsiteY5" fmla="*/ 11876 h 3509902"/>
              <a:gd name="connsiteX0-61" fmla="*/ 1143 w 3607283"/>
              <a:gd name="connsiteY0-62" fmla="*/ 23751 h 3521777"/>
              <a:gd name="connsiteX1-63" fmla="*/ 3607283 w 3607283"/>
              <a:gd name="connsiteY1-64" fmla="*/ 0 h 3521777"/>
              <a:gd name="connsiteX2-65" fmla="*/ 2194119 w 3607283"/>
              <a:gd name="connsiteY2-66" fmla="*/ 3498025 h 3521777"/>
              <a:gd name="connsiteX3-67" fmla="*/ 24893 w 3607283"/>
              <a:gd name="connsiteY3-68" fmla="*/ 3503220 h 3521777"/>
              <a:gd name="connsiteX4-69" fmla="*/ 1143 w 3607283"/>
              <a:gd name="connsiteY4-70" fmla="*/ 3521777 h 3521777"/>
              <a:gd name="connsiteX5-71" fmla="*/ 1143 w 3607283"/>
              <a:gd name="connsiteY5-72" fmla="*/ 23751 h 3521777"/>
              <a:gd name="connsiteX0-73" fmla="*/ 1143 w 3975418"/>
              <a:gd name="connsiteY0-74" fmla="*/ 23751 h 3521777"/>
              <a:gd name="connsiteX1-75" fmla="*/ 3975418 w 3975418"/>
              <a:gd name="connsiteY1-76" fmla="*/ 0 h 3521777"/>
              <a:gd name="connsiteX2-77" fmla="*/ 2194119 w 3975418"/>
              <a:gd name="connsiteY2-78" fmla="*/ 3498025 h 3521777"/>
              <a:gd name="connsiteX3-79" fmla="*/ 24893 w 3975418"/>
              <a:gd name="connsiteY3-80" fmla="*/ 3503220 h 3521777"/>
              <a:gd name="connsiteX4-81" fmla="*/ 1143 w 3975418"/>
              <a:gd name="connsiteY4-82" fmla="*/ 3521777 h 3521777"/>
              <a:gd name="connsiteX5-83" fmla="*/ 1143 w 3975418"/>
              <a:gd name="connsiteY5-84" fmla="*/ 23751 h 3521777"/>
              <a:gd name="connsiteX0-85" fmla="*/ 1143 w 3975418"/>
              <a:gd name="connsiteY0-86" fmla="*/ 0 h 3498026"/>
              <a:gd name="connsiteX1-87" fmla="*/ 3975418 w 3975418"/>
              <a:gd name="connsiteY1-88" fmla="*/ 0 h 3498026"/>
              <a:gd name="connsiteX2-89" fmla="*/ 2194119 w 3975418"/>
              <a:gd name="connsiteY2-90" fmla="*/ 3474274 h 3498026"/>
              <a:gd name="connsiteX3-91" fmla="*/ 24893 w 3975418"/>
              <a:gd name="connsiteY3-92" fmla="*/ 3479469 h 3498026"/>
              <a:gd name="connsiteX4-93" fmla="*/ 1143 w 3975418"/>
              <a:gd name="connsiteY4-94" fmla="*/ 3498026 h 3498026"/>
              <a:gd name="connsiteX5-95" fmla="*/ 1143 w 3975418"/>
              <a:gd name="connsiteY5-96" fmla="*/ 0 h 3498026"/>
              <a:gd name="connsiteX0-97" fmla="*/ 1143 w 3975418"/>
              <a:gd name="connsiteY0-98" fmla="*/ 0 h 3498026"/>
              <a:gd name="connsiteX1-99" fmla="*/ 3975418 w 3975418"/>
              <a:gd name="connsiteY1-100" fmla="*/ 0 h 3498026"/>
              <a:gd name="connsiteX2-101" fmla="*/ 2205995 w 3975418"/>
              <a:gd name="connsiteY2-102" fmla="*/ 3474274 h 3498026"/>
              <a:gd name="connsiteX3-103" fmla="*/ 24893 w 3975418"/>
              <a:gd name="connsiteY3-104" fmla="*/ 3479469 h 3498026"/>
              <a:gd name="connsiteX4-105" fmla="*/ 1143 w 3975418"/>
              <a:gd name="connsiteY4-106" fmla="*/ 3498026 h 3498026"/>
              <a:gd name="connsiteX5-107" fmla="*/ 1143 w 3975418"/>
              <a:gd name="connsiteY5-108" fmla="*/ 0 h 3498026"/>
              <a:gd name="connsiteX0-109" fmla="*/ 10633 w 3984908"/>
              <a:gd name="connsiteY0-110" fmla="*/ 0 h 3480996"/>
              <a:gd name="connsiteX1-111" fmla="*/ 3984908 w 3984908"/>
              <a:gd name="connsiteY1-112" fmla="*/ 0 h 3480996"/>
              <a:gd name="connsiteX2-113" fmla="*/ 2215485 w 3984908"/>
              <a:gd name="connsiteY2-114" fmla="*/ 3474274 h 3480996"/>
              <a:gd name="connsiteX3-115" fmla="*/ 34383 w 3984908"/>
              <a:gd name="connsiteY3-116" fmla="*/ 3479469 h 3480996"/>
              <a:gd name="connsiteX4-117" fmla="*/ 0 w 3984908"/>
              <a:gd name="connsiteY4-118" fmla="*/ 3476833 h 3480996"/>
              <a:gd name="connsiteX5-119" fmla="*/ 10633 w 3984908"/>
              <a:gd name="connsiteY5-120" fmla="*/ 0 h 3480996"/>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71" y="connsiteY5-72"/>
              </a:cxn>
            </a:cxnLst>
            <a:rect l="l" t="t" r="r" b="b"/>
            <a:pathLst>
              <a:path w="3984908" h="3480996">
                <a:moveTo>
                  <a:pt x="10633" y="0"/>
                </a:moveTo>
                <a:lnTo>
                  <a:pt x="3984908" y="0"/>
                </a:lnTo>
                <a:lnTo>
                  <a:pt x="2215485" y="3474274"/>
                </a:lnTo>
                <a:cubicBezTo>
                  <a:pt x="1496368" y="3483923"/>
                  <a:pt x="753500" y="3469820"/>
                  <a:pt x="34383" y="3479469"/>
                </a:cubicBezTo>
                <a:cubicBezTo>
                  <a:pt x="26466" y="3485655"/>
                  <a:pt x="7917" y="3470647"/>
                  <a:pt x="0" y="3476833"/>
                </a:cubicBezTo>
                <a:cubicBezTo>
                  <a:pt x="3959" y="2306866"/>
                  <a:pt x="6674" y="1169967"/>
                  <a:pt x="10633" y="0"/>
                </a:cubicBezTo>
                <a:close/>
              </a:path>
            </a:pathLst>
          </a:custGeom>
          <a:solidFill>
            <a:srgbClr val="EB24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8" name="Picture Placeholder 6"/>
          <p:cNvSpPr>
            <a:spLocks noGrp="1"/>
          </p:cNvSpPr>
          <p:nvPr>
            <p:ph type="pic" sz="quarter" idx="12"/>
          </p:nvPr>
        </p:nvSpPr>
        <p:spPr>
          <a:xfrm>
            <a:off x="6217920" y="3538728"/>
            <a:ext cx="2939563" cy="922956"/>
          </a:xfrm>
          <a:custGeom>
            <a:avLst/>
            <a:gdLst>
              <a:gd name="connsiteX0" fmla="*/ 0 w 5029200"/>
              <a:gd name="connsiteY0" fmla="*/ 0 h 3498850"/>
              <a:gd name="connsiteX1" fmla="*/ 5029200 w 5029200"/>
              <a:gd name="connsiteY1" fmla="*/ 0 h 3498850"/>
              <a:gd name="connsiteX2" fmla="*/ 5029200 w 5029200"/>
              <a:gd name="connsiteY2" fmla="*/ 3498850 h 3498850"/>
              <a:gd name="connsiteX3" fmla="*/ 0 w 5029200"/>
              <a:gd name="connsiteY3" fmla="*/ 3498850 h 3498850"/>
              <a:gd name="connsiteX4" fmla="*/ 0 w 5029200"/>
              <a:gd name="connsiteY4" fmla="*/ 0 h 3498850"/>
              <a:gd name="connsiteX0-1" fmla="*/ 0 w 5124203"/>
              <a:gd name="connsiteY0-2" fmla="*/ 0 h 3510726"/>
              <a:gd name="connsiteX1-3" fmla="*/ 5124203 w 5124203"/>
              <a:gd name="connsiteY1-4" fmla="*/ 11876 h 3510726"/>
              <a:gd name="connsiteX2-5" fmla="*/ 5124203 w 5124203"/>
              <a:gd name="connsiteY2-6" fmla="*/ 3510726 h 3510726"/>
              <a:gd name="connsiteX3-7" fmla="*/ 95003 w 5124203"/>
              <a:gd name="connsiteY3-8" fmla="*/ 3510726 h 3510726"/>
              <a:gd name="connsiteX4-9" fmla="*/ 0 w 5124203"/>
              <a:gd name="connsiteY4-10" fmla="*/ 0 h 3510726"/>
              <a:gd name="connsiteX0-11" fmla="*/ 0 w 5100452"/>
              <a:gd name="connsiteY0-12" fmla="*/ 11874 h 3498850"/>
              <a:gd name="connsiteX1-13" fmla="*/ 5100452 w 5100452"/>
              <a:gd name="connsiteY1-14" fmla="*/ 0 h 3498850"/>
              <a:gd name="connsiteX2-15" fmla="*/ 5100452 w 5100452"/>
              <a:gd name="connsiteY2-16" fmla="*/ 3498850 h 3498850"/>
              <a:gd name="connsiteX3-17" fmla="*/ 71252 w 5100452"/>
              <a:gd name="connsiteY3-18" fmla="*/ 3498850 h 3498850"/>
              <a:gd name="connsiteX4-19" fmla="*/ 0 w 5100452"/>
              <a:gd name="connsiteY4-20" fmla="*/ 11874 h 3498850"/>
              <a:gd name="connsiteX0-21" fmla="*/ 1769423 w 6869875"/>
              <a:gd name="connsiteY0-22" fmla="*/ 11874 h 3498850"/>
              <a:gd name="connsiteX1-23" fmla="*/ 6869875 w 6869875"/>
              <a:gd name="connsiteY1-24" fmla="*/ 0 h 3498850"/>
              <a:gd name="connsiteX2-25" fmla="*/ 6869875 w 6869875"/>
              <a:gd name="connsiteY2-26" fmla="*/ 3498850 h 3498850"/>
              <a:gd name="connsiteX3-27" fmla="*/ 0 w 6869875"/>
              <a:gd name="connsiteY3-28" fmla="*/ 3498850 h 3498850"/>
              <a:gd name="connsiteX4-29" fmla="*/ 1769423 w 6869875"/>
              <a:gd name="connsiteY4-30" fmla="*/ 11874 h 3498850"/>
              <a:gd name="connsiteX0-31" fmla="*/ 1781298 w 6881750"/>
              <a:gd name="connsiteY0-32" fmla="*/ 11874 h 3498850"/>
              <a:gd name="connsiteX1-33" fmla="*/ 6881750 w 6881750"/>
              <a:gd name="connsiteY1-34" fmla="*/ 0 h 3498850"/>
              <a:gd name="connsiteX2-35" fmla="*/ 6881750 w 6881750"/>
              <a:gd name="connsiteY2-36" fmla="*/ 3498850 h 3498850"/>
              <a:gd name="connsiteX3-37" fmla="*/ 0 w 6881750"/>
              <a:gd name="connsiteY3-38" fmla="*/ 3498850 h 3498850"/>
              <a:gd name="connsiteX4-39" fmla="*/ 1781298 w 6881750"/>
              <a:gd name="connsiteY4-40" fmla="*/ 11874 h 3498850"/>
              <a:gd name="connsiteX0-41" fmla="*/ 0 w 5100452"/>
              <a:gd name="connsiteY0-42" fmla="*/ 11874 h 3498850"/>
              <a:gd name="connsiteX1-43" fmla="*/ 5100452 w 5100452"/>
              <a:gd name="connsiteY1-44" fmla="*/ 0 h 3498850"/>
              <a:gd name="connsiteX2-45" fmla="*/ 5100452 w 5100452"/>
              <a:gd name="connsiteY2-46" fmla="*/ 3498850 h 3498850"/>
              <a:gd name="connsiteX3-47" fmla="*/ 2196935 w 5100452"/>
              <a:gd name="connsiteY3-48" fmla="*/ 3498850 h 3498850"/>
              <a:gd name="connsiteX4-49" fmla="*/ 0 w 5100452"/>
              <a:gd name="connsiteY4-50" fmla="*/ 11874 h 3498850"/>
              <a:gd name="connsiteX0-51" fmla="*/ 403761 w 2903517"/>
              <a:gd name="connsiteY0-52" fmla="*/ 11873 h 3498850"/>
              <a:gd name="connsiteX1-53" fmla="*/ 2903517 w 2903517"/>
              <a:gd name="connsiteY1-54" fmla="*/ 0 h 3498850"/>
              <a:gd name="connsiteX2-55" fmla="*/ 2903517 w 2903517"/>
              <a:gd name="connsiteY2-56" fmla="*/ 3498850 h 3498850"/>
              <a:gd name="connsiteX3-57" fmla="*/ 0 w 2903517"/>
              <a:gd name="connsiteY3-58" fmla="*/ 3498850 h 3498850"/>
              <a:gd name="connsiteX4-59" fmla="*/ 403761 w 2903517"/>
              <a:gd name="connsiteY4-60" fmla="*/ 11873 h 3498850"/>
              <a:gd name="connsiteX0-61" fmla="*/ 403761 w 2903517"/>
              <a:gd name="connsiteY0-62" fmla="*/ 63317 h 3498850"/>
              <a:gd name="connsiteX1-63" fmla="*/ 2903517 w 2903517"/>
              <a:gd name="connsiteY1-64" fmla="*/ 0 h 3498850"/>
              <a:gd name="connsiteX2-65" fmla="*/ 2903517 w 2903517"/>
              <a:gd name="connsiteY2-66" fmla="*/ 3498850 h 3498850"/>
              <a:gd name="connsiteX3-67" fmla="*/ 0 w 2903517"/>
              <a:gd name="connsiteY3-68" fmla="*/ 3498850 h 3498850"/>
              <a:gd name="connsiteX4-69" fmla="*/ 403761 w 2903517"/>
              <a:gd name="connsiteY4-70" fmla="*/ 63317 h 3498850"/>
              <a:gd name="connsiteX0-71" fmla="*/ 403761 w 2915392"/>
              <a:gd name="connsiteY0-72" fmla="*/ 0 h 3435533"/>
              <a:gd name="connsiteX1-73" fmla="*/ 2915392 w 2915392"/>
              <a:gd name="connsiteY1-74" fmla="*/ 39567 h 3435533"/>
              <a:gd name="connsiteX2-75" fmla="*/ 2903517 w 2915392"/>
              <a:gd name="connsiteY2-76" fmla="*/ 3435533 h 3435533"/>
              <a:gd name="connsiteX3-77" fmla="*/ 0 w 2915392"/>
              <a:gd name="connsiteY3-78" fmla="*/ 3435533 h 3435533"/>
              <a:gd name="connsiteX4-79" fmla="*/ 403761 w 2915392"/>
              <a:gd name="connsiteY4-80" fmla="*/ 0 h 3435533"/>
              <a:gd name="connsiteX0-81" fmla="*/ 403761 w 2915392"/>
              <a:gd name="connsiteY0-82" fmla="*/ 11873 h 3447406"/>
              <a:gd name="connsiteX1-83" fmla="*/ 2915392 w 2915392"/>
              <a:gd name="connsiteY1-84" fmla="*/ 0 h 3447406"/>
              <a:gd name="connsiteX2-85" fmla="*/ 2903517 w 2915392"/>
              <a:gd name="connsiteY2-86" fmla="*/ 3447406 h 3447406"/>
              <a:gd name="connsiteX3-87" fmla="*/ 0 w 2915392"/>
              <a:gd name="connsiteY3-88" fmla="*/ 3447406 h 3447406"/>
              <a:gd name="connsiteX4-89" fmla="*/ 403761 w 2915392"/>
              <a:gd name="connsiteY4-90" fmla="*/ 11873 h 3447406"/>
              <a:gd name="connsiteX0-91" fmla="*/ 403761 w 2904659"/>
              <a:gd name="connsiteY0-92" fmla="*/ 11873 h 3447406"/>
              <a:gd name="connsiteX1-93" fmla="*/ 2903517 w 2904659"/>
              <a:gd name="connsiteY1-94" fmla="*/ 0 h 3447406"/>
              <a:gd name="connsiteX2-95" fmla="*/ 2903517 w 2904659"/>
              <a:gd name="connsiteY2-96" fmla="*/ 3447406 h 3447406"/>
              <a:gd name="connsiteX3-97" fmla="*/ 0 w 2904659"/>
              <a:gd name="connsiteY3-98" fmla="*/ 3447406 h 3447406"/>
              <a:gd name="connsiteX4-99" fmla="*/ 403761 w 2904659"/>
              <a:gd name="connsiteY4-100" fmla="*/ 11873 h 3447406"/>
              <a:gd name="connsiteX0-101" fmla="*/ 391885 w 2904659"/>
              <a:gd name="connsiteY0-102" fmla="*/ 11873 h 3447406"/>
              <a:gd name="connsiteX1-103" fmla="*/ 2903517 w 2904659"/>
              <a:gd name="connsiteY1-104" fmla="*/ 0 h 3447406"/>
              <a:gd name="connsiteX2-105" fmla="*/ 2903517 w 2904659"/>
              <a:gd name="connsiteY2-106" fmla="*/ 3447406 h 3447406"/>
              <a:gd name="connsiteX3-107" fmla="*/ 0 w 2904659"/>
              <a:gd name="connsiteY3-108" fmla="*/ 3447406 h 3447406"/>
              <a:gd name="connsiteX4-109" fmla="*/ 391885 w 2904659"/>
              <a:gd name="connsiteY4-110" fmla="*/ 11873 h 3447406"/>
              <a:gd name="connsiteX0-111" fmla="*/ 384570 w 2904659"/>
              <a:gd name="connsiteY0-112" fmla="*/ 0 h 3462761"/>
              <a:gd name="connsiteX1-113" fmla="*/ 2903517 w 2904659"/>
              <a:gd name="connsiteY1-114" fmla="*/ 15355 h 3462761"/>
              <a:gd name="connsiteX2-115" fmla="*/ 2903517 w 2904659"/>
              <a:gd name="connsiteY2-116" fmla="*/ 3462761 h 3462761"/>
              <a:gd name="connsiteX3-117" fmla="*/ 0 w 2904659"/>
              <a:gd name="connsiteY3-118" fmla="*/ 3462761 h 3462761"/>
              <a:gd name="connsiteX4-119" fmla="*/ 384570 w 2904659"/>
              <a:gd name="connsiteY4-120" fmla="*/ 0 h 3462761"/>
              <a:gd name="connsiteX0-121" fmla="*/ 391885 w 2911974"/>
              <a:gd name="connsiteY0-122" fmla="*/ 0 h 3462761"/>
              <a:gd name="connsiteX1-123" fmla="*/ 2910832 w 2911974"/>
              <a:gd name="connsiteY1-124" fmla="*/ 15355 h 3462761"/>
              <a:gd name="connsiteX2-125" fmla="*/ 2910832 w 2911974"/>
              <a:gd name="connsiteY2-126" fmla="*/ 3462761 h 3462761"/>
              <a:gd name="connsiteX3-127" fmla="*/ 0 w 2911974"/>
              <a:gd name="connsiteY3-128" fmla="*/ 3435532 h 3462761"/>
              <a:gd name="connsiteX4-129" fmla="*/ 391885 w 2911974"/>
              <a:gd name="connsiteY4-130" fmla="*/ 0 h 3462761"/>
              <a:gd name="connsiteX0-131" fmla="*/ 391885 w 2911974"/>
              <a:gd name="connsiteY0-132" fmla="*/ 0 h 3435532"/>
              <a:gd name="connsiteX1-133" fmla="*/ 2910832 w 2911974"/>
              <a:gd name="connsiteY1-134" fmla="*/ 15355 h 3435532"/>
              <a:gd name="connsiteX2-135" fmla="*/ 2910832 w 2911974"/>
              <a:gd name="connsiteY2-136" fmla="*/ 3435529 h 3435532"/>
              <a:gd name="connsiteX3-137" fmla="*/ 0 w 2911974"/>
              <a:gd name="connsiteY3-138" fmla="*/ 3435532 h 3435532"/>
              <a:gd name="connsiteX4-139" fmla="*/ 391885 w 2911974"/>
              <a:gd name="connsiteY4-140" fmla="*/ 0 h 3435532"/>
              <a:gd name="connsiteX0-141" fmla="*/ 391885 w 2918112"/>
              <a:gd name="connsiteY0-142" fmla="*/ 11874 h 3447406"/>
              <a:gd name="connsiteX1-143" fmla="*/ 2918112 w 2918112"/>
              <a:gd name="connsiteY1-144" fmla="*/ 0 h 3447406"/>
              <a:gd name="connsiteX2-145" fmla="*/ 2910832 w 2918112"/>
              <a:gd name="connsiteY2-146" fmla="*/ 3447403 h 3447406"/>
              <a:gd name="connsiteX3-147" fmla="*/ 0 w 2918112"/>
              <a:gd name="connsiteY3-148" fmla="*/ 3447406 h 3447406"/>
              <a:gd name="connsiteX4-149" fmla="*/ 391885 w 2918112"/>
              <a:gd name="connsiteY4-150" fmla="*/ 11874 h 3447406"/>
              <a:gd name="connsiteX0-151" fmla="*/ 391885 w 2918112"/>
              <a:gd name="connsiteY0-152" fmla="*/ 11874 h 3447406"/>
              <a:gd name="connsiteX1-153" fmla="*/ 2918112 w 2918112"/>
              <a:gd name="connsiteY1-154" fmla="*/ 0 h 3447406"/>
              <a:gd name="connsiteX2-155" fmla="*/ 2910832 w 2918112"/>
              <a:gd name="connsiteY2-156" fmla="*/ 3447403 h 3447406"/>
              <a:gd name="connsiteX3-157" fmla="*/ 0 w 2918112"/>
              <a:gd name="connsiteY3-158" fmla="*/ 3447406 h 3447406"/>
              <a:gd name="connsiteX4-159" fmla="*/ 391885 w 2918112"/>
              <a:gd name="connsiteY4-160" fmla="*/ 11874 h 3447406"/>
              <a:gd name="connsiteX0-161" fmla="*/ 391885 w 2925392"/>
              <a:gd name="connsiteY0-162" fmla="*/ 0 h 3435532"/>
              <a:gd name="connsiteX1-163" fmla="*/ 2925392 w 2925392"/>
              <a:gd name="connsiteY1-164" fmla="*/ 15355 h 3435532"/>
              <a:gd name="connsiteX2-165" fmla="*/ 2910832 w 2925392"/>
              <a:gd name="connsiteY2-166" fmla="*/ 3435529 h 3435532"/>
              <a:gd name="connsiteX3-167" fmla="*/ 0 w 2925392"/>
              <a:gd name="connsiteY3-168" fmla="*/ 3435532 h 3435532"/>
              <a:gd name="connsiteX4-169" fmla="*/ 391885 w 2925392"/>
              <a:gd name="connsiteY4-170" fmla="*/ 0 h 3435532"/>
              <a:gd name="connsiteX0-171" fmla="*/ 391885 w 2925392"/>
              <a:gd name="connsiteY0-172" fmla="*/ 0 h 3435532"/>
              <a:gd name="connsiteX1-173" fmla="*/ 2925392 w 2925392"/>
              <a:gd name="connsiteY1-174" fmla="*/ 15355 h 3435532"/>
              <a:gd name="connsiteX2-175" fmla="*/ 2922650 w 2925392"/>
              <a:gd name="connsiteY2-176" fmla="*/ 3435528 h 3435532"/>
              <a:gd name="connsiteX3-177" fmla="*/ 0 w 2925392"/>
              <a:gd name="connsiteY3-178" fmla="*/ 3435532 h 3435532"/>
              <a:gd name="connsiteX4-179" fmla="*/ 391885 w 2925392"/>
              <a:gd name="connsiteY4-180" fmla="*/ 0 h 343553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25392" h="3435532">
                <a:moveTo>
                  <a:pt x="391885" y="0"/>
                </a:moveTo>
                <a:lnTo>
                  <a:pt x="2925392" y="15355"/>
                </a:lnTo>
                <a:cubicBezTo>
                  <a:pt x="2921434" y="1147344"/>
                  <a:pt x="2926608" y="2303539"/>
                  <a:pt x="2922650" y="3435528"/>
                </a:cubicBezTo>
                <a:lnTo>
                  <a:pt x="0" y="3435532"/>
                </a:lnTo>
                <a:lnTo>
                  <a:pt x="391885" y="0"/>
                </a:lnTo>
                <a:close/>
              </a:path>
            </a:pathLst>
          </a:custGeom>
          <a:solidFill>
            <a:srgbClr val="FFD1D1"/>
          </a:solidFill>
        </p:spPr>
        <p:txBody>
          <a:bodyPr anchor="t"/>
          <a:lstStyle>
            <a:lvl1pPr marL="177800" indent="-177800" algn="r">
              <a:defRPr sz="1200"/>
            </a:lvl1pPr>
          </a:lstStyle>
          <a:p>
            <a:endParaRPr lang="en-US" dirty="0"/>
          </a:p>
        </p:txBody>
      </p:sp>
      <p:sp>
        <p:nvSpPr>
          <p:cNvPr id="9" name="Picture Placeholder 6"/>
          <p:cNvSpPr>
            <a:spLocks noGrp="1"/>
          </p:cNvSpPr>
          <p:nvPr>
            <p:ph type="pic" sz="quarter" idx="13"/>
          </p:nvPr>
        </p:nvSpPr>
        <p:spPr>
          <a:xfrm>
            <a:off x="4398264" y="3538728"/>
            <a:ext cx="2157984" cy="922955"/>
          </a:xfrm>
          <a:custGeom>
            <a:avLst/>
            <a:gdLst>
              <a:gd name="connsiteX0" fmla="*/ 0 w 5029200"/>
              <a:gd name="connsiteY0" fmla="*/ 0 h 3498850"/>
              <a:gd name="connsiteX1" fmla="*/ 5029200 w 5029200"/>
              <a:gd name="connsiteY1" fmla="*/ 0 h 3498850"/>
              <a:gd name="connsiteX2" fmla="*/ 5029200 w 5029200"/>
              <a:gd name="connsiteY2" fmla="*/ 3498850 h 3498850"/>
              <a:gd name="connsiteX3" fmla="*/ 0 w 5029200"/>
              <a:gd name="connsiteY3" fmla="*/ 3498850 h 3498850"/>
              <a:gd name="connsiteX4" fmla="*/ 0 w 5029200"/>
              <a:gd name="connsiteY4" fmla="*/ 0 h 3498850"/>
              <a:gd name="connsiteX0-1" fmla="*/ 0 w 5124203"/>
              <a:gd name="connsiteY0-2" fmla="*/ 0 h 3510726"/>
              <a:gd name="connsiteX1-3" fmla="*/ 5124203 w 5124203"/>
              <a:gd name="connsiteY1-4" fmla="*/ 11876 h 3510726"/>
              <a:gd name="connsiteX2-5" fmla="*/ 5124203 w 5124203"/>
              <a:gd name="connsiteY2-6" fmla="*/ 3510726 h 3510726"/>
              <a:gd name="connsiteX3-7" fmla="*/ 95003 w 5124203"/>
              <a:gd name="connsiteY3-8" fmla="*/ 3510726 h 3510726"/>
              <a:gd name="connsiteX4-9" fmla="*/ 0 w 5124203"/>
              <a:gd name="connsiteY4-10" fmla="*/ 0 h 3510726"/>
              <a:gd name="connsiteX0-11" fmla="*/ 0 w 5100452"/>
              <a:gd name="connsiteY0-12" fmla="*/ 11874 h 3498850"/>
              <a:gd name="connsiteX1-13" fmla="*/ 5100452 w 5100452"/>
              <a:gd name="connsiteY1-14" fmla="*/ 0 h 3498850"/>
              <a:gd name="connsiteX2-15" fmla="*/ 5100452 w 5100452"/>
              <a:gd name="connsiteY2-16" fmla="*/ 3498850 h 3498850"/>
              <a:gd name="connsiteX3-17" fmla="*/ 71252 w 5100452"/>
              <a:gd name="connsiteY3-18" fmla="*/ 3498850 h 3498850"/>
              <a:gd name="connsiteX4-19" fmla="*/ 0 w 5100452"/>
              <a:gd name="connsiteY4-20" fmla="*/ 11874 h 3498850"/>
              <a:gd name="connsiteX0-21" fmla="*/ 1769423 w 6869875"/>
              <a:gd name="connsiteY0-22" fmla="*/ 11874 h 3498850"/>
              <a:gd name="connsiteX1-23" fmla="*/ 6869875 w 6869875"/>
              <a:gd name="connsiteY1-24" fmla="*/ 0 h 3498850"/>
              <a:gd name="connsiteX2-25" fmla="*/ 6869875 w 6869875"/>
              <a:gd name="connsiteY2-26" fmla="*/ 3498850 h 3498850"/>
              <a:gd name="connsiteX3-27" fmla="*/ 0 w 6869875"/>
              <a:gd name="connsiteY3-28" fmla="*/ 3498850 h 3498850"/>
              <a:gd name="connsiteX4-29" fmla="*/ 1769423 w 6869875"/>
              <a:gd name="connsiteY4-30" fmla="*/ 11874 h 3498850"/>
              <a:gd name="connsiteX0-31" fmla="*/ 1781298 w 6881750"/>
              <a:gd name="connsiteY0-32" fmla="*/ 11874 h 3498850"/>
              <a:gd name="connsiteX1-33" fmla="*/ 6881750 w 6881750"/>
              <a:gd name="connsiteY1-34" fmla="*/ 0 h 3498850"/>
              <a:gd name="connsiteX2-35" fmla="*/ 6881750 w 6881750"/>
              <a:gd name="connsiteY2-36" fmla="*/ 3498850 h 3498850"/>
              <a:gd name="connsiteX3-37" fmla="*/ 0 w 6881750"/>
              <a:gd name="connsiteY3-38" fmla="*/ 3498850 h 3498850"/>
              <a:gd name="connsiteX4-39" fmla="*/ 1781298 w 6881750"/>
              <a:gd name="connsiteY4-40" fmla="*/ 11874 h 3498850"/>
              <a:gd name="connsiteX0-41" fmla="*/ 0 w 5100452"/>
              <a:gd name="connsiteY0-42" fmla="*/ 11874 h 3498850"/>
              <a:gd name="connsiteX1-43" fmla="*/ 5100452 w 5100452"/>
              <a:gd name="connsiteY1-44" fmla="*/ 0 h 3498850"/>
              <a:gd name="connsiteX2-45" fmla="*/ 5100452 w 5100452"/>
              <a:gd name="connsiteY2-46" fmla="*/ 3498850 h 3498850"/>
              <a:gd name="connsiteX3-47" fmla="*/ 2196935 w 5100452"/>
              <a:gd name="connsiteY3-48" fmla="*/ 3498850 h 3498850"/>
              <a:gd name="connsiteX4-49" fmla="*/ 0 w 5100452"/>
              <a:gd name="connsiteY4-50" fmla="*/ 11874 h 3498850"/>
              <a:gd name="connsiteX0-51" fmla="*/ 403761 w 2903517"/>
              <a:gd name="connsiteY0-52" fmla="*/ 11873 h 3498850"/>
              <a:gd name="connsiteX1-53" fmla="*/ 2903517 w 2903517"/>
              <a:gd name="connsiteY1-54" fmla="*/ 0 h 3498850"/>
              <a:gd name="connsiteX2-55" fmla="*/ 2903517 w 2903517"/>
              <a:gd name="connsiteY2-56" fmla="*/ 3498850 h 3498850"/>
              <a:gd name="connsiteX3-57" fmla="*/ 0 w 2903517"/>
              <a:gd name="connsiteY3-58" fmla="*/ 3498850 h 3498850"/>
              <a:gd name="connsiteX4-59" fmla="*/ 403761 w 2903517"/>
              <a:gd name="connsiteY4-60" fmla="*/ 11873 h 3498850"/>
              <a:gd name="connsiteX0-61" fmla="*/ 403761 w 2903517"/>
              <a:gd name="connsiteY0-62" fmla="*/ 63317 h 3498850"/>
              <a:gd name="connsiteX1-63" fmla="*/ 2903517 w 2903517"/>
              <a:gd name="connsiteY1-64" fmla="*/ 0 h 3498850"/>
              <a:gd name="connsiteX2-65" fmla="*/ 2903517 w 2903517"/>
              <a:gd name="connsiteY2-66" fmla="*/ 3498850 h 3498850"/>
              <a:gd name="connsiteX3-67" fmla="*/ 0 w 2903517"/>
              <a:gd name="connsiteY3-68" fmla="*/ 3498850 h 3498850"/>
              <a:gd name="connsiteX4-69" fmla="*/ 403761 w 2903517"/>
              <a:gd name="connsiteY4-70" fmla="*/ 63317 h 3498850"/>
              <a:gd name="connsiteX0-71" fmla="*/ 403761 w 3295402"/>
              <a:gd name="connsiteY0-72" fmla="*/ 11873 h 3447406"/>
              <a:gd name="connsiteX1-73" fmla="*/ 3295402 w 3295402"/>
              <a:gd name="connsiteY1-74" fmla="*/ 0 h 3447406"/>
              <a:gd name="connsiteX2-75" fmla="*/ 2903517 w 3295402"/>
              <a:gd name="connsiteY2-76" fmla="*/ 3447406 h 3447406"/>
              <a:gd name="connsiteX3-77" fmla="*/ 0 w 3295402"/>
              <a:gd name="connsiteY3-78" fmla="*/ 3447406 h 3447406"/>
              <a:gd name="connsiteX4-79" fmla="*/ 403761 w 3295402"/>
              <a:gd name="connsiteY4-80" fmla="*/ 11873 h 3447406"/>
              <a:gd name="connsiteX0-81" fmla="*/ 403761 w 3295402"/>
              <a:gd name="connsiteY0-82" fmla="*/ 11873 h 3447406"/>
              <a:gd name="connsiteX1-83" fmla="*/ 3295402 w 3295402"/>
              <a:gd name="connsiteY1-84" fmla="*/ 0 h 3447406"/>
              <a:gd name="connsiteX2-85" fmla="*/ 2685339 w 3295402"/>
              <a:gd name="connsiteY2-86" fmla="*/ 3447406 h 3447406"/>
              <a:gd name="connsiteX3-87" fmla="*/ 0 w 3295402"/>
              <a:gd name="connsiteY3-88" fmla="*/ 3447406 h 3447406"/>
              <a:gd name="connsiteX4-89" fmla="*/ 403761 w 3295402"/>
              <a:gd name="connsiteY4-90" fmla="*/ 11873 h 3447406"/>
              <a:gd name="connsiteX0-91" fmla="*/ 640121 w 3295402"/>
              <a:gd name="connsiteY0-92" fmla="*/ 0 h 3486972"/>
              <a:gd name="connsiteX1-93" fmla="*/ 3295402 w 3295402"/>
              <a:gd name="connsiteY1-94" fmla="*/ 39566 h 3486972"/>
              <a:gd name="connsiteX2-95" fmla="*/ 2685339 w 3295402"/>
              <a:gd name="connsiteY2-96" fmla="*/ 3486972 h 3486972"/>
              <a:gd name="connsiteX3-97" fmla="*/ 0 w 3295402"/>
              <a:gd name="connsiteY3-98" fmla="*/ 3486972 h 3486972"/>
              <a:gd name="connsiteX4-99" fmla="*/ 640121 w 3295402"/>
              <a:gd name="connsiteY4-100" fmla="*/ 0 h 3486972"/>
              <a:gd name="connsiteX0-101" fmla="*/ 603757 w 3295402"/>
              <a:gd name="connsiteY0-102" fmla="*/ 11878 h 3447406"/>
              <a:gd name="connsiteX1-103" fmla="*/ 3295402 w 3295402"/>
              <a:gd name="connsiteY1-104" fmla="*/ 0 h 3447406"/>
              <a:gd name="connsiteX2-105" fmla="*/ 2685339 w 3295402"/>
              <a:gd name="connsiteY2-106" fmla="*/ 3447406 h 3447406"/>
              <a:gd name="connsiteX3-107" fmla="*/ 0 w 3295402"/>
              <a:gd name="connsiteY3-108" fmla="*/ 3447406 h 3447406"/>
              <a:gd name="connsiteX4-109" fmla="*/ 603757 w 3295402"/>
              <a:gd name="connsiteY4-110" fmla="*/ 11878 h 3447406"/>
              <a:gd name="connsiteX0-111" fmla="*/ 603757 w 3295402"/>
              <a:gd name="connsiteY0-112" fmla="*/ 0 h 3435528"/>
              <a:gd name="connsiteX1-113" fmla="*/ 3295402 w 3295402"/>
              <a:gd name="connsiteY1-114" fmla="*/ 27701 h 3435528"/>
              <a:gd name="connsiteX2-115" fmla="*/ 2685339 w 3295402"/>
              <a:gd name="connsiteY2-116" fmla="*/ 3435528 h 3435528"/>
              <a:gd name="connsiteX3-117" fmla="*/ 0 w 3295402"/>
              <a:gd name="connsiteY3-118" fmla="*/ 3435528 h 3435528"/>
              <a:gd name="connsiteX4-119" fmla="*/ 603757 w 3295402"/>
              <a:gd name="connsiteY4-120" fmla="*/ 0 h 3435528"/>
              <a:gd name="connsiteX0-121" fmla="*/ 603757 w 3295402"/>
              <a:gd name="connsiteY0-122" fmla="*/ 0 h 3435528"/>
              <a:gd name="connsiteX1-123" fmla="*/ 3295402 w 3295402"/>
              <a:gd name="connsiteY1-124" fmla="*/ 473 h 3435528"/>
              <a:gd name="connsiteX2-125" fmla="*/ 2685339 w 3295402"/>
              <a:gd name="connsiteY2-126" fmla="*/ 3435528 h 3435528"/>
              <a:gd name="connsiteX3-127" fmla="*/ 0 w 3295402"/>
              <a:gd name="connsiteY3-128" fmla="*/ 3435528 h 3435528"/>
              <a:gd name="connsiteX4-129" fmla="*/ 603757 w 3295402"/>
              <a:gd name="connsiteY4-130" fmla="*/ 0 h 343552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295402" h="3435528">
                <a:moveTo>
                  <a:pt x="603757" y="0"/>
                </a:moveTo>
                <a:lnTo>
                  <a:pt x="3295402" y="473"/>
                </a:lnTo>
                <a:lnTo>
                  <a:pt x="2685339" y="3435528"/>
                </a:lnTo>
                <a:lnTo>
                  <a:pt x="0" y="3435528"/>
                </a:lnTo>
                <a:lnTo>
                  <a:pt x="603757" y="0"/>
                </a:lnTo>
                <a:close/>
              </a:path>
            </a:pathLst>
          </a:custGeom>
          <a:solidFill>
            <a:srgbClr val="FFD1D1"/>
          </a:solidFill>
        </p:spPr>
        <p:txBody>
          <a:bodyPr anchor="t"/>
          <a:lstStyle>
            <a:lvl1pPr marL="177800" indent="-177800" algn="ctr">
              <a:defRPr sz="1200"/>
            </a:lvl1pPr>
          </a:lstStyle>
          <a:p>
            <a:endParaRPr lang="en-US" dirty="0"/>
          </a:p>
        </p:txBody>
      </p:sp>
      <p:sp>
        <p:nvSpPr>
          <p:cNvPr id="10" name="Picture Placeholder 6"/>
          <p:cNvSpPr>
            <a:spLocks noGrp="1"/>
          </p:cNvSpPr>
          <p:nvPr>
            <p:ph type="pic" sz="quarter" idx="14"/>
          </p:nvPr>
        </p:nvSpPr>
        <p:spPr>
          <a:xfrm>
            <a:off x="1765005" y="3538728"/>
            <a:ext cx="2967312" cy="926146"/>
          </a:xfrm>
          <a:custGeom>
            <a:avLst/>
            <a:gdLst>
              <a:gd name="connsiteX0" fmla="*/ 0 w 5029200"/>
              <a:gd name="connsiteY0" fmla="*/ 0 h 3498850"/>
              <a:gd name="connsiteX1" fmla="*/ 5029200 w 5029200"/>
              <a:gd name="connsiteY1" fmla="*/ 0 h 3498850"/>
              <a:gd name="connsiteX2" fmla="*/ 5029200 w 5029200"/>
              <a:gd name="connsiteY2" fmla="*/ 3498850 h 3498850"/>
              <a:gd name="connsiteX3" fmla="*/ 0 w 5029200"/>
              <a:gd name="connsiteY3" fmla="*/ 3498850 h 3498850"/>
              <a:gd name="connsiteX4" fmla="*/ 0 w 5029200"/>
              <a:gd name="connsiteY4" fmla="*/ 0 h 3498850"/>
              <a:gd name="connsiteX0-1" fmla="*/ 0 w 5124203"/>
              <a:gd name="connsiteY0-2" fmla="*/ 0 h 3510726"/>
              <a:gd name="connsiteX1-3" fmla="*/ 5124203 w 5124203"/>
              <a:gd name="connsiteY1-4" fmla="*/ 11876 h 3510726"/>
              <a:gd name="connsiteX2-5" fmla="*/ 5124203 w 5124203"/>
              <a:gd name="connsiteY2-6" fmla="*/ 3510726 h 3510726"/>
              <a:gd name="connsiteX3-7" fmla="*/ 95003 w 5124203"/>
              <a:gd name="connsiteY3-8" fmla="*/ 3510726 h 3510726"/>
              <a:gd name="connsiteX4-9" fmla="*/ 0 w 5124203"/>
              <a:gd name="connsiteY4-10" fmla="*/ 0 h 3510726"/>
              <a:gd name="connsiteX0-11" fmla="*/ 0 w 5100452"/>
              <a:gd name="connsiteY0-12" fmla="*/ 11874 h 3498850"/>
              <a:gd name="connsiteX1-13" fmla="*/ 5100452 w 5100452"/>
              <a:gd name="connsiteY1-14" fmla="*/ 0 h 3498850"/>
              <a:gd name="connsiteX2-15" fmla="*/ 5100452 w 5100452"/>
              <a:gd name="connsiteY2-16" fmla="*/ 3498850 h 3498850"/>
              <a:gd name="connsiteX3-17" fmla="*/ 71252 w 5100452"/>
              <a:gd name="connsiteY3-18" fmla="*/ 3498850 h 3498850"/>
              <a:gd name="connsiteX4-19" fmla="*/ 0 w 5100452"/>
              <a:gd name="connsiteY4-20" fmla="*/ 11874 h 3498850"/>
              <a:gd name="connsiteX0-21" fmla="*/ 1769423 w 6869875"/>
              <a:gd name="connsiteY0-22" fmla="*/ 11874 h 3498850"/>
              <a:gd name="connsiteX1-23" fmla="*/ 6869875 w 6869875"/>
              <a:gd name="connsiteY1-24" fmla="*/ 0 h 3498850"/>
              <a:gd name="connsiteX2-25" fmla="*/ 6869875 w 6869875"/>
              <a:gd name="connsiteY2-26" fmla="*/ 3498850 h 3498850"/>
              <a:gd name="connsiteX3-27" fmla="*/ 0 w 6869875"/>
              <a:gd name="connsiteY3-28" fmla="*/ 3498850 h 3498850"/>
              <a:gd name="connsiteX4-29" fmla="*/ 1769423 w 6869875"/>
              <a:gd name="connsiteY4-30" fmla="*/ 11874 h 3498850"/>
              <a:gd name="connsiteX0-31" fmla="*/ 1781298 w 6881750"/>
              <a:gd name="connsiteY0-32" fmla="*/ 11874 h 3498850"/>
              <a:gd name="connsiteX1-33" fmla="*/ 6881750 w 6881750"/>
              <a:gd name="connsiteY1-34" fmla="*/ 0 h 3498850"/>
              <a:gd name="connsiteX2-35" fmla="*/ 6881750 w 6881750"/>
              <a:gd name="connsiteY2-36" fmla="*/ 3498850 h 3498850"/>
              <a:gd name="connsiteX3-37" fmla="*/ 0 w 6881750"/>
              <a:gd name="connsiteY3-38" fmla="*/ 3498850 h 3498850"/>
              <a:gd name="connsiteX4-39" fmla="*/ 1781298 w 6881750"/>
              <a:gd name="connsiteY4-40" fmla="*/ 11874 h 3498850"/>
              <a:gd name="connsiteX0-41" fmla="*/ 0 w 5100452"/>
              <a:gd name="connsiteY0-42" fmla="*/ 11874 h 3498850"/>
              <a:gd name="connsiteX1-43" fmla="*/ 5100452 w 5100452"/>
              <a:gd name="connsiteY1-44" fmla="*/ 0 h 3498850"/>
              <a:gd name="connsiteX2-45" fmla="*/ 5100452 w 5100452"/>
              <a:gd name="connsiteY2-46" fmla="*/ 3498850 h 3498850"/>
              <a:gd name="connsiteX3-47" fmla="*/ 2196935 w 5100452"/>
              <a:gd name="connsiteY3-48" fmla="*/ 3498850 h 3498850"/>
              <a:gd name="connsiteX4-49" fmla="*/ 0 w 5100452"/>
              <a:gd name="connsiteY4-50" fmla="*/ 11874 h 3498850"/>
              <a:gd name="connsiteX0-51" fmla="*/ 403761 w 2903517"/>
              <a:gd name="connsiteY0-52" fmla="*/ 11873 h 3498850"/>
              <a:gd name="connsiteX1-53" fmla="*/ 2903517 w 2903517"/>
              <a:gd name="connsiteY1-54" fmla="*/ 0 h 3498850"/>
              <a:gd name="connsiteX2-55" fmla="*/ 2903517 w 2903517"/>
              <a:gd name="connsiteY2-56" fmla="*/ 3498850 h 3498850"/>
              <a:gd name="connsiteX3-57" fmla="*/ 0 w 2903517"/>
              <a:gd name="connsiteY3-58" fmla="*/ 3498850 h 3498850"/>
              <a:gd name="connsiteX4-59" fmla="*/ 403761 w 2903517"/>
              <a:gd name="connsiteY4-60" fmla="*/ 11873 h 3498850"/>
              <a:gd name="connsiteX0-61" fmla="*/ 403761 w 2903517"/>
              <a:gd name="connsiteY0-62" fmla="*/ 63317 h 3498850"/>
              <a:gd name="connsiteX1-63" fmla="*/ 2903517 w 2903517"/>
              <a:gd name="connsiteY1-64" fmla="*/ 0 h 3498850"/>
              <a:gd name="connsiteX2-65" fmla="*/ 2903517 w 2903517"/>
              <a:gd name="connsiteY2-66" fmla="*/ 3498850 h 3498850"/>
              <a:gd name="connsiteX3-67" fmla="*/ 0 w 2903517"/>
              <a:gd name="connsiteY3-68" fmla="*/ 3498850 h 3498850"/>
              <a:gd name="connsiteX4-69" fmla="*/ 403761 w 2903517"/>
              <a:gd name="connsiteY4-70" fmla="*/ 63317 h 3498850"/>
              <a:gd name="connsiteX0-71" fmla="*/ 403761 w 3295402"/>
              <a:gd name="connsiteY0-72" fmla="*/ 11873 h 3447406"/>
              <a:gd name="connsiteX1-73" fmla="*/ 3295402 w 3295402"/>
              <a:gd name="connsiteY1-74" fmla="*/ 0 h 3447406"/>
              <a:gd name="connsiteX2-75" fmla="*/ 2903517 w 3295402"/>
              <a:gd name="connsiteY2-76" fmla="*/ 3447406 h 3447406"/>
              <a:gd name="connsiteX3-77" fmla="*/ 0 w 3295402"/>
              <a:gd name="connsiteY3-78" fmla="*/ 3447406 h 3447406"/>
              <a:gd name="connsiteX4-79" fmla="*/ 403761 w 3295402"/>
              <a:gd name="connsiteY4-80" fmla="*/ 11873 h 3447406"/>
              <a:gd name="connsiteX0-81" fmla="*/ 403761 w 3295402"/>
              <a:gd name="connsiteY0-82" fmla="*/ 11873 h 3447406"/>
              <a:gd name="connsiteX1-83" fmla="*/ 3295402 w 3295402"/>
              <a:gd name="connsiteY1-84" fmla="*/ 0 h 3447406"/>
              <a:gd name="connsiteX2-85" fmla="*/ 2685339 w 3295402"/>
              <a:gd name="connsiteY2-86" fmla="*/ 3447406 h 3447406"/>
              <a:gd name="connsiteX3-87" fmla="*/ 0 w 3295402"/>
              <a:gd name="connsiteY3-88" fmla="*/ 3447406 h 3447406"/>
              <a:gd name="connsiteX4-89" fmla="*/ 403761 w 3295402"/>
              <a:gd name="connsiteY4-90" fmla="*/ 11873 h 3447406"/>
              <a:gd name="connsiteX0-91" fmla="*/ 640121 w 3295402"/>
              <a:gd name="connsiteY0-92" fmla="*/ 0 h 3486972"/>
              <a:gd name="connsiteX1-93" fmla="*/ 3295402 w 3295402"/>
              <a:gd name="connsiteY1-94" fmla="*/ 39566 h 3486972"/>
              <a:gd name="connsiteX2-95" fmla="*/ 2685339 w 3295402"/>
              <a:gd name="connsiteY2-96" fmla="*/ 3486972 h 3486972"/>
              <a:gd name="connsiteX3-97" fmla="*/ 0 w 3295402"/>
              <a:gd name="connsiteY3-98" fmla="*/ 3486972 h 3486972"/>
              <a:gd name="connsiteX4-99" fmla="*/ 640121 w 3295402"/>
              <a:gd name="connsiteY4-100" fmla="*/ 0 h 3486972"/>
              <a:gd name="connsiteX0-101" fmla="*/ 640121 w 3295402"/>
              <a:gd name="connsiteY0-102" fmla="*/ 0 h 3486972"/>
              <a:gd name="connsiteX1-103" fmla="*/ 3295402 w 3295402"/>
              <a:gd name="connsiteY1-104" fmla="*/ 39566 h 3486972"/>
              <a:gd name="connsiteX2-105" fmla="*/ 2887511 w 3295402"/>
              <a:gd name="connsiteY2-106" fmla="*/ 3486972 h 3486972"/>
              <a:gd name="connsiteX3-107" fmla="*/ 0 w 3295402"/>
              <a:gd name="connsiteY3-108" fmla="*/ 3486972 h 3486972"/>
              <a:gd name="connsiteX4-109" fmla="*/ 640121 w 3295402"/>
              <a:gd name="connsiteY4-110" fmla="*/ 0 h 3486972"/>
              <a:gd name="connsiteX0-111" fmla="*/ 640121 w 3295402"/>
              <a:gd name="connsiteY0-112" fmla="*/ 0 h 3486972"/>
              <a:gd name="connsiteX1-113" fmla="*/ 3295402 w 3295402"/>
              <a:gd name="connsiteY1-114" fmla="*/ 39566 h 3486972"/>
              <a:gd name="connsiteX2-115" fmla="*/ 2847077 w 3295402"/>
              <a:gd name="connsiteY2-116" fmla="*/ 3486972 h 3486972"/>
              <a:gd name="connsiteX3-117" fmla="*/ 0 w 3295402"/>
              <a:gd name="connsiteY3-118" fmla="*/ 3486972 h 3486972"/>
              <a:gd name="connsiteX4-119" fmla="*/ 640121 w 3295402"/>
              <a:gd name="connsiteY4-120" fmla="*/ 0 h 3486972"/>
              <a:gd name="connsiteX0-121" fmla="*/ 437949 w 3295402"/>
              <a:gd name="connsiteY0-122" fmla="*/ 11878 h 3447406"/>
              <a:gd name="connsiteX1-123" fmla="*/ 3295402 w 3295402"/>
              <a:gd name="connsiteY1-124" fmla="*/ 0 h 3447406"/>
              <a:gd name="connsiteX2-125" fmla="*/ 2847077 w 3295402"/>
              <a:gd name="connsiteY2-126" fmla="*/ 3447406 h 3447406"/>
              <a:gd name="connsiteX3-127" fmla="*/ 0 w 3295402"/>
              <a:gd name="connsiteY3-128" fmla="*/ 3447406 h 3447406"/>
              <a:gd name="connsiteX4-129" fmla="*/ 437949 w 3295402"/>
              <a:gd name="connsiteY4-130" fmla="*/ 11878 h 3447406"/>
              <a:gd name="connsiteX0-131" fmla="*/ 474151 w 3295402"/>
              <a:gd name="connsiteY0-132" fmla="*/ 11878 h 3447406"/>
              <a:gd name="connsiteX1-133" fmla="*/ 3295402 w 3295402"/>
              <a:gd name="connsiteY1-134" fmla="*/ 0 h 3447406"/>
              <a:gd name="connsiteX2-135" fmla="*/ 2847077 w 3295402"/>
              <a:gd name="connsiteY2-136" fmla="*/ 3447406 h 3447406"/>
              <a:gd name="connsiteX3-137" fmla="*/ 0 w 3295402"/>
              <a:gd name="connsiteY3-138" fmla="*/ 3447406 h 3447406"/>
              <a:gd name="connsiteX4-139" fmla="*/ 474151 w 3295402"/>
              <a:gd name="connsiteY4-140" fmla="*/ 11878 h 3447406"/>
              <a:gd name="connsiteX0-141" fmla="*/ 546556 w 3367807"/>
              <a:gd name="connsiteY0-142" fmla="*/ 11878 h 3486982"/>
              <a:gd name="connsiteX1-143" fmla="*/ 3367807 w 3367807"/>
              <a:gd name="connsiteY1-144" fmla="*/ 0 h 3486982"/>
              <a:gd name="connsiteX2-145" fmla="*/ 2919482 w 3367807"/>
              <a:gd name="connsiteY2-146" fmla="*/ 3447406 h 3486982"/>
              <a:gd name="connsiteX3-147" fmla="*/ 0 w 3367807"/>
              <a:gd name="connsiteY3-148" fmla="*/ 3486982 h 3486982"/>
              <a:gd name="connsiteX4-149" fmla="*/ 546556 w 3367807"/>
              <a:gd name="connsiteY4-150" fmla="*/ 11878 h 3486982"/>
              <a:gd name="connsiteX0-151" fmla="*/ 546556 w 3367807"/>
              <a:gd name="connsiteY0-152" fmla="*/ 11878 h 3447406"/>
              <a:gd name="connsiteX1-153" fmla="*/ 3367807 w 3367807"/>
              <a:gd name="connsiteY1-154" fmla="*/ 0 h 3447406"/>
              <a:gd name="connsiteX2-155" fmla="*/ 2919482 w 3367807"/>
              <a:gd name="connsiteY2-156" fmla="*/ 3447406 h 3447406"/>
              <a:gd name="connsiteX3-157" fmla="*/ 0 w 3367807"/>
              <a:gd name="connsiteY3-158" fmla="*/ 3447403 h 3447406"/>
              <a:gd name="connsiteX4-159" fmla="*/ 546556 w 3367807"/>
              <a:gd name="connsiteY4-160" fmla="*/ 11878 h 344740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67807" h="3447406">
                <a:moveTo>
                  <a:pt x="546556" y="11878"/>
                </a:moveTo>
                <a:lnTo>
                  <a:pt x="3367807" y="0"/>
                </a:lnTo>
                <a:lnTo>
                  <a:pt x="2919482" y="3447406"/>
                </a:lnTo>
                <a:lnTo>
                  <a:pt x="0" y="3447403"/>
                </a:lnTo>
                <a:lnTo>
                  <a:pt x="546556" y="11878"/>
                </a:lnTo>
                <a:close/>
              </a:path>
            </a:pathLst>
          </a:custGeom>
          <a:solidFill>
            <a:srgbClr val="FFD1D1"/>
          </a:solidFill>
        </p:spPr>
        <p:txBody>
          <a:bodyPr anchor="t"/>
          <a:lstStyle>
            <a:lvl1pPr marL="177800" indent="-177800" algn="ctr">
              <a:defRPr sz="1200"/>
            </a:lvl1pPr>
          </a:lstStyle>
          <a:p>
            <a:endParaRPr lang="en-US" dirty="0"/>
          </a:p>
        </p:txBody>
      </p:sp>
      <p:sp>
        <p:nvSpPr>
          <p:cNvPr id="13" name="Parallelogram 12"/>
          <p:cNvSpPr/>
          <p:nvPr userDrawn="1"/>
        </p:nvSpPr>
        <p:spPr>
          <a:xfrm>
            <a:off x="530352" y="1420800"/>
            <a:ext cx="2744122" cy="1058850"/>
          </a:xfrm>
          <a:custGeom>
            <a:avLst/>
            <a:gdLst>
              <a:gd name="connsiteX0" fmla="*/ 0 w 2819400"/>
              <a:gd name="connsiteY0" fmla="*/ 1728107 h 1728107"/>
              <a:gd name="connsiteX1" fmla="*/ 382015 w 2819400"/>
              <a:gd name="connsiteY1" fmla="*/ 0 h 1728107"/>
              <a:gd name="connsiteX2" fmla="*/ 2819400 w 2819400"/>
              <a:gd name="connsiteY2" fmla="*/ 0 h 1728107"/>
              <a:gd name="connsiteX3" fmla="*/ 2437385 w 2819400"/>
              <a:gd name="connsiteY3" fmla="*/ 1728107 h 1728107"/>
              <a:gd name="connsiteX4" fmla="*/ 0 w 2819400"/>
              <a:gd name="connsiteY4" fmla="*/ 1728107 h 1728107"/>
              <a:gd name="connsiteX0-1" fmla="*/ 0 w 2819400"/>
              <a:gd name="connsiteY0-2" fmla="*/ 1728107 h 1728107"/>
              <a:gd name="connsiteX1-3" fmla="*/ 382015 w 2819400"/>
              <a:gd name="connsiteY1-4" fmla="*/ 0 h 1728107"/>
              <a:gd name="connsiteX2-5" fmla="*/ 2819400 w 2819400"/>
              <a:gd name="connsiteY2-6" fmla="*/ 0 h 1728107"/>
              <a:gd name="connsiteX3-7" fmla="*/ 1914871 w 2819400"/>
              <a:gd name="connsiteY3-8" fmla="*/ 1716232 h 1728107"/>
              <a:gd name="connsiteX4-9" fmla="*/ 0 w 2819400"/>
              <a:gd name="connsiteY4-10" fmla="*/ 1728107 h 1728107"/>
              <a:gd name="connsiteX0-11" fmla="*/ 0 w 2736273"/>
              <a:gd name="connsiteY0-12" fmla="*/ 1728107 h 1728107"/>
              <a:gd name="connsiteX1-13" fmla="*/ 382015 w 2736273"/>
              <a:gd name="connsiteY1-14" fmla="*/ 0 h 1728107"/>
              <a:gd name="connsiteX2-15" fmla="*/ 2736273 w 2736273"/>
              <a:gd name="connsiteY2-16" fmla="*/ 0 h 1728107"/>
              <a:gd name="connsiteX3-17" fmla="*/ 1914871 w 2736273"/>
              <a:gd name="connsiteY3-18" fmla="*/ 1716232 h 1728107"/>
              <a:gd name="connsiteX4-19" fmla="*/ 0 w 2736273"/>
              <a:gd name="connsiteY4-20" fmla="*/ 1728107 h 1728107"/>
              <a:gd name="connsiteX0-21" fmla="*/ 0 w 2760024"/>
              <a:gd name="connsiteY0-22" fmla="*/ 1728107 h 1728107"/>
              <a:gd name="connsiteX1-23" fmla="*/ 382015 w 2760024"/>
              <a:gd name="connsiteY1-24" fmla="*/ 0 h 1728107"/>
              <a:gd name="connsiteX2-25" fmla="*/ 2760024 w 2760024"/>
              <a:gd name="connsiteY2-26" fmla="*/ 0 h 1728107"/>
              <a:gd name="connsiteX3-27" fmla="*/ 1914871 w 2760024"/>
              <a:gd name="connsiteY3-28" fmla="*/ 1716232 h 1728107"/>
              <a:gd name="connsiteX4-29" fmla="*/ 0 w 2760024"/>
              <a:gd name="connsiteY4-30" fmla="*/ 1728107 h 1728107"/>
              <a:gd name="connsiteX0-31" fmla="*/ 0 w 2760024"/>
              <a:gd name="connsiteY0-32" fmla="*/ 1728107 h 1739982"/>
              <a:gd name="connsiteX1-33" fmla="*/ 382015 w 2760024"/>
              <a:gd name="connsiteY1-34" fmla="*/ 0 h 1739982"/>
              <a:gd name="connsiteX2-35" fmla="*/ 2760024 w 2760024"/>
              <a:gd name="connsiteY2-36" fmla="*/ 0 h 1739982"/>
              <a:gd name="connsiteX3-37" fmla="*/ 1891120 w 2760024"/>
              <a:gd name="connsiteY3-38" fmla="*/ 1739982 h 1739982"/>
              <a:gd name="connsiteX4-39" fmla="*/ 0 w 2760024"/>
              <a:gd name="connsiteY4-40" fmla="*/ 1728107 h 1739982"/>
              <a:gd name="connsiteX0-41" fmla="*/ 0 w 2760024"/>
              <a:gd name="connsiteY0-42" fmla="*/ 1728107 h 1728107"/>
              <a:gd name="connsiteX1-43" fmla="*/ 382015 w 2760024"/>
              <a:gd name="connsiteY1-44" fmla="*/ 0 h 1728107"/>
              <a:gd name="connsiteX2-45" fmla="*/ 2760024 w 2760024"/>
              <a:gd name="connsiteY2-46" fmla="*/ 0 h 1728107"/>
              <a:gd name="connsiteX3-47" fmla="*/ 1891120 w 2760024"/>
              <a:gd name="connsiteY3-48" fmla="*/ 1716231 h 1728107"/>
              <a:gd name="connsiteX4-49" fmla="*/ 0 w 2760024"/>
              <a:gd name="connsiteY4-50" fmla="*/ 1728107 h 1728107"/>
              <a:gd name="connsiteX0-51" fmla="*/ 0 w 2760024"/>
              <a:gd name="connsiteY0-52" fmla="*/ 1728107 h 1739981"/>
              <a:gd name="connsiteX1-53" fmla="*/ 382015 w 2760024"/>
              <a:gd name="connsiteY1-54" fmla="*/ 0 h 1739981"/>
              <a:gd name="connsiteX2-55" fmla="*/ 2760024 w 2760024"/>
              <a:gd name="connsiteY2-56" fmla="*/ 0 h 1739981"/>
              <a:gd name="connsiteX3-57" fmla="*/ 1879245 w 2760024"/>
              <a:gd name="connsiteY3-58" fmla="*/ 1739981 h 1739981"/>
              <a:gd name="connsiteX4-59" fmla="*/ 0 w 2760024"/>
              <a:gd name="connsiteY4-60" fmla="*/ 1728107 h 1739981"/>
              <a:gd name="connsiteX0-61" fmla="*/ 0 w 2760024"/>
              <a:gd name="connsiteY0-62" fmla="*/ 1728107 h 1728107"/>
              <a:gd name="connsiteX1-63" fmla="*/ 382015 w 2760024"/>
              <a:gd name="connsiteY1-64" fmla="*/ 0 h 1728107"/>
              <a:gd name="connsiteX2-65" fmla="*/ 2760024 w 2760024"/>
              <a:gd name="connsiteY2-66" fmla="*/ 0 h 1728107"/>
              <a:gd name="connsiteX3-67" fmla="*/ 1855494 w 2760024"/>
              <a:gd name="connsiteY3-68" fmla="*/ 1728106 h 1728107"/>
              <a:gd name="connsiteX4-69" fmla="*/ 0 w 2760024"/>
              <a:gd name="connsiteY4-70" fmla="*/ 1728107 h 1728107"/>
              <a:gd name="connsiteX0-71" fmla="*/ 0 w 2760024"/>
              <a:gd name="connsiteY0-72" fmla="*/ 1728107 h 1728107"/>
              <a:gd name="connsiteX1-73" fmla="*/ 382015 w 2760024"/>
              <a:gd name="connsiteY1-74" fmla="*/ 0 h 1728107"/>
              <a:gd name="connsiteX2-75" fmla="*/ 2760024 w 2760024"/>
              <a:gd name="connsiteY2-76" fmla="*/ 0 h 1728107"/>
              <a:gd name="connsiteX3-77" fmla="*/ 1879244 w 2760024"/>
              <a:gd name="connsiteY3-78" fmla="*/ 1728106 h 1728107"/>
              <a:gd name="connsiteX4-79" fmla="*/ 0 w 2760024"/>
              <a:gd name="connsiteY4-80" fmla="*/ 1728107 h 1728107"/>
              <a:gd name="connsiteX0-81" fmla="*/ 0 w 2760024"/>
              <a:gd name="connsiteY0-82" fmla="*/ 1728107 h 1728107"/>
              <a:gd name="connsiteX1-83" fmla="*/ 382015 w 2760024"/>
              <a:gd name="connsiteY1-84" fmla="*/ 0 h 1728107"/>
              <a:gd name="connsiteX2-85" fmla="*/ 2760024 w 2760024"/>
              <a:gd name="connsiteY2-86" fmla="*/ 0 h 1728107"/>
              <a:gd name="connsiteX3-87" fmla="*/ 2211753 w 2760024"/>
              <a:gd name="connsiteY3-88" fmla="*/ 1708869 h 1728107"/>
              <a:gd name="connsiteX4-89" fmla="*/ 0 w 2760024"/>
              <a:gd name="connsiteY4-90" fmla="*/ 1728107 h 1728107"/>
              <a:gd name="connsiteX0-91" fmla="*/ 0 w 2760024"/>
              <a:gd name="connsiteY0-92" fmla="*/ 1728107 h 1728107"/>
              <a:gd name="connsiteX1-93" fmla="*/ 382015 w 2760024"/>
              <a:gd name="connsiteY1-94" fmla="*/ 0 h 1728107"/>
              <a:gd name="connsiteX2-95" fmla="*/ 2760024 w 2760024"/>
              <a:gd name="connsiteY2-96" fmla="*/ 0 h 1728107"/>
              <a:gd name="connsiteX3-97" fmla="*/ 2223629 w 2760024"/>
              <a:gd name="connsiteY3-98" fmla="*/ 1708869 h 1728107"/>
              <a:gd name="connsiteX4-99" fmla="*/ 0 w 2760024"/>
              <a:gd name="connsiteY4-100" fmla="*/ 1728107 h 1728107"/>
              <a:gd name="connsiteX0-101" fmla="*/ 0 w 2760024"/>
              <a:gd name="connsiteY0-102" fmla="*/ 1728107 h 1728107"/>
              <a:gd name="connsiteX1-103" fmla="*/ 180134 w 2760024"/>
              <a:gd name="connsiteY1-104" fmla="*/ 19238 h 1728107"/>
              <a:gd name="connsiteX2-105" fmla="*/ 2760024 w 2760024"/>
              <a:gd name="connsiteY2-106" fmla="*/ 0 h 1728107"/>
              <a:gd name="connsiteX3-107" fmla="*/ 2223629 w 2760024"/>
              <a:gd name="connsiteY3-108" fmla="*/ 1708869 h 1728107"/>
              <a:gd name="connsiteX4-109" fmla="*/ 0 w 2760024"/>
              <a:gd name="connsiteY4-110" fmla="*/ 1728107 h 1728107"/>
              <a:gd name="connsiteX0-111" fmla="*/ 0 w 2760024"/>
              <a:gd name="connsiteY0-112" fmla="*/ 1728107 h 1728107"/>
              <a:gd name="connsiteX1-113" fmla="*/ 168259 w 2760024"/>
              <a:gd name="connsiteY1-114" fmla="*/ 2 h 1728107"/>
              <a:gd name="connsiteX2-115" fmla="*/ 2760024 w 2760024"/>
              <a:gd name="connsiteY2-116" fmla="*/ 0 h 1728107"/>
              <a:gd name="connsiteX3-117" fmla="*/ 2223629 w 2760024"/>
              <a:gd name="connsiteY3-118" fmla="*/ 1708869 h 1728107"/>
              <a:gd name="connsiteX4-119" fmla="*/ 0 w 2760024"/>
              <a:gd name="connsiteY4-120" fmla="*/ 1728107 h 1728107"/>
              <a:gd name="connsiteX0-121" fmla="*/ 0 w 2760024"/>
              <a:gd name="connsiteY0-122" fmla="*/ 1728107 h 1728107"/>
              <a:gd name="connsiteX1-123" fmla="*/ 643272 w 2760024"/>
              <a:gd name="connsiteY1-124" fmla="*/ 2 h 1728107"/>
              <a:gd name="connsiteX2-125" fmla="*/ 2760024 w 2760024"/>
              <a:gd name="connsiteY2-126" fmla="*/ 0 h 1728107"/>
              <a:gd name="connsiteX3-127" fmla="*/ 2223629 w 2760024"/>
              <a:gd name="connsiteY3-128" fmla="*/ 1708869 h 1728107"/>
              <a:gd name="connsiteX4-129" fmla="*/ 0 w 2760024"/>
              <a:gd name="connsiteY4-130" fmla="*/ 1728107 h 1728107"/>
              <a:gd name="connsiteX0-131" fmla="*/ 0 w 2760024"/>
              <a:gd name="connsiteY0-132" fmla="*/ 1728107 h 1728107"/>
              <a:gd name="connsiteX1-133" fmla="*/ 536394 w 2760024"/>
              <a:gd name="connsiteY1-134" fmla="*/ 2 h 1728107"/>
              <a:gd name="connsiteX2-135" fmla="*/ 2760024 w 2760024"/>
              <a:gd name="connsiteY2-136" fmla="*/ 0 h 1728107"/>
              <a:gd name="connsiteX3-137" fmla="*/ 2223629 w 2760024"/>
              <a:gd name="connsiteY3-138" fmla="*/ 1708869 h 1728107"/>
              <a:gd name="connsiteX4-139" fmla="*/ 0 w 2760024"/>
              <a:gd name="connsiteY4-140" fmla="*/ 1728107 h 1728107"/>
              <a:gd name="connsiteX0-141" fmla="*/ 0 w 2760024"/>
              <a:gd name="connsiteY0-142" fmla="*/ 1715227 h 1715227"/>
              <a:gd name="connsiteX1-143" fmla="*/ 536394 w 2760024"/>
              <a:gd name="connsiteY1-144" fmla="*/ 2 h 1715227"/>
              <a:gd name="connsiteX2-145" fmla="*/ 2760024 w 2760024"/>
              <a:gd name="connsiteY2-146" fmla="*/ 0 h 1715227"/>
              <a:gd name="connsiteX3-147" fmla="*/ 2223629 w 2760024"/>
              <a:gd name="connsiteY3-148" fmla="*/ 1708869 h 1715227"/>
              <a:gd name="connsiteX4-149" fmla="*/ 0 w 2760024"/>
              <a:gd name="connsiteY4-150" fmla="*/ 1715227 h 1715227"/>
              <a:gd name="connsiteX0-151" fmla="*/ 0 w 2760024"/>
              <a:gd name="connsiteY0-152" fmla="*/ 1715227 h 1715227"/>
              <a:gd name="connsiteX1-153" fmla="*/ 536394 w 2760024"/>
              <a:gd name="connsiteY1-154" fmla="*/ 2 h 1715227"/>
              <a:gd name="connsiteX2-155" fmla="*/ 2760024 w 2760024"/>
              <a:gd name="connsiteY2-156" fmla="*/ 0 h 1715227"/>
              <a:gd name="connsiteX3-157" fmla="*/ 2223629 w 2760024"/>
              <a:gd name="connsiteY3-158" fmla="*/ 1708869 h 1715227"/>
              <a:gd name="connsiteX4-159" fmla="*/ 0 w 2760024"/>
              <a:gd name="connsiteY4-160" fmla="*/ 1715227 h 1715227"/>
              <a:gd name="connsiteX0-161" fmla="*/ 0 w 2760024"/>
              <a:gd name="connsiteY0-162" fmla="*/ 1702347 h 1708869"/>
              <a:gd name="connsiteX1-163" fmla="*/ 536394 w 2760024"/>
              <a:gd name="connsiteY1-164" fmla="*/ 2 h 1708869"/>
              <a:gd name="connsiteX2-165" fmla="*/ 2760024 w 2760024"/>
              <a:gd name="connsiteY2-166" fmla="*/ 0 h 1708869"/>
              <a:gd name="connsiteX3-167" fmla="*/ 2223629 w 2760024"/>
              <a:gd name="connsiteY3-168" fmla="*/ 1708869 h 1708869"/>
              <a:gd name="connsiteX4-169" fmla="*/ 0 w 2760024"/>
              <a:gd name="connsiteY4-170" fmla="*/ 1702347 h 1708869"/>
              <a:gd name="connsiteX0-171" fmla="*/ 0 w 2752073"/>
              <a:gd name="connsiteY0-172" fmla="*/ 1689467 h 1708869"/>
              <a:gd name="connsiteX1-173" fmla="*/ 528443 w 2752073"/>
              <a:gd name="connsiteY1-174" fmla="*/ 2 h 1708869"/>
              <a:gd name="connsiteX2-175" fmla="*/ 2752073 w 2752073"/>
              <a:gd name="connsiteY2-176" fmla="*/ 0 h 1708869"/>
              <a:gd name="connsiteX3-177" fmla="*/ 2215678 w 2752073"/>
              <a:gd name="connsiteY3-178" fmla="*/ 1708869 h 1708869"/>
              <a:gd name="connsiteX4-179" fmla="*/ 0 w 2752073"/>
              <a:gd name="connsiteY4-180" fmla="*/ 1689467 h 1708869"/>
              <a:gd name="connsiteX0-181" fmla="*/ 0 w 2767976"/>
              <a:gd name="connsiteY0-182" fmla="*/ 1702347 h 1708869"/>
              <a:gd name="connsiteX1-183" fmla="*/ 544346 w 2767976"/>
              <a:gd name="connsiteY1-184" fmla="*/ 2 h 1708869"/>
              <a:gd name="connsiteX2-185" fmla="*/ 2767976 w 2767976"/>
              <a:gd name="connsiteY2-186" fmla="*/ 0 h 1708869"/>
              <a:gd name="connsiteX3-187" fmla="*/ 2231581 w 2767976"/>
              <a:gd name="connsiteY3-188" fmla="*/ 1708869 h 1708869"/>
              <a:gd name="connsiteX4-189" fmla="*/ 0 w 2767976"/>
              <a:gd name="connsiteY4-190" fmla="*/ 1702347 h 1708869"/>
              <a:gd name="connsiteX0-191" fmla="*/ 0 w 2783878"/>
              <a:gd name="connsiteY0-192" fmla="*/ 1728109 h 1728109"/>
              <a:gd name="connsiteX1-193" fmla="*/ 560248 w 2783878"/>
              <a:gd name="connsiteY1-194" fmla="*/ 2 h 1728109"/>
              <a:gd name="connsiteX2-195" fmla="*/ 2783878 w 2783878"/>
              <a:gd name="connsiteY2-196" fmla="*/ 0 h 1728109"/>
              <a:gd name="connsiteX3-197" fmla="*/ 2247483 w 2783878"/>
              <a:gd name="connsiteY3-198" fmla="*/ 1708869 h 1728109"/>
              <a:gd name="connsiteX4-199" fmla="*/ 0 w 2783878"/>
              <a:gd name="connsiteY4-200" fmla="*/ 1728109 h 1728109"/>
              <a:gd name="connsiteX0-201" fmla="*/ 0 w 2775927"/>
              <a:gd name="connsiteY0-202" fmla="*/ 1702348 h 1708869"/>
              <a:gd name="connsiteX1-203" fmla="*/ 552297 w 2775927"/>
              <a:gd name="connsiteY1-204" fmla="*/ 2 h 1708869"/>
              <a:gd name="connsiteX2-205" fmla="*/ 2775927 w 2775927"/>
              <a:gd name="connsiteY2-206" fmla="*/ 0 h 1708869"/>
              <a:gd name="connsiteX3-207" fmla="*/ 2239532 w 2775927"/>
              <a:gd name="connsiteY3-208" fmla="*/ 1708869 h 1708869"/>
              <a:gd name="connsiteX4-209" fmla="*/ 0 w 2775927"/>
              <a:gd name="connsiteY4-210" fmla="*/ 1702348 h 1708869"/>
              <a:gd name="connsiteX0-211" fmla="*/ 0 w 2783878"/>
              <a:gd name="connsiteY0-212" fmla="*/ 1728110 h 1728110"/>
              <a:gd name="connsiteX1-213" fmla="*/ 560248 w 2783878"/>
              <a:gd name="connsiteY1-214" fmla="*/ 2 h 1728110"/>
              <a:gd name="connsiteX2-215" fmla="*/ 2783878 w 2783878"/>
              <a:gd name="connsiteY2-216" fmla="*/ 0 h 1728110"/>
              <a:gd name="connsiteX3-217" fmla="*/ 2247483 w 2783878"/>
              <a:gd name="connsiteY3-218" fmla="*/ 1708869 h 1728110"/>
              <a:gd name="connsiteX4-219" fmla="*/ 0 w 2783878"/>
              <a:gd name="connsiteY4-220" fmla="*/ 1728110 h 1728110"/>
              <a:gd name="connsiteX0-221" fmla="*/ 0 w 2760024"/>
              <a:gd name="connsiteY0-222" fmla="*/ 1728110 h 1728110"/>
              <a:gd name="connsiteX1-223" fmla="*/ 536394 w 2760024"/>
              <a:gd name="connsiteY1-224" fmla="*/ 2 h 1728110"/>
              <a:gd name="connsiteX2-225" fmla="*/ 2760024 w 2760024"/>
              <a:gd name="connsiteY2-226" fmla="*/ 0 h 1728110"/>
              <a:gd name="connsiteX3-227" fmla="*/ 2223629 w 2760024"/>
              <a:gd name="connsiteY3-228" fmla="*/ 1708869 h 1728110"/>
              <a:gd name="connsiteX4-229" fmla="*/ 0 w 2760024"/>
              <a:gd name="connsiteY4-230" fmla="*/ 1728110 h 1728110"/>
              <a:gd name="connsiteX0-231" fmla="*/ 0 w 2752073"/>
              <a:gd name="connsiteY0-232" fmla="*/ 1702349 h 1708869"/>
              <a:gd name="connsiteX1-233" fmla="*/ 528443 w 2752073"/>
              <a:gd name="connsiteY1-234" fmla="*/ 2 h 1708869"/>
              <a:gd name="connsiteX2-235" fmla="*/ 2752073 w 2752073"/>
              <a:gd name="connsiteY2-236" fmla="*/ 0 h 1708869"/>
              <a:gd name="connsiteX3-237" fmla="*/ 2215678 w 2752073"/>
              <a:gd name="connsiteY3-238" fmla="*/ 1708869 h 1708869"/>
              <a:gd name="connsiteX4-239" fmla="*/ 0 w 2752073"/>
              <a:gd name="connsiteY4-240" fmla="*/ 1702349 h 1708869"/>
              <a:gd name="connsiteX0-241" fmla="*/ 0 w 2744122"/>
              <a:gd name="connsiteY0-242" fmla="*/ 1715229 h 1715229"/>
              <a:gd name="connsiteX1-243" fmla="*/ 520492 w 2744122"/>
              <a:gd name="connsiteY1-244" fmla="*/ 2 h 1715229"/>
              <a:gd name="connsiteX2-245" fmla="*/ 2744122 w 2744122"/>
              <a:gd name="connsiteY2-246" fmla="*/ 0 h 1715229"/>
              <a:gd name="connsiteX3-247" fmla="*/ 2207727 w 2744122"/>
              <a:gd name="connsiteY3-248" fmla="*/ 1708869 h 1715229"/>
              <a:gd name="connsiteX4-249" fmla="*/ 0 w 2744122"/>
              <a:gd name="connsiteY4-250" fmla="*/ 1715229 h 171522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44122" h="1715229">
                <a:moveTo>
                  <a:pt x="0" y="1715229"/>
                </a:moveTo>
                <a:lnTo>
                  <a:pt x="520492" y="2"/>
                </a:lnTo>
                <a:lnTo>
                  <a:pt x="2744122" y="0"/>
                </a:lnTo>
                <a:lnTo>
                  <a:pt x="2207727" y="1708869"/>
                </a:lnTo>
                <a:lnTo>
                  <a:pt x="0" y="171522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Placeholder 30"/>
          <p:cNvSpPr>
            <a:spLocks noGrp="1"/>
          </p:cNvSpPr>
          <p:nvPr>
            <p:ph type="body" sz="quarter" idx="19" hasCustomPrompt="1"/>
          </p:nvPr>
        </p:nvSpPr>
        <p:spPr>
          <a:xfrm>
            <a:off x="762001" y="1475168"/>
            <a:ext cx="2364850" cy="942162"/>
          </a:xfrm>
          <a:custGeom>
            <a:avLst/>
            <a:gdLst>
              <a:gd name="connsiteX0" fmla="*/ 0 w 2133600"/>
              <a:gd name="connsiteY0" fmla="*/ 0 h 926154"/>
              <a:gd name="connsiteX1" fmla="*/ 2133600 w 2133600"/>
              <a:gd name="connsiteY1" fmla="*/ 0 h 926154"/>
              <a:gd name="connsiteX2" fmla="*/ 2133600 w 2133600"/>
              <a:gd name="connsiteY2" fmla="*/ 926154 h 926154"/>
              <a:gd name="connsiteX3" fmla="*/ 0 w 2133600"/>
              <a:gd name="connsiteY3" fmla="*/ 926154 h 926154"/>
              <a:gd name="connsiteX4" fmla="*/ 0 w 2133600"/>
              <a:gd name="connsiteY4" fmla="*/ 0 h 926154"/>
              <a:gd name="connsiteX0-1" fmla="*/ 213756 w 2347356"/>
              <a:gd name="connsiteY0-2" fmla="*/ 0 h 926154"/>
              <a:gd name="connsiteX1-3" fmla="*/ 2347356 w 2347356"/>
              <a:gd name="connsiteY1-4" fmla="*/ 0 h 926154"/>
              <a:gd name="connsiteX2-5" fmla="*/ 2347356 w 2347356"/>
              <a:gd name="connsiteY2-6" fmla="*/ 926154 h 926154"/>
              <a:gd name="connsiteX3-7" fmla="*/ 0 w 2347356"/>
              <a:gd name="connsiteY3-8" fmla="*/ 914279 h 926154"/>
              <a:gd name="connsiteX4-9" fmla="*/ 213756 w 2347356"/>
              <a:gd name="connsiteY4-10" fmla="*/ 0 h 926154"/>
              <a:gd name="connsiteX0-11" fmla="*/ 106878 w 2240478"/>
              <a:gd name="connsiteY0-12" fmla="*/ 0 h 926154"/>
              <a:gd name="connsiteX1-13" fmla="*/ 2240478 w 2240478"/>
              <a:gd name="connsiteY1-14" fmla="*/ 0 h 926154"/>
              <a:gd name="connsiteX2-15" fmla="*/ 2240478 w 2240478"/>
              <a:gd name="connsiteY2-16" fmla="*/ 926154 h 926154"/>
              <a:gd name="connsiteX3-17" fmla="*/ 0 w 2240478"/>
              <a:gd name="connsiteY3-18" fmla="*/ 914279 h 926154"/>
              <a:gd name="connsiteX4-19" fmla="*/ 106878 w 2240478"/>
              <a:gd name="connsiteY4-20" fmla="*/ 0 h 926154"/>
              <a:gd name="connsiteX0-21" fmla="*/ 166255 w 2299855"/>
              <a:gd name="connsiteY0-22" fmla="*/ 0 h 926154"/>
              <a:gd name="connsiteX1-23" fmla="*/ 2299855 w 2299855"/>
              <a:gd name="connsiteY1-24" fmla="*/ 0 h 926154"/>
              <a:gd name="connsiteX2-25" fmla="*/ 2299855 w 2299855"/>
              <a:gd name="connsiteY2-26" fmla="*/ 926154 h 926154"/>
              <a:gd name="connsiteX3-27" fmla="*/ 0 w 2299855"/>
              <a:gd name="connsiteY3-28" fmla="*/ 902404 h 926154"/>
              <a:gd name="connsiteX4-29" fmla="*/ 166255 w 2299855"/>
              <a:gd name="connsiteY4-30" fmla="*/ 0 h 926154"/>
              <a:gd name="connsiteX0-31" fmla="*/ 154380 w 2299855"/>
              <a:gd name="connsiteY0-32" fmla="*/ 0 h 926154"/>
              <a:gd name="connsiteX1-33" fmla="*/ 2299855 w 2299855"/>
              <a:gd name="connsiteY1-34" fmla="*/ 0 h 926154"/>
              <a:gd name="connsiteX2-35" fmla="*/ 2299855 w 2299855"/>
              <a:gd name="connsiteY2-36" fmla="*/ 926154 h 926154"/>
              <a:gd name="connsiteX3-37" fmla="*/ 0 w 2299855"/>
              <a:gd name="connsiteY3-38" fmla="*/ 902404 h 926154"/>
              <a:gd name="connsiteX4-39" fmla="*/ 154380 w 2299855"/>
              <a:gd name="connsiteY4-40" fmla="*/ 0 h 926154"/>
              <a:gd name="connsiteX0-41" fmla="*/ 154380 w 2442359"/>
              <a:gd name="connsiteY0-42" fmla="*/ 0 h 926154"/>
              <a:gd name="connsiteX1-43" fmla="*/ 2442359 w 2442359"/>
              <a:gd name="connsiteY1-44" fmla="*/ 0 h 926154"/>
              <a:gd name="connsiteX2-45" fmla="*/ 2299855 w 2442359"/>
              <a:gd name="connsiteY2-46" fmla="*/ 926154 h 926154"/>
              <a:gd name="connsiteX3-47" fmla="*/ 0 w 2442359"/>
              <a:gd name="connsiteY3-48" fmla="*/ 902404 h 926154"/>
              <a:gd name="connsiteX4-49" fmla="*/ 154380 w 2442359"/>
              <a:gd name="connsiteY4-50" fmla="*/ 0 h 926154"/>
              <a:gd name="connsiteX0-51" fmla="*/ 154380 w 2442359"/>
              <a:gd name="connsiteY0-52" fmla="*/ 0 h 902404"/>
              <a:gd name="connsiteX1-53" fmla="*/ 2442359 w 2442359"/>
              <a:gd name="connsiteY1-54" fmla="*/ 0 h 902404"/>
              <a:gd name="connsiteX2-55" fmla="*/ 2062348 w 2442359"/>
              <a:gd name="connsiteY2-56" fmla="*/ 890528 h 902404"/>
              <a:gd name="connsiteX3-57" fmla="*/ 0 w 2442359"/>
              <a:gd name="connsiteY3-58" fmla="*/ 902404 h 902404"/>
              <a:gd name="connsiteX4-59" fmla="*/ 154380 w 2442359"/>
              <a:gd name="connsiteY4-60" fmla="*/ 0 h 902404"/>
              <a:gd name="connsiteX0-61" fmla="*/ 154380 w 2442359"/>
              <a:gd name="connsiteY0-62" fmla="*/ 0 h 902404"/>
              <a:gd name="connsiteX1-63" fmla="*/ 2442359 w 2442359"/>
              <a:gd name="connsiteY1-64" fmla="*/ 0 h 902404"/>
              <a:gd name="connsiteX2-65" fmla="*/ 1991096 w 2442359"/>
              <a:gd name="connsiteY2-66" fmla="*/ 902403 h 902404"/>
              <a:gd name="connsiteX3-67" fmla="*/ 0 w 2442359"/>
              <a:gd name="connsiteY3-68" fmla="*/ 902404 h 902404"/>
              <a:gd name="connsiteX4-69" fmla="*/ 154380 w 2442359"/>
              <a:gd name="connsiteY4-70" fmla="*/ 0 h 902404"/>
              <a:gd name="connsiteX0-71" fmla="*/ 440627 w 2728606"/>
              <a:gd name="connsiteY0-72" fmla="*/ 0 h 918307"/>
              <a:gd name="connsiteX1-73" fmla="*/ 2728606 w 2728606"/>
              <a:gd name="connsiteY1-74" fmla="*/ 0 h 918307"/>
              <a:gd name="connsiteX2-75" fmla="*/ 2277343 w 2728606"/>
              <a:gd name="connsiteY2-76" fmla="*/ 902403 h 918307"/>
              <a:gd name="connsiteX3-77" fmla="*/ 0 w 2728606"/>
              <a:gd name="connsiteY3-78" fmla="*/ 918307 h 918307"/>
              <a:gd name="connsiteX4-79" fmla="*/ 440627 w 2728606"/>
              <a:gd name="connsiteY4-80" fmla="*/ 0 h 918307"/>
              <a:gd name="connsiteX0-81" fmla="*/ 440627 w 2728606"/>
              <a:gd name="connsiteY0-82" fmla="*/ 0 h 926257"/>
              <a:gd name="connsiteX1-83" fmla="*/ 2728606 w 2728606"/>
              <a:gd name="connsiteY1-84" fmla="*/ 0 h 926257"/>
              <a:gd name="connsiteX2-85" fmla="*/ 2086511 w 2728606"/>
              <a:gd name="connsiteY2-86" fmla="*/ 926257 h 926257"/>
              <a:gd name="connsiteX3-87" fmla="*/ 0 w 2728606"/>
              <a:gd name="connsiteY3-88" fmla="*/ 918307 h 926257"/>
              <a:gd name="connsiteX4-89" fmla="*/ 440627 w 2728606"/>
              <a:gd name="connsiteY4-90" fmla="*/ 0 h 926257"/>
              <a:gd name="connsiteX0-91" fmla="*/ 440627 w 2537774"/>
              <a:gd name="connsiteY0-92" fmla="*/ 7951 h 934208"/>
              <a:gd name="connsiteX1-93" fmla="*/ 2537774 w 2537774"/>
              <a:gd name="connsiteY1-94" fmla="*/ 0 h 934208"/>
              <a:gd name="connsiteX2-95" fmla="*/ 2086511 w 2537774"/>
              <a:gd name="connsiteY2-96" fmla="*/ 934208 h 934208"/>
              <a:gd name="connsiteX3-97" fmla="*/ 0 w 2537774"/>
              <a:gd name="connsiteY3-98" fmla="*/ 926258 h 934208"/>
              <a:gd name="connsiteX4-99" fmla="*/ 440627 w 2537774"/>
              <a:gd name="connsiteY4-100" fmla="*/ 7951 h 934208"/>
              <a:gd name="connsiteX0-101" fmla="*/ 440627 w 2593434"/>
              <a:gd name="connsiteY0-102" fmla="*/ 0 h 926257"/>
              <a:gd name="connsiteX1-103" fmla="*/ 2593434 w 2593434"/>
              <a:gd name="connsiteY1-104" fmla="*/ 0 h 926257"/>
              <a:gd name="connsiteX2-105" fmla="*/ 2086511 w 2593434"/>
              <a:gd name="connsiteY2-106" fmla="*/ 926257 h 926257"/>
              <a:gd name="connsiteX3-107" fmla="*/ 0 w 2593434"/>
              <a:gd name="connsiteY3-108" fmla="*/ 918307 h 926257"/>
              <a:gd name="connsiteX4-109" fmla="*/ 440627 w 2593434"/>
              <a:gd name="connsiteY4-110" fmla="*/ 0 h 926257"/>
              <a:gd name="connsiteX0-111" fmla="*/ 440627 w 2617288"/>
              <a:gd name="connsiteY0-112" fmla="*/ 15903 h 942160"/>
              <a:gd name="connsiteX1-113" fmla="*/ 2617288 w 2617288"/>
              <a:gd name="connsiteY1-114" fmla="*/ 0 h 942160"/>
              <a:gd name="connsiteX2-115" fmla="*/ 2086511 w 2617288"/>
              <a:gd name="connsiteY2-116" fmla="*/ 942160 h 942160"/>
              <a:gd name="connsiteX3-117" fmla="*/ 0 w 2617288"/>
              <a:gd name="connsiteY3-118" fmla="*/ 934210 h 942160"/>
              <a:gd name="connsiteX4-119" fmla="*/ 440627 w 2617288"/>
              <a:gd name="connsiteY4-120" fmla="*/ 15903 h 942160"/>
              <a:gd name="connsiteX0-121" fmla="*/ 464481 w 2617288"/>
              <a:gd name="connsiteY0-122" fmla="*/ 0 h 942160"/>
              <a:gd name="connsiteX1-123" fmla="*/ 2617288 w 2617288"/>
              <a:gd name="connsiteY1-124" fmla="*/ 0 h 942160"/>
              <a:gd name="connsiteX2-125" fmla="*/ 2086511 w 2617288"/>
              <a:gd name="connsiteY2-126" fmla="*/ 942160 h 942160"/>
              <a:gd name="connsiteX3-127" fmla="*/ 0 w 2617288"/>
              <a:gd name="connsiteY3-128" fmla="*/ 934210 h 942160"/>
              <a:gd name="connsiteX4-129" fmla="*/ 464481 w 2617288"/>
              <a:gd name="connsiteY4-130" fmla="*/ 0 h 942160"/>
              <a:gd name="connsiteX0-131" fmla="*/ 464481 w 2315139"/>
              <a:gd name="connsiteY0-132" fmla="*/ 7952 h 950112"/>
              <a:gd name="connsiteX1-133" fmla="*/ 2315139 w 2315139"/>
              <a:gd name="connsiteY1-134" fmla="*/ 0 h 950112"/>
              <a:gd name="connsiteX2-135" fmla="*/ 2086511 w 2315139"/>
              <a:gd name="connsiteY2-136" fmla="*/ 950112 h 950112"/>
              <a:gd name="connsiteX3-137" fmla="*/ 0 w 2315139"/>
              <a:gd name="connsiteY3-138" fmla="*/ 942162 h 950112"/>
              <a:gd name="connsiteX4-139" fmla="*/ 464481 w 2315139"/>
              <a:gd name="connsiteY4-140" fmla="*/ 7952 h 950112"/>
              <a:gd name="connsiteX0-141" fmla="*/ 464481 w 2315139"/>
              <a:gd name="connsiteY0-142" fmla="*/ 7952 h 942162"/>
              <a:gd name="connsiteX1-143" fmla="*/ 2315139 w 2315139"/>
              <a:gd name="connsiteY1-144" fmla="*/ 0 h 942162"/>
              <a:gd name="connsiteX2-145" fmla="*/ 1816167 w 2315139"/>
              <a:gd name="connsiteY2-146" fmla="*/ 942161 h 942162"/>
              <a:gd name="connsiteX3-147" fmla="*/ 0 w 2315139"/>
              <a:gd name="connsiteY3-148" fmla="*/ 942162 h 942162"/>
              <a:gd name="connsiteX4-149" fmla="*/ 464481 w 2315139"/>
              <a:gd name="connsiteY4-150" fmla="*/ 7952 h 94216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315139" h="942162">
                <a:moveTo>
                  <a:pt x="464481" y="7952"/>
                </a:moveTo>
                <a:lnTo>
                  <a:pt x="2315139" y="0"/>
                </a:lnTo>
                <a:lnTo>
                  <a:pt x="1816167" y="942161"/>
                </a:lnTo>
                <a:lnTo>
                  <a:pt x="0" y="942162"/>
                </a:lnTo>
                <a:lnTo>
                  <a:pt x="464481" y="7952"/>
                </a:lnTo>
                <a:close/>
              </a:path>
            </a:pathLst>
          </a:custGeom>
        </p:spPr>
        <p:txBody>
          <a:bodyPr anchor="ctr"/>
          <a:lstStyle>
            <a:lvl1pPr marL="0" indent="0" algn="thaiDist">
              <a:buNone/>
              <a:defRPr sz="1100">
                <a:solidFill>
                  <a:schemeClr val="tx1">
                    <a:lumMod val="50000"/>
                    <a:lumOff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    Click to edit Master text styles</a:t>
            </a:r>
            <a:endParaRPr lang="en-US" dirty="0"/>
          </a:p>
        </p:txBody>
      </p:sp>
      <p:sp>
        <p:nvSpPr>
          <p:cNvPr id="16" name="Text Placeholder 27"/>
          <p:cNvSpPr>
            <a:spLocks noGrp="1"/>
          </p:cNvSpPr>
          <p:nvPr>
            <p:ph type="body" sz="quarter" idx="21" hasCustomPrompt="1"/>
          </p:nvPr>
        </p:nvSpPr>
        <p:spPr>
          <a:xfrm>
            <a:off x="914400" y="800862"/>
            <a:ext cx="2133600" cy="457200"/>
          </a:xfrm>
          <a:prstGeom prst="rect">
            <a:avLst/>
          </a:prstGeom>
        </p:spPr>
        <p:txBody>
          <a:bodyPr/>
          <a:lstStyle>
            <a:lvl1pPr marL="0" indent="0" algn="l">
              <a:buNone/>
              <a:defRPr sz="2400" b="1" baseline="0">
                <a:solidFill>
                  <a:schemeClr val="bg1"/>
                </a:solidFill>
              </a:defRPr>
            </a:lvl1pPr>
          </a:lstStyle>
          <a:p>
            <a:r>
              <a:rPr lang="en-US" dirty="0"/>
              <a:t>PROJECTS 01</a:t>
            </a:r>
            <a:endParaRPr lang="en-US" sz="2000" dirty="0"/>
          </a:p>
        </p:txBody>
      </p:sp>
      <p:sp>
        <p:nvSpPr>
          <p:cNvPr id="17" name="Text Placeholder 27"/>
          <p:cNvSpPr>
            <a:spLocks noGrp="1"/>
          </p:cNvSpPr>
          <p:nvPr>
            <p:ph type="body" sz="quarter" idx="22" hasCustomPrompt="1"/>
          </p:nvPr>
        </p:nvSpPr>
        <p:spPr>
          <a:xfrm>
            <a:off x="1143000" y="590550"/>
            <a:ext cx="2057400" cy="457200"/>
          </a:xfrm>
          <a:prstGeom prst="rect">
            <a:avLst/>
          </a:prstGeom>
        </p:spPr>
        <p:txBody>
          <a:bodyPr/>
          <a:lstStyle>
            <a:lvl1pPr marL="0" indent="0" algn="l">
              <a:buNone/>
              <a:defRPr sz="1600" b="1" baseline="0">
                <a:solidFill>
                  <a:schemeClr val="bg1"/>
                </a:solidFill>
              </a:defRPr>
            </a:lvl1pPr>
          </a:lstStyle>
          <a:p>
            <a:pPr lvl="0"/>
            <a:r>
              <a:rPr lang="en-US" dirty="0"/>
              <a:t>OUR</a:t>
            </a:r>
            <a:endParaRPr lang="en-US" dirty="0"/>
          </a:p>
        </p:txBody>
      </p:sp>
      <p:sp>
        <p:nvSpPr>
          <p:cNvPr id="15" name="Slide Number Placeholder 5"/>
          <p:cNvSpPr>
            <a:spLocks noGrp="1"/>
          </p:cNvSpPr>
          <p:nvPr>
            <p:ph type="sldNum" sz="quarter" idx="4"/>
          </p:nvPr>
        </p:nvSpPr>
        <p:spPr>
          <a:xfrm>
            <a:off x="8156448" y="4646295"/>
            <a:ext cx="237744" cy="196850"/>
          </a:xfrm>
          <a:prstGeom prst="rect">
            <a:avLst/>
          </a:prstGeom>
        </p:spPr>
        <p:txBody>
          <a:bodyPr lIns="0" tIns="18288" rIns="0" bIns="18288"/>
          <a:lstStyle>
            <a:lvl1pPr algn="ctr">
              <a:defRPr sz="800" b="1" baseline="0">
                <a:solidFill>
                  <a:schemeClr val="bg1">
                    <a:lumMod val="50000"/>
                  </a:schemeClr>
                </a:solidFill>
                <a:latin typeface="Roboto" panose="02000000000000000000" pitchFamily="2" charset="0"/>
                <a:ea typeface="Roboto" panose="02000000000000000000" pitchFamily="2" charset="0"/>
              </a:defRPr>
            </a:lvl1pPr>
          </a:lstStyle>
          <a:p>
            <a:fld id="{0AA277DB-22BF-421D-A9E4-4650984A941D}" type="slidenum">
              <a:rPr lang="en-US" smtClean="0"/>
            </a:fld>
            <a:endParaRPr lang="en-US" dirty="0"/>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600"/>
                                        <p:tgtEl>
                                          <p:spTgt spid="5"/>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17">
                                            <p:txEl>
                                              <p:pRg st="0" end="0"/>
                                            </p:txEl>
                                          </p:spTgt>
                                        </p:tgtEl>
                                        <p:attrNameLst>
                                          <p:attrName>style.visibility</p:attrName>
                                        </p:attrNameLst>
                                      </p:cBhvr>
                                      <p:to>
                                        <p:strVal val="visible"/>
                                      </p:to>
                                    </p:set>
                                    <p:animEffect transition="in" filter="wipe(left)">
                                      <p:cBhvr>
                                        <p:cTn id="11" dur="750"/>
                                        <p:tgtEl>
                                          <p:spTgt spid="17">
                                            <p:txEl>
                                              <p:pRg st="0" end="0"/>
                                            </p:txEl>
                                          </p:spTgt>
                                        </p:tgtEl>
                                      </p:cBhvr>
                                    </p:animEffect>
                                  </p:childTnLst>
                                </p:cTn>
                              </p:par>
                            </p:childTnLst>
                          </p:cTn>
                        </p:par>
                        <p:par>
                          <p:cTn id="12" fill="hold">
                            <p:stCondLst>
                              <p:cond delay="2000"/>
                            </p:stCondLst>
                            <p:childTnLst>
                              <p:par>
                                <p:cTn id="13" presetID="22" presetClass="entr" presetSubtype="8" fill="hold" grpId="0" nodeType="afterEffect">
                                  <p:stCondLst>
                                    <p:cond delay="0"/>
                                  </p:stCondLst>
                                  <p:childTnLst>
                                    <p:set>
                                      <p:cBhvr>
                                        <p:cTn id="14" dur="1" fill="hold">
                                          <p:stCondLst>
                                            <p:cond delay="0"/>
                                          </p:stCondLst>
                                        </p:cTn>
                                        <p:tgtEl>
                                          <p:spTgt spid="16">
                                            <p:txEl>
                                              <p:pRg st="0" end="0"/>
                                            </p:txEl>
                                          </p:spTgt>
                                        </p:tgtEl>
                                        <p:attrNameLst>
                                          <p:attrName>style.visibility</p:attrName>
                                        </p:attrNameLst>
                                      </p:cBhvr>
                                      <p:to>
                                        <p:strVal val="visible"/>
                                      </p:to>
                                    </p:set>
                                    <p:animEffect transition="in" filter="wipe(left)">
                                      <p:cBhvr>
                                        <p:cTn id="15" dur="750"/>
                                        <p:tgtEl>
                                          <p:spTgt spid="16">
                                            <p:txEl>
                                              <p:pRg st="0" end="0"/>
                                            </p:txEl>
                                          </p:spTgt>
                                        </p:tgtEl>
                                      </p:cBhvr>
                                    </p:animEffect>
                                  </p:childTnLst>
                                </p:cTn>
                              </p:par>
                            </p:childTnLst>
                          </p:cTn>
                        </p:par>
                        <p:par>
                          <p:cTn id="16" fill="hold">
                            <p:stCondLst>
                              <p:cond delay="30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650"/>
                                        <p:tgtEl>
                                          <p:spTgt spid="7"/>
                                        </p:tgtEl>
                                      </p:cBhvr>
                                    </p:animEffect>
                                  </p:childTnLst>
                                </p:cTn>
                              </p:par>
                            </p:childTnLst>
                          </p:cTn>
                        </p:par>
                        <p:par>
                          <p:cTn id="20" fill="hold">
                            <p:stCondLst>
                              <p:cond delay="4000"/>
                            </p:stCondLst>
                            <p:childTnLst>
                              <p:par>
                                <p:cTn id="21" presetID="22" presetClass="entr" presetSubtype="4" fill="hold" grpId="0" nodeType="afterEffect">
                                  <p:stCondLst>
                                    <p:cond delay="750"/>
                                  </p:stCondLst>
                                  <p:childTnLst>
                                    <p:set>
                                      <p:cBhvr>
                                        <p:cTn id="22" dur="1" fill="hold">
                                          <p:stCondLst>
                                            <p:cond delay="0"/>
                                          </p:stCondLst>
                                        </p:cTn>
                                        <p:tgtEl>
                                          <p:spTgt spid="10"/>
                                        </p:tgtEl>
                                        <p:attrNameLst>
                                          <p:attrName>style.visibility</p:attrName>
                                        </p:attrNameLst>
                                      </p:cBhvr>
                                      <p:to>
                                        <p:strVal val="visible"/>
                                      </p:to>
                                    </p:set>
                                    <p:animEffect transition="in" filter="wipe(down)">
                                      <p:cBhvr>
                                        <p:cTn id="23" dur="500"/>
                                        <p:tgtEl>
                                          <p:spTgt spid="10"/>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9"/>
                                        </p:tgtEl>
                                        <p:attrNameLst>
                                          <p:attrName>style.visibility</p:attrName>
                                        </p:attrNameLst>
                                      </p:cBhvr>
                                      <p:to>
                                        <p:strVal val="visible"/>
                                      </p:to>
                                    </p:set>
                                    <p:animEffect transition="in" filter="wipe(up)">
                                      <p:cBhvr>
                                        <p:cTn id="26" dur="500"/>
                                        <p:tgtEl>
                                          <p:spTgt spid="9"/>
                                        </p:tgtEl>
                                      </p:cBhvr>
                                    </p:animEffect>
                                  </p:childTnLst>
                                </p:cTn>
                              </p:par>
                              <p:par>
                                <p:cTn id="27" presetID="22" presetClass="entr" presetSubtype="4" fill="hold" grpId="0" nodeType="withEffect">
                                  <p:stCondLst>
                                    <p:cond delay="1250"/>
                                  </p:stCondLst>
                                  <p:childTnLst>
                                    <p:set>
                                      <p:cBhvr>
                                        <p:cTn id="28" dur="1" fill="hold">
                                          <p:stCondLst>
                                            <p:cond delay="0"/>
                                          </p:stCondLst>
                                        </p:cTn>
                                        <p:tgtEl>
                                          <p:spTgt spid="8"/>
                                        </p:tgtEl>
                                        <p:attrNameLst>
                                          <p:attrName>style.visibility</p:attrName>
                                        </p:attrNameLst>
                                      </p:cBhvr>
                                      <p:to>
                                        <p:strVal val="visible"/>
                                      </p:to>
                                    </p:set>
                                    <p:animEffect transition="in" filter="wipe(down)">
                                      <p:cBhvr>
                                        <p:cTn id="29" dur="500"/>
                                        <p:tgtEl>
                                          <p:spTgt spid="8"/>
                                        </p:tgtEl>
                                      </p:cBhvr>
                                    </p:animEffect>
                                  </p:childTnLst>
                                </p:cTn>
                              </p:par>
                            </p:childTnLst>
                          </p:cTn>
                        </p:par>
                        <p:par>
                          <p:cTn id="30" fill="hold">
                            <p:stCondLst>
                              <p:cond delay="5250"/>
                            </p:stCondLst>
                            <p:childTnLst>
                              <p:par>
                                <p:cTn id="31" presetID="22" presetClass="entr" presetSubtype="2"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right)">
                                      <p:cBhvr>
                                        <p:cTn id="33" dur="500"/>
                                        <p:tgtEl>
                                          <p:spTgt spid="13"/>
                                        </p:tgtEl>
                                      </p:cBhvr>
                                    </p:animEffect>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14">
                                            <p:txEl>
                                              <p:pRg st="0" end="0"/>
                                            </p:txEl>
                                          </p:spTgt>
                                        </p:tgtEl>
                                        <p:attrNameLst>
                                          <p:attrName>style.visibility</p:attrName>
                                        </p:attrNameLst>
                                      </p:cBhvr>
                                      <p:to>
                                        <p:strVal val="visible"/>
                                      </p:to>
                                    </p:set>
                                    <p:animEffect transition="in" filter="wipe(left)">
                                      <p:cBhvr>
                                        <p:cTn id="37" dur="5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animBg="1"/>
      <p:bldP spid="8" grpId="0" animBg="1"/>
      <p:bldP spid="9" grpId="0" animBg="1"/>
      <p:bldP spid="10" grpId="0" animBg="1"/>
      <p:bldP spid="13" grpId="0" animBg="1"/>
      <p:bldP spid="14" grpId="0" build="p">
        <p:tmplLst>
          <p:tmpl lvl="1">
            <p:tnLst>
              <p:par>
                <p:cTn presetID="22" presetClass="entr" presetSubtype="8"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left)">
                      <p:cBhvr>
                        <p:cTn dur="500"/>
                        <p:tgtEl>
                          <p:spTgt spid="14"/>
                        </p:tgtEl>
                      </p:cBhvr>
                    </p:animEffect>
                  </p:childTnLst>
                </p:cTn>
              </p:par>
            </p:tnLst>
          </p:tmpl>
        </p:tmplLst>
      </p:bldP>
      <p:bldP spid="16" grpId="0" build="p">
        <p:tmplLst>
          <p:tmpl lvl="1">
            <p:tnLst>
              <p:par>
                <p:cTn presetID="22" presetClass="entr" presetSubtype="8"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left)">
                      <p:cBhvr>
                        <p:cTn dur="750"/>
                        <p:tgtEl>
                          <p:spTgt spid="16"/>
                        </p:tgtEl>
                      </p:cBhvr>
                    </p:animEffect>
                  </p:childTnLst>
                </p:cTn>
              </p:par>
            </p:tnLst>
          </p:tmpl>
        </p:tmplLst>
      </p:bldP>
      <p:bldP spid="17" grpId="0" build="p">
        <p:tmplLst>
          <p:tmpl lvl="1">
            <p:tnLst>
              <p:par>
                <p:cTn presetID="22" presetClass="entr" presetSubtype="8" fill="hold" nodeType="after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wipe(left)">
                      <p:cBhvr>
                        <p:cTn dur="750"/>
                        <p:tgtEl>
                          <p:spTgt spid="17"/>
                        </p:tgtEl>
                      </p:cBhvr>
                    </p:animEffect>
                  </p:childTnLst>
                </p:cTn>
              </p:par>
            </p:tnLst>
          </p:tmpl>
        </p:tmplLst>
      </p:bldP>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Our project 02">
    <p:spTree>
      <p:nvGrpSpPr>
        <p:cNvPr id="1" name=""/>
        <p:cNvGrpSpPr/>
        <p:nvPr/>
      </p:nvGrpSpPr>
      <p:grpSpPr>
        <a:xfrm>
          <a:off x="0" y="0"/>
          <a:ext cx="0" cy="0"/>
          <a:chOff x="0" y="0"/>
          <a:chExt cx="0" cy="0"/>
        </a:xfrm>
      </p:grpSpPr>
      <p:sp>
        <p:nvSpPr>
          <p:cNvPr id="12" name="Slide Number Placeholder 5"/>
          <p:cNvSpPr>
            <a:spLocks noGrp="1"/>
          </p:cNvSpPr>
          <p:nvPr>
            <p:ph type="sldNum" sz="quarter" idx="4"/>
          </p:nvPr>
        </p:nvSpPr>
        <p:spPr>
          <a:xfrm>
            <a:off x="8156448" y="4646295"/>
            <a:ext cx="237744" cy="196850"/>
          </a:xfrm>
          <a:prstGeom prst="rect">
            <a:avLst/>
          </a:prstGeom>
        </p:spPr>
        <p:txBody>
          <a:bodyPr lIns="0" tIns="18288" rIns="0" bIns="18288"/>
          <a:lstStyle>
            <a:lvl1pPr algn="ctr">
              <a:defRPr sz="800" b="1" baseline="0">
                <a:solidFill>
                  <a:schemeClr val="bg1">
                    <a:lumMod val="50000"/>
                  </a:schemeClr>
                </a:solidFill>
                <a:latin typeface="Roboto" panose="02000000000000000000" pitchFamily="2" charset="0"/>
                <a:ea typeface="Roboto" panose="02000000000000000000" pitchFamily="2" charset="0"/>
              </a:defRPr>
            </a:lvl1pPr>
          </a:lstStyle>
          <a:p>
            <a:fld id="{0AA277DB-22BF-421D-A9E4-4650984A941D}" type="slidenum">
              <a:rPr lang="en-US" smtClean="0"/>
            </a:fld>
            <a:endParaRPr lang="en-US" dirty="0"/>
          </a:p>
        </p:txBody>
      </p:sp>
      <p:sp>
        <p:nvSpPr>
          <p:cNvPr id="14" name="Picture Placeholder 6"/>
          <p:cNvSpPr>
            <a:spLocks noGrp="1"/>
          </p:cNvSpPr>
          <p:nvPr>
            <p:ph type="pic" sz="quarter" idx="16"/>
          </p:nvPr>
        </p:nvSpPr>
        <p:spPr>
          <a:xfrm>
            <a:off x="6400800" y="2578608"/>
            <a:ext cx="2743199" cy="2569464"/>
          </a:xfrm>
          <a:prstGeom prst="rect">
            <a:avLst/>
          </a:prstGeom>
          <a:solidFill>
            <a:srgbClr val="FF9F9F"/>
          </a:solidFill>
        </p:spPr>
        <p:txBody>
          <a:bodyPr anchor="ctr"/>
          <a:lstStyle>
            <a:lvl1pPr marL="119380" indent="-119380" algn="ctr">
              <a:defRPr sz="1200"/>
            </a:lvl1pPr>
          </a:lstStyle>
          <a:p>
            <a:endParaRPr lang="en-US" dirty="0"/>
          </a:p>
        </p:txBody>
      </p:sp>
      <p:sp>
        <p:nvSpPr>
          <p:cNvPr id="9" name="Picture Placeholder 6"/>
          <p:cNvSpPr>
            <a:spLocks noGrp="1"/>
          </p:cNvSpPr>
          <p:nvPr>
            <p:ph type="pic" sz="quarter" idx="12"/>
          </p:nvPr>
        </p:nvSpPr>
        <p:spPr>
          <a:xfrm>
            <a:off x="0" y="2578608"/>
            <a:ext cx="2209800" cy="2569464"/>
          </a:xfrm>
          <a:prstGeom prst="rect">
            <a:avLst/>
          </a:prstGeom>
          <a:solidFill>
            <a:srgbClr val="FF9F9F"/>
          </a:solidFill>
        </p:spPr>
        <p:txBody>
          <a:bodyPr anchor="ctr"/>
          <a:lstStyle>
            <a:lvl1pPr marL="119380" indent="-119380" algn="ctr">
              <a:defRPr sz="1200"/>
            </a:lvl1pPr>
          </a:lstStyle>
          <a:p>
            <a:endParaRPr lang="en-US" dirty="0"/>
          </a:p>
        </p:txBody>
      </p:sp>
      <p:sp>
        <p:nvSpPr>
          <p:cNvPr id="11" name="Picture Placeholder 6"/>
          <p:cNvSpPr>
            <a:spLocks noGrp="1"/>
          </p:cNvSpPr>
          <p:nvPr>
            <p:ph type="pic" sz="quarter" idx="14"/>
          </p:nvPr>
        </p:nvSpPr>
        <p:spPr>
          <a:xfrm>
            <a:off x="2209800" y="2578608"/>
            <a:ext cx="4191000" cy="2569464"/>
          </a:xfrm>
          <a:prstGeom prst="rect">
            <a:avLst/>
          </a:prstGeom>
          <a:solidFill>
            <a:srgbClr val="FFD1D1"/>
          </a:solidFill>
        </p:spPr>
        <p:txBody>
          <a:bodyPr anchor="ctr"/>
          <a:lstStyle>
            <a:lvl1pPr marL="119380" indent="-119380" algn="ctr">
              <a:defRPr sz="1200"/>
            </a:lvl1pPr>
          </a:lstStyle>
          <a:p>
            <a:endParaRPr lang="en-US" dirty="0"/>
          </a:p>
        </p:txBody>
      </p:sp>
      <p:sp>
        <p:nvSpPr>
          <p:cNvPr id="7" name="Picture Placeholder 6"/>
          <p:cNvSpPr>
            <a:spLocks noGrp="1"/>
          </p:cNvSpPr>
          <p:nvPr>
            <p:ph type="pic" sz="quarter" idx="11"/>
          </p:nvPr>
        </p:nvSpPr>
        <p:spPr>
          <a:xfrm>
            <a:off x="0" y="0"/>
            <a:ext cx="3124200" cy="2578608"/>
          </a:xfrm>
          <a:prstGeom prst="rect">
            <a:avLst/>
          </a:prstGeom>
          <a:solidFill>
            <a:srgbClr val="FFD1D1"/>
          </a:solidFill>
        </p:spPr>
        <p:txBody>
          <a:bodyPr anchor="ctr"/>
          <a:lstStyle>
            <a:lvl1pPr marL="119380" indent="-119380" algn="ctr">
              <a:defRPr sz="1200"/>
            </a:lvl1pPr>
          </a:lstStyle>
          <a:p>
            <a:endParaRPr lang="en-US" dirty="0"/>
          </a:p>
        </p:txBody>
      </p:sp>
      <p:sp>
        <p:nvSpPr>
          <p:cNvPr id="13" name="Picture Placeholder 6"/>
          <p:cNvSpPr>
            <a:spLocks noGrp="1"/>
          </p:cNvSpPr>
          <p:nvPr>
            <p:ph type="pic" sz="quarter" idx="15"/>
          </p:nvPr>
        </p:nvSpPr>
        <p:spPr>
          <a:xfrm>
            <a:off x="5867400" y="0"/>
            <a:ext cx="3276600" cy="2578608"/>
          </a:xfrm>
          <a:prstGeom prst="rect">
            <a:avLst/>
          </a:prstGeom>
          <a:solidFill>
            <a:srgbClr val="FFD1D1"/>
          </a:solidFill>
        </p:spPr>
        <p:txBody>
          <a:bodyPr anchor="ctr"/>
          <a:lstStyle>
            <a:lvl1pPr marL="119380" indent="-119380" algn="ctr">
              <a:defRPr sz="1200"/>
            </a:lvl1pPr>
          </a:lstStyle>
          <a:p>
            <a:endParaRPr lang="en-US" dirty="0"/>
          </a:p>
        </p:txBody>
      </p:sp>
      <p:sp>
        <p:nvSpPr>
          <p:cNvPr id="15" name="Picture Placeholder 6"/>
          <p:cNvSpPr>
            <a:spLocks noGrp="1"/>
          </p:cNvSpPr>
          <p:nvPr>
            <p:ph type="pic" sz="quarter" idx="17"/>
          </p:nvPr>
        </p:nvSpPr>
        <p:spPr>
          <a:xfrm>
            <a:off x="3124200" y="0"/>
            <a:ext cx="2743200" cy="2578608"/>
          </a:xfrm>
          <a:prstGeom prst="rect">
            <a:avLst/>
          </a:prstGeom>
          <a:solidFill>
            <a:srgbClr val="FF9F9F"/>
          </a:solidFill>
        </p:spPr>
        <p:txBody>
          <a:bodyPr anchor="ctr"/>
          <a:lstStyle>
            <a:lvl1pPr marL="119380" indent="-119380" algn="ctr">
              <a:defRPr sz="1200"/>
            </a:lvl1pPr>
          </a:lstStyle>
          <a:p>
            <a:endParaRPr lang="en-US" dirty="0"/>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par>
                                <p:cTn id="8" presetID="22" presetClass="entr" presetSubtype="4" fill="hold" grpId="0" nodeType="withEffect">
                                  <p:stCondLst>
                                    <p:cond delay="400"/>
                                  </p:stCondLst>
                                  <p:childTnLst>
                                    <p:set>
                                      <p:cBhvr>
                                        <p:cTn id="9" dur="1" fill="hold">
                                          <p:stCondLst>
                                            <p:cond delay="0"/>
                                          </p:stCondLst>
                                        </p:cTn>
                                        <p:tgtEl>
                                          <p:spTgt spid="11"/>
                                        </p:tgtEl>
                                        <p:attrNameLst>
                                          <p:attrName>style.visibility</p:attrName>
                                        </p:attrNameLst>
                                      </p:cBhvr>
                                      <p:to>
                                        <p:strVal val="visible"/>
                                      </p:to>
                                    </p:set>
                                    <p:animEffect transition="in" filter="wipe(down)">
                                      <p:cBhvr>
                                        <p:cTn id="10" dur="750"/>
                                        <p:tgtEl>
                                          <p:spTgt spid="11"/>
                                        </p:tgtEl>
                                      </p:cBhvr>
                                    </p:animEffect>
                                  </p:childTnLst>
                                </p:cTn>
                              </p:par>
                              <p:par>
                                <p:cTn id="11" presetID="22" presetClass="entr" presetSubtype="1" fill="hold" grpId="0" nodeType="withEffect">
                                  <p:stCondLst>
                                    <p:cond delay="75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750"/>
                                        <p:tgtEl>
                                          <p:spTgt spid="15"/>
                                        </p:tgtEl>
                                      </p:cBhvr>
                                    </p:animEffect>
                                  </p:childTnLst>
                                </p:cTn>
                              </p:par>
                              <p:par>
                                <p:cTn id="14" presetID="22" presetClass="entr" presetSubtype="2" fill="hold" grpId="0" nodeType="withEffect">
                                  <p:stCondLst>
                                    <p:cond delay="1000"/>
                                  </p:stCondLst>
                                  <p:childTnLst>
                                    <p:set>
                                      <p:cBhvr>
                                        <p:cTn id="15" dur="1" fill="hold">
                                          <p:stCondLst>
                                            <p:cond delay="0"/>
                                          </p:stCondLst>
                                        </p:cTn>
                                        <p:tgtEl>
                                          <p:spTgt spid="13"/>
                                        </p:tgtEl>
                                        <p:attrNameLst>
                                          <p:attrName>style.visibility</p:attrName>
                                        </p:attrNameLst>
                                      </p:cBhvr>
                                      <p:to>
                                        <p:strVal val="visible"/>
                                      </p:to>
                                    </p:set>
                                    <p:animEffect transition="in" filter="wipe(right)">
                                      <p:cBhvr>
                                        <p:cTn id="16" dur="750"/>
                                        <p:tgtEl>
                                          <p:spTgt spid="13"/>
                                        </p:tgtEl>
                                      </p:cBhvr>
                                    </p:animEffect>
                                  </p:childTnLst>
                                </p:cTn>
                              </p:par>
                              <p:par>
                                <p:cTn id="17" presetID="22" presetClass="entr" presetSubtype="4" fill="hold" grpId="0" nodeType="withEffect">
                                  <p:stCondLst>
                                    <p:cond delay="130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750"/>
                                        <p:tgtEl>
                                          <p:spTgt spid="14"/>
                                        </p:tgtEl>
                                      </p:cBhvr>
                                    </p:animEffect>
                                  </p:childTnLst>
                                </p:cTn>
                              </p:par>
                              <p:par>
                                <p:cTn id="20" presetID="22" presetClass="entr" presetSubtype="8" fill="hold" grpId="0" nodeType="withEffect">
                                  <p:stCondLst>
                                    <p:cond delay="150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9" grpId="0" animBg="1"/>
      <p:bldP spid="11" grpId="0" animBg="1"/>
      <p:bldP spid="7" grpId="0" animBg="1"/>
      <p:bldP spid="13" grpId="0" animBg="1"/>
      <p:bldP spid="1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ingle Project ">
    <p:spTree>
      <p:nvGrpSpPr>
        <p:cNvPr id="1" name=""/>
        <p:cNvGrpSpPr/>
        <p:nvPr/>
      </p:nvGrpSpPr>
      <p:grpSpPr>
        <a:xfrm>
          <a:off x="0" y="0"/>
          <a:ext cx="0" cy="0"/>
          <a:chOff x="0" y="0"/>
          <a:chExt cx="0" cy="0"/>
        </a:xfrm>
      </p:grpSpPr>
      <p:sp>
        <p:nvSpPr>
          <p:cNvPr id="6" name="Rectangle 5"/>
          <p:cNvSpPr/>
          <p:nvPr userDrawn="1"/>
        </p:nvSpPr>
        <p:spPr>
          <a:xfrm>
            <a:off x="609600" y="1069848"/>
            <a:ext cx="1828800" cy="76200"/>
          </a:xfrm>
          <a:prstGeom prst="rect">
            <a:avLst/>
          </a:prstGeom>
          <a:solidFill>
            <a:srgbClr val="EB2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ectangle 6"/>
          <p:cNvSpPr/>
          <p:nvPr userDrawn="1"/>
        </p:nvSpPr>
        <p:spPr>
          <a:xfrm>
            <a:off x="609600" y="4462272"/>
            <a:ext cx="1828800" cy="76200"/>
          </a:xfrm>
          <a:prstGeom prst="rect">
            <a:avLst/>
          </a:prstGeom>
          <a:solidFill>
            <a:srgbClr val="EB2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Picture Placeholder 8"/>
          <p:cNvSpPr>
            <a:spLocks noGrp="1"/>
          </p:cNvSpPr>
          <p:nvPr>
            <p:ph type="pic" sz="quarter" idx="12"/>
          </p:nvPr>
        </p:nvSpPr>
        <p:spPr>
          <a:xfrm>
            <a:off x="609600" y="1276350"/>
            <a:ext cx="1828800" cy="914400"/>
          </a:xfrm>
          <a:prstGeom prst="rect">
            <a:avLst/>
          </a:prstGeom>
          <a:solidFill>
            <a:srgbClr val="FFD1D1"/>
          </a:solidFill>
        </p:spPr>
        <p:txBody>
          <a:bodyPr anchor="t"/>
          <a:lstStyle>
            <a:lvl1pPr marL="177800" indent="-177800" algn="l">
              <a:defRPr sz="1200"/>
            </a:lvl1pPr>
          </a:lstStyle>
          <a:p>
            <a:endParaRPr lang="en-US" dirty="0"/>
          </a:p>
        </p:txBody>
      </p:sp>
      <p:sp>
        <p:nvSpPr>
          <p:cNvPr id="10" name="Picture Placeholder 8"/>
          <p:cNvSpPr>
            <a:spLocks noGrp="1"/>
          </p:cNvSpPr>
          <p:nvPr>
            <p:ph type="pic" sz="quarter" idx="13"/>
          </p:nvPr>
        </p:nvSpPr>
        <p:spPr>
          <a:xfrm>
            <a:off x="609600" y="2343150"/>
            <a:ext cx="1828800" cy="914400"/>
          </a:xfrm>
          <a:prstGeom prst="rect">
            <a:avLst/>
          </a:prstGeom>
          <a:solidFill>
            <a:srgbClr val="FFD1D1"/>
          </a:solidFill>
        </p:spPr>
        <p:txBody>
          <a:bodyPr anchor="t"/>
          <a:lstStyle>
            <a:lvl1pPr marL="177800" indent="-177800" algn="l">
              <a:defRPr sz="1200"/>
            </a:lvl1pPr>
          </a:lstStyle>
          <a:p>
            <a:endParaRPr lang="en-US" dirty="0"/>
          </a:p>
        </p:txBody>
      </p:sp>
      <p:sp>
        <p:nvSpPr>
          <p:cNvPr id="11" name="Picture Placeholder 8"/>
          <p:cNvSpPr>
            <a:spLocks noGrp="1"/>
          </p:cNvSpPr>
          <p:nvPr>
            <p:ph type="pic" sz="quarter" idx="14"/>
          </p:nvPr>
        </p:nvSpPr>
        <p:spPr>
          <a:xfrm>
            <a:off x="609600" y="3409950"/>
            <a:ext cx="1828800" cy="914400"/>
          </a:xfrm>
          <a:prstGeom prst="rect">
            <a:avLst/>
          </a:prstGeom>
          <a:solidFill>
            <a:srgbClr val="FFD1D1"/>
          </a:solidFill>
        </p:spPr>
        <p:txBody>
          <a:bodyPr anchor="t"/>
          <a:lstStyle>
            <a:lvl1pPr marL="177800" indent="-177800" algn="l">
              <a:defRPr sz="1200"/>
            </a:lvl1pPr>
          </a:lstStyle>
          <a:p>
            <a:endParaRPr lang="en-US" dirty="0"/>
          </a:p>
        </p:txBody>
      </p:sp>
      <p:sp>
        <p:nvSpPr>
          <p:cNvPr id="12" name="Picture Placeholder 8"/>
          <p:cNvSpPr>
            <a:spLocks noGrp="1"/>
          </p:cNvSpPr>
          <p:nvPr>
            <p:ph type="pic" sz="quarter" idx="15"/>
          </p:nvPr>
        </p:nvSpPr>
        <p:spPr>
          <a:xfrm>
            <a:off x="2889504" y="1069848"/>
            <a:ext cx="5800820" cy="3447288"/>
          </a:xfrm>
          <a:prstGeom prst="rect">
            <a:avLst/>
          </a:prstGeom>
          <a:solidFill>
            <a:srgbClr val="FFB9B9"/>
          </a:solidFill>
        </p:spPr>
        <p:txBody>
          <a:bodyPr anchor="t"/>
          <a:lstStyle>
            <a:lvl1pPr marL="177800" indent="-177800" algn="l">
              <a:defRPr sz="1200"/>
            </a:lvl1pPr>
          </a:lstStyle>
          <a:p>
            <a:endParaRPr lang="en-US" dirty="0"/>
          </a:p>
        </p:txBody>
      </p:sp>
      <p:cxnSp>
        <p:nvCxnSpPr>
          <p:cNvPr id="13" name="Straight Connector 12"/>
          <p:cNvCxnSpPr/>
          <p:nvPr userDrawn="1"/>
        </p:nvCxnSpPr>
        <p:spPr>
          <a:xfrm flipH="1">
            <a:off x="5486400" y="950976"/>
            <a:ext cx="3201926" cy="0"/>
          </a:xfrm>
          <a:prstGeom prst="line">
            <a:avLst/>
          </a:prstGeom>
          <a:ln w="19050">
            <a:solidFill>
              <a:srgbClr val="EB2429"/>
            </a:solidFill>
          </a:ln>
        </p:spPr>
        <p:style>
          <a:lnRef idx="1">
            <a:schemeClr val="accent1"/>
          </a:lnRef>
          <a:fillRef idx="0">
            <a:schemeClr val="accent1"/>
          </a:fillRef>
          <a:effectRef idx="0">
            <a:schemeClr val="accent1"/>
          </a:effectRef>
          <a:fontRef idx="minor">
            <a:schemeClr val="tx1"/>
          </a:fontRef>
        </p:style>
      </p:cxnSp>
      <p:sp>
        <p:nvSpPr>
          <p:cNvPr id="14" name="Text Placeholder 27"/>
          <p:cNvSpPr>
            <a:spLocks noGrp="1"/>
          </p:cNvSpPr>
          <p:nvPr>
            <p:ph type="body" sz="quarter" idx="19" hasCustomPrompt="1"/>
          </p:nvPr>
        </p:nvSpPr>
        <p:spPr>
          <a:xfrm>
            <a:off x="5486400" y="441198"/>
            <a:ext cx="3284220" cy="457200"/>
          </a:xfrm>
          <a:prstGeom prst="rect">
            <a:avLst/>
          </a:prstGeom>
        </p:spPr>
        <p:txBody>
          <a:bodyPr/>
          <a:lstStyle>
            <a:lvl1pPr marL="0" indent="0" algn="r">
              <a:buNone/>
              <a:defRPr sz="2800" b="0" spc="-100" baseline="0">
                <a:solidFill>
                  <a:srgbClr val="EB2429"/>
                </a:solidFill>
              </a:defRPr>
            </a:lvl1pPr>
          </a:lstStyle>
          <a:p>
            <a:pPr lvl="0"/>
            <a:r>
              <a:rPr lang="en-US"/>
              <a:t>SINGLE  PROJECT</a:t>
            </a:r>
            <a:endParaRPr lang="en-US" dirty="0"/>
          </a:p>
        </p:txBody>
      </p:sp>
      <p:pic>
        <p:nvPicPr>
          <p:cNvPr id="15" name="Picture 2"/>
          <p:cNvPicPr preferRelativeResize="0">
            <a:picLocks noChangeArrowheads="1"/>
          </p:cNvPicPr>
          <p:nvPr userDrawn="1"/>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Lst>
          </a:blip>
          <a:srcRect l="-65344" r="-140000"/>
          <a:stretch>
            <a:fillRect/>
          </a:stretch>
        </p:blipFill>
        <p:spPr bwMode="auto">
          <a:xfrm>
            <a:off x="2616333" y="1069848"/>
            <a:ext cx="45719" cy="3447288"/>
          </a:xfrm>
          <a:prstGeom prst="rect">
            <a:avLst/>
          </a:prstGeom>
          <a:noFill/>
          <a:ln w="9525">
            <a:noFill/>
            <a:miter lim="800000"/>
            <a:headEnd/>
            <a:tailEnd/>
          </a:ln>
        </p:spPr>
      </p:pic>
      <p:sp>
        <p:nvSpPr>
          <p:cNvPr id="17" name="Slide Number Placeholder 5"/>
          <p:cNvSpPr>
            <a:spLocks noGrp="1"/>
          </p:cNvSpPr>
          <p:nvPr>
            <p:ph type="sldNum" sz="quarter" idx="4"/>
          </p:nvPr>
        </p:nvSpPr>
        <p:spPr>
          <a:xfrm>
            <a:off x="8156448" y="4646295"/>
            <a:ext cx="237744" cy="196850"/>
          </a:xfrm>
          <a:prstGeom prst="rect">
            <a:avLst/>
          </a:prstGeom>
        </p:spPr>
        <p:txBody>
          <a:bodyPr lIns="0" tIns="18288" rIns="0" bIns="18288"/>
          <a:lstStyle>
            <a:lvl1pPr algn="ctr">
              <a:defRPr sz="800" b="1" baseline="0">
                <a:solidFill>
                  <a:schemeClr val="bg1">
                    <a:lumMod val="50000"/>
                  </a:schemeClr>
                </a:solidFill>
                <a:latin typeface="Roboto" panose="02000000000000000000" pitchFamily="2" charset="0"/>
                <a:ea typeface="Roboto" panose="02000000000000000000" pitchFamily="2" charset="0"/>
              </a:defRPr>
            </a:lvl1pPr>
          </a:lstStyle>
          <a:p>
            <a:fld id="{0AA277DB-22BF-421D-A9E4-4650984A941D}" type="slidenum">
              <a:rPr lang="en-US" smtClean="0"/>
            </a:fld>
            <a:endParaRPr lang="en-US" dirty="0"/>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500"/>
                                  </p:stCondLst>
                                  <p:childTnLst>
                                    <p:set>
                                      <p:cBhvr>
                                        <p:cTn id="6" dur="1" fill="hold">
                                          <p:stCondLst>
                                            <p:cond delay="0"/>
                                          </p:stCondLst>
                                        </p:cTn>
                                        <p:tgtEl>
                                          <p:spTgt spid="13"/>
                                        </p:tgtEl>
                                        <p:attrNameLst>
                                          <p:attrName>style.visibility</p:attrName>
                                        </p:attrNameLst>
                                      </p:cBhvr>
                                      <p:to>
                                        <p:strVal val="visible"/>
                                      </p:to>
                                    </p:set>
                                    <p:animEffect transition="in" filter="wipe(right)">
                                      <p:cBhvr>
                                        <p:cTn id="7" dur="500"/>
                                        <p:tgtEl>
                                          <p:spTgt spid="13"/>
                                        </p:tgtEl>
                                      </p:cBhvr>
                                    </p:animEffect>
                                  </p:childTnLst>
                                </p:cTn>
                              </p:par>
                            </p:childTnLst>
                          </p:cTn>
                        </p:par>
                        <p:par>
                          <p:cTn id="8" fill="hold">
                            <p:stCondLst>
                              <p:cond delay="1000"/>
                            </p:stCondLst>
                            <p:childTnLst>
                              <p:par>
                                <p:cTn id="9" presetID="22" presetClass="entr" presetSubtype="4" fill="hold" grpId="0" nodeType="afterEffect">
                                  <p:stCondLst>
                                    <p:cond delay="250"/>
                                  </p:stCondLst>
                                  <p:childTnLst>
                                    <p:set>
                                      <p:cBhvr>
                                        <p:cTn id="10" dur="1" fill="hold">
                                          <p:stCondLst>
                                            <p:cond delay="0"/>
                                          </p:stCondLst>
                                        </p:cTn>
                                        <p:tgtEl>
                                          <p:spTgt spid="14">
                                            <p:txEl>
                                              <p:pRg st="0" end="0"/>
                                            </p:txEl>
                                          </p:spTgt>
                                        </p:tgtEl>
                                        <p:attrNameLst>
                                          <p:attrName>style.visibility</p:attrName>
                                        </p:attrNameLst>
                                      </p:cBhvr>
                                      <p:to>
                                        <p:strVal val="visible"/>
                                      </p:to>
                                    </p:set>
                                    <p:animEffect transition="in" filter="wipe(down)">
                                      <p:cBhvr>
                                        <p:cTn id="11" dur="750"/>
                                        <p:tgtEl>
                                          <p:spTgt spid="14">
                                            <p:txEl>
                                              <p:pRg st="0" end="0"/>
                                            </p:txEl>
                                          </p:spTgt>
                                        </p:tgtEl>
                                      </p:cBhvr>
                                    </p:animEffect>
                                  </p:childTnLst>
                                </p:cTn>
                              </p:par>
                            </p:childTnLst>
                          </p:cTn>
                        </p:par>
                        <p:par>
                          <p:cTn id="12" fill="hold">
                            <p:stCondLst>
                              <p:cond delay="2250"/>
                            </p:stCondLst>
                            <p:childTnLst>
                              <p:par>
                                <p:cTn id="13" presetID="22" presetClass="entr" presetSubtype="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left)">
                                      <p:cBhvr>
                                        <p:cTn id="15" dur="500"/>
                                        <p:tgtEl>
                                          <p:spTgt spid="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left)">
                                      <p:cBhvr>
                                        <p:cTn id="18" dur="500"/>
                                        <p:tgtEl>
                                          <p:spTgt spid="7"/>
                                        </p:tgtEl>
                                      </p:cBhvr>
                                    </p:animEffect>
                                  </p:childTnLst>
                                </p:cTn>
                              </p:par>
                            </p:childTnLst>
                          </p:cTn>
                        </p:par>
                        <p:par>
                          <p:cTn id="19" fill="hold">
                            <p:stCondLst>
                              <p:cond delay="275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par>
                                <p:cTn id="23" presetID="22" presetClass="entr" presetSubtype="8" fill="hold" grpId="0" nodeType="withEffect">
                                  <p:stCondLst>
                                    <p:cond delay="250"/>
                                  </p:stCondLst>
                                  <p:childTnLst>
                                    <p:set>
                                      <p:cBhvr>
                                        <p:cTn id="24" dur="1" fill="hold">
                                          <p:stCondLst>
                                            <p:cond delay="0"/>
                                          </p:stCondLst>
                                        </p:cTn>
                                        <p:tgtEl>
                                          <p:spTgt spid="10"/>
                                        </p:tgtEl>
                                        <p:attrNameLst>
                                          <p:attrName>style.visibility</p:attrName>
                                        </p:attrNameLst>
                                      </p:cBhvr>
                                      <p:to>
                                        <p:strVal val="visible"/>
                                      </p:to>
                                    </p:set>
                                    <p:animEffect transition="in" filter="wipe(left)">
                                      <p:cBhvr>
                                        <p:cTn id="25" dur="500"/>
                                        <p:tgtEl>
                                          <p:spTgt spid="10"/>
                                        </p:tgtEl>
                                      </p:cBhvr>
                                    </p:animEffect>
                                  </p:childTnLst>
                                </p:cTn>
                              </p:par>
                              <p:par>
                                <p:cTn id="26" presetID="22" presetClass="entr" presetSubtype="8" fill="hold" grpId="0" nodeType="withEffect">
                                  <p:stCondLst>
                                    <p:cond delay="500"/>
                                  </p:stCondLst>
                                  <p:childTnLst>
                                    <p:set>
                                      <p:cBhvr>
                                        <p:cTn id="27" dur="1" fill="hold">
                                          <p:stCondLst>
                                            <p:cond delay="0"/>
                                          </p:stCondLst>
                                        </p:cTn>
                                        <p:tgtEl>
                                          <p:spTgt spid="11"/>
                                        </p:tgtEl>
                                        <p:attrNameLst>
                                          <p:attrName>style.visibility</p:attrName>
                                        </p:attrNameLst>
                                      </p:cBhvr>
                                      <p:to>
                                        <p:strVal val="visible"/>
                                      </p:to>
                                    </p:set>
                                    <p:animEffect transition="in" filter="wipe(left)">
                                      <p:cBhvr>
                                        <p:cTn id="28" dur="500"/>
                                        <p:tgtEl>
                                          <p:spTgt spid="11"/>
                                        </p:tgtEl>
                                      </p:cBhvr>
                                    </p:animEffect>
                                  </p:childTnLst>
                                </p:cTn>
                              </p:par>
                            </p:childTnLst>
                          </p:cTn>
                        </p:par>
                        <p:par>
                          <p:cTn id="29" fill="hold">
                            <p:stCondLst>
                              <p:cond delay="3250"/>
                            </p:stCondLst>
                            <p:childTnLst>
                              <p:par>
                                <p:cTn id="30" presetID="22" presetClass="entr" presetSubtype="1" fill="hold" grpId="0"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up)">
                                      <p:cBhvr>
                                        <p:cTn id="32" dur="750"/>
                                        <p:tgtEl>
                                          <p:spTgt spid="12"/>
                                        </p:tgtEl>
                                      </p:cBhvr>
                                    </p:animEffect>
                                  </p:childTnLst>
                                </p:cTn>
                              </p:par>
                            </p:childTnLst>
                          </p:cTn>
                        </p:par>
                        <p:par>
                          <p:cTn id="33" fill="hold">
                            <p:stCondLst>
                              <p:cond delay="4250"/>
                            </p:stCondLst>
                            <p:childTnLst>
                              <p:par>
                                <p:cTn id="34" presetID="10" presetClass="entr" presetSubtype="0" fill="hold" nodeType="afterEffect">
                                  <p:stCondLst>
                                    <p:cond delay="35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9" grpId="0" animBg="1"/>
      <p:bldP spid="10" grpId="0" animBg="1"/>
      <p:bldP spid="11" grpId="0" animBg="1"/>
      <p:bldP spid="12" grpId="0" animBg="1"/>
      <p:bldP spid="14" grpId="0" build="p">
        <p:tmplLst>
          <p:tmpl lvl="1">
            <p:tnLst>
              <p:par>
                <p:cTn presetID="22" presetClass="entr" presetSubtype="4" fill="hold" nodeType="afterEffect">
                  <p:stCondLst>
                    <p:cond delay="250"/>
                  </p:stCondLst>
                  <p:childTnLst>
                    <p:set>
                      <p:cBhvr>
                        <p:cTn dur="1" fill="hold">
                          <p:stCondLst>
                            <p:cond delay="0"/>
                          </p:stCondLst>
                        </p:cTn>
                        <p:tgtEl>
                          <p:spTgt spid="14"/>
                        </p:tgtEl>
                        <p:attrNameLst>
                          <p:attrName>style.visibility</p:attrName>
                        </p:attrNameLst>
                      </p:cBhvr>
                      <p:to>
                        <p:strVal val="visible"/>
                      </p:to>
                    </p:set>
                    <p:animEffect transition="in" filter="wipe(down)">
                      <p:cBhvr>
                        <p:cTn dur="750"/>
                        <p:tgtEl>
                          <p:spTgt spid="14"/>
                        </p:tgtEl>
                      </p:cBhvr>
                    </p:animEffect>
                  </p:childTnLst>
                </p:cTn>
              </p:par>
            </p:tnLst>
          </p:tmpl>
        </p:tmplLst>
      </p:bldP>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asse study">
    <p:spTree>
      <p:nvGrpSpPr>
        <p:cNvPr id="1" name=""/>
        <p:cNvGrpSpPr/>
        <p:nvPr/>
      </p:nvGrpSpPr>
      <p:grpSpPr>
        <a:xfrm>
          <a:off x="0" y="0"/>
          <a:ext cx="0" cy="0"/>
          <a:chOff x="0" y="0"/>
          <a:chExt cx="0" cy="0"/>
        </a:xfrm>
      </p:grpSpPr>
      <p:sp>
        <p:nvSpPr>
          <p:cNvPr id="21" name="Rectangle 4"/>
          <p:cNvSpPr/>
          <p:nvPr userDrawn="1"/>
        </p:nvSpPr>
        <p:spPr>
          <a:xfrm flipH="1">
            <a:off x="7022592" y="3374136"/>
            <a:ext cx="1435608" cy="201168"/>
          </a:xfrm>
          <a:custGeom>
            <a:avLst/>
            <a:gdLst>
              <a:gd name="connsiteX0" fmla="*/ 0 w 1867766"/>
              <a:gd name="connsiteY0" fmla="*/ 0 h 259250"/>
              <a:gd name="connsiteX1" fmla="*/ 1867766 w 1867766"/>
              <a:gd name="connsiteY1" fmla="*/ 0 h 259250"/>
              <a:gd name="connsiteX2" fmla="*/ 1867766 w 1867766"/>
              <a:gd name="connsiteY2" fmla="*/ 259250 h 259250"/>
              <a:gd name="connsiteX3" fmla="*/ 0 w 1867766"/>
              <a:gd name="connsiteY3" fmla="*/ 259250 h 259250"/>
              <a:gd name="connsiteX4" fmla="*/ 0 w 1867766"/>
              <a:gd name="connsiteY4" fmla="*/ 0 h 259250"/>
              <a:gd name="connsiteX0-1" fmla="*/ 0 w 1998395"/>
              <a:gd name="connsiteY0-2" fmla="*/ 0 h 259250"/>
              <a:gd name="connsiteX1-3" fmla="*/ 1867766 w 1998395"/>
              <a:gd name="connsiteY1-4" fmla="*/ 0 h 259250"/>
              <a:gd name="connsiteX2-5" fmla="*/ 1998395 w 1998395"/>
              <a:gd name="connsiteY2-6" fmla="*/ 259250 h 259250"/>
              <a:gd name="connsiteX3-7" fmla="*/ 0 w 1998395"/>
              <a:gd name="connsiteY3-8" fmla="*/ 259250 h 259250"/>
              <a:gd name="connsiteX4-9" fmla="*/ 0 w 1998395"/>
              <a:gd name="connsiteY4-10" fmla="*/ 0 h 259250"/>
              <a:gd name="connsiteX0-11" fmla="*/ 0 w 1903393"/>
              <a:gd name="connsiteY0-12" fmla="*/ 0 h 259250"/>
              <a:gd name="connsiteX1-13" fmla="*/ 1867766 w 1903393"/>
              <a:gd name="connsiteY1-14" fmla="*/ 0 h 259250"/>
              <a:gd name="connsiteX2-15" fmla="*/ 1903393 w 1903393"/>
              <a:gd name="connsiteY2-16" fmla="*/ 259250 h 259250"/>
              <a:gd name="connsiteX3-17" fmla="*/ 0 w 1903393"/>
              <a:gd name="connsiteY3-18" fmla="*/ 259250 h 259250"/>
              <a:gd name="connsiteX4-19" fmla="*/ 0 w 1903393"/>
              <a:gd name="connsiteY4-20" fmla="*/ 0 h 259250"/>
              <a:gd name="connsiteX0-21" fmla="*/ 0 w 1903393"/>
              <a:gd name="connsiteY0-22" fmla="*/ 0 h 259250"/>
              <a:gd name="connsiteX1-23" fmla="*/ 1819018 w 1903393"/>
              <a:gd name="connsiteY1-24" fmla="*/ 0 h 259250"/>
              <a:gd name="connsiteX2-25" fmla="*/ 1903393 w 1903393"/>
              <a:gd name="connsiteY2-26" fmla="*/ 259250 h 259250"/>
              <a:gd name="connsiteX3-27" fmla="*/ 0 w 1903393"/>
              <a:gd name="connsiteY3-28" fmla="*/ 259250 h 259250"/>
              <a:gd name="connsiteX4-29" fmla="*/ 0 w 1903393"/>
              <a:gd name="connsiteY4-30" fmla="*/ 0 h 2592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03393" h="259250">
                <a:moveTo>
                  <a:pt x="0" y="0"/>
                </a:moveTo>
                <a:lnTo>
                  <a:pt x="1819018" y="0"/>
                </a:lnTo>
                <a:lnTo>
                  <a:pt x="1903393" y="259250"/>
                </a:lnTo>
                <a:lnTo>
                  <a:pt x="0" y="25925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20" name="Rectangle 4"/>
          <p:cNvSpPr/>
          <p:nvPr userDrawn="1"/>
        </p:nvSpPr>
        <p:spPr>
          <a:xfrm flipH="1">
            <a:off x="5074920" y="3374136"/>
            <a:ext cx="1435608" cy="201168"/>
          </a:xfrm>
          <a:custGeom>
            <a:avLst/>
            <a:gdLst>
              <a:gd name="connsiteX0" fmla="*/ 0 w 1867766"/>
              <a:gd name="connsiteY0" fmla="*/ 0 h 259250"/>
              <a:gd name="connsiteX1" fmla="*/ 1867766 w 1867766"/>
              <a:gd name="connsiteY1" fmla="*/ 0 h 259250"/>
              <a:gd name="connsiteX2" fmla="*/ 1867766 w 1867766"/>
              <a:gd name="connsiteY2" fmla="*/ 259250 h 259250"/>
              <a:gd name="connsiteX3" fmla="*/ 0 w 1867766"/>
              <a:gd name="connsiteY3" fmla="*/ 259250 h 259250"/>
              <a:gd name="connsiteX4" fmla="*/ 0 w 1867766"/>
              <a:gd name="connsiteY4" fmla="*/ 0 h 259250"/>
              <a:gd name="connsiteX0-1" fmla="*/ 0 w 1998395"/>
              <a:gd name="connsiteY0-2" fmla="*/ 0 h 259250"/>
              <a:gd name="connsiteX1-3" fmla="*/ 1867766 w 1998395"/>
              <a:gd name="connsiteY1-4" fmla="*/ 0 h 259250"/>
              <a:gd name="connsiteX2-5" fmla="*/ 1998395 w 1998395"/>
              <a:gd name="connsiteY2-6" fmla="*/ 259250 h 259250"/>
              <a:gd name="connsiteX3-7" fmla="*/ 0 w 1998395"/>
              <a:gd name="connsiteY3-8" fmla="*/ 259250 h 259250"/>
              <a:gd name="connsiteX4-9" fmla="*/ 0 w 1998395"/>
              <a:gd name="connsiteY4-10" fmla="*/ 0 h 259250"/>
              <a:gd name="connsiteX0-11" fmla="*/ 0 w 1903393"/>
              <a:gd name="connsiteY0-12" fmla="*/ 0 h 259250"/>
              <a:gd name="connsiteX1-13" fmla="*/ 1867766 w 1903393"/>
              <a:gd name="connsiteY1-14" fmla="*/ 0 h 259250"/>
              <a:gd name="connsiteX2-15" fmla="*/ 1903393 w 1903393"/>
              <a:gd name="connsiteY2-16" fmla="*/ 259250 h 259250"/>
              <a:gd name="connsiteX3-17" fmla="*/ 0 w 1903393"/>
              <a:gd name="connsiteY3-18" fmla="*/ 259250 h 259250"/>
              <a:gd name="connsiteX4-19" fmla="*/ 0 w 1903393"/>
              <a:gd name="connsiteY4-20" fmla="*/ 0 h 259250"/>
              <a:gd name="connsiteX0-21" fmla="*/ 0 w 1903393"/>
              <a:gd name="connsiteY0-22" fmla="*/ 0 h 259250"/>
              <a:gd name="connsiteX1-23" fmla="*/ 1819018 w 1903393"/>
              <a:gd name="connsiteY1-24" fmla="*/ 0 h 259250"/>
              <a:gd name="connsiteX2-25" fmla="*/ 1903393 w 1903393"/>
              <a:gd name="connsiteY2-26" fmla="*/ 259250 h 259250"/>
              <a:gd name="connsiteX3-27" fmla="*/ 0 w 1903393"/>
              <a:gd name="connsiteY3-28" fmla="*/ 259250 h 259250"/>
              <a:gd name="connsiteX4-29" fmla="*/ 0 w 1903393"/>
              <a:gd name="connsiteY4-30" fmla="*/ 0 h 2592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03393" h="259250">
                <a:moveTo>
                  <a:pt x="0" y="0"/>
                </a:moveTo>
                <a:lnTo>
                  <a:pt x="1819018" y="0"/>
                </a:lnTo>
                <a:lnTo>
                  <a:pt x="1903393" y="259250"/>
                </a:lnTo>
                <a:lnTo>
                  <a:pt x="0" y="25925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sp>
        <p:nvSpPr>
          <p:cNvPr id="17" name="Text Placeholder 5"/>
          <p:cNvSpPr>
            <a:spLocks noGrp="1"/>
          </p:cNvSpPr>
          <p:nvPr>
            <p:ph type="body" sz="quarter" idx="42" hasCustomPrompt="1"/>
          </p:nvPr>
        </p:nvSpPr>
        <p:spPr>
          <a:xfrm>
            <a:off x="7022592" y="3345853"/>
            <a:ext cx="1298448" cy="256032"/>
          </a:xfrm>
          <a:prstGeom prst="rect">
            <a:avLst/>
          </a:prstGeom>
        </p:spPr>
        <p:txBody>
          <a:bodyPr lIns="91386" tIns="45696" rIns="91386" bIns="45696">
            <a:noAutofit/>
          </a:bodyPr>
          <a:lstStyle>
            <a:lvl1pPr marL="0" indent="0" algn="r">
              <a:buNone/>
              <a:defRPr sz="1100" b="1" baseline="0">
                <a:solidFill>
                  <a:schemeClr val="tx1">
                    <a:lumMod val="65000"/>
                    <a:lumOff val="35000"/>
                  </a:schemeClr>
                </a:solidFill>
                <a:latin typeface="+mn-lt"/>
              </a:defRPr>
            </a:lvl1pPr>
          </a:lstStyle>
          <a:p>
            <a:pPr lvl="0"/>
            <a:r>
              <a:rPr lang="en-US" dirty="0"/>
              <a:t>Action</a:t>
            </a:r>
            <a:endParaRPr lang="en-US" dirty="0"/>
          </a:p>
        </p:txBody>
      </p:sp>
      <p:sp>
        <p:nvSpPr>
          <p:cNvPr id="18" name="Text Placeholder 5"/>
          <p:cNvSpPr>
            <a:spLocks noGrp="1"/>
          </p:cNvSpPr>
          <p:nvPr>
            <p:ph type="body" sz="quarter" idx="43" hasCustomPrompt="1"/>
          </p:nvPr>
        </p:nvSpPr>
        <p:spPr>
          <a:xfrm>
            <a:off x="5074919" y="3347466"/>
            <a:ext cx="1339317" cy="256032"/>
          </a:xfrm>
          <a:prstGeom prst="rect">
            <a:avLst/>
          </a:prstGeom>
        </p:spPr>
        <p:txBody>
          <a:bodyPr lIns="91386" tIns="45696" rIns="91386" bIns="45696">
            <a:noAutofit/>
          </a:bodyPr>
          <a:lstStyle>
            <a:lvl1pPr marL="0" indent="0" algn="r">
              <a:buNone/>
              <a:defRPr sz="1100" b="1" baseline="0">
                <a:solidFill>
                  <a:schemeClr val="tx1">
                    <a:lumMod val="65000"/>
                    <a:lumOff val="35000"/>
                  </a:schemeClr>
                </a:solidFill>
                <a:latin typeface="+mn-lt"/>
              </a:defRPr>
            </a:lvl1pPr>
          </a:lstStyle>
          <a:p>
            <a:pPr lvl="0"/>
            <a:r>
              <a:rPr lang="en-US" dirty="0"/>
              <a:t>Action</a:t>
            </a:r>
            <a:endParaRPr lang="en-US" dirty="0"/>
          </a:p>
        </p:txBody>
      </p:sp>
      <p:sp>
        <p:nvSpPr>
          <p:cNvPr id="6" name="Isosceles Triangle 5"/>
          <p:cNvSpPr/>
          <p:nvPr userDrawn="1"/>
        </p:nvSpPr>
        <p:spPr>
          <a:xfrm>
            <a:off x="3858768" y="590542"/>
            <a:ext cx="572928" cy="1762454"/>
          </a:xfrm>
          <a:custGeom>
            <a:avLst/>
            <a:gdLst>
              <a:gd name="connsiteX0" fmla="*/ 0 w 1600200"/>
              <a:gd name="connsiteY0" fmla="*/ 1371600 h 1371600"/>
              <a:gd name="connsiteX1" fmla="*/ 800100 w 1600200"/>
              <a:gd name="connsiteY1" fmla="*/ 0 h 1371600"/>
              <a:gd name="connsiteX2" fmla="*/ 1600200 w 1600200"/>
              <a:gd name="connsiteY2" fmla="*/ 1371600 h 1371600"/>
              <a:gd name="connsiteX3" fmla="*/ 0 w 1600200"/>
              <a:gd name="connsiteY3" fmla="*/ 1371600 h 1371600"/>
              <a:gd name="connsiteX0-1" fmla="*/ 0 w 1695893"/>
              <a:gd name="connsiteY0-2" fmla="*/ 31897 h 1371600"/>
              <a:gd name="connsiteX1-3" fmla="*/ 895793 w 1695893"/>
              <a:gd name="connsiteY1-4" fmla="*/ 0 h 1371600"/>
              <a:gd name="connsiteX2-5" fmla="*/ 1695893 w 1695893"/>
              <a:gd name="connsiteY2-6" fmla="*/ 1371600 h 1371600"/>
              <a:gd name="connsiteX3-7" fmla="*/ 0 w 1695893"/>
              <a:gd name="connsiteY3-8" fmla="*/ 31897 h 1371600"/>
              <a:gd name="connsiteX0-9" fmla="*/ 0 w 895793"/>
              <a:gd name="connsiteY0-10" fmla="*/ 31897 h 1424763"/>
              <a:gd name="connsiteX1-11" fmla="*/ 895793 w 895793"/>
              <a:gd name="connsiteY1-12" fmla="*/ 0 h 1424763"/>
              <a:gd name="connsiteX2-13" fmla="*/ 196702 w 895793"/>
              <a:gd name="connsiteY2-14" fmla="*/ 1424763 h 1424763"/>
              <a:gd name="connsiteX3-15" fmla="*/ 0 w 895793"/>
              <a:gd name="connsiteY3-16" fmla="*/ 31897 h 1424763"/>
              <a:gd name="connsiteX0-17" fmla="*/ 0 w 831997"/>
              <a:gd name="connsiteY0-18" fmla="*/ 31897 h 1424763"/>
              <a:gd name="connsiteX1-19" fmla="*/ 831997 w 831997"/>
              <a:gd name="connsiteY1-20" fmla="*/ 0 h 1424763"/>
              <a:gd name="connsiteX2-21" fmla="*/ 132906 w 831997"/>
              <a:gd name="connsiteY2-22" fmla="*/ 1424763 h 1424763"/>
              <a:gd name="connsiteX3-23" fmla="*/ 0 w 831997"/>
              <a:gd name="connsiteY3-24" fmla="*/ 31897 h 1424763"/>
              <a:gd name="connsiteX0-25" fmla="*/ 0 w 576816"/>
              <a:gd name="connsiteY0-26" fmla="*/ 0 h 1392866"/>
              <a:gd name="connsiteX1-27" fmla="*/ 576816 w 576816"/>
              <a:gd name="connsiteY1-28" fmla="*/ 265815 h 1392866"/>
              <a:gd name="connsiteX2-29" fmla="*/ 132906 w 576816"/>
              <a:gd name="connsiteY2-30" fmla="*/ 1392866 h 1392866"/>
              <a:gd name="connsiteX3-31" fmla="*/ 0 w 576816"/>
              <a:gd name="connsiteY3-32" fmla="*/ 0 h 1392866"/>
              <a:gd name="connsiteX0-33" fmla="*/ 0 w 555551"/>
              <a:gd name="connsiteY0-34" fmla="*/ 0 h 1392866"/>
              <a:gd name="connsiteX1-35" fmla="*/ 555551 w 555551"/>
              <a:gd name="connsiteY1-36" fmla="*/ 233917 h 1392866"/>
              <a:gd name="connsiteX2-37" fmla="*/ 132906 w 555551"/>
              <a:gd name="connsiteY2-38" fmla="*/ 1392866 h 1392866"/>
              <a:gd name="connsiteX3-39" fmla="*/ 0 w 555551"/>
              <a:gd name="connsiteY3-40" fmla="*/ 0 h 1392866"/>
              <a:gd name="connsiteX0-41" fmla="*/ 0 w 580041"/>
              <a:gd name="connsiteY0-42" fmla="*/ 0 h 1674502"/>
              <a:gd name="connsiteX1-43" fmla="*/ 580041 w 580041"/>
              <a:gd name="connsiteY1-44" fmla="*/ 515553 h 1674502"/>
              <a:gd name="connsiteX2-45" fmla="*/ 157396 w 580041"/>
              <a:gd name="connsiteY2-46" fmla="*/ 1674502 h 1674502"/>
              <a:gd name="connsiteX3-47" fmla="*/ 0 w 580041"/>
              <a:gd name="connsiteY3-48" fmla="*/ 0 h 1674502"/>
              <a:gd name="connsiteX0-49" fmla="*/ 0 w 555550"/>
              <a:gd name="connsiteY0-50" fmla="*/ 0 h 1674502"/>
              <a:gd name="connsiteX1-51" fmla="*/ 555550 w 555550"/>
              <a:gd name="connsiteY1-52" fmla="*/ 331877 h 1674502"/>
              <a:gd name="connsiteX2-53" fmla="*/ 157396 w 555550"/>
              <a:gd name="connsiteY2-54" fmla="*/ 1674502 h 1674502"/>
              <a:gd name="connsiteX3-55" fmla="*/ 0 w 555550"/>
              <a:gd name="connsiteY3-56" fmla="*/ 0 h 1674502"/>
              <a:gd name="connsiteX0-57" fmla="*/ 0 w 555550"/>
              <a:gd name="connsiteY0-58" fmla="*/ 0 h 1686747"/>
              <a:gd name="connsiteX1-59" fmla="*/ 555550 w 555550"/>
              <a:gd name="connsiteY1-60" fmla="*/ 344122 h 1686747"/>
              <a:gd name="connsiteX2-61" fmla="*/ 157396 w 555550"/>
              <a:gd name="connsiteY2-62" fmla="*/ 1686747 h 1686747"/>
              <a:gd name="connsiteX3-63" fmla="*/ 0 w 555550"/>
              <a:gd name="connsiteY3-64" fmla="*/ 0 h 1686747"/>
              <a:gd name="connsiteX0-65" fmla="*/ 0 w 555550"/>
              <a:gd name="connsiteY0-66" fmla="*/ 0 h 1698991"/>
              <a:gd name="connsiteX1-67" fmla="*/ 555550 w 555550"/>
              <a:gd name="connsiteY1-68" fmla="*/ 344122 h 1698991"/>
              <a:gd name="connsiteX2-69" fmla="*/ 169641 w 555550"/>
              <a:gd name="connsiteY2-70" fmla="*/ 1698991 h 1698991"/>
              <a:gd name="connsiteX3-71" fmla="*/ 0 w 555550"/>
              <a:gd name="connsiteY3-72" fmla="*/ 0 h 1698991"/>
              <a:gd name="connsiteX0-73" fmla="*/ 0 w 555550"/>
              <a:gd name="connsiteY0-74" fmla="*/ 0 h 1698991"/>
              <a:gd name="connsiteX1-75" fmla="*/ 555550 w 555550"/>
              <a:gd name="connsiteY1-76" fmla="*/ 344122 h 1698991"/>
              <a:gd name="connsiteX2-77" fmla="*/ 194131 w 555550"/>
              <a:gd name="connsiteY2-78" fmla="*/ 1698991 h 1698991"/>
              <a:gd name="connsiteX3-79" fmla="*/ 0 w 555550"/>
              <a:gd name="connsiteY3-80" fmla="*/ 0 h 1698991"/>
              <a:gd name="connsiteX0-81" fmla="*/ 0 w 555550"/>
              <a:gd name="connsiteY0-82" fmla="*/ 0 h 1674501"/>
              <a:gd name="connsiteX1-83" fmla="*/ 555550 w 555550"/>
              <a:gd name="connsiteY1-84" fmla="*/ 344122 h 1674501"/>
              <a:gd name="connsiteX2-85" fmla="*/ 169641 w 555550"/>
              <a:gd name="connsiteY2-86" fmla="*/ 1674501 h 1674501"/>
              <a:gd name="connsiteX3-87" fmla="*/ 0 w 555550"/>
              <a:gd name="connsiteY3-88" fmla="*/ 0 h 1674501"/>
              <a:gd name="connsiteX0-89" fmla="*/ 0 w 592285"/>
              <a:gd name="connsiteY0-90" fmla="*/ 0 h 1686746"/>
              <a:gd name="connsiteX1-91" fmla="*/ 592285 w 592285"/>
              <a:gd name="connsiteY1-92" fmla="*/ 356367 h 1686746"/>
              <a:gd name="connsiteX2-93" fmla="*/ 206376 w 592285"/>
              <a:gd name="connsiteY2-94" fmla="*/ 1686746 h 1686746"/>
              <a:gd name="connsiteX3-95" fmla="*/ 0 w 592285"/>
              <a:gd name="connsiteY3-96" fmla="*/ 0 h 1686746"/>
              <a:gd name="connsiteX0-97" fmla="*/ 0 w 592285"/>
              <a:gd name="connsiteY0-98" fmla="*/ 0 h 1601031"/>
              <a:gd name="connsiteX1-99" fmla="*/ 592285 w 592285"/>
              <a:gd name="connsiteY1-100" fmla="*/ 356367 h 1601031"/>
              <a:gd name="connsiteX2-101" fmla="*/ 194132 w 592285"/>
              <a:gd name="connsiteY2-102" fmla="*/ 1601031 h 1601031"/>
              <a:gd name="connsiteX3-103" fmla="*/ 0 w 592285"/>
              <a:gd name="connsiteY3-104" fmla="*/ 0 h 1601031"/>
              <a:gd name="connsiteX0-105" fmla="*/ 0 w 518815"/>
              <a:gd name="connsiteY0-106" fmla="*/ 0 h 1601031"/>
              <a:gd name="connsiteX1-107" fmla="*/ 518815 w 518815"/>
              <a:gd name="connsiteY1-108" fmla="*/ 356367 h 1601031"/>
              <a:gd name="connsiteX2-109" fmla="*/ 194132 w 518815"/>
              <a:gd name="connsiteY2-110" fmla="*/ 1601031 h 1601031"/>
              <a:gd name="connsiteX3-111" fmla="*/ 0 w 518815"/>
              <a:gd name="connsiteY3-112" fmla="*/ 0 h 1601031"/>
              <a:gd name="connsiteX0-113" fmla="*/ 0 w 482080"/>
              <a:gd name="connsiteY0-114" fmla="*/ 0 h 1601031"/>
              <a:gd name="connsiteX1-115" fmla="*/ 482080 w 482080"/>
              <a:gd name="connsiteY1-116" fmla="*/ 221671 h 1601031"/>
              <a:gd name="connsiteX2-117" fmla="*/ 194132 w 482080"/>
              <a:gd name="connsiteY2-118" fmla="*/ 1601031 h 1601031"/>
              <a:gd name="connsiteX3-119" fmla="*/ 0 w 482080"/>
              <a:gd name="connsiteY3-120" fmla="*/ 0 h 1601031"/>
              <a:gd name="connsiteX0-121" fmla="*/ 0 w 482080"/>
              <a:gd name="connsiteY0-122" fmla="*/ 0 h 1613276"/>
              <a:gd name="connsiteX1-123" fmla="*/ 482080 w 482080"/>
              <a:gd name="connsiteY1-124" fmla="*/ 221671 h 1613276"/>
              <a:gd name="connsiteX2-125" fmla="*/ 194132 w 482080"/>
              <a:gd name="connsiteY2-126" fmla="*/ 1613276 h 1613276"/>
              <a:gd name="connsiteX3-127" fmla="*/ 0 w 482080"/>
              <a:gd name="connsiteY3-128" fmla="*/ 0 h 1613276"/>
              <a:gd name="connsiteX0-129" fmla="*/ 0 w 469835"/>
              <a:gd name="connsiteY0-130" fmla="*/ 0 h 1613276"/>
              <a:gd name="connsiteX1-131" fmla="*/ 469835 w 469835"/>
              <a:gd name="connsiteY1-132" fmla="*/ 478816 h 1613276"/>
              <a:gd name="connsiteX2-133" fmla="*/ 194132 w 469835"/>
              <a:gd name="connsiteY2-134" fmla="*/ 1613276 h 1613276"/>
              <a:gd name="connsiteX3-135" fmla="*/ 0 w 469835"/>
              <a:gd name="connsiteY3-136" fmla="*/ 0 h 1613276"/>
              <a:gd name="connsiteX0-137" fmla="*/ 0 w 482080"/>
              <a:gd name="connsiteY0-138" fmla="*/ 0 h 1613276"/>
              <a:gd name="connsiteX1-139" fmla="*/ 482080 w 482080"/>
              <a:gd name="connsiteY1-140" fmla="*/ 368612 h 1613276"/>
              <a:gd name="connsiteX2-141" fmla="*/ 194132 w 482080"/>
              <a:gd name="connsiteY2-142" fmla="*/ 1613276 h 1613276"/>
              <a:gd name="connsiteX3-143" fmla="*/ 0 w 482080"/>
              <a:gd name="connsiteY3-144" fmla="*/ 0 h 1613276"/>
              <a:gd name="connsiteX0-145" fmla="*/ 0 w 503389"/>
              <a:gd name="connsiteY0-146" fmla="*/ 0 h 1623930"/>
              <a:gd name="connsiteX1-147" fmla="*/ 503389 w 503389"/>
              <a:gd name="connsiteY1-148" fmla="*/ 379266 h 1623930"/>
              <a:gd name="connsiteX2-149" fmla="*/ 215441 w 503389"/>
              <a:gd name="connsiteY2-150" fmla="*/ 1623930 h 1623930"/>
              <a:gd name="connsiteX3-151" fmla="*/ 0 w 503389"/>
              <a:gd name="connsiteY3-152" fmla="*/ 0 h 1623930"/>
              <a:gd name="connsiteX0-153" fmla="*/ 0 w 503389"/>
              <a:gd name="connsiteY0-154" fmla="*/ 0 h 1634584"/>
              <a:gd name="connsiteX1-155" fmla="*/ 503389 w 503389"/>
              <a:gd name="connsiteY1-156" fmla="*/ 379266 h 1634584"/>
              <a:gd name="connsiteX2-157" fmla="*/ 279370 w 503389"/>
              <a:gd name="connsiteY2-158" fmla="*/ 1634584 h 1634584"/>
              <a:gd name="connsiteX3-159" fmla="*/ 0 w 503389"/>
              <a:gd name="connsiteY3-160" fmla="*/ 0 h 1634584"/>
              <a:gd name="connsiteX0-161" fmla="*/ 0 w 503389"/>
              <a:gd name="connsiteY0-162" fmla="*/ 0 h 1634584"/>
              <a:gd name="connsiteX1-163" fmla="*/ 503389 w 503389"/>
              <a:gd name="connsiteY1-164" fmla="*/ 379266 h 1634584"/>
              <a:gd name="connsiteX2-165" fmla="*/ 311335 w 503389"/>
              <a:gd name="connsiteY2-166" fmla="*/ 1634584 h 1634584"/>
              <a:gd name="connsiteX3-167" fmla="*/ 0 w 503389"/>
              <a:gd name="connsiteY3-168" fmla="*/ 0 h 1634584"/>
              <a:gd name="connsiteX0-169" fmla="*/ 0 w 514043"/>
              <a:gd name="connsiteY0-170" fmla="*/ 0 h 1645238"/>
              <a:gd name="connsiteX1-171" fmla="*/ 514043 w 514043"/>
              <a:gd name="connsiteY1-172" fmla="*/ 389920 h 1645238"/>
              <a:gd name="connsiteX2-173" fmla="*/ 321989 w 514043"/>
              <a:gd name="connsiteY2-174" fmla="*/ 1645238 h 1645238"/>
              <a:gd name="connsiteX3-175" fmla="*/ 0 w 514043"/>
              <a:gd name="connsiteY3-176" fmla="*/ 0 h 1645238"/>
              <a:gd name="connsiteX0-177" fmla="*/ 0 w 514043"/>
              <a:gd name="connsiteY0-178" fmla="*/ 0 h 1581309"/>
              <a:gd name="connsiteX1-179" fmla="*/ 514043 w 514043"/>
              <a:gd name="connsiteY1-180" fmla="*/ 389920 h 1581309"/>
              <a:gd name="connsiteX2-181" fmla="*/ 300679 w 514043"/>
              <a:gd name="connsiteY2-182" fmla="*/ 1581309 h 1581309"/>
              <a:gd name="connsiteX3-183" fmla="*/ 0 w 514043"/>
              <a:gd name="connsiteY3-184" fmla="*/ 0 h 1581309"/>
            </a:gdLst>
            <a:ahLst/>
            <a:cxnLst>
              <a:cxn ang="0">
                <a:pos x="connsiteX0-1" y="connsiteY0-2"/>
              </a:cxn>
              <a:cxn ang="0">
                <a:pos x="connsiteX1-3" y="connsiteY1-4"/>
              </a:cxn>
              <a:cxn ang="0">
                <a:pos x="connsiteX2-5" y="connsiteY2-6"/>
              </a:cxn>
              <a:cxn ang="0">
                <a:pos x="connsiteX3-7" y="connsiteY3-8"/>
              </a:cxn>
            </a:cxnLst>
            <a:rect l="l" t="t" r="r" b="b"/>
            <a:pathLst>
              <a:path w="514043" h="1581309">
                <a:moveTo>
                  <a:pt x="0" y="0"/>
                </a:moveTo>
                <a:lnTo>
                  <a:pt x="514043" y="389920"/>
                </a:lnTo>
                <a:lnTo>
                  <a:pt x="300679" y="1581309"/>
                </a:lnTo>
                <a:lnTo>
                  <a:pt x="0" y="0"/>
                </a:lnTo>
                <a:close/>
              </a:path>
            </a:pathLst>
          </a:custGeom>
          <a:solidFill>
            <a:srgbClr val="EB2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Isosceles Triangle 5"/>
          <p:cNvSpPr/>
          <p:nvPr userDrawn="1"/>
        </p:nvSpPr>
        <p:spPr>
          <a:xfrm>
            <a:off x="0" y="4133088"/>
            <a:ext cx="4320035" cy="609600"/>
          </a:xfrm>
          <a:custGeom>
            <a:avLst/>
            <a:gdLst>
              <a:gd name="connsiteX0" fmla="*/ 0 w 1600200"/>
              <a:gd name="connsiteY0" fmla="*/ 1371600 h 1371600"/>
              <a:gd name="connsiteX1" fmla="*/ 800100 w 1600200"/>
              <a:gd name="connsiteY1" fmla="*/ 0 h 1371600"/>
              <a:gd name="connsiteX2" fmla="*/ 1600200 w 1600200"/>
              <a:gd name="connsiteY2" fmla="*/ 1371600 h 1371600"/>
              <a:gd name="connsiteX3" fmla="*/ 0 w 1600200"/>
              <a:gd name="connsiteY3" fmla="*/ 1371600 h 1371600"/>
              <a:gd name="connsiteX0-1" fmla="*/ 0 w 1695893"/>
              <a:gd name="connsiteY0-2" fmla="*/ 31897 h 1371600"/>
              <a:gd name="connsiteX1-3" fmla="*/ 895793 w 1695893"/>
              <a:gd name="connsiteY1-4" fmla="*/ 0 h 1371600"/>
              <a:gd name="connsiteX2-5" fmla="*/ 1695893 w 1695893"/>
              <a:gd name="connsiteY2-6" fmla="*/ 1371600 h 1371600"/>
              <a:gd name="connsiteX3-7" fmla="*/ 0 w 1695893"/>
              <a:gd name="connsiteY3-8" fmla="*/ 31897 h 1371600"/>
              <a:gd name="connsiteX0-9" fmla="*/ 0 w 895793"/>
              <a:gd name="connsiteY0-10" fmla="*/ 31897 h 1424763"/>
              <a:gd name="connsiteX1-11" fmla="*/ 895793 w 895793"/>
              <a:gd name="connsiteY1-12" fmla="*/ 0 h 1424763"/>
              <a:gd name="connsiteX2-13" fmla="*/ 196702 w 895793"/>
              <a:gd name="connsiteY2-14" fmla="*/ 1424763 h 1424763"/>
              <a:gd name="connsiteX3-15" fmla="*/ 0 w 895793"/>
              <a:gd name="connsiteY3-16" fmla="*/ 31897 h 1424763"/>
              <a:gd name="connsiteX0-17" fmla="*/ 0 w 831997"/>
              <a:gd name="connsiteY0-18" fmla="*/ 31897 h 1424763"/>
              <a:gd name="connsiteX1-19" fmla="*/ 831997 w 831997"/>
              <a:gd name="connsiteY1-20" fmla="*/ 0 h 1424763"/>
              <a:gd name="connsiteX2-21" fmla="*/ 132906 w 831997"/>
              <a:gd name="connsiteY2-22" fmla="*/ 1424763 h 1424763"/>
              <a:gd name="connsiteX3-23" fmla="*/ 0 w 831997"/>
              <a:gd name="connsiteY3-24" fmla="*/ 31897 h 1424763"/>
              <a:gd name="connsiteX0-25" fmla="*/ 0 w 576816"/>
              <a:gd name="connsiteY0-26" fmla="*/ 0 h 1392866"/>
              <a:gd name="connsiteX1-27" fmla="*/ 576816 w 576816"/>
              <a:gd name="connsiteY1-28" fmla="*/ 265815 h 1392866"/>
              <a:gd name="connsiteX2-29" fmla="*/ 132906 w 576816"/>
              <a:gd name="connsiteY2-30" fmla="*/ 1392866 h 1392866"/>
              <a:gd name="connsiteX3-31" fmla="*/ 0 w 576816"/>
              <a:gd name="connsiteY3-32" fmla="*/ 0 h 1392866"/>
              <a:gd name="connsiteX0-33" fmla="*/ 0 w 555551"/>
              <a:gd name="connsiteY0-34" fmla="*/ 0 h 1392866"/>
              <a:gd name="connsiteX1-35" fmla="*/ 555551 w 555551"/>
              <a:gd name="connsiteY1-36" fmla="*/ 233917 h 1392866"/>
              <a:gd name="connsiteX2-37" fmla="*/ 132906 w 555551"/>
              <a:gd name="connsiteY2-38" fmla="*/ 1392866 h 1392866"/>
              <a:gd name="connsiteX3-39" fmla="*/ 0 w 555551"/>
              <a:gd name="connsiteY3-40" fmla="*/ 0 h 1392866"/>
              <a:gd name="connsiteX0-41" fmla="*/ 0 w 2097271"/>
              <a:gd name="connsiteY0-42" fmla="*/ 861237 h 1158949"/>
              <a:gd name="connsiteX1-43" fmla="*/ 2097271 w 2097271"/>
              <a:gd name="connsiteY1-44" fmla="*/ 0 h 1158949"/>
              <a:gd name="connsiteX2-45" fmla="*/ 1674626 w 2097271"/>
              <a:gd name="connsiteY2-46" fmla="*/ 1158949 h 1158949"/>
              <a:gd name="connsiteX3-47" fmla="*/ 0 w 2097271"/>
              <a:gd name="connsiteY3-48" fmla="*/ 861237 h 1158949"/>
              <a:gd name="connsiteX0-49" fmla="*/ 0 w 2490676"/>
              <a:gd name="connsiteY0-50" fmla="*/ 191386 h 489098"/>
              <a:gd name="connsiteX1-51" fmla="*/ 2490676 w 2490676"/>
              <a:gd name="connsiteY1-52" fmla="*/ 0 h 489098"/>
              <a:gd name="connsiteX2-53" fmla="*/ 1674626 w 2490676"/>
              <a:gd name="connsiteY2-54" fmla="*/ 489098 h 489098"/>
              <a:gd name="connsiteX3-55" fmla="*/ 0 w 2490676"/>
              <a:gd name="connsiteY3-56" fmla="*/ 191386 h 489098"/>
              <a:gd name="connsiteX0-57" fmla="*/ 0 w 2490676"/>
              <a:gd name="connsiteY0-58" fmla="*/ 191386 h 1084522"/>
              <a:gd name="connsiteX1-59" fmla="*/ 2490676 w 2490676"/>
              <a:gd name="connsiteY1-60" fmla="*/ 0 h 1084522"/>
              <a:gd name="connsiteX2-61" fmla="*/ 2099929 w 2490676"/>
              <a:gd name="connsiteY2-62" fmla="*/ 1084522 h 1084522"/>
              <a:gd name="connsiteX3-63" fmla="*/ 0 w 2490676"/>
              <a:gd name="connsiteY3-64" fmla="*/ 191386 h 1084522"/>
              <a:gd name="connsiteX0-65" fmla="*/ 0 w 2533206"/>
              <a:gd name="connsiteY0-66" fmla="*/ 212651 h 1105787"/>
              <a:gd name="connsiteX1-67" fmla="*/ 2533206 w 2533206"/>
              <a:gd name="connsiteY1-68" fmla="*/ 0 h 1105787"/>
              <a:gd name="connsiteX2-69" fmla="*/ 2099929 w 2533206"/>
              <a:gd name="connsiteY2-70" fmla="*/ 1105787 h 1105787"/>
              <a:gd name="connsiteX3-71" fmla="*/ 0 w 2533206"/>
              <a:gd name="connsiteY3-72" fmla="*/ 212651 h 1105787"/>
              <a:gd name="connsiteX0-73" fmla="*/ 0 w 2458778"/>
              <a:gd name="connsiteY0-74" fmla="*/ 223284 h 1105787"/>
              <a:gd name="connsiteX1-75" fmla="*/ 2458778 w 2458778"/>
              <a:gd name="connsiteY1-76" fmla="*/ 0 h 1105787"/>
              <a:gd name="connsiteX2-77" fmla="*/ 2025501 w 2458778"/>
              <a:gd name="connsiteY2-78" fmla="*/ 1105787 h 1105787"/>
              <a:gd name="connsiteX3-79" fmla="*/ 0 w 2458778"/>
              <a:gd name="connsiteY3-80" fmla="*/ 223284 h 1105787"/>
              <a:gd name="connsiteX0-81" fmla="*/ 0 w 2443366"/>
              <a:gd name="connsiteY0-82" fmla="*/ 347066 h 1229569"/>
              <a:gd name="connsiteX1-83" fmla="*/ 2443366 w 2443366"/>
              <a:gd name="connsiteY1-84" fmla="*/ 0 h 1229569"/>
              <a:gd name="connsiteX2-85" fmla="*/ 2025501 w 2443366"/>
              <a:gd name="connsiteY2-86" fmla="*/ 1229569 h 1229569"/>
              <a:gd name="connsiteX3-87" fmla="*/ 0 w 2443366"/>
              <a:gd name="connsiteY3-88" fmla="*/ 347066 h 1229569"/>
              <a:gd name="connsiteX0-89" fmla="*/ 0 w 2474189"/>
              <a:gd name="connsiteY0-90" fmla="*/ 322309 h 1204812"/>
              <a:gd name="connsiteX1-91" fmla="*/ 2474189 w 2474189"/>
              <a:gd name="connsiteY1-92" fmla="*/ 0 h 1204812"/>
              <a:gd name="connsiteX2-93" fmla="*/ 2025501 w 2474189"/>
              <a:gd name="connsiteY2-94" fmla="*/ 1204812 h 1204812"/>
              <a:gd name="connsiteX3-95" fmla="*/ 0 w 2474189"/>
              <a:gd name="connsiteY3-96" fmla="*/ 322309 h 1204812"/>
              <a:gd name="connsiteX0-97" fmla="*/ 0 w 2505012"/>
              <a:gd name="connsiteY0-98" fmla="*/ 272795 h 1204812"/>
              <a:gd name="connsiteX1-99" fmla="*/ 2505012 w 2505012"/>
              <a:gd name="connsiteY1-100" fmla="*/ 0 h 1204812"/>
              <a:gd name="connsiteX2-101" fmla="*/ 2056324 w 2505012"/>
              <a:gd name="connsiteY2-102" fmla="*/ 1204812 h 1204812"/>
              <a:gd name="connsiteX3-103" fmla="*/ 0 w 2505012"/>
              <a:gd name="connsiteY3-104" fmla="*/ 272795 h 1204812"/>
              <a:gd name="connsiteX0-105" fmla="*/ 0 w 4369846"/>
              <a:gd name="connsiteY0-106" fmla="*/ 495603 h 1204812"/>
              <a:gd name="connsiteX1-107" fmla="*/ 4369846 w 4369846"/>
              <a:gd name="connsiteY1-108" fmla="*/ 0 h 1204812"/>
              <a:gd name="connsiteX2-109" fmla="*/ 3921158 w 4369846"/>
              <a:gd name="connsiteY2-110" fmla="*/ 1204812 h 1204812"/>
              <a:gd name="connsiteX3-111" fmla="*/ 0 w 4369846"/>
              <a:gd name="connsiteY3-112" fmla="*/ 495603 h 1204812"/>
              <a:gd name="connsiteX0-113" fmla="*/ 0 w 4785967"/>
              <a:gd name="connsiteY0-114" fmla="*/ 495603 h 1204812"/>
              <a:gd name="connsiteX1-115" fmla="*/ 4785967 w 4785967"/>
              <a:gd name="connsiteY1-116" fmla="*/ 0 h 1204812"/>
              <a:gd name="connsiteX2-117" fmla="*/ 3921158 w 4785967"/>
              <a:gd name="connsiteY2-118" fmla="*/ 1204812 h 1204812"/>
              <a:gd name="connsiteX3-119" fmla="*/ 0 w 4785967"/>
              <a:gd name="connsiteY3-120" fmla="*/ 495603 h 1204812"/>
              <a:gd name="connsiteX0-121" fmla="*/ 0 w 4863026"/>
              <a:gd name="connsiteY0-122" fmla="*/ 520360 h 1229569"/>
              <a:gd name="connsiteX1-123" fmla="*/ 4863026 w 4863026"/>
              <a:gd name="connsiteY1-124" fmla="*/ 0 h 1229569"/>
              <a:gd name="connsiteX2-125" fmla="*/ 3921158 w 4863026"/>
              <a:gd name="connsiteY2-126" fmla="*/ 1229569 h 1229569"/>
              <a:gd name="connsiteX3-127" fmla="*/ 0 w 4863026"/>
              <a:gd name="connsiteY3-128" fmla="*/ 520360 h 1229569"/>
              <a:gd name="connsiteX0-129" fmla="*/ 0 w 4863026"/>
              <a:gd name="connsiteY0-130" fmla="*/ 520360 h 1006763"/>
              <a:gd name="connsiteX1-131" fmla="*/ 4863026 w 4863026"/>
              <a:gd name="connsiteY1-132" fmla="*/ 0 h 1006763"/>
              <a:gd name="connsiteX2-133" fmla="*/ 4121513 w 4863026"/>
              <a:gd name="connsiteY2-134" fmla="*/ 1006763 h 1006763"/>
              <a:gd name="connsiteX3-135" fmla="*/ 0 w 4863026"/>
              <a:gd name="connsiteY3-136" fmla="*/ 520360 h 1006763"/>
              <a:gd name="connsiteX0-137" fmla="*/ 0 w 4708907"/>
              <a:gd name="connsiteY0-138" fmla="*/ 520360 h 1006763"/>
              <a:gd name="connsiteX1-139" fmla="*/ 4708907 w 4708907"/>
              <a:gd name="connsiteY1-140" fmla="*/ 0 h 1006763"/>
              <a:gd name="connsiteX2-141" fmla="*/ 4121513 w 4708907"/>
              <a:gd name="connsiteY2-142" fmla="*/ 1006763 h 1006763"/>
              <a:gd name="connsiteX3-143" fmla="*/ 0 w 4708907"/>
              <a:gd name="connsiteY3-144" fmla="*/ 520360 h 1006763"/>
              <a:gd name="connsiteX0-145" fmla="*/ 0 w 4708907"/>
              <a:gd name="connsiteY0-146" fmla="*/ 520360 h 858224"/>
              <a:gd name="connsiteX1-147" fmla="*/ 4708907 w 4708907"/>
              <a:gd name="connsiteY1-148" fmla="*/ 0 h 858224"/>
              <a:gd name="connsiteX2-149" fmla="*/ 4429750 w 4708907"/>
              <a:gd name="connsiteY2-150" fmla="*/ 858224 h 858224"/>
              <a:gd name="connsiteX3-151" fmla="*/ 0 w 4708907"/>
              <a:gd name="connsiteY3-152" fmla="*/ 520360 h 858224"/>
              <a:gd name="connsiteX0-153" fmla="*/ 0 w 4708907"/>
              <a:gd name="connsiteY0-154" fmla="*/ 520360 h 1081032"/>
              <a:gd name="connsiteX1-155" fmla="*/ 4708907 w 4708907"/>
              <a:gd name="connsiteY1-156" fmla="*/ 0 h 1081032"/>
              <a:gd name="connsiteX2-157" fmla="*/ 900436 w 4708907"/>
              <a:gd name="connsiteY2-158" fmla="*/ 1081032 h 1081032"/>
              <a:gd name="connsiteX3-159" fmla="*/ 0 w 4708907"/>
              <a:gd name="connsiteY3-160" fmla="*/ 520360 h 1081032"/>
              <a:gd name="connsiteX0-161" fmla="*/ 0 w 4863025"/>
              <a:gd name="connsiteY0-162" fmla="*/ 545115 h 1105787"/>
              <a:gd name="connsiteX1-163" fmla="*/ 4863025 w 4863025"/>
              <a:gd name="connsiteY1-164" fmla="*/ 0 h 1105787"/>
              <a:gd name="connsiteX2-165" fmla="*/ 900436 w 4863025"/>
              <a:gd name="connsiteY2-166" fmla="*/ 1105787 h 1105787"/>
              <a:gd name="connsiteX3-167" fmla="*/ 0 w 4863025"/>
              <a:gd name="connsiteY3-168" fmla="*/ 545115 h 1105787"/>
              <a:gd name="connsiteX0-169" fmla="*/ 0 w 4878437"/>
              <a:gd name="connsiteY0-170" fmla="*/ 545115 h 1105787"/>
              <a:gd name="connsiteX1-171" fmla="*/ 4878437 w 4878437"/>
              <a:gd name="connsiteY1-172" fmla="*/ 0 h 1105787"/>
              <a:gd name="connsiteX2-173" fmla="*/ 900436 w 4878437"/>
              <a:gd name="connsiteY2-174" fmla="*/ 1105787 h 1105787"/>
              <a:gd name="connsiteX3-175" fmla="*/ 0 w 4878437"/>
              <a:gd name="connsiteY3-176" fmla="*/ 545115 h 1105787"/>
            </a:gdLst>
            <a:ahLst/>
            <a:cxnLst>
              <a:cxn ang="0">
                <a:pos x="connsiteX0-1" y="connsiteY0-2"/>
              </a:cxn>
              <a:cxn ang="0">
                <a:pos x="connsiteX1-3" y="connsiteY1-4"/>
              </a:cxn>
              <a:cxn ang="0">
                <a:pos x="connsiteX2-5" y="connsiteY2-6"/>
              </a:cxn>
              <a:cxn ang="0">
                <a:pos x="connsiteX3-7" y="connsiteY3-8"/>
              </a:cxn>
            </a:cxnLst>
            <a:rect l="l" t="t" r="r" b="b"/>
            <a:pathLst>
              <a:path w="4878437" h="1105787">
                <a:moveTo>
                  <a:pt x="0" y="545115"/>
                </a:moveTo>
                <a:lnTo>
                  <a:pt x="4878437" y="0"/>
                </a:lnTo>
                <a:lnTo>
                  <a:pt x="900436" y="1105787"/>
                </a:lnTo>
                <a:lnTo>
                  <a:pt x="0" y="545115"/>
                </a:lnTo>
                <a:close/>
              </a:path>
            </a:pathLst>
          </a:custGeom>
          <a:solidFill>
            <a:srgbClr val="EB2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9" name="Straight Connector 8"/>
          <p:cNvCxnSpPr/>
          <p:nvPr userDrawn="1"/>
        </p:nvCxnSpPr>
        <p:spPr>
          <a:xfrm flipH="1">
            <a:off x="5562600" y="1453896"/>
            <a:ext cx="3113534" cy="0"/>
          </a:xfrm>
          <a:prstGeom prst="line">
            <a:avLst/>
          </a:prstGeom>
          <a:ln w="19050">
            <a:solidFill>
              <a:srgbClr val="EB2429"/>
            </a:solidFill>
          </a:ln>
        </p:spPr>
        <p:style>
          <a:lnRef idx="1">
            <a:schemeClr val="accent1"/>
          </a:lnRef>
          <a:fillRef idx="0">
            <a:schemeClr val="accent1"/>
          </a:fillRef>
          <a:effectRef idx="0">
            <a:schemeClr val="accent1"/>
          </a:effectRef>
          <a:fontRef idx="minor">
            <a:schemeClr val="tx1"/>
          </a:fontRef>
        </p:style>
      </p:cxnSp>
      <p:sp>
        <p:nvSpPr>
          <p:cNvPr id="10" name="Text Placeholder 27"/>
          <p:cNvSpPr>
            <a:spLocks noGrp="1"/>
          </p:cNvSpPr>
          <p:nvPr>
            <p:ph type="body" sz="quarter" idx="16" hasCustomPrompt="1"/>
          </p:nvPr>
        </p:nvSpPr>
        <p:spPr>
          <a:xfrm>
            <a:off x="5562600" y="979932"/>
            <a:ext cx="3208020" cy="457200"/>
          </a:xfrm>
          <a:prstGeom prst="rect">
            <a:avLst/>
          </a:prstGeom>
        </p:spPr>
        <p:txBody>
          <a:bodyPr/>
          <a:lstStyle>
            <a:lvl1pPr marL="0" indent="0" algn="r">
              <a:buNone/>
              <a:defRPr sz="2800" b="0" spc="-100" baseline="0">
                <a:solidFill>
                  <a:srgbClr val="EB2429"/>
                </a:solidFill>
              </a:defRPr>
            </a:lvl1pPr>
          </a:lstStyle>
          <a:p>
            <a:pPr lvl="0"/>
            <a:r>
              <a:rPr lang="en-US" dirty="0"/>
              <a:t>CASE STUDY</a:t>
            </a:r>
            <a:endParaRPr lang="en-US" dirty="0"/>
          </a:p>
        </p:txBody>
      </p:sp>
      <p:sp>
        <p:nvSpPr>
          <p:cNvPr id="4" name="Picture Placeholder 3"/>
          <p:cNvSpPr>
            <a:spLocks noGrp="1"/>
          </p:cNvSpPr>
          <p:nvPr>
            <p:ph type="pic" sz="quarter" idx="17" hasCustomPrompt="1"/>
          </p:nvPr>
        </p:nvSpPr>
        <p:spPr>
          <a:xfrm>
            <a:off x="-8537" y="590550"/>
            <a:ext cx="4497524" cy="3796857"/>
          </a:xfrm>
          <a:custGeom>
            <a:avLst/>
            <a:gdLst>
              <a:gd name="connsiteX0" fmla="*/ 0 w 3581400"/>
              <a:gd name="connsiteY0" fmla="*/ 0 h 3687676"/>
              <a:gd name="connsiteX1" fmla="*/ 3581400 w 3581400"/>
              <a:gd name="connsiteY1" fmla="*/ 0 h 3687676"/>
              <a:gd name="connsiteX2" fmla="*/ 3581400 w 3581400"/>
              <a:gd name="connsiteY2" fmla="*/ 3687676 h 3687676"/>
              <a:gd name="connsiteX3" fmla="*/ 0 w 3581400"/>
              <a:gd name="connsiteY3" fmla="*/ 3687676 h 3687676"/>
              <a:gd name="connsiteX4" fmla="*/ 0 w 3581400"/>
              <a:gd name="connsiteY4" fmla="*/ 0 h 3687676"/>
              <a:gd name="connsiteX0-1" fmla="*/ 0 w 3581400"/>
              <a:gd name="connsiteY0-2" fmla="*/ 0 h 3687676"/>
              <a:gd name="connsiteX1-3" fmla="*/ 3581400 w 3581400"/>
              <a:gd name="connsiteY1-4" fmla="*/ 0 h 3687676"/>
              <a:gd name="connsiteX2-5" fmla="*/ 3144672 w 3581400"/>
              <a:gd name="connsiteY2-6" fmla="*/ 3332834 h 3687676"/>
              <a:gd name="connsiteX3-7" fmla="*/ 0 w 3581400"/>
              <a:gd name="connsiteY3-8" fmla="*/ 3687676 h 3687676"/>
              <a:gd name="connsiteX4-9" fmla="*/ 0 w 3581400"/>
              <a:gd name="connsiteY4-10" fmla="*/ 0 h 3687676"/>
              <a:gd name="connsiteX0-11" fmla="*/ 0 w 3144672"/>
              <a:gd name="connsiteY0-12" fmla="*/ 109182 h 3796858"/>
              <a:gd name="connsiteX1-13" fmla="*/ 2817125 w 3144672"/>
              <a:gd name="connsiteY1-14" fmla="*/ 0 h 3796858"/>
              <a:gd name="connsiteX2-15" fmla="*/ 3144672 w 3144672"/>
              <a:gd name="connsiteY2-16" fmla="*/ 3442016 h 3796858"/>
              <a:gd name="connsiteX3-17" fmla="*/ 0 w 3144672"/>
              <a:gd name="connsiteY3-18" fmla="*/ 3796858 h 3796858"/>
              <a:gd name="connsiteX4-19" fmla="*/ 0 w 3144672"/>
              <a:gd name="connsiteY4-20" fmla="*/ 109182 h 3796858"/>
              <a:gd name="connsiteX0-21" fmla="*/ 0 w 3144672"/>
              <a:gd name="connsiteY0-22" fmla="*/ 109182 h 3783210"/>
              <a:gd name="connsiteX1-23" fmla="*/ 2817125 w 3144672"/>
              <a:gd name="connsiteY1-24" fmla="*/ 0 h 3783210"/>
              <a:gd name="connsiteX2-25" fmla="*/ 3144672 w 3144672"/>
              <a:gd name="connsiteY2-26" fmla="*/ 3442016 h 3783210"/>
              <a:gd name="connsiteX3-27" fmla="*/ 0 w 3144672"/>
              <a:gd name="connsiteY3-28" fmla="*/ 3783210 h 3783210"/>
              <a:gd name="connsiteX4-29" fmla="*/ 0 w 3144672"/>
              <a:gd name="connsiteY4-30" fmla="*/ 109182 h 3783210"/>
              <a:gd name="connsiteX0-31" fmla="*/ 0 w 3144672"/>
              <a:gd name="connsiteY0-32" fmla="*/ 136477 h 3783210"/>
              <a:gd name="connsiteX1-33" fmla="*/ 2817125 w 3144672"/>
              <a:gd name="connsiteY1-34" fmla="*/ 0 h 3783210"/>
              <a:gd name="connsiteX2-35" fmla="*/ 3144672 w 3144672"/>
              <a:gd name="connsiteY2-36" fmla="*/ 3442016 h 3783210"/>
              <a:gd name="connsiteX3-37" fmla="*/ 0 w 3144672"/>
              <a:gd name="connsiteY3-38" fmla="*/ 3783210 h 3783210"/>
              <a:gd name="connsiteX4-39" fmla="*/ 0 w 3144672"/>
              <a:gd name="connsiteY4-40" fmla="*/ 136477 h 3783210"/>
              <a:gd name="connsiteX0-41" fmla="*/ 27296 w 3171968"/>
              <a:gd name="connsiteY0-42" fmla="*/ 136477 h 3755914"/>
              <a:gd name="connsiteX1-43" fmla="*/ 2844421 w 3171968"/>
              <a:gd name="connsiteY1-44" fmla="*/ 0 h 3755914"/>
              <a:gd name="connsiteX2-45" fmla="*/ 3171968 w 3171968"/>
              <a:gd name="connsiteY2-46" fmla="*/ 3442016 h 3755914"/>
              <a:gd name="connsiteX3-47" fmla="*/ 0 w 3171968"/>
              <a:gd name="connsiteY3-48" fmla="*/ 3755914 h 3755914"/>
              <a:gd name="connsiteX4-49" fmla="*/ 27296 w 3171968"/>
              <a:gd name="connsiteY4-50" fmla="*/ 136477 h 3755914"/>
              <a:gd name="connsiteX0-51" fmla="*/ 27296 w 3158321"/>
              <a:gd name="connsiteY0-52" fmla="*/ 136477 h 3755914"/>
              <a:gd name="connsiteX1-53" fmla="*/ 2844421 w 3158321"/>
              <a:gd name="connsiteY1-54" fmla="*/ 0 h 3755914"/>
              <a:gd name="connsiteX2-55" fmla="*/ 3158321 w 3158321"/>
              <a:gd name="connsiteY2-56" fmla="*/ 3455663 h 3755914"/>
              <a:gd name="connsiteX3-57" fmla="*/ 0 w 3158321"/>
              <a:gd name="connsiteY3-58" fmla="*/ 3755914 h 3755914"/>
              <a:gd name="connsiteX4-59" fmla="*/ 27296 w 3158321"/>
              <a:gd name="connsiteY4-60" fmla="*/ 136477 h 3755914"/>
              <a:gd name="connsiteX0-61" fmla="*/ 3807 w 3158321"/>
              <a:gd name="connsiteY0-62" fmla="*/ 150124 h 3755914"/>
              <a:gd name="connsiteX1-63" fmla="*/ 2844421 w 3158321"/>
              <a:gd name="connsiteY1-64" fmla="*/ 0 h 3755914"/>
              <a:gd name="connsiteX2-65" fmla="*/ 3158321 w 3158321"/>
              <a:gd name="connsiteY2-66" fmla="*/ 3455663 h 3755914"/>
              <a:gd name="connsiteX3-67" fmla="*/ 0 w 3158321"/>
              <a:gd name="connsiteY3-68" fmla="*/ 3755914 h 3755914"/>
              <a:gd name="connsiteX4-69" fmla="*/ 3807 w 3158321"/>
              <a:gd name="connsiteY4-70" fmla="*/ 150124 h 3755914"/>
              <a:gd name="connsiteX0-71" fmla="*/ 0 w 3164681"/>
              <a:gd name="connsiteY0-72" fmla="*/ 191067 h 3755914"/>
              <a:gd name="connsiteX1-73" fmla="*/ 2850781 w 3164681"/>
              <a:gd name="connsiteY1-74" fmla="*/ 0 h 3755914"/>
              <a:gd name="connsiteX2-75" fmla="*/ 3164681 w 3164681"/>
              <a:gd name="connsiteY2-76" fmla="*/ 3455663 h 3755914"/>
              <a:gd name="connsiteX3-77" fmla="*/ 6360 w 3164681"/>
              <a:gd name="connsiteY3-78" fmla="*/ 3755914 h 3755914"/>
              <a:gd name="connsiteX4-79" fmla="*/ 0 w 3164681"/>
              <a:gd name="connsiteY4-80" fmla="*/ 191067 h 3755914"/>
              <a:gd name="connsiteX0-81" fmla="*/ 0 w 3164681"/>
              <a:gd name="connsiteY0-82" fmla="*/ 232010 h 3796857"/>
              <a:gd name="connsiteX1-83" fmla="*/ 2850781 w 3164681"/>
              <a:gd name="connsiteY1-84" fmla="*/ 0 h 3796857"/>
              <a:gd name="connsiteX2-85" fmla="*/ 3164681 w 3164681"/>
              <a:gd name="connsiteY2-86" fmla="*/ 3496606 h 3796857"/>
              <a:gd name="connsiteX3-87" fmla="*/ 6360 w 3164681"/>
              <a:gd name="connsiteY3-88" fmla="*/ 3796857 h 3796857"/>
              <a:gd name="connsiteX4-89" fmla="*/ 0 w 3164681"/>
              <a:gd name="connsiteY4-90" fmla="*/ 232010 h 3796857"/>
              <a:gd name="connsiteX0-91" fmla="*/ 0 w 3164681"/>
              <a:gd name="connsiteY0-92" fmla="*/ 300248 h 3796857"/>
              <a:gd name="connsiteX1-93" fmla="*/ 2850781 w 3164681"/>
              <a:gd name="connsiteY1-94" fmla="*/ 0 h 3796857"/>
              <a:gd name="connsiteX2-95" fmla="*/ 3164681 w 3164681"/>
              <a:gd name="connsiteY2-96" fmla="*/ 3496606 h 3796857"/>
              <a:gd name="connsiteX3-97" fmla="*/ 6360 w 3164681"/>
              <a:gd name="connsiteY3-98" fmla="*/ 3796857 h 3796857"/>
              <a:gd name="connsiteX4-99" fmla="*/ 0 w 3164681"/>
              <a:gd name="connsiteY4-100" fmla="*/ 300248 h 3796857"/>
              <a:gd name="connsiteX0-101" fmla="*/ 0 w 3164681"/>
              <a:gd name="connsiteY0-102" fmla="*/ 245657 h 3796857"/>
              <a:gd name="connsiteX1-103" fmla="*/ 2850781 w 3164681"/>
              <a:gd name="connsiteY1-104" fmla="*/ 0 h 3796857"/>
              <a:gd name="connsiteX2-105" fmla="*/ 3164681 w 3164681"/>
              <a:gd name="connsiteY2-106" fmla="*/ 3496606 h 3796857"/>
              <a:gd name="connsiteX3-107" fmla="*/ 6360 w 3164681"/>
              <a:gd name="connsiteY3-108" fmla="*/ 3796857 h 3796857"/>
              <a:gd name="connsiteX4-109" fmla="*/ 0 w 3164681"/>
              <a:gd name="connsiteY4-110" fmla="*/ 245657 h 3796857"/>
              <a:gd name="connsiteX0-111" fmla="*/ 0 w 3235453"/>
              <a:gd name="connsiteY0-112" fmla="*/ 245657 h 3796857"/>
              <a:gd name="connsiteX1-113" fmla="*/ 2850781 w 3235453"/>
              <a:gd name="connsiteY1-114" fmla="*/ 0 h 3796857"/>
              <a:gd name="connsiteX2-115" fmla="*/ 3235453 w 3235453"/>
              <a:gd name="connsiteY2-116" fmla="*/ 3484730 h 3796857"/>
              <a:gd name="connsiteX3-117" fmla="*/ 6360 w 3235453"/>
              <a:gd name="connsiteY3-118" fmla="*/ 3796857 h 3796857"/>
              <a:gd name="connsiteX4-119" fmla="*/ 0 w 3235453"/>
              <a:gd name="connsiteY4-120" fmla="*/ 245657 h 3796857"/>
              <a:gd name="connsiteX0-121" fmla="*/ 0 w 3350459"/>
              <a:gd name="connsiteY0-122" fmla="*/ 245657 h 3796857"/>
              <a:gd name="connsiteX1-123" fmla="*/ 2850781 w 3350459"/>
              <a:gd name="connsiteY1-124" fmla="*/ 0 h 3796857"/>
              <a:gd name="connsiteX2-125" fmla="*/ 3350459 w 3350459"/>
              <a:gd name="connsiteY2-126" fmla="*/ 3496606 h 3796857"/>
              <a:gd name="connsiteX3-127" fmla="*/ 6360 w 3350459"/>
              <a:gd name="connsiteY3-128" fmla="*/ 3796857 h 3796857"/>
              <a:gd name="connsiteX4-129" fmla="*/ 0 w 3350459"/>
              <a:gd name="connsiteY4-130" fmla="*/ 245657 h 379685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50459" h="3796857">
                <a:moveTo>
                  <a:pt x="0" y="245657"/>
                </a:moveTo>
                <a:lnTo>
                  <a:pt x="2850781" y="0"/>
                </a:lnTo>
                <a:lnTo>
                  <a:pt x="3350459" y="3496606"/>
                </a:lnTo>
                <a:lnTo>
                  <a:pt x="6360" y="3796857"/>
                </a:lnTo>
                <a:lnTo>
                  <a:pt x="0" y="245657"/>
                </a:lnTo>
                <a:close/>
              </a:path>
            </a:pathLst>
          </a:custGeom>
          <a:solidFill>
            <a:srgbClr val="FFB9B9"/>
          </a:solidFill>
        </p:spPr>
        <p:txBody>
          <a:bodyPr anchor="t"/>
          <a:lstStyle>
            <a:lvl1pPr marL="177800" indent="-177800" algn="l">
              <a:defRPr sz="1200"/>
            </a:lvl1pPr>
          </a:lstStyle>
          <a:p>
            <a:endParaRPr lang="en-US" dirty="0"/>
          </a:p>
          <a:p>
            <a:endParaRPr lang="en-US" dirty="0"/>
          </a:p>
          <a:p>
            <a:endParaRPr lang="en-US" dirty="0"/>
          </a:p>
        </p:txBody>
      </p:sp>
      <p:sp>
        <p:nvSpPr>
          <p:cNvPr id="11" name="Text Placeholder 30"/>
          <p:cNvSpPr>
            <a:spLocks noGrp="1"/>
          </p:cNvSpPr>
          <p:nvPr>
            <p:ph type="body" sz="quarter" idx="12"/>
          </p:nvPr>
        </p:nvSpPr>
        <p:spPr>
          <a:xfrm>
            <a:off x="4953000" y="1623822"/>
            <a:ext cx="3849624" cy="1633728"/>
          </a:xfrm>
          <a:prstGeom prst="rect">
            <a:avLst/>
          </a:prstGeom>
        </p:spPr>
        <p:txBody>
          <a:bodyPr/>
          <a:lstStyle>
            <a:lvl1pPr marL="0" indent="0" algn="thaiDist">
              <a:buNone/>
              <a:defRPr sz="1100">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endParaRPr lang="en-US" dirty="0"/>
          </a:p>
        </p:txBody>
      </p:sp>
      <p:pic>
        <p:nvPicPr>
          <p:cNvPr id="14" name="Picture 13"/>
          <p:cNvPicPr>
            <a:picLocks noChangeAspect="1"/>
          </p:cNvPicPr>
          <p:nvPr userDrawn="1"/>
        </p:nvPicPr>
        <p:blipFill>
          <a:blip r:embed="rId2" cstate="print">
            <a:extLst>
              <a:ext uri="{BEBA8EAE-BF5A-486C-A8C5-ECC9F3942E4B}">
                <a14:imgProps xmlns:a14="http://schemas.microsoft.com/office/drawing/2010/main">
                  <a14:imgLayer r:embed="rId3">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8302752" y="3337560"/>
            <a:ext cx="470818" cy="365760"/>
          </a:xfrm>
          <a:prstGeom prst="rect">
            <a:avLst/>
          </a:prstGeom>
        </p:spPr>
      </p:pic>
      <p:pic>
        <p:nvPicPr>
          <p:cNvPr id="15" name="Picture 14"/>
          <p:cNvPicPr>
            <a:picLocks noChangeAspect="1"/>
          </p:cNvPicPr>
          <p:nvPr userDrawn="1"/>
        </p:nvPicPr>
        <p:blipFill>
          <a:blip r:embed="rId4" cstate="print">
            <a:extLst>
              <a:ext uri="{BEBA8EAE-BF5A-486C-A8C5-ECC9F3942E4B}">
                <a14:imgProps xmlns:a14="http://schemas.microsoft.com/office/drawing/2010/main">
                  <a14:imgLayer r:embed="rId5">
                    <a14:imgEffect>
                      <a14:brightnessContrast bright="-100000" contrast="-76000"/>
                    </a14:imgEffect>
                  </a14:imgLayer>
                </a14:imgProps>
              </a:ext>
              <a:ext uri="{28A0092B-C50C-407E-A947-70E740481C1C}">
                <a14:useLocalDpi xmlns:a14="http://schemas.microsoft.com/office/drawing/2010/main" val="0"/>
              </a:ext>
            </a:extLst>
          </a:blip>
          <a:stretch>
            <a:fillRect/>
          </a:stretch>
        </p:blipFill>
        <p:spPr>
          <a:xfrm>
            <a:off x="6437376" y="3333750"/>
            <a:ext cx="364884" cy="283463"/>
          </a:xfrm>
          <a:prstGeom prst="rect">
            <a:avLst/>
          </a:prstGeom>
        </p:spPr>
      </p:pic>
      <p:sp>
        <p:nvSpPr>
          <p:cNvPr id="16" name="Text Placeholder 30"/>
          <p:cNvSpPr>
            <a:spLocks noGrp="1"/>
          </p:cNvSpPr>
          <p:nvPr>
            <p:ph type="body" sz="quarter" idx="18"/>
          </p:nvPr>
        </p:nvSpPr>
        <p:spPr>
          <a:xfrm>
            <a:off x="4983480" y="3593592"/>
            <a:ext cx="1892808" cy="618655"/>
          </a:xfrm>
          <a:prstGeom prst="rect">
            <a:avLst/>
          </a:prstGeom>
        </p:spPr>
        <p:txBody>
          <a:bodyPr/>
          <a:lstStyle>
            <a:lvl1pPr marL="0" indent="0" algn="just">
              <a:buNone/>
              <a:defRPr sz="1000">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endParaRPr lang="en-US" dirty="0"/>
          </a:p>
        </p:txBody>
      </p:sp>
      <p:sp>
        <p:nvSpPr>
          <p:cNvPr id="19" name="Text Placeholder 30"/>
          <p:cNvSpPr>
            <a:spLocks noGrp="1"/>
          </p:cNvSpPr>
          <p:nvPr>
            <p:ph type="body" sz="quarter" idx="44"/>
          </p:nvPr>
        </p:nvSpPr>
        <p:spPr>
          <a:xfrm>
            <a:off x="6949440" y="3593592"/>
            <a:ext cx="1892808" cy="618655"/>
          </a:xfrm>
          <a:prstGeom prst="rect">
            <a:avLst/>
          </a:prstGeom>
        </p:spPr>
        <p:txBody>
          <a:bodyPr/>
          <a:lstStyle>
            <a:lvl1pPr marL="0" indent="0" algn="just">
              <a:buNone/>
              <a:defRPr sz="1000">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endParaRPr lang="en-US" dirty="0"/>
          </a:p>
        </p:txBody>
      </p:sp>
      <p:sp>
        <p:nvSpPr>
          <p:cNvPr id="22" name="Slide Number Placeholder 5"/>
          <p:cNvSpPr>
            <a:spLocks noGrp="1"/>
          </p:cNvSpPr>
          <p:nvPr>
            <p:ph type="sldNum" sz="quarter" idx="4"/>
          </p:nvPr>
        </p:nvSpPr>
        <p:spPr>
          <a:xfrm>
            <a:off x="8156448" y="4646295"/>
            <a:ext cx="237744" cy="196850"/>
          </a:xfrm>
          <a:prstGeom prst="rect">
            <a:avLst/>
          </a:prstGeom>
        </p:spPr>
        <p:txBody>
          <a:bodyPr lIns="0" tIns="18288" rIns="0" bIns="18288"/>
          <a:lstStyle>
            <a:lvl1pPr algn="ctr">
              <a:defRPr sz="800" b="1" baseline="0">
                <a:solidFill>
                  <a:schemeClr val="bg1">
                    <a:lumMod val="50000"/>
                  </a:schemeClr>
                </a:solidFill>
                <a:latin typeface="Roboto" panose="02000000000000000000" pitchFamily="2" charset="0"/>
                <a:ea typeface="Roboto" panose="02000000000000000000" pitchFamily="2" charset="0"/>
              </a:defRPr>
            </a:lvl1pPr>
          </a:lstStyle>
          <a:p>
            <a:fld id="{0AA277DB-22BF-421D-A9E4-4650984A941D}" type="slidenum">
              <a:rPr lang="en-US" smtClean="0"/>
            </a:fld>
            <a:endParaRPr lang="en-US" dirty="0"/>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par>
                                <p:cTn id="8" presetID="22" presetClass="entr" presetSubtype="8" fill="hold" grpId="0" nodeType="withEffect">
                                  <p:stCondLst>
                                    <p:cond delay="75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4" fill="hold" grpId="0" nodeType="withEffect">
                                  <p:stCondLst>
                                    <p:cond delay="1000"/>
                                  </p:stCondLst>
                                  <p:childTnLst>
                                    <p:set>
                                      <p:cBhvr>
                                        <p:cTn id="12" dur="1" fill="hold">
                                          <p:stCondLst>
                                            <p:cond delay="0"/>
                                          </p:stCondLst>
                                        </p:cTn>
                                        <p:tgtEl>
                                          <p:spTgt spid="6"/>
                                        </p:tgtEl>
                                        <p:attrNameLst>
                                          <p:attrName>style.visibility</p:attrName>
                                        </p:attrNameLst>
                                      </p:cBhvr>
                                      <p:to>
                                        <p:strVal val="visible"/>
                                      </p:to>
                                    </p:set>
                                    <p:animEffect transition="in" filter="wipe(down)">
                                      <p:cBhvr>
                                        <p:cTn id="13" dur="500"/>
                                        <p:tgtEl>
                                          <p:spTgt spid="6"/>
                                        </p:tgtEl>
                                      </p:cBhvr>
                                    </p:animEffect>
                                  </p:childTnLst>
                                </p:cTn>
                              </p:par>
                            </p:childTnLst>
                          </p:cTn>
                        </p:par>
                        <p:par>
                          <p:cTn id="14" fill="hold">
                            <p:stCondLst>
                              <p:cond delay="1000"/>
                            </p:stCondLst>
                            <p:childTnLst>
                              <p:par>
                                <p:cTn id="15" presetID="22" presetClass="entr" presetSubtype="2" fill="hold" nodeType="afterEffect">
                                  <p:stCondLst>
                                    <p:cond delay="50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childTnLst>
                          </p:cTn>
                        </p:par>
                        <p:par>
                          <p:cTn id="18" fill="hold">
                            <p:stCondLst>
                              <p:cond delay="2000"/>
                            </p:stCondLst>
                            <p:childTnLst>
                              <p:par>
                                <p:cTn id="19" presetID="22" presetClass="entr" presetSubtype="4" fill="hold" grpId="0" nodeType="afterEffect">
                                  <p:stCondLst>
                                    <p:cond delay="250"/>
                                  </p:stCondLst>
                                  <p:childTnLst>
                                    <p:set>
                                      <p:cBhvr>
                                        <p:cTn id="20" dur="1" fill="hold">
                                          <p:stCondLst>
                                            <p:cond delay="0"/>
                                          </p:stCondLst>
                                        </p:cTn>
                                        <p:tgtEl>
                                          <p:spTgt spid="10">
                                            <p:txEl>
                                              <p:pRg st="0" end="0"/>
                                            </p:txEl>
                                          </p:spTgt>
                                        </p:tgtEl>
                                        <p:attrNameLst>
                                          <p:attrName>style.visibility</p:attrName>
                                        </p:attrNameLst>
                                      </p:cBhvr>
                                      <p:to>
                                        <p:strVal val="visible"/>
                                      </p:to>
                                    </p:set>
                                    <p:animEffect transition="in" filter="wipe(down)">
                                      <p:cBhvr>
                                        <p:cTn id="21" dur="750"/>
                                        <p:tgtEl>
                                          <p:spTgt spid="10">
                                            <p:txEl>
                                              <p:pRg st="0" end="0"/>
                                            </p:txEl>
                                          </p:spTgt>
                                        </p:tgtEl>
                                      </p:cBhvr>
                                    </p:animEffect>
                                  </p:childTnLst>
                                </p:cTn>
                              </p:par>
                            </p:childTnLst>
                          </p:cTn>
                        </p:par>
                        <p:par>
                          <p:cTn id="22" fill="hold">
                            <p:stCondLst>
                              <p:cond delay="3250"/>
                            </p:stCondLst>
                            <p:childTnLst>
                              <p:par>
                                <p:cTn id="23" presetID="22" presetClass="entr" presetSubtype="1" fill="hold" grpId="0" nodeType="afterEffect">
                                  <p:stCondLst>
                                    <p:cond delay="500"/>
                                  </p:stCondLst>
                                  <p:childTnLst>
                                    <p:set>
                                      <p:cBhvr>
                                        <p:cTn id="24" dur="1" fill="hold">
                                          <p:stCondLst>
                                            <p:cond delay="0"/>
                                          </p:stCondLst>
                                        </p:cTn>
                                        <p:tgtEl>
                                          <p:spTgt spid="11">
                                            <p:txEl>
                                              <p:pRg st="0" end="0"/>
                                            </p:txEl>
                                          </p:spTgt>
                                        </p:tgtEl>
                                        <p:attrNameLst>
                                          <p:attrName>style.visibility</p:attrName>
                                        </p:attrNameLst>
                                      </p:cBhvr>
                                      <p:to>
                                        <p:strVal val="visible"/>
                                      </p:to>
                                    </p:set>
                                    <p:animEffect transition="in" filter="wipe(up)">
                                      <p:cBhvr>
                                        <p:cTn id="25" dur="800"/>
                                        <p:tgtEl>
                                          <p:spTgt spid="11">
                                            <p:txEl>
                                              <p:pRg st="0" end="0"/>
                                            </p:txEl>
                                          </p:spTgt>
                                        </p:tgtEl>
                                      </p:cBhvr>
                                    </p:animEffect>
                                  </p:childTnLst>
                                </p:cTn>
                              </p:par>
                            </p:childTnLst>
                          </p:cTn>
                        </p:par>
                        <p:par>
                          <p:cTn id="26" fill="hold">
                            <p:stCondLst>
                              <p:cond delay="4750"/>
                            </p:stCondLst>
                            <p:childTnLst>
                              <p:par>
                                <p:cTn id="27" presetID="10" presetClass="entr" presetSubtype="0" fill="hold" nodeType="afterEffect">
                                  <p:stCondLst>
                                    <p:cond delay="500"/>
                                  </p:stCondLst>
                                  <p:childTnLst>
                                    <p:set>
                                      <p:cBhvr>
                                        <p:cTn id="28" dur="1" fill="hold">
                                          <p:stCondLst>
                                            <p:cond delay="0"/>
                                          </p:stCondLst>
                                        </p:cTn>
                                        <p:tgtEl>
                                          <p:spTgt spid="15"/>
                                        </p:tgtEl>
                                        <p:attrNameLst>
                                          <p:attrName>style.visibility</p:attrName>
                                        </p:attrNameLst>
                                      </p:cBhvr>
                                      <p:to>
                                        <p:strVal val="visible"/>
                                      </p:to>
                                    </p:set>
                                    <p:animEffect transition="in" filter="fade">
                                      <p:cBhvr>
                                        <p:cTn id="29" dur="500"/>
                                        <p:tgtEl>
                                          <p:spTgt spid="15"/>
                                        </p:tgtEl>
                                      </p:cBhvr>
                                    </p:animEffect>
                                  </p:childTnLst>
                                </p:cTn>
                              </p:par>
                            </p:childTnLst>
                          </p:cTn>
                        </p:par>
                        <p:par>
                          <p:cTn id="30" fill="hold">
                            <p:stCondLst>
                              <p:cond delay="5750"/>
                            </p:stCondLst>
                            <p:childTnLst>
                              <p:par>
                                <p:cTn id="31" presetID="22" presetClass="entr" presetSubtype="2"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right)">
                                      <p:cBhvr>
                                        <p:cTn id="33" dur="750"/>
                                        <p:tgtEl>
                                          <p:spTgt spid="20"/>
                                        </p:tgtEl>
                                      </p:cBhvr>
                                    </p:animEffect>
                                  </p:childTnLst>
                                </p:cTn>
                              </p:par>
                              <p:par>
                                <p:cTn id="34" presetID="22" presetClass="entr" presetSubtype="2" fill="hold" grpId="0" nodeType="withEffect">
                                  <p:stCondLst>
                                    <p:cond delay="300"/>
                                  </p:stCondLst>
                                  <p:childTnLst>
                                    <p:set>
                                      <p:cBhvr>
                                        <p:cTn id="35" dur="1" fill="hold">
                                          <p:stCondLst>
                                            <p:cond delay="0"/>
                                          </p:stCondLst>
                                        </p:cTn>
                                        <p:tgtEl>
                                          <p:spTgt spid="18">
                                            <p:txEl>
                                              <p:pRg st="0" end="0"/>
                                            </p:txEl>
                                          </p:spTgt>
                                        </p:tgtEl>
                                        <p:attrNameLst>
                                          <p:attrName>style.visibility</p:attrName>
                                        </p:attrNameLst>
                                      </p:cBhvr>
                                      <p:to>
                                        <p:strVal val="visible"/>
                                      </p:to>
                                    </p:set>
                                    <p:animEffect transition="in" filter="wipe(right)">
                                      <p:cBhvr>
                                        <p:cTn id="36" dur="750"/>
                                        <p:tgtEl>
                                          <p:spTgt spid="18">
                                            <p:txEl>
                                              <p:pRg st="0" end="0"/>
                                            </p:txEl>
                                          </p:spTgt>
                                        </p:tgtEl>
                                      </p:cBhvr>
                                    </p:animEffect>
                                  </p:childTnLst>
                                </p:cTn>
                              </p:par>
                            </p:childTnLst>
                          </p:cTn>
                        </p:par>
                        <p:par>
                          <p:cTn id="37" fill="hold">
                            <p:stCondLst>
                              <p:cond delay="6750"/>
                            </p:stCondLst>
                            <p:childTnLst>
                              <p:par>
                                <p:cTn id="38" presetID="10" presetClass="entr" presetSubtype="0" fill="hold" nodeType="afterEffect">
                                  <p:stCondLst>
                                    <p:cond delay="50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childTnLst>
                          </p:cTn>
                        </p:par>
                        <p:par>
                          <p:cTn id="41" fill="hold">
                            <p:stCondLst>
                              <p:cond delay="7750"/>
                            </p:stCondLst>
                            <p:childTnLst>
                              <p:par>
                                <p:cTn id="42" presetID="22" presetClass="entr" presetSubtype="2" fill="hold" grpId="0" nodeType="afterEffect">
                                  <p:stCondLst>
                                    <p:cond delay="0"/>
                                  </p:stCondLst>
                                  <p:childTnLst>
                                    <p:set>
                                      <p:cBhvr>
                                        <p:cTn id="43" dur="1" fill="hold">
                                          <p:stCondLst>
                                            <p:cond delay="0"/>
                                          </p:stCondLst>
                                        </p:cTn>
                                        <p:tgtEl>
                                          <p:spTgt spid="21"/>
                                        </p:tgtEl>
                                        <p:attrNameLst>
                                          <p:attrName>style.visibility</p:attrName>
                                        </p:attrNameLst>
                                      </p:cBhvr>
                                      <p:to>
                                        <p:strVal val="visible"/>
                                      </p:to>
                                    </p:set>
                                    <p:animEffect transition="in" filter="wipe(right)">
                                      <p:cBhvr>
                                        <p:cTn id="44" dur="750"/>
                                        <p:tgtEl>
                                          <p:spTgt spid="21"/>
                                        </p:tgtEl>
                                      </p:cBhvr>
                                    </p:animEffect>
                                  </p:childTnLst>
                                </p:cTn>
                              </p:par>
                              <p:par>
                                <p:cTn id="45" presetID="22" presetClass="entr" presetSubtype="2" fill="hold" grpId="0" nodeType="withEffect">
                                  <p:stCondLst>
                                    <p:cond delay="300"/>
                                  </p:stCondLst>
                                  <p:childTnLst>
                                    <p:set>
                                      <p:cBhvr>
                                        <p:cTn id="46" dur="1" fill="hold">
                                          <p:stCondLst>
                                            <p:cond delay="0"/>
                                          </p:stCondLst>
                                        </p:cTn>
                                        <p:tgtEl>
                                          <p:spTgt spid="17">
                                            <p:txEl>
                                              <p:pRg st="0" end="0"/>
                                            </p:txEl>
                                          </p:spTgt>
                                        </p:tgtEl>
                                        <p:attrNameLst>
                                          <p:attrName>style.visibility</p:attrName>
                                        </p:attrNameLst>
                                      </p:cBhvr>
                                      <p:to>
                                        <p:strVal val="visible"/>
                                      </p:to>
                                    </p:set>
                                    <p:animEffect transition="in" filter="wipe(right)">
                                      <p:cBhvr>
                                        <p:cTn id="47" dur="750"/>
                                        <p:tgtEl>
                                          <p:spTgt spid="17">
                                            <p:txEl>
                                              <p:pRg st="0" end="0"/>
                                            </p:txEl>
                                          </p:spTgt>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16">
                                            <p:txEl>
                                              <p:pRg st="0" end="0"/>
                                            </p:txEl>
                                          </p:spTgt>
                                        </p:tgtEl>
                                        <p:attrNameLst>
                                          <p:attrName>style.visibility</p:attrName>
                                        </p:attrNameLst>
                                      </p:cBhvr>
                                      <p:to>
                                        <p:strVal val="visible"/>
                                      </p:to>
                                    </p:set>
                                    <p:animEffect transition="in" filter="wipe(up)">
                                      <p:cBhvr>
                                        <p:cTn id="51" dur="600"/>
                                        <p:tgtEl>
                                          <p:spTgt spid="16">
                                            <p:txEl>
                                              <p:pRg st="0" end="0"/>
                                            </p:txEl>
                                          </p:spTgt>
                                        </p:tgtEl>
                                      </p:cBhvr>
                                    </p:animEffect>
                                  </p:childTnLst>
                                </p:cTn>
                              </p:par>
                              <p:par>
                                <p:cTn id="52" presetID="22" presetClass="entr" presetSubtype="1" fill="hold" grpId="0" nodeType="withEffect">
                                  <p:stCondLst>
                                    <p:cond delay="400"/>
                                  </p:stCondLst>
                                  <p:childTnLst>
                                    <p:set>
                                      <p:cBhvr>
                                        <p:cTn id="53" dur="1" fill="hold">
                                          <p:stCondLst>
                                            <p:cond delay="0"/>
                                          </p:stCondLst>
                                        </p:cTn>
                                        <p:tgtEl>
                                          <p:spTgt spid="19">
                                            <p:txEl>
                                              <p:pRg st="0" end="0"/>
                                            </p:txEl>
                                          </p:spTgt>
                                        </p:tgtEl>
                                        <p:attrNameLst>
                                          <p:attrName>style.visibility</p:attrName>
                                        </p:attrNameLst>
                                      </p:cBhvr>
                                      <p:to>
                                        <p:strVal val="visible"/>
                                      </p:to>
                                    </p:set>
                                    <p:animEffect transition="in" filter="wipe(up)">
                                      <p:cBhvr>
                                        <p:cTn id="54" dur="6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0" grpId="0" animBg="1"/>
      <p:bldP spid="17" grpId="0" build="p">
        <p:tmplLst>
          <p:tmpl lvl="1">
            <p:tnLst>
              <p:par>
                <p:cTn presetID="22" presetClass="entr" presetSubtype="2" fill="hold" nodeType="withEffect">
                  <p:stCondLst>
                    <p:cond delay="300"/>
                  </p:stCondLst>
                  <p:childTnLst>
                    <p:set>
                      <p:cBhvr>
                        <p:cTn dur="1" fill="hold">
                          <p:stCondLst>
                            <p:cond delay="0"/>
                          </p:stCondLst>
                        </p:cTn>
                        <p:tgtEl>
                          <p:spTgt spid="17"/>
                        </p:tgtEl>
                        <p:attrNameLst>
                          <p:attrName>style.visibility</p:attrName>
                        </p:attrNameLst>
                      </p:cBhvr>
                      <p:to>
                        <p:strVal val="visible"/>
                      </p:to>
                    </p:set>
                    <p:animEffect transition="in" filter="wipe(right)">
                      <p:cBhvr>
                        <p:cTn dur="750"/>
                        <p:tgtEl>
                          <p:spTgt spid="17"/>
                        </p:tgtEl>
                      </p:cBhvr>
                    </p:animEffect>
                  </p:childTnLst>
                </p:cTn>
              </p:par>
            </p:tnLst>
          </p:tmpl>
        </p:tmplLst>
      </p:bldP>
      <p:bldP spid="18" grpId="0" build="p">
        <p:tmplLst>
          <p:tmpl lvl="1">
            <p:tnLst>
              <p:par>
                <p:cTn presetID="22" presetClass="entr" presetSubtype="2" fill="hold" nodeType="withEffect">
                  <p:stCondLst>
                    <p:cond delay="300"/>
                  </p:stCondLst>
                  <p:childTnLst>
                    <p:set>
                      <p:cBhvr>
                        <p:cTn dur="1" fill="hold">
                          <p:stCondLst>
                            <p:cond delay="0"/>
                          </p:stCondLst>
                        </p:cTn>
                        <p:tgtEl>
                          <p:spTgt spid="18"/>
                        </p:tgtEl>
                        <p:attrNameLst>
                          <p:attrName>style.visibility</p:attrName>
                        </p:attrNameLst>
                      </p:cBhvr>
                      <p:to>
                        <p:strVal val="visible"/>
                      </p:to>
                    </p:set>
                    <p:animEffect transition="in" filter="wipe(right)">
                      <p:cBhvr>
                        <p:cTn dur="750"/>
                        <p:tgtEl>
                          <p:spTgt spid="18"/>
                        </p:tgtEl>
                      </p:cBhvr>
                    </p:animEffect>
                  </p:childTnLst>
                </p:cTn>
              </p:par>
            </p:tnLst>
          </p:tmpl>
        </p:tmplLst>
      </p:bldP>
      <p:bldP spid="6" grpId="0" animBg="1"/>
      <p:bldP spid="7" grpId="0" animBg="1"/>
      <p:bldP spid="10" grpId="0" build="p">
        <p:tmplLst>
          <p:tmpl lvl="1">
            <p:tnLst>
              <p:par>
                <p:cTn presetID="22" presetClass="entr" presetSubtype="4"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wipe(down)">
                      <p:cBhvr>
                        <p:cTn dur="750"/>
                        <p:tgtEl>
                          <p:spTgt spid="10"/>
                        </p:tgtEl>
                      </p:cBhvr>
                    </p:animEffect>
                  </p:childTnLst>
                </p:cTn>
              </p:par>
            </p:tnLst>
          </p:tmpl>
        </p:tmplLst>
      </p:bldP>
      <p:bldP spid="4" grpId="0" animBg="1"/>
      <p:bldP spid="11" grpId="0" build="p">
        <p:tmplLst>
          <p:tmpl lvl="1">
            <p:tnLst>
              <p:par>
                <p:cTn presetID="22" presetClass="entr" presetSubtype="1" fill="hold" nodeType="afterEffect">
                  <p:stCondLst>
                    <p:cond delay="500"/>
                  </p:stCondLst>
                  <p:childTnLst>
                    <p:set>
                      <p:cBhvr>
                        <p:cTn dur="1" fill="hold">
                          <p:stCondLst>
                            <p:cond delay="0"/>
                          </p:stCondLst>
                        </p:cTn>
                        <p:tgtEl>
                          <p:spTgt spid="11"/>
                        </p:tgtEl>
                        <p:attrNameLst>
                          <p:attrName>style.visibility</p:attrName>
                        </p:attrNameLst>
                      </p:cBhvr>
                      <p:to>
                        <p:strVal val="visible"/>
                      </p:to>
                    </p:set>
                    <p:animEffect transition="in" filter="wipe(up)">
                      <p:cBhvr>
                        <p:cTn dur="800"/>
                        <p:tgtEl>
                          <p:spTgt spid="11"/>
                        </p:tgtEl>
                      </p:cBhvr>
                    </p:animEffect>
                  </p:childTnLst>
                </p:cTn>
              </p:par>
            </p:tnLst>
          </p:tmpl>
        </p:tmplLst>
      </p:bldP>
      <p:bldP spid="16" grpId="0" build="p">
        <p:tmplLst>
          <p:tmpl lvl="1">
            <p:tnLst>
              <p:par>
                <p:cTn presetID="22" presetClass="entr" presetSubtype="1"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wipe(up)">
                      <p:cBhvr>
                        <p:cTn dur="600"/>
                        <p:tgtEl>
                          <p:spTgt spid="16"/>
                        </p:tgtEl>
                      </p:cBhvr>
                    </p:animEffect>
                  </p:childTnLst>
                </p:cTn>
              </p:par>
            </p:tnLst>
          </p:tmpl>
        </p:tmplLst>
      </p:bldP>
      <p:bldP spid="19" grpId="0" build="p">
        <p:tmplLst>
          <p:tmpl lvl="1">
            <p:tnLst>
              <p:par>
                <p:cTn presetID="22" presetClass="entr" presetSubtype="1" fill="hold" nodeType="withEffect">
                  <p:stCondLst>
                    <p:cond delay="400"/>
                  </p:stCondLst>
                  <p:childTnLst>
                    <p:set>
                      <p:cBhvr>
                        <p:cTn dur="1" fill="hold">
                          <p:stCondLst>
                            <p:cond delay="0"/>
                          </p:stCondLst>
                        </p:cTn>
                        <p:tgtEl>
                          <p:spTgt spid="19"/>
                        </p:tgtEl>
                        <p:attrNameLst>
                          <p:attrName>style.visibility</p:attrName>
                        </p:attrNameLst>
                      </p:cBhvr>
                      <p:to>
                        <p:strVal val="visible"/>
                      </p:to>
                    </p:set>
                    <p:animEffect transition="in" filter="wipe(up)">
                      <p:cBhvr>
                        <p:cTn dur="600"/>
                        <p:tgtEl>
                          <p:spTgt spid="19"/>
                        </p:tgtEl>
                      </p:cBhvr>
                    </p:animEffect>
                  </p:childTnLst>
                </p:cTn>
              </p:par>
            </p:tnLst>
          </p:tmpl>
        </p:tmplLst>
      </p:bldP>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ustom Layout 01">
    <p:spTree>
      <p:nvGrpSpPr>
        <p:cNvPr id="1" name=""/>
        <p:cNvGrpSpPr/>
        <p:nvPr/>
      </p:nvGrpSpPr>
      <p:grpSpPr>
        <a:xfrm>
          <a:off x="0" y="0"/>
          <a:ext cx="0" cy="0"/>
          <a:chOff x="0" y="0"/>
          <a:chExt cx="0" cy="0"/>
        </a:xfrm>
      </p:grpSpPr>
      <p:sp>
        <p:nvSpPr>
          <p:cNvPr id="4" name="Picture Placeholder 3"/>
          <p:cNvSpPr>
            <a:spLocks noGrp="1"/>
          </p:cNvSpPr>
          <p:nvPr>
            <p:ph type="pic" sz="quarter" idx="11"/>
          </p:nvPr>
        </p:nvSpPr>
        <p:spPr>
          <a:xfrm>
            <a:off x="1752601" y="1709928"/>
            <a:ext cx="1250156" cy="907639"/>
          </a:xfrm>
          <a:custGeom>
            <a:avLst/>
            <a:gdLst>
              <a:gd name="connsiteX0" fmla="*/ 0 w 1250950"/>
              <a:gd name="connsiteY0" fmla="*/ 0 h 888508"/>
              <a:gd name="connsiteX1" fmla="*/ 1250950 w 1250950"/>
              <a:gd name="connsiteY1" fmla="*/ 0 h 888508"/>
              <a:gd name="connsiteX2" fmla="*/ 1250950 w 1250950"/>
              <a:gd name="connsiteY2" fmla="*/ 888508 h 888508"/>
              <a:gd name="connsiteX3" fmla="*/ 0 w 1250950"/>
              <a:gd name="connsiteY3" fmla="*/ 888508 h 888508"/>
              <a:gd name="connsiteX4" fmla="*/ 0 w 1250950"/>
              <a:gd name="connsiteY4" fmla="*/ 0 h 888508"/>
              <a:gd name="connsiteX0-1" fmla="*/ 0 w 1250950"/>
              <a:gd name="connsiteY0-2" fmla="*/ 0 h 888508"/>
              <a:gd name="connsiteX1-3" fmla="*/ 1250950 w 1250950"/>
              <a:gd name="connsiteY1-4" fmla="*/ 0 h 888508"/>
              <a:gd name="connsiteX2-5" fmla="*/ 1250950 w 1250950"/>
              <a:gd name="connsiteY2-6" fmla="*/ 888508 h 888508"/>
              <a:gd name="connsiteX3-7" fmla="*/ 0 w 1250950"/>
              <a:gd name="connsiteY3-8" fmla="*/ 821833 h 888508"/>
              <a:gd name="connsiteX4-9" fmla="*/ 0 w 1250950"/>
              <a:gd name="connsiteY4-10" fmla="*/ 0 h 888508"/>
              <a:gd name="connsiteX0-11" fmla="*/ 0 w 1250950"/>
              <a:gd name="connsiteY0-12" fmla="*/ 0 h 888508"/>
              <a:gd name="connsiteX1-13" fmla="*/ 1250950 w 1250950"/>
              <a:gd name="connsiteY1-14" fmla="*/ 0 h 888508"/>
              <a:gd name="connsiteX2-15" fmla="*/ 1250950 w 1250950"/>
              <a:gd name="connsiteY2-16" fmla="*/ 888508 h 888508"/>
              <a:gd name="connsiteX3-17" fmla="*/ 4763 w 1250950"/>
              <a:gd name="connsiteY3-18" fmla="*/ 859933 h 888508"/>
              <a:gd name="connsiteX4-19" fmla="*/ 0 w 1250950"/>
              <a:gd name="connsiteY4-20" fmla="*/ 821833 h 888508"/>
              <a:gd name="connsiteX5" fmla="*/ 0 w 1250950"/>
              <a:gd name="connsiteY5" fmla="*/ 0 h 888508"/>
              <a:gd name="connsiteX0-21" fmla="*/ 0 w 1250950"/>
              <a:gd name="connsiteY0-22" fmla="*/ 0 h 888508"/>
              <a:gd name="connsiteX1-23" fmla="*/ 1250950 w 1250950"/>
              <a:gd name="connsiteY1-24" fmla="*/ 0 h 888508"/>
              <a:gd name="connsiteX2-25" fmla="*/ 1250950 w 1250950"/>
              <a:gd name="connsiteY2-26" fmla="*/ 888508 h 888508"/>
              <a:gd name="connsiteX3-27" fmla="*/ 57151 w 1250950"/>
              <a:gd name="connsiteY3-28" fmla="*/ 869458 h 888508"/>
              <a:gd name="connsiteX4-29" fmla="*/ 0 w 1250950"/>
              <a:gd name="connsiteY4-30" fmla="*/ 821833 h 888508"/>
              <a:gd name="connsiteX5-31" fmla="*/ 0 w 1250950"/>
              <a:gd name="connsiteY5-32" fmla="*/ 0 h 888508"/>
              <a:gd name="connsiteX0-33" fmla="*/ 0 w 1250950"/>
              <a:gd name="connsiteY0-34" fmla="*/ 0 h 888508"/>
              <a:gd name="connsiteX1-35" fmla="*/ 1250950 w 1250950"/>
              <a:gd name="connsiteY1-36" fmla="*/ 0 h 888508"/>
              <a:gd name="connsiteX2-37" fmla="*/ 1250950 w 1250950"/>
              <a:gd name="connsiteY2-38" fmla="*/ 888508 h 888508"/>
              <a:gd name="connsiteX3-39" fmla="*/ 57151 w 1250950"/>
              <a:gd name="connsiteY3-40" fmla="*/ 869458 h 888508"/>
              <a:gd name="connsiteX4-41" fmla="*/ 0 w 1250950"/>
              <a:gd name="connsiteY4-42" fmla="*/ 821833 h 888508"/>
              <a:gd name="connsiteX5-43" fmla="*/ 0 w 1250950"/>
              <a:gd name="connsiteY5-44" fmla="*/ 0 h 888508"/>
              <a:gd name="connsiteX0-45" fmla="*/ 0 w 1250950"/>
              <a:gd name="connsiteY0-46" fmla="*/ 0 h 888508"/>
              <a:gd name="connsiteX1-47" fmla="*/ 1250950 w 1250950"/>
              <a:gd name="connsiteY1-48" fmla="*/ 0 h 888508"/>
              <a:gd name="connsiteX2-49" fmla="*/ 1250950 w 1250950"/>
              <a:gd name="connsiteY2-50" fmla="*/ 888508 h 888508"/>
              <a:gd name="connsiteX3-51" fmla="*/ 57151 w 1250950"/>
              <a:gd name="connsiteY3-52" fmla="*/ 869458 h 888508"/>
              <a:gd name="connsiteX4-53" fmla="*/ 0 w 1250950"/>
              <a:gd name="connsiteY4-54" fmla="*/ 821833 h 888508"/>
              <a:gd name="connsiteX5-55" fmla="*/ 0 w 1250950"/>
              <a:gd name="connsiteY5-56" fmla="*/ 0 h 888508"/>
              <a:gd name="connsiteX0-57" fmla="*/ 0 w 1260475"/>
              <a:gd name="connsiteY0-58" fmla="*/ 0 h 878983"/>
              <a:gd name="connsiteX1-59" fmla="*/ 1250950 w 1260475"/>
              <a:gd name="connsiteY1-60" fmla="*/ 0 h 878983"/>
              <a:gd name="connsiteX2-61" fmla="*/ 1260475 w 1260475"/>
              <a:gd name="connsiteY2-62" fmla="*/ 878983 h 878983"/>
              <a:gd name="connsiteX3-63" fmla="*/ 57151 w 1260475"/>
              <a:gd name="connsiteY3-64" fmla="*/ 869458 h 878983"/>
              <a:gd name="connsiteX4-65" fmla="*/ 0 w 1260475"/>
              <a:gd name="connsiteY4-66" fmla="*/ 821833 h 878983"/>
              <a:gd name="connsiteX5-67" fmla="*/ 0 w 1260475"/>
              <a:gd name="connsiteY5-68" fmla="*/ 0 h 878983"/>
              <a:gd name="connsiteX0-69" fmla="*/ 0 w 1260475"/>
              <a:gd name="connsiteY0-70" fmla="*/ 0 h 878983"/>
              <a:gd name="connsiteX1-71" fmla="*/ 1250950 w 1260475"/>
              <a:gd name="connsiteY1-72" fmla="*/ 0 h 878983"/>
              <a:gd name="connsiteX2-73" fmla="*/ 1260475 w 1260475"/>
              <a:gd name="connsiteY2-74" fmla="*/ 878983 h 878983"/>
              <a:gd name="connsiteX3-75" fmla="*/ 54531 w 1260475"/>
              <a:gd name="connsiteY3-76" fmla="*/ 874698 h 878983"/>
              <a:gd name="connsiteX4-77" fmla="*/ 0 w 1260475"/>
              <a:gd name="connsiteY4-78" fmla="*/ 821833 h 878983"/>
              <a:gd name="connsiteX5-79" fmla="*/ 0 w 1260475"/>
              <a:gd name="connsiteY5-80" fmla="*/ 0 h 878983"/>
              <a:gd name="connsiteX0-81" fmla="*/ 0 w 1260475"/>
              <a:gd name="connsiteY0-82" fmla="*/ 0 h 878983"/>
              <a:gd name="connsiteX1-83" fmla="*/ 1250950 w 1260475"/>
              <a:gd name="connsiteY1-84" fmla="*/ 0 h 878983"/>
              <a:gd name="connsiteX2-85" fmla="*/ 1260475 w 1260475"/>
              <a:gd name="connsiteY2-86" fmla="*/ 878983 h 878983"/>
              <a:gd name="connsiteX3-87" fmla="*/ 54531 w 1260475"/>
              <a:gd name="connsiteY3-88" fmla="*/ 877318 h 878983"/>
              <a:gd name="connsiteX4-89" fmla="*/ 0 w 1260475"/>
              <a:gd name="connsiteY4-90" fmla="*/ 821833 h 878983"/>
              <a:gd name="connsiteX5-91" fmla="*/ 0 w 1260475"/>
              <a:gd name="connsiteY5-92" fmla="*/ 0 h 878983"/>
              <a:gd name="connsiteX0-93" fmla="*/ 0 w 1252615"/>
              <a:gd name="connsiteY0-94" fmla="*/ 0 h 878983"/>
              <a:gd name="connsiteX1-95" fmla="*/ 1250950 w 1252615"/>
              <a:gd name="connsiteY1-96" fmla="*/ 0 h 878983"/>
              <a:gd name="connsiteX2-97" fmla="*/ 1252615 w 1252615"/>
              <a:gd name="connsiteY2-98" fmla="*/ 878983 h 878983"/>
              <a:gd name="connsiteX3-99" fmla="*/ 54531 w 1252615"/>
              <a:gd name="connsiteY3-100" fmla="*/ 877318 h 878983"/>
              <a:gd name="connsiteX4-101" fmla="*/ 0 w 1252615"/>
              <a:gd name="connsiteY4-102" fmla="*/ 821833 h 878983"/>
              <a:gd name="connsiteX5-103" fmla="*/ 0 w 1252615"/>
              <a:gd name="connsiteY5-104" fmla="*/ 0 h 878983"/>
              <a:gd name="connsiteX0-105" fmla="*/ 0 w 1250950"/>
              <a:gd name="connsiteY0-106" fmla="*/ 0 h 881603"/>
              <a:gd name="connsiteX1-107" fmla="*/ 1250950 w 1250950"/>
              <a:gd name="connsiteY1-108" fmla="*/ 0 h 881603"/>
              <a:gd name="connsiteX2-109" fmla="*/ 1249995 w 1250950"/>
              <a:gd name="connsiteY2-110" fmla="*/ 881603 h 881603"/>
              <a:gd name="connsiteX3-111" fmla="*/ 54531 w 1250950"/>
              <a:gd name="connsiteY3-112" fmla="*/ 877318 h 881603"/>
              <a:gd name="connsiteX4-113" fmla="*/ 0 w 1250950"/>
              <a:gd name="connsiteY4-114" fmla="*/ 821833 h 881603"/>
              <a:gd name="connsiteX5-115" fmla="*/ 0 w 1250950"/>
              <a:gd name="connsiteY5-116" fmla="*/ 0 h 881603"/>
              <a:gd name="connsiteX0-117" fmla="*/ 0 w 1250950"/>
              <a:gd name="connsiteY0-118" fmla="*/ 0 h 877318"/>
              <a:gd name="connsiteX1-119" fmla="*/ 1250950 w 1250950"/>
              <a:gd name="connsiteY1-120" fmla="*/ 0 h 877318"/>
              <a:gd name="connsiteX2-121" fmla="*/ 1249995 w 1250950"/>
              <a:gd name="connsiteY2-122" fmla="*/ 876840 h 877318"/>
              <a:gd name="connsiteX3-123" fmla="*/ 54531 w 1250950"/>
              <a:gd name="connsiteY3-124" fmla="*/ 877318 h 877318"/>
              <a:gd name="connsiteX4-125" fmla="*/ 0 w 1250950"/>
              <a:gd name="connsiteY4-126" fmla="*/ 821833 h 877318"/>
              <a:gd name="connsiteX5-127" fmla="*/ 0 w 1250950"/>
              <a:gd name="connsiteY5-128" fmla="*/ 0 h 877318"/>
              <a:gd name="connsiteX0-129" fmla="*/ 0 w 1250950"/>
              <a:gd name="connsiteY0-130" fmla="*/ 0 h 877318"/>
              <a:gd name="connsiteX1-131" fmla="*/ 1250950 w 1250950"/>
              <a:gd name="connsiteY1-132" fmla="*/ 0 h 877318"/>
              <a:gd name="connsiteX2-133" fmla="*/ 1204751 w 1250950"/>
              <a:gd name="connsiteY2-134" fmla="*/ 876840 h 877318"/>
              <a:gd name="connsiteX3-135" fmla="*/ 54531 w 1250950"/>
              <a:gd name="connsiteY3-136" fmla="*/ 877318 h 877318"/>
              <a:gd name="connsiteX4-137" fmla="*/ 0 w 1250950"/>
              <a:gd name="connsiteY4-138" fmla="*/ 821833 h 877318"/>
              <a:gd name="connsiteX5-139" fmla="*/ 0 w 1250950"/>
              <a:gd name="connsiteY5-140" fmla="*/ 0 h 877318"/>
              <a:gd name="connsiteX0-141" fmla="*/ 0 w 1340919"/>
              <a:gd name="connsiteY0-142" fmla="*/ 0 h 900625"/>
              <a:gd name="connsiteX1-143" fmla="*/ 1250950 w 1340919"/>
              <a:gd name="connsiteY1-144" fmla="*/ 0 h 900625"/>
              <a:gd name="connsiteX2-145" fmla="*/ 1247775 w 1340919"/>
              <a:gd name="connsiteY2-146" fmla="*/ 819453 h 900625"/>
              <a:gd name="connsiteX3-147" fmla="*/ 1204751 w 1340919"/>
              <a:gd name="connsiteY3-148" fmla="*/ 876840 h 900625"/>
              <a:gd name="connsiteX4-149" fmla="*/ 54531 w 1340919"/>
              <a:gd name="connsiteY4-150" fmla="*/ 877318 h 900625"/>
              <a:gd name="connsiteX5-151" fmla="*/ 0 w 1340919"/>
              <a:gd name="connsiteY5-152" fmla="*/ 821833 h 900625"/>
              <a:gd name="connsiteX6" fmla="*/ 0 w 1340919"/>
              <a:gd name="connsiteY6" fmla="*/ 0 h 900625"/>
              <a:gd name="connsiteX0-153" fmla="*/ 0 w 1340919"/>
              <a:gd name="connsiteY0-154" fmla="*/ 0 h 877318"/>
              <a:gd name="connsiteX1-155" fmla="*/ 1250950 w 1340919"/>
              <a:gd name="connsiteY1-156" fmla="*/ 0 h 877318"/>
              <a:gd name="connsiteX2-157" fmla="*/ 1247775 w 1340919"/>
              <a:gd name="connsiteY2-158" fmla="*/ 819453 h 877318"/>
              <a:gd name="connsiteX3-159" fmla="*/ 1204751 w 1340919"/>
              <a:gd name="connsiteY3-160" fmla="*/ 876840 h 877318"/>
              <a:gd name="connsiteX4-161" fmla="*/ 54531 w 1340919"/>
              <a:gd name="connsiteY4-162" fmla="*/ 877318 h 877318"/>
              <a:gd name="connsiteX5-163" fmla="*/ 0 w 1340919"/>
              <a:gd name="connsiteY5-164" fmla="*/ 821833 h 877318"/>
              <a:gd name="connsiteX6-165" fmla="*/ 0 w 1340919"/>
              <a:gd name="connsiteY6-166" fmla="*/ 0 h 877318"/>
              <a:gd name="connsiteX0-167" fmla="*/ 0 w 1340919"/>
              <a:gd name="connsiteY0-168" fmla="*/ 0 h 878451"/>
              <a:gd name="connsiteX1-169" fmla="*/ 1250950 w 1340919"/>
              <a:gd name="connsiteY1-170" fmla="*/ 0 h 878451"/>
              <a:gd name="connsiteX2-171" fmla="*/ 1247775 w 1340919"/>
              <a:gd name="connsiteY2-172" fmla="*/ 819453 h 878451"/>
              <a:gd name="connsiteX3-173" fmla="*/ 1204751 w 1340919"/>
              <a:gd name="connsiteY3-174" fmla="*/ 876840 h 878451"/>
              <a:gd name="connsiteX4-175" fmla="*/ 54531 w 1340919"/>
              <a:gd name="connsiteY4-176" fmla="*/ 877318 h 878451"/>
              <a:gd name="connsiteX5-177" fmla="*/ 0 w 1340919"/>
              <a:gd name="connsiteY5-178" fmla="*/ 821833 h 878451"/>
              <a:gd name="connsiteX6-179" fmla="*/ 0 w 1340919"/>
              <a:gd name="connsiteY6-180" fmla="*/ 0 h 878451"/>
              <a:gd name="connsiteX0-181" fmla="*/ 0 w 1340919"/>
              <a:gd name="connsiteY0-182" fmla="*/ 0 h 877318"/>
              <a:gd name="connsiteX1-183" fmla="*/ 1250950 w 1340919"/>
              <a:gd name="connsiteY1-184" fmla="*/ 0 h 877318"/>
              <a:gd name="connsiteX2-185" fmla="*/ 1247775 w 1340919"/>
              <a:gd name="connsiteY2-186" fmla="*/ 819453 h 877318"/>
              <a:gd name="connsiteX3-187" fmla="*/ 1204751 w 1340919"/>
              <a:gd name="connsiteY3-188" fmla="*/ 876840 h 877318"/>
              <a:gd name="connsiteX4-189" fmla="*/ 54531 w 1340919"/>
              <a:gd name="connsiteY4-190" fmla="*/ 877318 h 877318"/>
              <a:gd name="connsiteX5-191" fmla="*/ 0 w 1340919"/>
              <a:gd name="connsiteY5-192" fmla="*/ 821833 h 877318"/>
              <a:gd name="connsiteX6-193" fmla="*/ 0 w 1340919"/>
              <a:gd name="connsiteY6-194" fmla="*/ 0 h 877318"/>
              <a:gd name="connsiteX0-195" fmla="*/ 0 w 1340919"/>
              <a:gd name="connsiteY0-196" fmla="*/ 0 h 877318"/>
              <a:gd name="connsiteX1-197" fmla="*/ 1250950 w 1340919"/>
              <a:gd name="connsiteY1-198" fmla="*/ 0 h 877318"/>
              <a:gd name="connsiteX2-199" fmla="*/ 1247775 w 1340919"/>
              <a:gd name="connsiteY2-200" fmla="*/ 819453 h 877318"/>
              <a:gd name="connsiteX3-201" fmla="*/ 1204751 w 1340919"/>
              <a:gd name="connsiteY3-202" fmla="*/ 876840 h 877318"/>
              <a:gd name="connsiteX4-203" fmla="*/ 54531 w 1340919"/>
              <a:gd name="connsiteY4-204" fmla="*/ 877318 h 877318"/>
              <a:gd name="connsiteX5-205" fmla="*/ 0 w 1340919"/>
              <a:gd name="connsiteY5-206" fmla="*/ 821833 h 877318"/>
              <a:gd name="connsiteX6-207" fmla="*/ 0 w 1340919"/>
              <a:gd name="connsiteY6-208" fmla="*/ 0 h 877318"/>
              <a:gd name="connsiteX0-209" fmla="*/ 0 w 1252409"/>
              <a:gd name="connsiteY0-210" fmla="*/ 0 h 877318"/>
              <a:gd name="connsiteX1-211" fmla="*/ 1250950 w 1252409"/>
              <a:gd name="connsiteY1-212" fmla="*/ 0 h 877318"/>
              <a:gd name="connsiteX2-213" fmla="*/ 1247775 w 1252409"/>
              <a:gd name="connsiteY2-214" fmla="*/ 819453 h 877318"/>
              <a:gd name="connsiteX3-215" fmla="*/ 1204751 w 1252409"/>
              <a:gd name="connsiteY3-216" fmla="*/ 876840 h 877318"/>
              <a:gd name="connsiteX4-217" fmla="*/ 54531 w 1252409"/>
              <a:gd name="connsiteY4-218" fmla="*/ 877318 h 877318"/>
              <a:gd name="connsiteX5-219" fmla="*/ 0 w 1252409"/>
              <a:gd name="connsiteY5-220" fmla="*/ 821833 h 877318"/>
              <a:gd name="connsiteX6-221" fmla="*/ 0 w 1252409"/>
              <a:gd name="connsiteY6-222" fmla="*/ 0 h 877318"/>
              <a:gd name="connsiteX0-223" fmla="*/ 0 w 1250950"/>
              <a:gd name="connsiteY0-224" fmla="*/ 0 h 877318"/>
              <a:gd name="connsiteX1-225" fmla="*/ 1250950 w 1250950"/>
              <a:gd name="connsiteY1-226" fmla="*/ 0 h 877318"/>
              <a:gd name="connsiteX2-227" fmla="*/ 1247775 w 1250950"/>
              <a:gd name="connsiteY2-228" fmla="*/ 819453 h 877318"/>
              <a:gd name="connsiteX3-229" fmla="*/ 1204751 w 1250950"/>
              <a:gd name="connsiteY3-230" fmla="*/ 876840 h 877318"/>
              <a:gd name="connsiteX4-231" fmla="*/ 54531 w 1250950"/>
              <a:gd name="connsiteY4-232" fmla="*/ 877318 h 877318"/>
              <a:gd name="connsiteX5-233" fmla="*/ 0 w 1250950"/>
              <a:gd name="connsiteY5-234" fmla="*/ 821833 h 877318"/>
              <a:gd name="connsiteX6-235" fmla="*/ 0 w 1250950"/>
              <a:gd name="connsiteY6-236" fmla="*/ 0 h 877318"/>
              <a:gd name="connsiteX0-237" fmla="*/ 0 w 1251647"/>
              <a:gd name="connsiteY0-238" fmla="*/ 0 h 877318"/>
              <a:gd name="connsiteX1-239" fmla="*/ 1250950 w 1251647"/>
              <a:gd name="connsiteY1-240" fmla="*/ 0 h 877318"/>
              <a:gd name="connsiteX2-241" fmla="*/ 1247775 w 1251647"/>
              <a:gd name="connsiteY2-242" fmla="*/ 819453 h 877318"/>
              <a:gd name="connsiteX3-243" fmla="*/ 1204751 w 1251647"/>
              <a:gd name="connsiteY3-244" fmla="*/ 876840 h 877318"/>
              <a:gd name="connsiteX4-245" fmla="*/ 54531 w 1251647"/>
              <a:gd name="connsiteY4-246" fmla="*/ 877318 h 877318"/>
              <a:gd name="connsiteX5-247" fmla="*/ 0 w 1251647"/>
              <a:gd name="connsiteY5-248" fmla="*/ 821833 h 877318"/>
              <a:gd name="connsiteX6-249" fmla="*/ 0 w 1251647"/>
              <a:gd name="connsiteY6-250" fmla="*/ 0 h 877318"/>
              <a:gd name="connsiteX0-251" fmla="*/ 1324 w 1252971"/>
              <a:gd name="connsiteY0-252" fmla="*/ 0 h 877318"/>
              <a:gd name="connsiteX1-253" fmla="*/ 1252274 w 1252971"/>
              <a:gd name="connsiteY1-254" fmla="*/ 0 h 877318"/>
              <a:gd name="connsiteX2-255" fmla="*/ 1249099 w 1252971"/>
              <a:gd name="connsiteY2-256" fmla="*/ 819453 h 877318"/>
              <a:gd name="connsiteX3-257" fmla="*/ 1206075 w 1252971"/>
              <a:gd name="connsiteY3-258" fmla="*/ 876840 h 877318"/>
              <a:gd name="connsiteX4-259" fmla="*/ 55855 w 1252971"/>
              <a:gd name="connsiteY4-260" fmla="*/ 877318 h 877318"/>
              <a:gd name="connsiteX5-261" fmla="*/ 1324 w 1252971"/>
              <a:gd name="connsiteY5-262" fmla="*/ 821833 h 877318"/>
              <a:gd name="connsiteX6-263" fmla="*/ 1324 w 1252971"/>
              <a:gd name="connsiteY6-264" fmla="*/ 0 h 877318"/>
              <a:gd name="connsiteX0-265" fmla="*/ 0 w 1251647"/>
              <a:gd name="connsiteY0-266" fmla="*/ 0 h 877318"/>
              <a:gd name="connsiteX1-267" fmla="*/ 1250950 w 1251647"/>
              <a:gd name="connsiteY1-268" fmla="*/ 0 h 877318"/>
              <a:gd name="connsiteX2-269" fmla="*/ 1247775 w 1251647"/>
              <a:gd name="connsiteY2-270" fmla="*/ 819453 h 877318"/>
              <a:gd name="connsiteX3-271" fmla="*/ 1204751 w 1251647"/>
              <a:gd name="connsiteY3-272" fmla="*/ 876840 h 877318"/>
              <a:gd name="connsiteX4-273" fmla="*/ 54531 w 1251647"/>
              <a:gd name="connsiteY4-274" fmla="*/ 877318 h 877318"/>
              <a:gd name="connsiteX5-275" fmla="*/ 0 w 1251647"/>
              <a:gd name="connsiteY5-276" fmla="*/ 821833 h 877318"/>
              <a:gd name="connsiteX6-277" fmla="*/ 0 w 1251647"/>
              <a:gd name="connsiteY6-278" fmla="*/ 0 h 877318"/>
              <a:gd name="connsiteX0-279" fmla="*/ 1105 w 1252752"/>
              <a:gd name="connsiteY0-280" fmla="*/ 0 h 877318"/>
              <a:gd name="connsiteX1-281" fmla="*/ 1252055 w 1252752"/>
              <a:gd name="connsiteY1-282" fmla="*/ 0 h 877318"/>
              <a:gd name="connsiteX2-283" fmla="*/ 1248880 w 1252752"/>
              <a:gd name="connsiteY2-284" fmla="*/ 819453 h 877318"/>
              <a:gd name="connsiteX3-285" fmla="*/ 1205856 w 1252752"/>
              <a:gd name="connsiteY3-286" fmla="*/ 876840 h 877318"/>
              <a:gd name="connsiteX4-287" fmla="*/ 55636 w 1252752"/>
              <a:gd name="connsiteY4-288" fmla="*/ 877318 h 877318"/>
              <a:gd name="connsiteX5-289" fmla="*/ 1105 w 1252752"/>
              <a:gd name="connsiteY5-290" fmla="*/ 821833 h 877318"/>
              <a:gd name="connsiteX6-291" fmla="*/ 1105 w 1252752"/>
              <a:gd name="connsiteY6-292" fmla="*/ 0 h 877318"/>
              <a:gd name="connsiteX0-293" fmla="*/ 1105 w 1252752"/>
              <a:gd name="connsiteY0-294" fmla="*/ 0 h 877318"/>
              <a:gd name="connsiteX1-295" fmla="*/ 1252055 w 1252752"/>
              <a:gd name="connsiteY1-296" fmla="*/ 0 h 877318"/>
              <a:gd name="connsiteX2-297" fmla="*/ 1248880 w 1252752"/>
              <a:gd name="connsiteY2-298" fmla="*/ 819453 h 877318"/>
              <a:gd name="connsiteX3-299" fmla="*/ 1205856 w 1252752"/>
              <a:gd name="connsiteY3-300" fmla="*/ 876840 h 877318"/>
              <a:gd name="connsiteX4-301" fmla="*/ 55636 w 1252752"/>
              <a:gd name="connsiteY4-302" fmla="*/ 877318 h 877318"/>
              <a:gd name="connsiteX5-303" fmla="*/ 1105 w 1252752"/>
              <a:gd name="connsiteY5-304" fmla="*/ 821833 h 877318"/>
              <a:gd name="connsiteX6-305" fmla="*/ 1105 w 1252752"/>
              <a:gd name="connsiteY6-306" fmla="*/ 0 h 877318"/>
              <a:gd name="connsiteX0-307" fmla="*/ 1105 w 1252752"/>
              <a:gd name="connsiteY0-308" fmla="*/ 0 h 877318"/>
              <a:gd name="connsiteX1-309" fmla="*/ 1252055 w 1252752"/>
              <a:gd name="connsiteY1-310" fmla="*/ 0 h 877318"/>
              <a:gd name="connsiteX2-311" fmla="*/ 1248880 w 1252752"/>
              <a:gd name="connsiteY2-312" fmla="*/ 819453 h 877318"/>
              <a:gd name="connsiteX3-313" fmla="*/ 1205856 w 1252752"/>
              <a:gd name="connsiteY3-314" fmla="*/ 876840 h 877318"/>
              <a:gd name="connsiteX4-315" fmla="*/ 55636 w 1252752"/>
              <a:gd name="connsiteY4-316" fmla="*/ 877318 h 877318"/>
              <a:gd name="connsiteX5-317" fmla="*/ 1105 w 1252752"/>
              <a:gd name="connsiteY5-318" fmla="*/ 821833 h 877318"/>
              <a:gd name="connsiteX6-319" fmla="*/ 1105 w 1252752"/>
              <a:gd name="connsiteY6-320" fmla="*/ 0 h 877318"/>
              <a:gd name="connsiteX0-321" fmla="*/ 100 w 1251747"/>
              <a:gd name="connsiteY0-322" fmla="*/ 0 h 877318"/>
              <a:gd name="connsiteX1-323" fmla="*/ 1251050 w 1251747"/>
              <a:gd name="connsiteY1-324" fmla="*/ 0 h 877318"/>
              <a:gd name="connsiteX2-325" fmla="*/ 1247875 w 1251747"/>
              <a:gd name="connsiteY2-326" fmla="*/ 819453 h 877318"/>
              <a:gd name="connsiteX3-327" fmla="*/ 1204851 w 1251747"/>
              <a:gd name="connsiteY3-328" fmla="*/ 876840 h 877318"/>
              <a:gd name="connsiteX4-329" fmla="*/ 54631 w 1251747"/>
              <a:gd name="connsiteY4-330" fmla="*/ 877318 h 877318"/>
              <a:gd name="connsiteX5-331" fmla="*/ 100 w 1251747"/>
              <a:gd name="connsiteY5-332" fmla="*/ 821833 h 877318"/>
              <a:gd name="connsiteX6-333" fmla="*/ 100 w 1251747"/>
              <a:gd name="connsiteY6-334" fmla="*/ 0 h 877318"/>
              <a:gd name="connsiteX0-335" fmla="*/ 100 w 1251747"/>
              <a:gd name="connsiteY0-336" fmla="*/ 45244 h 877318"/>
              <a:gd name="connsiteX1-337" fmla="*/ 1251050 w 1251747"/>
              <a:gd name="connsiteY1-338" fmla="*/ 0 h 877318"/>
              <a:gd name="connsiteX2-339" fmla="*/ 1247875 w 1251747"/>
              <a:gd name="connsiteY2-340" fmla="*/ 819453 h 877318"/>
              <a:gd name="connsiteX3-341" fmla="*/ 1204851 w 1251747"/>
              <a:gd name="connsiteY3-342" fmla="*/ 876840 h 877318"/>
              <a:gd name="connsiteX4-343" fmla="*/ 54631 w 1251747"/>
              <a:gd name="connsiteY4-344" fmla="*/ 877318 h 877318"/>
              <a:gd name="connsiteX5-345" fmla="*/ 100 w 1251747"/>
              <a:gd name="connsiteY5-346" fmla="*/ 821833 h 877318"/>
              <a:gd name="connsiteX6-347" fmla="*/ 100 w 1251747"/>
              <a:gd name="connsiteY6-348" fmla="*/ 45244 h 877318"/>
              <a:gd name="connsiteX0-349" fmla="*/ 100 w 1251747"/>
              <a:gd name="connsiteY0-350" fmla="*/ 45244 h 877318"/>
              <a:gd name="connsiteX1-351" fmla="*/ 52488 w 1251747"/>
              <a:gd name="connsiteY1-352" fmla="*/ 9828 h 877318"/>
              <a:gd name="connsiteX2-353" fmla="*/ 1251050 w 1251747"/>
              <a:gd name="connsiteY2-354" fmla="*/ 0 h 877318"/>
              <a:gd name="connsiteX3-355" fmla="*/ 1247875 w 1251747"/>
              <a:gd name="connsiteY3-356" fmla="*/ 819453 h 877318"/>
              <a:gd name="connsiteX4-357" fmla="*/ 1204851 w 1251747"/>
              <a:gd name="connsiteY4-358" fmla="*/ 876840 h 877318"/>
              <a:gd name="connsiteX5-359" fmla="*/ 54631 w 1251747"/>
              <a:gd name="connsiteY5-360" fmla="*/ 877318 h 877318"/>
              <a:gd name="connsiteX6-361" fmla="*/ 100 w 1251747"/>
              <a:gd name="connsiteY6-362" fmla="*/ 821833 h 877318"/>
              <a:gd name="connsiteX7" fmla="*/ 100 w 1251747"/>
              <a:gd name="connsiteY7" fmla="*/ 45244 h 877318"/>
              <a:gd name="connsiteX0-363" fmla="*/ 100 w 1251747"/>
              <a:gd name="connsiteY0-364" fmla="*/ 45244 h 877318"/>
              <a:gd name="connsiteX1-365" fmla="*/ 52488 w 1251747"/>
              <a:gd name="connsiteY1-366" fmla="*/ 9828 h 877318"/>
              <a:gd name="connsiteX2-367" fmla="*/ 1251050 w 1251747"/>
              <a:gd name="connsiteY2-368" fmla="*/ 0 h 877318"/>
              <a:gd name="connsiteX3-369" fmla="*/ 1247875 w 1251747"/>
              <a:gd name="connsiteY3-370" fmla="*/ 819453 h 877318"/>
              <a:gd name="connsiteX4-371" fmla="*/ 1204851 w 1251747"/>
              <a:gd name="connsiteY4-372" fmla="*/ 876840 h 877318"/>
              <a:gd name="connsiteX5-373" fmla="*/ 54631 w 1251747"/>
              <a:gd name="connsiteY5-374" fmla="*/ 877318 h 877318"/>
              <a:gd name="connsiteX6-375" fmla="*/ 100 w 1251747"/>
              <a:gd name="connsiteY6-376" fmla="*/ 821833 h 877318"/>
              <a:gd name="connsiteX7-377" fmla="*/ 100 w 1251747"/>
              <a:gd name="connsiteY7-378" fmla="*/ 45244 h 877318"/>
              <a:gd name="connsiteX0-379" fmla="*/ 100 w 1251747"/>
              <a:gd name="connsiteY0-380" fmla="*/ 45244 h 877318"/>
              <a:gd name="connsiteX1-381" fmla="*/ 47726 w 1251747"/>
              <a:gd name="connsiteY1-382" fmla="*/ 2685 h 877318"/>
              <a:gd name="connsiteX2-383" fmla="*/ 1251050 w 1251747"/>
              <a:gd name="connsiteY2-384" fmla="*/ 0 h 877318"/>
              <a:gd name="connsiteX3-385" fmla="*/ 1247875 w 1251747"/>
              <a:gd name="connsiteY3-386" fmla="*/ 819453 h 877318"/>
              <a:gd name="connsiteX4-387" fmla="*/ 1204851 w 1251747"/>
              <a:gd name="connsiteY4-388" fmla="*/ 876840 h 877318"/>
              <a:gd name="connsiteX5-389" fmla="*/ 54631 w 1251747"/>
              <a:gd name="connsiteY5-390" fmla="*/ 877318 h 877318"/>
              <a:gd name="connsiteX6-391" fmla="*/ 100 w 1251747"/>
              <a:gd name="connsiteY6-392" fmla="*/ 821833 h 877318"/>
              <a:gd name="connsiteX7-393" fmla="*/ 100 w 1251747"/>
              <a:gd name="connsiteY7-394" fmla="*/ 45244 h 877318"/>
              <a:gd name="connsiteX0-395" fmla="*/ 100 w 1250139"/>
              <a:gd name="connsiteY0-396" fmla="*/ 45244 h 877318"/>
              <a:gd name="connsiteX1-397" fmla="*/ 47726 w 1250139"/>
              <a:gd name="connsiteY1-398" fmla="*/ 2685 h 877318"/>
              <a:gd name="connsiteX2-399" fmla="*/ 1198663 w 1250139"/>
              <a:gd name="connsiteY2-400" fmla="*/ 0 h 877318"/>
              <a:gd name="connsiteX3-401" fmla="*/ 1247875 w 1250139"/>
              <a:gd name="connsiteY3-402" fmla="*/ 819453 h 877318"/>
              <a:gd name="connsiteX4-403" fmla="*/ 1204851 w 1250139"/>
              <a:gd name="connsiteY4-404" fmla="*/ 876840 h 877318"/>
              <a:gd name="connsiteX5-405" fmla="*/ 54631 w 1250139"/>
              <a:gd name="connsiteY5-406" fmla="*/ 877318 h 877318"/>
              <a:gd name="connsiteX6-407" fmla="*/ 100 w 1250139"/>
              <a:gd name="connsiteY6-408" fmla="*/ 821833 h 877318"/>
              <a:gd name="connsiteX7-409" fmla="*/ 100 w 1250139"/>
              <a:gd name="connsiteY7-410" fmla="*/ 45244 h 877318"/>
              <a:gd name="connsiteX0-411" fmla="*/ 100 w 1296627"/>
              <a:gd name="connsiteY0-412" fmla="*/ 72511 h 904585"/>
              <a:gd name="connsiteX1-413" fmla="*/ 47726 w 1296627"/>
              <a:gd name="connsiteY1-414" fmla="*/ 29952 h 904585"/>
              <a:gd name="connsiteX2-415" fmla="*/ 1198663 w 1296627"/>
              <a:gd name="connsiteY2-416" fmla="*/ 27267 h 904585"/>
              <a:gd name="connsiteX3-417" fmla="*/ 1247875 w 1296627"/>
              <a:gd name="connsiteY3-418" fmla="*/ 72814 h 904585"/>
              <a:gd name="connsiteX4-419" fmla="*/ 1247875 w 1296627"/>
              <a:gd name="connsiteY4-420" fmla="*/ 846720 h 904585"/>
              <a:gd name="connsiteX5-421" fmla="*/ 1204851 w 1296627"/>
              <a:gd name="connsiteY5-422" fmla="*/ 904107 h 904585"/>
              <a:gd name="connsiteX6-423" fmla="*/ 54631 w 1296627"/>
              <a:gd name="connsiteY6-424" fmla="*/ 904585 h 904585"/>
              <a:gd name="connsiteX7-425" fmla="*/ 100 w 1296627"/>
              <a:gd name="connsiteY7-426" fmla="*/ 849100 h 904585"/>
              <a:gd name="connsiteX8" fmla="*/ 100 w 1296627"/>
              <a:gd name="connsiteY8" fmla="*/ 72511 h 904585"/>
              <a:gd name="connsiteX0-427" fmla="*/ 100 w 1293355"/>
              <a:gd name="connsiteY0-428" fmla="*/ 45244 h 877318"/>
              <a:gd name="connsiteX1-429" fmla="*/ 47726 w 1293355"/>
              <a:gd name="connsiteY1-430" fmla="*/ 2685 h 877318"/>
              <a:gd name="connsiteX2-431" fmla="*/ 1198663 w 1293355"/>
              <a:gd name="connsiteY2-432" fmla="*/ 0 h 877318"/>
              <a:gd name="connsiteX3-433" fmla="*/ 1247875 w 1293355"/>
              <a:gd name="connsiteY3-434" fmla="*/ 45547 h 877318"/>
              <a:gd name="connsiteX4-435" fmla="*/ 1247875 w 1293355"/>
              <a:gd name="connsiteY4-436" fmla="*/ 819453 h 877318"/>
              <a:gd name="connsiteX5-437" fmla="*/ 1204851 w 1293355"/>
              <a:gd name="connsiteY5-438" fmla="*/ 876840 h 877318"/>
              <a:gd name="connsiteX6-439" fmla="*/ 54631 w 1293355"/>
              <a:gd name="connsiteY6-440" fmla="*/ 877318 h 877318"/>
              <a:gd name="connsiteX7-441" fmla="*/ 100 w 1293355"/>
              <a:gd name="connsiteY7-442" fmla="*/ 821833 h 877318"/>
              <a:gd name="connsiteX8-443" fmla="*/ 100 w 1293355"/>
              <a:gd name="connsiteY8-444" fmla="*/ 45244 h 877318"/>
              <a:gd name="connsiteX0-445" fmla="*/ 100 w 1293355"/>
              <a:gd name="connsiteY0-446" fmla="*/ 45244 h 877318"/>
              <a:gd name="connsiteX1-447" fmla="*/ 47726 w 1293355"/>
              <a:gd name="connsiteY1-448" fmla="*/ 2685 h 877318"/>
              <a:gd name="connsiteX2-449" fmla="*/ 1198663 w 1293355"/>
              <a:gd name="connsiteY2-450" fmla="*/ 0 h 877318"/>
              <a:gd name="connsiteX3-451" fmla="*/ 1247875 w 1293355"/>
              <a:gd name="connsiteY3-452" fmla="*/ 45547 h 877318"/>
              <a:gd name="connsiteX4-453" fmla="*/ 1247875 w 1293355"/>
              <a:gd name="connsiteY4-454" fmla="*/ 819453 h 877318"/>
              <a:gd name="connsiteX5-455" fmla="*/ 1204851 w 1293355"/>
              <a:gd name="connsiteY5-456" fmla="*/ 876840 h 877318"/>
              <a:gd name="connsiteX6-457" fmla="*/ 54631 w 1293355"/>
              <a:gd name="connsiteY6-458" fmla="*/ 877318 h 877318"/>
              <a:gd name="connsiteX7-459" fmla="*/ 100 w 1293355"/>
              <a:gd name="connsiteY7-460" fmla="*/ 821833 h 877318"/>
              <a:gd name="connsiteX8-461" fmla="*/ 100 w 1293355"/>
              <a:gd name="connsiteY8-462" fmla="*/ 45244 h 877318"/>
              <a:gd name="connsiteX0-463" fmla="*/ 100 w 1293355"/>
              <a:gd name="connsiteY0-464" fmla="*/ 45244 h 877318"/>
              <a:gd name="connsiteX1-465" fmla="*/ 47726 w 1293355"/>
              <a:gd name="connsiteY1-466" fmla="*/ 2685 h 877318"/>
              <a:gd name="connsiteX2-467" fmla="*/ 1198663 w 1293355"/>
              <a:gd name="connsiteY2-468" fmla="*/ 0 h 877318"/>
              <a:gd name="connsiteX3-469" fmla="*/ 1247875 w 1293355"/>
              <a:gd name="connsiteY3-470" fmla="*/ 45547 h 877318"/>
              <a:gd name="connsiteX4-471" fmla="*/ 1247875 w 1293355"/>
              <a:gd name="connsiteY4-472" fmla="*/ 819453 h 877318"/>
              <a:gd name="connsiteX5-473" fmla="*/ 1204851 w 1293355"/>
              <a:gd name="connsiteY5-474" fmla="*/ 876840 h 877318"/>
              <a:gd name="connsiteX6-475" fmla="*/ 54631 w 1293355"/>
              <a:gd name="connsiteY6-476" fmla="*/ 877318 h 877318"/>
              <a:gd name="connsiteX7-477" fmla="*/ 100 w 1293355"/>
              <a:gd name="connsiteY7-478" fmla="*/ 821833 h 877318"/>
              <a:gd name="connsiteX8-479" fmla="*/ 100 w 1293355"/>
              <a:gd name="connsiteY8-480" fmla="*/ 45244 h 877318"/>
              <a:gd name="connsiteX0-481" fmla="*/ 100 w 1250139"/>
              <a:gd name="connsiteY0-482" fmla="*/ 45632 h 877706"/>
              <a:gd name="connsiteX1-483" fmla="*/ 47726 w 1250139"/>
              <a:gd name="connsiteY1-484" fmla="*/ 3073 h 877706"/>
              <a:gd name="connsiteX2-485" fmla="*/ 1198663 w 1250139"/>
              <a:gd name="connsiteY2-486" fmla="*/ 388 h 877706"/>
              <a:gd name="connsiteX3-487" fmla="*/ 1247875 w 1250139"/>
              <a:gd name="connsiteY3-488" fmla="*/ 45935 h 877706"/>
              <a:gd name="connsiteX4-489" fmla="*/ 1247875 w 1250139"/>
              <a:gd name="connsiteY4-490" fmla="*/ 819841 h 877706"/>
              <a:gd name="connsiteX5-491" fmla="*/ 1204851 w 1250139"/>
              <a:gd name="connsiteY5-492" fmla="*/ 877228 h 877706"/>
              <a:gd name="connsiteX6-493" fmla="*/ 54631 w 1250139"/>
              <a:gd name="connsiteY6-494" fmla="*/ 877706 h 877706"/>
              <a:gd name="connsiteX7-495" fmla="*/ 100 w 1250139"/>
              <a:gd name="connsiteY7-496" fmla="*/ 822221 h 877706"/>
              <a:gd name="connsiteX8-497" fmla="*/ 100 w 1250139"/>
              <a:gd name="connsiteY8-498" fmla="*/ 45632 h 877706"/>
              <a:gd name="connsiteX0-499" fmla="*/ 100 w 1250467"/>
              <a:gd name="connsiteY0-500" fmla="*/ 45700 h 877774"/>
              <a:gd name="connsiteX1-501" fmla="*/ 47726 w 1250467"/>
              <a:gd name="connsiteY1-502" fmla="*/ 3141 h 877774"/>
              <a:gd name="connsiteX2-503" fmla="*/ 1198663 w 1250467"/>
              <a:gd name="connsiteY2-504" fmla="*/ 456 h 877774"/>
              <a:gd name="connsiteX3-505" fmla="*/ 1247875 w 1250467"/>
              <a:gd name="connsiteY3-506" fmla="*/ 46003 h 877774"/>
              <a:gd name="connsiteX4-507" fmla="*/ 1247875 w 1250467"/>
              <a:gd name="connsiteY4-508" fmla="*/ 819909 h 877774"/>
              <a:gd name="connsiteX5-509" fmla="*/ 1204851 w 1250467"/>
              <a:gd name="connsiteY5-510" fmla="*/ 877296 h 877774"/>
              <a:gd name="connsiteX6-511" fmla="*/ 54631 w 1250467"/>
              <a:gd name="connsiteY6-512" fmla="*/ 877774 h 877774"/>
              <a:gd name="connsiteX7-513" fmla="*/ 100 w 1250467"/>
              <a:gd name="connsiteY7-514" fmla="*/ 822289 h 877774"/>
              <a:gd name="connsiteX8-515" fmla="*/ 100 w 1250467"/>
              <a:gd name="connsiteY8-516" fmla="*/ 45700 h 877774"/>
              <a:gd name="connsiteX0-517" fmla="*/ 100 w 1250139"/>
              <a:gd name="connsiteY0-518" fmla="*/ 45794 h 877868"/>
              <a:gd name="connsiteX1-519" fmla="*/ 47726 w 1250139"/>
              <a:gd name="connsiteY1-520" fmla="*/ 3235 h 877868"/>
              <a:gd name="connsiteX2-521" fmla="*/ 1198663 w 1250139"/>
              <a:gd name="connsiteY2-522" fmla="*/ 550 h 877868"/>
              <a:gd name="connsiteX3-523" fmla="*/ 1247875 w 1250139"/>
              <a:gd name="connsiteY3-524" fmla="*/ 46097 h 877868"/>
              <a:gd name="connsiteX4-525" fmla="*/ 1247875 w 1250139"/>
              <a:gd name="connsiteY4-526" fmla="*/ 820003 h 877868"/>
              <a:gd name="connsiteX5-527" fmla="*/ 1204851 w 1250139"/>
              <a:gd name="connsiteY5-528" fmla="*/ 877390 h 877868"/>
              <a:gd name="connsiteX6-529" fmla="*/ 54631 w 1250139"/>
              <a:gd name="connsiteY6-530" fmla="*/ 877868 h 877868"/>
              <a:gd name="connsiteX7-531" fmla="*/ 100 w 1250139"/>
              <a:gd name="connsiteY7-532" fmla="*/ 822383 h 877868"/>
              <a:gd name="connsiteX8-533" fmla="*/ 100 w 1250139"/>
              <a:gd name="connsiteY8-534" fmla="*/ 45794 h 877868"/>
              <a:gd name="connsiteX0-535" fmla="*/ 100 w 1250139"/>
              <a:gd name="connsiteY0-536" fmla="*/ 45794 h 877868"/>
              <a:gd name="connsiteX1-537" fmla="*/ 47726 w 1250139"/>
              <a:gd name="connsiteY1-538" fmla="*/ 3235 h 877868"/>
              <a:gd name="connsiteX2-539" fmla="*/ 1198663 w 1250139"/>
              <a:gd name="connsiteY2-540" fmla="*/ 550 h 877868"/>
              <a:gd name="connsiteX3-541" fmla="*/ 1247875 w 1250139"/>
              <a:gd name="connsiteY3-542" fmla="*/ 46097 h 877868"/>
              <a:gd name="connsiteX4-543" fmla="*/ 1247875 w 1250139"/>
              <a:gd name="connsiteY4-544" fmla="*/ 820003 h 877868"/>
              <a:gd name="connsiteX5-545" fmla="*/ 1204851 w 1250139"/>
              <a:gd name="connsiteY5-546" fmla="*/ 877390 h 877868"/>
              <a:gd name="connsiteX6-547" fmla="*/ 54631 w 1250139"/>
              <a:gd name="connsiteY6-548" fmla="*/ 877868 h 877868"/>
              <a:gd name="connsiteX7-549" fmla="*/ 100 w 1250139"/>
              <a:gd name="connsiteY7-550" fmla="*/ 822383 h 877868"/>
              <a:gd name="connsiteX8-551" fmla="*/ 100 w 1250139"/>
              <a:gd name="connsiteY8-552" fmla="*/ 45794 h 877868"/>
              <a:gd name="connsiteX0-553" fmla="*/ 100 w 1250139"/>
              <a:gd name="connsiteY0-554" fmla="*/ 45794 h 877868"/>
              <a:gd name="connsiteX1-555" fmla="*/ 47726 w 1250139"/>
              <a:gd name="connsiteY1-556" fmla="*/ 3235 h 877868"/>
              <a:gd name="connsiteX2-557" fmla="*/ 1198663 w 1250139"/>
              <a:gd name="connsiteY2-558" fmla="*/ 550 h 877868"/>
              <a:gd name="connsiteX3-559" fmla="*/ 1247875 w 1250139"/>
              <a:gd name="connsiteY3-560" fmla="*/ 46097 h 877868"/>
              <a:gd name="connsiteX4-561" fmla="*/ 1247875 w 1250139"/>
              <a:gd name="connsiteY4-562" fmla="*/ 820003 h 877868"/>
              <a:gd name="connsiteX5-563" fmla="*/ 1204851 w 1250139"/>
              <a:gd name="connsiteY5-564" fmla="*/ 877390 h 877868"/>
              <a:gd name="connsiteX6-565" fmla="*/ 54631 w 1250139"/>
              <a:gd name="connsiteY6-566" fmla="*/ 877868 h 877868"/>
              <a:gd name="connsiteX7-567" fmla="*/ 100 w 1250139"/>
              <a:gd name="connsiteY7-568" fmla="*/ 822383 h 877868"/>
              <a:gd name="connsiteX8-569" fmla="*/ 100 w 1250139"/>
              <a:gd name="connsiteY8-570" fmla="*/ 45794 h 877868"/>
              <a:gd name="connsiteX0-571" fmla="*/ 100 w 1250139"/>
              <a:gd name="connsiteY0-572" fmla="*/ 45856 h 877930"/>
              <a:gd name="connsiteX1-573" fmla="*/ 47726 w 1250139"/>
              <a:gd name="connsiteY1-574" fmla="*/ 3297 h 877930"/>
              <a:gd name="connsiteX2-575" fmla="*/ 1198663 w 1250139"/>
              <a:gd name="connsiteY2-576" fmla="*/ 612 h 877930"/>
              <a:gd name="connsiteX3-577" fmla="*/ 1247875 w 1250139"/>
              <a:gd name="connsiteY3-578" fmla="*/ 46159 h 877930"/>
              <a:gd name="connsiteX4-579" fmla="*/ 1247875 w 1250139"/>
              <a:gd name="connsiteY4-580" fmla="*/ 820065 h 877930"/>
              <a:gd name="connsiteX5-581" fmla="*/ 1204851 w 1250139"/>
              <a:gd name="connsiteY5-582" fmla="*/ 877452 h 877930"/>
              <a:gd name="connsiteX6-583" fmla="*/ 54631 w 1250139"/>
              <a:gd name="connsiteY6-584" fmla="*/ 877930 h 877930"/>
              <a:gd name="connsiteX7-585" fmla="*/ 100 w 1250139"/>
              <a:gd name="connsiteY7-586" fmla="*/ 822445 h 877930"/>
              <a:gd name="connsiteX8-587" fmla="*/ 100 w 1250139"/>
              <a:gd name="connsiteY8-588" fmla="*/ 45856 h 877930"/>
              <a:gd name="connsiteX0-589" fmla="*/ 100 w 1250139"/>
              <a:gd name="connsiteY0-590" fmla="*/ 45856 h 877930"/>
              <a:gd name="connsiteX1-591" fmla="*/ 47726 w 1250139"/>
              <a:gd name="connsiteY1-592" fmla="*/ 3297 h 877930"/>
              <a:gd name="connsiteX2-593" fmla="*/ 1198663 w 1250139"/>
              <a:gd name="connsiteY2-594" fmla="*/ 612 h 877930"/>
              <a:gd name="connsiteX3-595" fmla="*/ 1247875 w 1250139"/>
              <a:gd name="connsiteY3-596" fmla="*/ 46159 h 877930"/>
              <a:gd name="connsiteX4-597" fmla="*/ 1247875 w 1250139"/>
              <a:gd name="connsiteY4-598" fmla="*/ 820065 h 877930"/>
              <a:gd name="connsiteX5-599" fmla="*/ 1204851 w 1250139"/>
              <a:gd name="connsiteY5-600" fmla="*/ 877452 h 877930"/>
              <a:gd name="connsiteX6-601" fmla="*/ 54631 w 1250139"/>
              <a:gd name="connsiteY6-602" fmla="*/ 877930 h 877930"/>
              <a:gd name="connsiteX7-603" fmla="*/ 100 w 1250139"/>
              <a:gd name="connsiteY7-604" fmla="*/ 822445 h 877930"/>
              <a:gd name="connsiteX8-605" fmla="*/ 100 w 1250139"/>
              <a:gd name="connsiteY8-606" fmla="*/ 45856 h 877930"/>
              <a:gd name="connsiteX0-607" fmla="*/ 100 w 1250139"/>
              <a:gd name="connsiteY0-608" fmla="*/ 45244 h 877318"/>
              <a:gd name="connsiteX1-609" fmla="*/ 47726 w 1250139"/>
              <a:gd name="connsiteY1-610" fmla="*/ 2685 h 877318"/>
              <a:gd name="connsiteX2-611" fmla="*/ 1198663 w 1250139"/>
              <a:gd name="connsiteY2-612" fmla="*/ 0 h 877318"/>
              <a:gd name="connsiteX3-613" fmla="*/ 1247875 w 1250139"/>
              <a:gd name="connsiteY3-614" fmla="*/ 45547 h 877318"/>
              <a:gd name="connsiteX4-615" fmla="*/ 1247875 w 1250139"/>
              <a:gd name="connsiteY4-616" fmla="*/ 819453 h 877318"/>
              <a:gd name="connsiteX5-617" fmla="*/ 1204851 w 1250139"/>
              <a:gd name="connsiteY5-618" fmla="*/ 876840 h 877318"/>
              <a:gd name="connsiteX6-619" fmla="*/ 54631 w 1250139"/>
              <a:gd name="connsiteY6-620" fmla="*/ 877318 h 877318"/>
              <a:gd name="connsiteX7-621" fmla="*/ 100 w 1250139"/>
              <a:gd name="connsiteY7-622" fmla="*/ 821833 h 877318"/>
              <a:gd name="connsiteX8-623" fmla="*/ 100 w 1250139"/>
              <a:gd name="connsiteY8-624" fmla="*/ 45244 h 877318"/>
              <a:gd name="connsiteX0-625" fmla="*/ 100 w 1250256"/>
              <a:gd name="connsiteY0-626" fmla="*/ 45244 h 877318"/>
              <a:gd name="connsiteX1-627" fmla="*/ 47726 w 1250256"/>
              <a:gd name="connsiteY1-628" fmla="*/ 2685 h 877318"/>
              <a:gd name="connsiteX2-629" fmla="*/ 1198663 w 1250256"/>
              <a:gd name="connsiteY2-630" fmla="*/ 0 h 877318"/>
              <a:gd name="connsiteX3-631" fmla="*/ 1250256 w 1250256"/>
              <a:gd name="connsiteY3-632" fmla="*/ 64597 h 877318"/>
              <a:gd name="connsiteX4-633" fmla="*/ 1247875 w 1250256"/>
              <a:gd name="connsiteY4-634" fmla="*/ 819453 h 877318"/>
              <a:gd name="connsiteX5-635" fmla="*/ 1204851 w 1250256"/>
              <a:gd name="connsiteY5-636" fmla="*/ 876840 h 877318"/>
              <a:gd name="connsiteX6-637" fmla="*/ 54631 w 1250256"/>
              <a:gd name="connsiteY6-638" fmla="*/ 877318 h 877318"/>
              <a:gd name="connsiteX7-639" fmla="*/ 100 w 1250256"/>
              <a:gd name="connsiteY7-640" fmla="*/ 821833 h 877318"/>
              <a:gd name="connsiteX8-641" fmla="*/ 100 w 1250256"/>
              <a:gd name="connsiteY8-642" fmla="*/ 45244 h 877318"/>
              <a:gd name="connsiteX0-643" fmla="*/ 100 w 1250292"/>
              <a:gd name="connsiteY0-644" fmla="*/ 45244 h 877318"/>
              <a:gd name="connsiteX1-645" fmla="*/ 47726 w 1250292"/>
              <a:gd name="connsiteY1-646" fmla="*/ 2685 h 877318"/>
              <a:gd name="connsiteX2-647" fmla="*/ 1198663 w 1250292"/>
              <a:gd name="connsiteY2-648" fmla="*/ 0 h 877318"/>
              <a:gd name="connsiteX3-649" fmla="*/ 1250256 w 1250292"/>
              <a:gd name="connsiteY3-650" fmla="*/ 64597 h 877318"/>
              <a:gd name="connsiteX4-651" fmla="*/ 1247875 w 1250292"/>
              <a:gd name="connsiteY4-652" fmla="*/ 819453 h 877318"/>
              <a:gd name="connsiteX5-653" fmla="*/ 1204851 w 1250292"/>
              <a:gd name="connsiteY5-654" fmla="*/ 876840 h 877318"/>
              <a:gd name="connsiteX6-655" fmla="*/ 54631 w 1250292"/>
              <a:gd name="connsiteY6-656" fmla="*/ 877318 h 877318"/>
              <a:gd name="connsiteX7-657" fmla="*/ 100 w 1250292"/>
              <a:gd name="connsiteY7-658" fmla="*/ 821833 h 877318"/>
              <a:gd name="connsiteX8-659" fmla="*/ 100 w 1250292"/>
              <a:gd name="connsiteY8-660" fmla="*/ 45244 h 877318"/>
              <a:gd name="connsiteX0-661" fmla="*/ 100 w 1250292"/>
              <a:gd name="connsiteY0-662" fmla="*/ 45244 h 877318"/>
              <a:gd name="connsiteX1-663" fmla="*/ 47726 w 1250292"/>
              <a:gd name="connsiteY1-664" fmla="*/ 2685 h 877318"/>
              <a:gd name="connsiteX2-665" fmla="*/ 1198663 w 1250292"/>
              <a:gd name="connsiteY2-666" fmla="*/ 0 h 877318"/>
              <a:gd name="connsiteX3-667" fmla="*/ 1250256 w 1250292"/>
              <a:gd name="connsiteY3-668" fmla="*/ 64597 h 877318"/>
              <a:gd name="connsiteX4-669" fmla="*/ 1247875 w 1250292"/>
              <a:gd name="connsiteY4-670" fmla="*/ 819453 h 877318"/>
              <a:gd name="connsiteX5-671" fmla="*/ 1204851 w 1250292"/>
              <a:gd name="connsiteY5-672" fmla="*/ 876840 h 877318"/>
              <a:gd name="connsiteX6-673" fmla="*/ 54631 w 1250292"/>
              <a:gd name="connsiteY6-674" fmla="*/ 877318 h 877318"/>
              <a:gd name="connsiteX7-675" fmla="*/ 100 w 1250292"/>
              <a:gd name="connsiteY7-676" fmla="*/ 821833 h 877318"/>
              <a:gd name="connsiteX8-677" fmla="*/ 100 w 1250292"/>
              <a:gd name="connsiteY8-678" fmla="*/ 45244 h 877318"/>
              <a:gd name="connsiteX0-679" fmla="*/ 0 w 1250192"/>
              <a:gd name="connsiteY0-680" fmla="*/ 45244 h 877318"/>
              <a:gd name="connsiteX1-681" fmla="*/ 47626 w 1250192"/>
              <a:gd name="connsiteY1-682" fmla="*/ 2685 h 877318"/>
              <a:gd name="connsiteX2-683" fmla="*/ 1198563 w 1250192"/>
              <a:gd name="connsiteY2-684" fmla="*/ 0 h 877318"/>
              <a:gd name="connsiteX3-685" fmla="*/ 1250156 w 1250192"/>
              <a:gd name="connsiteY3-686" fmla="*/ 64597 h 877318"/>
              <a:gd name="connsiteX4-687" fmla="*/ 1247775 w 1250192"/>
              <a:gd name="connsiteY4-688" fmla="*/ 819453 h 877318"/>
              <a:gd name="connsiteX5-689" fmla="*/ 1204751 w 1250192"/>
              <a:gd name="connsiteY5-690" fmla="*/ 876840 h 877318"/>
              <a:gd name="connsiteX6-691" fmla="*/ 54531 w 1250192"/>
              <a:gd name="connsiteY6-692" fmla="*/ 877318 h 877318"/>
              <a:gd name="connsiteX7-693" fmla="*/ 0 w 1250192"/>
              <a:gd name="connsiteY7-694" fmla="*/ 821833 h 877318"/>
              <a:gd name="connsiteX8-695" fmla="*/ 0 w 1250192"/>
              <a:gd name="connsiteY8-696" fmla="*/ 45244 h 877318"/>
              <a:gd name="connsiteX0-697" fmla="*/ 0 w 1250224"/>
              <a:gd name="connsiteY0-698" fmla="*/ 42863 h 874937"/>
              <a:gd name="connsiteX1-699" fmla="*/ 47626 w 1250224"/>
              <a:gd name="connsiteY1-700" fmla="*/ 304 h 874937"/>
              <a:gd name="connsiteX2-701" fmla="*/ 1215231 w 1250224"/>
              <a:gd name="connsiteY2-702" fmla="*/ 0 h 874937"/>
              <a:gd name="connsiteX3-703" fmla="*/ 1250156 w 1250224"/>
              <a:gd name="connsiteY3-704" fmla="*/ 62216 h 874937"/>
              <a:gd name="connsiteX4-705" fmla="*/ 1247775 w 1250224"/>
              <a:gd name="connsiteY4-706" fmla="*/ 817072 h 874937"/>
              <a:gd name="connsiteX5-707" fmla="*/ 1204751 w 1250224"/>
              <a:gd name="connsiteY5-708" fmla="*/ 874459 h 874937"/>
              <a:gd name="connsiteX6-709" fmla="*/ 54531 w 1250224"/>
              <a:gd name="connsiteY6-710" fmla="*/ 874937 h 874937"/>
              <a:gd name="connsiteX7-711" fmla="*/ 0 w 1250224"/>
              <a:gd name="connsiteY7-712" fmla="*/ 819452 h 874937"/>
              <a:gd name="connsiteX8-713" fmla="*/ 0 w 1250224"/>
              <a:gd name="connsiteY8-714" fmla="*/ 42863 h 874937"/>
              <a:gd name="connsiteX0-715" fmla="*/ 0 w 1250224"/>
              <a:gd name="connsiteY0-716" fmla="*/ 42863 h 874937"/>
              <a:gd name="connsiteX1-717" fmla="*/ 47626 w 1250224"/>
              <a:gd name="connsiteY1-718" fmla="*/ 304 h 874937"/>
              <a:gd name="connsiteX2-719" fmla="*/ 1215231 w 1250224"/>
              <a:gd name="connsiteY2-720" fmla="*/ 0 h 874937"/>
              <a:gd name="connsiteX3-721" fmla="*/ 1250156 w 1250224"/>
              <a:gd name="connsiteY3-722" fmla="*/ 62216 h 874937"/>
              <a:gd name="connsiteX4-723" fmla="*/ 1247775 w 1250224"/>
              <a:gd name="connsiteY4-724" fmla="*/ 817072 h 874937"/>
              <a:gd name="connsiteX5-725" fmla="*/ 1204751 w 1250224"/>
              <a:gd name="connsiteY5-726" fmla="*/ 874459 h 874937"/>
              <a:gd name="connsiteX6-727" fmla="*/ 54531 w 1250224"/>
              <a:gd name="connsiteY6-728" fmla="*/ 874937 h 874937"/>
              <a:gd name="connsiteX7-729" fmla="*/ 0 w 1250224"/>
              <a:gd name="connsiteY7-730" fmla="*/ 819452 h 874937"/>
              <a:gd name="connsiteX8-731" fmla="*/ 0 w 1250224"/>
              <a:gd name="connsiteY8-732" fmla="*/ 42863 h 874937"/>
              <a:gd name="connsiteX0-733" fmla="*/ 0 w 1250224"/>
              <a:gd name="connsiteY0-734" fmla="*/ 128018 h 874937"/>
              <a:gd name="connsiteX1-735" fmla="*/ 47626 w 1250224"/>
              <a:gd name="connsiteY1-736" fmla="*/ 304 h 874937"/>
              <a:gd name="connsiteX2-737" fmla="*/ 1215231 w 1250224"/>
              <a:gd name="connsiteY2-738" fmla="*/ 0 h 874937"/>
              <a:gd name="connsiteX3-739" fmla="*/ 1250156 w 1250224"/>
              <a:gd name="connsiteY3-740" fmla="*/ 62216 h 874937"/>
              <a:gd name="connsiteX4-741" fmla="*/ 1247775 w 1250224"/>
              <a:gd name="connsiteY4-742" fmla="*/ 817072 h 874937"/>
              <a:gd name="connsiteX5-743" fmla="*/ 1204751 w 1250224"/>
              <a:gd name="connsiteY5-744" fmla="*/ 874459 h 874937"/>
              <a:gd name="connsiteX6-745" fmla="*/ 54531 w 1250224"/>
              <a:gd name="connsiteY6-746" fmla="*/ 874937 h 874937"/>
              <a:gd name="connsiteX7-747" fmla="*/ 0 w 1250224"/>
              <a:gd name="connsiteY7-748" fmla="*/ 819452 h 874937"/>
              <a:gd name="connsiteX8-749" fmla="*/ 0 w 1250224"/>
              <a:gd name="connsiteY8-750" fmla="*/ 128018 h 874937"/>
              <a:gd name="connsiteX0-751" fmla="*/ 0 w 1250224"/>
              <a:gd name="connsiteY0-752" fmla="*/ 128018 h 874937"/>
              <a:gd name="connsiteX1-753" fmla="*/ 145257 w 1250224"/>
              <a:gd name="connsiteY1-754" fmla="*/ 304 h 874937"/>
              <a:gd name="connsiteX2-755" fmla="*/ 1215231 w 1250224"/>
              <a:gd name="connsiteY2-756" fmla="*/ 0 h 874937"/>
              <a:gd name="connsiteX3-757" fmla="*/ 1250156 w 1250224"/>
              <a:gd name="connsiteY3-758" fmla="*/ 62216 h 874937"/>
              <a:gd name="connsiteX4-759" fmla="*/ 1247775 w 1250224"/>
              <a:gd name="connsiteY4-760" fmla="*/ 817072 h 874937"/>
              <a:gd name="connsiteX5-761" fmla="*/ 1204751 w 1250224"/>
              <a:gd name="connsiteY5-762" fmla="*/ 874459 h 874937"/>
              <a:gd name="connsiteX6-763" fmla="*/ 54531 w 1250224"/>
              <a:gd name="connsiteY6-764" fmla="*/ 874937 h 874937"/>
              <a:gd name="connsiteX7-765" fmla="*/ 0 w 1250224"/>
              <a:gd name="connsiteY7-766" fmla="*/ 819452 h 874937"/>
              <a:gd name="connsiteX8-767" fmla="*/ 0 w 1250224"/>
              <a:gd name="connsiteY8-768" fmla="*/ 128018 h 874937"/>
              <a:gd name="connsiteX0-769" fmla="*/ 0 w 1250224"/>
              <a:gd name="connsiteY0-770" fmla="*/ 128018 h 874937"/>
              <a:gd name="connsiteX1-771" fmla="*/ 145257 w 1250224"/>
              <a:gd name="connsiteY1-772" fmla="*/ 304 h 874937"/>
              <a:gd name="connsiteX2-773" fmla="*/ 1215231 w 1250224"/>
              <a:gd name="connsiteY2-774" fmla="*/ 0 h 874937"/>
              <a:gd name="connsiteX3-775" fmla="*/ 1250156 w 1250224"/>
              <a:gd name="connsiteY3-776" fmla="*/ 62216 h 874937"/>
              <a:gd name="connsiteX4-777" fmla="*/ 1247775 w 1250224"/>
              <a:gd name="connsiteY4-778" fmla="*/ 817072 h 874937"/>
              <a:gd name="connsiteX5-779" fmla="*/ 1204751 w 1250224"/>
              <a:gd name="connsiteY5-780" fmla="*/ 874459 h 874937"/>
              <a:gd name="connsiteX6-781" fmla="*/ 54531 w 1250224"/>
              <a:gd name="connsiteY6-782" fmla="*/ 874937 h 874937"/>
              <a:gd name="connsiteX7-783" fmla="*/ 0 w 1250224"/>
              <a:gd name="connsiteY7-784" fmla="*/ 819452 h 874937"/>
              <a:gd name="connsiteX8-785" fmla="*/ 0 w 1250224"/>
              <a:gd name="connsiteY8-786" fmla="*/ 128018 h 874937"/>
              <a:gd name="connsiteX0-787" fmla="*/ 0 w 1250224"/>
              <a:gd name="connsiteY0-788" fmla="*/ 128018 h 874937"/>
              <a:gd name="connsiteX1-789" fmla="*/ 145257 w 1250224"/>
              <a:gd name="connsiteY1-790" fmla="*/ 304 h 874937"/>
              <a:gd name="connsiteX2-791" fmla="*/ 1215231 w 1250224"/>
              <a:gd name="connsiteY2-792" fmla="*/ 0 h 874937"/>
              <a:gd name="connsiteX3-793" fmla="*/ 1250156 w 1250224"/>
              <a:gd name="connsiteY3-794" fmla="*/ 62216 h 874937"/>
              <a:gd name="connsiteX4-795" fmla="*/ 1247775 w 1250224"/>
              <a:gd name="connsiteY4-796" fmla="*/ 817072 h 874937"/>
              <a:gd name="connsiteX5-797" fmla="*/ 1204751 w 1250224"/>
              <a:gd name="connsiteY5-798" fmla="*/ 874459 h 874937"/>
              <a:gd name="connsiteX6-799" fmla="*/ 54531 w 1250224"/>
              <a:gd name="connsiteY6-800" fmla="*/ 874937 h 874937"/>
              <a:gd name="connsiteX7-801" fmla="*/ 0 w 1250224"/>
              <a:gd name="connsiteY7-802" fmla="*/ 819452 h 874937"/>
              <a:gd name="connsiteX8-803" fmla="*/ 0 w 1250224"/>
              <a:gd name="connsiteY8-804" fmla="*/ 128018 h 874937"/>
              <a:gd name="connsiteX0-805" fmla="*/ 0 w 1250166"/>
              <a:gd name="connsiteY0-806" fmla="*/ 130320 h 877239"/>
              <a:gd name="connsiteX1-807" fmla="*/ 145257 w 1250166"/>
              <a:gd name="connsiteY1-808" fmla="*/ 2606 h 877239"/>
              <a:gd name="connsiteX2-809" fmla="*/ 1112837 w 1250166"/>
              <a:gd name="connsiteY2-810" fmla="*/ 0 h 877239"/>
              <a:gd name="connsiteX3-811" fmla="*/ 1250156 w 1250166"/>
              <a:gd name="connsiteY3-812" fmla="*/ 64518 h 877239"/>
              <a:gd name="connsiteX4-813" fmla="*/ 1247775 w 1250166"/>
              <a:gd name="connsiteY4-814" fmla="*/ 819374 h 877239"/>
              <a:gd name="connsiteX5-815" fmla="*/ 1204751 w 1250166"/>
              <a:gd name="connsiteY5-816" fmla="*/ 876761 h 877239"/>
              <a:gd name="connsiteX6-817" fmla="*/ 54531 w 1250166"/>
              <a:gd name="connsiteY6-818" fmla="*/ 877239 h 877239"/>
              <a:gd name="connsiteX7-819" fmla="*/ 0 w 1250166"/>
              <a:gd name="connsiteY7-820" fmla="*/ 821754 h 877239"/>
              <a:gd name="connsiteX8-821" fmla="*/ 0 w 1250166"/>
              <a:gd name="connsiteY8-822" fmla="*/ 130320 h 877239"/>
              <a:gd name="connsiteX0-823" fmla="*/ 0 w 1250166"/>
              <a:gd name="connsiteY0-824" fmla="*/ 130320 h 877239"/>
              <a:gd name="connsiteX1-825" fmla="*/ 145257 w 1250166"/>
              <a:gd name="connsiteY1-826" fmla="*/ 2606 h 877239"/>
              <a:gd name="connsiteX2-827" fmla="*/ 1112837 w 1250166"/>
              <a:gd name="connsiteY2-828" fmla="*/ 0 h 877239"/>
              <a:gd name="connsiteX3-829" fmla="*/ 1250156 w 1250166"/>
              <a:gd name="connsiteY3-830" fmla="*/ 128960 h 877239"/>
              <a:gd name="connsiteX4-831" fmla="*/ 1247775 w 1250166"/>
              <a:gd name="connsiteY4-832" fmla="*/ 819374 h 877239"/>
              <a:gd name="connsiteX5-833" fmla="*/ 1204751 w 1250166"/>
              <a:gd name="connsiteY5-834" fmla="*/ 876761 h 877239"/>
              <a:gd name="connsiteX6-835" fmla="*/ 54531 w 1250166"/>
              <a:gd name="connsiteY6-836" fmla="*/ 877239 h 877239"/>
              <a:gd name="connsiteX7-837" fmla="*/ 0 w 1250166"/>
              <a:gd name="connsiteY7-838" fmla="*/ 821754 h 877239"/>
              <a:gd name="connsiteX8-839" fmla="*/ 0 w 1250166"/>
              <a:gd name="connsiteY8-840" fmla="*/ 130320 h 877239"/>
              <a:gd name="connsiteX0-841" fmla="*/ 0 w 1250156"/>
              <a:gd name="connsiteY0-842" fmla="*/ 130320 h 877239"/>
              <a:gd name="connsiteX1-843" fmla="*/ 145257 w 1250156"/>
              <a:gd name="connsiteY1-844" fmla="*/ 2606 h 877239"/>
              <a:gd name="connsiteX2-845" fmla="*/ 1112837 w 1250156"/>
              <a:gd name="connsiteY2-846" fmla="*/ 0 h 877239"/>
              <a:gd name="connsiteX3-847" fmla="*/ 1250156 w 1250156"/>
              <a:gd name="connsiteY3-848" fmla="*/ 128960 h 877239"/>
              <a:gd name="connsiteX4-849" fmla="*/ 1247775 w 1250156"/>
              <a:gd name="connsiteY4-850" fmla="*/ 819374 h 877239"/>
              <a:gd name="connsiteX5-851" fmla="*/ 1204751 w 1250156"/>
              <a:gd name="connsiteY5-852" fmla="*/ 876761 h 877239"/>
              <a:gd name="connsiteX6-853" fmla="*/ 54531 w 1250156"/>
              <a:gd name="connsiteY6-854" fmla="*/ 877239 h 877239"/>
              <a:gd name="connsiteX7-855" fmla="*/ 0 w 1250156"/>
              <a:gd name="connsiteY7-856" fmla="*/ 821754 h 877239"/>
              <a:gd name="connsiteX8-857" fmla="*/ 0 w 1250156"/>
              <a:gd name="connsiteY8-858" fmla="*/ 130320 h 877239"/>
              <a:gd name="connsiteX0-859" fmla="*/ 0 w 1250156"/>
              <a:gd name="connsiteY0-860" fmla="*/ 127714 h 874633"/>
              <a:gd name="connsiteX1-861" fmla="*/ 145257 w 1250156"/>
              <a:gd name="connsiteY1-862" fmla="*/ 0 h 874633"/>
              <a:gd name="connsiteX2-863" fmla="*/ 1112837 w 1250156"/>
              <a:gd name="connsiteY2-864" fmla="*/ 1997 h 874633"/>
              <a:gd name="connsiteX3-865" fmla="*/ 1250156 w 1250156"/>
              <a:gd name="connsiteY3-866" fmla="*/ 126354 h 874633"/>
              <a:gd name="connsiteX4-867" fmla="*/ 1247775 w 1250156"/>
              <a:gd name="connsiteY4-868" fmla="*/ 816768 h 874633"/>
              <a:gd name="connsiteX5-869" fmla="*/ 1204751 w 1250156"/>
              <a:gd name="connsiteY5-870" fmla="*/ 874155 h 874633"/>
              <a:gd name="connsiteX6-871" fmla="*/ 54531 w 1250156"/>
              <a:gd name="connsiteY6-872" fmla="*/ 874633 h 874633"/>
              <a:gd name="connsiteX7-873" fmla="*/ 0 w 1250156"/>
              <a:gd name="connsiteY7-874" fmla="*/ 819148 h 874633"/>
              <a:gd name="connsiteX8-875" fmla="*/ 0 w 1250156"/>
              <a:gd name="connsiteY8-876" fmla="*/ 127714 h 874633"/>
              <a:gd name="connsiteX0-877" fmla="*/ 0 w 1250156"/>
              <a:gd name="connsiteY0-878" fmla="*/ 128018 h 874937"/>
              <a:gd name="connsiteX1-879" fmla="*/ 145257 w 1250156"/>
              <a:gd name="connsiteY1-880" fmla="*/ 304 h 874937"/>
              <a:gd name="connsiteX2-881" fmla="*/ 1110456 w 1250156"/>
              <a:gd name="connsiteY2-882" fmla="*/ 0 h 874937"/>
              <a:gd name="connsiteX3-883" fmla="*/ 1250156 w 1250156"/>
              <a:gd name="connsiteY3-884" fmla="*/ 126658 h 874937"/>
              <a:gd name="connsiteX4-885" fmla="*/ 1247775 w 1250156"/>
              <a:gd name="connsiteY4-886" fmla="*/ 817072 h 874937"/>
              <a:gd name="connsiteX5-887" fmla="*/ 1204751 w 1250156"/>
              <a:gd name="connsiteY5-888" fmla="*/ 874459 h 874937"/>
              <a:gd name="connsiteX6-889" fmla="*/ 54531 w 1250156"/>
              <a:gd name="connsiteY6-890" fmla="*/ 874937 h 874937"/>
              <a:gd name="connsiteX7-891" fmla="*/ 0 w 1250156"/>
              <a:gd name="connsiteY7-892" fmla="*/ 819452 h 874937"/>
              <a:gd name="connsiteX8-893" fmla="*/ 0 w 1250156"/>
              <a:gd name="connsiteY8-894" fmla="*/ 128018 h 874937"/>
              <a:gd name="connsiteX0-895" fmla="*/ 0 w 1250156"/>
              <a:gd name="connsiteY0-896" fmla="*/ 128018 h 874937"/>
              <a:gd name="connsiteX1-897" fmla="*/ 145257 w 1250156"/>
              <a:gd name="connsiteY1-898" fmla="*/ 304 h 874937"/>
              <a:gd name="connsiteX2-899" fmla="*/ 1110456 w 1250156"/>
              <a:gd name="connsiteY2-900" fmla="*/ 0 h 874937"/>
              <a:gd name="connsiteX3-901" fmla="*/ 1250156 w 1250156"/>
              <a:gd name="connsiteY3-902" fmla="*/ 126658 h 874937"/>
              <a:gd name="connsiteX4-903" fmla="*/ 1247775 w 1250156"/>
              <a:gd name="connsiteY4-904" fmla="*/ 817072 h 874937"/>
              <a:gd name="connsiteX5-905" fmla="*/ 1204751 w 1250156"/>
              <a:gd name="connsiteY5-906" fmla="*/ 874459 h 874937"/>
              <a:gd name="connsiteX6-907" fmla="*/ 54531 w 1250156"/>
              <a:gd name="connsiteY6-908" fmla="*/ 874937 h 874937"/>
              <a:gd name="connsiteX7-909" fmla="*/ 0 w 1250156"/>
              <a:gd name="connsiteY7-910" fmla="*/ 819452 h 874937"/>
              <a:gd name="connsiteX8-911" fmla="*/ 0 w 1250156"/>
              <a:gd name="connsiteY8-912" fmla="*/ 128018 h 874937"/>
              <a:gd name="connsiteX0-913" fmla="*/ 0 w 1250156"/>
              <a:gd name="connsiteY0-914" fmla="*/ 128018 h 874937"/>
              <a:gd name="connsiteX1-915" fmla="*/ 145257 w 1250156"/>
              <a:gd name="connsiteY1-916" fmla="*/ 304 h 874937"/>
              <a:gd name="connsiteX2-917" fmla="*/ 1110456 w 1250156"/>
              <a:gd name="connsiteY2-918" fmla="*/ 0 h 874937"/>
              <a:gd name="connsiteX3-919" fmla="*/ 1250156 w 1250156"/>
              <a:gd name="connsiteY3-920" fmla="*/ 126658 h 874937"/>
              <a:gd name="connsiteX4-921" fmla="*/ 1247775 w 1250156"/>
              <a:gd name="connsiteY4-922" fmla="*/ 759534 h 874937"/>
              <a:gd name="connsiteX5-923" fmla="*/ 1204751 w 1250156"/>
              <a:gd name="connsiteY5-924" fmla="*/ 874459 h 874937"/>
              <a:gd name="connsiteX6-925" fmla="*/ 54531 w 1250156"/>
              <a:gd name="connsiteY6-926" fmla="*/ 874937 h 874937"/>
              <a:gd name="connsiteX7-927" fmla="*/ 0 w 1250156"/>
              <a:gd name="connsiteY7-928" fmla="*/ 819452 h 874937"/>
              <a:gd name="connsiteX8-929" fmla="*/ 0 w 1250156"/>
              <a:gd name="connsiteY8-930" fmla="*/ 128018 h 874937"/>
              <a:gd name="connsiteX0-931" fmla="*/ 0 w 1250156"/>
              <a:gd name="connsiteY0-932" fmla="*/ 128018 h 874937"/>
              <a:gd name="connsiteX1-933" fmla="*/ 145257 w 1250156"/>
              <a:gd name="connsiteY1-934" fmla="*/ 304 h 874937"/>
              <a:gd name="connsiteX2-935" fmla="*/ 1110456 w 1250156"/>
              <a:gd name="connsiteY2-936" fmla="*/ 0 h 874937"/>
              <a:gd name="connsiteX3-937" fmla="*/ 1250156 w 1250156"/>
              <a:gd name="connsiteY3-938" fmla="*/ 126658 h 874937"/>
              <a:gd name="connsiteX4-939" fmla="*/ 1247775 w 1250156"/>
              <a:gd name="connsiteY4-940" fmla="*/ 759534 h 874937"/>
              <a:gd name="connsiteX5-941" fmla="*/ 1128551 w 1250156"/>
              <a:gd name="connsiteY5-942" fmla="*/ 872156 h 874937"/>
              <a:gd name="connsiteX6-943" fmla="*/ 54531 w 1250156"/>
              <a:gd name="connsiteY6-944" fmla="*/ 874937 h 874937"/>
              <a:gd name="connsiteX7-945" fmla="*/ 0 w 1250156"/>
              <a:gd name="connsiteY7-946" fmla="*/ 819452 h 874937"/>
              <a:gd name="connsiteX8-947" fmla="*/ 0 w 1250156"/>
              <a:gd name="connsiteY8-948" fmla="*/ 128018 h 874937"/>
              <a:gd name="connsiteX0-949" fmla="*/ 0 w 1250156"/>
              <a:gd name="connsiteY0-950" fmla="*/ 128018 h 874937"/>
              <a:gd name="connsiteX1-951" fmla="*/ 145257 w 1250156"/>
              <a:gd name="connsiteY1-952" fmla="*/ 304 h 874937"/>
              <a:gd name="connsiteX2-953" fmla="*/ 1110456 w 1250156"/>
              <a:gd name="connsiteY2-954" fmla="*/ 0 h 874937"/>
              <a:gd name="connsiteX3-955" fmla="*/ 1250156 w 1250156"/>
              <a:gd name="connsiteY3-956" fmla="*/ 126658 h 874937"/>
              <a:gd name="connsiteX4-957" fmla="*/ 1247775 w 1250156"/>
              <a:gd name="connsiteY4-958" fmla="*/ 759534 h 874937"/>
              <a:gd name="connsiteX5-959" fmla="*/ 1128551 w 1250156"/>
              <a:gd name="connsiteY5-960" fmla="*/ 872156 h 874937"/>
              <a:gd name="connsiteX6-961" fmla="*/ 54531 w 1250156"/>
              <a:gd name="connsiteY6-962" fmla="*/ 874937 h 874937"/>
              <a:gd name="connsiteX7-963" fmla="*/ 0 w 1250156"/>
              <a:gd name="connsiteY7-964" fmla="*/ 819452 h 874937"/>
              <a:gd name="connsiteX8-965" fmla="*/ 0 w 1250156"/>
              <a:gd name="connsiteY8-966" fmla="*/ 128018 h 874937"/>
              <a:gd name="connsiteX0-967" fmla="*/ 0 w 1250156"/>
              <a:gd name="connsiteY0-968" fmla="*/ 128018 h 874937"/>
              <a:gd name="connsiteX1-969" fmla="*/ 145257 w 1250156"/>
              <a:gd name="connsiteY1-970" fmla="*/ 304 h 874937"/>
              <a:gd name="connsiteX2-971" fmla="*/ 1110456 w 1250156"/>
              <a:gd name="connsiteY2-972" fmla="*/ 0 h 874937"/>
              <a:gd name="connsiteX3-973" fmla="*/ 1250156 w 1250156"/>
              <a:gd name="connsiteY3-974" fmla="*/ 126658 h 874937"/>
              <a:gd name="connsiteX4-975" fmla="*/ 1247775 w 1250156"/>
              <a:gd name="connsiteY4-976" fmla="*/ 759534 h 874937"/>
              <a:gd name="connsiteX5-977" fmla="*/ 1128551 w 1250156"/>
              <a:gd name="connsiteY5-978" fmla="*/ 872156 h 874937"/>
              <a:gd name="connsiteX6-979" fmla="*/ 54531 w 1250156"/>
              <a:gd name="connsiteY6-980" fmla="*/ 874937 h 874937"/>
              <a:gd name="connsiteX7-981" fmla="*/ 0 w 1250156"/>
              <a:gd name="connsiteY7-982" fmla="*/ 819452 h 874937"/>
              <a:gd name="connsiteX8-983" fmla="*/ 0 w 1250156"/>
              <a:gd name="connsiteY8-984" fmla="*/ 128018 h 874937"/>
              <a:gd name="connsiteX0-985" fmla="*/ 0 w 1250156"/>
              <a:gd name="connsiteY0-986" fmla="*/ 128018 h 877239"/>
              <a:gd name="connsiteX1-987" fmla="*/ 145257 w 1250156"/>
              <a:gd name="connsiteY1-988" fmla="*/ 304 h 877239"/>
              <a:gd name="connsiteX2-989" fmla="*/ 1110456 w 1250156"/>
              <a:gd name="connsiteY2-990" fmla="*/ 0 h 877239"/>
              <a:gd name="connsiteX3-991" fmla="*/ 1250156 w 1250156"/>
              <a:gd name="connsiteY3-992" fmla="*/ 126658 h 877239"/>
              <a:gd name="connsiteX4-993" fmla="*/ 1247775 w 1250156"/>
              <a:gd name="connsiteY4-994" fmla="*/ 759534 h 877239"/>
              <a:gd name="connsiteX5-995" fmla="*/ 1128551 w 1250156"/>
              <a:gd name="connsiteY5-996" fmla="*/ 872156 h 877239"/>
              <a:gd name="connsiteX6-997" fmla="*/ 125969 w 1250156"/>
              <a:gd name="connsiteY6-998" fmla="*/ 877239 h 877239"/>
              <a:gd name="connsiteX7-999" fmla="*/ 0 w 1250156"/>
              <a:gd name="connsiteY7-1000" fmla="*/ 819452 h 877239"/>
              <a:gd name="connsiteX8-1001" fmla="*/ 0 w 1250156"/>
              <a:gd name="connsiteY8-1002" fmla="*/ 128018 h 877239"/>
              <a:gd name="connsiteX0-1003" fmla="*/ 0 w 1250156"/>
              <a:gd name="connsiteY0-1004" fmla="*/ 128018 h 877239"/>
              <a:gd name="connsiteX1-1005" fmla="*/ 145257 w 1250156"/>
              <a:gd name="connsiteY1-1006" fmla="*/ 304 h 877239"/>
              <a:gd name="connsiteX2-1007" fmla="*/ 1110456 w 1250156"/>
              <a:gd name="connsiteY2-1008" fmla="*/ 0 h 877239"/>
              <a:gd name="connsiteX3-1009" fmla="*/ 1250156 w 1250156"/>
              <a:gd name="connsiteY3-1010" fmla="*/ 126658 h 877239"/>
              <a:gd name="connsiteX4-1011" fmla="*/ 1247775 w 1250156"/>
              <a:gd name="connsiteY4-1012" fmla="*/ 759534 h 877239"/>
              <a:gd name="connsiteX5-1013" fmla="*/ 1128551 w 1250156"/>
              <a:gd name="connsiteY5-1014" fmla="*/ 872156 h 877239"/>
              <a:gd name="connsiteX6-1015" fmla="*/ 125969 w 1250156"/>
              <a:gd name="connsiteY6-1016" fmla="*/ 877239 h 877239"/>
              <a:gd name="connsiteX7-1017" fmla="*/ 0 w 1250156"/>
              <a:gd name="connsiteY7-1018" fmla="*/ 761914 h 877239"/>
              <a:gd name="connsiteX8-1019" fmla="*/ 0 w 1250156"/>
              <a:gd name="connsiteY8-1020" fmla="*/ 128018 h 877239"/>
              <a:gd name="connsiteX0-1021" fmla="*/ 0 w 1250156"/>
              <a:gd name="connsiteY0-1022" fmla="*/ 128018 h 877239"/>
              <a:gd name="connsiteX1-1023" fmla="*/ 145257 w 1250156"/>
              <a:gd name="connsiteY1-1024" fmla="*/ 304 h 877239"/>
              <a:gd name="connsiteX2-1025" fmla="*/ 1110456 w 1250156"/>
              <a:gd name="connsiteY2-1026" fmla="*/ 0 h 877239"/>
              <a:gd name="connsiteX3-1027" fmla="*/ 1250156 w 1250156"/>
              <a:gd name="connsiteY3-1028" fmla="*/ 126658 h 877239"/>
              <a:gd name="connsiteX4-1029" fmla="*/ 1247775 w 1250156"/>
              <a:gd name="connsiteY4-1030" fmla="*/ 759534 h 877239"/>
              <a:gd name="connsiteX5-1031" fmla="*/ 1128551 w 1250156"/>
              <a:gd name="connsiteY5-1032" fmla="*/ 872156 h 877239"/>
              <a:gd name="connsiteX6-1033" fmla="*/ 125969 w 1250156"/>
              <a:gd name="connsiteY6-1034" fmla="*/ 877239 h 877239"/>
              <a:gd name="connsiteX7-1035" fmla="*/ 0 w 1250156"/>
              <a:gd name="connsiteY7-1036" fmla="*/ 761914 h 877239"/>
              <a:gd name="connsiteX8-1037" fmla="*/ 0 w 1250156"/>
              <a:gd name="connsiteY8-1038" fmla="*/ 128018 h 8772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165" y="connsiteY6-166"/>
              </a:cxn>
              <a:cxn ang="0">
                <a:pos x="connsiteX7-377" y="connsiteY7-378"/>
              </a:cxn>
              <a:cxn ang="0">
                <a:pos x="connsiteX8-443" y="connsiteY8-444"/>
              </a:cxn>
            </a:cxnLst>
            <a:rect l="l" t="t" r="r" b="b"/>
            <a:pathLst>
              <a:path w="1250156" h="877239">
                <a:moveTo>
                  <a:pt x="0" y="128018"/>
                </a:moveTo>
                <a:cubicBezTo>
                  <a:pt x="5557" y="90019"/>
                  <a:pt x="39689" y="11711"/>
                  <a:pt x="145257" y="304"/>
                </a:cubicBezTo>
                <a:lnTo>
                  <a:pt x="1110456" y="0"/>
                </a:lnTo>
                <a:cubicBezTo>
                  <a:pt x="1131093" y="5717"/>
                  <a:pt x="1225286" y="11605"/>
                  <a:pt x="1250156" y="126658"/>
                </a:cubicBezTo>
                <a:cubicBezTo>
                  <a:pt x="1248833" y="265616"/>
                  <a:pt x="1247008" y="621779"/>
                  <a:pt x="1247775" y="759534"/>
                </a:cubicBezTo>
                <a:cubicBezTo>
                  <a:pt x="1237694" y="807405"/>
                  <a:pt x="1210346" y="863705"/>
                  <a:pt x="1128551" y="872156"/>
                </a:cubicBezTo>
                <a:lnTo>
                  <a:pt x="125969" y="877239"/>
                </a:lnTo>
                <a:cubicBezTo>
                  <a:pt x="81598" y="875412"/>
                  <a:pt x="18177" y="828980"/>
                  <a:pt x="0" y="761914"/>
                </a:cubicBezTo>
                <a:lnTo>
                  <a:pt x="0" y="128018"/>
                </a:lnTo>
                <a:close/>
              </a:path>
            </a:pathLst>
          </a:custGeom>
          <a:solidFill>
            <a:srgbClr val="FBD5D6"/>
          </a:solidFill>
          <a:effectLst>
            <a:outerShdw blurRad="76200" dir="13500000" sy="23000" kx="1200000" algn="br" rotWithShape="0">
              <a:prstClr val="black">
                <a:alpha val="20000"/>
              </a:prstClr>
            </a:outerShdw>
          </a:effectLst>
        </p:spPr>
        <p:txBody>
          <a:bodyPr anchor="ctr"/>
          <a:lstStyle>
            <a:lvl1pPr marL="117475" indent="-117475" algn="ctr">
              <a:defRPr sz="1200"/>
            </a:lvl1pPr>
          </a:lstStyle>
          <a:p>
            <a:endParaRPr lang="en-US" dirty="0"/>
          </a:p>
        </p:txBody>
      </p:sp>
      <p:sp>
        <p:nvSpPr>
          <p:cNvPr id="6" name="Isosceles Triangle 3"/>
          <p:cNvSpPr/>
          <p:nvPr userDrawn="1"/>
        </p:nvSpPr>
        <p:spPr>
          <a:xfrm>
            <a:off x="419985" y="-368136"/>
            <a:ext cx="7069385" cy="2033374"/>
          </a:xfrm>
          <a:custGeom>
            <a:avLst/>
            <a:gdLst>
              <a:gd name="connsiteX0" fmla="*/ 0 w 5257800"/>
              <a:gd name="connsiteY0" fmla="*/ 2819400 h 2819400"/>
              <a:gd name="connsiteX1" fmla="*/ 2628900 w 5257800"/>
              <a:gd name="connsiteY1" fmla="*/ 0 h 2819400"/>
              <a:gd name="connsiteX2" fmla="*/ 5257800 w 5257800"/>
              <a:gd name="connsiteY2" fmla="*/ 2819400 h 2819400"/>
              <a:gd name="connsiteX3" fmla="*/ 0 w 5257800"/>
              <a:gd name="connsiteY3" fmla="*/ 2819400 h 2819400"/>
              <a:gd name="connsiteX0-1" fmla="*/ 0 w 5257800"/>
              <a:gd name="connsiteY0-2" fmla="*/ 2000250 h 2000250"/>
              <a:gd name="connsiteX1-3" fmla="*/ 1390650 w 5257800"/>
              <a:gd name="connsiteY1-4" fmla="*/ 0 h 2000250"/>
              <a:gd name="connsiteX2-5" fmla="*/ 5257800 w 5257800"/>
              <a:gd name="connsiteY2-6" fmla="*/ 2000250 h 2000250"/>
              <a:gd name="connsiteX3-7" fmla="*/ 0 w 5257800"/>
              <a:gd name="connsiteY3-8" fmla="*/ 2000250 h 2000250"/>
              <a:gd name="connsiteX0-9" fmla="*/ 0 w 4514850"/>
              <a:gd name="connsiteY0-10" fmla="*/ 2000250 h 2000250"/>
              <a:gd name="connsiteX1-11" fmla="*/ 1390650 w 4514850"/>
              <a:gd name="connsiteY1-12" fmla="*/ 0 h 2000250"/>
              <a:gd name="connsiteX2-13" fmla="*/ 4514850 w 4514850"/>
              <a:gd name="connsiteY2-14" fmla="*/ 19050 h 2000250"/>
              <a:gd name="connsiteX3-15" fmla="*/ 0 w 4514850"/>
              <a:gd name="connsiteY3-16" fmla="*/ 2000250 h 2000250"/>
              <a:gd name="connsiteX0-17" fmla="*/ 0 w 3238500"/>
              <a:gd name="connsiteY0-18" fmla="*/ 2266950 h 2266950"/>
              <a:gd name="connsiteX1-19" fmla="*/ 114300 w 3238500"/>
              <a:gd name="connsiteY1-20" fmla="*/ 0 h 2266950"/>
              <a:gd name="connsiteX2-21" fmla="*/ 3238500 w 3238500"/>
              <a:gd name="connsiteY2-22" fmla="*/ 19050 h 2266950"/>
              <a:gd name="connsiteX3-23" fmla="*/ 0 w 3238500"/>
              <a:gd name="connsiteY3-24" fmla="*/ 2266950 h 2266950"/>
              <a:gd name="connsiteX0-25" fmla="*/ 0 w 4114800"/>
              <a:gd name="connsiteY0-26" fmla="*/ 2247900 h 2247900"/>
              <a:gd name="connsiteX1-27" fmla="*/ 990600 w 4114800"/>
              <a:gd name="connsiteY1-28" fmla="*/ 0 h 2247900"/>
              <a:gd name="connsiteX2-29" fmla="*/ 4114800 w 4114800"/>
              <a:gd name="connsiteY2-30" fmla="*/ 19050 h 2247900"/>
              <a:gd name="connsiteX3-31" fmla="*/ 0 w 4114800"/>
              <a:gd name="connsiteY3-32" fmla="*/ 2247900 h 2247900"/>
              <a:gd name="connsiteX0-33" fmla="*/ 0 w 4114800"/>
              <a:gd name="connsiteY0-34" fmla="*/ 2324100 h 2324100"/>
              <a:gd name="connsiteX1-35" fmla="*/ 3143250 w 4114800"/>
              <a:gd name="connsiteY1-36" fmla="*/ 0 h 2324100"/>
              <a:gd name="connsiteX2-37" fmla="*/ 4114800 w 4114800"/>
              <a:gd name="connsiteY2-38" fmla="*/ 95250 h 2324100"/>
              <a:gd name="connsiteX3-39" fmla="*/ 0 w 4114800"/>
              <a:gd name="connsiteY3-40" fmla="*/ 2324100 h 2324100"/>
              <a:gd name="connsiteX0-41" fmla="*/ 0 w 3705593"/>
              <a:gd name="connsiteY0-42" fmla="*/ 2800350 h 2800350"/>
              <a:gd name="connsiteX1-43" fmla="*/ 2734043 w 3705593"/>
              <a:gd name="connsiteY1-44" fmla="*/ 0 h 2800350"/>
              <a:gd name="connsiteX2-45" fmla="*/ 3705593 w 3705593"/>
              <a:gd name="connsiteY2-46" fmla="*/ 95250 h 2800350"/>
              <a:gd name="connsiteX3-47" fmla="*/ 0 w 3705593"/>
              <a:gd name="connsiteY3-48" fmla="*/ 2800350 h 2800350"/>
              <a:gd name="connsiteX0-49" fmla="*/ 0 w 3728327"/>
              <a:gd name="connsiteY0-50" fmla="*/ 2800350 h 2800350"/>
              <a:gd name="connsiteX1-51" fmla="*/ 2734043 w 3728327"/>
              <a:gd name="connsiteY1-52" fmla="*/ 0 h 2800350"/>
              <a:gd name="connsiteX2-53" fmla="*/ 3728327 w 3728327"/>
              <a:gd name="connsiteY2-54" fmla="*/ 38100 h 2800350"/>
              <a:gd name="connsiteX3-55" fmla="*/ 0 w 3728327"/>
              <a:gd name="connsiteY3-56" fmla="*/ 2800350 h 2800350"/>
              <a:gd name="connsiteX0-57" fmla="*/ 0 w 3728327"/>
              <a:gd name="connsiteY0-58" fmla="*/ 2762250 h 2762250"/>
              <a:gd name="connsiteX1-59" fmla="*/ 2699943 w 3728327"/>
              <a:gd name="connsiteY1-60" fmla="*/ 0 h 2762250"/>
              <a:gd name="connsiteX2-61" fmla="*/ 3728327 w 3728327"/>
              <a:gd name="connsiteY2-62" fmla="*/ 0 h 2762250"/>
              <a:gd name="connsiteX3-63" fmla="*/ 0 w 3728327"/>
              <a:gd name="connsiteY3-64" fmla="*/ 2762250 h 2762250"/>
              <a:gd name="connsiteX0-65" fmla="*/ 0 w 3819262"/>
              <a:gd name="connsiteY0-66" fmla="*/ 2057400 h 2057400"/>
              <a:gd name="connsiteX1-67" fmla="*/ 2790878 w 3819262"/>
              <a:gd name="connsiteY1-68" fmla="*/ 0 h 2057400"/>
              <a:gd name="connsiteX2-69" fmla="*/ 3819262 w 3819262"/>
              <a:gd name="connsiteY2-70" fmla="*/ 0 h 2057400"/>
              <a:gd name="connsiteX3-71" fmla="*/ 0 w 3819262"/>
              <a:gd name="connsiteY3-72" fmla="*/ 2057400 h 2057400"/>
              <a:gd name="connsiteX0-73" fmla="*/ 0 w 3591925"/>
              <a:gd name="connsiteY0-74" fmla="*/ 2057400 h 2057400"/>
              <a:gd name="connsiteX1-75" fmla="*/ 2790878 w 3591925"/>
              <a:gd name="connsiteY1-76" fmla="*/ 0 h 2057400"/>
              <a:gd name="connsiteX2-77" fmla="*/ 3591925 w 3591925"/>
              <a:gd name="connsiteY2-78" fmla="*/ 0 h 2057400"/>
              <a:gd name="connsiteX3-79" fmla="*/ 0 w 3591925"/>
              <a:gd name="connsiteY3-80" fmla="*/ 2057400 h 2057400"/>
              <a:gd name="connsiteX0-81" fmla="*/ 0 w 3591925"/>
              <a:gd name="connsiteY0-82" fmla="*/ 2057400 h 2057400"/>
              <a:gd name="connsiteX1-83" fmla="*/ 2768144 w 3591925"/>
              <a:gd name="connsiteY1-84" fmla="*/ 0 h 2057400"/>
              <a:gd name="connsiteX2-85" fmla="*/ 3591925 w 3591925"/>
              <a:gd name="connsiteY2-86" fmla="*/ 0 h 2057400"/>
              <a:gd name="connsiteX3-87" fmla="*/ 0 w 3591925"/>
              <a:gd name="connsiteY3-88" fmla="*/ 2057400 h 2057400"/>
              <a:gd name="connsiteX0-89" fmla="*/ 0 w 3439662"/>
              <a:gd name="connsiteY0-90" fmla="*/ 1929810 h 1929810"/>
              <a:gd name="connsiteX1-91" fmla="*/ 2615881 w 3439662"/>
              <a:gd name="connsiteY1-92" fmla="*/ 0 h 1929810"/>
              <a:gd name="connsiteX2-93" fmla="*/ 3439662 w 3439662"/>
              <a:gd name="connsiteY2-94" fmla="*/ 0 h 1929810"/>
              <a:gd name="connsiteX3-95" fmla="*/ 0 w 3439662"/>
              <a:gd name="connsiteY3-96" fmla="*/ 1929810 h 1929810"/>
              <a:gd name="connsiteX0-97" fmla="*/ 0 w 3414285"/>
              <a:gd name="connsiteY0-98" fmla="*/ 1525772 h 1525772"/>
              <a:gd name="connsiteX1-99" fmla="*/ 2590504 w 3414285"/>
              <a:gd name="connsiteY1-100" fmla="*/ 0 h 1525772"/>
              <a:gd name="connsiteX2-101" fmla="*/ 3414285 w 3414285"/>
              <a:gd name="connsiteY2-102" fmla="*/ 0 h 1525772"/>
              <a:gd name="connsiteX3-103" fmla="*/ 0 w 3414285"/>
              <a:gd name="connsiteY3-104" fmla="*/ 1525772 h 1525772"/>
              <a:gd name="connsiteX0-105" fmla="*/ 0 w 3097070"/>
              <a:gd name="connsiteY0-106" fmla="*/ 1345018 h 1345018"/>
              <a:gd name="connsiteX1-107" fmla="*/ 2273289 w 3097070"/>
              <a:gd name="connsiteY1-108" fmla="*/ 0 h 1345018"/>
              <a:gd name="connsiteX2-109" fmla="*/ 3097070 w 3097070"/>
              <a:gd name="connsiteY2-110" fmla="*/ 0 h 1345018"/>
              <a:gd name="connsiteX3-111" fmla="*/ 0 w 3097070"/>
              <a:gd name="connsiteY3-112" fmla="*/ 1345018 h 1345018"/>
              <a:gd name="connsiteX0-113" fmla="*/ 0 w 3097070"/>
              <a:gd name="connsiteY0-114" fmla="*/ 1345018 h 1345018"/>
              <a:gd name="connsiteX1-115" fmla="*/ 2241567 w 3097070"/>
              <a:gd name="connsiteY1-116" fmla="*/ 10633 h 1345018"/>
              <a:gd name="connsiteX2-117" fmla="*/ 3097070 w 3097070"/>
              <a:gd name="connsiteY2-118" fmla="*/ 0 h 1345018"/>
              <a:gd name="connsiteX3-119" fmla="*/ 0 w 3097070"/>
              <a:gd name="connsiteY3-120" fmla="*/ 1345018 h 1345018"/>
              <a:gd name="connsiteX0-121" fmla="*/ 0 w 3097070"/>
              <a:gd name="connsiteY0-122" fmla="*/ 1345018 h 1345018"/>
              <a:gd name="connsiteX1-123" fmla="*/ 2260600 w 3097070"/>
              <a:gd name="connsiteY1-124" fmla="*/ 0 h 1345018"/>
              <a:gd name="connsiteX2-125" fmla="*/ 3097070 w 3097070"/>
              <a:gd name="connsiteY2-126" fmla="*/ 0 h 1345018"/>
              <a:gd name="connsiteX3-127" fmla="*/ 0 w 3097070"/>
              <a:gd name="connsiteY3-128" fmla="*/ 1345018 h 1345018"/>
              <a:gd name="connsiteX0-129" fmla="*/ 0 w 3249333"/>
              <a:gd name="connsiteY0-130" fmla="*/ 1345018 h 1345018"/>
              <a:gd name="connsiteX1-131" fmla="*/ 2260600 w 3249333"/>
              <a:gd name="connsiteY1-132" fmla="*/ 0 h 1345018"/>
              <a:gd name="connsiteX2-133" fmla="*/ 3249333 w 3249333"/>
              <a:gd name="connsiteY2-134" fmla="*/ 0 h 1345018"/>
              <a:gd name="connsiteX3-135" fmla="*/ 0 w 3249333"/>
              <a:gd name="connsiteY3-136" fmla="*/ 1345018 h 1345018"/>
              <a:gd name="connsiteX0-137" fmla="*/ 0 w 3249333"/>
              <a:gd name="connsiteY0-138" fmla="*/ 1345018 h 1345018"/>
              <a:gd name="connsiteX1-139" fmla="*/ 1435842 w 3249333"/>
              <a:gd name="connsiteY1-140" fmla="*/ 0 h 1345018"/>
              <a:gd name="connsiteX2-141" fmla="*/ 3249333 w 3249333"/>
              <a:gd name="connsiteY2-142" fmla="*/ 0 h 1345018"/>
              <a:gd name="connsiteX3-143" fmla="*/ 0 w 3249333"/>
              <a:gd name="connsiteY3-144" fmla="*/ 1345018 h 1345018"/>
              <a:gd name="connsiteX0-145" fmla="*/ 0 w 3255677"/>
              <a:gd name="connsiteY0-146" fmla="*/ 1153632 h 1153632"/>
              <a:gd name="connsiteX1-147" fmla="*/ 1442186 w 3255677"/>
              <a:gd name="connsiteY1-148" fmla="*/ 0 h 1153632"/>
              <a:gd name="connsiteX2-149" fmla="*/ 3255677 w 3255677"/>
              <a:gd name="connsiteY2-150" fmla="*/ 0 h 1153632"/>
              <a:gd name="connsiteX3-151" fmla="*/ 0 w 3255677"/>
              <a:gd name="connsiteY3-152" fmla="*/ 1153632 h 1153632"/>
              <a:gd name="connsiteX0-153" fmla="*/ 0 w 4016992"/>
              <a:gd name="connsiteY0-154" fmla="*/ 1536404 h 1536404"/>
              <a:gd name="connsiteX1-155" fmla="*/ 2203501 w 4016992"/>
              <a:gd name="connsiteY1-156" fmla="*/ 0 h 1536404"/>
              <a:gd name="connsiteX2-157" fmla="*/ 4016992 w 4016992"/>
              <a:gd name="connsiteY2-158" fmla="*/ 0 h 1536404"/>
              <a:gd name="connsiteX3-159" fmla="*/ 0 w 4016992"/>
              <a:gd name="connsiteY3-160" fmla="*/ 1536404 h 1536404"/>
              <a:gd name="connsiteX0-161" fmla="*/ 0 w 4016992"/>
              <a:gd name="connsiteY0-162" fmla="*/ 1536404 h 1536404"/>
              <a:gd name="connsiteX1-163" fmla="*/ 1505628 w 4016992"/>
              <a:gd name="connsiteY1-164" fmla="*/ 0 h 1536404"/>
              <a:gd name="connsiteX2-165" fmla="*/ 4016992 w 4016992"/>
              <a:gd name="connsiteY2-166" fmla="*/ 0 h 1536404"/>
              <a:gd name="connsiteX3-167" fmla="*/ 0 w 4016992"/>
              <a:gd name="connsiteY3-168" fmla="*/ 1536404 h 1536404"/>
              <a:gd name="connsiteX0-169" fmla="*/ 0 w 4143878"/>
              <a:gd name="connsiteY0-170" fmla="*/ 1589567 h 1589567"/>
              <a:gd name="connsiteX1-171" fmla="*/ 1632514 w 4143878"/>
              <a:gd name="connsiteY1-172" fmla="*/ 0 h 1589567"/>
              <a:gd name="connsiteX2-173" fmla="*/ 4143878 w 4143878"/>
              <a:gd name="connsiteY2-174" fmla="*/ 0 h 1589567"/>
              <a:gd name="connsiteX3-175" fmla="*/ 0 w 4143878"/>
              <a:gd name="connsiteY3-176" fmla="*/ 1589567 h 1589567"/>
              <a:gd name="connsiteX0-177" fmla="*/ 0 w 4283453"/>
              <a:gd name="connsiteY0-178" fmla="*/ 1685260 h 1685260"/>
              <a:gd name="connsiteX1-179" fmla="*/ 1772089 w 4283453"/>
              <a:gd name="connsiteY1-180" fmla="*/ 0 h 1685260"/>
              <a:gd name="connsiteX2-181" fmla="*/ 4283453 w 4283453"/>
              <a:gd name="connsiteY2-182" fmla="*/ 0 h 1685260"/>
              <a:gd name="connsiteX3-183" fmla="*/ 0 w 4283453"/>
              <a:gd name="connsiteY3-184" fmla="*/ 1685260 h 1685260"/>
              <a:gd name="connsiteX0-185" fmla="*/ 0 w 4296142"/>
              <a:gd name="connsiteY0-186" fmla="*/ 1653363 h 1653363"/>
              <a:gd name="connsiteX1-187" fmla="*/ 1784778 w 4296142"/>
              <a:gd name="connsiteY1-188" fmla="*/ 0 h 1653363"/>
              <a:gd name="connsiteX2-189" fmla="*/ 4296142 w 4296142"/>
              <a:gd name="connsiteY2-190" fmla="*/ 0 h 1653363"/>
              <a:gd name="connsiteX3-191" fmla="*/ 0 w 4296142"/>
              <a:gd name="connsiteY3-192" fmla="*/ 1653363 h 1653363"/>
              <a:gd name="connsiteX0-193" fmla="*/ 0 w 4296142"/>
              <a:gd name="connsiteY0-194" fmla="*/ 2033374 h 2033374"/>
              <a:gd name="connsiteX1-195" fmla="*/ 1784778 w 4296142"/>
              <a:gd name="connsiteY1-196" fmla="*/ 0 h 2033374"/>
              <a:gd name="connsiteX2-197" fmla="*/ 4296142 w 4296142"/>
              <a:gd name="connsiteY2-198" fmla="*/ 380011 h 2033374"/>
              <a:gd name="connsiteX3-199" fmla="*/ 0 w 4296142"/>
              <a:gd name="connsiteY3-200" fmla="*/ 2033374 h 2033374"/>
              <a:gd name="connsiteX0-201" fmla="*/ 0 w 4218198"/>
              <a:gd name="connsiteY0-202" fmla="*/ 2033374 h 2033374"/>
              <a:gd name="connsiteX1-203" fmla="*/ 1784778 w 4218198"/>
              <a:gd name="connsiteY1-204" fmla="*/ 0 h 2033374"/>
              <a:gd name="connsiteX2-205" fmla="*/ 4218198 w 4218198"/>
              <a:gd name="connsiteY2-206" fmla="*/ 368136 h 2033374"/>
              <a:gd name="connsiteX3-207" fmla="*/ 0 w 4218198"/>
              <a:gd name="connsiteY3-208" fmla="*/ 2033374 h 2033374"/>
            </a:gdLst>
            <a:ahLst/>
            <a:cxnLst>
              <a:cxn ang="0">
                <a:pos x="connsiteX0-1" y="connsiteY0-2"/>
              </a:cxn>
              <a:cxn ang="0">
                <a:pos x="connsiteX1-3" y="connsiteY1-4"/>
              </a:cxn>
              <a:cxn ang="0">
                <a:pos x="connsiteX2-5" y="connsiteY2-6"/>
              </a:cxn>
              <a:cxn ang="0">
                <a:pos x="connsiteX3-7" y="connsiteY3-8"/>
              </a:cxn>
            </a:cxnLst>
            <a:rect l="l" t="t" r="r" b="b"/>
            <a:pathLst>
              <a:path w="4218198" h="2033374">
                <a:moveTo>
                  <a:pt x="0" y="2033374"/>
                </a:moveTo>
                <a:lnTo>
                  <a:pt x="1784778" y="0"/>
                </a:lnTo>
                <a:lnTo>
                  <a:pt x="4218198" y="368136"/>
                </a:lnTo>
                <a:lnTo>
                  <a:pt x="0" y="2033374"/>
                </a:lnTo>
                <a:close/>
              </a:path>
            </a:pathLst>
          </a:custGeom>
          <a:solidFill>
            <a:srgbClr val="EB2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Isosceles Triangle 6"/>
          <p:cNvSpPr/>
          <p:nvPr userDrawn="1"/>
        </p:nvSpPr>
        <p:spPr>
          <a:xfrm rot="11293373">
            <a:off x="-103990" y="-395363"/>
            <a:ext cx="5249795" cy="2571045"/>
          </a:xfrm>
          <a:custGeom>
            <a:avLst/>
            <a:gdLst>
              <a:gd name="connsiteX0" fmla="*/ 0 w 2373490"/>
              <a:gd name="connsiteY0" fmla="*/ 2687136 h 2687136"/>
              <a:gd name="connsiteX1" fmla="*/ 1186745 w 2373490"/>
              <a:gd name="connsiteY1" fmla="*/ 0 h 2687136"/>
              <a:gd name="connsiteX2" fmla="*/ 2373490 w 2373490"/>
              <a:gd name="connsiteY2" fmla="*/ 2687136 h 2687136"/>
              <a:gd name="connsiteX3" fmla="*/ 0 w 2373490"/>
              <a:gd name="connsiteY3" fmla="*/ 2687136 h 2687136"/>
              <a:gd name="connsiteX0-1" fmla="*/ 0 w 2373490"/>
              <a:gd name="connsiteY0-2" fmla="*/ 2948696 h 2948696"/>
              <a:gd name="connsiteX1-3" fmla="*/ 920973 w 2373490"/>
              <a:gd name="connsiteY1-4" fmla="*/ 0 h 2948696"/>
              <a:gd name="connsiteX2-5" fmla="*/ 2373490 w 2373490"/>
              <a:gd name="connsiteY2-6" fmla="*/ 2948696 h 2948696"/>
              <a:gd name="connsiteX3-7" fmla="*/ 0 w 2373490"/>
              <a:gd name="connsiteY3-8" fmla="*/ 2948696 h 2948696"/>
              <a:gd name="connsiteX0-9" fmla="*/ 0 w 1528411"/>
              <a:gd name="connsiteY0-10" fmla="*/ 2948696 h 2948696"/>
              <a:gd name="connsiteX1-11" fmla="*/ 920973 w 1528411"/>
              <a:gd name="connsiteY1-12" fmla="*/ 0 h 2948696"/>
              <a:gd name="connsiteX2-13" fmla="*/ 1528411 w 1528411"/>
              <a:gd name="connsiteY2-14" fmla="*/ 2746854 h 2948696"/>
              <a:gd name="connsiteX3-15" fmla="*/ 0 w 1528411"/>
              <a:gd name="connsiteY3-16" fmla="*/ 2948696 h 2948696"/>
              <a:gd name="connsiteX0-17" fmla="*/ 0 w 1306799"/>
              <a:gd name="connsiteY0-18" fmla="*/ 2948696 h 2948696"/>
              <a:gd name="connsiteX1-19" fmla="*/ 920973 w 1306799"/>
              <a:gd name="connsiteY1-20" fmla="*/ 0 h 2948696"/>
              <a:gd name="connsiteX2-21" fmla="*/ 1306799 w 1306799"/>
              <a:gd name="connsiteY2-22" fmla="*/ 2790877 h 2948696"/>
              <a:gd name="connsiteX3-23" fmla="*/ 0 w 1306799"/>
              <a:gd name="connsiteY3-24" fmla="*/ 2948696 h 2948696"/>
              <a:gd name="connsiteX0-25" fmla="*/ 0 w 1274528"/>
              <a:gd name="connsiteY0-26" fmla="*/ 2948696 h 2948696"/>
              <a:gd name="connsiteX1-27" fmla="*/ 920973 w 1274528"/>
              <a:gd name="connsiteY1-28" fmla="*/ 0 h 2948696"/>
              <a:gd name="connsiteX2-29" fmla="*/ 1274528 w 1274528"/>
              <a:gd name="connsiteY2-30" fmla="*/ 2567566 h 2948696"/>
              <a:gd name="connsiteX3-31" fmla="*/ 0 w 1274528"/>
              <a:gd name="connsiteY3-32" fmla="*/ 2948696 h 2948696"/>
              <a:gd name="connsiteX0-33" fmla="*/ 0 w 1269841"/>
              <a:gd name="connsiteY0-34" fmla="*/ 2948696 h 2948696"/>
              <a:gd name="connsiteX1-35" fmla="*/ 920973 w 1269841"/>
              <a:gd name="connsiteY1-36" fmla="*/ 0 h 2948696"/>
              <a:gd name="connsiteX2-37" fmla="*/ 1269841 w 1269841"/>
              <a:gd name="connsiteY2-38" fmla="*/ 2784219 h 2948696"/>
              <a:gd name="connsiteX3-39" fmla="*/ 0 w 1269841"/>
              <a:gd name="connsiteY3-40" fmla="*/ 2948696 h 2948696"/>
              <a:gd name="connsiteX0-41" fmla="*/ 0 w 1269841"/>
              <a:gd name="connsiteY0-42" fmla="*/ 2941902 h 2941902"/>
              <a:gd name="connsiteX1-43" fmla="*/ 873960 w 1269841"/>
              <a:gd name="connsiteY1-44" fmla="*/ 0 h 2941902"/>
              <a:gd name="connsiteX2-45" fmla="*/ 1269841 w 1269841"/>
              <a:gd name="connsiteY2-46" fmla="*/ 2777425 h 2941902"/>
              <a:gd name="connsiteX3-47" fmla="*/ 0 w 1269841"/>
              <a:gd name="connsiteY3-48" fmla="*/ 2941902 h 2941902"/>
              <a:gd name="connsiteX0-49" fmla="*/ 0 w 1269841"/>
              <a:gd name="connsiteY0-50" fmla="*/ 2873081 h 2873081"/>
              <a:gd name="connsiteX1-51" fmla="*/ 895903 w 1269841"/>
              <a:gd name="connsiteY1-52" fmla="*/ 0 h 2873081"/>
              <a:gd name="connsiteX2-53" fmla="*/ 1269841 w 1269841"/>
              <a:gd name="connsiteY2-54" fmla="*/ 2708604 h 2873081"/>
              <a:gd name="connsiteX3-55" fmla="*/ 0 w 1269841"/>
              <a:gd name="connsiteY3-56" fmla="*/ 2873081 h 2873081"/>
              <a:gd name="connsiteX0-57" fmla="*/ 0 w 1310768"/>
              <a:gd name="connsiteY0-58" fmla="*/ 2965950 h 2965950"/>
              <a:gd name="connsiteX1-59" fmla="*/ 936830 w 1310768"/>
              <a:gd name="connsiteY1-60" fmla="*/ 0 h 2965950"/>
              <a:gd name="connsiteX2-61" fmla="*/ 1310768 w 1310768"/>
              <a:gd name="connsiteY2-62" fmla="*/ 2708604 h 2965950"/>
              <a:gd name="connsiteX3-63" fmla="*/ 0 w 1310768"/>
              <a:gd name="connsiteY3-64" fmla="*/ 2965950 h 2965950"/>
              <a:gd name="connsiteX0-65" fmla="*/ 0 w 1319999"/>
              <a:gd name="connsiteY0-66" fmla="*/ 2965950 h 2965950"/>
              <a:gd name="connsiteX1-67" fmla="*/ 936830 w 1319999"/>
              <a:gd name="connsiteY1-68" fmla="*/ 0 h 2965950"/>
              <a:gd name="connsiteX2-69" fmla="*/ 1319999 w 1319999"/>
              <a:gd name="connsiteY2-70" fmla="*/ 2772486 h 2965950"/>
              <a:gd name="connsiteX3-71" fmla="*/ 0 w 1319999"/>
              <a:gd name="connsiteY3-72" fmla="*/ 2965950 h 2965950"/>
              <a:gd name="connsiteX0-73" fmla="*/ 0 w 1335138"/>
              <a:gd name="connsiteY0-74" fmla="*/ 2965950 h 2965950"/>
              <a:gd name="connsiteX1-75" fmla="*/ 936830 w 1335138"/>
              <a:gd name="connsiteY1-76" fmla="*/ 0 h 2965950"/>
              <a:gd name="connsiteX2-77" fmla="*/ 1335138 w 1335138"/>
              <a:gd name="connsiteY2-78" fmla="*/ 2726820 h 2965950"/>
              <a:gd name="connsiteX3-79" fmla="*/ 0 w 1335138"/>
              <a:gd name="connsiteY3-80" fmla="*/ 2965950 h 2965950"/>
              <a:gd name="connsiteX0-81" fmla="*/ 0 w 1350401"/>
              <a:gd name="connsiteY0-82" fmla="*/ 2965950 h 2965950"/>
              <a:gd name="connsiteX1-83" fmla="*/ 936830 w 1350401"/>
              <a:gd name="connsiteY1-84" fmla="*/ 0 h 2965950"/>
              <a:gd name="connsiteX2-85" fmla="*/ 1350401 w 1350401"/>
              <a:gd name="connsiteY2-86" fmla="*/ 2757223 h 2965950"/>
              <a:gd name="connsiteX3-87" fmla="*/ 0 w 1350401"/>
              <a:gd name="connsiteY3-88" fmla="*/ 2965950 h 2965950"/>
              <a:gd name="connsiteX0-89" fmla="*/ 0 w 2530956"/>
              <a:gd name="connsiteY0-90" fmla="*/ 2965950 h 2965950"/>
              <a:gd name="connsiteX1-91" fmla="*/ 936830 w 2530956"/>
              <a:gd name="connsiteY1-92" fmla="*/ 0 h 2965950"/>
              <a:gd name="connsiteX2-93" fmla="*/ 2530956 w 2530956"/>
              <a:gd name="connsiteY2-94" fmla="*/ 2706608 h 2965950"/>
              <a:gd name="connsiteX3-95" fmla="*/ 0 w 2530956"/>
              <a:gd name="connsiteY3-96" fmla="*/ 2965950 h 2965950"/>
              <a:gd name="connsiteX0-97" fmla="*/ 0 w 2255401"/>
              <a:gd name="connsiteY0-98" fmla="*/ 3046116 h 3046116"/>
              <a:gd name="connsiteX1-99" fmla="*/ 661275 w 2255401"/>
              <a:gd name="connsiteY1-100" fmla="*/ 0 h 3046116"/>
              <a:gd name="connsiteX2-101" fmla="*/ 2255401 w 2255401"/>
              <a:gd name="connsiteY2-102" fmla="*/ 2706608 h 3046116"/>
              <a:gd name="connsiteX3-103" fmla="*/ 0 w 2255401"/>
              <a:gd name="connsiteY3-104" fmla="*/ 3046116 h 3046116"/>
              <a:gd name="connsiteX0-105" fmla="*/ 569215 w 2824616"/>
              <a:gd name="connsiteY0-106" fmla="*/ 3756200 h 3756200"/>
              <a:gd name="connsiteX1-107" fmla="*/ 0 w 2824616"/>
              <a:gd name="connsiteY1-108" fmla="*/ 0 h 3756200"/>
              <a:gd name="connsiteX2-109" fmla="*/ 2824616 w 2824616"/>
              <a:gd name="connsiteY2-110" fmla="*/ 3416692 h 3756200"/>
              <a:gd name="connsiteX3-111" fmla="*/ 569215 w 2824616"/>
              <a:gd name="connsiteY3-112" fmla="*/ 3756200 h 3756200"/>
              <a:gd name="connsiteX0-113" fmla="*/ 555764 w 2824616"/>
              <a:gd name="connsiteY0-114" fmla="*/ 3746145 h 3746145"/>
              <a:gd name="connsiteX1-115" fmla="*/ 0 w 2824616"/>
              <a:gd name="connsiteY1-116" fmla="*/ 0 h 3746145"/>
              <a:gd name="connsiteX2-117" fmla="*/ 2824616 w 2824616"/>
              <a:gd name="connsiteY2-118" fmla="*/ 3416692 h 3746145"/>
              <a:gd name="connsiteX3-119" fmla="*/ 555764 w 2824616"/>
              <a:gd name="connsiteY3-120" fmla="*/ 3746145 h 3746145"/>
              <a:gd name="connsiteX0-121" fmla="*/ 4288198 w 4288198"/>
              <a:gd name="connsiteY0-122" fmla="*/ 3170775 h 3416692"/>
              <a:gd name="connsiteX1-123" fmla="*/ 0 w 4288198"/>
              <a:gd name="connsiteY1-124" fmla="*/ 0 h 3416692"/>
              <a:gd name="connsiteX2-125" fmla="*/ 2824616 w 4288198"/>
              <a:gd name="connsiteY2-126" fmla="*/ 3416692 h 3416692"/>
              <a:gd name="connsiteX3-127" fmla="*/ 4288198 w 4288198"/>
              <a:gd name="connsiteY3-128" fmla="*/ 3170775 h 3416692"/>
              <a:gd name="connsiteX0-129" fmla="*/ 4288198 w 4288198"/>
              <a:gd name="connsiteY0-130" fmla="*/ 3170775 h 3442440"/>
              <a:gd name="connsiteX1-131" fmla="*/ 0 w 4288198"/>
              <a:gd name="connsiteY1-132" fmla="*/ 0 h 3442440"/>
              <a:gd name="connsiteX2-133" fmla="*/ 2480375 w 4288198"/>
              <a:gd name="connsiteY2-134" fmla="*/ 3442440 h 3442440"/>
              <a:gd name="connsiteX3-135" fmla="*/ 4288198 w 4288198"/>
              <a:gd name="connsiteY3-136" fmla="*/ 3170775 h 3442440"/>
              <a:gd name="connsiteX0-137" fmla="*/ 1807823 w 1807823"/>
              <a:gd name="connsiteY0-138" fmla="*/ 3111470 h 3383135"/>
              <a:gd name="connsiteX1-139" fmla="*/ 1343776 w 1807823"/>
              <a:gd name="connsiteY1-140" fmla="*/ 0 h 3383135"/>
              <a:gd name="connsiteX2-141" fmla="*/ 0 w 1807823"/>
              <a:gd name="connsiteY2-142" fmla="*/ 3383135 h 3383135"/>
              <a:gd name="connsiteX3-143" fmla="*/ 1807823 w 1807823"/>
              <a:gd name="connsiteY3-144" fmla="*/ 3111470 h 3383135"/>
              <a:gd name="connsiteX0-145" fmla="*/ 5123429 w 5123429"/>
              <a:gd name="connsiteY0-146" fmla="*/ 3111470 h 3881521"/>
              <a:gd name="connsiteX1-147" fmla="*/ 4659382 w 5123429"/>
              <a:gd name="connsiteY1-148" fmla="*/ 0 h 3881521"/>
              <a:gd name="connsiteX2-149" fmla="*/ 0 w 5123429"/>
              <a:gd name="connsiteY2-150" fmla="*/ 3881521 h 3881521"/>
              <a:gd name="connsiteX3-151" fmla="*/ 5123429 w 5123429"/>
              <a:gd name="connsiteY3-152" fmla="*/ 3111470 h 3881521"/>
              <a:gd name="connsiteX0-153" fmla="*/ 5123429 w 5123429"/>
              <a:gd name="connsiteY0-154" fmla="*/ 2206470 h 2976521"/>
              <a:gd name="connsiteX1-155" fmla="*/ 4790163 w 5123429"/>
              <a:gd name="connsiteY1-156" fmla="*/ 0 h 2976521"/>
              <a:gd name="connsiteX2-157" fmla="*/ 0 w 5123429"/>
              <a:gd name="connsiteY2-158" fmla="*/ 2976521 h 2976521"/>
              <a:gd name="connsiteX3-159" fmla="*/ 5123429 w 5123429"/>
              <a:gd name="connsiteY3-160" fmla="*/ 2206470 h 2976521"/>
              <a:gd name="connsiteX0-161" fmla="*/ 5165523 w 5165523"/>
              <a:gd name="connsiteY0-162" fmla="*/ 2206470 h 2982604"/>
              <a:gd name="connsiteX1-163" fmla="*/ 4832257 w 5165523"/>
              <a:gd name="connsiteY1-164" fmla="*/ 0 h 2982604"/>
              <a:gd name="connsiteX2-165" fmla="*/ 0 w 5165523"/>
              <a:gd name="connsiteY2-166" fmla="*/ 2982604 h 2982604"/>
              <a:gd name="connsiteX3-167" fmla="*/ 5165523 w 5165523"/>
              <a:gd name="connsiteY3-168" fmla="*/ 2206470 h 2982604"/>
              <a:gd name="connsiteX0-169" fmla="*/ 5112906 w 5112906"/>
              <a:gd name="connsiteY0-170" fmla="*/ 2206470 h 2975000"/>
              <a:gd name="connsiteX1-171" fmla="*/ 4779640 w 5112906"/>
              <a:gd name="connsiteY1-172" fmla="*/ 0 h 2975000"/>
              <a:gd name="connsiteX2-173" fmla="*/ 0 w 5112906"/>
              <a:gd name="connsiteY2-174" fmla="*/ 2975000 h 2975000"/>
              <a:gd name="connsiteX3-175" fmla="*/ 5112906 w 5112906"/>
              <a:gd name="connsiteY3-176" fmla="*/ 2206470 h 2975000"/>
              <a:gd name="connsiteX0-177" fmla="*/ 5312849 w 5312849"/>
              <a:gd name="connsiteY0-178" fmla="*/ 2206470 h 3003893"/>
              <a:gd name="connsiteX1-179" fmla="*/ 4979583 w 5312849"/>
              <a:gd name="connsiteY1-180" fmla="*/ 0 h 3003893"/>
              <a:gd name="connsiteX2-181" fmla="*/ 0 w 5312849"/>
              <a:gd name="connsiteY2-182" fmla="*/ 3003893 h 3003893"/>
              <a:gd name="connsiteX3-183" fmla="*/ 5312849 w 5312849"/>
              <a:gd name="connsiteY3-184" fmla="*/ 2206470 h 3003893"/>
              <a:gd name="connsiteX0-185" fmla="*/ 5502267 w 5502267"/>
              <a:gd name="connsiteY0-186" fmla="*/ 2206470 h 3031265"/>
              <a:gd name="connsiteX1-187" fmla="*/ 5169001 w 5502267"/>
              <a:gd name="connsiteY1-188" fmla="*/ 0 h 3031265"/>
              <a:gd name="connsiteX2-189" fmla="*/ 0 w 5502267"/>
              <a:gd name="connsiteY2-190" fmla="*/ 3031265 h 3031265"/>
              <a:gd name="connsiteX3-191" fmla="*/ 5502267 w 5502267"/>
              <a:gd name="connsiteY3-192" fmla="*/ 2206470 h 3031265"/>
              <a:gd name="connsiteX0-193" fmla="*/ 5374467 w 5374467"/>
              <a:gd name="connsiteY0-194" fmla="*/ 2206470 h 3023540"/>
              <a:gd name="connsiteX1-195" fmla="*/ 5041201 w 5374467"/>
              <a:gd name="connsiteY1-196" fmla="*/ 0 h 3023540"/>
              <a:gd name="connsiteX2-197" fmla="*/ 0 w 5374467"/>
              <a:gd name="connsiteY2-198" fmla="*/ 3023540 h 3023540"/>
              <a:gd name="connsiteX3-199" fmla="*/ 5374467 w 5374467"/>
              <a:gd name="connsiteY3-200" fmla="*/ 2206470 h 3023540"/>
              <a:gd name="connsiteX0-201" fmla="*/ 5326413 w 5326413"/>
              <a:gd name="connsiteY0-202" fmla="*/ 2206470 h 2984367"/>
              <a:gd name="connsiteX1-203" fmla="*/ 4993147 w 5326413"/>
              <a:gd name="connsiteY1-204" fmla="*/ 0 h 2984367"/>
              <a:gd name="connsiteX2-205" fmla="*/ 0 w 5326413"/>
              <a:gd name="connsiteY2-206" fmla="*/ 2984367 h 2984367"/>
              <a:gd name="connsiteX3-207" fmla="*/ 5326413 w 5326413"/>
              <a:gd name="connsiteY3-208" fmla="*/ 2206470 h 2984367"/>
              <a:gd name="connsiteX0-209" fmla="*/ 5197092 w 5197092"/>
              <a:gd name="connsiteY0-210" fmla="*/ 2206470 h 2987164"/>
              <a:gd name="connsiteX1-211" fmla="*/ 4863826 w 5197092"/>
              <a:gd name="connsiteY1-212" fmla="*/ 0 h 2987164"/>
              <a:gd name="connsiteX2-213" fmla="*/ 0 w 5197092"/>
              <a:gd name="connsiteY2-214" fmla="*/ 2987164 h 2987164"/>
              <a:gd name="connsiteX3-215" fmla="*/ 5197092 w 5197092"/>
              <a:gd name="connsiteY3-216" fmla="*/ 2206470 h 2987164"/>
              <a:gd name="connsiteX0-217" fmla="*/ 5230183 w 5230183"/>
              <a:gd name="connsiteY0-218" fmla="*/ 2206470 h 2981204"/>
              <a:gd name="connsiteX1-219" fmla="*/ 4896917 w 5230183"/>
              <a:gd name="connsiteY1-220" fmla="*/ 0 h 2981204"/>
              <a:gd name="connsiteX2-221" fmla="*/ 0 w 5230183"/>
              <a:gd name="connsiteY2-222" fmla="*/ 2981204 h 2981204"/>
              <a:gd name="connsiteX3-223" fmla="*/ 5230183 w 5230183"/>
              <a:gd name="connsiteY3-224" fmla="*/ 2206470 h 2981204"/>
              <a:gd name="connsiteX0-225" fmla="*/ 5249709 w 5249709"/>
              <a:gd name="connsiteY0-226" fmla="*/ 2206470 h 2994768"/>
              <a:gd name="connsiteX1-227" fmla="*/ 4916443 w 5249709"/>
              <a:gd name="connsiteY1-228" fmla="*/ 0 h 2994768"/>
              <a:gd name="connsiteX2-229" fmla="*/ 0 w 5249709"/>
              <a:gd name="connsiteY2-230" fmla="*/ 2994768 h 2994768"/>
              <a:gd name="connsiteX3-231" fmla="*/ 5249709 w 5249709"/>
              <a:gd name="connsiteY3-232" fmla="*/ 2206470 h 2994768"/>
              <a:gd name="connsiteX0-233" fmla="*/ 6829717 w 6829717"/>
              <a:gd name="connsiteY0-234" fmla="*/ 2206470 h 3212354"/>
              <a:gd name="connsiteX1-235" fmla="*/ 6496451 w 6829717"/>
              <a:gd name="connsiteY1-236" fmla="*/ 0 h 3212354"/>
              <a:gd name="connsiteX2-237" fmla="*/ 0 w 6829717"/>
              <a:gd name="connsiteY2-238" fmla="*/ 3212354 h 3212354"/>
              <a:gd name="connsiteX3-239" fmla="*/ 6829717 w 6829717"/>
              <a:gd name="connsiteY3-240" fmla="*/ 2206470 h 3212354"/>
              <a:gd name="connsiteX0-241" fmla="*/ 6937991 w 6937991"/>
              <a:gd name="connsiteY0-242" fmla="*/ 2206470 h 3206514"/>
              <a:gd name="connsiteX1-243" fmla="*/ 6604725 w 6937991"/>
              <a:gd name="connsiteY1-244" fmla="*/ 0 h 3206514"/>
              <a:gd name="connsiteX2-245" fmla="*/ 0 w 6937991"/>
              <a:gd name="connsiteY2-246" fmla="*/ 3206514 h 3206514"/>
              <a:gd name="connsiteX3-247" fmla="*/ 6937991 w 6937991"/>
              <a:gd name="connsiteY3-248" fmla="*/ 2206470 h 3206514"/>
              <a:gd name="connsiteX0-249" fmla="*/ 7369872 w 7369872"/>
              <a:gd name="connsiteY0-250" fmla="*/ 2206470 h 2970927"/>
              <a:gd name="connsiteX1-251" fmla="*/ 7036606 w 7369872"/>
              <a:gd name="connsiteY1-252" fmla="*/ 0 h 2970927"/>
              <a:gd name="connsiteX2-253" fmla="*/ 0 w 7369872"/>
              <a:gd name="connsiteY2-254" fmla="*/ 2970927 h 2970927"/>
              <a:gd name="connsiteX3-255" fmla="*/ 7369872 w 7369872"/>
              <a:gd name="connsiteY3-256" fmla="*/ 2206470 h 2970927"/>
              <a:gd name="connsiteX0-257" fmla="*/ 7374213 w 7374213"/>
              <a:gd name="connsiteY0-258" fmla="*/ 2206470 h 2949881"/>
              <a:gd name="connsiteX1-259" fmla="*/ 7040947 w 7374213"/>
              <a:gd name="connsiteY1-260" fmla="*/ 0 h 2949881"/>
              <a:gd name="connsiteX2-261" fmla="*/ 0 w 7374213"/>
              <a:gd name="connsiteY2-262" fmla="*/ 2949881 h 2949881"/>
              <a:gd name="connsiteX3-263" fmla="*/ 7374213 w 7374213"/>
              <a:gd name="connsiteY3-264" fmla="*/ 2206470 h 2949881"/>
              <a:gd name="connsiteX0-265" fmla="*/ 7374213 w 7374213"/>
              <a:gd name="connsiteY0-266" fmla="*/ 1803424 h 2546835"/>
              <a:gd name="connsiteX1-267" fmla="*/ 6986084 w 7374213"/>
              <a:gd name="connsiteY1-268" fmla="*/ 0 h 2546835"/>
              <a:gd name="connsiteX2-269" fmla="*/ 0 w 7374213"/>
              <a:gd name="connsiteY2-270" fmla="*/ 2546835 h 2546835"/>
              <a:gd name="connsiteX3-271" fmla="*/ 7374213 w 7374213"/>
              <a:gd name="connsiteY3-272" fmla="*/ 1803424 h 2546835"/>
              <a:gd name="connsiteX0-273" fmla="*/ 7311970 w 7311970"/>
              <a:gd name="connsiteY0-274" fmla="*/ 1798983 h 2546835"/>
              <a:gd name="connsiteX1-275" fmla="*/ 6986084 w 7311970"/>
              <a:gd name="connsiteY1-276" fmla="*/ 0 h 2546835"/>
              <a:gd name="connsiteX2-277" fmla="*/ 0 w 7311970"/>
              <a:gd name="connsiteY2-278" fmla="*/ 2546835 h 2546835"/>
              <a:gd name="connsiteX3-279" fmla="*/ 7311970 w 7311970"/>
              <a:gd name="connsiteY3-280" fmla="*/ 1798983 h 2546835"/>
              <a:gd name="connsiteX0-281" fmla="*/ 7359195 w 7359195"/>
              <a:gd name="connsiteY0-282" fmla="*/ 1804944 h 2546835"/>
              <a:gd name="connsiteX1-283" fmla="*/ 6986084 w 7359195"/>
              <a:gd name="connsiteY1-284" fmla="*/ 0 h 2546835"/>
              <a:gd name="connsiteX2-285" fmla="*/ 0 w 7359195"/>
              <a:gd name="connsiteY2-286" fmla="*/ 2546835 h 2546835"/>
              <a:gd name="connsiteX3-287" fmla="*/ 7359195 w 7359195"/>
              <a:gd name="connsiteY3-288" fmla="*/ 1804944 h 2546835"/>
              <a:gd name="connsiteX0-289" fmla="*/ 7359195 w 7359195"/>
              <a:gd name="connsiteY0-290" fmla="*/ 1804944 h 2546835"/>
              <a:gd name="connsiteX1-291" fmla="*/ 6986084 w 7359195"/>
              <a:gd name="connsiteY1-292" fmla="*/ 0 h 2546835"/>
              <a:gd name="connsiteX2-293" fmla="*/ 521548 w 7359195"/>
              <a:gd name="connsiteY2-294" fmla="*/ 2197171 h 2546835"/>
              <a:gd name="connsiteX3-295" fmla="*/ 0 w 7359195"/>
              <a:gd name="connsiteY3-296" fmla="*/ 2546835 h 2546835"/>
              <a:gd name="connsiteX4" fmla="*/ 7359195 w 7359195"/>
              <a:gd name="connsiteY4" fmla="*/ 1804944 h 2546835"/>
              <a:gd name="connsiteX0-297" fmla="*/ 7492187 w 7492187"/>
              <a:gd name="connsiteY0-298" fmla="*/ 1804944 h 2571045"/>
              <a:gd name="connsiteX1-299" fmla="*/ 7119076 w 7492187"/>
              <a:gd name="connsiteY1-300" fmla="*/ 0 h 2571045"/>
              <a:gd name="connsiteX2-301" fmla="*/ 654540 w 7492187"/>
              <a:gd name="connsiteY2-302" fmla="*/ 2197171 h 2571045"/>
              <a:gd name="connsiteX3-303" fmla="*/ 0 w 7492187"/>
              <a:gd name="connsiteY3-304" fmla="*/ 2571045 h 2571045"/>
              <a:gd name="connsiteX4-305" fmla="*/ 7492187 w 7492187"/>
              <a:gd name="connsiteY4-306" fmla="*/ 1804944 h 2571045"/>
              <a:gd name="connsiteX0-307" fmla="*/ 7492187 w 7492187"/>
              <a:gd name="connsiteY0-308" fmla="*/ 1804944 h 2571045"/>
              <a:gd name="connsiteX1-309" fmla="*/ 7119076 w 7492187"/>
              <a:gd name="connsiteY1-310" fmla="*/ 0 h 2571045"/>
              <a:gd name="connsiteX2-311" fmla="*/ 1025982 w 7492187"/>
              <a:gd name="connsiteY2-312" fmla="*/ 2171558 h 2571045"/>
              <a:gd name="connsiteX3-313" fmla="*/ 0 w 7492187"/>
              <a:gd name="connsiteY3-314" fmla="*/ 2571045 h 2571045"/>
              <a:gd name="connsiteX4-315" fmla="*/ 7492187 w 7492187"/>
              <a:gd name="connsiteY4-316" fmla="*/ 1804944 h 2571045"/>
            </a:gdLst>
            <a:ahLst/>
            <a:cxnLst>
              <a:cxn ang="0">
                <a:pos x="connsiteX0-1" y="connsiteY0-2"/>
              </a:cxn>
              <a:cxn ang="0">
                <a:pos x="connsiteX1-3" y="connsiteY1-4"/>
              </a:cxn>
              <a:cxn ang="0">
                <a:pos x="connsiteX2-5" y="connsiteY2-6"/>
              </a:cxn>
              <a:cxn ang="0">
                <a:pos x="connsiteX3-7" y="connsiteY3-8"/>
              </a:cxn>
              <a:cxn ang="0">
                <a:pos x="connsiteX4-305" y="connsiteY4-306"/>
              </a:cxn>
            </a:cxnLst>
            <a:rect l="l" t="t" r="r" b="b"/>
            <a:pathLst>
              <a:path w="7492187" h="2571045">
                <a:moveTo>
                  <a:pt x="7492187" y="1804944"/>
                </a:moveTo>
                <a:lnTo>
                  <a:pt x="7119076" y="0"/>
                </a:lnTo>
                <a:cubicBezTo>
                  <a:pt x="5042273" y="763879"/>
                  <a:pt x="3102785" y="1407679"/>
                  <a:pt x="1025982" y="2171558"/>
                </a:cubicBezTo>
                <a:lnTo>
                  <a:pt x="0" y="2571045"/>
                </a:lnTo>
                <a:lnTo>
                  <a:pt x="7492187" y="1804944"/>
                </a:lnTo>
                <a:close/>
              </a:path>
            </a:pathLst>
          </a:custGeom>
          <a:solidFill>
            <a:schemeClr val="bg1">
              <a:lumMod val="75000"/>
            </a:schemeClr>
          </a:solidFill>
          <a:ln>
            <a:noFill/>
          </a:ln>
          <a:effectLst>
            <a:outerShdw blurRad="381000" dist="381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Isosceles Triangle 6"/>
          <p:cNvSpPr/>
          <p:nvPr userDrawn="1"/>
        </p:nvSpPr>
        <p:spPr>
          <a:xfrm rot="11293373">
            <a:off x="-225718" y="-156329"/>
            <a:ext cx="1807823" cy="3383135"/>
          </a:xfrm>
          <a:custGeom>
            <a:avLst/>
            <a:gdLst>
              <a:gd name="connsiteX0" fmla="*/ 0 w 2373490"/>
              <a:gd name="connsiteY0" fmla="*/ 2687136 h 2687136"/>
              <a:gd name="connsiteX1" fmla="*/ 1186745 w 2373490"/>
              <a:gd name="connsiteY1" fmla="*/ 0 h 2687136"/>
              <a:gd name="connsiteX2" fmla="*/ 2373490 w 2373490"/>
              <a:gd name="connsiteY2" fmla="*/ 2687136 h 2687136"/>
              <a:gd name="connsiteX3" fmla="*/ 0 w 2373490"/>
              <a:gd name="connsiteY3" fmla="*/ 2687136 h 2687136"/>
              <a:gd name="connsiteX0-1" fmla="*/ 0 w 2373490"/>
              <a:gd name="connsiteY0-2" fmla="*/ 2948696 h 2948696"/>
              <a:gd name="connsiteX1-3" fmla="*/ 920973 w 2373490"/>
              <a:gd name="connsiteY1-4" fmla="*/ 0 h 2948696"/>
              <a:gd name="connsiteX2-5" fmla="*/ 2373490 w 2373490"/>
              <a:gd name="connsiteY2-6" fmla="*/ 2948696 h 2948696"/>
              <a:gd name="connsiteX3-7" fmla="*/ 0 w 2373490"/>
              <a:gd name="connsiteY3-8" fmla="*/ 2948696 h 2948696"/>
              <a:gd name="connsiteX0-9" fmla="*/ 0 w 1528411"/>
              <a:gd name="connsiteY0-10" fmla="*/ 2948696 h 2948696"/>
              <a:gd name="connsiteX1-11" fmla="*/ 920973 w 1528411"/>
              <a:gd name="connsiteY1-12" fmla="*/ 0 h 2948696"/>
              <a:gd name="connsiteX2-13" fmla="*/ 1528411 w 1528411"/>
              <a:gd name="connsiteY2-14" fmla="*/ 2746854 h 2948696"/>
              <a:gd name="connsiteX3-15" fmla="*/ 0 w 1528411"/>
              <a:gd name="connsiteY3-16" fmla="*/ 2948696 h 2948696"/>
              <a:gd name="connsiteX0-17" fmla="*/ 0 w 1306799"/>
              <a:gd name="connsiteY0-18" fmla="*/ 2948696 h 2948696"/>
              <a:gd name="connsiteX1-19" fmla="*/ 920973 w 1306799"/>
              <a:gd name="connsiteY1-20" fmla="*/ 0 h 2948696"/>
              <a:gd name="connsiteX2-21" fmla="*/ 1306799 w 1306799"/>
              <a:gd name="connsiteY2-22" fmla="*/ 2790877 h 2948696"/>
              <a:gd name="connsiteX3-23" fmla="*/ 0 w 1306799"/>
              <a:gd name="connsiteY3-24" fmla="*/ 2948696 h 2948696"/>
              <a:gd name="connsiteX0-25" fmla="*/ 0 w 1274528"/>
              <a:gd name="connsiteY0-26" fmla="*/ 2948696 h 2948696"/>
              <a:gd name="connsiteX1-27" fmla="*/ 920973 w 1274528"/>
              <a:gd name="connsiteY1-28" fmla="*/ 0 h 2948696"/>
              <a:gd name="connsiteX2-29" fmla="*/ 1274528 w 1274528"/>
              <a:gd name="connsiteY2-30" fmla="*/ 2567566 h 2948696"/>
              <a:gd name="connsiteX3-31" fmla="*/ 0 w 1274528"/>
              <a:gd name="connsiteY3-32" fmla="*/ 2948696 h 2948696"/>
              <a:gd name="connsiteX0-33" fmla="*/ 0 w 1269841"/>
              <a:gd name="connsiteY0-34" fmla="*/ 2948696 h 2948696"/>
              <a:gd name="connsiteX1-35" fmla="*/ 920973 w 1269841"/>
              <a:gd name="connsiteY1-36" fmla="*/ 0 h 2948696"/>
              <a:gd name="connsiteX2-37" fmla="*/ 1269841 w 1269841"/>
              <a:gd name="connsiteY2-38" fmla="*/ 2784219 h 2948696"/>
              <a:gd name="connsiteX3-39" fmla="*/ 0 w 1269841"/>
              <a:gd name="connsiteY3-40" fmla="*/ 2948696 h 2948696"/>
              <a:gd name="connsiteX0-41" fmla="*/ 0 w 1269841"/>
              <a:gd name="connsiteY0-42" fmla="*/ 2941902 h 2941902"/>
              <a:gd name="connsiteX1-43" fmla="*/ 873960 w 1269841"/>
              <a:gd name="connsiteY1-44" fmla="*/ 0 h 2941902"/>
              <a:gd name="connsiteX2-45" fmla="*/ 1269841 w 1269841"/>
              <a:gd name="connsiteY2-46" fmla="*/ 2777425 h 2941902"/>
              <a:gd name="connsiteX3-47" fmla="*/ 0 w 1269841"/>
              <a:gd name="connsiteY3-48" fmla="*/ 2941902 h 2941902"/>
              <a:gd name="connsiteX0-49" fmla="*/ 0 w 1269841"/>
              <a:gd name="connsiteY0-50" fmla="*/ 2873081 h 2873081"/>
              <a:gd name="connsiteX1-51" fmla="*/ 895903 w 1269841"/>
              <a:gd name="connsiteY1-52" fmla="*/ 0 h 2873081"/>
              <a:gd name="connsiteX2-53" fmla="*/ 1269841 w 1269841"/>
              <a:gd name="connsiteY2-54" fmla="*/ 2708604 h 2873081"/>
              <a:gd name="connsiteX3-55" fmla="*/ 0 w 1269841"/>
              <a:gd name="connsiteY3-56" fmla="*/ 2873081 h 2873081"/>
              <a:gd name="connsiteX0-57" fmla="*/ 0 w 1310768"/>
              <a:gd name="connsiteY0-58" fmla="*/ 2965950 h 2965950"/>
              <a:gd name="connsiteX1-59" fmla="*/ 936830 w 1310768"/>
              <a:gd name="connsiteY1-60" fmla="*/ 0 h 2965950"/>
              <a:gd name="connsiteX2-61" fmla="*/ 1310768 w 1310768"/>
              <a:gd name="connsiteY2-62" fmla="*/ 2708604 h 2965950"/>
              <a:gd name="connsiteX3-63" fmla="*/ 0 w 1310768"/>
              <a:gd name="connsiteY3-64" fmla="*/ 2965950 h 2965950"/>
              <a:gd name="connsiteX0-65" fmla="*/ 0 w 1319999"/>
              <a:gd name="connsiteY0-66" fmla="*/ 2965950 h 2965950"/>
              <a:gd name="connsiteX1-67" fmla="*/ 936830 w 1319999"/>
              <a:gd name="connsiteY1-68" fmla="*/ 0 h 2965950"/>
              <a:gd name="connsiteX2-69" fmla="*/ 1319999 w 1319999"/>
              <a:gd name="connsiteY2-70" fmla="*/ 2772486 h 2965950"/>
              <a:gd name="connsiteX3-71" fmla="*/ 0 w 1319999"/>
              <a:gd name="connsiteY3-72" fmla="*/ 2965950 h 2965950"/>
              <a:gd name="connsiteX0-73" fmla="*/ 0 w 1335138"/>
              <a:gd name="connsiteY0-74" fmla="*/ 2965950 h 2965950"/>
              <a:gd name="connsiteX1-75" fmla="*/ 936830 w 1335138"/>
              <a:gd name="connsiteY1-76" fmla="*/ 0 h 2965950"/>
              <a:gd name="connsiteX2-77" fmla="*/ 1335138 w 1335138"/>
              <a:gd name="connsiteY2-78" fmla="*/ 2726820 h 2965950"/>
              <a:gd name="connsiteX3-79" fmla="*/ 0 w 1335138"/>
              <a:gd name="connsiteY3-80" fmla="*/ 2965950 h 2965950"/>
              <a:gd name="connsiteX0-81" fmla="*/ 0 w 1350401"/>
              <a:gd name="connsiteY0-82" fmla="*/ 2965950 h 2965950"/>
              <a:gd name="connsiteX1-83" fmla="*/ 936830 w 1350401"/>
              <a:gd name="connsiteY1-84" fmla="*/ 0 h 2965950"/>
              <a:gd name="connsiteX2-85" fmla="*/ 1350401 w 1350401"/>
              <a:gd name="connsiteY2-86" fmla="*/ 2757223 h 2965950"/>
              <a:gd name="connsiteX3-87" fmla="*/ 0 w 1350401"/>
              <a:gd name="connsiteY3-88" fmla="*/ 2965950 h 2965950"/>
              <a:gd name="connsiteX0-89" fmla="*/ 0 w 2530956"/>
              <a:gd name="connsiteY0-90" fmla="*/ 2965950 h 2965950"/>
              <a:gd name="connsiteX1-91" fmla="*/ 936830 w 2530956"/>
              <a:gd name="connsiteY1-92" fmla="*/ 0 h 2965950"/>
              <a:gd name="connsiteX2-93" fmla="*/ 2530956 w 2530956"/>
              <a:gd name="connsiteY2-94" fmla="*/ 2706608 h 2965950"/>
              <a:gd name="connsiteX3-95" fmla="*/ 0 w 2530956"/>
              <a:gd name="connsiteY3-96" fmla="*/ 2965950 h 2965950"/>
              <a:gd name="connsiteX0-97" fmla="*/ 0 w 2255401"/>
              <a:gd name="connsiteY0-98" fmla="*/ 3046116 h 3046116"/>
              <a:gd name="connsiteX1-99" fmla="*/ 661275 w 2255401"/>
              <a:gd name="connsiteY1-100" fmla="*/ 0 h 3046116"/>
              <a:gd name="connsiteX2-101" fmla="*/ 2255401 w 2255401"/>
              <a:gd name="connsiteY2-102" fmla="*/ 2706608 h 3046116"/>
              <a:gd name="connsiteX3-103" fmla="*/ 0 w 2255401"/>
              <a:gd name="connsiteY3-104" fmla="*/ 3046116 h 3046116"/>
              <a:gd name="connsiteX0-105" fmla="*/ 569215 w 2824616"/>
              <a:gd name="connsiteY0-106" fmla="*/ 3756200 h 3756200"/>
              <a:gd name="connsiteX1-107" fmla="*/ 0 w 2824616"/>
              <a:gd name="connsiteY1-108" fmla="*/ 0 h 3756200"/>
              <a:gd name="connsiteX2-109" fmla="*/ 2824616 w 2824616"/>
              <a:gd name="connsiteY2-110" fmla="*/ 3416692 h 3756200"/>
              <a:gd name="connsiteX3-111" fmla="*/ 569215 w 2824616"/>
              <a:gd name="connsiteY3-112" fmla="*/ 3756200 h 3756200"/>
              <a:gd name="connsiteX0-113" fmla="*/ 555764 w 2824616"/>
              <a:gd name="connsiteY0-114" fmla="*/ 3746145 h 3746145"/>
              <a:gd name="connsiteX1-115" fmla="*/ 0 w 2824616"/>
              <a:gd name="connsiteY1-116" fmla="*/ 0 h 3746145"/>
              <a:gd name="connsiteX2-117" fmla="*/ 2824616 w 2824616"/>
              <a:gd name="connsiteY2-118" fmla="*/ 3416692 h 3746145"/>
              <a:gd name="connsiteX3-119" fmla="*/ 555764 w 2824616"/>
              <a:gd name="connsiteY3-120" fmla="*/ 3746145 h 3746145"/>
              <a:gd name="connsiteX0-121" fmla="*/ 4288198 w 4288198"/>
              <a:gd name="connsiteY0-122" fmla="*/ 3170775 h 3416692"/>
              <a:gd name="connsiteX1-123" fmla="*/ 0 w 4288198"/>
              <a:gd name="connsiteY1-124" fmla="*/ 0 h 3416692"/>
              <a:gd name="connsiteX2-125" fmla="*/ 2824616 w 4288198"/>
              <a:gd name="connsiteY2-126" fmla="*/ 3416692 h 3416692"/>
              <a:gd name="connsiteX3-127" fmla="*/ 4288198 w 4288198"/>
              <a:gd name="connsiteY3-128" fmla="*/ 3170775 h 3416692"/>
              <a:gd name="connsiteX0-129" fmla="*/ 4288198 w 4288198"/>
              <a:gd name="connsiteY0-130" fmla="*/ 3170775 h 3442440"/>
              <a:gd name="connsiteX1-131" fmla="*/ 0 w 4288198"/>
              <a:gd name="connsiteY1-132" fmla="*/ 0 h 3442440"/>
              <a:gd name="connsiteX2-133" fmla="*/ 2480375 w 4288198"/>
              <a:gd name="connsiteY2-134" fmla="*/ 3442440 h 3442440"/>
              <a:gd name="connsiteX3-135" fmla="*/ 4288198 w 4288198"/>
              <a:gd name="connsiteY3-136" fmla="*/ 3170775 h 3442440"/>
              <a:gd name="connsiteX0-137" fmla="*/ 1807823 w 1807823"/>
              <a:gd name="connsiteY0-138" fmla="*/ 3111470 h 3383135"/>
              <a:gd name="connsiteX1-139" fmla="*/ 1343776 w 1807823"/>
              <a:gd name="connsiteY1-140" fmla="*/ 0 h 3383135"/>
              <a:gd name="connsiteX2-141" fmla="*/ 0 w 1807823"/>
              <a:gd name="connsiteY2-142" fmla="*/ 3383135 h 3383135"/>
              <a:gd name="connsiteX3-143" fmla="*/ 1807823 w 1807823"/>
              <a:gd name="connsiteY3-144" fmla="*/ 3111470 h 3383135"/>
            </a:gdLst>
            <a:ahLst/>
            <a:cxnLst>
              <a:cxn ang="0">
                <a:pos x="connsiteX0-1" y="connsiteY0-2"/>
              </a:cxn>
              <a:cxn ang="0">
                <a:pos x="connsiteX1-3" y="connsiteY1-4"/>
              </a:cxn>
              <a:cxn ang="0">
                <a:pos x="connsiteX2-5" y="connsiteY2-6"/>
              </a:cxn>
              <a:cxn ang="0">
                <a:pos x="connsiteX3-7" y="connsiteY3-8"/>
              </a:cxn>
            </a:cxnLst>
            <a:rect l="l" t="t" r="r" b="b"/>
            <a:pathLst>
              <a:path w="1807823" h="3383135">
                <a:moveTo>
                  <a:pt x="1807823" y="3111470"/>
                </a:moveTo>
                <a:lnTo>
                  <a:pt x="1343776" y="0"/>
                </a:lnTo>
                <a:lnTo>
                  <a:pt x="0" y="3383135"/>
                </a:lnTo>
                <a:lnTo>
                  <a:pt x="1807823" y="3111470"/>
                </a:lnTo>
                <a:close/>
              </a:path>
            </a:pathLst>
          </a:custGeom>
          <a:solidFill>
            <a:srgbClr val="DCDCDC"/>
          </a:solidFill>
          <a:ln>
            <a:noFill/>
          </a:ln>
          <a:effectLst>
            <a:outerShdw blurRad="381000" dist="381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600" y="-996696"/>
            <a:ext cx="10972800" cy="995631"/>
          </a:xfrm>
          <a:prstGeom prst="rect">
            <a:avLst/>
          </a:prstGeom>
        </p:spPr>
      </p:pic>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669" y="5162437"/>
            <a:ext cx="10972800" cy="995631"/>
          </a:xfrm>
          <a:prstGeom prst="rect">
            <a:avLst/>
          </a:prstGeom>
        </p:spPr>
      </p:pic>
      <p:cxnSp>
        <p:nvCxnSpPr>
          <p:cNvPr id="23" name="Straight Connector 22"/>
          <p:cNvCxnSpPr/>
          <p:nvPr userDrawn="1"/>
        </p:nvCxnSpPr>
        <p:spPr>
          <a:xfrm flipH="1">
            <a:off x="4114800" y="1380744"/>
            <a:ext cx="4637535" cy="0"/>
          </a:xfrm>
          <a:prstGeom prst="line">
            <a:avLst/>
          </a:prstGeom>
          <a:ln w="19050">
            <a:solidFill>
              <a:srgbClr val="EB2429"/>
            </a:solidFill>
          </a:ln>
        </p:spPr>
        <p:style>
          <a:lnRef idx="1">
            <a:schemeClr val="accent1"/>
          </a:lnRef>
          <a:fillRef idx="0">
            <a:schemeClr val="accent1"/>
          </a:fillRef>
          <a:effectRef idx="0">
            <a:schemeClr val="accent1"/>
          </a:effectRef>
          <a:fontRef idx="minor">
            <a:schemeClr val="tx1"/>
          </a:fontRef>
        </p:style>
      </p:cxnSp>
      <p:sp>
        <p:nvSpPr>
          <p:cNvPr id="24" name="Text Placeholder 27"/>
          <p:cNvSpPr>
            <a:spLocks noGrp="1"/>
          </p:cNvSpPr>
          <p:nvPr>
            <p:ph type="body" sz="quarter" idx="19" hasCustomPrompt="1"/>
          </p:nvPr>
        </p:nvSpPr>
        <p:spPr>
          <a:xfrm>
            <a:off x="4343400" y="895350"/>
            <a:ext cx="4491228" cy="457200"/>
          </a:xfrm>
          <a:prstGeom prst="rect">
            <a:avLst/>
          </a:prstGeom>
        </p:spPr>
        <p:txBody>
          <a:bodyPr/>
          <a:lstStyle>
            <a:lvl1pPr marL="0" indent="0" algn="r">
              <a:buNone/>
              <a:defRPr sz="2800" b="0" spc="-150" baseline="0">
                <a:solidFill>
                  <a:srgbClr val="EB2429"/>
                </a:solidFill>
              </a:defRPr>
            </a:lvl1pPr>
          </a:lstStyle>
          <a:p>
            <a:pPr lvl="0"/>
            <a:r>
              <a:rPr lang="en-US" dirty="0"/>
              <a:t>WORKFLOW SAMPLE 01</a:t>
            </a:r>
            <a:endParaRPr lang="en-US" dirty="0"/>
          </a:p>
        </p:txBody>
      </p:sp>
      <p:sp>
        <p:nvSpPr>
          <p:cNvPr id="15" name="Picture Placeholder 3"/>
          <p:cNvSpPr>
            <a:spLocks noGrp="1"/>
          </p:cNvSpPr>
          <p:nvPr>
            <p:ph type="pic" sz="quarter" idx="20"/>
          </p:nvPr>
        </p:nvSpPr>
        <p:spPr>
          <a:xfrm>
            <a:off x="1524000" y="3257550"/>
            <a:ext cx="1250156" cy="907639"/>
          </a:xfrm>
          <a:custGeom>
            <a:avLst/>
            <a:gdLst>
              <a:gd name="connsiteX0" fmla="*/ 0 w 1250950"/>
              <a:gd name="connsiteY0" fmla="*/ 0 h 888508"/>
              <a:gd name="connsiteX1" fmla="*/ 1250950 w 1250950"/>
              <a:gd name="connsiteY1" fmla="*/ 0 h 888508"/>
              <a:gd name="connsiteX2" fmla="*/ 1250950 w 1250950"/>
              <a:gd name="connsiteY2" fmla="*/ 888508 h 888508"/>
              <a:gd name="connsiteX3" fmla="*/ 0 w 1250950"/>
              <a:gd name="connsiteY3" fmla="*/ 888508 h 888508"/>
              <a:gd name="connsiteX4" fmla="*/ 0 w 1250950"/>
              <a:gd name="connsiteY4" fmla="*/ 0 h 888508"/>
              <a:gd name="connsiteX0-1" fmla="*/ 0 w 1250950"/>
              <a:gd name="connsiteY0-2" fmla="*/ 0 h 888508"/>
              <a:gd name="connsiteX1-3" fmla="*/ 1250950 w 1250950"/>
              <a:gd name="connsiteY1-4" fmla="*/ 0 h 888508"/>
              <a:gd name="connsiteX2-5" fmla="*/ 1250950 w 1250950"/>
              <a:gd name="connsiteY2-6" fmla="*/ 888508 h 888508"/>
              <a:gd name="connsiteX3-7" fmla="*/ 0 w 1250950"/>
              <a:gd name="connsiteY3-8" fmla="*/ 821833 h 888508"/>
              <a:gd name="connsiteX4-9" fmla="*/ 0 w 1250950"/>
              <a:gd name="connsiteY4-10" fmla="*/ 0 h 888508"/>
              <a:gd name="connsiteX0-11" fmla="*/ 0 w 1250950"/>
              <a:gd name="connsiteY0-12" fmla="*/ 0 h 888508"/>
              <a:gd name="connsiteX1-13" fmla="*/ 1250950 w 1250950"/>
              <a:gd name="connsiteY1-14" fmla="*/ 0 h 888508"/>
              <a:gd name="connsiteX2-15" fmla="*/ 1250950 w 1250950"/>
              <a:gd name="connsiteY2-16" fmla="*/ 888508 h 888508"/>
              <a:gd name="connsiteX3-17" fmla="*/ 4763 w 1250950"/>
              <a:gd name="connsiteY3-18" fmla="*/ 859933 h 888508"/>
              <a:gd name="connsiteX4-19" fmla="*/ 0 w 1250950"/>
              <a:gd name="connsiteY4-20" fmla="*/ 821833 h 888508"/>
              <a:gd name="connsiteX5" fmla="*/ 0 w 1250950"/>
              <a:gd name="connsiteY5" fmla="*/ 0 h 888508"/>
              <a:gd name="connsiteX0-21" fmla="*/ 0 w 1250950"/>
              <a:gd name="connsiteY0-22" fmla="*/ 0 h 888508"/>
              <a:gd name="connsiteX1-23" fmla="*/ 1250950 w 1250950"/>
              <a:gd name="connsiteY1-24" fmla="*/ 0 h 888508"/>
              <a:gd name="connsiteX2-25" fmla="*/ 1250950 w 1250950"/>
              <a:gd name="connsiteY2-26" fmla="*/ 888508 h 888508"/>
              <a:gd name="connsiteX3-27" fmla="*/ 57151 w 1250950"/>
              <a:gd name="connsiteY3-28" fmla="*/ 869458 h 888508"/>
              <a:gd name="connsiteX4-29" fmla="*/ 0 w 1250950"/>
              <a:gd name="connsiteY4-30" fmla="*/ 821833 h 888508"/>
              <a:gd name="connsiteX5-31" fmla="*/ 0 w 1250950"/>
              <a:gd name="connsiteY5-32" fmla="*/ 0 h 888508"/>
              <a:gd name="connsiteX0-33" fmla="*/ 0 w 1250950"/>
              <a:gd name="connsiteY0-34" fmla="*/ 0 h 888508"/>
              <a:gd name="connsiteX1-35" fmla="*/ 1250950 w 1250950"/>
              <a:gd name="connsiteY1-36" fmla="*/ 0 h 888508"/>
              <a:gd name="connsiteX2-37" fmla="*/ 1250950 w 1250950"/>
              <a:gd name="connsiteY2-38" fmla="*/ 888508 h 888508"/>
              <a:gd name="connsiteX3-39" fmla="*/ 57151 w 1250950"/>
              <a:gd name="connsiteY3-40" fmla="*/ 869458 h 888508"/>
              <a:gd name="connsiteX4-41" fmla="*/ 0 w 1250950"/>
              <a:gd name="connsiteY4-42" fmla="*/ 821833 h 888508"/>
              <a:gd name="connsiteX5-43" fmla="*/ 0 w 1250950"/>
              <a:gd name="connsiteY5-44" fmla="*/ 0 h 888508"/>
              <a:gd name="connsiteX0-45" fmla="*/ 0 w 1250950"/>
              <a:gd name="connsiteY0-46" fmla="*/ 0 h 888508"/>
              <a:gd name="connsiteX1-47" fmla="*/ 1250950 w 1250950"/>
              <a:gd name="connsiteY1-48" fmla="*/ 0 h 888508"/>
              <a:gd name="connsiteX2-49" fmla="*/ 1250950 w 1250950"/>
              <a:gd name="connsiteY2-50" fmla="*/ 888508 h 888508"/>
              <a:gd name="connsiteX3-51" fmla="*/ 57151 w 1250950"/>
              <a:gd name="connsiteY3-52" fmla="*/ 869458 h 888508"/>
              <a:gd name="connsiteX4-53" fmla="*/ 0 w 1250950"/>
              <a:gd name="connsiteY4-54" fmla="*/ 821833 h 888508"/>
              <a:gd name="connsiteX5-55" fmla="*/ 0 w 1250950"/>
              <a:gd name="connsiteY5-56" fmla="*/ 0 h 888508"/>
              <a:gd name="connsiteX0-57" fmla="*/ 0 w 1260475"/>
              <a:gd name="connsiteY0-58" fmla="*/ 0 h 878983"/>
              <a:gd name="connsiteX1-59" fmla="*/ 1250950 w 1260475"/>
              <a:gd name="connsiteY1-60" fmla="*/ 0 h 878983"/>
              <a:gd name="connsiteX2-61" fmla="*/ 1260475 w 1260475"/>
              <a:gd name="connsiteY2-62" fmla="*/ 878983 h 878983"/>
              <a:gd name="connsiteX3-63" fmla="*/ 57151 w 1260475"/>
              <a:gd name="connsiteY3-64" fmla="*/ 869458 h 878983"/>
              <a:gd name="connsiteX4-65" fmla="*/ 0 w 1260475"/>
              <a:gd name="connsiteY4-66" fmla="*/ 821833 h 878983"/>
              <a:gd name="connsiteX5-67" fmla="*/ 0 w 1260475"/>
              <a:gd name="connsiteY5-68" fmla="*/ 0 h 878983"/>
              <a:gd name="connsiteX0-69" fmla="*/ 0 w 1260475"/>
              <a:gd name="connsiteY0-70" fmla="*/ 0 h 878983"/>
              <a:gd name="connsiteX1-71" fmla="*/ 1250950 w 1260475"/>
              <a:gd name="connsiteY1-72" fmla="*/ 0 h 878983"/>
              <a:gd name="connsiteX2-73" fmla="*/ 1260475 w 1260475"/>
              <a:gd name="connsiteY2-74" fmla="*/ 878983 h 878983"/>
              <a:gd name="connsiteX3-75" fmla="*/ 54531 w 1260475"/>
              <a:gd name="connsiteY3-76" fmla="*/ 874698 h 878983"/>
              <a:gd name="connsiteX4-77" fmla="*/ 0 w 1260475"/>
              <a:gd name="connsiteY4-78" fmla="*/ 821833 h 878983"/>
              <a:gd name="connsiteX5-79" fmla="*/ 0 w 1260475"/>
              <a:gd name="connsiteY5-80" fmla="*/ 0 h 878983"/>
              <a:gd name="connsiteX0-81" fmla="*/ 0 w 1260475"/>
              <a:gd name="connsiteY0-82" fmla="*/ 0 h 878983"/>
              <a:gd name="connsiteX1-83" fmla="*/ 1250950 w 1260475"/>
              <a:gd name="connsiteY1-84" fmla="*/ 0 h 878983"/>
              <a:gd name="connsiteX2-85" fmla="*/ 1260475 w 1260475"/>
              <a:gd name="connsiteY2-86" fmla="*/ 878983 h 878983"/>
              <a:gd name="connsiteX3-87" fmla="*/ 54531 w 1260475"/>
              <a:gd name="connsiteY3-88" fmla="*/ 877318 h 878983"/>
              <a:gd name="connsiteX4-89" fmla="*/ 0 w 1260475"/>
              <a:gd name="connsiteY4-90" fmla="*/ 821833 h 878983"/>
              <a:gd name="connsiteX5-91" fmla="*/ 0 w 1260475"/>
              <a:gd name="connsiteY5-92" fmla="*/ 0 h 878983"/>
              <a:gd name="connsiteX0-93" fmla="*/ 0 w 1252615"/>
              <a:gd name="connsiteY0-94" fmla="*/ 0 h 878983"/>
              <a:gd name="connsiteX1-95" fmla="*/ 1250950 w 1252615"/>
              <a:gd name="connsiteY1-96" fmla="*/ 0 h 878983"/>
              <a:gd name="connsiteX2-97" fmla="*/ 1252615 w 1252615"/>
              <a:gd name="connsiteY2-98" fmla="*/ 878983 h 878983"/>
              <a:gd name="connsiteX3-99" fmla="*/ 54531 w 1252615"/>
              <a:gd name="connsiteY3-100" fmla="*/ 877318 h 878983"/>
              <a:gd name="connsiteX4-101" fmla="*/ 0 w 1252615"/>
              <a:gd name="connsiteY4-102" fmla="*/ 821833 h 878983"/>
              <a:gd name="connsiteX5-103" fmla="*/ 0 w 1252615"/>
              <a:gd name="connsiteY5-104" fmla="*/ 0 h 878983"/>
              <a:gd name="connsiteX0-105" fmla="*/ 0 w 1250950"/>
              <a:gd name="connsiteY0-106" fmla="*/ 0 h 881603"/>
              <a:gd name="connsiteX1-107" fmla="*/ 1250950 w 1250950"/>
              <a:gd name="connsiteY1-108" fmla="*/ 0 h 881603"/>
              <a:gd name="connsiteX2-109" fmla="*/ 1249995 w 1250950"/>
              <a:gd name="connsiteY2-110" fmla="*/ 881603 h 881603"/>
              <a:gd name="connsiteX3-111" fmla="*/ 54531 w 1250950"/>
              <a:gd name="connsiteY3-112" fmla="*/ 877318 h 881603"/>
              <a:gd name="connsiteX4-113" fmla="*/ 0 w 1250950"/>
              <a:gd name="connsiteY4-114" fmla="*/ 821833 h 881603"/>
              <a:gd name="connsiteX5-115" fmla="*/ 0 w 1250950"/>
              <a:gd name="connsiteY5-116" fmla="*/ 0 h 881603"/>
              <a:gd name="connsiteX0-117" fmla="*/ 0 w 1250950"/>
              <a:gd name="connsiteY0-118" fmla="*/ 0 h 877318"/>
              <a:gd name="connsiteX1-119" fmla="*/ 1250950 w 1250950"/>
              <a:gd name="connsiteY1-120" fmla="*/ 0 h 877318"/>
              <a:gd name="connsiteX2-121" fmla="*/ 1249995 w 1250950"/>
              <a:gd name="connsiteY2-122" fmla="*/ 876840 h 877318"/>
              <a:gd name="connsiteX3-123" fmla="*/ 54531 w 1250950"/>
              <a:gd name="connsiteY3-124" fmla="*/ 877318 h 877318"/>
              <a:gd name="connsiteX4-125" fmla="*/ 0 w 1250950"/>
              <a:gd name="connsiteY4-126" fmla="*/ 821833 h 877318"/>
              <a:gd name="connsiteX5-127" fmla="*/ 0 w 1250950"/>
              <a:gd name="connsiteY5-128" fmla="*/ 0 h 877318"/>
              <a:gd name="connsiteX0-129" fmla="*/ 0 w 1250950"/>
              <a:gd name="connsiteY0-130" fmla="*/ 0 h 877318"/>
              <a:gd name="connsiteX1-131" fmla="*/ 1250950 w 1250950"/>
              <a:gd name="connsiteY1-132" fmla="*/ 0 h 877318"/>
              <a:gd name="connsiteX2-133" fmla="*/ 1204751 w 1250950"/>
              <a:gd name="connsiteY2-134" fmla="*/ 876840 h 877318"/>
              <a:gd name="connsiteX3-135" fmla="*/ 54531 w 1250950"/>
              <a:gd name="connsiteY3-136" fmla="*/ 877318 h 877318"/>
              <a:gd name="connsiteX4-137" fmla="*/ 0 w 1250950"/>
              <a:gd name="connsiteY4-138" fmla="*/ 821833 h 877318"/>
              <a:gd name="connsiteX5-139" fmla="*/ 0 w 1250950"/>
              <a:gd name="connsiteY5-140" fmla="*/ 0 h 877318"/>
              <a:gd name="connsiteX0-141" fmla="*/ 0 w 1340919"/>
              <a:gd name="connsiteY0-142" fmla="*/ 0 h 900625"/>
              <a:gd name="connsiteX1-143" fmla="*/ 1250950 w 1340919"/>
              <a:gd name="connsiteY1-144" fmla="*/ 0 h 900625"/>
              <a:gd name="connsiteX2-145" fmla="*/ 1247775 w 1340919"/>
              <a:gd name="connsiteY2-146" fmla="*/ 819453 h 900625"/>
              <a:gd name="connsiteX3-147" fmla="*/ 1204751 w 1340919"/>
              <a:gd name="connsiteY3-148" fmla="*/ 876840 h 900625"/>
              <a:gd name="connsiteX4-149" fmla="*/ 54531 w 1340919"/>
              <a:gd name="connsiteY4-150" fmla="*/ 877318 h 900625"/>
              <a:gd name="connsiteX5-151" fmla="*/ 0 w 1340919"/>
              <a:gd name="connsiteY5-152" fmla="*/ 821833 h 900625"/>
              <a:gd name="connsiteX6" fmla="*/ 0 w 1340919"/>
              <a:gd name="connsiteY6" fmla="*/ 0 h 900625"/>
              <a:gd name="connsiteX0-153" fmla="*/ 0 w 1340919"/>
              <a:gd name="connsiteY0-154" fmla="*/ 0 h 877318"/>
              <a:gd name="connsiteX1-155" fmla="*/ 1250950 w 1340919"/>
              <a:gd name="connsiteY1-156" fmla="*/ 0 h 877318"/>
              <a:gd name="connsiteX2-157" fmla="*/ 1247775 w 1340919"/>
              <a:gd name="connsiteY2-158" fmla="*/ 819453 h 877318"/>
              <a:gd name="connsiteX3-159" fmla="*/ 1204751 w 1340919"/>
              <a:gd name="connsiteY3-160" fmla="*/ 876840 h 877318"/>
              <a:gd name="connsiteX4-161" fmla="*/ 54531 w 1340919"/>
              <a:gd name="connsiteY4-162" fmla="*/ 877318 h 877318"/>
              <a:gd name="connsiteX5-163" fmla="*/ 0 w 1340919"/>
              <a:gd name="connsiteY5-164" fmla="*/ 821833 h 877318"/>
              <a:gd name="connsiteX6-165" fmla="*/ 0 w 1340919"/>
              <a:gd name="connsiteY6-166" fmla="*/ 0 h 877318"/>
              <a:gd name="connsiteX0-167" fmla="*/ 0 w 1340919"/>
              <a:gd name="connsiteY0-168" fmla="*/ 0 h 878451"/>
              <a:gd name="connsiteX1-169" fmla="*/ 1250950 w 1340919"/>
              <a:gd name="connsiteY1-170" fmla="*/ 0 h 878451"/>
              <a:gd name="connsiteX2-171" fmla="*/ 1247775 w 1340919"/>
              <a:gd name="connsiteY2-172" fmla="*/ 819453 h 878451"/>
              <a:gd name="connsiteX3-173" fmla="*/ 1204751 w 1340919"/>
              <a:gd name="connsiteY3-174" fmla="*/ 876840 h 878451"/>
              <a:gd name="connsiteX4-175" fmla="*/ 54531 w 1340919"/>
              <a:gd name="connsiteY4-176" fmla="*/ 877318 h 878451"/>
              <a:gd name="connsiteX5-177" fmla="*/ 0 w 1340919"/>
              <a:gd name="connsiteY5-178" fmla="*/ 821833 h 878451"/>
              <a:gd name="connsiteX6-179" fmla="*/ 0 w 1340919"/>
              <a:gd name="connsiteY6-180" fmla="*/ 0 h 878451"/>
              <a:gd name="connsiteX0-181" fmla="*/ 0 w 1340919"/>
              <a:gd name="connsiteY0-182" fmla="*/ 0 h 877318"/>
              <a:gd name="connsiteX1-183" fmla="*/ 1250950 w 1340919"/>
              <a:gd name="connsiteY1-184" fmla="*/ 0 h 877318"/>
              <a:gd name="connsiteX2-185" fmla="*/ 1247775 w 1340919"/>
              <a:gd name="connsiteY2-186" fmla="*/ 819453 h 877318"/>
              <a:gd name="connsiteX3-187" fmla="*/ 1204751 w 1340919"/>
              <a:gd name="connsiteY3-188" fmla="*/ 876840 h 877318"/>
              <a:gd name="connsiteX4-189" fmla="*/ 54531 w 1340919"/>
              <a:gd name="connsiteY4-190" fmla="*/ 877318 h 877318"/>
              <a:gd name="connsiteX5-191" fmla="*/ 0 w 1340919"/>
              <a:gd name="connsiteY5-192" fmla="*/ 821833 h 877318"/>
              <a:gd name="connsiteX6-193" fmla="*/ 0 w 1340919"/>
              <a:gd name="connsiteY6-194" fmla="*/ 0 h 877318"/>
              <a:gd name="connsiteX0-195" fmla="*/ 0 w 1340919"/>
              <a:gd name="connsiteY0-196" fmla="*/ 0 h 877318"/>
              <a:gd name="connsiteX1-197" fmla="*/ 1250950 w 1340919"/>
              <a:gd name="connsiteY1-198" fmla="*/ 0 h 877318"/>
              <a:gd name="connsiteX2-199" fmla="*/ 1247775 w 1340919"/>
              <a:gd name="connsiteY2-200" fmla="*/ 819453 h 877318"/>
              <a:gd name="connsiteX3-201" fmla="*/ 1204751 w 1340919"/>
              <a:gd name="connsiteY3-202" fmla="*/ 876840 h 877318"/>
              <a:gd name="connsiteX4-203" fmla="*/ 54531 w 1340919"/>
              <a:gd name="connsiteY4-204" fmla="*/ 877318 h 877318"/>
              <a:gd name="connsiteX5-205" fmla="*/ 0 w 1340919"/>
              <a:gd name="connsiteY5-206" fmla="*/ 821833 h 877318"/>
              <a:gd name="connsiteX6-207" fmla="*/ 0 w 1340919"/>
              <a:gd name="connsiteY6-208" fmla="*/ 0 h 877318"/>
              <a:gd name="connsiteX0-209" fmla="*/ 0 w 1252409"/>
              <a:gd name="connsiteY0-210" fmla="*/ 0 h 877318"/>
              <a:gd name="connsiteX1-211" fmla="*/ 1250950 w 1252409"/>
              <a:gd name="connsiteY1-212" fmla="*/ 0 h 877318"/>
              <a:gd name="connsiteX2-213" fmla="*/ 1247775 w 1252409"/>
              <a:gd name="connsiteY2-214" fmla="*/ 819453 h 877318"/>
              <a:gd name="connsiteX3-215" fmla="*/ 1204751 w 1252409"/>
              <a:gd name="connsiteY3-216" fmla="*/ 876840 h 877318"/>
              <a:gd name="connsiteX4-217" fmla="*/ 54531 w 1252409"/>
              <a:gd name="connsiteY4-218" fmla="*/ 877318 h 877318"/>
              <a:gd name="connsiteX5-219" fmla="*/ 0 w 1252409"/>
              <a:gd name="connsiteY5-220" fmla="*/ 821833 h 877318"/>
              <a:gd name="connsiteX6-221" fmla="*/ 0 w 1252409"/>
              <a:gd name="connsiteY6-222" fmla="*/ 0 h 877318"/>
              <a:gd name="connsiteX0-223" fmla="*/ 0 w 1250950"/>
              <a:gd name="connsiteY0-224" fmla="*/ 0 h 877318"/>
              <a:gd name="connsiteX1-225" fmla="*/ 1250950 w 1250950"/>
              <a:gd name="connsiteY1-226" fmla="*/ 0 h 877318"/>
              <a:gd name="connsiteX2-227" fmla="*/ 1247775 w 1250950"/>
              <a:gd name="connsiteY2-228" fmla="*/ 819453 h 877318"/>
              <a:gd name="connsiteX3-229" fmla="*/ 1204751 w 1250950"/>
              <a:gd name="connsiteY3-230" fmla="*/ 876840 h 877318"/>
              <a:gd name="connsiteX4-231" fmla="*/ 54531 w 1250950"/>
              <a:gd name="connsiteY4-232" fmla="*/ 877318 h 877318"/>
              <a:gd name="connsiteX5-233" fmla="*/ 0 w 1250950"/>
              <a:gd name="connsiteY5-234" fmla="*/ 821833 h 877318"/>
              <a:gd name="connsiteX6-235" fmla="*/ 0 w 1250950"/>
              <a:gd name="connsiteY6-236" fmla="*/ 0 h 877318"/>
              <a:gd name="connsiteX0-237" fmla="*/ 0 w 1251647"/>
              <a:gd name="connsiteY0-238" fmla="*/ 0 h 877318"/>
              <a:gd name="connsiteX1-239" fmla="*/ 1250950 w 1251647"/>
              <a:gd name="connsiteY1-240" fmla="*/ 0 h 877318"/>
              <a:gd name="connsiteX2-241" fmla="*/ 1247775 w 1251647"/>
              <a:gd name="connsiteY2-242" fmla="*/ 819453 h 877318"/>
              <a:gd name="connsiteX3-243" fmla="*/ 1204751 w 1251647"/>
              <a:gd name="connsiteY3-244" fmla="*/ 876840 h 877318"/>
              <a:gd name="connsiteX4-245" fmla="*/ 54531 w 1251647"/>
              <a:gd name="connsiteY4-246" fmla="*/ 877318 h 877318"/>
              <a:gd name="connsiteX5-247" fmla="*/ 0 w 1251647"/>
              <a:gd name="connsiteY5-248" fmla="*/ 821833 h 877318"/>
              <a:gd name="connsiteX6-249" fmla="*/ 0 w 1251647"/>
              <a:gd name="connsiteY6-250" fmla="*/ 0 h 877318"/>
              <a:gd name="connsiteX0-251" fmla="*/ 1324 w 1252971"/>
              <a:gd name="connsiteY0-252" fmla="*/ 0 h 877318"/>
              <a:gd name="connsiteX1-253" fmla="*/ 1252274 w 1252971"/>
              <a:gd name="connsiteY1-254" fmla="*/ 0 h 877318"/>
              <a:gd name="connsiteX2-255" fmla="*/ 1249099 w 1252971"/>
              <a:gd name="connsiteY2-256" fmla="*/ 819453 h 877318"/>
              <a:gd name="connsiteX3-257" fmla="*/ 1206075 w 1252971"/>
              <a:gd name="connsiteY3-258" fmla="*/ 876840 h 877318"/>
              <a:gd name="connsiteX4-259" fmla="*/ 55855 w 1252971"/>
              <a:gd name="connsiteY4-260" fmla="*/ 877318 h 877318"/>
              <a:gd name="connsiteX5-261" fmla="*/ 1324 w 1252971"/>
              <a:gd name="connsiteY5-262" fmla="*/ 821833 h 877318"/>
              <a:gd name="connsiteX6-263" fmla="*/ 1324 w 1252971"/>
              <a:gd name="connsiteY6-264" fmla="*/ 0 h 877318"/>
              <a:gd name="connsiteX0-265" fmla="*/ 0 w 1251647"/>
              <a:gd name="connsiteY0-266" fmla="*/ 0 h 877318"/>
              <a:gd name="connsiteX1-267" fmla="*/ 1250950 w 1251647"/>
              <a:gd name="connsiteY1-268" fmla="*/ 0 h 877318"/>
              <a:gd name="connsiteX2-269" fmla="*/ 1247775 w 1251647"/>
              <a:gd name="connsiteY2-270" fmla="*/ 819453 h 877318"/>
              <a:gd name="connsiteX3-271" fmla="*/ 1204751 w 1251647"/>
              <a:gd name="connsiteY3-272" fmla="*/ 876840 h 877318"/>
              <a:gd name="connsiteX4-273" fmla="*/ 54531 w 1251647"/>
              <a:gd name="connsiteY4-274" fmla="*/ 877318 h 877318"/>
              <a:gd name="connsiteX5-275" fmla="*/ 0 w 1251647"/>
              <a:gd name="connsiteY5-276" fmla="*/ 821833 h 877318"/>
              <a:gd name="connsiteX6-277" fmla="*/ 0 w 1251647"/>
              <a:gd name="connsiteY6-278" fmla="*/ 0 h 877318"/>
              <a:gd name="connsiteX0-279" fmla="*/ 1105 w 1252752"/>
              <a:gd name="connsiteY0-280" fmla="*/ 0 h 877318"/>
              <a:gd name="connsiteX1-281" fmla="*/ 1252055 w 1252752"/>
              <a:gd name="connsiteY1-282" fmla="*/ 0 h 877318"/>
              <a:gd name="connsiteX2-283" fmla="*/ 1248880 w 1252752"/>
              <a:gd name="connsiteY2-284" fmla="*/ 819453 h 877318"/>
              <a:gd name="connsiteX3-285" fmla="*/ 1205856 w 1252752"/>
              <a:gd name="connsiteY3-286" fmla="*/ 876840 h 877318"/>
              <a:gd name="connsiteX4-287" fmla="*/ 55636 w 1252752"/>
              <a:gd name="connsiteY4-288" fmla="*/ 877318 h 877318"/>
              <a:gd name="connsiteX5-289" fmla="*/ 1105 w 1252752"/>
              <a:gd name="connsiteY5-290" fmla="*/ 821833 h 877318"/>
              <a:gd name="connsiteX6-291" fmla="*/ 1105 w 1252752"/>
              <a:gd name="connsiteY6-292" fmla="*/ 0 h 877318"/>
              <a:gd name="connsiteX0-293" fmla="*/ 1105 w 1252752"/>
              <a:gd name="connsiteY0-294" fmla="*/ 0 h 877318"/>
              <a:gd name="connsiteX1-295" fmla="*/ 1252055 w 1252752"/>
              <a:gd name="connsiteY1-296" fmla="*/ 0 h 877318"/>
              <a:gd name="connsiteX2-297" fmla="*/ 1248880 w 1252752"/>
              <a:gd name="connsiteY2-298" fmla="*/ 819453 h 877318"/>
              <a:gd name="connsiteX3-299" fmla="*/ 1205856 w 1252752"/>
              <a:gd name="connsiteY3-300" fmla="*/ 876840 h 877318"/>
              <a:gd name="connsiteX4-301" fmla="*/ 55636 w 1252752"/>
              <a:gd name="connsiteY4-302" fmla="*/ 877318 h 877318"/>
              <a:gd name="connsiteX5-303" fmla="*/ 1105 w 1252752"/>
              <a:gd name="connsiteY5-304" fmla="*/ 821833 h 877318"/>
              <a:gd name="connsiteX6-305" fmla="*/ 1105 w 1252752"/>
              <a:gd name="connsiteY6-306" fmla="*/ 0 h 877318"/>
              <a:gd name="connsiteX0-307" fmla="*/ 1105 w 1252752"/>
              <a:gd name="connsiteY0-308" fmla="*/ 0 h 877318"/>
              <a:gd name="connsiteX1-309" fmla="*/ 1252055 w 1252752"/>
              <a:gd name="connsiteY1-310" fmla="*/ 0 h 877318"/>
              <a:gd name="connsiteX2-311" fmla="*/ 1248880 w 1252752"/>
              <a:gd name="connsiteY2-312" fmla="*/ 819453 h 877318"/>
              <a:gd name="connsiteX3-313" fmla="*/ 1205856 w 1252752"/>
              <a:gd name="connsiteY3-314" fmla="*/ 876840 h 877318"/>
              <a:gd name="connsiteX4-315" fmla="*/ 55636 w 1252752"/>
              <a:gd name="connsiteY4-316" fmla="*/ 877318 h 877318"/>
              <a:gd name="connsiteX5-317" fmla="*/ 1105 w 1252752"/>
              <a:gd name="connsiteY5-318" fmla="*/ 821833 h 877318"/>
              <a:gd name="connsiteX6-319" fmla="*/ 1105 w 1252752"/>
              <a:gd name="connsiteY6-320" fmla="*/ 0 h 877318"/>
              <a:gd name="connsiteX0-321" fmla="*/ 100 w 1251747"/>
              <a:gd name="connsiteY0-322" fmla="*/ 0 h 877318"/>
              <a:gd name="connsiteX1-323" fmla="*/ 1251050 w 1251747"/>
              <a:gd name="connsiteY1-324" fmla="*/ 0 h 877318"/>
              <a:gd name="connsiteX2-325" fmla="*/ 1247875 w 1251747"/>
              <a:gd name="connsiteY2-326" fmla="*/ 819453 h 877318"/>
              <a:gd name="connsiteX3-327" fmla="*/ 1204851 w 1251747"/>
              <a:gd name="connsiteY3-328" fmla="*/ 876840 h 877318"/>
              <a:gd name="connsiteX4-329" fmla="*/ 54631 w 1251747"/>
              <a:gd name="connsiteY4-330" fmla="*/ 877318 h 877318"/>
              <a:gd name="connsiteX5-331" fmla="*/ 100 w 1251747"/>
              <a:gd name="connsiteY5-332" fmla="*/ 821833 h 877318"/>
              <a:gd name="connsiteX6-333" fmla="*/ 100 w 1251747"/>
              <a:gd name="connsiteY6-334" fmla="*/ 0 h 877318"/>
              <a:gd name="connsiteX0-335" fmla="*/ 100 w 1251747"/>
              <a:gd name="connsiteY0-336" fmla="*/ 45244 h 877318"/>
              <a:gd name="connsiteX1-337" fmla="*/ 1251050 w 1251747"/>
              <a:gd name="connsiteY1-338" fmla="*/ 0 h 877318"/>
              <a:gd name="connsiteX2-339" fmla="*/ 1247875 w 1251747"/>
              <a:gd name="connsiteY2-340" fmla="*/ 819453 h 877318"/>
              <a:gd name="connsiteX3-341" fmla="*/ 1204851 w 1251747"/>
              <a:gd name="connsiteY3-342" fmla="*/ 876840 h 877318"/>
              <a:gd name="connsiteX4-343" fmla="*/ 54631 w 1251747"/>
              <a:gd name="connsiteY4-344" fmla="*/ 877318 h 877318"/>
              <a:gd name="connsiteX5-345" fmla="*/ 100 w 1251747"/>
              <a:gd name="connsiteY5-346" fmla="*/ 821833 h 877318"/>
              <a:gd name="connsiteX6-347" fmla="*/ 100 w 1251747"/>
              <a:gd name="connsiteY6-348" fmla="*/ 45244 h 877318"/>
              <a:gd name="connsiteX0-349" fmla="*/ 100 w 1251747"/>
              <a:gd name="connsiteY0-350" fmla="*/ 45244 h 877318"/>
              <a:gd name="connsiteX1-351" fmla="*/ 52488 w 1251747"/>
              <a:gd name="connsiteY1-352" fmla="*/ 9828 h 877318"/>
              <a:gd name="connsiteX2-353" fmla="*/ 1251050 w 1251747"/>
              <a:gd name="connsiteY2-354" fmla="*/ 0 h 877318"/>
              <a:gd name="connsiteX3-355" fmla="*/ 1247875 w 1251747"/>
              <a:gd name="connsiteY3-356" fmla="*/ 819453 h 877318"/>
              <a:gd name="connsiteX4-357" fmla="*/ 1204851 w 1251747"/>
              <a:gd name="connsiteY4-358" fmla="*/ 876840 h 877318"/>
              <a:gd name="connsiteX5-359" fmla="*/ 54631 w 1251747"/>
              <a:gd name="connsiteY5-360" fmla="*/ 877318 h 877318"/>
              <a:gd name="connsiteX6-361" fmla="*/ 100 w 1251747"/>
              <a:gd name="connsiteY6-362" fmla="*/ 821833 h 877318"/>
              <a:gd name="connsiteX7" fmla="*/ 100 w 1251747"/>
              <a:gd name="connsiteY7" fmla="*/ 45244 h 877318"/>
              <a:gd name="connsiteX0-363" fmla="*/ 100 w 1251747"/>
              <a:gd name="connsiteY0-364" fmla="*/ 45244 h 877318"/>
              <a:gd name="connsiteX1-365" fmla="*/ 52488 w 1251747"/>
              <a:gd name="connsiteY1-366" fmla="*/ 9828 h 877318"/>
              <a:gd name="connsiteX2-367" fmla="*/ 1251050 w 1251747"/>
              <a:gd name="connsiteY2-368" fmla="*/ 0 h 877318"/>
              <a:gd name="connsiteX3-369" fmla="*/ 1247875 w 1251747"/>
              <a:gd name="connsiteY3-370" fmla="*/ 819453 h 877318"/>
              <a:gd name="connsiteX4-371" fmla="*/ 1204851 w 1251747"/>
              <a:gd name="connsiteY4-372" fmla="*/ 876840 h 877318"/>
              <a:gd name="connsiteX5-373" fmla="*/ 54631 w 1251747"/>
              <a:gd name="connsiteY5-374" fmla="*/ 877318 h 877318"/>
              <a:gd name="connsiteX6-375" fmla="*/ 100 w 1251747"/>
              <a:gd name="connsiteY6-376" fmla="*/ 821833 h 877318"/>
              <a:gd name="connsiteX7-377" fmla="*/ 100 w 1251747"/>
              <a:gd name="connsiteY7-378" fmla="*/ 45244 h 877318"/>
              <a:gd name="connsiteX0-379" fmla="*/ 100 w 1251747"/>
              <a:gd name="connsiteY0-380" fmla="*/ 45244 h 877318"/>
              <a:gd name="connsiteX1-381" fmla="*/ 47726 w 1251747"/>
              <a:gd name="connsiteY1-382" fmla="*/ 2685 h 877318"/>
              <a:gd name="connsiteX2-383" fmla="*/ 1251050 w 1251747"/>
              <a:gd name="connsiteY2-384" fmla="*/ 0 h 877318"/>
              <a:gd name="connsiteX3-385" fmla="*/ 1247875 w 1251747"/>
              <a:gd name="connsiteY3-386" fmla="*/ 819453 h 877318"/>
              <a:gd name="connsiteX4-387" fmla="*/ 1204851 w 1251747"/>
              <a:gd name="connsiteY4-388" fmla="*/ 876840 h 877318"/>
              <a:gd name="connsiteX5-389" fmla="*/ 54631 w 1251747"/>
              <a:gd name="connsiteY5-390" fmla="*/ 877318 h 877318"/>
              <a:gd name="connsiteX6-391" fmla="*/ 100 w 1251747"/>
              <a:gd name="connsiteY6-392" fmla="*/ 821833 h 877318"/>
              <a:gd name="connsiteX7-393" fmla="*/ 100 w 1251747"/>
              <a:gd name="connsiteY7-394" fmla="*/ 45244 h 877318"/>
              <a:gd name="connsiteX0-395" fmla="*/ 100 w 1250139"/>
              <a:gd name="connsiteY0-396" fmla="*/ 45244 h 877318"/>
              <a:gd name="connsiteX1-397" fmla="*/ 47726 w 1250139"/>
              <a:gd name="connsiteY1-398" fmla="*/ 2685 h 877318"/>
              <a:gd name="connsiteX2-399" fmla="*/ 1198663 w 1250139"/>
              <a:gd name="connsiteY2-400" fmla="*/ 0 h 877318"/>
              <a:gd name="connsiteX3-401" fmla="*/ 1247875 w 1250139"/>
              <a:gd name="connsiteY3-402" fmla="*/ 819453 h 877318"/>
              <a:gd name="connsiteX4-403" fmla="*/ 1204851 w 1250139"/>
              <a:gd name="connsiteY4-404" fmla="*/ 876840 h 877318"/>
              <a:gd name="connsiteX5-405" fmla="*/ 54631 w 1250139"/>
              <a:gd name="connsiteY5-406" fmla="*/ 877318 h 877318"/>
              <a:gd name="connsiteX6-407" fmla="*/ 100 w 1250139"/>
              <a:gd name="connsiteY6-408" fmla="*/ 821833 h 877318"/>
              <a:gd name="connsiteX7-409" fmla="*/ 100 w 1250139"/>
              <a:gd name="connsiteY7-410" fmla="*/ 45244 h 877318"/>
              <a:gd name="connsiteX0-411" fmla="*/ 100 w 1296627"/>
              <a:gd name="connsiteY0-412" fmla="*/ 72511 h 904585"/>
              <a:gd name="connsiteX1-413" fmla="*/ 47726 w 1296627"/>
              <a:gd name="connsiteY1-414" fmla="*/ 29952 h 904585"/>
              <a:gd name="connsiteX2-415" fmla="*/ 1198663 w 1296627"/>
              <a:gd name="connsiteY2-416" fmla="*/ 27267 h 904585"/>
              <a:gd name="connsiteX3-417" fmla="*/ 1247875 w 1296627"/>
              <a:gd name="connsiteY3-418" fmla="*/ 72814 h 904585"/>
              <a:gd name="connsiteX4-419" fmla="*/ 1247875 w 1296627"/>
              <a:gd name="connsiteY4-420" fmla="*/ 846720 h 904585"/>
              <a:gd name="connsiteX5-421" fmla="*/ 1204851 w 1296627"/>
              <a:gd name="connsiteY5-422" fmla="*/ 904107 h 904585"/>
              <a:gd name="connsiteX6-423" fmla="*/ 54631 w 1296627"/>
              <a:gd name="connsiteY6-424" fmla="*/ 904585 h 904585"/>
              <a:gd name="connsiteX7-425" fmla="*/ 100 w 1296627"/>
              <a:gd name="connsiteY7-426" fmla="*/ 849100 h 904585"/>
              <a:gd name="connsiteX8" fmla="*/ 100 w 1296627"/>
              <a:gd name="connsiteY8" fmla="*/ 72511 h 904585"/>
              <a:gd name="connsiteX0-427" fmla="*/ 100 w 1293355"/>
              <a:gd name="connsiteY0-428" fmla="*/ 45244 h 877318"/>
              <a:gd name="connsiteX1-429" fmla="*/ 47726 w 1293355"/>
              <a:gd name="connsiteY1-430" fmla="*/ 2685 h 877318"/>
              <a:gd name="connsiteX2-431" fmla="*/ 1198663 w 1293355"/>
              <a:gd name="connsiteY2-432" fmla="*/ 0 h 877318"/>
              <a:gd name="connsiteX3-433" fmla="*/ 1247875 w 1293355"/>
              <a:gd name="connsiteY3-434" fmla="*/ 45547 h 877318"/>
              <a:gd name="connsiteX4-435" fmla="*/ 1247875 w 1293355"/>
              <a:gd name="connsiteY4-436" fmla="*/ 819453 h 877318"/>
              <a:gd name="connsiteX5-437" fmla="*/ 1204851 w 1293355"/>
              <a:gd name="connsiteY5-438" fmla="*/ 876840 h 877318"/>
              <a:gd name="connsiteX6-439" fmla="*/ 54631 w 1293355"/>
              <a:gd name="connsiteY6-440" fmla="*/ 877318 h 877318"/>
              <a:gd name="connsiteX7-441" fmla="*/ 100 w 1293355"/>
              <a:gd name="connsiteY7-442" fmla="*/ 821833 h 877318"/>
              <a:gd name="connsiteX8-443" fmla="*/ 100 w 1293355"/>
              <a:gd name="connsiteY8-444" fmla="*/ 45244 h 877318"/>
              <a:gd name="connsiteX0-445" fmla="*/ 100 w 1293355"/>
              <a:gd name="connsiteY0-446" fmla="*/ 45244 h 877318"/>
              <a:gd name="connsiteX1-447" fmla="*/ 47726 w 1293355"/>
              <a:gd name="connsiteY1-448" fmla="*/ 2685 h 877318"/>
              <a:gd name="connsiteX2-449" fmla="*/ 1198663 w 1293355"/>
              <a:gd name="connsiteY2-450" fmla="*/ 0 h 877318"/>
              <a:gd name="connsiteX3-451" fmla="*/ 1247875 w 1293355"/>
              <a:gd name="connsiteY3-452" fmla="*/ 45547 h 877318"/>
              <a:gd name="connsiteX4-453" fmla="*/ 1247875 w 1293355"/>
              <a:gd name="connsiteY4-454" fmla="*/ 819453 h 877318"/>
              <a:gd name="connsiteX5-455" fmla="*/ 1204851 w 1293355"/>
              <a:gd name="connsiteY5-456" fmla="*/ 876840 h 877318"/>
              <a:gd name="connsiteX6-457" fmla="*/ 54631 w 1293355"/>
              <a:gd name="connsiteY6-458" fmla="*/ 877318 h 877318"/>
              <a:gd name="connsiteX7-459" fmla="*/ 100 w 1293355"/>
              <a:gd name="connsiteY7-460" fmla="*/ 821833 h 877318"/>
              <a:gd name="connsiteX8-461" fmla="*/ 100 w 1293355"/>
              <a:gd name="connsiteY8-462" fmla="*/ 45244 h 877318"/>
              <a:gd name="connsiteX0-463" fmla="*/ 100 w 1293355"/>
              <a:gd name="connsiteY0-464" fmla="*/ 45244 h 877318"/>
              <a:gd name="connsiteX1-465" fmla="*/ 47726 w 1293355"/>
              <a:gd name="connsiteY1-466" fmla="*/ 2685 h 877318"/>
              <a:gd name="connsiteX2-467" fmla="*/ 1198663 w 1293355"/>
              <a:gd name="connsiteY2-468" fmla="*/ 0 h 877318"/>
              <a:gd name="connsiteX3-469" fmla="*/ 1247875 w 1293355"/>
              <a:gd name="connsiteY3-470" fmla="*/ 45547 h 877318"/>
              <a:gd name="connsiteX4-471" fmla="*/ 1247875 w 1293355"/>
              <a:gd name="connsiteY4-472" fmla="*/ 819453 h 877318"/>
              <a:gd name="connsiteX5-473" fmla="*/ 1204851 w 1293355"/>
              <a:gd name="connsiteY5-474" fmla="*/ 876840 h 877318"/>
              <a:gd name="connsiteX6-475" fmla="*/ 54631 w 1293355"/>
              <a:gd name="connsiteY6-476" fmla="*/ 877318 h 877318"/>
              <a:gd name="connsiteX7-477" fmla="*/ 100 w 1293355"/>
              <a:gd name="connsiteY7-478" fmla="*/ 821833 h 877318"/>
              <a:gd name="connsiteX8-479" fmla="*/ 100 w 1293355"/>
              <a:gd name="connsiteY8-480" fmla="*/ 45244 h 877318"/>
              <a:gd name="connsiteX0-481" fmla="*/ 100 w 1250139"/>
              <a:gd name="connsiteY0-482" fmla="*/ 45632 h 877706"/>
              <a:gd name="connsiteX1-483" fmla="*/ 47726 w 1250139"/>
              <a:gd name="connsiteY1-484" fmla="*/ 3073 h 877706"/>
              <a:gd name="connsiteX2-485" fmla="*/ 1198663 w 1250139"/>
              <a:gd name="connsiteY2-486" fmla="*/ 388 h 877706"/>
              <a:gd name="connsiteX3-487" fmla="*/ 1247875 w 1250139"/>
              <a:gd name="connsiteY3-488" fmla="*/ 45935 h 877706"/>
              <a:gd name="connsiteX4-489" fmla="*/ 1247875 w 1250139"/>
              <a:gd name="connsiteY4-490" fmla="*/ 819841 h 877706"/>
              <a:gd name="connsiteX5-491" fmla="*/ 1204851 w 1250139"/>
              <a:gd name="connsiteY5-492" fmla="*/ 877228 h 877706"/>
              <a:gd name="connsiteX6-493" fmla="*/ 54631 w 1250139"/>
              <a:gd name="connsiteY6-494" fmla="*/ 877706 h 877706"/>
              <a:gd name="connsiteX7-495" fmla="*/ 100 w 1250139"/>
              <a:gd name="connsiteY7-496" fmla="*/ 822221 h 877706"/>
              <a:gd name="connsiteX8-497" fmla="*/ 100 w 1250139"/>
              <a:gd name="connsiteY8-498" fmla="*/ 45632 h 877706"/>
              <a:gd name="connsiteX0-499" fmla="*/ 100 w 1250467"/>
              <a:gd name="connsiteY0-500" fmla="*/ 45700 h 877774"/>
              <a:gd name="connsiteX1-501" fmla="*/ 47726 w 1250467"/>
              <a:gd name="connsiteY1-502" fmla="*/ 3141 h 877774"/>
              <a:gd name="connsiteX2-503" fmla="*/ 1198663 w 1250467"/>
              <a:gd name="connsiteY2-504" fmla="*/ 456 h 877774"/>
              <a:gd name="connsiteX3-505" fmla="*/ 1247875 w 1250467"/>
              <a:gd name="connsiteY3-506" fmla="*/ 46003 h 877774"/>
              <a:gd name="connsiteX4-507" fmla="*/ 1247875 w 1250467"/>
              <a:gd name="connsiteY4-508" fmla="*/ 819909 h 877774"/>
              <a:gd name="connsiteX5-509" fmla="*/ 1204851 w 1250467"/>
              <a:gd name="connsiteY5-510" fmla="*/ 877296 h 877774"/>
              <a:gd name="connsiteX6-511" fmla="*/ 54631 w 1250467"/>
              <a:gd name="connsiteY6-512" fmla="*/ 877774 h 877774"/>
              <a:gd name="connsiteX7-513" fmla="*/ 100 w 1250467"/>
              <a:gd name="connsiteY7-514" fmla="*/ 822289 h 877774"/>
              <a:gd name="connsiteX8-515" fmla="*/ 100 w 1250467"/>
              <a:gd name="connsiteY8-516" fmla="*/ 45700 h 877774"/>
              <a:gd name="connsiteX0-517" fmla="*/ 100 w 1250139"/>
              <a:gd name="connsiteY0-518" fmla="*/ 45794 h 877868"/>
              <a:gd name="connsiteX1-519" fmla="*/ 47726 w 1250139"/>
              <a:gd name="connsiteY1-520" fmla="*/ 3235 h 877868"/>
              <a:gd name="connsiteX2-521" fmla="*/ 1198663 w 1250139"/>
              <a:gd name="connsiteY2-522" fmla="*/ 550 h 877868"/>
              <a:gd name="connsiteX3-523" fmla="*/ 1247875 w 1250139"/>
              <a:gd name="connsiteY3-524" fmla="*/ 46097 h 877868"/>
              <a:gd name="connsiteX4-525" fmla="*/ 1247875 w 1250139"/>
              <a:gd name="connsiteY4-526" fmla="*/ 820003 h 877868"/>
              <a:gd name="connsiteX5-527" fmla="*/ 1204851 w 1250139"/>
              <a:gd name="connsiteY5-528" fmla="*/ 877390 h 877868"/>
              <a:gd name="connsiteX6-529" fmla="*/ 54631 w 1250139"/>
              <a:gd name="connsiteY6-530" fmla="*/ 877868 h 877868"/>
              <a:gd name="connsiteX7-531" fmla="*/ 100 w 1250139"/>
              <a:gd name="connsiteY7-532" fmla="*/ 822383 h 877868"/>
              <a:gd name="connsiteX8-533" fmla="*/ 100 w 1250139"/>
              <a:gd name="connsiteY8-534" fmla="*/ 45794 h 877868"/>
              <a:gd name="connsiteX0-535" fmla="*/ 100 w 1250139"/>
              <a:gd name="connsiteY0-536" fmla="*/ 45794 h 877868"/>
              <a:gd name="connsiteX1-537" fmla="*/ 47726 w 1250139"/>
              <a:gd name="connsiteY1-538" fmla="*/ 3235 h 877868"/>
              <a:gd name="connsiteX2-539" fmla="*/ 1198663 w 1250139"/>
              <a:gd name="connsiteY2-540" fmla="*/ 550 h 877868"/>
              <a:gd name="connsiteX3-541" fmla="*/ 1247875 w 1250139"/>
              <a:gd name="connsiteY3-542" fmla="*/ 46097 h 877868"/>
              <a:gd name="connsiteX4-543" fmla="*/ 1247875 w 1250139"/>
              <a:gd name="connsiteY4-544" fmla="*/ 820003 h 877868"/>
              <a:gd name="connsiteX5-545" fmla="*/ 1204851 w 1250139"/>
              <a:gd name="connsiteY5-546" fmla="*/ 877390 h 877868"/>
              <a:gd name="connsiteX6-547" fmla="*/ 54631 w 1250139"/>
              <a:gd name="connsiteY6-548" fmla="*/ 877868 h 877868"/>
              <a:gd name="connsiteX7-549" fmla="*/ 100 w 1250139"/>
              <a:gd name="connsiteY7-550" fmla="*/ 822383 h 877868"/>
              <a:gd name="connsiteX8-551" fmla="*/ 100 w 1250139"/>
              <a:gd name="connsiteY8-552" fmla="*/ 45794 h 877868"/>
              <a:gd name="connsiteX0-553" fmla="*/ 100 w 1250139"/>
              <a:gd name="connsiteY0-554" fmla="*/ 45794 h 877868"/>
              <a:gd name="connsiteX1-555" fmla="*/ 47726 w 1250139"/>
              <a:gd name="connsiteY1-556" fmla="*/ 3235 h 877868"/>
              <a:gd name="connsiteX2-557" fmla="*/ 1198663 w 1250139"/>
              <a:gd name="connsiteY2-558" fmla="*/ 550 h 877868"/>
              <a:gd name="connsiteX3-559" fmla="*/ 1247875 w 1250139"/>
              <a:gd name="connsiteY3-560" fmla="*/ 46097 h 877868"/>
              <a:gd name="connsiteX4-561" fmla="*/ 1247875 w 1250139"/>
              <a:gd name="connsiteY4-562" fmla="*/ 820003 h 877868"/>
              <a:gd name="connsiteX5-563" fmla="*/ 1204851 w 1250139"/>
              <a:gd name="connsiteY5-564" fmla="*/ 877390 h 877868"/>
              <a:gd name="connsiteX6-565" fmla="*/ 54631 w 1250139"/>
              <a:gd name="connsiteY6-566" fmla="*/ 877868 h 877868"/>
              <a:gd name="connsiteX7-567" fmla="*/ 100 w 1250139"/>
              <a:gd name="connsiteY7-568" fmla="*/ 822383 h 877868"/>
              <a:gd name="connsiteX8-569" fmla="*/ 100 w 1250139"/>
              <a:gd name="connsiteY8-570" fmla="*/ 45794 h 877868"/>
              <a:gd name="connsiteX0-571" fmla="*/ 100 w 1250139"/>
              <a:gd name="connsiteY0-572" fmla="*/ 45856 h 877930"/>
              <a:gd name="connsiteX1-573" fmla="*/ 47726 w 1250139"/>
              <a:gd name="connsiteY1-574" fmla="*/ 3297 h 877930"/>
              <a:gd name="connsiteX2-575" fmla="*/ 1198663 w 1250139"/>
              <a:gd name="connsiteY2-576" fmla="*/ 612 h 877930"/>
              <a:gd name="connsiteX3-577" fmla="*/ 1247875 w 1250139"/>
              <a:gd name="connsiteY3-578" fmla="*/ 46159 h 877930"/>
              <a:gd name="connsiteX4-579" fmla="*/ 1247875 w 1250139"/>
              <a:gd name="connsiteY4-580" fmla="*/ 820065 h 877930"/>
              <a:gd name="connsiteX5-581" fmla="*/ 1204851 w 1250139"/>
              <a:gd name="connsiteY5-582" fmla="*/ 877452 h 877930"/>
              <a:gd name="connsiteX6-583" fmla="*/ 54631 w 1250139"/>
              <a:gd name="connsiteY6-584" fmla="*/ 877930 h 877930"/>
              <a:gd name="connsiteX7-585" fmla="*/ 100 w 1250139"/>
              <a:gd name="connsiteY7-586" fmla="*/ 822445 h 877930"/>
              <a:gd name="connsiteX8-587" fmla="*/ 100 w 1250139"/>
              <a:gd name="connsiteY8-588" fmla="*/ 45856 h 877930"/>
              <a:gd name="connsiteX0-589" fmla="*/ 100 w 1250139"/>
              <a:gd name="connsiteY0-590" fmla="*/ 45856 h 877930"/>
              <a:gd name="connsiteX1-591" fmla="*/ 47726 w 1250139"/>
              <a:gd name="connsiteY1-592" fmla="*/ 3297 h 877930"/>
              <a:gd name="connsiteX2-593" fmla="*/ 1198663 w 1250139"/>
              <a:gd name="connsiteY2-594" fmla="*/ 612 h 877930"/>
              <a:gd name="connsiteX3-595" fmla="*/ 1247875 w 1250139"/>
              <a:gd name="connsiteY3-596" fmla="*/ 46159 h 877930"/>
              <a:gd name="connsiteX4-597" fmla="*/ 1247875 w 1250139"/>
              <a:gd name="connsiteY4-598" fmla="*/ 820065 h 877930"/>
              <a:gd name="connsiteX5-599" fmla="*/ 1204851 w 1250139"/>
              <a:gd name="connsiteY5-600" fmla="*/ 877452 h 877930"/>
              <a:gd name="connsiteX6-601" fmla="*/ 54631 w 1250139"/>
              <a:gd name="connsiteY6-602" fmla="*/ 877930 h 877930"/>
              <a:gd name="connsiteX7-603" fmla="*/ 100 w 1250139"/>
              <a:gd name="connsiteY7-604" fmla="*/ 822445 h 877930"/>
              <a:gd name="connsiteX8-605" fmla="*/ 100 w 1250139"/>
              <a:gd name="connsiteY8-606" fmla="*/ 45856 h 877930"/>
              <a:gd name="connsiteX0-607" fmla="*/ 100 w 1250139"/>
              <a:gd name="connsiteY0-608" fmla="*/ 45244 h 877318"/>
              <a:gd name="connsiteX1-609" fmla="*/ 47726 w 1250139"/>
              <a:gd name="connsiteY1-610" fmla="*/ 2685 h 877318"/>
              <a:gd name="connsiteX2-611" fmla="*/ 1198663 w 1250139"/>
              <a:gd name="connsiteY2-612" fmla="*/ 0 h 877318"/>
              <a:gd name="connsiteX3-613" fmla="*/ 1247875 w 1250139"/>
              <a:gd name="connsiteY3-614" fmla="*/ 45547 h 877318"/>
              <a:gd name="connsiteX4-615" fmla="*/ 1247875 w 1250139"/>
              <a:gd name="connsiteY4-616" fmla="*/ 819453 h 877318"/>
              <a:gd name="connsiteX5-617" fmla="*/ 1204851 w 1250139"/>
              <a:gd name="connsiteY5-618" fmla="*/ 876840 h 877318"/>
              <a:gd name="connsiteX6-619" fmla="*/ 54631 w 1250139"/>
              <a:gd name="connsiteY6-620" fmla="*/ 877318 h 877318"/>
              <a:gd name="connsiteX7-621" fmla="*/ 100 w 1250139"/>
              <a:gd name="connsiteY7-622" fmla="*/ 821833 h 877318"/>
              <a:gd name="connsiteX8-623" fmla="*/ 100 w 1250139"/>
              <a:gd name="connsiteY8-624" fmla="*/ 45244 h 877318"/>
              <a:gd name="connsiteX0-625" fmla="*/ 100 w 1250256"/>
              <a:gd name="connsiteY0-626" fmla="*/ 45244 h 877318"/>
              <a:gd name="connsiteX1-627" fmla="*/ 47726 w 1250256"/>
              <a:gd name="connsiteY1-628" fmla="*/ 2685 h 877318"/>
              <a:gd name="connsiteX2-629" fmla="*/ 1198663 w 1250256"/>
              <a:gd name="connsiteY2-630" fmla="*/ 0 h 877318"/>
              <a:gd name="connsiteX3-631" fmla="*/ 1250256 w 1250256"/>
              <a:gd name="connsiteY3-632" fmla="*/ 64597 h 877318"/>
              <a:gd name="connsiteX4-633" fmla="*/ 1247875 w 1250256"/>
              <a:gd name="connsiteY4-634" fmla="*/ 819453 h 877318"/>
              <a:gd name="connsiteX5-635" fmla="*/ 1204851 w 1250256"/>
              <a:gd name="connsiteY5-636" fmla="*/ 876840 h 877318"/>
              <a:gd name="connsiteX6-637" fmla="*/ 54631 w 1250256"/>
              <a:gd name="connsiteY6-638" fmla="*/ 877318 h 877318"/>
              <a:gd name="connsiteX7-639" fmla="*/ 100 w 1250256"/>
              <a:gd name="connsiteY7-640" fmla="*/ 821833 h 877318"/>
              <a:gd name="connsiteX8-641" fmla="*/ 100 w 1250256"/>
              <a:gd name="connsiteY8-642" fmla="*/ 45244 h 877318"/>
              <a:gd name="connsiteX0-643" fmla="*/ 100 w 1250292"/>
              <a:gd name="connsiteY0-644" fmla="*/ 45244 h 877318"/>
              <a:gd name="connsiteX1-645" fmla="*/ 47726 w 1250292"/>
              <a:gd name="connsiteY1-646" fmla="*/ 2685 h 877318"/>
              <a:gd name="connsiteX2-647" fmla="*/ 1198663 w 1250292"/>
              <a:gd name="connsiteY2-648" fmla="*/ 0 h 877318"/>
              <a:gd name="connsiteX3-649" fmla="*/ 1250256 w 1250292"/>
              <a:gd name="connsiteY3-650" fmla="*/ 64597 h 877318"/>
              <a:gd name="connsiteX4-651" fmla="*/ 1247875 w 1250292"/>
              <a:gd name="connsiteY4-652" fmla="*/ 819453 h 877318"/>
              <a:gd name="connsiteX5-653" fmla="*/ 1204851 w 1250292"/>
              <a:gd name="connsiteY5-654" fmla="*/ 876840 h 877318"/>
              <a:gd name="connsiteX6-655" fmla="*/ 54631 w 1250292"/>
              <a:gd name="connsiteY6-656" fmla="*/ 877318 h 877318"/>
              <a:gd name="connsiteX7-657" fmla="*/ 100 w 1250292"/>
              <a:gd name="connsiteY7-658" fmla="*/ 821833 h 877318"/>
              <a:gd name="connsiteX8-659" fmla="*/ 100 w 1250292"/>
              <a:gd name="connsiteY8-660" fmla="*/ 45244 h 877318"/>
              <a:gd name="connsiteX0-661" fmla="*/ 100 w 1250292"/>
              <a:gd name="connsiteY0-662" fmla="*/ 45244 h 877318"/>
              <a:gd name="connsiteX1-663" fmla="*/ 47726 w 1250292"/>
              <a:gd name="connsiteY1-664" fmla="*/ 2685 h 877318"/>
              <a:gd name="connsiteX2-665" fmla="*/ 1198663 w 1250292"/>
              <a:gd name="connsiteY2-666" fmla="*/ 0 h 877318"/>
              <a:gd name="connsiteX3-667" fmla="*/ 1250256 w 1250292"/>
              <a:gd name="connsiteY3-668" fmla="*/ 64597 h 877318"/>
              <a:gd name="connsiteX4-669" fmla="*/ 1247875 w 1250292"/>
              <a:gd name="connsiteY4-670" fmla="*/ 819453 h 877318"/>
              <a:gd name="connsiteX5-671" fmla="*/ 1204851 w 1250292"/>
              <a:gd name="connsiteY5-672" fmla="*/ 876840 h 877318"/>
              <a:gd name="connsiteX6-673" fmla="*/ 54631 w 1250292"/>
              <a:gd name="connsiteY6-674" fmla="*/ 877318 h 877318"/>
              <a:gd name="connsiteX7-675" fmla="*/ 100 w 1250292"/>
              <a:gd name="connsiteY7-676" fmla="*/ 821833 h 877318"/>
              <a:gd name="connsiteX8-677" fmla="*/ 100 w 1250292"/>
              <a:gd name="connsiteY8-678" fmla="*/ 45244 h 877318"/>
              <a:gd name="connsiteX0-679" fmla="*/ 0 w 1250192"/>
              <a:gd name="connsiteY0-680" fmla="*/ 45244 h 877318"/>
              <a:gd name="connsiteX1-681" fmla="*/ 47626 w 1250192"/>
              <a:gd name="connsiteY1-682" fmla="*/ 2685 h 877318"/>
              <a:gd name="connsiteX2-683" fmla="*/ 1198563 w 1250192"/>
              <a:gd name="connsiteY2-684" fmla="*/ 0 h 877318"/>
              <a:gd name="connsiteX3-685" fmla="*/ 1250156 w 1250192"/>
              <a:gd name="connsiteY3-686" fmla="*/ 64597 h 877318"/>
              <a:gd name="connsiteX4-687" fmla="*/ 1247775 w 1250192"/>
              <a:gd name="connsiteY4-688" fmla="*/ 819453 h 877318"/>
              <a:gd name="connsiteX5-689" fmla="*/ 1204751 w 1250192"/>
              <a:gd name="connsiteY5-690" fmla="*/ 876840 h 877318"/>
              <a:gd name="connsiteX6-691" fmla="*/ 54531 w 1250192"/>
              <a:gd name="connsiteY6-692" fmla="*/ 877318 h 877318"/>
              <a:gd name="connsiteX7-693" fmla="*/ 0 w 1250192"/>
              <a:gd name="connsiteY7-694" fmla="*/ 821833 h 877318"/>
              <a:gd name="connsiteX8-695" fmla="*/ 0 w 1250192"/>
              <a:gd name="connsiteY8-696" fmla="*/ 45244 h 877318"/>
              <a:gd name="connsiteX0-697" fmla="*/ 0 w 1250224"/>
              <a:gd name="connsiteY0-698" fmla="*/ 42863 h 874937"/>
              <a:gd name="connsiteX1-699" fmla="*/ 47626 w 1250224"/>
              <a:gd name="connsiteY1-700" fmla="*/ 304 h 874937"/>
              <a:gd name="connsiteX2-701" fmla="*/ 1215231 w 1250224"/>
              <a:gd name="connsiteY2-702" fmla="*/ 0 h 874937"/>
              <a:gd name="connsiteX3-703" fmla="*/ 1250156 w 1250224"/>
              <a:gd name="connsiteY3-704" fmla="*/ 62216 h 874937"/>
              <a:gd name="connsiteX4-705" fmla="*/ 1247775 w 1250224"/>
              <a:gd name="connsiteY4-706" fmla="*/ 817072 h 874937"/>
              <a:gd name="connsiteX5-707" fmla="*/ 1204751 w 1250224"/>
              <a:gd name="connsiteY5-708" fmla="*/ 874459 h 874937"/>
              <a:gd name="connsiteX6-709" fmla="*/ 54531 w 1250224"/>
              <a:gd name="connsiteY6-710" fmla="*/ 874937 h 874937"/>
              <a:gd name="connsiteX7-711" fmla="*/ 0 w 1250224"/>
              <a:gd name="connsiteY7-712" fmla="*/ 819452 h 874937"/>
              <a:gd name="connsiteX8-713" fmla="*/ 0 w 1250224"/>
              <a:gd name="connsiteY8-714" fmla="*/ 42863 h 874937"/>
              <a:gd name="connsiteX0-715" fmla="*/ 0 w 1250224"/>
              <a:gd name="connsiteY0-716" fmla="*/ 42863 h 874937"/>
              <a:gd name="connsiteX1-717" fmla="*/ 47626 w 1250224"/>
              <a:gd name="connsiteY1-718" fmla="*/ 304 h 874937"/>
              <a:gd name="connsiteX2-719" fmla="*/ 1215231 w 1250224"/>
              <a:gd name="connsiteY2-720" fmla="*/ 0 h 874937"/>
              <a:gd name="connsiteX3-721" fmla="*/ 1250156 w 1250224"/>
              <a:gd name="connsiteY3-722" fmla="*/ 62216 h 874937"/>
              <a:gd name="connsiteX4-723" fmla="*/ 1247775 w 1250224"/>
              <a:gd name="connsiteY4-724" fmla="*/ 817072 h 874937"/>
              <a:gd name="connsiteX5-725" fmla="*/ 1204751 w 1250224"/>
              <a:gd name="connsiteY5-726" fmla="*/ 874459 h 874937"/>
              <a:gd name="connsiteX6-727" fmla="*/ 54531 w 1250224"/>
              <a:gd name="connsiteY6-728" fmla="*/ 874937 h 874937"/>
              <a:gd name="connsiteX7-729" fmla="*/ 0 w 1250224"/>
              <a:gd name="connsiteY7-730" fmla="*/ 819452 h 874937"/>
              <a:gd name="connsiteX8-731" fmla="*/ 0 w 1250224"/>
              <a:gd name="connsiteY8-732" fmla="*/ 42863 h 874937"/>
              <a:gd name="connsiteX0-733" fmla="*/ 0 w 1250224"/>
              <a:gd name="connsiteY0-734" fmla="*/ 128018 h 874937"/>
              <a:gd name="connsiteX1-735" fmla="*/ 47626 w 1250224"/>
              <a:gd name="connsiteY1-736" fmla="*/ 304 h 874937"/>
              <a:gd name="connsiteX2-737" fmla="*/ 1215231 w 1250224"/>
              <a:gd name="connsiteY2-738" fmla="*/ 0 h 874937"/>
              <a:gd name="connsiteX3-739" fmla="*/ 1250156 w 1250224"/>
              <a:gd name="connsiteY3-740" fmla="*/ 62216 h 874937"/>
              <a:gd name="connsiteX4-741" fmla="*/ 1247775 w 1250224"/>
              <a:gd name="connsiteY4-742" fmla="*/ 817072 h 874937"/>
              <a:gd name="connsiteX5-743" fmla="*/ 1204751 w 1250224"/>
              <a:gd name="connsiteY5-744" fmla="*/ 874459 h 874937"/>
              <a:gd name="connsiteX6-745" fmla="*/ 54531 w 1250224"/>
              <a:gd name="connsiteY6-746" fmla="*/ 874937 h 874937"/>
              <a:gd name="connsiteX7-747" fmla="*/ 0 w 1250224"/>
              <a:gd name="connsiteY7-748" fmla="*/ 819452 h 874937"/>
              <a:gd name="connsiteX8-749" fmla="*/ 0 w 1250224"/>
              <a:gd name="connsiteY8-750" fmla="*/ 128018 h 874937"/>
              <a:gd name="connsiteX0-751" fmla="*/ 0 w 1250224"/>
              <a:gd name="connsiteY0-752" fmla="*/ 128018 h 874937"/>
              <a:gd name="connsiteX1-753" fmla="*/ 145257 w 1250224"/>
              <a:gd name="connsiteY1-754" fmla="*/ 304 h 874937"/>
              <a:gd name="connsiteX2-755" fmla="*/ 1215231 w 1250224"/>
              <a:gd name="connsiteY2-756" fmla="*/ 0 h 874937"/>
              <a:gd name="connsiteX3-757" fmla="*/ 1250156 w 1250224"/>
              <a:gd name="connsiteY3-758" fmla="*/ 62216 h 874937"/>
              <a:gd name="connsiteX4-759" fmla="*/ 1247775 w 1250224"/>
              <a:gd name="connsiteY4-760" fmla="*/ 817072 h 874937"/>
              <a:gd name="connsiteX5-761" fmla="*/ 1204751 w 1250224"/>
              <a:gd name="connsiteY5-762" fmla="*/ 874459 h 874937"/>
              <a:gd name="connsiteX6-763" fmla="*/ 54531 w 1250224"/>
              <a:gd name="connsiteY6-764" fmla="*/ 874937 h 874937"/>
              <a:gd name="connsiteX7-765" fmla="*/ 0 w 1250224"/>
              <a:gd name="connsiteY7-766" fmla="*/ 819452 h 874937"/>
              <a:gd name="connsiteX8-767" fmla="*/ 0 w 1250224"/>
              <a:gd name="connsiteY8-768" fmla="*/ 128018 h 874937"/>
              <a:gd name="connsiteX0-769" fmla="*/ 0 w 1250224"/>
              <a:gd name="connsiteY0-770" fmla="*/ 128018 h 874937"/>
              <a:gd name="connsiteX1-771" fmla="*/ 145257 w 1250224"/>
              <a:gd name="connsiteY1-772" fmla="*/ 304 h 874937"/>
              <a:gd name="connsiteX2-773" fmla="*/ 1215231 w 1250224"/>
              <a:gd name="connsiteY2-774" fmla="*/ 0 h 874937"/>
              <a:gd name="connsiteX3-775" fmla="*/ 1250156 w 1250224"/>
              <a:gd name="connsiteY3-776" fmla="*/ 62216 h 874937"/>
              <a:gd name="connsiteX4-777" fmla="*/ 1247775 w 1250224"/>
              <a:gd name="connsiteY4-778" fmla="*/ 817072 h 874937"/>
              <a:gd name="connsiteX5-779" fmla="*/ 1204751 w 1250224"/>
              <a:gd name="connsiteY5-780" fmla="*/ 874459 h 874937"/>
              <a:gd name="connsiteX6-781" fmla="*/ 54531 w 1250224"/>
              <a:gd name="connsiteY6-782" fmla="*/ 874937 h 874937"/>
              <a:gd name="connsiteX7-783" fmla="*/ 0 w 1250224"/>
              <a:gd name="connsiteY7-784" fmla="*/ 819452 h 874937"/>
              <a:gd name="connsiteX8-785" fmla="*/ 0 w 1250224"/>
              <a:gd name="connsiteY8-786" fmla="*/ 128018 h 874937"/>
              <a:gd name="connsiteX0-787" fmla="*/ 0 w 1250224"/>
              <a:gd name="connsiteY0-788" fmla="*/ 128018 h 874937"/>
              <a:gd name="connsiteX1-789" fmla="*/ 145257 w 1250224"/>
              <a:gd name="connsiteY1-790" fmla="*/ 304 h 874937"/>
              <a:gd name="connsiteX2-791" fmla="*/ 1215231 w 1250224"/>
              <a:gd name="connsiteY2-792" fmla="*/ 0 h 874937"/>
              <a:gd name="connsiteX3-793" fmla="*/ 1250156 w 1250224"/>
              <a:gd name="connsiteY3-794" fmla="*/ 62216 h 874937"/>
              <a:gd name="connsiteX4-795" fmla="*/ 1247775 w 1250224"/>
              <a:gd name="connsiteY4-796" fmla="*/ 817072 h 874937"/>
              <a:gd name="connsiteX5-797" fmla="*/ 1204751 w 1250224"/>
              <a:gd name="connsiteY5-798" fmla="*/ 874459 h 874937"/>
              <a:gd name="connsiteX6-799" fmla="*/ 54531 w 1250224"/>
              <a:gd name="connsiteY6-800" fmla="*/ 874937 h 874937"/>
              <a:gd name="connsiteX7-801" fmla="*/ 0 w 1250224"/>
              <a:gd name="connsiteY7-802" fmla="*/ 819452 h 874937"/>
              <a:gd name="connsiteX8-803" fmla="*/ 0 w 1250224"/>
              <a:gd name="connsiteY8-804" fmla="*/ 128018 h 874937"/>
              <a:gd name="connsiteX0-805" fmla="*/ 0 w 1250166"/>
              <a:gd name="connsiteY0-806" fmla="*/ 130320 h 877239"/>
              <a:gd name="connsiteX1-807" fmla="*/ 145257 w 1250166"/>
              <a:gd name="connsiteY1-808" fmla="*/ 2606 h 877239"/>
              <a:gd name="connsiteX2-809" fmla="*/ 1112837 w 1250166"/>
              <a:gd name="connsiteY2-810" fmla="*/ 0 h 877239"/>
              <a:gd name="connsiteX3-811" fmla="*/ 1250156 w 1250166"/>
              <a:gd name="connsiteY3-812" fmla="*/ 64518 h 877239"/>
              <a:gd name="connsiteX4-813" fmla="*/ 1247775 w 1250166"/>
              <a:gd name="connsiteY4-814" fmla="*/ 819374 h 877239"/>
              <a:gd name="connsiteX5-815" fmla="*/ 1204751 w 1250166"/>
              <a:gd name="connsiteY5-816" fmla="*/ 876761 h 877239"/>
              <a:gd name="connsiteX6-817" fmla="*/ 54531 w 1250166"/>
              <a:gd name="connsiteY6-818" fmla="*/ 877239 h 877239"/>
              <a:gd name="connsiteX7-819" fmla="*/ 0 w 1250166"/>
              <a:gd name="connsiteY7-820" fmla="*/ 821754 h 877239"/>
              <a:gd name="connsiteX8-821" fmla="*/ 0 w 1250166"/>
              <a:gd name="connsiteY8-822" fmla="*/ 130320 h 877239"/>
              <a:gd name="connsiteX0-823" fmla="*/ 0 w 1250166"/>
              <a:gd name="connsiteY0-824" fmla="*/ 130320 h 877239"/>
              <a:gd name="connsiteX1-825" fmla="*/ 145257 w 1250166"/>
              <a:gd name="connsiteY1-826" fmla="*/ 2606 h 877239"/>
              <a:gd name="connsiteX2-827" fmla="*/ 1112837 w 1250166"/>
              <a:gd name="connsiteY2-828" fmla="*/ 0 h 877239"/>
              <a:gd name="connsiteX3-829" fmla="*/ 1250156 w 1250166"/>
              <a:gd name="connsiteY3-830" fmla="*/ 128960 h 877239"/>
              <a:gd name="connsiteX4-831" fmla="*/ 1247775 w 1250166"/>
              <a:gd name="connsiteY4-832" fmla="*/ 819374 h 877239"/>
              <a:gd name="connsiteX5-833" fmla="*/ 1204751 w 1250166"/>
              <a:gd name="connsiteY5-834" fmla="*/ 876761 h 877239"/>
              <a:gd name="connsiteX6-835" fmla="*/ 54531 w 1250166"/>
              <a:gd name="connsiteY6-836" fmla="*/ 877239 h 877239"/>
              <a:gd name="connsiteX7-837" fmla="*/ 0 w 1250166"/>
              <a:gd name="connsiteY7-838" fmla="*/ 821754 h 877239"/>
              <a:gd name="connsiteX8-839" fmla="*/ 0 w 1250166"/>
              <a:gd name="connsiteY8-840" fmla="*/ 130320 h 877239"/>
              <a:gd name="connsiteX0-841" fmla="*/ 0 w 1250156"/>
              <a:gd name="connsiteY0-842" fmla="*/ 130320 h 877239"/>
              <a:gd name="connsiteX1-843" fmla="*/ 145257 w 1250156"/>
              <a:gd name="connsiteY1-844" fmla="*/ 2606 h 877239"/>
              <a:gd name="connsiteX2-845" fmla="*/ 1112837 w 1250156"/>
              <a:gd name="connsiteY2-846" fmla="*/ 0 h 877239"/>
              <a:gd name="connsiteX3-847" fmla="*/ 1250156 w 1250156"/>
              <a:gd name="connsiteY3-848" fmla="*/ 128960 h 877239"/>
              <a:gd name="connsiteX4-849" fmla="*/ 1247775 w 1250156"/>
              <a:gd name="connsiteY4-850" fmla="*/ 819374 h 877239"/>
              <a:gd name="connsiteX5-851" fmla="*/ 1204751 w 1250156"/>
              <a:gd name="connsiteY5-852" fmla="*/ 876761 h 877239"/>
              <a:gd name="connsiteX6-853" fmla="*/ 54531 w 1250156"/>
              <a:gd name="connsiteY6-854" fmla="*/ 877239 h 877239"/>
              <a:gd name="connsiteX7-855" fmla="*/ 0 w 1250156"/>
              <a:gd name="connsiteY7-856" fmla="*/ 821754 h 877239"/>
              <a:gd name="connsiteX8-857" fmla="*/ 0 w 1250156"/>
              <a:gd name="connsiteY8-858" fmla="*/ 130320 h 877239"/>
              <a:gd name="connsiteX0-859" fmla="*/ 0 w 1250156"/>
              <a:gd name="connsiteY0-860" fmla="*/ 127714 h 874633"/>
              <a:gd name="connsiteX1-861" fmla="*/ 145257 w 1250156"/>
              <a:gd name="connsiteY1-862" fmla="*/ 0 h 874633"/>
              <a:gd name="connsiteX2-863" fmla="*/ 1112837 w 1250156"/>
              <a:gd name="connsiteY2-864" fmla="*/ 1997 h 874633"/>
              <a:gd name="connsiteX3-865" fmla="*/ 1250156 w 1250156"/>
              <a:gd name="connsiteY3-866" fmla="*/ 126354 h 874633"/>
              <a:gd name="connsiteX4-867" fmla="*/ 1247775 w 1250156"/>
              <a:gd name="connsiteY4-868" fmla="*/ 816768 h 874633"/>
              <a:gd name="connsiteX5-869" fmla="*/ 1204751 w 1250156"/>
              <a:gd name="connsiteY5-870" fmla="*/ 874155 h 874633"/>
              <a:gd name="connsiteX6-871" fmla="*/ 54531 w 1250156"/>
              <a:gd name="connsiteY6-872" fmla="*/ 874633 h 874633"/>
              <a:gd name="connsiteX7-873" fmla="*/ 0 w 1250156"/>
              <a:gd name="connsiteY7-874" fmla="*/ 819148 h 874633"/>
              <a:gd name="connsiteX8-875" fmla="*/ 0 w 1250156"/>
              <a:gd name="connsiteY8-876" fmla="*/ 127714 h 874633"/>
              <a:gd name="connsiteX0-877" fmla="*/ 0 w 1250156"/>
              <a:gd name="connsiteY0-878" fmla="*/ 128018 h 874937"/>
              <a:gd name="connsiteX1-879" fmla="*/ 145257 w 1250156"/>
              <a:gd name="connsiteY1-880" fmla="*/ 304 h 874937"/>
              <a:gd name="connsiteX2-881" fmla="*/ 1110456 w 1250156"/>
              <a:gd name="connsiteY2-882" fmla="*/ 0 h 874937"/>
              <a:gd name="connsiteX3-883" fmla="*/ 1250156 w 1250156"/>
              <a:gd name="connsiteY3-884" fmla="*/ 126658 h 874937"/>
              <a:gd name="connsiteX4-885" fmla="*/ 1247775 w 1250156"/>
              <a:gd name="connsiteY4-886" fmla="*/ 817072 h 874937"/>
              <a:gd name="connsiteX5-887" fmla="*/ 1204751 w 1250156"/>
              <a:gd name="connsiteY5-888" fmla="*/ 874459 h 874937"/>
              <a:gd name="connsiteX6-889" fmla="*/ 54531 w 1250156"/>
              <a:gd name="connsiteY6-890" fmla="*/ 874937 h 874937"/>
              <a:gd name="connsiteX7-891" fmla="*/ 0 w 1250156"/>
              <a:gd name="connsiteY7-892" fmla="*/ 819452 h 874937"/>
              <a:gd name="connsiteX8-893" fmla="*/ 0 w 1250156"/>
              <a:gd name="connsiteY8-894" fmla="*/ 128018 h 874937"/>
              <a:gd name="connsiteX0-895" fmla="*/ 0 w 1250156"/>
              <a:gd name="connsiteY0-896" fmla="*/ 128018 h 874937"/>
              <a:gd name="connsiteX1-897" fmla="*/ 145257 w 1250156"/>
              <a:gd name="connsiteY1-898" fmla="*/ 304 h 874937"/>
              <a:gd name="connsiteX2-899" fmla="*/ 1110456 w 1250156"/>
              <a:gd name="connsiteY2-900" fmla="*/ 0 h 874937"/>
              <a:gd name="connsiteX3-901" fmla="*/ 1250156 w 1250156"/>
              <a:gd name="connsiteY3-902" fmla="*/ 126658 h 874937"/>
              <a:gd name="connsiteX4-903" fmla="*/ 1247775 w 1250156"/>
              <a:gd name="connsiteY4-904" fmla="*/ 817072 h 874937"/>
              <a:gd name="connsiteX5-905" fmla="*/ 1204751 w 1250156"/>
              <a:gd name="connsiteY5-906" fmla="*/ 874459 h 874937"/>
              <a:gd name="connsiteX6-907" fmla="*/ 54531 w 1250156"/>
              <a:gd name="connsiteY6-908" fmla="*/ 874937 h 874937"/>
              <a:gd name="connsiteX7-909" fmla="*/ 0 w 1250156"/>
              <a:gd name="connsiteY7-910" fmla="*/ 819452 h 874937"/>
              <a:gd name="connsiteX8-911" fmla="*/ 0 w 1250156"/>
              <a:gd name="connsiteY8-912" fmla="*/ 128018 h 874937"/>
              <a:gd name="connsiteX0-913" fmla="*/ 0 w 1250156"/>
              <a:gd name="connsiteY0-914" fmla="*/ 128018 h 874937"/>
              <a:gd name="connsiteX1-915" fmla="*/ 145257 w 1250156"/>
              <a:gd name="connsiteY1-916" fmla="*/ 304 h 874937"/>
              <a:gd name="connsiteX2-917" fmla="*/ 1110456 w 1250156"/>
              <a:gd name="connsiteY2-918" fmla="*/ 0 h 874937"/>
              <a:gd name="connsiteX3-919" fmla="*/ 1250156 w 1250156"/>
              <a:gd name="connsiteY3-920" fmla="*/ 126658 h 874937"/>
              <a:gd name="connsiteX4-921" fmla="*/ 1247775 w 1250156"/>
              <a:gd name="connsiteY4-922" fmla="*/ 759534 h 874937"/>
              <a:gd name="connsiteX5-923" fmla="*/ 1204751 w 1250156"/>
              <a:gd name="connsiteY5-924" fmla="*/ 874459 h 874937"/>
              <a:gd name="connsiteX6-925" fmla="*/ 54531 w 1250156"/>
              <a:gd name="connsiteY6-926" fmla="*/ 874937 h 874937"/>
              <a:gd name="connsiteX7-927" fmla="*/ 0 w 1250156"/>
              <a:gd name="connsiteY7-928" fmla="*/ 819452 h 874937"/>
              <a:gd name="connsiteX8-929" fmla="*/ 0 w 1250156"/>
              <a:gd name="connsiteY8-930" fmla="*/ 128018 h 874937"/>
              <a:gd name="connsiteX0-931" fmla="*/ 0 w 1250156"/>
              <a:gd name="connsiteY0-932" fmla="*/ 128018 h 874937"/>
              <a:gd name="connsiteX1-933" fmla="*/ 145257 w 1250156"/>
              <a:gd name="connsiteY1-934" fmla="*/ 304 h 874937"/>
              <a:gd name="connsiteX2-935" fmla="*/ 1110456 w 1250156"/>
              <a:gd name="connsiteY2-936" fmla="*/ 0 h 874937"/>
              <a:gd name="connsiteX3-937" fmla="*/ 1250156 w 1250156"/>
              <a:gd name="connsiteY3-938" fmla="*/ 126658 h 874937"/>
              <a:gd name="connsiteX4-939" fmla="*/ 1247775 w 1250156"/>
              <a:gd name="connsiteY4-940" fmla="*/ 759534 h 874937"/>
              <a:gd name="connsiteX5-941" fmla="*/ 1128551 w 1250156"/>
              <a:gd name="connsiteY5-942" fmla="*/ 872156 h 874937"/>
              <a:gd name="connsiteX6-943" fmla="*/ 54531 w 1250156"/>
              <a:gd name="connsiteY6-944" fmla="*/ 874937 h 874937"/>
              <a:gd name="connsiteX7-945" fmla="*/ 0 w 1250156"/>
              <a:gd name="connsiteY7-946" fmla="*/ 819452 h 874937"/>
              <a:gd name="connsiteX8-947" fmla="*/ 0 w 1250156"/>
              <a:gd name="connsiteY8-948" fmla="*/ 128018 h 874937"/>
              <a:gd name="connsiteX0-949" fmla="*/ 0 w 1250156"/>
              <a:gd name="connsiteY0-950" fmla="*/ 128018 h 874937"/>
              <a:gd name="connsiteX1-951" fmla="*/ 145257 w 1250156"/>
              <a:gd name="connsiteY1-952" fmla="*/ 304 h 874937"/>
              <a:gd name="connsiteX2-953" fmla="*/ 1110456 w 1250156"/>
              <a:gd name="connsiteY2-954" fmla="*/ 0 h 874937"/>
              <a:gd name="connsiteX3-955" fmla="*/ 1250156 w 1250156"/>
              <a:gd name="connsiteY3-956" fmla="*/ 126658 h 874937"/>
              <a:gd name="connsiteX4-957" fmla="*/ 1247775 w 1250156"/>
              <a:gd name="connsiteY4-958" fmla="*/ 759534 h 874937"/>
              <a:gd name="connsiteX5-959" fmla="*/ 1128551 w 1250156"/>
              <a:gd name="connsiteY5-960" fmla="*/ 872156 h 874937"/>
              <a:gd name="connsiteX6-961" fmla="*/ 54531 w 1250156"/>
              <a:gd name="connsiteY6-962" fmla="*/ 874937 h 874937"/>
              <a:gd name="connsiteX7-963" fmla="*/ 0 w 1250156"/>
              <a:gd name="connsiteY7-964" fmla="*/ 819452 h 874937"/>
              <a:gd name="connsiteX8-965" fmla="*/ 0 w 1250156"/>
              <a:gd name="connsiteY8-966" fmla="*/ 128018 h 874937"/>
              <a:gd name="connsiteX0-967" fmla="*/ 0 w 1250156"/>
              <a:gd name="connsiteY0-968" fmla="*/ 128018 h 874937"/>
              <a:gd name="connsiteX1-969" fmla="*/ 145257 w 1250156"/>
              <a:gd name="connsiteY1-970" fmla="*/ 304 h 874937"/>
              <a:gd name="connsiteX2-971" fmla="*/ 1110456 w 1250156"/>
              <a:gd name="connsiteY2-972" fmla="*/ 0 h 874937"/>
              <a:gd name="connsiteX3-973" fmla="*/ 1250156 w 1250156"/>
              <a:gd name="connsiteY3-974" fmla="*/ 126658 h 874937"/>
              <a:gd name="connsiteX4-975" fmla="*/ 1247775 w 1250156"/>
              <a:gd name="connsiteY4-976" fmla="*/ 759534 h 874937"/>
              <a:gd name="connsiteX5-977" fmla="*/ 1128551 w 1250156"/>
              <a:gd name="connsiteY5-978" fmla="*/ 872156 h 874937"/>
              <a:gd name="connsiteX6-979" fmla="*/ 54531 w 1250156"/>
              <a:gd name="connsiteY6-980" fmla="*/ 874937 h 874937"/>
              <a:gd name="connsiteX7-981" fmla="*/ 0 w 1250156"/>
              <a:gd name="connsiteY7-982" fmla="*/ 819452 h 874937"/>
              <a:gd name="connsiteX8-983" fmla="*/ 0 w 1250156"/>
              <a:gd name="connsiteY8-984" fmla="*/ 128018 h 874937"/>
              <a:gd name="connsiteX0-985" fmla="*/ 0 w 1250156"/>
              <a:gd name="connsiteY0-986" fmla="*/ 128018 h 877239"/>
              <a:gd name="connsiteX1-987" fmla="*/ 145257 w 1250156"/>
              <a:gd name="connsiteY1-988" fmla="*/ 304 h 877239"/>
              <a:gd name="connsiteX2-989" fmla="*/ 1110456 w 1250156"/>
              <a:gd name="connsiteY2-990" fmla="*/ 0 h 877239"/>
              <a:gd name="connsiteX3-991" fmla="*/ 1250156 w 1250156"/>
              <a:gd name="connsiteY3-992" fmla="*/ 126658 h 877239"/>
              <a:gd name="connsiteX4-993" fmla="*/ 1247775 w 1250156"/>
              <a:gd name="connsiteY4-994" fmla="*/ 759534 h 877239"/>
              <a:gd name="connsiteX5-995" fmla="*/ 1128551 w 1250156"/>
              <a:gd name="connsiteY5-996" fmla="*/ 872156 h 877239"/>
              <a:gd name="connsiteX6-997" fmla="*/ 125969 w 1250156"/>
              <a:gd name="connsiteY6-998" fmla="*/ 877239 h 877239"/>
              <a:gd name="connsiteX7-999" fmla="*/ 0 w 1250156"/>
              <a:gd name="connsiteY7-1000" fmla="*/ 819452 h 877239"/>
              <a:gd name="connsiteX8-1001" fmla="*/ 0 w 1250156"/>
              <a:gd name="connsiteY8-1002" fmla="*/ 128018 h 877239"/>
              <a:gd name="connsiteX0-1003" fmla="*/ 0 w 1250156"/>
              <a:gd name="connsiteY0-1004" fmla="*/ 128018 h 877239"/>
              <a:gd name="connsiteX1-1005" fmla="*/ 145257 w 1250156"/>
              <a:gd name="connsiteY1-1006" fmla="*/ 304 h 877239"/>
              <a:gd name="connsiteX2-1007" fmla="*/ 1110456 w 1250156"/>
              <a:gd name="connsiteY2-1008" fmla="*/ 0 h 877239"/>
              <a:gd name="connsiteX3-1009" fmla="*/ 1250156 w 1250156"/>
              <a:gd name="connsiteY3-1010" fmla="*/ 126658 h 877239"/>
              <a:gd name="connsiteX4-1011" fmla="*/ 1247775 w 1250156"/>
              <a:gd name="connsiteY4-1012" fmla="*/ 759534 h 877239"/>
              <a:gd name="connsiteX5-1013" fmla="*/ 1128551 w 1250156"/>
              <a:gd name="connsiteY5-1014" fmla="*/ 872156 h 877239"/>
              <a:gd name="connsiteX6-1015" fmla="*/ 125969 w 1250156"/>
              <a:gd name="connsiteY6-1016" fmla="*/ 877239 h 877239"/>
              <a:gd name="connsiteX7-1017" fmla="*/ 0 w 1250156"/>
              <a:gd name="connsiteY7-1018" fmla="*/ 761914 h 877239"/>
              <a:gd name="connsiteX8-1019" fmla="*/ 0 w 1250156"/>
              <a:gd name="connsiteY8-1020" fmla="*/ 128018 h 877239"/>
              <a:gd name="connsiteX0-1021" fmla="*/ 0 w 1250156"/>
              <a:gd name="connsiteY0-1022" fmla="*/ 128018 h 877239"/>
              <a:gd name="connsiteX1-1023" fmla="*/ 145257 w 1250156"/>
              <a:gd name="connsiteY1-1024" fmla="*/ 304 h 877239"/>
              <a:gd name="connsiteX2-1025" fmla="*/ 1110456 w 1250156"/>
              <a:gd name="connsiteY2-1026" fmla="*/ 0 h 877239"/>
              <a:gd name="connsiteX3-1027" fmla="*/ 1250156 w 1250156"/>
              <a:gd name="connsiteY3-1028" fmla="*/ 126658 h 877239"/>
              <a:gd name="connsiteX4-1029" fmla="*/ 1247775 w 1250156"/>
              <a:gd name="connsiteY4-1030" fmla="*/ 759534 h 877239"/>
              <a:gd name="connsiteX5-1031" fmla="*/ 1128551 w 1250156"/>
              <a:gd name="connsiteY5-1032" fmla="*/ 872156 h 877239"/>
              <a:gd name="connsiteX6-1033" fmla="*/ 125969 w 1250156"/>
              <a:gd name="connsiteY6-1034" fmla="*/ 877239 h 877239"/>
              <a:gd name="connsiteX7-1035" fmla="*/ 0 w 1250156"/>
              <a:gd name="connsiteY7-1036" fmla="*/ 761914 h 877239"/>
              <a:gd name="connsiteX8-1037" fmla="*/ 0 w 1250156"/>
              <a:gd name="connsiteY8-1038" fmla="*/ 128018 h 8772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165" y="connsiteY6-166"/>
              </a:cxn>
              <a:cxn ang="0">
                <a:pos x="connsiteX7-377" y="connsiteY7-378"/>
              </a:cxn>
              <a:cxn ang="0">
                <a:pos x="connsiteX8-443" y="connsiteY8-444"/>
              </a:cxn>
            </a:cxnLst>
            <a:rect l="l" t="t" r="r" b="b"/>
            <a:pathLst>
              <a:path w="1250156" h="877239">
                <a:moveTo>
                  <a:pt x="0" y="128018"/>
                </a:moveTo>
                <a:cubicBezTo>
                  <a:pt x="5557" y="90019"/>
                  <a:pt x="39689" y="11711"/>
                  <a:pt x="145257" y="304"/>
                </a:cubicBezTo>
                <a:lnTo>
                  <a:pt x="1110456" y="0"/>
                </a:lnTo>
                <a:cubicBezTo>
                  <a:pt x="1131093" y="5717"/>
                  <a:pt x="1225286" y="11605"/>
                  <a:pt x="1250156" y="126658"/>
                </a:cubicBezTo>
                <a:cubicBezTo>
                  <a:pt x="1248833" y="265616"/>
                  <a:pt x="1247008" y="621779"/>
                  <a:pt x="1247775" y="759534"/>
                </a:cubicBezTo>
                <a:cubicBezTo>
                  <a:pt x="1237694" y="807405"/>
                  <a:pt x="1210346" y="863705"/>
                  <a:pt x="1128551" y="872156"/>
                </a:cubicBezTo>
                <a:lnTo>
                  <a:pt x="125969" y="877239"/>
                </a:lnTo>
                <a:cubicBezTo>
                  <a:pt x="81598" y="875412"/>
                  <a:pt x="18177" y="828980"/>
                  <a:pt x="0" y="761914"/>
                </a:cubicBezTo>
                <a:lnTo>
                  <a:pt x="0" y="128018"/>
                </a:lnTo>
                <a:close/>
              </a:path>
            </a:pathLst>
          </a:custGeom>
          <a:solidFill>
            <a:srgbClr val="FBD5D6"/>
          </a:solidFill>
          <a:effectLst>
            <a:outerShdw blurRad="76200" dir="13500000" sy="23000" kx="1200000" algn="br" rotWithShape="0">
              <a:prstClr val="black">
                <a:alpha val="20000"/>
              </a:prstClr>
            </a:outerShdw>
          </a:effectLst>
        </p:spPr>
        <p:txBody>
          <a:bodyPr anchor="ctr"/>
          <a:lstStyle>
            <a:lvl1pPr marL="117475" indent="-117475" algn="ctr">
              <a:defRPr sz="1200"/>
            </a:lvl1pPr>
          </a:lstStyle>
          <a:p>
            <a:endParaRPr lang="en-US" dirty="0"/>
          </a:p>
        </p:txBody>
      </p:sp>
      <p:sp>
        <p:nvSpPr>
          <p:cNvPr id="16" name="Picture Placeholder 3"/>
          <p:cNvSpPr>
            <a:spLocks noGrp="1"/>
          </p:cNvSpPr>
          <p:nvPr>
            <p:ph type="pic" sz="quarter" idx="21"/>
          </p:nvPr>
        </p:nvSpPr>
        <p:spPr>
          <a:xfrm>
            <a:off x="6766560" y="1733550"/>
            <a:ext cx="1250156" cy="907639"/>
          </a:xfrm>
          <a:custGeom>
            <a:avLst/>
            <a:gdLst>
              <a:gd name="connsiteX0" fmla="*/ 0 w 1250950"/>
              <a:gd name="connsiteY0" fmla="*/ 0 h 888508"/>
              <a:gd name="connsiteX1" fmla="*/ 1250950 w 1250950"/>
              <a:gd name="connsiteY1" fmla="*/ 0 h 888508"/>
              <a:gd name="connsiteX2" fmla="*/ 1250950 w 1250950"/>
              <a:gd name="connsiteY2" fmla="*/ 888508 h 888508"/>
              <a:gd name="connsiteX3" fmla="*/ 0 w 1250950"/>
              <a:gd name="connsiteY3" fmla="*/ 888508 h 888508"/>
              <a:gd name="connsiteX4" fmla="*/ 0 w 1250950"/>
              <a:gd name="connsiteY4" fmla="*/ 0 h 888508"/>
              <a:gd name="connsiteX0-1" fmla="*/ 0 w 1250950"/>
              <a:gd name="connsiteY0-2" fmla="*/ 0 h 888508"/>
              <a:gd name="connsiteX1-3" fmla="*/ 1250950 w 1250950"/>
              <a:gd name="connsiteY1-4" fmla="*/ 0 h 888508"/>
              <a:gd name="connsiteX2-5" fmla="*/ 1250950 w 1250950"/>
              <a:gd name="connsiteY2-6" fmla="*/ 888508 h 888508"/>
              <a:gd name="connsiteX3-7" fmla="*/ 0 w 1250950"/>
              <a:gd name="connsiteY3-8" fmla="*/ 821833 h 888508"/>
              <a:gd name="connsiteX4-9" fmla="*/ 0 w 1250950"/>
              <a:gd name="connsiteY4-10" fmla="*/ 0 h 888508"/>
              <a:gd name="connsiteX0-11" fmla="*/ 0 w 1250950"/>
              <a:gd name="connsiteY0-12" fmla="*/ 0 h 888508"/>
              <a:gd name="connsiteX1-13" fmla="*/ 1250950 w 1250950"/>
              <a:gd name="connsiteY1-14" fmla="*/ 0 h 888508"/>
              <a:gd name="connsiteX2-15" fmla="*/ 1250950 w 1250950"/>
              <a:gd name="connsiteY2-16" fmla="*/ 888508 h 888508"/>
              <a:gd name="connsiteX3-17" fmla="*/ 4763 w 1250950"/>
              <a:gd name="connsiteY3-18" fmla="*/ 859933 h 888508"/>
              <a:gd name="connsiteX4-19" fmla="*/ 0 w 1250950"/>
              <a:gd name="connsiteY4-20" fmla="*/ 821833 h 888508"/>
              <a:gd name="connsiteX5" fmla="*/ 0 w 1250950"/>
              <a:gd name="connsiteY5" fmla="*/ 0 h 888508"/>
              <a:gd name="connsiteX0-21" fmla="*/ 0 w 1250950"/>
              <a:gd name="connsiteY0-22" fmla="*/ 0 h 888508"/>
              <a:gd name="connsiteX1-23" fmla="*/ 1250950 w 1250950"/>
              <a:gd name="connsiteY1-24" fmla="*/ 0 h 888508"/>
              <a:gd name="connsiteX2-25" fmla="*/ 1250950 w 1250950"/>
              <a:gd name="connsiteY2-26" fmla="*/ 888508 h 888508"/>
              <a:gd name="connsiteX3-27" fmla="*/ 57151 w 1250950"/>
              <a:gd name="connsiteY3-28" fmla="*/ 869458 h 888508"/>
              <a:gd name="connsiteX4-29" fmla="*/ 0 w 1250950"/>
              <a:gd name="connsiteY4-30" fmla="*/ 821833 h 888508"/>
              <a:gd name="connsiteX5-31" fmla="*/ 0 w 1250950"/>
              <a:gd name="connsiteY5-32" fmla="*/ 0 h 888508"/>
              <a:gd name="connsiteX0-33" fmla="*/ 0 w 1250950"/>
              <a:gd name="connsiteY0-34" fmla="*/ 0 h 888508"/>
              <a:gd name="connsiteX1-35" fmla="*/ 1250950 w 1250950"/>
              <a:gd name="connsiteY1-36" fmla="*/ 0 h 888508"/>
              <a:gd name="connsiteX2-37" fmla="*/ 1250950 w 1250950"/>
              <a:gd name="connsiteY2-38" fmla="*/ 888508 h 888508"/>
              <a:gd name="connsiteX3-39" fmla="*/ 57151 w 1250950"/>
              <a:gd name="connsiteY3-40" fmla="*/ 869458 h 888508"/>
              <a:gd name="connsiteX4-41" fmla="*/ 0 w 1250950"/>
              <a:gd name="connsiteY4-42" fmla="*/ 821833 h 888508"/>
              <a:gd name="connsiteX5-43" fmla="*/ 0 w 1250950"/>
              <a:gd name="connsiteY5-44" fmla="*/ 0 h 888508"/>
              <a:gd name="connsiteX0-45" fmla="*/ 0 w 1250950"/>
              <a:gd name="connsiteY0-46" fmla="*/ 0 h 888508"/>
              <a:gd name="connsiteX1-47" fmla="*/ 1250950 w 1250950"/>
              <a:gd name="connsiteY1-48" fmla="*/ 0 h 888508"/>
              <a:gd name="connsiteX2-49" fmla="*/ 1250950 w 1250950"/>
              <a:gd name="connsiteY2-50" fmla="*/ 888508 h 888508"/>
              <a:gd name="connsiteX3-51" fmla="*/ 57151 w 1250950"/>
              <a:gd name="connsiteY3-52" fmla="*/ 869458 h 888508"/>
              <a:gd name="connsiteX4-53" fmla="*/ 0 w 1250950"/>
              <a:gd name="connsiteY4-54" fmla="*/ 821833 h 888508"/>
              <a:gd name="connsiteX5-55" fmla="*/ 0 w 1250950"/>
              <a:gd name="connsiteY5-56" fmla="*/ 0 h 888508"/>
              <a:gd name="connsiteX0-57" fmla="*/ 0 w 1260475"/>
              <a:gd name="connsiteY0-58" fmla="*/ 0 h 878983"/>
              <a:gd name="connsiteX1-59" fmla="*/ 1250950 w 1260475"/>
              <a:gd name="connsiteY1-60" fmla="*/ 0 h 878983"/>
              <a:gd name="connsiteX2-61" fmla="*/ 1260475 w 1260475"/>
              <a:gd name="connsiteY2-62" fmla="*/ 878983 h 878983"/>
              <a:gd name="connsiteX3-63" fmla="*/ 57151 w 1260475"/>
              <a:gd name="connsiteY3-64" fmla="*/ 869458 h 878983"/>
              <a:gd name="connsiteX4-65" fmla="*/ 0 w 1260475"/>
              <a:gd name="connsiteY4-66" fmla="*/ 821833 h 878983"/>
              <a:gd name="connsiteX5-67" fmla="*/ 0 w 1260475"/>
              <a:gd name="connsiteY5-68" fmla="*/ 0 h 878983"/>
              <a:gd name="connsiteX0-69" fmla="*/ 0 w 1260475"/>
              <a:gd name="connsiteY0-70" fmla="*/ 0 h 878983"/>
              <a:gd name="connsiteX1-71" fmla="*/ 1250950 w 1260475"/>
              <a:gd name="connsiteY1-72" fmla="*/ 0 h 878983"/>
              <a:gd name="connsiteX2-73" fmla="*/ 1260475 w 1260475"/>
              <a:gd name="connsiteY2-74" fmla="*/ 878983 h 878983"/>
              <a:gd name="connsiteX3-75" fmla="*/ 54531 w 1260475"/>
              <a:gd name="connsiteY3-76" fmla="*/ 874698 h 878983"/>
              <a:gd name="connsiteX4-77" fmla="*/ 0 w 1260475"/>
              <a:gd name="connsiteY4-78" fmla="*/ 821833 h 878983"/>
              <a:gd name="connsiteX5-79" fmla="*/ 0 w 1260475"/>
              <a:gd name="connsiteY5-80" fmla="*/ 0 h 878983"/>
              <a:gd name="connsiteX0-81" fmla="*/ 0 w 1260475"/>
              <a:gd name="connsiteY0-82" fmla="*/ 0 h 878983"/>
              <a:gd name="connsiteX1-83" fmla="*/ 1250950 w 1260475"/>
              <a:gd name="connsiteY1-84" fmla="*/ 0 h 878983"/>
              <a:gd name="connsiteX2-85" fmla="*/ 1260475 w 1260475"/>
              <a:gd name="connsiteY2-86" fmla="*/ 878983 h 878983"/>
              <a:gd name="connsiteX3-87" fmla="*/ 54531 w 1260475"/>
              <a:gd name="connsiteY3-88" fmla="*/ 877318 h 878983"/>
              <a:gd name="connsiteX4-89" fmla="*/ 0 w 1260475"/>
              <a:gd name="connsiteY4-90" fmla="*/ 821833 h 878983"/>
              <a:gd name="connsiteX5-91" fmla="*/ 0 w 1260475"/>
              <a:gd name="connsiteY5-92" fmla="*/ 0 h 878983"/>
              <a:gd name="connsiteX0-93" fmla="*/ 0 w 1252615"/>
              <a:gd name="connsiteY0-94" fmla="*/ 0 h 878983"/>
              <a:gd name="connsiteX1-95" fmla="*/ 1250950 w 1252615"/>
              <a:gd name="connsiteY1-96" fmla="*/ 0 h 878983"/>
              <a:gd name="connsiteX2-97" fmla="*/ 1252615 w 1252615"/>
              <a:gd name="connsiteY2-98" fmla="*/ 878983 h 878983"/>
              <a:gd name="connsiteX3-99" fmla="*/ 54531 w 1252615"/>
              <a:gd name="connsiteY3-100" fmla="*/ 877318 h 878983"/>
              <a:gd name="connsiteX4-101" fmla="*/ 0 w 1252615"/>
              <a:gd name="connsiteY4-102" fmla="*/ 821833 h 878983"/>
              <a:gd name="connsiteX5-103" fmla="*/ 0 w 1252615"/>
              <a:gd name="connsiteY5-104" fmla="*/ 0 h 878983"/>
              <a:gd name="connsiteX0-105" fmla="*/ 0 w 1250950"/>
              <a:gd name="connsiteY0-106" fmla="*/ 0 h 881603"/>
              <a:gd name="connsiteX1-107" fmla="*/ 1250950 w 1250950"/>
              <a:gd name="connsiteY1-108" fmla="*/ 0 h 881603"/>
              <a:gd name="connsiteX2-109" fmla="*/ 1249995 w 1250950"/>
              <a:gd name="connsiteY2-110" fmla="*/ 881603 h 881603"/>
              <a:gd name="connsiteX3-111" fmla="*/ 54531 w 1250950"/>
              <a:gd name="connsiteY3-112" fmla="*/ 877318 h 881603"/>
              <a:gd name="connsiteX4-113" fmla="*/ 0 w 1250950"/>
              <a:gd name="connsiteY4-114" fmla="*/ 821833 h 881603"/>
              <a:gd name="connsiteX5-115" fmla="*/ 0 w 1250950"/>
              <a:gd name="connsiteY5-116" fmla="*/ 0 h 881603"/>
              <a:gd name="connsiteX0-117" fmla="*/ 0 w 1250950"/>
              <a:gd name="connsiteY0-118" fmla="*/ 0 h 877318"/>
              <a:gd name="connsiteX1-119" fmla="*/ 1250950 w 1250950"/>
              <a:gd name="connsiteY1-120" fmla="*/ 0 h 877318"/>
              <a:gd name="connsiteX2-121" fmla="*/ 1249995 w 1250950"/>
              <a:gd name="connsiteY2-122" fmla="*/ 876840 h 877318"/>
              <a:gd name="connsiteX3-123" fmla="*/ 54531 w 1250950"/>
              <a:gd name="connsiteY3-124" fmla="*/ 877318 h 877318"/>
              <a:gd name="connsiteX4-125" fmla="*/ 0 w 1250950"/>
              <a:gd name="connsiteY4-126" fmla="*/ 821833 h 877318"/>
              <a:gd name="connsiteX5-127" fmla="*/ 0 w 1250950"/>
              <a:gd name="connsiteY5-128" fmla="*/ 0 h 877318"/>
              <a:gd name="connsiteX0-129" fmla="*/ 0 w 1250950"/>
              <a:gd name="connsiteY0-130" fmla="*/ 0 h 877318"/>
              <a:gd name="connsiteX1-131" fmla="*/ 1250950 w 1250950"/>
              <a:gd name="connsiteY1-132" fmla="*/ 0 h 877318"/>
              <a:gd name="connsiteX2-133" fmla="*/ 1204751 w 1250950"/>
              <a:gd name="connsiteY2-134" fmla="*/ 876840 h 877318"/>
              <a:gd name="connsiteX3-135" fmla="*/ 54531 w 1250950"/>
              <a:gd name="connsiteY3-136" fmla="*/ 877318 h 877318"/>
              <a:gd name="connsiteX4-137" fmla="*/ 0 w 1250950"/>
              <a:gd name="connsiteY4-138" fmla="*/ 821833 h 877318"/>
              <a:gd name="connsiteX5-139" fmla="*/ 0 w 1250950"/>
              <a:gd name="connsiteY5-140" fmla="*/ 0 h 877318"/>
              <a:gd name="connsiteX0-141" fmla="*/ 0 w 1340919"/>
              <a:gd name="connsiteY0-142" fmla="*/ 0 h 900625"/>
              <a:gd name="connsiteX1-143" fmla="*/ 1250950 w 1340919"/>
              <a:gd name="connsiteY1-144" fmla="*/ 0 h 900625"/>
              <a:gd name="connsiteX2-145" fmla="*/ 1247775 w 1340919"/>
              <a:gd name="connsiteY2-146" fmla="*/ 819453 h 900625"/>
              <a:gd name="connsiteX3-147" fmla="*/ 1204751 w 1340919"/>
              <a:gd name="connsiteY3-148" fmla="*/ 876840 h 900625"/>
              <a:gd name="connsiteX4-149" fmla="*/ 54531 w 1340919"/>
              <a:gd name="connsiteY4-150" fmla="*/ 877318 h 900625"/>
              <a:gd name="connsiteX5-151" fmla="*/ 0 w 1340919"/>
              <a:gd name="connsiteY5-152" fmla="*/ 821833 h 900625"/>
              <a:gd name="connsiteX6" fmla="*/ 0 w 1340919"/>
              <a:gd name="connsiteY6" fmla="*/ 0 h 900625"/>
              <a:gd name="connsiteX0-153" fmla="*/ 0 w 1340919"/>
              <a:gd name="connsiteY0-154" fmla="*/ 0 h 877318"/>
              <a:gd name="connsiteX1-155" fmla="*/ 1250950 w 1340919"/>
              <a:gd name="connsiteY1-156" fmla="*/ 0 h 877318"/>
              <a:gd name="connsiteX2-157" fmla="*/ 1247775 w 1340919"/>
              <a:gd name="connsiteY2-158" fmla="*/ 819453 h 877318"/>
              <a:gd name="connsiteX3-159" fmla="*/ 1204751 w 1340919"/>
              <a:gd name="connsiteY3-160" fmla="*/ 876840 h 877318"/>
              <a:gd name="connsiteX4-161" fmla="*/ 54531 w 1340919"/>
              <a:gd name="connsiteY4-162" fmla="*/ 877318 h 877318"/>
              <a:gd name="connsiteX5-163" fmla="*/ 0 w 1340919"/>
              <a:gd name="connsiteY5-164" fmla="*/ 821833 h 877318"/>
              <a:gd name="connsiteX6-165" fmla="*/ 0 w 1340919"/>
              <a:gd name="connsiteY6-166" fmla="*/ 0 h 877318"/>
              <a:gd name="connsiteX0-167" fmla="*/ 0 w 1340919"/>
              <a:gd name="connsiteY0-168" fmla="*/ 0 h 878451"/>
              <a:gd name="connsiteX1-169" fmla="*/ 1250950 w 1340919"/>
              <a:gd name="connsiteY1-170" fmla="*/ 0 h 878451"/>
              <a:gd name="connsiteX2-171" fmla="*/ 1247775 w 1340919"/>
              <a:gd name="connsiteY2-172" fmla="*/ 819453 h 878451"/>
              <a:gd name="connsiteX3-173" fmla="*/ 1204751 w 1340919"/>
              <a:gd name="connsiteY3-174" fmla="*/ 876840 h 878451"/>
              <a:gd name="connsiteX4-175" fmla="*/ 54531 w 1340919"/>
              <a:gd name="connsiteY4-176" fmla="*/ 877318 h 878451"/>
              <a:gd name="connsiteX5-177" fmla="*/ 0 w 1340919"/>
              <a:gd name="connsiteY5-178" fmla="*/ 821833 h 878451"/>
              <a:gd name="connsiteX6-179" fmla="*/ 0 w 1340919"/>
              <a:gd name="connsiteY6-180" fmla="*/ 0 h 878451"/>
              <a:gd name="connsiteX0-181" fmla="*/ 0 w 1340919"/>
              <a:gd name="connsiteY0-182" fmla="*/ 0 h 877318"/>
              <a:gd name="connsiteX1-183" fmla="*/ 1250950 w 1340919"/>
              <a:gd name="connsiteY1-184" fmla="*/ 0 h 877318"/>
              <a:gd name="connsiteX2-185" fmla="*/ 1247775 w 1340919"/>
              <a:gd name="connsiteY2-186" fmla="*/ 819453 h 877318"/>
              <a:gd name="connsiteX3-187" fmla="*/ 1204751 w 1340919"/>
              <a:gd name="connsiteY3-188" fmla="*/ 876840 h 877318"/>
              <a:gd name="connsiteX4-189" fmla="*/ 54531 w 1340919"/>
              <a:gd name="connsiteY4-190" fmla="*/ 877318 h 877318"/>
              <a:gd name="connsiteX5-191" fmla="*/ 0 w 1340919"/>
              <a:gd name="connsiteY5-192" fmla="*/ 821833 h 877318"/>
              <a:gd name="connsiteX6-193" fmla="*/ 0 w 1340919"/>
              <a:gd name="connsiteY6-194" fmla="*/ 0 h 877318"/>
              <a:gd name="connsiteX0-195" fmla="*/ 0 w 1340919"/>
              <a:gd name="connsiteY0-196" fmla="*/ 0 h 877318"/>
              <a:gd name="connsiteX1-197" fmla="*/ 1250950 w 1340919"/>
              <a:gd name="connsiteY1-198" fmla="*/ 0 h 877318"/>
              <a:gd name="connsiteX2-199" fmla="*/ 1247775 w 1340919"/>
              <a:gd name="connsiteY2-200" fmla="*/ 819453 h 877318"/>
              <a:gd name="connsiteX3-201" fmla="*/ 1204751 w 1340919"/>
              <a:gd name="connsiteY3-202" fmla="*/ 876840 h 877318"/>
              <a:gd name="connsiteX4-203" fmla="*/ 54531 w 1340919"/>
              <a:gd name="connsiteY4-204" fmla="*/ 877318 h 877318"/>
              <a:gd name="connsiteX5-205" fmla="*/ 0 w 1340919"/>
              <a:gd name="connsiteY5-206" fmla="*/ 821833 h 877318"/>
              <a:gd name="connsiteX6-207" fmla="*/ 0 w 1340919"/>
              <a:gd name="connsiteY6-208" fmla="*/ 0 h 877318"/>
              <a:gd name="connsiteX0-209" fmla="*/ 0 w 1252409"/>
              <a:gd name="connsiteY0-210" fmla="*/ 0 h 877318"/>
              <a:gd name="connsiteX1-211" fmla="*/ 1250950 w 1252409"/>
              <a:gd name="connsiteY1-212" fmla="*/ 0 h 877318"/>
              <a:gd name="connsiteX2-213" fmla="*/ 1247775 w 1252409"/>
              <a:gd name="connsiteY2-214" fmla="*/ 819453 h 877318"/>
              <a:gd name="connsiteX3-215" fmla="*/ 1204751 w 1252409"/>
              <a:gd name="connsiteY3-216" fmla="*/ 876840 h 877318"/>
              <a:gd name="connsiteX4-217" fmla="*/ 54531 w 1252409"/>
              <a:gd name="connsiteY4-218" fmla="*/ 877318 h 877318"/>
              <a:gd name="connsiteX5-219" fmla="*/ 0 w 1252409"/>
              <a:gd name="connsiteY5-220" fmla="*/ 821833 h 877318"/>
              <a:gd name="connsiteX6-221" fmla="*/ 0 w 1252409"/>
              <a:gd name="connsiteY6-222" fmla="*/ 0 h 877318"/>
              <a:gd name="connsiteX0-223" fmla="*/ 0 w 1250950"/>
              <a:gd name="connsiteY0-224" fmla="*/ 0 h 877318"/>
              <a:gd name="connsiteX1-225" fmla="*/ 1250950 w 1250950"/>
              <a:gd name="connsiteY1-226" fmla="*/ 0 h 877318"/>
              <a:gd name="connsiteX2-227" fmla="*/ 1247775 w 1250950"/>
              <a:gd name="connsiteY2-228" fmla="*/ 819453 h 877318"/>
              <a:gd name="connsiteX3-229" fmla="*/ 1204751 w 1250950"/>
              <a:gd name="connsiteY3-230" fmla="*/ 876840 h 877318"/>
              <a:gd name="connsiteX4-231" fmla="*/ 54531 w 1250950"/>
              <a:gd name="connsiteY4-232" fmla="*/ 877318 h 877318"/>
              <a:gd name="connsiteX5-233" fmla="*/ 0 w 1250950"/>
              <a:gd name="connsiteY5-234" fmla="*/ 821833 h 877318"/>
              <a:gd name="connsiteX6-235" fmla="*/ 0 w 1250950"/>
              <a:gd name="connsiteY6-236" fmla="*/ 0 h 877318"/>
              <a:gd name="connsiteX0-237" fmla="*/ 0 w 1251647"/>
              <a:gd name="connsiteY0-238" fmla="*/ 0 h 877318"/>
              <a:gd name="connsiteX1-239" fmla="*/ 1250950 w 1251647"/>
              <a:gd name="connsiteY1-240" fmla="*/ 0 h 877318"/>
              <a:gd name="connsiteX2-241" fmla="*/ 1247775 w 1251647"/>
              <a:gd name="connsiteY2-242" fmla="*/ 819453 h 877318"/>
              <a:gd name="connsiteX3-243" fmla="*/ 1204751 w 1251647"/>
              <a:gd name="connsiteY3-244" fmla="*/ 876840 h 877318"/>
              <a:gd name="connsiteX4-245" fmla="*/ 54531 w 1251647"/>
              <a:gd name="connsiteY4-246" fmla="*/ 877318 h 877318"/>
              <a:gd name="connsiteX5-247" fmla="*/ 0 w 1251647"/>
              <a:gd name="connsiteY5-248" fmla="*/ 821833 h 877318"/>
              <a:gd name="connsiteX6-249" fmla="*/ 0 w 1251647"/>
              <a:gd name="connsiteY6-250" fmla="*/ 0 h 877318"/>
              <a:gd name="connsiteX0-251" fmla="*/ 1324 w 1252971"/>
              <a:gd name="connsiteY0-252" fmla="*/ 0 h 877318"/>
              <a:gd name="connsiteX1-253" fmla="*/ 1252274 w 1252971"/>
              <a:gd name="connsiteY1-254" fmla="*/ 0 h 877318"/>
              <a:gd name="connsiteX2-255" fmla="*/ 1249099 w 1252971"/>
              <a:gd name="connsiteY2-256" fmla="*/ 819453 h 877318"/>
              <a:gd name="connsiteX3-257" fmla="*/ 1206075 w 1252971"/>
              <a:gd name="connsiteY3-258" fmla="*/ 876840 h 877318"/>
              <a:gd name="connsiteX4-259" fmla="*/ 55855 w 1252971"/>
              <a:gd name="connsiteY4-260" fmla="*/ 877318 h 877318"/>
              <a:gd name="connsiteX5-261" fmla="*/ 1324 w 1252971"/>
              <a:gd name="connsiteY5-262" fmla="*/ 821833 h 877318"/>
              <a:gd name="connsiteX6-263" fmla="*/ 1324 w 1252971"/>
              <a:gd name="connsiteY6-264" fmla="*/ 0 h 877318"/>
              <a:gd name="connsiteX0-265" fmla="*/ 0 w 1251647"/>
              <a:gd name="connsiteY0-266" fmla="*/ 0 h 877318"/>
              <a:gd name="connsiteX1-267" fmla="*/ 1250950 w 1251647"/>
              <a:gd name="connsiteY1-268" fmla="*/ 0 h 877318"/>
              <a:gd name="connsiteX2-269" fmla="*/ 1247775 w 1251647"/>
              <a:gd name="connsiteY2-270" fmla="*/ 819453 h 877318"/>
              <a:gd name="connsiteX3-271" fmla="*/ 1204751 w 1251647"/>
              <a:gd name="connsiteY3-272" fmla="*/ 876840 h 877318"/>
              <a:gd name="connsiteX4-273" fmla="*/ 54531 w 1251647"/>
              <a:gd name="connsiteY4-274" fmla="*/ 877318 h 877318"/>
              <a:gd name="connsiteX5-275" fmla="*/ 0 w 1251647"/>
              <a:gd name="connsiteY5-276" fmla="*/ 821833 h 877318"/>
              <a:gd name="connsiteX6-277" fmla="*/ 0 w 1251647"/>
              <a:gd name="connsiteY6-278" fmla="*/ 0 h 877318"/>
              <a:gd name="connsiteX0-279" fmla="*/ 1105 w 1252752"/>
              <a:gd name="connsiteY0-280" fmla="*/ 0 h 877318"/>
              <a:gd name="connsiteX1-281" fmla="*/ 1252055 w 1252752"/>
              <a:gd name="connsiteY1-282" fmla="*/ 0 h 877318"/>
              <a:gd name="connsiteX2-283" fmla="*/ 1248880 w 1252752"/>
              <a:gd name="connsiteY2-284" fmla="*/ 819453 h 877318"/>
              <a:gd name="connsiteX3-285" fmla="*/ 1205856 w 1252752"/>
              <a:gd name="connsiteY3-286" fmla="*/ 876840 h 877318"/>
              <a:gd name="connsiteX4-287" fmla="*/ 55636 w 1252752"/>
              <a:gd name="connsiteY4-288" fmla="*/ 877318 h 877318"/>
              <a:gd name="connsiteX5-289" fmla="*/ 1105 w 1252752"/>
              <a:gd name="connsiteY5-290" fmla="*/ 821833 h 877318"/>
              <a:gd name="connsiteX6-291" fmla="*/ 1105 w 1252752"/>
              <a:gd name="connsiteY6-292" fmla="*/ 0 h 877318"/>
              <a:gd name="connsiteX0-293" fmla="*/ 1105 w 1252752"/>
              <a:gd name="connsiteY0-294" fmla="*/ 0 h 877318"/>
              <a:gd name="connsiteX1-295" fmla="*/ 1252055 w 1252752"/>
              <a:gd name="connsiteY1-296" fmla="*/ 0 h 877318"/>
              <a:gd name="connsiteX2-297" fmla="*/ 1248880 w 1252752"/>
              <a:gd name="connsiteY2-298" fmla="*/ 819453 h 877318"/>
              <a:gd name="connsiteX3-299" fmla="*/ 1205856 w 1252752"/>
              <a:gd name="connsiteY3-300" fmla="*/ 876840 h 877318"/>
              <a:gd name="connsiteX4-301" fmla="*/ 55636 w 1252752"/>
              <a:gd name="connsiteY4-302" fmla="*/ 877318 h 877318"/>
              <a:gd name="connsiteX5-303" fmla="*/ 1105 w 1252752"/>
              <a:gd name="connsiteY5-304" fmla="*/ 821833 h 877318"/>
              <a:gd name="connsiteX6-305" fmla="*/ 1105 w 1252752"/>
              <a:gd name="connsiteY6-306" fmla="*/ 0 h 877318"/>
              <a:gd name="connsiteX0-307" fmla="*/ 1105 w 1252752"/>
              <a:gd name="connsiteY0-308" fmla="*/ 0 h 877318"/>
              <a:gd name="connsiteX1-309" fmla="*/ 1252055 w 1252752"/>
              <a:gd name="connsiteY1-310" fmla="*/ 0 h 877318"/>
              <a:gd name="connsiteX2-311" fmla="*/ 1248880 w 1252752"/>
              <a:gd name="connsiteY2-312" fmla="*/ 819453 h 877318"/>
              <a:gd name="connsiteX3-313" fmla="*/ 1205856 w 1252752"/>
              <a:gd name="connsiteY3-314" fmla="*/ 876840 h 877318"/>
              <a:gd name="connsiteX4-315" fmla="*/ 55636 w 1252752"/>
              <a:gd name="connsiteY4-316" fmla="*/ 877318 h 877318"/>
              <a:gd name="connsiteX5-317" fmla="*/ 1105 w 1252752"/>
              <a:gd name="connsiteY5-318" fmla="*/ 821833 h 877318"/>
              <a:gd name="connsiteX6-319" fmla="*/ 1105 w 1252752"/>
              <a:gd name="connsiteY6-320" fmla="*/ 0 h 877318"/>
              <a:gd name="connsiteX0-321" fmla="*/ 100 w 1251747"/>
              <a:gd name="connsiteY0-322" fmla="*/ 0 h 877318"/>
              <a:gd name="connsiteX1-323" fmla="*/ 1251050 w 1251747"/>
              <a:gd name="connsiteY1-324" fmla="*/ 0 h 877318"/>
              <a:gd name="connsiteX2-325" fmla="*/ 1247875 w 1251747"/>
              <a:gd name="connsiteY2-326" fmla="*/ 819453 h 877318"/>
              <a:gd name="connsiteX3-327" fmla="*/ 1204851 w 1251747"/>
              <a:gd name="connsiteY3-328" fmla="*/ 876840 h 877318"/>
              <a:gd name="connsiteX4-329" fmla="*/ 54631 w 1251747"/>
              <a:gd name="connsiteY4-330" fmla="*/ 877318 h 877318"/>
              <a:gd name="connsiteX5-331" fmla="*/ 100 w 1251747"/>
              <a:gd name="connsiteY5-332" fmla="*/ 821833 h 877318"/>
              <a:gd name="connsiteX6-333" fmla="*/ 100 w 1251747"/>
              <a:gd name="connsiteY6-334" fmla="*/ 0 h 877318"/>
              <a:gd name="connsiteX0-335" fmla="*/ 100 w 1251747"/>
              <a:gd name="connsiteY0-336" fmla="*/ 45244 h 877318"/>
              <a:gd name="connsiteX1-337" fmla="*/ 1251050 w 1251747"/>
              <a:gd name="connsiteY1-338" fmla="*/ 0 h 877318"/>
              <a:gd name="connsiteX2-339" fmla="*/ 1247875 w 1251747"/>
              <a:gd name="connsiteY2-340" fmla="*/ 819453 h 877318"/>
              <a:gd name="connsiteX3-341" fmla="*/ 1204851 w 1251747"/>
              <a:gd name="connsiteY3-342" fmla="*/ 876840 h 877318"/>
              <a:gd name="connsiteX4-343" fmla="*/ 54631 w 1251747"/>
              <a:gd name="connsiteY4-344" fmla="*/ 877318 h 877318"/>
              <a:gd name="connsiteX5-345" fmla="*/ 100 w 1251747"/>
              <a:gd name="connsiteY5-346" fmla="*/ 821833 h 877318"/>
              <a:gd name="connsiteX6-347" fmla="*/ 100 w 1251747"/>
              <a:gd name="connsiteY6-348" fmla="*/ 45244 h 877318"/>
              <a:gd name="connsiteX0-349" fmla="*/ 100 w 1251747"/>
              <a:gd name="connsiteY0-350" fmla="*/ 45244 h 877318"/>
              <a:gd name="connsiteX1-351" fmla="*/ 52488 w 1251747"/>
              <a:gd name="connsiteY1-352" fmla="*/ 9828 h 877318"/>
              <a:gd name="connsiteX2-353" fmla="*/ 1251050 w 1251747"/>
              <a:gd name="connsiteY2-354" fmla="*/ 0 h 877318"/>
              <a:gd name="connsiteX3-355" fmla="*/ 1247875 w 1251747"/>
              <a:gd name="connsiteY3-356" fmla="*/ 819453 h 877318"/>
              <a:gd name="connsiteX4-357" fmla="*/ 1204851 w 1251747"/>
              <a:gd name="connsiteY4-358" fmla="*/ 876840 h 877318"/>
              <a:gd name="connsiteX5-359" fmla="*/ 54631 w 1251747"/>
              <a:gd name="connsiteY5-360" fmla="*/ 877318 h 877318"/>
              <a:gd name="connsiteX6-361" fmla="*/ 100 w 1251747"/>
              <a:gd name="connsiteY6-362" fmla="*/ 821833 h 877318"/>
              <a:gd name="connsiteX7" fmla="*/ 100 w 1251747"/>
              <a:gd name="connsiteY7" fmla="*/ 45244 h 877318"/>
              <a:gd name="connsiteX0-363" fmla="*/ 100 w 1251747"/>
              <a:gd name="connsiteY0-364" fmla="*/ 45244 h 877318"/>
              <a:gd name="connsiteX1-365" fmla="*/ 52488 w 1251747"/>
              <a:gd name="connsiteY1-366" fmla="*/ 9828 h 877318"/>
              <a:gd name="connsiteX2-367" fmla="*/ 1251050 w 1251747"/>
              <a:gd name="connsiteY2-368" fmla="*/ 0 h 877318"/>
              <a:gd name="connsiteX3-369" fmla="*/ 1247875 w 1251747"/>
              <a:gd name="connsiteY3-370" fmla="*/ 819453 h 877318"/>
              <a:gd name="connsiteX4-371" fmla="*/ 1204851 w 1251747"/>
              <a:gd name="connsiteY4-372" fmla="*/ 876840 h 877318"/>
              <a:gd name="connsiteX5-373" fmla="*/ 54631 w 1251747"/>
              <a:gd name="connsiteY5-374" fmla="*/ 877318 h 877318"/>
              <a:gd name="connsiteX6-375" fmla="*/ 100 w 1251747"/>
              <a:gd name="connsiteY6-376" fmla="*/ 821833 h 877318"/>
              <a:gd name="connsiteX7-377" fmla="*/ 100 w 1251747"/>
              <a:gd name="connsiteY7-378" fmla="*/ 45244 h 877318"/>
              <a:gd name="connsiteX0-379" fmla="*/ 100 w 1251747"/>
              <a:gd name="connsiteY0-380" fmla="*/ 45244 h 877318"/>
              <a:gd name="connsiteX1-381" fmla="*/ 47726 w 1251747"/>
              <a:gd name="connsiteY1-382" fmla="*/ 2685 h 877318"/>
              <a:gd name="connsiteX2-383" fmla="*/ 1251050 w 1251747"/>
              <a:gd name="connsiteY2-384" fmla="*/ 0 h 877318"/>
              <a:gd name="connsiteX3-385" fmla="*/ 1247875 w 1251747"/>
              <a:gd name="connsiteY3-386" fmla="*/ 819453 h 877318"/>
              <a:gd name="connsiteX4-387" fmla="*/ 1204851 w 1251747"/>
              <a:gd name="connsiteY4-388" fmla="*/ 876840 h 877318"/>
              <a:gd name="connsiteX5-389" fmla="*/ 54631 w 1251747"/>
              <a:gd name="connsiteY5-390" fmla="*/ 877318 h 877318"/>
              <a:gd name="connsiteX6-391" fmla="*/ 100 w 1251747"/>
              <a:gd name="connsiteY6-392" fmla="*/ 821833 h 877318"/>
              <a:gd name="connsiteX7-393" fmla="*/ 100 w 1251747"/>
              <a:gd name="connsiteY7-394" fmla="*/ 45244 h 877318"/>
              <a:gd name="connsiteX0-395" fmla="*/ 100 w 1250139"/>
              <a:gd name="connsiteY0-396" fmla="*/ 45244 h 877318"/>
              <a:gd name="connsiteX1-397" fmla="*/ 47726 w 1250139"/>
              <a:gd name="connsiteY1-398" fmla="*/ 2685 h 877318"/>
              <a:gd name="connsiteX2-399" fmla="*/ 1198663 w 1250139"/>
              <a:gd name="connsiteY2-400" fmla="*/ 0 h 877318"/>
              <a:gd name="connsiteX3-401" fmla="*/ 1247875 w 1250139"/>
              <a:gd name="connsiteY3-402" fmla="*/ 819453 h 877318"/>
              <a:gd name="connsiteX4-403" fmla="*/ 1204851 w 1250139"/>
              <a:gd name="connsiteY4-404" fmla="*/ 876840 h 877318"/>
              <a:gd name="connsiteX5-405" fmla="*/ 54631 w 1250139"/>
              <a:gd name="connsiteY5-406" fmla="*/ 877318 h 877318"/>
              <a:gd name="connsiteX6-407" fmla="*/ 100 w 1250139"/>
              <a:gd name="connsiteY6-408" fmla="*/ 821833 h 877318"/>
              <a:gd name="connsiteX7-409" fmla="*/ 100 w 1250139"/>
              <a:gd name="connsiteY7-410" fmla="*/ 45244 h 877318"/>
              <a:gd name="connsiteX0-411" fmla="*/ 100 w 1296627"/>
              <a:gd name="connsiteY0-412" fmla="*/ 72511 h 904585"/>
              <a:gd name="connsiteX1-413" fmla="*/ 47726 w 1296627"/>
              <a:gd name="connsiteY1-414" fmla="*/ 29952 h 904585"/>
              <a:gd name="connsiteX2-415" fmla="*/ 1198663 w 1296627"/>
              <a:gd name="connsiteY2-416" fmla="*/ 27267 h 904585"/>
              <a:gd name="connsiteX3-417" fmla="*/ 1247875 w 1296627"/>
              <a:gd name="connsiteY3-418" fmla="*/ 72814 h 904585"/>
              <a:gd name="connsiteX4-419" fmla="*/ 1247875 w 1296627"/>
              <a:gd name="connsiteY4-420" fmla="*/ 846720 h 904585"/>
              <a:gd name="connsiteX5-421" fmla="*/ 1204851 w 1296627"/>
              <a:gd name="connsiteY5-422" fmla="*/ 904107 h 904585"/>
              <a:gd name="connsiteX6-423" fmla="*/ 54631 w 1296627"/>
              <a:gd name="connsiteY6-424" fmla="*/ 904585 h 904585"/>
              <a:gd name="connsiteX7-425" fmla="*/ 100 w 1296627"/>
              <a:gd name="connsiteY7-426" fmla="*/ 849100 h 904585"/>
              <a:gd name="connsiteX8" fmla="*/ 100 w 1296627"/>
              <a:gd name="connsiteY8" fmla="*/ 72511 h 904585"/>
              <a:gd name="connsiteX0-427" fmla="*/ 100 w 1293355"/>
              <a:gd name="connsiteY0-428" fmla="*/ 45244 h 877318"/>
              <a:gd name="connsiteX1-429" fmla="*/ 47726 w 1293355"/>
              <a:gd name="connsiteY1-430" fmla="*/ 2685 h 877318"/>
              <a:gd name="connsiteX2-431" fmla="*/ 1198663 w 1293355"/>
              <a:gd name="connsiteY2-432" fmla="*/ 0 h 877318"/>
              <a:gd name="connsiteX3-433" fmla="*/ 1247875 w 1293355"/>
              <a:gd name="connsiteY3-434" fmla="*/ 45547 h 877318"/>
              <a:gd name="connsiteX4-435" fmla="*/ 1247875 w 1293355"/>
              <a:gd name="connsiteY4-436" fmla="*/ 819453 h 877318"/>
              <a:gd name="connsiteX5-437" fmla="*/ 1204851 w 1293355"/>
              <a:gd name="connsiteY5-438" fmla="*/ 876840 h 877318"/>
              <a:gd name="connsiteX6-439" fmla="*/ 54631 w 1293355"/>
              <a:gd name="connsiteY6-440" fmla="*/ 877318 h 877318"/>
              <a:gd name="connsiteX7-441" fmla="*/ 100 w 1293355"/>
              <a:gd name="connsiteY7-442" fmla="*/ 821833 h 877318"/>
              <a:gd name="connsiteX8-443" fmla="*/ 100 w 1293355"/>
              <a:gd name="connsiteY8-444" fmla="*/ 45244 h 877318"/>
              <a:gd name="connsiteX0-445" fmla="*/ 100 w 1293355"/>
              <a:gd name="connsiteY0-446" fmla="*/ 45244 h 877318"/>
              <a:gd name="connsiteX1-447" fmla="*/ 47726 w 1293355"/>
              <a:gd name="connsiteY1-448" fmla="*/ 2685 h 877318"/>
              <a:gd name="connsiteX2-449" fmla="*/ 1198663 w 1293355"/>
              <a:gd name="connsiteY2-450" fmla="*/ 0 h 877318"/>
              <a:gd name="connsiteX3-451" fmla="*/ 1247875 w 1293355"/>
              <a:gd name="connsiteY3-452" fmla="*/ 45547 h 877318"/>
              <a:gd name="connsiteX4-453" fmla="*/ 1247875 w 1293355"/>
              <a:gd name="connsiteY4-454" fmla="*/ 819453 h 877318"/>
              <a:gd name="connsiteX5-455" fmla="*/ 1204851 w 1293355"/>
              <a:gd name="connsiteY5-456" fmla="*/ 876840 h 877318"/>
              <a:gd name="connsiteX6-457" fmla="*/ 54631 w 1293355"/>
              <a:gd name="connsiteY6-458" fmla="*/ 877318 h 877318"/>
              <a:gd name="connsiteX7-459" fmla="*/ 100 w 1293355"/>
              <a:gd name="connsiteY7-460" fmla="*/ 821833 h 877318"/>
              <a:gd name="connsiteX8-461" fmla="*/ 100 w 1293355"/>
              <a:gd name="connsiteY8-462" fmla="*/ 45244 h 877318"/>
              <a:gd name="connsiteX0-463" fmla="*/ 100 w 1293355"/>
              <a:gd name="connsiteY0-464" fmla="*/ 45244 h 877318"/>
              <a:gd name="connsiteX1-465" fmla="*/ 47726 w 1293355"/>
              <a:gd name="connsiteY1-466" fmla="*/ 2685 h 877318"/>
              <a:gd name="connsiteX2-467" fmla="*/ 1198663 w 1293355"/>
              <a:gd name="connsiteY2-468" fmla="*/ 0 h 877318"/>
              <a:gd name="connsiteX3-469" fmla="*/ 1247875 w 1293355"/>
              <a:gd name="connsiteY3-470" fmla="*/ 45547 h 877318"/>
              <a:gd name="connsiteX4-471" fmla="*/ 1247875 w 1293355"/>
              <a:gd name="connsiteY4-472" fmla="*/ 819453 h 877318"/>
              <a:gd name="connsiteX5-473" fmla="*/ 1204851 w 1293355"/>
              <a:gd name="connsiteY5-474" fmla="*/ 876840 h 877318"/>
              <a:gd name="connsiteX6-475" fmla="*/ 54631 w 1293355"/>
              <a:gd name="connsiteY6-476" fmla="*/ 877318 h 877318"/>
              <a:gd name="connsiteX7-477" fmla="*/ 100 w 1293355"/>
              <a:gd name="connsiteY7-478" fmla="*/ 821833 h 877318"/>
              <a:gd name="connsiteX8-479" fmla="*/ 100 w 1293355"/>
              <a:gd name="connsiteY8-480" fmla="*/ 45244 h 877318"/>
              <a:gd name="connsiteX0-481" fmla="*/ 100 w 1250139"/>
              <a:gd name="connsiteY0-482" fmla="*/ 45632 h 877706"/>
              <a:gd name="connsiteX1-483" fmla="*/ 47726 w 1250139"/>
              <a:gd name="connsiteY1-484" fmla="*/ 3073 h 877706"/>
              <a:gd name="connsiteX2-485" fmla="*/ 1198663 w 1250139"/>
              <a:gd name="connsiteY2-486" fmla="*/ 388 h 877706"/>
              <a:gd name="connsiteX3-487" fmla="*/ 1247875 w 1250139"/>
              <a:gd name="connsiteY3-488" fmla="*/ 45935 h 877706"/>
              <a:gd name="connsiteX4-489" fmla="*/ 1247875 w 1250139"/>
              <a:gd name="connsiteY4-490" fmla="*/ 819841 h 877706"/>
              <a:gd name="connsiteX5-491" fmla="*/ 1204851 w 1250139"/>
              <a:gd name="connsiteY5-492" fmla="*/ 877228 h 877706"/>
              <a:gd name="connsiteX6-493" fmla="*/ 54631 w 1250139"/>
              <a:gd name="connsiteY6-494" fmla="*/ 877706 h 877706"/>
              <a:gd name="connsiteX7-495" fmla="*/ 100 w 1250139"/>
              <a:gd name="connsiteY7-496" fmla="*/ 822221 h 877706"/>
              <a:gd name="connsiteX8-497" fmla="*/ 100 w 1250139"/>
              <a:gd name="connsiteY8-498" fmla="*/ 45632 h 877706"/>
              <a:gd name="connsiteX0-499" fmla="*/ 100 w 1250467"/>
              <a:gd name="connsiteY0-500" fmla="*/ 45700 h 877774"/>
              <a:gd name="connsiteX1-501" fmla="*/ 47726 w 1250467"/>
              <a:gd name="connsiteY1-502" fmla="*/ 3141 h 877774"/>
              <a:gd name="connsiteX2-503" fmla="*/ 1198663 w 1250467"/>
              <a:gd name="connsiteY2-504" fmla="*/ 456 h 877774"/>
              <a:gd name="connsiteX3-505" fmla="*/ 1247875 w 1250467"/>
              <a:gd name="connsiteY3-506" fmla="*/ 46003 h 877774"/>
              <a:gd name="connsiteX4-507" fmla="*/ 1247875 w 1250467"/>
              <a:gd name="connsiteY4-508" fmla="*/ 819909 h 877774"/>
              <a:gd name="connsiteX5-509" fmla="*/ 1204851 w 1250467"/>
              <a:gd name="connsiteY5-510" fmla="*/ 877296 h 877774"/>
              <a:gd name="connsiteX6-511" fmla="*/ 54631 w 1250467"/>
              <a:gd name="connsiteY6-512" fmla="*/ 877774 h 877774"/>
              <a:gd name="connsiteX7-513" fmla="*/ 100 w 1250467"/>
              <a:gd name="connsiteY7-514" fmla="*/ 822289 h 877774"/>
              <a:gd name="connsiteX8-515" fmla="*/ 100 w 1250467"/>
              <a:gd name="connsiteY8-516" fmla="*/ 45700 h 877774"/>
              <a:gd name="connsiteX0-517" fmla="*/ 100 w 1250139"/>
              <a:gd name="connsiteY0-518" fmla="*/ 45794 h 877868"/>
              <a:gd name="connsiteX1-519" fmla="*/ 47726 w 1250139"/>
              <a:gd name="connsiteY1-520" fmla="*/ 3235 h 877868"/>
              <a:gd name="connsiteX2-521" fmla="*/ 1198663 w 1250139"/>
              <a:gd name="connsiteY2-522" fmla="*/ 550 h 877868"/>
              <a:gd name="connsiteX3-523" fmla="*/ 1247875 w 1250139"/>
              <a:gd name="connsiteY3-524" fmla="*/ 46097 h 877868"/>
              <a:gd name="connsiteX4-525" fmla="*/ 1247875 w 1250139"/>
              <a:gd name="connsiteY4-526" fmla="*/ 820003 h 877868"/>
              <a:gd name="connsiteX5-527" fmla="*/ 1204851 w 1250139"/>
              <a:gd name="connsiteY5-528" fmla="*/ 877390 h 877868"/>
              <a:gd name="connsiteX6-529" fmla="*/ 54631 w 1250139"/>
              <a:gd name="connsiteY6-530" fmla="*/ 877868 h 877868"/>
              <a:gd name="connsiteX7-531" fmla="*/ 100 w 1250139"/>
              <a:gd name="connsiteY7-532" fmla="*/ 822383 h 877868"/>
              <a:gd name="connsiteX8-533" fmla="*/ 100 w 1250139"/>
              <a:gd name="connsiteY8-534" fmla="*/ 45794 h 877868"/>
              <a:gd name="connsiteX0-535" fmla="*/ 100 w 1250139"/>
              <a:gd name="connsiteY0-536" fmla="*/ 45794 h 877868"/>
              <a:gd name="connsiteX1-537" fmla="*/ 47726 w 1250139"/>
              <a:gd name="connsiteY1-538" fmla="*/ 3235 h 877868"/>
              <a:gd name="connsiteX2-539" fmla="*/ 1198663 w 1250139"/>
              <a:gd name="connsiteY2-540" fmla="*/ 550 h 877868"/>
              <a:gd name="connsiteX3-541" fmla="*/ 1247875 w 1250139"/>
              <a:gd name="connsiteY3-542" fmla="*/ 46097 h 877868"/>
              <a:gd name="connsiteX4-543" fmla="*/ 1247875 w 1250139"/>
              <a:gd name="connsiteY4-544" fmla="*/ 820003 h 877868"/>
              <a:gd name="connsiteX5-545" fmla="*/ 1204851 w 1250139"/>
              <a:gd name="connsiteY5-546" fmla="*/ 877390 h 877868"/>
              <a:gd name="connsiteX6-547" fmla="*/ 54631 w 1250139"/>
              <a:gd name="connsiteY6-548" fmla="*/ 877868 h 877868"/>
              <a:gd name="connsiteX7-549" fmla="*/ 100 w 1250139"/>
              <a:gd name="connsiteY7-550" fmla="*/ 822383 h 877868"/>
              <a:gd name="connsiteX8-551" fmla="*/ 100 w 1250139"/>
              <a:gd name="connsiteY8-552" fmla="*/ 45794 h 877868"/>
              <a:gd name="connsiteX0-553" fmla="*/ 100 w 1250139"/>
              <a:gd name="connsiteY0-554" fmla="*/ 45794 h 877868"/>
              <a:gd name="connsiteX1-555" fmla="*/ 47726 w 1250139"/>
              <a:gd name="connsiteY1-556" fmla="*/ 3235 h 877868"/>
              <a:gd name="connsiteX2-557" fmla="*/ 1198663 w 1250139"/>
              <a:gd name="connsiteY2-558" fmla="*/ 550 h 877868"/>
              <a:gd name="connsiteX3-559" fmla="*/ 1247875 w 1250139"/>
              <a:gd name="connsiteY3-560" fmla="*/ 46097 h 877868"/>
              <a:gd name="connsiteX4-561" fmla="*/ 1247875 w 1250139"/>
              <a:gd name="connsiteY4-562" fmla="*/ 820003 h 877868"/>
              <a:gd name="connsiteX5-563" fmla="*/ 1204851 w 1250139"/>
              <a:gd name="connsiteY5-564" fmla="*/ 877390 h 877868"/>
              <a:gd name="connsiteX6-565" fmla="*/ 54631 w 1250139"/>
              <a:gd name="connsiteY6-566" fmla="*/ 877868 h 877868"/>
              <a:gd name="connsiteX7-567" fmla="*/ 100 w 1250139"/>
              <a:gd name="connsiteY7-568" fmla="*/ 822383 h 877868"/>
              <a:gd name="connsiteX8-569" fmla="*/ 100 w 1250139"/>
              <a:gd name="connsiteY8-570" fmla="*/ 45794 h 877868"/>
              <a:gd name="connsiteX0-571" fmla="*/ 100 w 1250139"/>
              <a:gd name="connsiteY0-572" fmla="*/ 45856 h 877930"/>
              <a:gd name="connsiteX1-573" fmla="*/ 47726 w 1250139"/>
              <a:gd name="connsiteY1-574" fmla="*/ 3297 h 877930"/>
              <a:gd name="connsiteX2-575" fmla="*/ 1198663 w 1250139"/>
              <a:gd name="connsiteY2-576" fmla="*/ 612 h 877930"/>
              <a:gd name="connsiteX3-577" fmla="*/ 1247875 w 1250139"/>
              <a:gd name="connsiteY3-578" fmla="*/ 46159 h 877930"/>
              <a:gd name="connsiteX4-579" fmla="*/ 1247875 w 1250139"/>
              <a:gd name="connsiteY4-580" fmla="*/ 820065 h 877930"/>
              <a:gd name="connsiteX5-581" fmla="*/ 1204851 w 1250139"/>
              <a:gd name="connsiteY5-582" fmla="*/ 877452 h 877930"/>
              <a:gd name="connsiteX6-583" fmla="*/ 54631 w 1250139"/>
              <a:gd name="connsiteY6-584" fmla="*/ 877930 h 877930"/>
              <a:gd name="connsiteX7-585" fmla="*/ 100 w 1250139"/>
              <a:gd name="connsiteY7-586" fmla="*/ 822445 h 877930"/>
              <a:gd name="connsiteX8-587" fmla="*/ 100 w 1250139"/>
              <a:gd name="connsiteY8-588" fmla="*/ 45856 h 877930"/>
              <a:gd name="connsiteX0-589" fmla="*/ 100 w 1250139"/>
              <a:gd name="connsiteY0-590" fmla="*/ 45856 h 877930"/>
              <a:gd name="connsiteX1-591" fmla="*/ 47726 w 1250139"/>
              <a:gd name="connsiteY1-592" fmla="*/ 3297 h 877930"/>
              <a:gd name="connsiteX2-593" fmla="*/ 1198663 w 1250139"/>
              <a:gd name="connsiteY2-594" fmla="*/ 612 h 877930"/>
              <a:gd name="connsiteX3-595" fmla="*/ 1247875 w 1250139"/>
              <a:gd name="connsiteY3-596" fmla="*/ 46159 h 877930"/>
              <a:gd name="connsiteX4-597" fmla="*/ 1247875 w 1250139"/>
              <a:gd name="connsiteY4-598" fmla="*/ 820065 h 877930"/>
              <a:gd name="connsiteX5-599" fmla="*/ 1204851 w 1250139"/>
              <a:gd name="connsiteY5-600" fmla="*/ 877452 h 877930"/>
              <a:gd name="connsiteX6-601" fmla="*/ 54631 w 1250139"/>
              <a:gd name="connsiteY6-602" fmla="*/ 877930 h 877930"/>
              <a:gd name="connsiteX7-603" fmla="*/ 100 w 1250139"/>
              <a:gd name="connsiteY7-604" fmla="*/ 822445 h 877930"/>
              <a:gd name="connsiteX8-605" fmla="*/ 100 w 1250139"/>
              <a:gd name="connsiteY8-606" fmla="*/ 45856 h 877930"/>
              <a:gd name="connsiteX0-607" fmla="*/ 100 w 1250139"/>
              <a:gd name="connsiteY0-608" fmla="*/ 45244 h 877318"/>
              <a:gd name="connsiteX1-609" fmla="*/ 47726 w 1250139"/>
              <a:gd name="connsiteY1-610" fmla="*/ 2685 h 877318"/>
              <a:gd name="connsiteX2-611" fmla="*/ 1198663 w 1250139"/>
              <a:gd name="connsiteY2-612" fmla="*/ 0 h 877318"/>
              <a:gd name="connsiteX3-613" fmla="*/ 1247875 w 1250139"/>
              <a:gd name="connsiteY3-614" fmla="*/ 45547 h 877318"/>
              <a:gd name="connsiteX4-615" fmla="*/ 1247875 w 1250139"/>
              <a:gd name="connsiteY4-616" fmla="*/ 819453 h 877318"/>
              <a:gd name="connsiteX5-617" fmla="*/ 1204851 w 1250139"/>
              <a:gd name="connsiteY5-618" fmla="*/ 876840 h 877318"/>
              <a:gd name="connsiteX6-619" fmla="*/ 54631 w 1250139"/>
              <a:gd name="connsiteY6-620" fmla="*/ 877318 h 877318"/>
              <a:gd name="connsiteX7-621" fmla="*/ 100 w 1250139"/>
              <a:gd name="connsiteY7-622" fmla="*/ 821833 h 877318"/>
              <a:gd name="connsiteX8-623" fmla="*/ 100 w 1250139"/>
              <a:gd name="connsiteY8-624" fmla="*/ 45244 h 877318"/>
              <a:gd name="connsiteX0-625" fmla="*/ 100 w 1250256"/>
              <a:gd name="connsiteY0-626" fmla="*/ 45244 h 877318"/>
              <a:gd name="connsiteX1-627" fmla="*/ 47726 w 1250256"/>
              <a:gd name="connsiteY1-628" fmla="*/ 2685 h 877318"/>
              <a:gd name="connsiteX2-629" fmla="*/ 1198663 w 1250256"/>
              <a:gd name="connsiteY2-630" fmla="*/ 0 h 877318"/>
              <a:gd name="connsiteX3-631" fmla="*/ 1250256 w 1250256"/>
              <a:gd name="connsiteY3-632" fmla="*/ 64597 h 877318"/>
              <a:gd name="connsiteX4-633" fmla="*/ 1247875 w 1250256"/>
              <a:gd name="connsiteY4-634" fmla="*/ 819453 h 877318"/>
              <a:gd name="connsiteX5-635" fmla="*/ 1204851 w 1250256"/>
              <a:gd name="connsiteY5-636" fmla="*/ 876840 h 877318"/>
              <a:gd name="connsiteX6-637" fmla="*/ 54631 w 1250256"/>
              <a:gd name="connsiteY6-638" fmla="*/ 877318 h 877318"/>
              <a:gd name="connsiteX7-639" fmla="*/ 100 w 1250256"/>
              <a:gd name="connsiteY7-640" fmla="*/ 821833 h 877318"/>
              <a:gd name="connsiteX8-641" fmla="*/ 100 w 1250256"/>
              <a:gd name="connsiteY8-642" fmla="*/ 45244 h 877318"/>
              <a:gd name="connsiteX0-643" fmla="*/ 100 w 1250292"/>
              <a:gd name="connsiteY0-644" fmla="*/ 45244 h 877318"/>
              <a:gd name="connsiteX1-645" fmla="*/ 47726 w 1250292"/>
              <a:gd name="connsiteY1-646" fmla="*/ 2685 h 877318"/>
              <a:gd name="connsiteX2-647" fmla="*/ 1198663 w 1250292"/>
              <a:gd name="connsiteY2-648" fmla="*/ 0 h 877318"/>
              <a:gd name="connsiteX3-649" fmla="*/ 1250256 w 1250292"/>
              <a:gd name="connsiteY3-650" fmla="*/ 64597 h 877318"/>
              <a:gd name="connsiteX4-651" fmla="*/ 1247875 w 1250292"/>
              <a:gd name="connsiteY4-652" fmla="*/ 819453 h 877318"/>
              <a:gd name="connsiteX5-653" fmla="*/ 1204851 w 1250292"/>
              <a:gd name="connsiteY5-654" fmla="*/ 876840 h 877318"/>
              <a:gd name="connsiteX6-655" fmla="*/ 54631 w 1250292"/>
              <a:gd name="connsiteY6-656" fmla="*/ 877318 h 877318"/>
              <a:gd name="connsiteX7-657" fmla="*/ 100 w 1250292"/>
              <a:gd name="connsiteY7-658" fmla="*/ 821833 h 877318"/>
              <a:gd name="connsiteX8-659" fmla="*/ 100 w 1250292"/>
              <a:gd name="connsiteY8-660" fmla="*/ 45244 h 877318"/>
              <a:gd name="connsiteX0-661" fmla="*/ 100 w 1250292"/>
              <a:gd name="connsiteY0-662" fmla="*/ 45244 h 877318"/>
              <a:gd name="connsiteX1-663" fmla="*/ 47726 w 1250292"/>
              <a:gd name="connsiteY1-664" fmla="*/ 2685 h 877318"/>
              <a:gd name="connsiteX2-665" fmla="*/ 1198663 w 1250292"/>
              <a:gd name="connsiteY2-666" fmla="*/ 0 h 877318"/>
              <a:gd name="connsiteX3-667" fmla="*/ 1250256 w 1250292"/>
              <a:gd name="connsiteY3-668" fmla="*/ 64597 h 877318"/>
              <a:gd name="connsiteX4-669" fmla="*/ 1247875 w 1250292"/>
              <a:gd name="connsiteY4-670" fmla="*/ 819453 h 877318"/>
              <a:gd name="connsiteX5-671" fmla="*/ 1204851 w 1250292"/>
              <a:gd name="connsiteY5-672" fmla="*/ 876840 h 877318"/>
              <a:gd name="connsiteX6-673" fmla="*/ 54631 w 1250292"/>
              <a:gd name="connsiteY6-674" fmla="*/ 877318 h 877318"/>
              <a:gd name="connsiteX7-675" fmla="*/ 100 w 1250292"/>
              <a:gd name="connsiteY7-676" fmla="*/ 821833 h 877318"/>
              <a:gd name="connsiteX8-677" fmla="*/ 100 w 1250292"/>
              <a:gd name="connsiteY8-678" fmla="*/ 45244 h 877318"/>
              <a:gd name="connsiteX0-679" fmla="*/ 0 w 1250192"/>
              <a:gd name="connsiteY0-680" fmla="*/ 45244 h 877318"/>
              <a:gd name="connsiteX1-681" fmla="*/ 47626 w 1250192"/>
              <a:gd name="connsiteY1-682" fmla="*/ 2685 h 877318"/>
              <a:gd name="connsiteX2-683" fmla="*/ 1198563 w 1250192"/>
              <a:gd name="connsiteY2-684" fmla="*/ 0 h 877318"/>
              <a:gd name="connsiteX3-685" fmla="*/ 1250156 w 1250192"/>
              <a:gd name="connsiteY3-686" fmla="*/ 64597 h 877318"/>
              <a:gd name="connsiteX4-687" fmla="*/ 1247775 w 1250192"/>
              <a:gd name="connsiteY4-688" fmla="*/ 819453 h 877318"/>
              <a:gd name="connsiteX5-689" fmla="*/ 1204751 w 1250192"/>
              <a:gd name="connsiteY5-690" fmla="*/ 876840 h 877318"/>
              <a:gd name="connsiteX6-691" fmla="*/ 54531 w 1250192"/>
              <a:gd name="connsiteY6-692" fmla="*/ 877318 h 877318"/>
              <a:gd name="connsiteX7-693" fmla="*/ 0 w 1250192"/>
              <a:gd name="connsiteY7-694" fmla="*/ 821833 h 877318"/>
              <a:gd name="connsiteX8-695" fmla="*/ 0 w 1250192"/>
              <a:gd name="connsiteY8-696" fmla="*/ 45244 h 877318"/>
              <a:gd name="connsiteX0-697" fmla="*/ 0 w 1250224"/>
              <a:gd name="connsiteY0-698" fmla="*/ 42863 h 874937"/>
              <a:gd name="connsiteX1-699" fmla="*/ 47626 w 1250224"/>
              <a:gd name="connsiteY1-700" fmla="*/ 304 h 874937"/>
              <a:gd name="connsiteX2-701" fmla="*/ 1215231 w 1250224"/>
              <a:gd name="connsiteY2-702" fmla="*/ 0 h 874937"/>
              <a:gd name="connsiteX3-703" fmla="*/ 1250156 w 1250224"/>
              <a:gd name="connsiteY3-704" fmla="*/ 62216 h 874937"/>
              <a:gd name="connsiteX4-705" fmla="*/ 1247775 w 1250224"/>
              <a:gd name="connsiteY4-706" fmla="*/ 817072 h 874937"/>
              <a:gd name="connsiteX5-707" fmla="*/ 1204751 w 1250224"/>
              <a:gd name="connsiteY5-708" fmla="*/ 874459 h 874937"/>
              <a:gd name="connsiteX6-709" fmla="*/ 54531 w 1250224"/>
              <a:gd name="connsiteY6-710" fmla="*/ 874937 h 874937"/>
              <a:gd name="connsiteX7-711" fmla="*/ 0 w 1250224"/>
              <a:gd name="connsiteY7-712" fmla="*/ 819452 h 874937"/>
              <a:gd name="connsiteX8-713" fmla="*/ 0 w 1250224"/>
              <a:gd name="connsiteY8-714" fmla="*/ 42863 h 874937"/>
              <a:gd name="connsiteX0-715" fmla="*/ 0 w 1250224"/>
              <a:gd name="connsiteY0-716" fmla="*/ 42863 h 874937"/>
              <a:gd name="connsiteX1-717" fmla="*/ 47626 w 1250224"/>
              <a:gd name="connsiteY1-718" fmla="*/ 304 h 874937"/>
              <a:gd name="connsiteX2-719" fmla="*/ 1215231 w 1250224"/>
              <a:gd name="connsiteY2-720" fmla="*/ 0 h 874937"/>
              <a:gd name="connsiteX3-721" fmla="*/ 1250156 w 1250224"/>
              <a:gd name="connsiteY3-722" fmla="*/ 62216 h 874937"/>
              <a:gd name="connsiteX4-723" fmla="*/ 1247775 w 1250224"/>
              <a:gd name="connsiteY4-724" fmla="*/ 817072 h 874937"/>
              <a:gd name="connsiteX5-725" fmla="*/ 1204751 w 1250224"/>
              <a:gd name="connsiteY5-726" fmla="*/ 874459 h 874937"/>
              <a:gd name="connsiteX6-727" fmla="*/ 54531 w 1250224"/>
              <a:gd name="connsiteY6-728" fmla="*/ 874937 h 874937"/>
              <a:gd name="connsiteX7-729" fmla="*/ 0 w 1250224"/>
              <a:gd name="connsiteY7-730" fmla="*/ 819452 h 874937"/>
              <a:gd name="connsiteX8-731" fmla="*/ 0 w 1250224"/>
              <a:gd name="connsiteY8-732" fmla="*/ 42863 h 874937"/>
              <a:gd name="connsiteX0-733" fmla="*/ 0 w 1250224"/>
              <a:gd name="connsiteY0-734" fmla="*/ 128018 h 874937"/>
              <a:gd name="connsiteX1-735" fmla="*/ 47626 w 1250224"/>
              <a:gd name="connsiteY1-736" fmla="*/ 304 h 874937"/>
              <a:gd name="connsiteX2-737" fmla="*/ 1215231 w 1250224"/>
              <a:gd name="connsiteY2-738" fmla="*/ 0 h 874937"/>
              <a:gd name="connsiteX3-739" fmla="*/ 1250156 w 1250224"/>
              <a:gd name="connsiteY3-740" fmla="*/ 62216 h 874937"/>
              <a:gd name="connsiteX4-741" fmla="*/ 1247775 w 1250224"/>
              <a:gd name="connsiteY4-742" fmla="*/ 817072 h 874937"/>
              <a:gd name="connsiteX5-743" fmla="*/ 1204751 w 1250224"/>
              <a:gd name="connsiteY5-744" fmla="*/ 874459 h 874937"/>
              <a:gd name="connsiteX6-745" fmla="*/ 54531 w 1250224"/>
              <a:gd name="connsiteY6-746" fmla="*/ 874937 h 874937"/>
              <a:gd name="connsiteX7-747" fmla="*/ 0 w 1250224"/>
              <a:gd name="connsiteY7-748" fmla="*/ 819452 h 874937"/>
              <a:gd name="connsiteX8-749" fmla="*/ 0 w 1250224"/>
              <a:gd name="connsiteY8-750" fmla="*/ 128018 h 874937"/>
              <a:gd name="connsiteX0-751" fmla="*/ 0 w 1250224"/>
              <a:gd name="connsiteY0-752" fmla="*/ 128018 h 874937"/>
              <a:gd name="connsiteX1-753" fmla="*/ 145257 w 1250224"/>
              <a:gd name="connsiteY1-754" fmla="*/ 304 h 874937"/>
              <a:gd name="connsiteX2-755" fmla="*/ 1215231 w 1250224"/>
              <a:gd name="connsiteY2-756" fmla="*/ 0 h 874937"/>
              <a:gd name="connsiteX3-757" fmla="*/ 1250156 w 1250224"/>
              <a:gd name="connsiteY3-758" fmla="*/ 62216 h 874937"/>
              <a:gd name="connsiteX4-759" fmla="*/ 1247775 w 1250224"/>
              <a:gd name="connsiteY4-760" fmla="*/ 817072 h 874937"/>
              <a:gd name="connsiteX5-761" fmla="*/ 1204751 w 1250224"/>
              <a:gd name="connsiteY5-762" fmla="*/ 874459 h 874937"/>
              <a:gd name="connsiteX6-763" fmla="*/ 54531 w 1250224"/>
              <a:gd name="connsiteY6-764" fmla="*/ 874937 h 874937"/>
              <a:gd name="connsiteX7-765" fmla="*/ 0 w 1250224"/>
              <a:gd name="connsiteY7-766" fmla="*/ 819452 h 874937"/>
              <a:gd name="connsiteX8-767" fmla="*/ 0 w 1250224"/>
              <a:gd name="connsiteY8-768" fmla="*/ 128018 h 874937"/>
              <a:gd name="connsiteX0-769" fmla="*/ 0 w 1250224"/>
              <a:gd name="connsiteY0-770" fmla="*/ 128018 h 874937"/>
              <a:gd name="connsiteX1-771" fmla="*/ 145257 w 1250224"/>
              <a:gd name="connsiteY1-772" fmla="*/ 304 h 874937"/>
              <a:gd name="connsiteX2-773" fmla="*/ 1215231 w 1250224"/>
              <a:gd name="connsiteY2-774" fmla="*/ 0 h 874937"/>
              <a:gd name="connsiteX3-775" fmla="*/ 1250156 w 1250224"/>
              <a:gd name="connsiteY3-776" fmla="*/ 62216 h 874937"/>
              <a:gd name="connsiteX4-777" fmla="*/ 1247775 w 1250224"/>
              <a:gd name="connsiteY4-778" fmla="*/ 817072 h 874937"/>
              <a:gd name="connsiteX5-779" fmla="*/ 1204751 w 1250224"/>
              <a:gd name="connsiteY5-780" fmla="*/ 874459 h 874937"/>
              <a:gd name="connsiteX6-781" fmla="*/ 54531 w 1250224"/>
              <a:gd name="connsiteY6-782" fmla="*/ 874937 h 874937"/>
              <a:gd name="connsiteX7-783" fmla="*/ 0 w 1250224"/>
              <a:gd name="connsiteY7-784" fmla="*/ 819452 h 874937"/>
              <a:gd name="connsiteX8-785" fmla="*/ 0 w 1250224"/>
              <a:gd name="connsiteY8-786" fmla="*/ 128018 h 874937"/>
              <a:gd name="connsiteX0-787" fmla="*/ 0 w 1250224"/>
              <a:gd name="connsiteY0-788" fmla="*/ 128018 h 874937"/>
              <a:gd name="connsiteX1-789" fmla="*/ 145257 w 1250224"/>
              <a:gd name="connsiteY1-790" fmla="*/ 304 h 874937"/>
              <a:gd name="connsiteX2-791" fmla="*/ 1215231 w 1250224"/>
              <a:gd name="connsiteY2-792" fmla="*/ 0 h 874937"/>
              <a:gd name="connsiteX3-793" fmla="*/ 1250156 w 1250224"/>
              <a:gd name="connsiteY3-794" fmla="*/ 62216 h 874937"/>
              <a:gd name="connsiteX4-795" fmla="*/ 1247775 w 1250224"/>
              <a:gd name="connsiteY4-796" fmla="*/ 817072 h 874937"/>
              <a:gd name="connsiteX5-797" fmla="*/ 1204751 w 1250224"/>
              <a:gd name="connsiteY5-798" fmla="*/ 874459 h 874937"/>
              <a:gd name="connsiteX6-799" fmla="*/ 54531 w 1250224"/>
              <a:gd name="connsiteY6-800" fmla="*/ 874937 h 874937"/>
              <a:gd name="connsiteX7-801" fmla="*/ 0 w 1250224"/>
              <a:gd name="connsiteY7-802" fmla="*/ 819452 h 874937"/>
              <a:gd name="connsiteX8-803" fmla="*/ 0 w 1250224"/>
              <a:gd name="connsiteY8-804" fmla="*/ 128018 h 874937"/>
              <a:gd name="connsiteX0-805" fmla="*/ 0 w 1250166"/>
              <a:gd name="connsiteY0-806" fmla="*/ 130320 h 877239"/>
              <a:gd name="connsiteX1-807" fmla="*/ 145257 w 1250166"/>
              <a:gd name="connsiteY1-808" fmla="*/ 2606 h 877239"/>
              <a:gd name="connsiteX2-809" fmla="*/ 1112837 w 1250166"/>
              <a:gd name="connsiteY2-810" fmla="*/ 0 h 877239"/>
              <a:gd name="connsiteX3-811" fmla="*/ 1250156 w 1250166"/>
              <a:gd name="connsiteY3-812" fmla="*/ 64518 h 877239"/>
              <a:gd name="connsiteX4-813" fmla="*/ 1247775 w 1250166"/>
              <a:gd name="connsiteY4-814" fmla="*/ 819374 h 877239"/>
              <a:gd name="connsiteX5-815" fmla="*/ 1204751 w 1250166"/>
              <a:gd name="connsiteY5-816" fmla="*/ 876761 h 877239"/>
              <a:gd name="connsiteX6-817" fmla="*/ 54531 w 1250166"/>
              <a:gd name="connsiteY6-818" fmla="*/ 877239 h 877239"/>
              <a:gd name="connsiteX7-819" fmla="*/ 0 w 1250166"/>
              <a:gd name="connsiteY7-820" fmla="*/ 821754 h 877239"/>
              <a:gd name="connsiteX8-821" fmla="*/ 0 w 1250166"/>
              <a:gd name="connsiteY8-822" fmla="*/ 130320 h 877239"/>
              <a:gd name="connsiteX0-823" fmla="*/ 0 w 1250166"/>
              <a:gd name="connsiteY0-824" fmla="*/ 130320 h 877239"/>
              <a:gd name="connsiteX1-825" fmla="*/ 145257 w 1250166"/>
              <a:gd name="connsiteY1-826" fmla="*/ 2606 h 877239"/>
              <a:gd name="connsiteX2-827" fmla="*/ 1112837 w 1250166"/>
              <a:gd name="connsiteY2-828" fmla="*/ 0 h 877239"/>
              <a:gd name="connsiteX3-829" fmla="*/ 1250156 w 1250166"/>
              <a:gd name="connsiteY3-830" fmla="*/ 128960 h 877239"/>
              <a:gd name="connsiteX4-831" fmla="*/ 1247775 w 1250166"/>
              <a:gd name="connsiteY4-832" fmla="*/ 819374 h 877239"/>
              <a:gd name="connsiteX5-833" fmla="*/ 1204751 w 1250166"/>
              <a:gd name="connsiteY5-834" fmla="*/ 876761 h 877239"/>
              <a:gd name="connsiteX6-835" fmla="*/ 54531 w 1250166"/>
              <a:gd name="connsiteY6-836" fmla="*/ 877239 h 877239"/>
              <a:gd name="connsiteX7-837" fmla="*/ 0 w 1250166"/>
              <a:gd name="connsiteY7-838" fmla="*/ 821754 h 877239"/>
              <a:gd name="connsiteX8-839" fmla="*/ 0 w 1250166"/>
              <a:gd name="connsiteY8-840" fmla="*/ 130320 h 877239"/>
              <a:gd name="connsiteX0-841" fmla="*/ 0 w 1250156"/>
              <a:gd name="connsiteY0-842" fmla="*/ 130320 h 877239"/>
              <a:gd name="connsiteX1-843" fmla="*/ 145257 w 1250156"/>
              <a:gd name="connsiteY1-844" fmla="*/ 2606 h 877239"/>
              <a:gd name="connsiteX2-845" fmla="*/ 1112837 w 1250156"/>
              <a:gd name="connsiteY2-846" fmla="*/ 0 h 877239"/>
              <a:gd name="connsiteX3-847" fmla="*/ 1250156 w 1250156"/>
              <a:gd name="connsiteY3-848" fmla="*/ 128960 h 877239"/>
              <a:gd name="connsiteX4-849" fmla="*/ 1247775 w 1250156"/>
              <a:gd name="connsiteY4-850" fmla="*/ 819374 h 877239"/>
              <a:gd name="connsiteX5-851" fmla="*/ 1204751 w 1250156"/>
              <a:gd name="connsiteY5-852" fmla="*/ 876761 h 877239"/>
              <a:gd name="connsiteX6-853" fmla="*/ 54531 w 1250156"/>
              <a:gd name="connsiteY6-854" fmla="*/ 877239 h 877239"/>
              <a:gd name="connsiteX7-855" fmla="*/ 0 w 1250156"/>
              <a:gd name="connsiteY7-856" fmla="*/ 821754 h 877239"/>
              <a:gd name="connsiteX8-857" fmla="*/ 0 w 1250156"/>
              <a:gd name="connsiteY8-858" fmla="*/ 130320 h 877239"/>
              <a:gd name="connsiteX0-859" fmla="*/ 0 w 1250156"/>
              <a:gd name="connsiteY0-860" fmla="*/ 127714 h 874633"/>
              <a:gd name="connsiteX1-861" fmla="*/ 145257 w 1250156"/>
              <a:gd name="connsiteY1-862" fmla="*/ 0 h 874633"/>
              <a:gd name="connsiteX2-863" fmla="*/ 1112837 w 1250156"/>
              <a:gd name="connsiteY2-864" fmla="*/ 1997 h 874633"/>
              <a:gd name="connsiteX3-865" fmla="*/ 1250156 w 1250156"/>
              <a:gd name="connsiteY3-866" fmla="*/ 126354 h 874633"/>
              <a:gd name="connsiteX4-867" fmla="*/ 1247775 w 1250156"/>
              <a:gd name="connsiteY4-868" fmla="*/ 816768 h 874633"/>
              <a:gd name="connsiteX5-869" fmla="*/ 1204751 w 1250156"/>
              <a:gd name="connsiteY5-870" fmla="*/ 874155 h 874633"/>
              <a:gd name="connsiteX6-871" fmla="*/ 54531 w 1250156"/>
              <a:gd name="connsiteY6-872" fmla="*/ 874633 h 874633"/>
              <a:gd name="connsiteX7-873" fmla="*/ 0 w 1250156"/>
              <a:gd name="connsiteY7-874" fmla="*/ 819148 h 874633"/>
              <a:gd name="connsiteX8-875" fmla="*/ 0 w 1250156"/>
              <a:gd name="connsiteY8-876" fmla="*/ 127714 h 874633"/>
              <a:gd name="connsiteX0-877" fmla="*/ 0 w 1250156"/>
              <a:gd name="connsiteY0-878" fmla="*/ 128018 h 874937"/>
              <a:gd name="connsiteX1-879" fmla="*/ 145257 w 1250156"/>
              <a:gd name="connsiteY1-880" fmla="*/ 304 h 874937"/>
              <a:gd name="connsiteX2-881" fmla="*/ 1110456 w 1250156"/>
              <a:gd name="connsiteY2-882" fmla="*/ 0 h 874937"/>
              <a:gd name="connsiteX3-883" fmla="*/ 1250156 w 1250156"/>
              <a:gd name="connsiteY3-884" fmla="*/ 126658 h 874937"/>
              <a:gd name="connsiteX4-885" fmla="*/ 1247775 w 1250156"/>
              <a:gd name="connsiteY4-886" fmla="*/ 817072 h 874937"/>
              <a:gd name="connsiteX5-887" fmla="*/ 1204751 w 1250156"/>
              <a:gd name="connsiteY5-888" fmla="*/ 874459 h 874937"/>
              <a:gd name="connsiteX6-889" fmla="*/ 54531 w 1250156"/>
              <a:gd name="connsiteY6-890" fmla="*/ 874937 h 874937"/>
              <a:gd name="connsiteX7-891" fmla="*/ 0 w 1250156"/>
              <a:gd name="connsiteY7-892" fmla="*/ 819452 h 874937"/>
              <a:gd name="connsiteX8-893" fmla="*/ 0 w 1250156"/>
              <a:gd name="connsiteY8-894" fmla="*/ 128018 h 874937"/>
              <a:gd name="connsiteX0-895" fmla="*/ 0 w 1250156"/>
              <a:gd name="connsiteY0-896" fmla="*/ 128018 h 874937"/>
              <a:gd name="connsiteX1-897" fmla="*/ 145257 w 1250156"/>
              <a:gd name="connsiteY1-898" fmla="*/ 304 h 874937"/>
              <a:gd name="connsiteX2-899" fmla="*/ 1110456 w 1250156"/>
              <a:gd name="connsiteY2-900" fmla="*/ 0 h 874937"/>
              <a:gd name="connsiteX3-901" fmla="*/ 1250156 w 1250156"/>
              <a:gd name="connsiteY3-902" fmla="*/ 126658 h 874937"/>
              <a:gd name="connsiteX4-903" fmla="*/ 1247775 w 1250156"/>
              <a:gd name="connsiteY4-904" fmla="*/ 817072 h 874937"/>
              <a:gd name="connsiteX5-905" fmla="*/ 1204751 w 1250156"/>
              <a:gd name="connsiteY5-906" fmla="*/ 874459 h 874937"/>
              <a:gd name="connsiteX6-907" fmla="*/ 54531 w 1250156"/>
              <a:gd name="connsiteY6-908" fmla="*/ 874937 h 874937"/>
              <a:gd name="connsiteX7-909" fmla="*/ 0 w 1250156"/>
              <a:gd name="connsiteY7-910" fmla="*/ 819452 h 874937"/>
              <a:gd name="connsiteX8-911" fmla="*/ 0 w 1250156"/>
              <a:gd name="connsiteY8-912" fmla="*/ 128018 h 874937"/>
              <a:gd name="connsiteX0-913" fmla="*/ 0 w 1250156"/>
              <a:gd name="connsiteY0-914" fmla="*/ 128018 h 874937"/>
              <a:gd name="connsiteX1-915" fmla="*/ 145257 w 1250156"/>
              <a:gd name="connsiteY1-916" fmla="*/ 304 h 874937"/>
              <a:gd name="connsiteX2-917" fmla="*/ 1110456 w 1250156"/>
              <a:gd name="connsiteY2-918" fmla="*/ 0 h 874937"/>
              <a:gd name="connsiteX3-919" fmla="*/ 1250156 w 1250156"/>
              <a:gd name="connsiteY3-920" fmla="*/ 126658 h 874937"/>
              <a:gd name="connsiteX4-921" fmla="*/ 1247775 w 1250156"/>
              <a:gd name="connsiteY4-922" fmla="*/ 759534 h 874937"/>
              <a:gd name="connsiteX5-923" fmla="*/ 1204751 w 1250156"/>
              <a:gd name="connsiteY5-924" fmla="*/ 874459 h 874937"/>
              <a:gd name="connsiteX6-925" fmla="*/ 54531 w 1250156"/>
              <a:gd name="connsiteY6-926" fmla="*/ 874937 h 874937"/>
              <a:gd name="connsiteX7-927" fmla="*/ 0 w 1250156"/>
              <a:gd name="connsiteY7-928" fmla="*/ 819452 h 874937"/>
              <a:gd name="connsiteX8-929" fmla="*/ 0 w 1250156"/>
              <a:gd name="connsiteY8-930" fmla="*/ 128018 h 874937"/>
              <a:gd name="connsiteX0-931" fmla="*/ 0 w 1250156"/>
              <a:gd name="connsiteY0-932" fmla="*/ 128018 h 874937"/>
              <a:gd name="connsiteX1-933" fmla="*/ 145257 w 1250156"/>
              <a:gd name="connsiteY1-934" fmla="*/ 304 h 874937"/>
              <a:gd name="connsiteX2-935" fmla="*/ 1110456 w 1250156"/>
              <a:gd name="connsiteY2-936" fmla="*/ 0 h 874937"/>
              <a:gd name="connsiteX3-937" fmla="*/ 1250156 w 1250156"/>
              <a:gd name="connsiteY3-938" fmla="*/ 126658 h 874937"/>
              <a:gd name="connsiteX4-939" fmla="*/ 1247775 w 1250156"/>
              <a:gd name="connsiteY4-940" fmla="*/ 759534 h 874937"/>
              <a:gd name="connsiteX5-941" fmla="*/ 1128551 w 1250156"/>
              <a:gd name="connsiteY5-942" fmla="*/ 872156 h 874937"/>
              <a:gd name="connsiteX6-943" fmla="*/ 54531 w 1250156"/>
              <a:gd name="connsiteY6-944" fmla="*/ 874937 h 874937"/>
              <a:gd name="connsiteX7-945" fmla="*/ 0 w 1250156"/>
              <a:gd name="connsiteY7-946" fmla="*/ 819452 h 874937"/>
              <a:gd name="connsiteX8-947" fmla="*/ 0 w 1250156"/>
              <a:gd name="connsiteY8-948" fmla="*/ 128018 h 874937"/>
              <a:gd name="connsiteX0-949" fmla="*/ 0 w 1250156"/>
              <a:gd name="connsiteY0-950" fmla="*/ 128018 h 874937"/>
              <a:gd name="connsiteX1-951" fmla="*/ 145257 w 1250156"/>
              <a:gd name="connsiteY1-952" fmla="*/ 304 h 874937"/>
              <a:gd name="connsiteX2-953" fmla="*/ 1110456 w 1250156"/>
              <a:gd name="connsiteY2-954" fmla="*/ 0 h 874937"/>
              <a:gd name="connsiteX3-955" fmla="*/ 1250156 w 1250156"/>
              <a:gd name="connsiteY3-956" fmla="*/ 126658 h 874937"/>
              <a:gd name="connsiteX4-957" fmla="*/ 1247775 w 1250156"/>
              <a:gd name="connsiteY4-958" fmla="*/ 759534 h 874937"/>
              <a:gd name="connsiteX5-959" fmla="*/ 1128551 w 1250156"/>
              <a:gd name="connsiteY5-960" fmla="*/ 872156 h 874937"/>
              <a:gd name="connsiteX6-961" fmla="*/ 54531 w 1250156"/>
              <a:gd name="connsiteY6-962" fmla="*/ 874937 h 874937"/>
              <a:gd name="connsiteX7-963" fmla="*/ 0 w 1250156"/>
              <a:gd name="connsiteY7-964" fmla="*/ 819452 h 874937"/>
              <a:gd name="connsiteX8-965" fmla="*/ 0 w 1250156"/>
              <a:gd name="connsiteY8-966" fmla="*/ 128018 h 874937"/>
              <a:gd name="connsiteX0-967" fmla="*/ 0 w 1250156"/>
              <a:gd name="connsiteY0-968" fmla="*/ 128018 h 874937"/>
              <a:gd name="connsiteX1-969" fmla="*/ 145257 w 1250156"/>
              <a:gd name="connsiteY1-970" fmla="*/ 304 h 874937"/>
              <a:gd name="connsiteX2-971" fmla="*/ 1110456 w 1250156"/>
              <a:gd name="connsiteY2-972" fmla="*/ 0 h 874937"/>
              <a:gd name="connsiteX3-973" fmla="*/ 1250156 w 1250156"/>
              <a:gd name="connsiteY3-974" fmla="*/ 126658 h 874937"/>
              <a:gd name="connsiteX4-975" fmla="*/ 1247775 w 1250156"/>
              <a:gd name="connsiteY4-976" fmla="*/ 759534 h 874937"/>
              <a:gd name="connsiteX5-977" fmla="*/ 1128551 w 1250156"/>
              <a:gd name="connsiteY5-978" fmla="*/ 872156 h 874937"/>
              <a:gd name="connsiteX6-979" fmla="*/ 54531 w 1250156"/>
              <a:gd name="connsiteY6-980" fmla="*/ 874937 h 874937"/>
              <a:gd name="connsiteX7-981" fmla="*/ 0 w 1250156"/>
              <a:gd name="connsiteY7-982" fmla="*/ 819452 h 874937"/>
              <a:gd name="connsiteX8-983" fmla="*/ 0 w 1250156"/>
              <a:gd name="connsiteY8-984" fmla="*/ 128018 h 874937"/>
              <a:gd name="connsiteX0-985" fmla="*/ 0 w 1250156"/>
              <a:gd name="connsiteY0-986" fmla="*/ 128018 h 877239"/>
              <a:gd name="connsiteX1-987" fmla="*/ 145257 w 1250156"/>
              <a:gd name="connsiteY1-988" fmla="*/ 304 h 877239"/>
              <a:gd name="connsiteX2-989" fmla="*/ 1110456 w 1250156"/>
              <a:gd name="connsiteY2-990" fmla="*/ 0 h 877239"/>
              <a:gd name="connsiteX3-991" fmla="*/ 1250156 w 1250156"/>
              <a:gd name="connsiteY3-992" fmla="*/ 126658 h 877239"/>
              <a:gd name="connsiteX4-993" fmla="*/ 1247775 w 1250156"/>
              <a:gd name="connsiteY4-994" fmla="*/ 759534 h 877239"/>
              <a:gd name="connsiteX5-995" fmla="*/ 1128551 w 1250156"/>
              <a:gd name="connsiteY5-996" fmla="*/ 872156 h 877239"/>
              <a:gd name="connsiteX6-997" fmla="*/ 125969 w 1250156"/>
              <a:gd name="connsiteY6-998" fmla="*/ 877239 h 877239"/>
              <a:gd name="connsiteX7-999" fmla="*/ 0 w 1250156"/>
              <a:gd name="connsiteY7-1000" fmla="*/ 819452 h 877239"/>
              <a:gd name="connsiteX8-1001" fmla="*/ 0 w 1250156"/>
              <a:gd name="connsiteY8-1002" fmla="*/ 128018 h 877239"/>
              <a:gd name="connsiteX0-1003" fmla="*/ 0 w 1250156"/>
              <a:gd name="connsiteY0-1004" fmla="*/ 128018 h 877239"/>
              <a:gd name="connsiteX1-1005" fmla="*/ 145257 w 1250156"/>
              <a:gd name="connsiteY1-1006" fmla="*/ 304 h 877239"/>
              <a:gd name="connsiteX2-1007" fmla="*/ 1110456 w 1250156"/>
              <a:gd name="connsiteY2-1008" fmla="*/ 0 h 877239"/>
              <a:gd name="connsiteX3-1009" fmla="*/ 1250156 w 1250156"/>
              <a:gd name="connsiteY3-1010" fmla="*/ 126658 h 877239"/>
              <a:gd name="connsiteX4-1011" fmla="*/ 1247775 w 1250156"/>
              <a:gd name="connsiteY4-1012" fmla="*/ 759534 h 877239"/>
              <a:gd name="connsiteX5-1013" fmla="*/ 1128551 w 1250156"/>
              <a:gd name="connsiteY5-1014" fmla="*/ 872156 h 877239"/>
              <a:gd name="connsiteX6-1015" fmla="*/ 125969 w 1250156"/>
              <a:gd name="connsiteY6-1016" fmla="*/ 877239 h 877239"/>
              <a:gd name="connsiteX7-1017" fmla="*/ 0 w 1250156"/>
              <a:gd name="connsiteY7-1018" fmla="*/ 761914 h 877239"/>
              <a:gd name="connsiteX8-1019" fmla="*/ 0 w 1250156"/>
              <a:gd name="connsiteY8-1020" fmla="*/ 128018 h 877239"/>
              <a:gd name="connsiteX0-1021" fmla="*/ 0 w 1250156"/>
              <a:gd name="connsiteY0-1022" fmla="*/ 128018 h 877239"/>
              <a:gd name="connsiteX1-1023" fmla="*/ 145257 w 1250156"/>
              <a:gd name="connsiteY1-1024" fmla="*/ 304 h 877239"/>
              <a:gd name="connsiteX2-1025" fmla="*/ 1110456 w 1250156"/>
              <a:gd name="connsiteY2-1026" fmla="*/ 0 h 877239"/>
              <a:gd name="connsiteX3-1027" fmla="*/ 1250156 w 1250156"/>
              <a:gd name="connsiteY3-1028" fmla="*/ 126658 h 877239"/>
              <a:gd name="connsiteX4-1029" fmla="*/ 1247775 w 1250156"/>
              <a:gd name="connsiteY4-1030" fmla="*/ 759534 h 877239"/>
              <a:gd name="connsiteX5-1031" fmla="*/ 1128551 w 1250156"/>
              <a:gd name="connsiteY5-1032" fmla="*/ 872156 h 877239"/>
              <a:gd name="connsiteX6-1033" fmla="*/ 125969 w 1250156"/>
              <a:gd name="connsiteY6-1034" fmla="*/ 877239 h 877239"/>
              <a:gd name="connsiteX7-1035" fmla="*/ 0 w 1250156"/>
              <a:gd name="connsiteY7-1036" fmla="*/ 761914 h 877239"/>
              <a:gd name="connsiteX8-1037" fmla="*/ 0 w 1250156"/>
              <a:gd name="connsiteY8-1038" fmla="*/ 128018 h 8772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165" y="connsiteY6-166"/>
              </a:cxn>
              <a:cxn ang="0">
                <a:pos x="connsiteX7-377" y="connsiteY7-378"/>
              </a:cxn>
              <a:cxn ang="0">
                <a:pos x="connsiteX8-443" y="connsiteY8-444"/>
              </a:cxn>
            </a:cxnLst>
            <a:rect l="l" t="t" r="r" b="b"/>
            <a:pathLst>
              <a:path w="1250156" h="877239">
                <a:moveTo>
                  <a:pt x="0" y="128018"/>
                </a:moveTo>
                <a:cubicBezTo>
                  <a:pt x="5557" y="90019"/>
                  <a:pt x="39689" y="11711"/>
                  <a:pt x="145257" y="304"/>
                </a:cubicBezTo>
                <a:lnTo>
                  <a:pt x="1110456" y="0"/>
                </a:lnTo>
                <a:cubicBezTo>
                  <a:pt x="1131093" y="5717"/>
                  <a:pt x="1225286" y="11605"/>
                  <a:pt x="1250156" y="126658"/>
                </a:cubicBezTo>
                <a:cubicBezTo>
                  <a:pt x="1248833" y="265616"/>
                  <a:pt x="1247008" y="621779"/>
                  <a:pt x="1247775" y="759534"/>
                </a:cubicBezTo>
                <a:cubicBezTo>
                  <a:pt x="1237694" y="807405"/>
                  <a:pt x="1210346" y="863705"/>
                  <a:pt x="1128551" y="872156"/>
                </a:cubicBezTo>
                <a:lnTo>
                  <a:pt x="125969" y="877239"/>
                </a:lnTo>
                <a:cubicBezTo>
                  <a:pt x="81598" y="875412"/>
                  <a:pt x="18177" y="828980"/>
                  <a:pt x="0" y="761914"/>
                </a:cubicBezTo>
                <a:lnTo>
                  <a:pt x="0" y="128018"/>
                </a:lnTo>
                <a:close/>
              </a:path>
            </a:pathLst>
          </a:custGeom>
          <a:solidFill>
            <a:srgbClr val="FBD5D6"/>
          </a:solidFill>
          <a:effectLst>
            <a:outerShdw blurRad="76200" dir="18900000" sy="23000" kx="-1200000" algn="bl" rotWithShape="0">
              <a:prstClr val="black">
                <a:alpha val="20000"/>
              </a:prstClr>
            </a:outerShdw>
          </a:effectLst>
        </p:spPr>
        <p:txBody>
          <a:bodyPr anchor="ctr"/>
          <a:lstStyle>
            <a:lvl1pPr marL="117475" indent="-117475" algn="ctr">
              <a:defRPr sz="1200"/>
            </a:lvl1pPr>
          </a:lstStyle>
          <a:p>
            <a:endParaRPr lang="en-US" dirty="0"/>
          </a:p>
        </p:txBody>
      </p:sp>
      <p:sp>
        <p:nvSpPr>
          <p:cNvPr id="20" name="Picture Placeholder 3"/>
          <p:cNvSpPr>
            <a:spLocks noGrp="1"/>
          </p:cNvSpPr>
          <p:nvPr>
            <p:ph type="pic" sz="quarter" idx="22"/>
          </p:nvPr>
        </p:nvSpPr>
        <p:spPr>
          <a:xfrm>
            <a:off x="6995160" y="3257550"/>
            <a:ext cx="1250156" cy="907639"/>
          </a:xfrm>
          <a:custGeom>
            <a:avLst/>
            <a:gdLst>
              <a:gd name="connsiteX0" fmla="*/ 0 w 1250950"/>
              <a:gd name="connsiteY0" fmla="*/ 0 h 888508"/>
              <a:gd name="connsiteX1" fmla="*/ 1250950 w 1250950"/>
              <a:gd name="connsiteY1" fmla="*/ 0 h 888508"/>
              <a:gd name="connsiteX2" fmla="*/ 1250950 w 1250950"/>
              <a:gd name="connsiteY2" fmla="*/ 888508 h 888508"/>
              <a:gd name="connsiteX3" fmla="*/ 0 w 1250950"/>
              <a:gd name="connsiteY3" fmla="*/ 888508 h 888508"/>
              <a:gd name="connsiteX4" fmla="*/ 0 w 1250950"/>
              <a:gd name="connsiteY4" fmla="*/ 0 h 888508"/>
              <a:gd name="connsiteX0-1" fmla="*/ 0 w 1250950"/>
              <a:gd name="connsiteY0-2" fmla="*/ 0 h 888508"/>
              <a:gd name="connsiteX1-3" fmla="*/ 1250950 w 1250950"/>
              <a:gd name="connsiteY1-4" fmla="*/ 0 h 888508"/>
              <a:gd name="connsiteX2-5" fmla="*/ 1250950 w 1250950"/>
              <a:gd name="connsiteY2-6" fmla="*/ 888508 h 888508"/>
              <a:gd name="connsiteX3-7" fmla="*/ 0 w 1250950"/>
              <a:gd name="connsiteY3-8" fmla="*/ 821833 h 888508"/>
              <a:gd name="connsiteX4-9" fmla="*/ 0 w 1250950"/>
              <a:gd name="connsiteY4-10" fmla="*/ 0 h 888508"/>
              <a:gd name="connsiteX0-11" fmla="*/ 0 w 1250950"/>
              <a:gd name="connsiteY0-12" fmla="*/ 0 h 888508"/>
              <a:gd name="connsiteX1-13" fmla="*/ 1250950 w 1250950"/>
              <a:gd name="connsiteY1-14" fmla="*/ 0 h 888508"/>
              <a:gd name="connsiteX2-15" fmla="*/ 1250950 w 1250950"/>
              <a:gd name="connsiteY2-16" fmla="*/ 888508 h 888508"/>
              <a:gd name="connsiteX3-17" fmla="*/ 4763 w 1250950"/>
              <a:gd name="connsiteY3-18" fmla="*/ 859933 h 888508"/>
              <a:gd name="connsiteX4-19" fmla="*/ 0 w 1250950"/>
              <a:gd name="connsiteY4-20" fmla="*/ 821833 h 888508"/>
              <a:gd name="connsiteX5" fmla="*/ 0 w 1250950"/>
              <a:gd name="connsiteY5" fmla="*/ 0 h 888508"/>
              <a:gd name="connsiteX0-21" fmla="*/ 0 w 1250950"/>
              <a:gd name="connsiteY0-22" fmla="*/ 0 h 888508"/>
              <a:gd name="connsiteX1-23" fmla="*/ 1250950 w 1250950"/>
              <a:gd name="connsiteY1-24" fmla="*/ 0 h 888508"/>
              <a:gd name="connsiteX2-25" fmla="*/ 1250950 w 1250950"/>
              <a:gd name="connsiteY2-26" fmla="*/ 888508 h 888508"/>
              <a:gd name="connsiteX3-27" fmla="*/ 57151 w 1250950"/>
              <a:gd name="connsiteY3-28" fmla="*/ 869458 h 888508"/>
              <a:gd name="connsiteX4-29" fmla="*/ 0 w 1250950"/>
              <a:gd name="connsiteY4-30" fmla="*/ 821833 h 888508"/>
              <a:gd name="connsiteX5-31" fmla="*/ 0 w 1250950"/>
              <a:gd name="connsiteY5-32" fmla="*/ 0 h 888508"/>
              <a:gd name="connsiteX0-33" fmla="*/ 0 w 1250950"/>
              <a:gd name="connsiteY0-34" fmla="*/ 0 h 888508"/>
              <a:gd name="connsiteX1-35" fmla="*/ 1250950 w 1250950"/>
              <a:gd name="connsiteY1-36" fmla="*/ 0 h 888508"/>
              <a:gd name="connsiteX2-37" fmla="*/ 1250950 w 1250950"/>
              <a:gd name="connsiteY2-38" fmla="*/ 888508 h 888508"/>
              <a:gd name="connsiteX3-39" fmla="*/ 57151 w 1250950"/>
              <a:gd name="connsiteY3-40" fmla="*/ 869458 h 888508"/>
              <a:gd name="connsiteX4-41" fmla="*/ 0 w 1250950"/>
              <a:gd name="connsiteY4-42" fmla="*/ 821833 h 888508"/>
              <a:gd name="connsiteX5-43" fmla="*/ 0 w 1250950"/>
              <a:gd name="connsiteY5-44" fmla="*/ 0 h 888508"/>
              <a:gd name="connsiteX0-45" fmla="*/ 0 w 1250950"/>
              <a:gd name="connsiteY0-46" fmla="*/ 0 h 888508"/>
              <a:gd name="connsiteX1-47" fmla="*/ 1250950 w 1250950"/>
              <a:gd name="connsiteY1-48" fmla="*/ 0 h 888508"/>
              <a:gd name="connsiteX2-49" fmla="*/ 1250950 w 1250950"/>
              <a:gd name="connsiteY2-50" fmla="*/ 888508 h 888508"/>
              <a:gd name="connsiteX3-51" fmla="*/ 57151 w 1250950"/>
              <a:gd name="connsiteY3-52" fmla="*/ 869458 h 888508"/>
              <a:gd name="connsiteX4-53" fmla="*/ 0 w 1250950"/>
              <a:gd name="connsiteY4-54" fmla="*/ 821833 h 888508"/>
              <a:gd name="connsiteX5-55" fmla="*/ 0 w 1250950"/>
              <a:gd name="connsiteY5-56" fmla="*/ 0 h 888508"/>
              <a:gd name="connsiteX0-57" fmla="*/ 0 w 1260475"/>
              <a:gd name="connsiteY0-58" fmla="*/ 0 h 878983"/>
              <a:gd name="connsiteX1-59" fmla="*/ 1250950 w 1260475"/>
              <a:gd name="connsiteY1-60" fmla="*/ 0 h 878983"/>
              <a:gd name="connsiteX2-61" fmla="*/ 1260475 w 1260475"/>
              <a:gd name="connsiteY2-62" fmla="*/ 878983 h 878983"/>
              <a:gd name="connsiteX3-63" fmla="*/ 57151 w 1260475"/>
              <a:gd name="connsiteY3-64" fmla="*/ 869458 h 878983"/>
              <a:gd name="connsiteX4-65" fmla="*/ 0 w 1260475"/>
              <a:gd name="connsiteY4-66" fmla="*/ 821833 h 878983"/>
              <a:gd name="connsiteX5-67" fmla="*/ 0 w 1260475"/>
              <a:gd name="connsiteY5-68" fmla="*/ 0 h 878983"/>
              <a:gd name="connsiteX0-69" fmla="*/ 0 w 1260475"/>
              <a:gd name="connsiteY0-70" fmla="*/ 0 h 878983"/>
              <a:gd name="connsiteX1-71" fmla="*/ 1250950 w 1260475"/>
              <a:gd name="connsiteY1-72" fmla="*/ 0 h 878983"/>
              <a:gd name="connsiteX2-73" fmla="*/ 1260475 w 1260475"/>
              <a:gd name="connsiteY2-74" fmla="*/ 878983 h 878983"/>
              <a:gd name="connsiteX3-75" fmla="*/ 54531 w 1260475"/>
              <a:gd name="connsiteY3-76" fmla="*/ 874698 h 878983"/>
              <a:gd name="connsiteX4-77" fmla="*/ 0 w 1260475"/>
              <a:gd name="connsiteY4-78" fmla="*/ 821833 h 878983"/>
              <a:gd name="connsiteX5-79" fmla="*/ 0 w 1260475"/>
              <a:gd name="connsiteY5-80" fmla="*/ 0 h 878983"/>
              <a:gd name="connsiteX0-81" fmla="*/ 0 w 1260475"/>
              <a:gd name="connsiteY0-82" fmla="*/ 0 h 878983"/>
              <a:gd name="connsiteX1-83" fmla="*/ 1250950 w 1260475"/>
              <a:gd name="connsiteY1-84" fmla="*/ 0 h 878983"/>
              <a:gd name="connsiteX2-85" fmla="*/ 1260475 w 1260475"/>
              <a:gd name="connsiteY2-86" fmla="*/ 878983 h 878983"/>
              <a:gd name="connsiteX3-87" fmla="*/ 54531 w 1260475"/>
              <a:gd name="connsiteY3-88" fmla="*/ 877318 h 878983"/>
              <a:gd name="connsiteX4-89" fmla="*/ 0 w 1260475"/>
              <a:gd name="connsiteY4-90" fmla="*/ 821833 h 878983"/>
              <a:gd name="connsiteX5-91" fmla="*/ 0 w 1260475"/>
              <a:gd name="connsiteY5-92" fmla="*/ 0 h 878983"/>
              <a:gd name="connsiteX0-93" fmla="*/ 0 w 1252615"/>
              <a:gd name="connsiteY0-94" fmla="*/ 0 h 878983"/>
              <a:gd name="connsiteX1-95" fmla="*/ 1250950 w 1252615"/>
              <a:gd name="connsiteY1-96" fmla="*/ 0 h 878983"/>
              <a:gd name="connsiteX2-97" fmla="*/ 1252615 w 1252615"/>
              <a:gd name="connsiteY2-98" fmla="*/ 878983 h 878983"/>
              <a:gd name="connsiteX3-99" fmla="*/ 54531 w 1252615"/>
              <a:gd name="connsiteY3-100" fmla="*/ 877318 h 878983"/>
              <a:gd name="connsiteX4-101" fmla="*/ 0 w 1252615"/>
              <a:gd name="connsiteY4-102" fmla="*/ 821833 h 878983"/>
              <a:gd name="connsiteX5-103" fmla="*/ 0 w 1252615"/>
              <a:gd name="connsiteY5-104" fmla="*/ 0 h 878983"/>
              <a:gd name="connsiteX0-105" fmla="*/ 0 w 1250950"/>
              <a:gd name="connsiteY0-106" fmla="*/ 0 h 881603"/>
              <a:gd name="connsiteX1-107" fmla="*/ 1250950 w 1250950"/>
              <a:gd name="connsiteY1-108" fmla="*/ 0 h 881603"/>
              <a:gd name="connsiteX2-109" fmla="*/ 1249995 w 1250950"/>
              <a:gd name="connsiteY2-110" fmla="*/ 881603 h 881603"/>
              <a:gd name="connsiteX3-111" fmla="*/ 54531 w 1250950"/>
              <a:gd name="connsiteY3-112" fmla="*/ 877318 h 881603"/>
              <a:gd name="connsiteX4-113" fmla="*/ 0 w 1250950"/>
              <a:gd name="connsiteY4-114" fmla="*/ 821833 h 881603"/>
              <a:gd name="connsiteX5-115" fmla="*/ 0 w 1250950"/>
              <a:gd name="connsiteY5-116" fmla="*/ 0 h 881603"/>
              <a:gd name="connsiteX0-117" fmla="*/ 0 w 1250950"/>
              <a:gd name="connsiteY0-118" fmla="*/ 0 h 877318"/>
              <a:gd name="connsiteX1-119" fmla="*/ 1250950 w 1250950"/>
              <a:gd name="connsiteY1-120" fmla="*/ 0 h 877318"/>
              <a:gd name="connsiteX2-121" fmla="*/ 1249995 w 1250950"/>
              <a:gd name="connsiteY2-122" fmla="*/ 876840 h 877318"/>
              <a:gd name="connsiteX3-123" fmla="*/ 54531 w 1250950"/>
              <a:gd name="connsiteY3-124" fmla="*/ 877318 h 877318"/>
              <a:gd name="connsiteX4-125" fmla="*/ 0 w 1250950"/>
              <a:gd name="connsiteY4-126" fmla="*/ 821833 h 877318"/>
              <a:gd name="connsiteX5-127" fmla="*/ 0 w 1250950"/>
              <a:gd name="connsiteY5-128" fmla="*/ 0 h 877318"/>
              <a:gd name="connsiteX0-129" fmla="*/ 0 w 1250950"/>
              <a:gd name="connsiteY0-130" fmla="*/ 0 h 877318"/>
              <a:gd name="connsiteX1-131" fmla="*/ 1250950 w 1250950"/>
              <a:gd name="connsiteY1-132" fmla="*/ 0 h 877318"/>
              <a:gd name="connsiteX2-133" fmla="*/ 1204751 w 1250950"/>
              <a:gd name="connsiteY2-134" fmla="*/ 876840 h 877318"/>
              <a:gd name="connsiteX3-135" fmla="*/ 54531 w 1250950"/>
              <a:gd name="connsiteY3-136" fmla="*/ 877318 h 877318"/>
              <a:gd name="connsiteX4-137" fmla="*/ 0 w 1250950"/>
              <a:gd name="connsiteY4-138" fmla="*/ 821833 h 877318"/>
              <a:gd name="connsiteX5-139" fmla="*/ 0 w 1250950"/>
              <a:gd name="connsiteY5-140" fmla="*/ 0 h 877318"/>
              <a:gd name="connsiteX0-141" fmla="*/ 0 w 1340919"/>
              <a:gd name="connsiteY0-142" fmla="*/ 0 h 900625"/>
              <a:gd name="connsiteX1-143" fmla="*/ 1250950 w 1340919"/>
              <a:gd name="connsiteY1-144" fmla="*/ 0 h 900625"/>
              <a:gd name="connsiteX2-145" fmla="*/ 1247775 w 1340919"/>
              <a:gd name="connsiteY2-146" fmla="*/ 819453 h 900625"/>
              <a:gd name="connsiteX3-147" fmla="*/ 1204751 w 1340919"/>
              <a:gd name="connsiteY3-148" fmla="*/ 876840 h 900625"/>
              <a:gd name="connsiteX4-149" fmla="*/ 54531 w 1340919"/>
              <a:gd name="connsiteY4-150" fmla="*/ 877318 h 900625"/>
              <a:gd name="connsiteX5-151" fmla="*/ 0 w 1340919"/>
              <a:gd name="connsiteY5-152" fmla="*/ 821833 h 900625"/>
              <a:gd name="connsiteX6" fmla="*/ 0 w 1340919"/>
              <a:gd name="connsiteY6" fmla="*/ 0 h 900625"/>
              <a:gd name="connsiteX0-153" fmla="*/ 0 w 1340919"/>
              <a:gd name="connsiteY0-154" fmla="*/ 0 h 877318"/>
              <a:gd name="connsiteX1-155" fmla="*/ 1250950 w 1340919"/>
              <a:gd name="connsiteY1-156" fmla="*/ 0 h 877318"/>
              <a:gd name="connsiteX2-157" fmla="*/ 1247775 w 1340919"/>
              <a:gd name="connsiteY2-158" fmla="*/ 819453 h 877318"/>
              <a:gd name="connsiteX3-159" fmla="*/ 1204751 w 1340919"/>
              <a:gd name="connsiteY3-160" fmla="*/ 876840 h 877318"/>
              <a:gd name="connsiteX4-161" fmla="*/ 54531 w 1340919"/>
              <a:gd name="connsiteY4-162" fmla="*/ 877318 h 877318"/>
              <a:gd name="connsiteX5-163" fmla="*/ 0 w 1340919"/>
              <a:gd name="connsiteY5-164" fmla="*/ 821833 h 877318"/>
              <a:gd name="connsiteX6-165" fmla="*/ 0 w 1340919"/>
              <a:gd name="connsiteY6-166" fmla="*/ 0 h 877318"/>
              <a:gd name="connsiteX0-167" fmla="*/ 0 w 1340919"/>
              <a:gd name="connsiteY0-168" fmla="*/ 0 h 878451"/>
              <a:gd name="connsiteX1-169" fmla="*/ 1250950 w 1340919"/>
              <a:gd name="connsiteY1-170" fmla="*/ 0 h 878451"/>
              <a:gd name="connsiteX2-171" fmla="*/ 1247775 w 1340919"/>
              <a:gd name="connsiteY2-172" fmla="*/ 819453 h 878451"/>
              <a:gd name="connsiteX3-173" fmla="*/ 1204751 w 1340919"/>
              <a:gd name="connsiteY3-174" fmla="*/ 876840 h 878451"/>
              <a:gd name="connsiteX4-175" fmla="*/ 54531 w 1340919"/>
              <a:gd name="connsiteY4-176" fmla="*/ 877318 h 878451"/>
              <a:gd name="connsiteX5-177" fmla="*/ 0 w 1340919"/>
              <a:gd name="connsiteY5-178" fmla="*/ 821833 h 878451"/>
              <a:gd name="connsiteX6-179" fmla="*/ 0 w 1340919"/>
              <a:gd name="connsiteY6-180" fmla="*/ 0 h 878451"/>
              <a:gd name="connsiteX0-181" fmla="*/ 0 w 1340919"/>
              <a:gd name="connsiteY0-182" fmla="*/ 0 h 877318"/>
              <a:gd name="connsiteX1-183" fmla="*/ 1250950 w 1340919"/>
              <a:gd name="connsiteY1-184" fmla="*/ 0 h 877318"/>
              <a:gd name="connsiteX2-185" fmla="*/ 1247775 w 1340919"/>
              <a:gd name="connsiteY2-186" fmla="*/ 819453 h 877318"/>
              <a:gd name="connsiteX3-187" fmla="*/ 1204751 w 1340919"/>
              <a:gd name="connsiteY3-188" fmla="*/ 876840 h 877318"/>
              <a:gd name="connsiteX4-189" fmla="*/ 54531 w 1340919"/>
              <a:gd name="connsiteY4-190" fmla="*/ 877318 h 877318"/>
              <a:gd name="connsiteX5-191" fmla="*/ 0 w 1340919"/>
              <a:gd name="connsiteY5-192" fmla="*/ 821833 h 877318"/>
              <a:gd name="connsiteX6-193" fmla="*/ 0 w 1340919"/>
              <a:gd name="connsiteY6-194" fmla="*/ 0 h 877318"/>
              <a:gd name="connsiteX0-195" fmla="*/ 0 w 1340919"/>
              <a:gd name="connsiteY0-196" fmla="*/ 0 h 877318"/>
              <a:gd name="connsiteX1-197" fmla="*/ 1250950 w 1340919"/>
              <a:gd name="connsiteY1-198" fmla="*/ 0 h 877318"/>
              <a:gd name="connsiteX2-199" fmla="*/ 1247775 w 1340919"/>
              <a:gd name="connsiteY2-200" fmla="*/ 819453 h 877318"/>
              <a:gd name="connsiteX3-201" fmla="*/ 1204751 w 1340919"/>
              <a:gd name="connsiteY3-202" fmla="*/ 876840 h 877318"/>
              <a:gd name="connsiteX4-203" fmla="*/ 54531 w 1340919"/>
              <a:gd name="connsiteY4-204" fmla="*/ 877318 h 877318"/>
              <a:gd name="connsiteX5-205" fmla="*/ 0 w 1340919"/>
              <a:gd name="connsiteY5-206" fmla="*/ 821833 h 877318"/>
              <a:gd name="connsiteX6-207" fmla="*/ 0 w 1340919"/>
              <a:gd name="connsiteY6-208" fmla="*/ 0 h 877318"/>
              <a:gd name="connsiteX0-209" fmla="*/ 0 w 1252409"/>
              <a:gd name="connsiteY0-210" fmla="*/ 0 h 877318"/>
              <a:gd name="connsiteX1-211" fmla="*/ 1250950 w 1252409"/>
              <a:gd name="connsiteY1-212" fmla="*/ 0 h 877318"/>
              <a:gd name="connsiteX2-213" fmla="*/ 1247775 w 1252409"/>
              <a:gd name="connsiteY2-214" fmla="*/ 819453 h 877318"/>
              <a:gd name="connsiteX3-215" fmla="*/ 1204751 w 1252409"/>
              <a:gd name="connsiteY3-216" fmla="*/ 876840 h 877318"/>
              <a:gd name="connsiteX4-217" fmla="*/ 54531 w 1252409"/>
              <a:gd name="connsiteY4-218" fmla="*/ 877318 h 877318"/>
              <a:gd name="connsiteX5-219" fmla="*/ 0 w 1252409"/>
              <a:gd name="connsiteY5-220" fmla="*/ 821833 h 877318"/>
              <a:gd name="connsiteX6-221" fmla="*/ 0 w 1252409"/>
              <a:gd name="connsiteY6-222" fmla="*/ 0 h 877318"/>
              <a:gd name="connsiteX0-223" fmla="*/ 0 w 1250950"/>
              <a:gd name="connsiteY0-224" fmla="*/ 0 h 877318"/>
              <a:gd name="connsiteX1-225" fmla="*/ 1250950 w 1250950"/>
              <a:gd name="connsiteY1-226" fmla="*/ 0 h 877318"/>
              <a:gd name="connsiteX2-227" fmla="*/ 1247775 w 1250950"/>
              <a:gd name="connsiteY2-228" fmla="*/ 819453 h 877318"/>
              <a:gd name="connsiteX3-229" fmla="*/ 1204751 w 1250950"/>
              <a:gd name="connsiteY3-230" fmla="*/ 876840 h 877318"/>
              <a:gd name="connsiteX4-231" fmla="*/ 54531 w 1250950"/>
              <a:gd name="connsiteY4-232" fmla="*/ 877318 h 877318"/>
              <a:gd name="connsiteX5-233" fmla="*/ 0 w 1250950"/>
              <a:gd name="connsiteY5-234" fmla="*/ 821833 h 877318"/>
              <a:gd name="connsiteX6-235" fmla="*/ 0 w 1250950"/>
              <a:gd name="connsiteY6-236" fmla="*/ 0 h 877318"/>
              <a:gd name="connsiteX0-237" fmla="*/ 0 w 1251647"/>
              <a:gd name="connsiteY0-238" fmla="*/ 0 h 877318"/>
              <a:gd name="connsiteX1-239" fmla="*/ 1250950 w 1251647"/>
              <a:gd name="connsiteY1-240" fmla="*/ 0 h 877318"/>
              <a:gd name="connsiteX2-241" fmla="*/ 1247775 w 1251647"/>
              <a:gd name="connsiteY2-242" fmla="*/ 819453 h 877318"/>
              <a:gd name="connsiteX3-243" fmla="*/ 1204751 w 1251647"/>
              <a:gd name="connsiteY3-244" fmla="*/ 876840 h 877318"/>
              <a:gd name="connsiteX4-245" fmla="*/ 54531 w 1251647"/>
              <a:gd name="connsiteY4-246" fmla="*/ 877318 h 877318"/>
              <a:gd name="connsiteX5-247" fmla="*/ 0 w 1251647"/>
              <a:gd name="connsiteY5-248" fmla="*/ 821833 h 877318"/>
              <a:gd name="connsiteX6-249" fmla="*/ 0 w 1251647"/>
              <a:gd name="connsiteY6-250" fmla="*/ 0 h 877318"/>
              <a:gd name="connsiteX0-251" fmla="*/ 1324 w 1252971"/>
              <a:gd name="connsiteY0-252" fmla="*/ 0 h 877318"/>
              <a:gd name="connsiteX1-253" fmla="*/ 1252274 w 1252971"/>
              <a:gd name="connsiteY1-254" fmla="*/ 0 h 877318"/>
              <a:gd name="connsiteX2-255" fmla="*/ 1249099 w 1252971"/>
              <a:gd name="connsiteY2-256" fmla="*/ 819453 h 877318"/>
              <a:gd name="connsiteX3-257" fmla="*/ 1206075 w 1252971"/>
              <a:gd name="connsiteY3-258" fmla="*/ 876840 h 877318"/>
              <a:gd name="connsiteX4-259" fmla="*/ 55855 w 1252971"/>
              <a:gd name="connsiteY4-260" fmla="*/ 877318 h 877318"/>
              <a:gd name="connsiteX5-261" fmla="*/ 1324 w 1252971"/>
              <a:gd name="connsiteY5-262" fmla="*/ 821833 h 877318"/>
              <a:gd name="connsiteX6-263" fmla="*/ 1324 w 1252971"/>
              <a:gd name="connsiteY6-264" fmla="*/ 0 h 877318"/>
              <a:gd name="connsiteX0-265" fmla="*/ 0 w 1251647"/>
              <a:gd name="connsiteY0-266" fmla="*/ 0 h 877318"/>
              <a:gd name="connsiteX1-267" fmla="*/ 1250950 w 1251647"/>
              <a:gd name="connsiteY1-268" fmla="*/ 0 h 877318"/>
              <a:gd name="connsiteX2-269" fmla="*/ 1247775 w 1251647"/>
              <a:gd name="connsiteY2-270" fmla="*/ 819453 h 877318"/>
              <a:gd name="connsiteX3-271" fmla="*/ 1204751 w 1251647"/>
              <a:gd name="connsiteY3-272" fmla="*/ 876840 h 877318"/>
              <a:gd name="connsiteX4-273" fmla="*/ 54531 w 1251647"/>
              <a:gd name="connsiteY4-274" fmla="*/ 877318 h 877318"/>
              <a:gd name="connsiteX5-275" fmla="*/ 0 w 1251647"/>
              <a:gd name="connsiteY5-276" fmla="*/ 821833 h 877318"/>
              <a:gd name="connsiteX6-277" fmla="*/ 0 w 1251647"/>
              <a:gd name="connsiteY6-278" fmla="*/ 0 h 877318"/>
              <a:gd name="connsiteX0-279" fmla="*/ 1105 w 1252752"/>
              <a:gd name="connsiteY0-280" fmla="*/ 0 h 877318"/>
              <a:gd name="connsiteX1-281" fmla="*/ 1252055 w 1252752"/>
              <a:gd name="connsiteY1-282" fmla="*/ 0 h 877318"/>
              <a:gd name="connsiteX2-283" fmla="*/ 1248880 w 1252752"/>
              <a:gd name="connsiteY2-284" fmla="*/ 819453 h 877318"/>
              <a:gd name="connsiteX3-285" fmla="*/ 1205856 w 1252752"/>
              <a:gd name="connsiteY3-286" fmla="*/ 876840 h 877318"/>
              <a:gd name="connsiteX4-287" fmla="*/ 55636 w 1252752"/>
              <a:gd name="connsiteY4-288" fmla="*/ 877318 h 877318"/>
              <a:gd name="connsiteX5-289" fmla="*/ 1105 w 1252752"/>
              <a:gd name="connsiteY5-290" fmla="*/ 821833 h 877318"/>
              <a:gd name="connsiteX6-291" fmla="*/ 1105 w 1252752"/>
              <a:gd name="connsiteY6-292" fmla="*/ 0 h 877318"/>
              <a:gd name="connsiteX0-293" fmla="*/ 1105 w 1252752"/>
              <a:gd name="connsiteY0-294" fmla="*/ 0 h 877318"/>
              <a:gd name="connsiteX1-295" fmla="*/ 1252055 w 1252752"/>
              <a:gd name="connsiteY1-296" fmla="*/ 0 h 877318"/>
              <a:gd name="connsiteX2-297" fmla="*/ 1248880 w 1252752"/>
              <a:gd name="connsiteY2-298" fmla="*/ 819453 h 877318"/>
              <a:gd name="connsiteX3-299" fmla="*/ 1205856 w 1252752"/>
              <a:gd name="connsiteY3-300" fmla="*/ 876840 h 877318"/>
              <a:gd name="connsiteX4-301" fmla="*/ 55636 w 1252752"/>
              <a:gd name="connsiteY4-302" fmla="*/ 877318 h 877318"/>
              <a:gd name="connsiteX5-303" fmla="*/ 1105 w 1252752"/>
              <a:gd name="connsiteY5-304" fmla="*/ 821833 h 877318"/>
              <a:gd name="connsiteX6-305" fmla="*/ 1105 w 1252752"/>
              <a:gd name="connsiteY6-306" fmla="*/ 0 h 877318"/>
              <a:gd name="connsiteX0-307" fmla="*/ 1105 w 1252752"/>
              <a:gd name="connsiteY0-308" fmla="*/ 0 h 877318"/>
              <a:gd name="connsiteX1-309" fmla="*/ 1252055 w 1252752"/>
              <a:gd name="connsiteY1-310" fmla="*/ 0 h 877318"/>
              <a:gd name="connsiteX2-311" fmla="*/ 1248880 w 1252752"/>
              <a:gd name="connsiteY2-312" fmla="*/ 819453 h 877318"/>
              <a:gd name="connsiteX3-313" fmla="*/ 1205856 w 1252752"/>
              <a:gd name="connsiteY3-314" fmla="*/ 876840 h 877318"/>
              <a:gd name="connsiteX4-315" fmla="*/ 55636 w 1252752"/>
              <a:gd name="connsiteY4-316" fmla="*/ 877318 h 877318"/>
              <a:gd name="connsiteX5-317" fmla="*/ 1105 w 1252752"/>
              <a:gd name="connsiteY5-318" fmla="*/ 821833 h 877318"/>
              <a:gd name="connsiteX6-319" fmla="*/ 1105 w 1252752"/>
              <a:gd name="connsiteY6-320" fmla="*/ 0 h 877318"/>
              <a:gd name="connsiteX0-321" fmla="*/ 100 w 1251747"/>
              <a:gd name="connsiteY0-322" fmla="*/ 0 h 877318"/>
              <a:gd name="connsiteX1-323" fmla="*/ 1251050 w 1251747"/>
              <a:gd name="connsiteY1-324" fmla="*/ 0 h 877318"/>
              <a:gd name="connsiteX2-325" fmla="*/ 1247875 w 1251747"/>
              <a:gd name="connsiteY2-326" fmla="*/ 819453 h 877318"/>
              <a:gd name="connsiteX3-327" fmla="*/ 1204851 w 1251747"/>
              <a:gd name="connsiteY3-328" fmla="*/ 876840 h 877318"/>
              <a:gd name="connsiteX4-329" fmla="*/ 54631 w 1251747"/>
              <a:gd name="connsiteY4-330" fmla="*/ 877318 h 877318"/>
              <a:gd name="connsiteX5-331" fmla="*/ 100 w 1251747"/>
              <a:gd name="connsiteY5-332" fmla="*/ 821833 h 877318"/>
              <a:gd name="connsiteX6-333" fmla="*/ 100 w 1251747"/>
              <a:gd name="connsiteY6-334" fmla="*/ 0 h 877318"/>
              <a:gd name="connsiteX0-335" fmla="*/ 100 w 1251747"/>
              <a:gd name="connsiteY0-336" fmla="*/ 45244 h 877318"/>
              <a:gd name="connsiteX1-337" fmla="*/ 1251050 w 1251747"/>
              <a:gd name="connsiteY1-338" fmla="*/ 0 h 877318"/>
              <a:gd name="connsiteX2-339" fmla="*/ 1247875 w 1251747"/>
              <a:gd name="connsiteY2-340" fmla="*/ 819453 h 877318"/>
              <a:gd name="connsiteX3-341" fmla="*/ 1204851 w 1251747"/>
              <a:gd name="connsiteY3-342" fmla="*/ 876840 h 877318"/>
              <a:gd name="connsiteX4-343" fmla="*/ 54631 w 1251747"/>
              <a:gd name="connsiteY4-344" fmla="*/ 877318 h 877318"/>
              <a:gd name="connsiteX5-345" fmla="*/ 100 w 1251747"/>
              <a:gd name="connsiteY5-346" fmla="*/ 821833 h 877318"/>
              <a:gd name="connsiteX6-347" fmla="*/ 100 w 1251747"/>
              <a:gd name="connsiteY6-348" fmla="*/ 45244 h 877318"/>
              <a:gd name="connsiteX0-349" fmla="*/ 100 w 1251747"/>
              <a:gd name="connsiteY0-350" fmla="*/ 45244 h 877318"/>
              <a:gd name="connsiteX1-351" fmla="*/ 52488 w 1251747"/>
              <a:gd name="connsiteY1-352" fmla="*/ 9828 h 877318"/>
              <a:gd name="connsiteX2-353" fmla="*/ 1251050 w 1251747"/>
              <a:gd name="connsiteY2-354" fmla="*/ 0 h 877318"/>
              <a:gd name="connsiteX3-355" fmla="*/ 1247875 w 1251747"/>
              <a:gd name="connsiteY3-356" fmla="*/ 819453 h 877318"/>
              <a:gd name="connsiteX4-357" fmla="*/ 1204851 w 1251747"/>
              <a:gd name="connsiteY4-358" fmla="*/ 876840 h 877318"/>
              <a:gd name="connsiteX5-359" fmla="*/ 54631 w 1251747"/>
              <a:gd name="connsiteY5-360" fmla="*/ 877318 h 877318"/>
              <a:gd name="connsiteX6-361" fmla="*/ 100 w 1251747"/>
              <a:gd name="connsiteY6-362" fmla="*/ 821833 h 877318"/>
              <a:gd name="connsiteX7" fmla="*/ 100 w 1251747"/>
              <a:gd name="connsiteY7" fmla="*/ 45244 h 877318"/>
              <a:gd name="connsiteX0-363" fmla="*/ 100 w 1251747"/>
              <a:gd name="connsiteY0-364" fmla="*/ 45244 h 877318"/>
              <a:gd name="connsiteX1-365" fmla="*/ 52488 w 1251747"/>
              <a:gd name="connsiteY1-366" fmla="*/ 9828 h 877318"/>
              <a:gd name="connsiteX2-367" fmla="*/ 1251050 w 1251747"/>
              <a:gd name="connsiteY2-368" fmla="*/ 0 h 877318"/>
              <a:gd name="connsiteX3-369" fmla="*/ 1247875 w 1251747"/>
              <a:gd name="connsiteY3-370" fmla="*/ 819453 h 877318"/>
              <a:gd name="connsiteX4-371" fmla="*/ 1204851 w 1251747"/>
              <a:gd name="connsiteY4-372" fmla="*/ 876840 h 877318"/>
              <a:gd name="connsiteX5-373" fmla="*/ 54631 w 1251747"/>
              <a:gd name="connsiteY5-374" fmla="*/ 877318 h 877318"/>
              <a:gd name="connsiteX6-375" fmla="*/ 100 w 1251747"/>
              <a:gd name="connsiteY6-376" fmla="*/ 821833 h 877318"/>
              <a:gd name="connsiteX7-377" fmla="*/ 100 w 1251747"/>
              <a:gd name="connsiteY7-378" fmla="*/ 45244 h 877318"/>
              <a:gd name="connsiteX0-379" fmla="*/ 100 w 1251747"/>
              <a:gd name="connsiteY0-380" fmla="*/ 45244 h 877318"/>
              <a:gd name="connsiteX1-381" fmla="*/ 47726 w 1251747"/>
              <a:gd name="connsiteY1-382" fmla="*/ 2685 h 877318"/>
              <a:gd name="connsiteX2-383" fmla="*/ 1251050 w 1251747"/>
              <a:gd name="connsiteY2-384" fmla="*/ 0 h 877318"/>
              <a:gd name="connsiteX3-385" fmla="*/ 1247875 w 1251747"/>
              <a:gd name="connsiteY3-386" fmla="*/ 819453 h 877318"/>
              <a:gd name="connsiteX4-387" fmla="*/ 1204851 w 1251747"/>
              <a:gd name="connsiteY4-388" fmla="*/ 876840 h 877318"/>
              <a:gd name="connsiteX5-389" fmla="*/ 54631 w 1251747"/>
              <a:gd name="connsiteY5-390" fmla="*/ 877318 h 877318"/>
              <a:gd name="connsiteX6-391" fmla="*/ 100 w 1251747"/>
              <a:gd name="connsiteY6-392" fmla="*/ 821833 h 877318"/>
              <a:gd name="connsiteX7-393" fmla="*/ 100 w 1251747"/>
              <a:gd name="connsiteY7-394" fmla="*/ 45244 h 877318"/>
              <a:gd name="connsiteX0-395" fmla="*/ 100 w 1250139"/>
              <a:gd name="connsiteY0-396" fmla="*/ 45244 h 877318"/>
              <a:gd name="connsiteX1-397" fmla="*/ 47726 w 1250139"/>
              <a:gd name="connsiteY1-398" fmla="*/ 2685 h 877318"/>
              <a:gd name="connsiteX2-399" fmla="*/ 1198663 w 1250139"/>
              <a:gd name="connsiteY2-400" fmla="*/ 0 h 877318"/>
              <a:gd name="connsiteX3-401" fmla="*/ 1247875 w 1250139"/>
              <a:gd name="connsiteY3-402" fmla="*/ 819453 h 877318"/>
              <a:gd name="connsiteX4-403" fmla="*/ 1204851 w 1250139"/>
              <a:gd name="connsiteY4-404" fmla="*/ 876840 h 877318"/>
              <a:gd name="connsiteX5-405" fmla="*/ 54631 w 1250139"/>
              <a:gd name="connsiteY5-406" fmla="*/ 877318 h 877318"/>
              <a:gd name="connsiteX6-407" fmla="*/ 100 w 1250139"/>
              <a:gd name="connsiteY6-408" fmla="*/ 821833 h 877318"/>
              <a:gd name="connsiteX7-409" fmla="*/ 100 w 1250139"/>
              <a:gd name="connsiteY7-410" fmla="*/ 45244 h 877318"/>
              <a:gd name="connsiteX0-411" fmla="*/ 100 w 1296627"/>
              <a:gd name="connsiteY0-412" fmla="*/ 72511 h 904585"/>
              <a:gd name="connsiteX1-413" fmla="*/ 47726 w 1296627"/>
              <a:gd name="connsiteY1-414" fmla="*/ 29952 h 904585"/>
              <a:gd name="connsiteX2-415" fmla="*/ 1198663 w 1296627"/>
              <a:gd name="connsiteY2-416" fmla="*/ 27267 h 904585"/>
              <a:gd name="connsiteX3-417" fmla="*/ 1247875 w 1296627"/>
              <a:gd name="connsiteY3-418" fmla="*/ 72814 h 904585"/>
              <a:gd name="connsiteX4-419" fmla="*/ 1247875 w 1296627"/>
              <a:gd name="connsiteY4-420" fmla="*/ 846720 h 904585"/>
              <a:gd name="connsiteX5-421" fmla="*/ 1204851 w 1296627"/>
              <a:gd name="connsiteY5-422" fmla="*/ 904107 h 904585"/>
              <a:gd name="connsiteX6-423" fmla="*/ 54631 w 1296627"/>
              <a:gd name="connsiteY6-424" fmla="*/ 904585 h 904585"/>
              <a:gd name="connsiteX7-425" fmla="*/ 100 w 1296627"/>
              <a:gd name="connsiteY7-426" fmla="*/ 849100 h 904585"/>
              <a:gd name="connsiteX8" fmla="*/ 100 w 1296627"/>
              <a:gd name="connsiteY8" fmla="*/ 72511 h 904585"/>
              <a:gd name="connsiteX0-427" fmla="*/ 100 w 1293355"/>
              <a:gd name="connsiteY0-428" fmla="*/ 45244 h 877318"/>
              <a:gd name="connsiteX1-429" fmla="*/ 47726 w 1293355"/>
              <a:gd name="connsiteY1-430" fmla="*/ 2685 h 877318"/>
              <a:gd name="connsiteX2-431" fmla="*/ 1198663 w 1293355"/>
              <a:gd name="connsiteY2-432" fmla="*/ 0 h 877318"/>
              <a:gd name="connsiteX3-433" fmla="*/ 1247875 w 1293355"/>
              <a:gd name="connsiteY3-434" fmla="*/ 45547 h 877318"/>
              <a:gd name="connsiteX4-435" fmla="*/ 1247875 w 1293355"/>
              <a:gd name="connsiteY4-436" fmla="*/ 819453 h 877318"/>
              <a:gd name="connsiteX5-437" fmla="*/ 1204851 w 1293355"/>
              <a:gd name="connsiteY5-438" fmla="*/ 876840 h 877318"/>
              <a:gd name="connsiteX6-439" fmla="*/ 54631 w 1293355"/>
              <a:gd name="connsiteY6-440" fmla="*/ 877318 h 877318"/>
              <a:gd name="connsiteX7-441" fmla="*/ 100 w 1293355"/>
              <a:gd name="connsiteY7-442" fmla="*/ 821833 h 877318"/>
              <a:gd name="connsiteX8-443" fmla="*/ 100 w 1293355"/>
              <a:gd name="connsiteY8-444" fmla="*/ 45244 h 877318"/>
              <a:gd name="connsiteX0-445" fmla="*/ 100 w 1293355"/>
              <a:gd name="connsiteY0-446" fmla="*/ 45244 h 877318"/>
              <a:gd name="connsiteX1-447" fmla="*/ 47726 w 1293355"/>
              <a:gd name="connsiteY1-448" fmla="*/ 2685 h 877318"/>
              <a:gd name="connsiteX2-449" fmla="*/ 1198663 w 1293355"/>
              <a:gd name="connsiteY2-450" fmla="*/ 0 h 877318"/>
              <a:gd name="connsiteX3-451" fmla="*/ 1247875 w 1293355"/>
              <a:gd name="connsiteY3-452" fmla="*/ 45547 h 877318"/>
              <a:gd name="connsiteX4-453" fmla="*/ 1247875 w 1293355"/>
              <a:gd name="connsiteY4-454" fmla="*/ 819453 h 877318"/>
              <a:gd name="connsiteX5-455" fmla="*/ 1204851 w 1293355"/>
              <a:gd name="connsiteY5-456" fmla="*/ 876840 h 877318"/>
              <a:gd name="connsiteX6-457" fmla="*/ 54631 w 1293355"/>
              <a:gd name="connsiteY6-458" fmla="*/ 877318 h 877318"/>
              <a:gd name="connsiteX7-459" fmla="*/ 100 w 1293355"/>
              <a:gd name="connsiteY7-460" fmla="*/ 821833 h 877318"/>
              <a:gd name="connsiteX8-461" fmla="*/ 100 w 1293355"/>
              <a:gd name="connsiteY8-462" fmla="*/ 45244 h 877318"/>
              <a:gd name="connsiteX0-463" fmla="*/ 100 w 1293355"/>
              <a:gd name="connsiteY0-464" fmla="*/ 45244 h 877318"/>
              <a:gd name="connsiteX1-465" fmla="*/ 47726 w 1293355"/>
              <a:gd name="connsiteY1-466" fmla="*/ 2685 h 877318"/>
              <a:gd name="connsiteX2-467" fmla="*/ 1198663 w 1293355"/>
              <a:gd name="connsiteY2-468" fmla="*/ 0 h 877318"/>
              <a:gd name="connsiteX3-469" fmla="*/ 1247875 w 1293355"/>
              <a:gd name="connsiteY3-470" fmla="*/ 45547 h 877318"/>
              <a:gd name="connsiteX4-471" fmla="*/ 1247875 w 1293355"/>
              <a:gd name="connsiteY4-472" fmla="*/ 819453 h 877318"/>
              <a:gd name="connsiteX5-473" fmla="*/ 1204851 w 1293355"/>
              <a:gd name="connsiteY5-474" fmla="*/ 876840 h 877318"/>
              <a:gd name="connsiteX6-475" fmla="*/ 54631 w 1293355"/>
              <a:gd name="connsiteY6-476" fmla="*/ 877318 h 877318"/>
              <a:gd name="connsiteX7-477" fmla="*/ 100 w 1293355"/>
              <a:gd name="connsiteY7-478" fmla="*/ 821833 h 877318"/>
              <a:gd name="connsiteX8-479" fmla="*/ 100 w 1293355"/>
              <a:gd name="connsiteY8-480" fmla="*/ 45244 h 877318"/>
              <a:gd name="connsiteX0-481" fmla="*/ 100 w 1250139"/>
              <a:gd name="connsiteY0-482" fmla="*/ 45632 h 877706"/>
              <a:gd name="connsiteX1-483" fmla="*/ 47726 w 1250139"/>
              <a:gd name="connsiteY1-484" fmla="*/ 3073 h 877706"/>
              <a:gd name="connsiteX2-485" fmla="*/ 1198663 w 1250139"/>
              <a:gd name="connsiteY2-486" fmla="*/ 388 h 877706"/>
              <a:gd name="connsiteX3-487" fmla="*/ 1247875 w 1250139"/>
              <a:gd name="connsiteY3-488" fmla="*/ 45935 h 877706"/>
              <a:gd name="connsiteX4-489" fmla="*/ 1247875 w 1250139"/>
              <a:gd name="connsiteY4-490" fmla="*/ 819841 h 877706"/>
              <a:gd name="connsiteX5-491" fmla="*/ 1204851 w 1250139"/>
              <a:gd name="connsiteY5-492" fmla="*/ 877228 h 877706"/>
              <a:gd name="connsiteX6-493" fmla="*/ 54631 w 1250139"/>
              <a:gd name="connsiteY6-494" fmla="*/ 877706 h 877706"/>
              <a:gd name="connsiteX7-495" fmla="*/ 100 w 1250139"/>
              <a:gd name="connsiteY7-496" fmla="*/ 822221 h 877706"/>
              <a:gd name="connsiteX8-497" fmla="*/ 100 w 1250139"/>
              <a:gd name="connsiteY8-498" fmla="*/ 45632 h 877706"/>
              <a:gd name="connsiteX0-499" fmla="*/ 100 w 1250467"/>
              <a:gd name="connsiteY0-500" fmla="*/ 45700 h 877774"/>
              <a:gd name="connsiteX1-501" fmla="*/ 47726 w 1250467"/>
              <a:gd name="connsiteY1-502" fmla="*/ 3141 h 877774"/>
              <a:gd name="connsiteX2-503" fmla="*/ 1198663 w 1250467"/>
              <a:gd name="connsiteY2-504" fmla="*/ 456 h 877774"/>
              <a:gd name="connsiteX3-505" fmla="*/ 1247875 w 1250467"/>
              <a:gd name="connsiteY3-506" fmla="*/ 46003 h 877774"/>
              <a:gd name="connsiteX4-507" fmla="*/ 1247875 w 1250467"/>
              <a:gd name="connsiteY4-508" fmla="*/ 819909 h 877774"/>
              <a:gd name="connsiteX5-509" fmla="*/ 1204851 w 1250467"/>
              <a:gd name="connsiteY5-510" fmla="*/ 877296 h 877774"/>
              <a:gd name="connsiteX6-511" fmla="*/ 54631 w 1250467"/>
              <a:gd name="connsiteY6-512" fmla="*/ 877774 h 877774"/>
              <a:gd name="connsiteX7-513" fmla="*/ 100 w 1250467"/>
              <a:gd name="connsiteY7-514" fmla="*/ 822289 h 877774"/>
              <a:gd name="connsiteX8-515" fmla="*/ 100 w 1250467"/>
              <a:gd name="connsiteY8-516" fmla="*/ 45700 h 877774"/>
              <a:gd name="connsiteX0-517" fmla="*/ 100 w 1250139"/>
              <a:gd name="connsiteY0-518" fmla="*/ 45794 h 877868"/>
              <a:gd name="connsiteX1-519" fmla="*/ 47726 w 1250139"/>
              <a:gd name="connsiteY1-520" fmla="*/ 3235 h 877868"/>
              <a:gd name="connsiteX2-521" fmla="*/ 1198663 w 1250139"/>
              <a:gd name="connsiteY2-522" fmla="*/ 550 h 877868"/>
              <a:gd name="connsiteX3-523" fmla="*/ 1247875 w 1250139"/>
              <a:gd name="connsiteY3-524" fmla="*/ 46097 h 877868"/>
              <a:gd name="connsiteX4-525" fmla="*/ 1247875 w 1250139"/>
              <a:gd name="connsiteY4-526" fmla="*/ 820003 h 877868"/>
              <a:gd name="connsiteX5-527" fmla="*/ 1204851 w 1250139"/>
              <a:gd name="connsiteY5-528" fmla="*/ 877390 h 877868"/>
              <a:gd name="connsiteX6-529" fmla="*/ 54631 w 1250139"/>
              <a:gd name="connsiteY6-530" fmla="*/ 877868 h 877868"/>
              <a:gd name="connsiteX7-531" fmla="*/ 100 w 1250139"/>
              <a:gd name="connsiteY7-532" fmla="*/ 822383 h 877868"/>
              <a:gd name="connsiteX8-533" fmla="*/ 100 w 1250139"/>
              <a:gd name="connsiteY8-534" fmla="*/ 45794 h 877868"/>
              <a:gd name="connsiteX0-535" fmla="*/ 100 w 1250139"/>
              <a:gd name="connsiteY0-536" fmla="*/ 45794 h 877868"/>
              <a:gd name="connsiteX1-537" fmla="*/ 47726 w 1250139"/>
              <a:gd name="connsiteY1-538" fmla="*/ 3235 h 877868"/>
              <a:gd name="connsiteX2-539" fmla="*/ 1198663 w 1250139"/>
              <a:gd name="connsiteY2-540" fmla="*/ 550 h 877868"/>
              <a:gd name="connsiteX3-541" fmla="*/ 1247875 w 1250139"/>
              <a:gd name="connsiteY3-542" fmla="*/ 46097 h 877868"/>
              <a:gd name="connsiteX4-543" fmla="*/ 1247875 w 1250139"/>
              <a:gd name="connsiteY4-544" fmla="*/ 820003 h 877868"/>
              <a:gd name="connsiteX5-545" fmla="*/ 1204851 w 1250139"/>
              <a:gd name="connsiteY5-546" fmla="*/ 877390 h 877868"/>
              <a:gd name="connsiteX6-547" fmla="*/ 54631 w 1250139"/>
              <a:gd name="connsiteY6-548" fmla="*/ 877868 h 877868"/>
              <a:gd name="connsiteX7-549" fmla="*/ 100 w 1250139"/>
              <a:gd name="connsiteY7-550" fmla="*/ 822383 h 877868"/>
              <a:gd name="connsiteX8-551" fmla="*/ 100 w 1250139"/>
              <a:gd name="connsiteY8-552" fmla="*/ 45794 h 877868"/>
              <a:gd name="connsiteX0-553" fmla="*/ 100 w 1250139"/>
              <a:gd name="connsiteY0-554" fmla="*/ 45794 h 877868"/>
              <a:gd name="connsiteX1-555" fmla="*/ 47726 w 1250139"/>
              <a:gd name="connsiteY1-556" fmla="*/ 3235 h 877868"/>
              <a:gd name="connsiteX2-557" fmla="*/ 1198663 w 1250139"/>
              <a:gd name="connsiteY2-558" fmla="*/ 550 h 877868"/>
              <a:gd name="connsiteX3-559" fmla="*/ 1247875 w 1250139"/>
              <a:gd name="connsiteY3-560" fmla="*/ 46097 h 877868"/>
              <a:gd name="connsiteX4-561" fmla="*/ 1247875 w 1250139"/>
              <a:gd name="connsiteY4-562" fmla="*/ 820003 h 877868"/>
              <a:gd name="connsiteX5-563" fmla="*/ 1204851 w 1250139"/>
              <a:gd name="connsiteY5-564" fmla="*/ 877390 h 877868"/>
              <a:gd name="connsiteX6-565" fmla="*/ 54631 w 1250139"/>
              <a:gd name="connsiteY6-566" fmla="*/ 877868 h 877868"/>
              <a:gd name="connsiteX7-567" fmla="*/ 100 w 1250139"/>
              <a:gd name="connsiteY7-568" fmla="*/ 822383 h 877868"/>
              <a:gd name="connsiteX8-569" fmla="*/ 100 w 1250139"/>
              <a:gd name="connsiteY8-570" fmla="*/ 45794 h 877868"/>
              <a:gd name="connsiteX0-571" fmla="*/ 100 w 1250139"/>
              <a:gd name="connsiteY0-572" fmla="*/ 45856 h 877930"/>
              <a:gd name="connsiteX1-573" fmla="*/ 47726 w 1250139"/>
              <a:gd name="connsiteY1-574" fmla="*/ 3297 h 877930"/>
              <a:gd name="connsiteX2-575" fmla="*/ 1198663 w 1250139"/>
              <a:gd name="connsiteY2-576" fmla="*/ 612 h 877930"/>
              <a:gd name="connsiteX3-577" fmla="*/ 1247875 w 1250139"/>
              <a:gd name="connsiteY3-578" fmla="*/ 46159 h 877930"/>
              <a:gd name="connsiteX4-579" fmla="*/ 1247875 w 1250139"/>
              <a:gd name="connsiteY4-580" fmla="*/ 820065 h 877930"/>
              <a:gd name="connsiteX5-581" fmla="*/ 1204851 w 1250139"/>
              <a:gd name="connsiteY5-582" fmla="*/ 877452 h 877930"/>
              <a:gd name="connsiteX6-583" fmla="*/ 54631 w 1250139"/>
              <a:gd name="connsiteY6-584" fmla="*/ 877930 h 877930"/>
              <a:gd name="connsiteX7-585" fmla="*/ 100 w 1250139"/>
              <a:gd name="connsiteY7-586" fmla="*/ 822445 h 877930"/>
              <a:gd name="connsiteX8-587" fmla="*/ 100 w 1250139"/>
              <a:gd name="connsiteY8-588" fmla="*/ 45856 h 877930"/>
              <a:gd name="connsiteX0-589" fmla="*/ 100 w 1250139"/>
              <a:gd name="connsiteY0-590" fmla="*/ 45856 h 877930"/>
              <a:gd name="connsiteX1-591" fmla="*/ 47726 w 1250139"/>
              <a:gd name="connsiteY1-592" fmla="*/ 3297 h 877930"/>
              <a:gd name="connsiteX2-593" fmla="*/ 1198663 w 1250139"/>
              <a:gd name="connsiteY2-594" fmla="*/ 612 h 877930"/>
              <a:gd name="connsiteX3-595" fmla="*/ 1247875 w 1250139"/>
              <a:gd name="connsiteY3-596" fmla="*/ 46159 h 877930"/>
              <a:gd name="connsiteX4-597" fmla="*/ 1247875 w 1250139"/>
              <a:gd name="connsiteY4-598" fmla="*/ 820065 h 877930"/>
              <a:gd name="connsiteX5-599" fmla="*/ 1204851 w 1250139"/>
              <a:gd name="connsiteY5-600" fmla="*/ 877452 h 877930"/>
              <a:gd name="connsiteX6-601" fmla="*/ 54631 w 1250139"/>
              <a:gd name="connsiteY6-602" fmla="*/ 877930 h 877930"/>
              <a:gd name="connsiteX7-603" fmla="*/ 100 w 1250139"/>
              <a:gd name="connsiteY7-604" fmla="*/ 822445 h 877930"/>
              <a:gd name="connsiteX8-605" fmla="*/ 100 w 1250139"/>
              <a:gd name="connsiteY8-606" fmla="*/ 45856 h 877930"/>
              <a:gd name="connsiteX0-607" fmla="*/ 100 w 1250139"/>
              <a:gd name="connsiteY0-608" fmla="*/ 45244 h 877318"/>
              <a:gd name="connsiteX1-609" fmla="*/ 47726 w 1250139"/>
              <a:gd name="connsiteY1-610" fmla="*/ 2685 h 877318"/>
              <a:gd name="connsiteX2-611" fmla="*/ 1198663 w 1250139"/>
              <a:gd name="connsiteY2-612" fmla="*/ 0 h 877318"/>
              <a:gd name="connsiteX3-613" fmla="*/ 1247875 w 1250139"/>
              <a:gd name="connsiteY3-614" fmla="*/ 45547 h 877318"/>
              <a:gd name="connsiteX4-615" fmla="*/ 1247875 w 1250139"/>
              <a:gd name="connsiteY4-616" fmla="*/ 819453 h 877318"/>
              <a:gd name="connsiteX5-617" fmla="*/ 1204851 w 1250139"/>
              <a:gd name="connsiteY5-618" fmla="*/ 876840 h 877318"/>
              <a:gd name="connsiteX6-619" fmla="*/ 54631 w 1250139"/>
              <a:gd name="connsiteY6-620" fmla="*/ 877318 h 877318"/>
              <a:gd name="connsiteX7-621" fmla="*/ 100 w 1250139"/>
              <a:gd name="connsiteY7-622" fmla="*/ 821833 h 877318"/>
              <a:gd name="connsiteX8-623" fmla="*/ 100 w 1250139"/>
              <a:gd name="connsiteY8-624" fmla="*/ 45244 h 877318"/>
              <a:gd name="connsiteX0-625" fmla="*/ 100 w 1250256"/>
              <a:gd name="connsiteY0-626" fmla="*/ 45244 h 877318"/>
              <a:gd name="connsiteX1-627" fmla="*/ 47726 w 1250256"/>
              <a:gd name="connsiteY1-628" fmla="*/ 2685 h 877318"/>
              <a:gd name="connsiteX2-629" fmla="*/ 1198663 w 1250256"/>
              <a:gd name="connsiteY2-630" fmla="*/ 0 h 877318"/>
              <a:gd name="connsiteX3-631" fmla="*/ 1250256 w 1250256"/>
              <a:gd name="connsiteY3-632" fmla="*/ 64597 h 877318"/>
              <a:gd name="connsiteX4-633" fmla="*/ 1247875 w 1250256"/>
              <a:gd name="connsiteY4-634" fmla="*/ 819453 h 877318"/>
              <a:gd name="connsiteX5-635" fmla="*/ 1204851 w 1250256"/>
              <a:gd name="connsiteY5-636" fmla="*/ 876840 h 877318"/>
              <a:gd name="connsiteX6-637" fmla="*/ 54631 w 1250256"/>
              <a:gd name="connsiteY6-638" fmla="*/ 877318 h 877318"/>
              <a:gd name="connsiteX7-639" fmla="*/ 100 w 1250256"/>
              <a:gd name="connsiteY7-640" fmla="*/ 821833 h 877318"/>
              <a:gd name="connsiteX8-641" fmla="*/ 100 w 1250256"/>
              <a:gd name="connsiteY8-642" fmla="*/ 45244 h 877318"/>
              <a:gd name="connsiteX0-643" fmla="*/ 100 w 1250292"/>
              <a:gd name="connsiteY0-644" fmla="*/ 45244 h 877318"/>
              <a:gd name="connsiteX1-645" fmla="*/ 47726 w 1250292"/>
              <a:gd name="connsiteY1-646" fmla="*/ 2685 h 877318"/>
              <a:gd name="connsiteX2-647" fmla="*/ 1198663 w 1250292"/>
              <a:gd name="connsiteY2-648" fmla="*/ 0 h 877318"/>
              <a:gd name="connsiteX3-649" fmla="*/ 1250256 w 1250292"/>
              <a:gd name="connsiteY3-650" fmla="*/ 64597 h 877318"/>
              <a:gd name="connsiteX4-651" fmla="*/ 1247875 w 1250292"/>
              <a:gd name="connsiteY4-652" fmla="*/ 819453 h 877318"/>
              <a:gd name="connsiteX5-653" fmla="*/ 1204851 w 1250292"/>
              <a:gd name="connsiteY5-654" fmla="*/ 876840 h 877318"/>
              <a:gd name="connsiteX6-655" fmla="*/ 54631 w 1250292"/>
              <a:gd name="connsiteY6-656" fmla="*/ 877318 h 877318"/>
              <a:gd name="connsiteX7-657" fmla="*/ 100 w 1250292"/>
              <a:gd name="connsiteY7-658" fmla="*/ 821833 h 877318"/>
              <a:gd name="connsiteX8-659" fmla="*/ 100 w 1250292"/>
              <a:gd name="connsiteY8-660" fmla="*/ 45244 h 877318"/>
              <a:gd name="connsiteX0-661" fmla="*/ 100 w 1250292"/>
              <a:gd name="connsiteY0-662" fmla="*/ 45244 h 877318"/>
              <a:gd name="connsiteX1-663" fmla="*/ 47726 w 1250292"/>
              <a:gd name="connsiteY1-664" fmla="*/ 2685 h 877318"/>
              <a:gd name="connsiteX2-665" fmla="*/ 1198663 w 1250292"/>
              <a:gd name="connsiteY2-666" fmla="*/ 0 h 877318"/>
              <a:gd name="connsiteX3-667" fmla="*/ 1250256 w 1250292"/>
              <a:gd name="connsiteY3-668" fmla="*/ 64597 h 877318"/>
              <a:gd name="connsiteX4-669" fmla="*/ 1247875 w 1250292"/>
              <a:gd name="connsiteY4-670" fmla="*/ 819453 h 877318"/>
              <a:gd name="connsiteX5-671" fmla="*/ 1204851 w 1250292"/>
              <a:gd name="connsiteY5-672" fmla="*/ 876840 h 877318"/>
              <a:gd name="connsiteX6-673" fmla="*/ 54631 w 1250292"/>
              <a:gd name="connsiteY6-674" fmla="*/ 877318 h 877318"/>
              <a:gd name="connsiteX7-675" fmla="*/ 100 w 1250292"/>
              <a:gd name="connsiteY7-676" fmla="*/ 821833 h 877318"/>
              <a:gd name="connsiteX8-677" fmla="*/ 100 w 1250292"/>
              <a:gd name="connsiteY8-678" fmla="*/ 45244 h 877318"/>
              <a:gd name="connsiteX0-679" fmla="*/ 0 w 1250192"/>
              <a:gd name="connsiteY0-680" fmla="*/ 45244 h 877318"/>
              <a:gd name="connsiteX1-681" fmla="*/ 47626 w 1250192"/>
              <a:gd name="connsiteY1-682" fmla="*/ 2685 h 877318"/>
              <a:gd name="connsiteX2-683" fmla="*/ 1198563 w 1250192"/>
              <a:gd name="connsiteY2-684" fmla="*/ 0 h 877318"/>
              <a:gd name="connsiteX3-685" fmla="*/ 1250156 w 1250192"/>
              <a:gd name="connsiteY3-686" fmla="*/ 64597 h 877318"/>
              <a:gd name="connsiteX4-687" fmla="*/ 1247775 w 1250192"/>
              <a:gd name="connsiteY4-688" fmla="*/ 819453 h 877318"/>
              <a:gd name="connsiteX5-689" fmla="*/ 1204751 w 1250192"/>
              <a:gd name="connsiteY5-690" fmla="*/ 876840 h 877318"/>
              <a:gd name="connsiteX6-691" fmla="*/ 54531 w 1250192"/>
              <a:gd name="connsiteY6-692" fmla="*/ 877318 h 877318"/>
              <a:gd name="connsiteX7-693" fmla="*/ 0 w 1250192"/>
              <a:gd name="connsiteY7-694" fmla="*/ 821833 h 877318"/>
              <a:gd name="connsiteX8-695" fmla="*/ 0 w 1250192"/>
              <a:gd name="connsiteY8-696" fmla="*/ 45244 h 877318"/>
              <a:gd name="connsiteX0-697" fmla="*/ 0 w 1250224"/>
              <a:gd name="connsiteY0-698" fmla="*/ 42863 h 874937"/>
              <a:gd name="connsiteX1-699" fmla="*/ 47626 w 1250224"/>
              <a:gd name="connsiteY1-700" fmla="*/ 304 h 874937"/>
              <a:gd name="connsiteX2-701" fmla="*/ 1215231 w 1250224"/>
              <a:gd name="connsiteY2-702" fmla="*/ 0 h 874937"/>
              <a:gd name="connsiteX3-703" fmla="*/ 1250156 w 1250224"/>
              <a:gd name="connsiteY3-704" fmla="*/ 62216 h 874937"/>
              <a:gd name="connsiteX4-705" fmla="*/ 1247775 w 1250224"/>
              <a:gd name="connsiteY4-706" fmla="*/ 817072 h 874937"/>
              <a:gd name="connsiteX5-707" fmla="*/ 1204751 w 1250224"/>
              <a:gd name="connsiteY5-708" fmla="*/ 874459 h 874937"/>
              <a:gd name="connsiteX6-709" fmla="*/ 54531 w 1250224"/>
              <a:gd name="connsiteY6-710" fmla="*/ 874937 h 874937"/>
              <a:gd name="connsiteX7-711" fmla="*/ 0 w 1250224"/>
              <a:gd name="connsiteY7-712" fmla="*/ 819452 h 874937"/>
              <a:gd name="connsiteX8-713" fmla="*/ 0 w 1250224"/>
              <a:gd name="connsiteY8-714" fmla="*/ 42863 h 874937"/>
              <a:gd name="connsiteX0-715" fmla="*/ 0 w 1250224"/>
              <a:gd name="connsiteY0-716" fmla="*/ 42863 h 874937"/>
              <a:gd name="connsiteX1-717" fmla="*/ 47626 w 1250224"/>
              <a:gd name="connsiteY1-718" fmla="*/ 304 h 874937"/>
              <a:gd name="connsiteX2-719" fmla="*/ 1215231 w 1250224"/>
              <a:gd name="connsiteY2-720" fmla="*/ 0 h 874937"/>
              <a:gd name="connsiteX3-721" fmla="*/ 1250156 w 1250224"/>
              <a:gd name="connsiteY3-722" fmla="*/ 62216 h 874937"/>
              <a:gd name="connsiteX4-723" fmla="*/ 1247775 w 1250224"/>
              <a:gd name="connsiteY4-724" fmla="*/ 817072 h 874937"/>
              <a:gd name="connsiteX5-725" fmla="*/ 1204751 w 1250224"/>
              <a:gd name="connsiteY5-726" fmla="*/ 874459 h 874937"/>
              <a:gd name="connsiteX6-727" fmla="*/ 54531 w 1250224"/>
              <a:gd name="connsiteY6-728" fmla="*/ 874937 h 874937"/>
              <a:gd name="connsiteX7-729" fmla="*/ 0 w 1250224"/>
              <a:gd name="connsiteY7-730" fmla="*/ 819452 h 874937"/>
              <a:gd name="connsiteX8-731" fmla="*/ 0 w 1250224"/>
              <a:gd name="connsiteY8-732" fmla="*/ 42863 h 874937"/>
              <a:gd name="connsiteX0-733" fmla="*/ 0 w 1250224"/>
              <a:gd name="connsiteY0-734" fmla="*/ 128018 h 874937"/>
              <a:gd name="connsiteX1-735" fmla="*/ 47626 w 1250224"/>
              <a:gd name="connsiteY1-736" fmla="*/ 304 h 874937"/>
              <a:gd name="connsiteX2-737" fmla="*/ 1215231 w 1250224"/>
              <a:gd name="connsiteY2-738" fmla="*/ 0 h 874937"/>
              <a:gd name="connsiteX3-739" fmla="*/ 1250156 w 1250224"/>
              <a:gd name="connsiteY3-740" fmla="*/ 62216 h 874937"/>
              <a:gd name="connsiteX4-741" fmla="*/ 1247775 w 1250224"/>
              <a:gd name="connsiteY4-742" fmla="*/ 817072 h 874937"/>
              <a:gd name="connsiteX5-743" fmla="*/ 1204751 w 1250224"/>
              <a:gd name="connsiteY5-744" fmla="*/ 874459 h 874937"/>
              <a:gd name="connsiteX6-745" fmla="*/ 54531 w 1250224"/>
              <a:gd name="connsiteY6-746" fmla="*/ 874937 h 874937"/>
              <a:gd name="connsiteX7-747" fmla="*/ 0 w 1250224"/>
              <a:gd name="connsiteY7-748" fmla="*/ 819452 h 874937"/>
              <a:gd name="connsiteX8-749" fmla="*/ 0 w 1250224"/>
              <a:gd name="connsiteY8-750" fmla="*/ 128018 h 874937"/>
              <a:gd name="connsiteX0-751" fmla="*/ 0 w 1250224"/>
              <a:gd name="connsiteY0-752" fmla="*/ 128018 h 874937"/>
              <a:gd name="connsiteX1-753" fmla="*/ 145257 w 1250224"/>
              <a:gd name="connsiteY1-754" fmla="*/ 304 h 874937"/>
              <a:gd name="connsiteX2-755" fmla="*/ 1215231 w 1250224"/>
              <a:gd name="connsiteY2-756" fmla="*/ 0 h 874937"/>
              <a:gd name="connsiteX3-757" fmla="*/ 1250156 w 1250224"/>
              <a:gd name="connsiteY3-758" fmla="*/ 62216 h 874937"/>
              <a:gd name="connsiteX4-759" fmla="*/ 1247775 w 1250224"/>
              <a:gd name="connsiteY4-760" fmla="*/ 817072 h 874937"/>
              <a:gd name="connsiteX5-761" fmla="*/ 1204751 w 1250224"/>
              <a:gd name="connsiteY5-762" fmla="*/ 874459 h 874937"/>
              <a:gd name="connsiteX6-763" fmla="*/ 54531 w 1250224"/>
              <a:gd name="connsiteY6-764" fmla="*/ 874937 h 874937"/>
              <a:gd name="connsiteX7-765" fmla="*/ 0 w 1250224"/>
              <a:gd name="connsiteY7-766" fmla="*/ 819452 h 874937"/>
              <a:gd name="connsiteX8-767" fmla="*/ 0 w 1250224"/>
              <a:gd name="connsiteY8-768" fmla="*/ 128018 h 874937"/>
              <a:gd name="connsiteX0-769" fmla="*/ 0 w 1250224"/>
              <a:gd name="connsiteY0-770" fmla="*/ 128018 h 874937"/>
              <a:gd name="connsiteX1-771" fmla="*/ 145257 w 1250224"/>
              <a:gd name="connsiteY1-772" fmla="*/ 304 h 874937"/>
              <a:gd name="connsiteX2-773" fmla="*/ 1215231 w 1250224"/>
              <a:gd name="connsiteY2-774" fmla="*/ 0 h 874937"/>
              <a:gd name="connsiteX3-775" fmla="*/ 1250156 w 1250224"/>
              <a:gd name="connsiteY3-776" fmla="*/ 62216 h 874937"/>
              <a:gd name="connsiteX4-777" fmla="*/ 1247775 w 1250224"/>
              <a:gd name="connsiteY4-778" fmla="*/ 817072 h 874937"/>
              <a:gd name="connsiteX5-779" fmla="*/ 1204751 w 1250224"/>
              <a:gd name="connsiteY5-780" fmla="*/ 874459 h 874937"/>
              <a:gd name="connsiteX6-781" fmla="*/ 54531 w 1250224"/>
              <a:gd name="connsiteY6-782" fmla="*/ 874937 h 874937"/>
              <a:gd name="connsiteX7-783" fmla="*/ 0 w 1250224"/>
              <a:gd name="connsiteY7-784" fmla="*/ 819452 h 874937"/>
              <a:gd name="connsiteX8-785" fmla="*/ 0 w 1250224"/>
              <a:gd name="connsiteY8-786" fmla="*/ 128018 h 874937"/>
              <a:gd name="connsiteX0-787" fmla="*/ 0 w 1250224"/>
              <a:gd name="connsiteY0-788" fmla="*/ 128018 h 874937"/>
              <a:gd name="connsiteX1-789" fmla="*/ 145257 w 1250224"/>
              <a:gd name="connsiteY1-790" fmla="*/ 304 h 874937"/>
              <a:gd name="connsiteX2-791" fmla="*/ 1215231 w 1250224"/>
              <a:gd name="connsiteY2-792" fmla="*/ 0 h 874937"/>
              <a:gd name="connsiteX3-793" fmla="*/ 1250156 w 1250224"/>
              <a:gd name="connsiteY3-794" fmla="*/ 62216 h 874937"/>
              <a:gd name="connsiteX4-795" fmla="*/ 1247775 w 1250224"/>
              <a:gd name="connsiteY4-796" fmla="*/ 817072 h 874937"/>
              <a:gd name="connsiteX5-797" fmla="*/ 1204751 w 1250224"/>
              <a:gd name="connsiteY5-798" fmla="*/ 874459 h 874937"/>
              <a:gd name="connsiteX6-799" fmla="*/ 54531 w 1250224"/>
              <a:gd name="connsiteY6-800" fmla="*/ 874937 h 874937"/>
              <a:gd name="connsiteX7-801" fmla="*/ 0 w 1250224"/>
              <a:gd name="connsiteY7-802" fmla="*/ 819452 h 874937"/>
              <a:gd name="connsiteX8-803" fmla="*/ 0 w 1250224"/>
              <a:gd name="connsiteY8-804" fmla="*/ 128018 h 874937"/>
              <a:gd name="connsiteX0-805" fmla="*/ 0 w 1250166"/>
              <a:gd name="connsiteY0-806" fmla="*/ 130320 h 877239"/>
              <a:gd name="connsiteX1-807" fmla="*/ 145257 w 1250166"/>
              <a:gd name="connsiteY1-808" fmla="*/ 2606 h 877239"/>
              <a:gd name="connsiteX2-809" fmla="*/ 1112837 w 1250166"/>
              <a:gd name="connsiteY2-810" fmla="*/ 0 h 877239"/>
              <a:gd name="connsiteX3-811" fmla="*/ 1250156 w 1250166"/>
              <a:gd name="connsiteY3-812" fmla="*/ 64518 h 877239"/>
              <a:gd name="connsiteX4-813" fmla="*/ 1247775 w 1250166"/>
              <a:gd name="connsiteY4-814" fmla="*/ 819374 h 877239"/>
              <a:gd name="connsiteX5-815" fmla="*/ 1204751 w 1250166"/>
              <a:gd name="connsiteY5-816" fmla="*/ 876761 h 877239"/>
              <a:gd name="connsiteX6-817" fmla="*/ 54531 w 1250166"/>
              <a:gd name="connsiteY6-818" fmla="*/ 877239 h 877239"/>
              <a:gd name="connsiteX7-819" fmla="*/ 0 w 1250166"/>
              <a:gd name="connsiteY7-820" fmla="*/ 821754 h 877239"/>
              <a:gd name="connsiteX8-821" fmla="*/ 0 w 1250166"/>
              <a:gd name="connsiteY8-822" fmla="*/ 130320 h 877239"/>
              <a:gd name="connsiteX0-823" fmla="*/ 0 w 1250166"/>
              <a:gd name="connsiteY0-824" fmla="*/ 130320 h 877239"/>
              <a:gd name="connsiteX1-825" fmla="*/ 145257 w 1250166"/>
              <a:gd name="connsiteY1-826" fmla="*/ 2606 h 877239"/>
              <a:gd name="connsiteX2-827" fmla="*/ 1112837 w 1250166"/>
              <a:gd name="connsiteY2-828" fmla="*/ 0 h 877239"/>
              <a:gd name="connsiteX3-829" fmla="*/ 1250156 w 1250166"/>
              <a:gd name="connsiteY3-830" fmla="*/ 128960 h 877239"/>
              <a:gd name="connsiteX4-831" fmla="*/ 1247775 w 1250166"/>
              <a:gd name="connsiteY4-832" fmla="*/ 819374 h 877239"/>
              <a:gd name="connsiteX5-833" fmla="*/ 1204751 w 1250166"/>
              <a:gd name="connsiteY5-834" fmla="*/ 876761 h 877239"/>
              <a:gd name="connsiteX6-835" fmla="*/ 54531 w 1250166"/>
              <a:gd name="connsiteY6-836" fmla="*/ 877239 h 877239"/>
              <a:gd name="connsiteX7-837" fmla="*/ 0 w 1250166"/>
              <a:gd name="connsiteY7-838" fmla="*/ 821754 h 877239"/>
              <a:gd name="connsiteX8-839" fmla="*/ 0 w 1250166"/>
              <a:gd name="connsiteY8-840" fmla="*/ 130320 h 877239"/>
              <a:gd name="connsiteX0-841" fmla="*/ 0 w 1250156"/>
              <a:gd name="connsiteY0-842" fmla="*/ 130320 h 877239"/>
              <a:gd name="connsiteX1-843" fmla="*/ 145257 w 1250156"/>
              <a:gd name="connsiteY1-844" fmla="*/ 2606 h 877239"/>
              <a:gd name="connsiteX2-845" fmla="*/ 1112837 w 1250156"/>
              <a:gd name="connsiteY2-846" fmla="*/ 0 h 877239"/>
              <a:gd name="connsiteX3-847" fmla="*/ 1250156 w 1250156"/>
              <a:gd name="connsiteY3-848" fmla="*/ 128960 h 877239"/>
              <a:gd name="connsiteX4-849" fmla="*/ 1247775 w 1250156"/>
              <a:gd name="connsiteY4-850" fmla="*/ 819374 h 877239"/>
              <a:gd name="connsiteX5-851" fmla="*/ 1204751 w 1250156"/>
              <a:gd name="connsiteY5-852" fmla="*/ 876761 h 877239"/>
              <a:gd name="connsiteX6-853" fmla="*/ 54531 w 1250156"/>
              <a:gd name="connsiteY6-854" fmla="*/ 877239 h 877239"/>
              <a:gd name="connsiteX7-855" fmla="*/ 0 w 1250156"/>
              <a:gd name="connsiteY7-856" fmla="*/ 821754 h 877239"/>
              <a:gd name="connsiteX8-857" fmla="*/ 0 w 1250156"/>
              <a:gd name="connsiteY8-858" fmla="*/ 130320 h 877239"/>
              <a:gd name="connsiteX0-859" fmla="*/ 0 w 1250156"/>
              <a:gd name="connsiteY0-860" fmla="*/ 127714 h 874633"/>
              <a:gd name="connsiteX1-861" fmla="*/ 145257 w 1250156"/>
              <a:gd name="connsiteY1-862" fmla="*/ 0 h 874633"/>
              <a:gd name="connsiteX2-863" fmla="*/ 1112837 w 1250156"/>
              <a:gd name="connsiteY2-864" fmla="*/ 1997 h 874633"/>
              <a:gd name="connsiteX3-865" fmla="*/ 1250156 w 1250156"/>
              <a:gd name="connsiteY3-866" fmla="*/ 126354 h 874633"/>
              <a:gd name="connsiteX4-867" fmla="*/ 1247775 w 1250156"/>
              <a:gd name="connsiteY4-868" fmla="*/ 816768 h 874633"/>
              <a:gd name="connsiteX5-869" fmla="*/ 1204751 w 1250156"/>
              <a:gd name="connsiteY5-870" fmla="*/ 874155 h 874633"/>
              <a:gd name="connsiteX6-871" fmla="*/ 54531 w 1250156"/>
              <a:gd name="connsiteY6-872" fmla="*/ 874633 h 874633"/>
              <a:gd name="connsiteX7-873" fmla="*/ 0 w 1250156"/>
              <a:gd name="connsiteY7-874" fmla="*/ 819148 h 874633"/>
              <a:gd name="connsiteX8-875" fmla="*/ 0 w 1250156"/>
              <a:gd name="connsiteY8-876" fmla="*/ 127714 h 874633"/>
              <a:gd name="connsiteX0-877" fmla="*/ 0 w 1250156"/>
              <a:gd name="connsiteY0-878" fmla="*/ 128018 h 874937"/>
              <a:gd name="connsiteX1-879" fmla="*/ 145257 w 1250156"/>
              <a:gd name="connsiteY1-880" fmla="*/ 304 h 874937"/>
              <a:gd name="connsiteX2-881" fmla="*/ 1110456 w 1250156"/>
              <a:gd name="connsiteY2-882" fmla="*/ 0 h 874937"/>
              <a:gd name="connsiteX3-883" fmla="*/ 1250156 w 1250156"/>
              <a:gd name="connsiteY3-884" fmla="*/ 126658 h 874937"/>
              <a:gd name="connsiteX4-885" fmla="*/ 1247775 w 1250156"/>
              <a:gd name="connsiteY4-886" fmla="*/ 817072 h 874937"/>
              <a:gd name="connsiteX5-887" fmla="*/ 1204751 w 1250156"/>
              <a:gd name="connsiteY5-888" fmla="*/ 874459 h 874937"/>
              <a:gd name="connsiteX6-889" fmla="*/ 54531 w 1250156"/>
              <a:gd name="connsiteY6-890" fmla="*/ 874937 h 874937"/>
              <a:gd name="connsiteX7-891" fmla="*/ 0 w 1250156"/>
              <a:gd name="connsiteY7-892" fmla="*/ 819452 h 874937"/>
              <a:gd name="connsiteX8-893" fmla="*/ 0 w 1250156"/>
              <a:gd name="connsiteY8-894" fmla="*/ 128018 h 874937"/>
              <a:gd name="connsiteX0-895" fmla="*/ 0 w 1250156"/>
              <a:gd name="connsiteY0-896" fmla="*/ 128018 h 874937"/>
              <a:gd name="connsiteX1-897" fmla="*/ 145257 w 1250156"/>
              <a:gd name="connsiteY1-898" fmla="*/ 304 h 874937"/>
              <a:gd name="connsiteX2-899" fmla="*/ 1110456 w 1250156"/>
              <a:gd name="connsiteY2-900" fmla="*/ 0 h 874937"/>
              <a:gd name="connsiteX3-901" fmla="*/ 1250156 w 1250156"/>
              <a:gd name="connsiteY3-902" fmla="*/ 126658 h 874937"/>
              <a:gd name="connsiteX4-903" fmla="*/ 1247775 w 1250156"/>
              <a:gd name="connsiteY4-904" fmla="*/ 817072 h 874937"/>
              <a:gd name="connsiteX5-905" fmla="*/ 1204751 w 1250156"/>
              <a:gd name="connsiteY5-906" fmla="*/ 874459 h 874937"/>
              <a:gd name="connsiteX6-907" fmla="*/ 54531 w 1250156"/>
              <a:gd name="connsiteY6-908" fmla="*/ 874937 h 874937"/>
              <a:gd name="connsiteX7-909" fmla="*/ 0 w 1250156"/>
              <a:gd name="connsiteY7-910" fmla="*/ 819452 h 874937"/>
              <a:gd name="connsiteX8-911" fmla="*/ 0 w 1250156"/>
              <a:gd name="connsiteY8-912" fmla="*/ 128018 h 874937"/>
              <a:gd name="connsiteX0-913" fmla="*/ 0 w 1250156"/>
              <a:gd name="connsiteY0-914" fmla="*/ 128018 h 874937"/>
              <a:gd name="connsiteX1-915" fmla="*/ 145257 w 1250156"/>
              <a:gd name="connsiteY1-916" fmla="*/ 304 h 874937"/>
              <a:gd name="connsiteX2-917" fmla="*/ 1110456 w 1250156"/>
              <a:gd name="connsiteY2-918" fmla="*/ 0 h 874937"/>
              <a:gd name="connsiteX3-919" fmla="*/ 1250156 w 1250156"/>
              <a:gd name="connsiteY3-920" fmla="*/ 126658 h 874937"/>
              <a:gd name="connsiteX4-921" fmla="*/ 1247775 w 1250156"/>
              <a:gd name="connsiteY4-922" fmla="*/ 759534 h 874937"/>
              <a:gd name="connsiteX5-923" fmla="*/ 1204751 w 1250156"/>
              <a:gd name="connsiteY5-924" fmla="*/ 874459 h 874937"/>
              <a:gd name="connsiteX6-925" fmla="*/ 54531 w 1250156"/>
              <a:gd name="connsiteY6-926" fmla="*/ 874937 h 874937"/>
              <a:gd name="connsiteX7-927" fmla="*/ 0 w 1250156"/>
              <a:gd name="connsiteY7-928" fmla="*/ 819452 h 874937"/>
              <a:gd name="connsiteX8-929" fmla="*/ 0 w 1250156"/>
              <a:gd name="connsiteY8-930" fmla="*/ 128018 h 874937"/>
              <a:gd name="connsiteX0-931" fmla="*/ 0 w 1250156"/>
              <a:gd name="connsiteY0-932" fmla="*/ 128018 h 874937"/>
              <a:gd name="connsiteX1-933" fmla="*/ 145257 w 1250156"/>
              <a:gd name="connsiteY1-934" fmla="*/ 304 h 874937"/>
              <a:gd name="connsiteX2-935" fmla="*/ 1110456 w 1250156"/>
              <a:gd name="connsiteY2-936" fmla="*/ 0 h 874937"/>
              <a:gd name="connsiteX3-937" fmla="*/ 1250156 w 1250156"/>
              <a:gd name="connsiteY3-938" fmla="*/ 126658 h 874937"/>
              <a:gd name="connsiteX4-939" fmla="*/ 1247775 w 1250156"/>
              <a:gd name="connsiteY4-940" fmla="*/ 759534 h 874937"/>
              <a:gd name="connsiteX5-941" fmla="*/ 1128551 w 1250156"/>
              <a:gd name="connsiteY5-942" fmla="*/ 872156 h 874937"/>
              <a:gd name="connsiteX6-943" fmla="*/ 54531 w 1250156"/>
              <a:gd name="connsiteY6-944" fmla="*/ 874937 h 874937"/>
              <a:gd name="connsiteX7-945" fmla="*/ 0 w 1250156"/>
              <a:gd name="connsiteY7-946" fmla="*/ 819452 h 874937"/>
              <a:gd name="connsiteX8-947" fmla="*/ 0 w 1250156"/>
              <a:gd name="connsiteY8-948" fmla="*/ 128018 h 874937"/>
              <a:gd name="connsiteX0-949" fmla="*/ 0 w 1250156"/>
              <a:gd name="connsiteY0-950" fmla="*/ 128018 h 874937"/>
              <a:gd name="connsiteX1-951" fmla="*/ 145257 w 1250156"/>
              <a:gd name="connsiteY1-952" fmla="*/ 304 h 874937"/>
              <a:gd name="connsiteX2-953" fmla="*/ 1110456 w 1250156"/>
              <a:gd name="connsiteY2-954" fmla="*/ 0 h 874937"/>
              <a:gd name="connsiteX3-955" fmla="*/ 1250156 w 1250156"/>
              <a:gd name="connsiteY3-956" fmla="*/ 126658 h 874937"/>
              <a:gd name="connsiteX4-957" fmla="*/ 1247775 w 1250156"/>
              <a:gd name="connsiteY4-958" fmla="*/ 759534 h 874937"/>
              <a:gd name="connsiteX5-959" fmla="*/ 1128551 w 1250156"/>
              <a:gd name="connsiteY5-960" fmla="*/ 872156 h 874937"/>
              <a:gd name="connsiteX6-961" fmla="*/ 54531 w 1250156"/>
              <a:gd name="connsiteY6-962" fmla="*/ 874937 h 874937"/>
              <a:gd name="connsiteX7-963" fmla="*/ 0 w 1250156"/>
              <a:gd name="connsiteY7-964" fmla="*/ 819452 h 874937"/>
              <a:gd name="connsiteX8-965" fmla="*/ 0 w 1250156"/>
              <a:gd name="connsiteY8-966" fmla="*/ 128018 h 874937"/>
              <a:gd name="connsiteX0-967" fmla="*/ 0 w 1250156"/>
              <a:gd name="connsiteY0-968" fmla="*/ 128018 h 874937"/>
              <a:gd name="connsiteX1-969" fmla="*/ 145257 w 1250156"/>
              <a:gd name="connsiteY1-970" fmla="*/ 304 h 874937"/>
              <a:gd name="connsiteX2-971" fmla="*/ 1110456 w 1250156"/>
              <a:gd name="connsiteY2-972" fmla="*/ 0 h 874937"/>
              <a:gd name="connsiteX3-973" fmla="*/ 1250156 w 1250156"/>
              <a:gd name="connsiteY3-974" fmla="*/ 126658 h 874937"/>
              <a:gd name="connsiteX4-975" fmla="*/ 1247775 w 1250156"/>
              <a:gd name="connsiteY4-976" fmla="*/ 759534 h 874937"/>
              <a:gd name="connsiteX5-977" fmla="*/ 1128551 w 1250156"/>
              <a:gd name="connsiteY5-978" fmla="*/ 872156 h 874937"/>
              <a:gd name="connsiteX6-979" fmla="*/ 54531 w 1250156"/>
              <a:gd name="connsiteY6-980" fmla="*/ 874937 h 874937"/>
              <a:gd name="connsiteX7-981" fmla="*/ 0 w 1250156"/>
              <a:gd name="connsiteY7-982" fmla="*/ 819452 h 874937"/>
              <a:gd name="connsiteX8-983" fmla="*/ 0 w 1250156"/>
              <a:gd name="connsiteY8-984" fmla="*/ 128018 h 874937"/>
              <a:gd name="connsiteX0-985" fmla="*/ 0 w 1250156"/>
              <a:gd name="connsiteY0-986" fmla="*/ 128018 h 877239"/>
              <a:gd name="connsiteX1-987" fmla="*/ 145257 w 1250156"/>
              <a:gd name="connsiteY1-988" fmla="*/ 304 h 877239"/>
              <a:gd name="connsiteX2-989" fmla="*/ 1110456 w 1250156"/>
              <a:gd name="connsiteY2-990" fmla="*/ 0 h 877239"/>
              <a:gd name="connsiteX3-991" fmla="*/ 1250156 w 1250156"/>
              <a:gd name="connsiteY3-992" fmla="*/ 126658 h 877239"/>
              <a:gd name="connsiteX4-993" fmla="*/ 1247775 w 1250156"/>
              <a:gd name="connsiteY4-994" fmla="*/ 759534 h 877239"/>
              <a:gd name="connsiteX5-995" fmla="*/ 1128551 w 1250156"/>
              <a:gd name="connsiteY5-996" fmla="*/ 872156 h 877239"/>
              <a:gd name="connsiteX6-997" fmla="*/ 125969 w 1250156"/>
              <a:gd name="connsiteY6-998" fmla="*/ 877239 h 877239"/>
              <a:gd name="connsiteX7-999" fmla="*/ 0 w 1250156"/>
              <a:gd name="connsiteY7-1000" fmla="*/ 819452 h 877239"/>
              <a:gd name="connsiteX8-1001" fmla="*/ 0 w 1250156"/>
              <a:gd name="connsiteY8-1002" fmla="*/ 128018 h 877239"/>
              <a:gd name="connsiteX0-1003" fmla="*/ 0 w 1250156"/>
              <a:gd name="connsiteY0-1004" fmla="*/ 128018 h 877239"/>
              <a:gd name="connsiteX1-1005" fmla="*/ 145257 w 1250156"/>
              <a:gd name="connsiteY1-1006" fmla="*/ 304 h 877239"/>
              <a:gd name="connsiteX2-1007" fmla="*/ 1110456 w 1250156"/>
              <a:gd name="connsiteY2-1008" fmla="*/ 0 h 877239"/>
              <a:gd name="connsiteX3-1009" fmla="*/ 1250156 w 1250156"/>
              <a:gd name="connsiteY3-1010" fmla="*/ 126658 h 877239"/>
              <a:gd name="connsiteX4-1011" fmla="*/ 1247775 w 1250156"/>
              <a:gd name="connsiteY4-1012" fmla="*/ 759534 h 877239"/>
              <a:gd name="connsiteX5-1013" fmla="*/ 1128551 w 1250156"/>
              <a:gd name="connsiteY5-1014" fmla="*/ 872156 h 877239"/>
              <a:gd name="connsiteX6-1015" fmla="*/ 125969 w 1250156"/>
              <a:gd name="connsiteY6-1016" fmla="*/ 877239 h 877239"/>
              <a:gd name="connsiteX7-1017" fmla="*/ 0 w 1250156"/>
              <a:gd name="connsiteY7-1018" fmla="*/ 761914 h 877239"/>
              <a:gd name="connsiteX8-1019" fmla="*/ 0 w 1250156"/>
              <a:gd name="connsiteY8-1020" fmla="*/ 128018 h 877239"/>
              <a:gd name="connsiteX0-1021" fmla="*/ 0 w 1250156"/>
              <a:gd name="connsiteY0-1022" fmla="*/ 128018 h 877239"/>
              <a:gd name="connsiteX1-1023" fmla="*/ 145257 w 1250156"/>
              <a:gd name="connsiteY1-1024" fmla="*/ 304 h 877239"/>
              <a:gd name="connsiteX2-1025" fmla="*/ 1110456 w 1250156"/>
              <a:gd name="connsiteY2-1026" fmla="*/ 0 h 877239"/>
              <a:gd name="connsiteX3-1027" fmla="*/ 1250156 w 1250156"/>
              <a:gd name="connsiteY3-1028" fmla="*/ 126658 h 877239"/>
              <a:gd name="connsiteX4-1029" fmla="*/ 1247775 w 1250156"/>
              <a:gd name="connsiteY4-1030" fmla="*/ 759534 h 877239"/>
              <a:gd name="connsiteX5-1031" fmla="*/ 1128551 w 1250156"/>
              <a:gd name="connsiteY5-1032" fmla="*/ 872156 h 877239"/>
              <a:gd name="connsiteX6-1033" fmla="*/ 125969 w 1250156"/>
              <a:gd name="connsiteY6-1034" fmla="*/ 877239 h 877239"/>
              <a:gd name="connsiteX7-1035" fmla="*/ 0 w 1250156"/>
              <a:gd name="connsiteY7-1036" fmla="*/ 761914 h 877239"/>
              <a:gd name="connsiteX8-1037" fmla="*/ 0 w 1250156"/>
              <a:gd name="connsiteY8-1038" fmla="*/ 128018 h 8772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165" y="connsiteY6-166"/>
              </a:cxn>
              <a:cxn ang="0">
                <a:pos x="connsiteX7-377" y="connsiteY7-378"/>
              </a:cxn>
              <a:cxn ang="0">
                <a:pos x="connsiteX8-443" y="connsiteY8-444"/>
              </a:cxn>
            </a:cxnLst>
            <a:rect l="l" t="t" r="r" b="b"/>
            <a:pathLst>
              <a:path w="1250156" h="877239">
                <a:moveTo>
                  <a:pt x="0" y="128018"/>
                </a:moveTo>
                <a:cubicBezTo>
                  <a:pt x="5557" y="90019"/>
                  <a:pt x="39689" y="11711"/>
                  <a:pt x="145257" y="304"/>
                </a:cubicBezTo>
                <a:lnTo>
                  <a:pt x="1110456" y="0"/>
                </a:lnTo>
                <a:cubicBezTo>
                  <a:pt x="1131093" y="5717"/>
                  <a:pt x="1225286" y="11605"/>
                  <a:pt x="1250156" y="126658"/>
                </a:cubicBezTo>
                <a:cubicBezTo>
                  <a:pt x="1248833" y="265616"/>
                  <a:pt x="1247008" y="621779"/>
                  <a:pt x="1247775" y="759534"/>
                </a:cubicBezTo>
                <a:cubicBezTo>
                  <a:pt x="1237694" y="807405"/>
                  <a:pt x="1210346" y="863705"/>
                  <a:pt x="1128551" y="872156"/>
                </a:cubicBezTo>
                <a:lnTo>
                  <a:pt x="125969" y="877239"/>
                </a:lnTo>
                <a:cubicBezTo>
                  <a:pt x="81598" y="875412"/>
                  <a:pt x="18177" y="828980"/>
                  <a:pt x="0" y="761914"/>
                </a:cubicBezTo>
                <a:lnTo>
                  <a:pt x="0" y="128018"/>
                </a:lnTo>
                <a:close/>
              </a:path>
            </a:pathLst>
          </a:custGeom>
          <a:solidFill>
            <a:srgbClr val="FBD5D6"/>
          </a:solidFill>
          <a:effectLst>
            <a:outerShdw blurRad="76200" dir="18900000" sy="23000" kx="-1200000" algn="bl" rotWithShape="0">
              <a:prstClr val="black">
                <a:alpha val="20000"/>
              </a:prstClr>
            </a:outerShdw>
          </a:effectLst>
        </p:spPr>
        <p:txBody>
          <a:bodyPr anchor="ctr"/>
          <a:lstStyle>
            <a:lvl1pPr marL="117475" indent="-117475" algn="ctr">
              <a:defRPr sz="1200"/>
            </a:lvl1pPr>
          </a:lstStyle>
          <a:p>
            <a:endParaRPr lang="en-US" dirty="0"/>
          </a:p>
        </p:txBody>
      </p:sp>
      <p:sp>
        <p:nvSpPr>
          <p:cNvPr id="18" name="Slide Number Placeholder 5"/>
          <p:cNvSpPr>
            <a:spLocks noGrp="1"/>
          </p:cNvSpPr>
          <p:nvPr>
            <p:ph type="sldNum" sz="quarter" idx="4"/>
          </p:nvPr>
        </p:nvSpPr>
        <p:spPr>
          <a:xfrm>
            <a:off x="8156448" y="4646295"/>
            <a:ext cx="237744" cy="196850"/>
          </a:xfrm>
          <a:prstGeom prst="rect">
            <a:avLst/>
          </a:prstGeom>
        </p:spPr>
        <p:txBody>
          <a:bodyPr lIns="0" tIns="18288" rIns="0" bIns="18288"/>
          <a:lstStyle>
            <a:lvl1pPr algn="ctr">
              <a:defRPr sz="800" b="1" baseline="0">
                <a:solidFill>
                  <a:schemeClr val="bg1">
                    <a:lumMod val="50000"/>
                  </a:schemeClr>
                </a:solidFill>
                <a:latin typeface="Roboto" panose="02000000000000000000" pitchFamily="2" charset="0"/>
                <a:ea typeface="Roboto" panose="02000000000000000000" pitchFamily="2" charset="0"/>
              </a:defRPr>
            </a:lvl1pPr>
          </a:lstStyle>
          <a:p>
            <a:fld id="{0AA277DB-22BF-421D-A9E4-4650984A941D}" type="slidenum">
              <a:rPr lang="en-US" smtClean="0"/>
            </a:fld>
            <a:endParaRPr lang="en-US" dirty="0"/>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par>
                                <p:cTn id="8" presetID="22" presetClass="entr" presetSubtype="2" fill="hold" grpId="0" nodeType="withEffect">
                                  <p:stCondLst>
                                    <p:cond delay="250"/>
                                  </p:stCondLst>
                                  <p:childTnLst>
                                    <p:set>
                                      <p:cBhvr>
                                        <p:cTn id="9" dur="1" fill="hold">
                                          <p:stCondLst>
                                            <p:cond delay="0"/>
                                          </p:stCondLst>
                                        </p:cTn>
                                        <p:tgtEl>
                                          <p:spTgt spid="6"/>
                                        </p:tgtEl>
                                        <p:attrNameLst>
                                          <p:attrName>style.visibility</p:attrName>
                                        </p:attrNameLst>
                                      </p:cBhvr>
                                      <p:to>
                                        <p:strVal val="visible"/>
                                      </p:to>
                                    </p:set>
                                    <p:animEffect transition="in" filter="wipe(right)">
                                      <p:cBhvr>
                                        <p:cTn id="10" dur="750"/>
                                        <p:tgtEl>
                                          <p:spTgt spid="6"/>
                                        </p:tgtEl>
                                      </p:cBhvr>
                                    </p:animEffect>
                                  </p:childTnLst>
                                </p:cTn>
                              </p:par>
                              <p:par>
                                <p:cTn id="11" presetID="22" presetClass="entr" presetSubtype="1" fill="hold" grpId="0" nodeType="withEffect">
                                  <p:stCondLst>
                                    <p:cond delay="900"/>
                                  </p:stCondLst>
                                  <p:childTnLst>
                                    <p:set>
                                      <p:cBhvr>
                                        <p:cTn id="12" dur="1" fill="hold">
                                          <p:stCondLst>
                                            <p:cond delay="0"/>
                                          </p:stCondLst>
                                        </p:cTn>
                                        <p:tgtEl>
                                          <p:spTgt spid="14"/>
                                        </p:tgtEl>
                                        <p:attrNameLst>
                                          <p:attrName>style.visibility</p:attrName>
                                        </p:attrNameLst>
                                      </p:cBhvr>
                                      <p:to>
                                        <p:strVal val="visible"/>
                                      </p:to>
                                    </p:set>
                                    <p:animEffect transition="in" filter="wipe(up)">
                                      <p:cBhvr>
                                        <p:cTn id="13" dur="750"/>
                                        <p:tgtEl>
                                          <p:spTgt spid="14"/>
                                        </p:tgtEl>
                                      </p:cBhvr>
                                    </p:animEffect>
                                  </p:childTnLst>
                                </p:cTn>
                              </p:par>
                            </p:childTnLst>
                          </p:cTn>
                        </p:par>
                        <p:par>
                          <p:cTn id="14" fill="hold">
                            <p:stCondLst>
                              <p:cond delay="1000"/>
                            </p:stCondLst>
                            <p:childTnLst>
                              <p:par>
                                <p:cTn id="15" presetID="22" presetClass="entr" presetSubtype="2" fill="hold" nodeType="afterEffect">
                                  <p:stCondLst>
                                    <p:cond delay="500"/>
                                  </p:stCondLst>
                                  <p:childTnLst>
                                    <p:set>
                                      <p:cBhvr>
                                        <p:cTn id="16" dur="1" fill="hold">
                                          <p:stCondLst>
                                            <p:cond delay="0"/>
                                          </p:stCondLst>
                                        </p:cTn>
                                        <p:tgtEl>
                                          <p:spTgt spid="23"/>
                                        </p:tgtEl>
                                        <p:attrNameLst>
                                          <p:attrName>style.visibility</p:attrName>
                                        </p:attrNameLst>
                                      </p:cBhvr>
                                      <p:to>
                                        <p:strVal val="visible"/>
                                      </p:to>
                                    </p:set>
                                    <p:animEffect transition="in" filter="wipe(right)">
                                      <p:cBhvr>
                                        <p:cTn id="17" dur="500"/>
                                        <p:tgtEl>
                                          <p:spTgt spid="23"/>
                                        </p:tgtEl>
                                      </p:cBhvr>
                                    </p:animEffect>
                                  </p:childTnLst>
                                </p:cTn>
                              </p:par>
                            </p:childTnLst>
                          </p:cTn>
                        </p:par>
                        <p:par>
                          <p:cTn id="18" fill="hold">
                            <p:stCondLst>
                              <p:cond delay="2000"/>
                            </p:stCondLst>
                            <p:childTnLst>
                              <p:par>
                                <p:cTn id="19" presetID="22" presetClass="entr" presetSubtype="4" fill="hold" grpId="0" nodeType="afterEffect">
                                  <p:stCondLst>
                                    <p:cond delay="250"/>
                                  </p:stCondLst>
                                  <p:childTnLst>
                                    <p:set>
                                      <p:cBhvr>
                                        <p:cTn id="20" dur="1" fill="hold">
                                          <p:stCondLst>
                                            <p:cond delay="0"/>
                                          </p:stCondLst>
                                        </p:cTn>
                                        <p:tgtEl>
                                          <p:spTgt spid="24">
                                            <p:txEl>
                                              <p:pRg st="0" end="0"/>
                                            </p:txEl>
                                          </p:spTgt>
                                        </p:tgtEl>
                                        <p:attrNameLst>
                                          <p:attrName>style.visibility</p:attrName>
                                        </p:attrNameLst>
                                      </p:cBhvr>
                                      <p:to>
                                        <p:strVal val="visible"/>
                                      </p:to>
                                    </p:set>
                                    <p:animEffect transition="in" filter="wipe(down)">
                                      <p:cBhvr>
                                        <p:cTn id="21" dur="750"/>
                                        <p:tgtEl>
                                          <p:spTgt spid="24">
                                            <p:txEl>
                                              <p:pRg st="0" end="0"/>
                                            </p:txEl>
                                          </p:spTgt>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par>
                                <p:cTn id="26" presetID="22" presetClass="entr" presetSubtype="1" fill="hold" grpId="0" nodeType="withEffect">
                                  <p:stCondLst>
                                    <p:cond delay="250"/>
                                  </p:stCondLst>
                                  <p:childTnLst>
                                    <p:set>
                                      <p:cBhvr>
                                        <p:cTn id="27" dur="1" fill="hold">
                                          <p:stCondLst>
                                            <p:cond delay="0"/>
                                          </p:stCondLst>
                                        </p:cTn>
                                        <p:tgtEl>
                                          <p:spTgt spid="16"/>
                                        </p:tgtEl>
                                        <p:attrNameLst>
                                          <p:attrName>style.visibility</p:attrName>
                                        </p:attrNameLst>
                                      </p:cBhvr>
                                      <p:to>
                                        <p:strVal val="visible"/>
                                      </p:to>
                                    </p:set>
                                    <p:animEffect transition="in" filter="wipe(up)">
                                      <p:cBhvr>
                                        <p:cTn id="28" dur="500"/>
                                        <p:tgtEl>
                                          <p:spTgt spid="16"/>
                                        </p:tgtEl>
                                      </p:cBhvr>
                                    </p:animEffect>
                                  </p:childTnLst>
                                </p:cTn>
                              </p:par>
                              <p:par>
                                <p:cTn id="29" presetID="22" presetClass="entr" presetSubtype="1" fill="hold" grpId="0" nodeType="withEffect">
                                  <p:stCondLst>
                                    <p:cond delay="500"/>
                                  </p:stCondLst>
                                  <p:childTnLst>
                                    <p:set>
                                      <p:cBhvr>
                                        <p:cTn id="30" dur="1" fill="hold">
                                          <p:stCondLst>
                                            <p:cond delay="0"/>
                                          </p:stCondLst>
                                        </p:cTn>
                                        <p:tgtEl>
                                          <p:spTgt spid="15"/>
                                        </p:tgtEl>
                                        <p:attrNameLst>
                                          <p:attrName>style.visibility</p:attrName>
                                        </p:attrNameLst>
                                      </p:cBhvr>
                                      <p:to>
                                        <p:strVal val="visible"/>
                                      </p:to>
                                    </p:set>
                                    <p:animEffect transition="in" filter="wipe(up)">
                                      <p:cBhvr>
                                        <p:cTn id="31" dur="500"/>
                                        <p:tgtEl>
                                          <p:spTgt spid="15"/>
                                        </p:tgtEl>
                                      </p:cBhvr>
                                    </p:animEffect>
                                  </p:childTnLst>
                                </p:cTn>
                              </p:par>
                              <p:par>
                                <p:cTn id="32" presetID="22" presetClass="entr" presetSubtype="1" fill="hold" grpId="0" nodeType="withEffect">
                                  <p:stCondLst>
                                    <p:cond delay="750"/>
                                  </p:stCondLst>
                                  <p:childTnLst>
                                    <p:set>
                                      <p:cBhvr>
                                        <p:cTn id="33" dur="1" fill="hold">
                                          <p:stCondLst>
                                            <p:cond delay="0"/>
                                          </p:stCondLst>
                                        </p:cTn>
                                        <p:tgtEl>
                                          <p:spTgt spid="20"/>
                                        </p:tgtEl>
                                        <p:attrNameLst>
                                          <p:attrName>style.visibility</p:attrName>
                                        </p:attrNameLst>
                                      </p:cBhvr>
                                      <p:to>
                                        <p:strVal val="visible"/>
                                      </p:to>
                                    </p:set>
                                    <p:animEffect transition="in" filter="wipe(up)">
                                      <p:cBhvr>
                                        <p:cTn id="34"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9" grpId="0" animBg="1"/>
      <p:bldP spid="14" grpId="0" animBg="1"/>
      <p:bldP spid="24" grpId="0" build="p">
        <p:tmplLst>
          <p:tmpl lvl="1">
            <p:tnLst>
              <p:par>
                <p:cTn presetID="22" presetClass="entr" presetSubtype="4" fill="hold" nodeType="afterEffect">
                  <p:stCondLst>
                    <p:cond delay="250"/>
                  </p:stCondLst>
                  <p:childTnLst>
                    <p:set>
                      <p:cBhvr>
                        <p:cTn dur="1" fill="hold">
                          <p:stCondLst>
                            <p:cond delay="0"/>
                          </p:stCondLst>
                        </p:cTn>
                        <p:tgtEl>
                          <p:spTgt spid="24"/>
                        </p:tgtEl>
                        <p:attrNameLst>
                          <p:attrName>style.visibility</p:attrName>
                        </p:attrNameLst>
                      </p:cBhvr>
                      <p:to>
                        <p:strVal val="visible"/>
                      </p:to>
                    </p:set>
                    <p:animEffect transition="in" filter="wipe(down)">
                      <p:cBhvr>
                        <p:cTn dur="750"/>
                        <p:tgtEl>
                          <p:spTgt spid="24"/>
                        </p:tgtEl>
                      </p:cBhvr>
                    </p:animEffect>
                  </p:childTnLst>
                </p:cTn>
              </p:par>
            </p:tnLst>
          </p:tmpl>
        </p:tmplLst>
      </p:bldP>
      <p:bldP spid="15" grpId="0" animBg="1"/>
      <p:bldP spid="16" grpId="0" animBg="1"/>
      <p:bldP spid="20"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ustom Layout 02">
    <p:spTree>
      <p:nvGrpSpPr>
        <p:cNvPr id="1" name=""/>
        <p:cNvGrpSpPr/>
        <p:nvPr/>
      </p:nvGrpSpPr>
      <p:grpSpPr>
        <a:xfrm>
          <a:off x="0" y="0"/>
          <a:ext cx="0" cy="0"/>
          <a:chOff x="0" y="0"/>
          <a:chExt cx="0" cy="0"/>
        </a:xfrm>
      </p:grpSpPr>
      <p:sp>
        <p:nvSpPr>
          <p:cNvPr id="7" name="Slide Number Placeholder 5"/>
          <p:cNvSpPr>
            <a:spLocks noGrp="1"/>
          </p:cNvSpPr>
          <p:nvPr>
            <p:ph type="sldNum" sz="quarter" idx="4"/>
          </p:nvPr>
        </p:nvSpPr>
        <p:spPr>
          <a:xfrm>
            <a:off x="8156448" y="4646295"/>
            <a:ext cx="237744" cy="196850"/>
          </a:xfrm>
          <a:prstGeom prst="rect">
            <a:avLst/>
          </a:prstGeom>
        </p:spPr>
        <p:txBody>
          <a:bodyPr lIns="0" tIns="18288" rIns="0" bIns="18288"/>
          <a:lstStyle>
            <a:lvl1pPr algn="ctr">
              <a:defRPr sz="800" b="1" baseline="0">
                <a:solidFill>
                  <a:schemeClr val="bg1">
                    <a:lumMod val="50000"/>
                  </a:schemeClr>
                </a:solidFill>
                <a:latin typeface="Roboto" panose="02000000000000000000" pitchFamily="2" charset="0"/>
                <a:ea typeface="Roboto" panose="02000000000000000000" pitchFamily="2" charset="0"/>
              </a:defRPr>
            </a:lvl1pPr>
          </a:lstStyle>
          <a:p>
            <a:fld id="{0AA277DB-22BF-421D-A9E4-4650984A941D}" type="slidenum">
              <a:rPr lang="en-US" smtClean="0"/>
            </a:fld>
            <a:endParaRPr lang="en-US" dirty="0"/>
          </a:p>
        </p:txBody>
      </p:sp>
      <p:sp>
        <p:nvSpPr>
          <p:cNvPr id="4" name="Picture Placeholder 3"/>
          <p:cNvSpPr>
            <a:spLocks noGrp="1"/>
          </p:cNvSpPr>
          <p:nvPr>
            <p:ph type="pic" sz="quarter" idx="15"/>
          </p:nvPr>
        </p:nvSpPr>
        <p:spPr>
          <a:xfrm>
            <a:off x="5334000" y="0"/>
            <a:ext cx="3810000" cy="5143500"/>
          </a:xfrm>
          <a:custGeom>
            <a:avLst/>
            <a:gdLst>
              <a:gd name="connsiteX0" fmla="*/ 0 w 3810000"/>
              <a:gd name="connsiteY0" fmla="*/ 0 h 5143500"/>
              <a:gd name="connsiteX1" fmla="*/ 3810000 w 3810000"/>
              <a:gd name="connsiteY1" fmla="*/ 0 h 5143500"/>
              <a:gd name="connsiteX2" fmla="*/ 3810000 w 3810000"/>
              <a:gd name="connsiteY2" fmla="*/ 5143500 h 5143500"/>
              <a:gd name="connsiteX3" fmla="*/ 0 w 3810000"/>
              <a:gd name="connsiteY3" fmla="*/ 5143500 h 5143500"/>
              <a:gd name="connsiteX4" fmla="*/ 0 w 3810000"/>
              <a:gd name="connsiteY4" fmla="*/ 0 h 5143500"/>
              <a:gd name="connsiteX0-1" fmla="*/ 0 w 3810000"/>
              <a:gd name="connsiteY0-2" fmla="*/ 0 h 5154133"/>
              <a:gd name="connsiteX1-3" fmla="*/ 3810000 w 3810000"/>
              <a:gd name="connsiteY1-4" fmla="*/ 0 h 5154133"/>
              <a:gd name="connsiteX2-5" fmla="*/ 3810000 w 3810000"/>
              <a:gd name="connsiteY2-6" fmla="*/ 5143500 h 5154133"/>
              <a:gd name="connsiteX3-7" fmla="*/ 999461 w 3810000"/>
              <a:gd name="connsiteY3-8" fmla="*/ 5154133 h 5154133"/>
              <a:gd name="connsiteX4-9" fmla="*/ 0 w 3810000"/>
              <a:gd name="connsiteY4-10" fmla="*/ 0 h 5154133"/>
              <a:gd name="connsiteX0-11" fmla="*/ 0 w 3810000"/>
              <a:gd name="connsiteY0-12" fmla="*/ 0 h 5154133"/>
              <a:gd name="connsiteX1-13" fmla="*/ 3810000 w 3810000"/>
              <a:gd name="connsiteY1-14" fmla="*/ 0 h 5154133"/>
              <a:gd name="connsiteX2-15" fmla="*/ 3810000 w 3810000"/>
              <a:gd name="connsiteY2-16" fmla="*/ 5143500 h 5154133"/>
              <a:gd name="connsiteX3-17" fmla="*/ 999461 w 3810000"/>
              <a:gd name="connsiteY3-18" fmla="*/ 5154133 h 5154133"/>
              <a:gd name="connsiteX4-19" fmla="*/ 0 w 3810000"/>
              <a:gd name="connsiteY4-20" fmla="*/ 0 h 5154133"/>
              <a:gd name="connsiteX0-21" fmla="*/ 0 w 3810000"/>
              <a:gd name="connsiteY0-22" fmla="*/ 0 h 5154133"/>
              <a:gd name="connsiteX1-23" fmla="*/ 3810000 w 3810000"/>
              <a:gd name="connsiteY1-24" fmla="*/ 0 h 5154133"/>
              <a:gd name="connsiteX2-25" fmla="*/ 3810000 w 3810000"/>
              <a:gd name="connsiteY2-26" fmla="*/ 5143500 h 5154133"/>
              <a:gd name="connsiteX3-27" fmla="*/ 999461 w 3810000"/>
              <a:gd name="connsiteY3-28" fmla="*/ 5154133 h 5154133"/>
              <a:gd name="connsiteX4-29" fmla="*/ 0 w 3810000"/>
              <a:gd name="connsiteY4-30" fmla="*/ 0 h 5154133"/>
              <a:gd name="connsiteX0-31" fmla="*/ 0 w 3810000"/>
              <a:gd name="connsiteY0-32" fmla="*/ 0 h 5143500"/>
              <a:gd name="connsiteX1-33" fmla="*/ 3810000 w 3810000"/>
              <a:gd name="connsiteY1-34" fmla="*/ 0 h 5143500"/>
              <a:gd name="connsiteX2-35" fmla="*/ 3810000 w 3810000"/>
              <a:gd name="connsiteY2-36" fmla="*/ 5143500 h 5143500"/>
              <a:gd name="connsiteX3-37" fmla="*/ 1007413 w 3810000"/>
              <a:gd name="connsiteY3-38" fmla="*/ 5138231 h 5143500"/>
              <a:gd name="connsiteX4-39" fmla="*/ 0 w 3810000"/>
              <a:gd name="connsiteY4-40" fmla="*/ 0 h 51435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10000" h="5143500">
                <a:moveTo>
                  <a:pt x="0" y="0"/>
                </a:moveTo>
                <a:lnTo>
                  <a:pt x="3810000" y="0"/>
                </a:lnTo>
                <a:lnTo>
                  <a:pt x="3810000" y="5143500"/>
                </a:lnTo>
                <a:lnTo>
                  <a:pt x="1007413" y="5138231"/>
                </a:lnTo>
                <a:lnTo>
                  <a:pt x="0" y="0"/>
                </a:lnTo>
                <a:close/>
              </a:path>
            </a:pathLst>
          </a:custGeom>
          <a:solidFill>
            <a:srgbClr val="FFB9B9"/>
          </a:solidFill>
        </p:spPr>
        <p:txBody>
          <a:bodyPr anchor="t"/>
          <a:lstStyle>
            <a:lvl1pPr algn="r">
              <a:defRPr sz="1200"/>
            </a:lvl1pPr>
          </a:lstStyle>
          <a:p>
            <a:endParaRPr lang="en-US" dirty="0"/>
          </a:p>
        </p:txBody>
      </p:sp>
      <p:sp>
        <p:nvSpPr>
          <p:cNvPr id="6" name="Isosceles Triangle 5"/>
          <p:cNvSpPr/>
          <p:nvPr userDrawn="1"/>
        </p:nvSpPr>
        <p:spPr>
          <a:xfrm>
            <a:off x="1764792" y="4235798"/>
            <a:ext cx="4526454" cy="907904"/>
          </a:xfrm>
          <a:custGeom>
            <a:avLst/>
            <a:gdLst>
              <a:gd name="connsiteX0" fmla="*/ 0 w 4572000"/>
              <a:gd name="connsiteY0" fmla="*/ 2555949 h 2555949"/>
              <a:gd name="connsiteX1" fmla="*/ 3964656 w 4572000"/>
              <a:gd name="connsiteY1" fmla="*/ 0 h 2555949"/>
              <a:gd name="connsiteX2" fmla="*/ 4572000 w 4572000"/>
              <a:gd name="connsiteY2" fmla="*/ 2555949 h 2555949"/>
              <a:gd name="connsiteX3" fmla="*/ 0 w 4572000"/>
              <a:gd name="connsiteY3" fmla="*/ 2555949 h 2555949"/>
              <a:gd name="connsiteX0-1" fmla="*/ 0 w 4558352"/>
              <a:gd name="connsiteY0-2" fmla="*/ 2555949 h 2555949"/>
              <a:gd name="connsiteX1-3" fmla="*/ 3964656 w 4558352"/>
              <a:gd name="connsiteY1-4" fmla="*/ 0 h 2555949"/>
              <a:gd name="connsiteX2-5" fmla="*/ 4558352 w 4558352"/>
              <a:gd name="connsiteY2-6" fmla="*/ 2555949 h 2555949"/>
              <a:gd name="connsiteX3-7" fmla="*/ 0 w 4558352"/>
              <a:gd name="connsiteY3-8" fmla="*/ 2555949 h 2555949"/>
              <a:gd name="connsiteX0-9" fmla="*/ 0 w 4558352"/>
              <a:gd name="connsiteY0-10" fmla="*/ 1896731 h 1896731"/>
              <a:gd name="connsiteX1-11" fmla="*/ 4124144 w 4558352"/>
              <a:gd name="connsiteY1-12" fmla="*/ 0 h 1896731"/>
              <a:gd name="connsiteX2-13" fmla="*/ 4558352 w 4558352"/>
              <a:gd name="connsiteY2-14" fmla="*/ 1896731 h 1896731"/>
              <a:gd name="connsiteX3-15" fmla="*/ 0 w 4558352"/>
              <a:gd name="connsiteY3-16" fmla="*/ 1896731 h 1896731"/>
              <a:gd name="connsiteX0-17" fmla="*/ 0 w 4526454"/>
              <a:gd name="connsiteY0-18" fmla="*/ 1896731 h 1896731"/>
              <a:gd name="connsiteX1-19" fmla="*/ 4124144 w 4526454"/>
              <a:gd name="connsiteY1-20" fmla="*/ 0 h 1896731"/>
              <a:gd name="connsiteX2-21" fmla="*/ 4526454 w 4526454"/>
              <a:gd name="connsiteY2-22" fmla="*/ 1896731 h 1896731"/>
              <a:gd name="connsiteX3-23" fmla="*/ 0 w 4526454"/>
              <a:gd name="connsiteY3-24" fmla="*/ 1896731 h 1896731"/>
              <a:gd name="connsiteX0-25" fmla="*/ 0 w 4526454"/>
              <a:gd name="connsiteY0-26" fmla="*/ 1769141 h 1769141"/>
              <a:gd name="connsiteX1-27" fmla="*/ 4177306 w 4526454"/>
              <a:gd name="connsiteY1-28" fmla="*/ 0 h 1769141"/>
              <a:gd name="connsiteX2-29" fmla="*/ 4526454 w 4526454"/>
              <a:gd name="connsiteY2-30" fmla="*/ 1769141 h 1769141"/>
              <a:gd name="connsiteX3-31" fmla="*/ 0 w 4526454"/>
              <a:gd name="connsiteY3-32" fmla="*/ 1769141 h 1769141"/>
              <a:gd name="connsiteX0-33" fmla="*/ 0 w 4526454"/>
              <a:gd name="connsiteY0-34" fmla="*/ 1386369 h 1386369"/>
              <a:gd name="connsiteX1-35" fmla="*/ 4251734 w 4526454"/>
              <a:gd name="connsiteY1-36" fmla="*/ 0 h 1386369"/>
              <a:gd name="connsiteX2-37" fmla="*/ 4526454 w 4526454"/>
              <a:gd name="connsiteY2-38" fmla="*/ 1386369 h 1386369"/>
              <a:gd name="connsiteX3-39" fmla="*/ 0 w 4526454"/>
              <a:gd name="connsiteY3-40" fmla="*/ 1386369 h 1386369"/>
              <a:gd name="connsiteX0-41" fmla="*/ 0 w 4526454"/>
              <a:gd name="connsiteY0-42" fmla="*/ 1141820 h 1141820"/>
              <a:gd name="connsiteX1-43" fmla="*/ 4304897 w 4526454"/>
              <a:gd name="connsiteY1-44" fmla="*/ 0 h 1141820"/>
              <a:gd name="connsiteX2-45" fmla="*/ 4526454 w 4526454"/>
              <a:gd name="connsiteY2-46" fmla="*/ 1141820 h 1141820"/>
              <a:gd name="connsiteX3-47" fmla="*/ 0 w 4526454"/>
              <a:gd name="connsiteY3-48" fmla="*/ 1141820 h 1141820"/>
              <a:gd name="connsiteX0-49" fmla="*/ 0 w 4526454"/>
              <a:gd name="connsiteY0-50" fmla="*/ 918536 h 918536"/>
              <a:gd name="connsiteX1-51" fmla="*/ 4358059 w 4526454"/>
              <a:gd name="connsiteY1-52" fmla="*/ 0 h 918536"/>
              <a:gd name="connsiteX2-53" fmla="*/ 4526454 w 4526454"/>
              <a:gd name="connsiteY2-54" fmla="*/ 918536 h 918536"/>
              <a:gd name="connsiteX3-55" fmla="*/ 0 w 4526454"/>
              <a:gd name="connsiteY3-56" fmla="*/ 918536 h 918536"/>
              <a:gd name="connsiteX0-57" fmla="*/ 0 w 4526454"/>
              <a:gd name="connsiteY0-58" fmla="*/ 907904 h 907904"/>
              <a:gd name="connsiteX1-59" fmla="*/ 4358059 w 4526454"/>
              <a:gd name="connsiteY1-60" fmla="*/ 0 h 907904"/>
              <a:gd name="connsiteX2-61" fmla="*/ 4526454 w 4526454"/>
              <a:gd name="connsiteY2-62" fmla="*/ 907904 h 907904"/>
              <a:gd name="connsiteX3-63" fmla="*/ 0 w 4526454"/>
              <a:gd name="connsiteY3-64" fmla="*/ 907904 h 907904"/>
              <a:gd name="connsiteX0-65" fmla="*/ 0 w 4526454"/>
              <a:gd name="connsiteY0-66" fmla="*/ 907904 h 907904"/>
              <a:gd name="connsiteX1-67" fmla="*/ 4347426 w 4526454"/>
              <a:gd name="connsiteY1-68" fmla="*/ 0 h 907904"/>
              <a:gd name="connsiteX2-69" fmla="*/ 4526454 w 4526454"/>
              <a:gd name="connsiteY2-70" fmla="*/ 907904 h 907904"/>
              <a:gd name="connsiteX3-71" fmla="*/ 0 w 4526454"/>
              <a:gd name="connsiteY3-72" fmla="*/ 907904 h 907904"/>
            </a:gdLst>
            <a:ahLst/>
            <a:cxnLst>
              <a:cxn ang="0">
                <a:pos x="connsiteX0-1" y="connsiteY0-2"/>
              </a:cxn>
              <a:cxn ang="0">
                <a:pos x="connsiteX1-3" y="connsiteY1-4"/>
              </a:cxn>
              <a:cxn ang="0">
                <a:pos x="connsiteX2-5" y="connsiteY2-6"/>
              </a:cxn>
              <a:cxn ang="0">
                <a:pos x="connsiteX3-7" y="connsiteY3-8"/>
              </a:cxn>
            </a:cxnLst>
            <a:rect l="l" t="t" r="r" b="b"/>
            <a:pathLst>
              <a:path w="4526454" h="907904">
                <a:moveTo>
                  <a:pt x="0" y="907904"/>
                </a:moveTo>
                <a:lnTo>
                  <a:pt x="4347426" y="0"/>
                </a:lnTo>
                <a:lnTo>
                  <a:pt x="4526454" y="907904"/>
                </a:lnTo>
                <a:lnTo>
                  <a:pt x="0" y="907904"/>
                </a:lnTo>
                <a:close/>
              </a:path>
            </a:pathLst>
          </a:custGeom>
          <a:solidFill>
            <a:srgbClr val="EB2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par>
                                <p:cTn id="8" presetID="22" presetClass="entr" presetSubtype="8" fill="hold" grpId="0" nodeType="withEffect">
                                  <p:stCondLst>
                                    <p:cond delay="150"/>
                                  </p:stCondLst>
                                  <p:childTnLst>
                                    <p:set>
                                      <p:cBhvr>
                                        <p:cTn id="9" dur="1" fill="hold">
                                          <p:stCondLst>
                                            <p:cond delay="0"/>
                                          </p:stCondLst>
                                        </p:cTn>
                                        <p:tgtEl>
                                          <p:spTgt spid="6"/>
                                        </p:tgtEl>
                                        <p:attrNameLst>
                                          <p:attrName>style.visibility</p:attrName>
                                        </p:attrNameLst>
                                      </p:cBhvr>
                                      <p:to>
                                        <p:strVal val="visible"/>
                                      </p:to>
                                    </p:set>
                                    <p:animEffect transition="in" filter="wipe(left)">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eam work">
    <p:spTree>
      <p:nvGrpSpPr>
        <p:cNvPr id="1" name=""/>
        <p:cNvGrpSpPr/>
        <p:nvPr/>
      </p:nvGrpSpPr>
      <p:grpSpPr>
        <a:xfrm>
          <a:off x="0" y="0"/>
          <a:ext cx="0" cy="0"/>
          <a:chOff x="0" y="0"/>
          <a:chExt cx="0" cy="0"/>
        </a:xfrm>
      </p:grpSpPr>
      <p:sp>
        <p:nvSpPr>
          <p:cNvPr id="5" name="Rectangle 4"/>
          <p:cNvSpPr/>
          <p:nvPr userDrawn="1"/>
        </p:nvSpPr>
        <p:spPr>
          <a:xfrm rot="4500000">
            <a:off x="3284127" y="-4289469"/>
            <a:ext cx="2634363" cy="8838958"/>
          </a:xfrm>
          <a:custGeom>
            <a:avLst/>
            <a:gdLst>
              <a:gd name="connsiteX0" fmla="*/ 0 w 2819400"/>
              <a:gd name="connsiteY0" fmla="*/ 0 h 3962400"/>
              <a:gd name="connsiteX1" fmla="*/ 2819400 w 2819400"/>
              <a:gd name="connsiteY1" fmla="*/ 0 h 3962400"/>
              <a:gd name="connsiteX2" fmla="*/ 2819400 w 2819400"/>
              <a:gd name="connsiteY2" fmla="*/ 3962400 h 3962400"/>
              <a:gd name="connsiteX3" fmla="*/ 0 w 2819400"/>
              <a:gd name="connsiteY3" fmla="*/ 3962400 h 3962400"/>
              <a:gd name="connsiteX4" fmla="*/ 0 w 2819400"/>
              <a:gd name="connsiteY4" fmla="*/ 0 h 3962400"/>
              <a:gd name="connsiteX0-1" fmla="*/ 308344 w 3127744"/>
              <a:gd name="connsiteY0-2" fmla="*/ 0 h 3962400"/>
              <a:gd name="connsiteX1-3" fmla="*/ 3127744 w 3127744"/>
              <a:gd name="connsiteY1-4" fmla="*/ 0 h 3962400"/>
              <a:gd name="connsiteX2-5" fmla="*/ 3127744 w 3127744"/>
              <a:gd name="connsiteY2-6" fmla="*/ 3962400 h 3962400"/>
              <a:gd name="connsiteX3-7" fmla="*/ 0 w 3127744"/>
              <a:gd name="connsiteY3-8" fmla="*/ 3813544 h 3962400"/>
              <a:gd name="connsiteX4-9" fmla="*/ 308344 w 3127744"/>
              <a:gd name="connsiteY4-10" fmla="*/ 0 h 3962400"/>
              <a:gd name="connsiteX0-11" fmla="*/ 308344 w 3149009"/>
              <a:gd name="connsiteY0-12" fmla="*/ 0 h 3813544"/>
              <a:gd name="connsiteX1-13" fmla="*/ 3127744 w 3149009"/>
              <a:gd name="connsiteY1-14" fmla="*/ 0 h 3813544"/>
              <a:gd name="connsiteX2-15" fmla="*/ 3149009 w 3149009"/>
              <a:gd name="connsiteY2-16" fmla="*/ 3547730 h 3813544"/>
              <a:gd name="connsiteX3-17" fmla="*/ 0 w 3149009"/>
              <a:gd name="connsiteY3-18" fmla="*/ 3813544 h 3813544"/>
              <a:gd name="connsiteX4-19" fmla="*/ 308344 w 3149009"/>
              <a:gd name="connsiteY4-20" fmla="*/ 0 h 3813544"/>
              <a:gd name="connsiteX0-21" fmla="*/ 308344 w 3138376"/>
              <a:gd name="connsiteY0-22" fmla="*/ 0 h 3813544"/>
              <a:gd name="connsiteX1-23" fmla="*/ 3127744 w 3138376"/>
              <a:gd name="connsiteY1-24" fmla="*/ 0 h 3813544"/>
              <a:gd name="connsiteX2-25" fmla="*/ 3138376 w 3138376"/>
              <a:gd name="connsiteY2-26" fmla="*/ 3590261 h 3813544"/>
              <a:gd name="connsiteX3-27" fmla="*/ 0 w 3138376"/>
              <a:gd name="connsiteY3-28" fmla="*/ 3813544 h 3813544"/>
              <a:gd name="connsiteX4-29" fmla="*/ 308344 w 3138376"/>
              <a:gd name="connsiteY4-30" fmla="*/ 0 h 3813544"/>
              <a:gd name="connsiteX0-31" fmla="*/ 308344 w 3138376"/>
              <a:gd name="connsiteY0-32" fmla="*/ 0 h 3834809"/>
              <a:gd name="connsiteX1-33" fmla="*/ 3127744 w 3138376"/>
              <a:gd name="connsiteY1-34" fmla="*/ 0 h 3834809"/>
              <a:gd name="connsiteX2-35" fmla="*/ 3138376 w 3138376"/>
              <a:gd name="connsiteY2-36" fmla="*/ 3590261 h 3834809"/>
              <a:gd name="connsiteX3-37" fmla="*/ 0 w 3138376"/>
              <a:gd name="connsiteY3-38" fmla="*/ 3834809 h 3834809"/>
              <a:gd name="connsiteX4-39" fmla="*/ 308344 w 3138376"/>
              <a:gd name="connsiteY4-40" fmla="*/ 0 h 3834809"/>
              <a:gd name="connsiteX0-41" fmla="*/ 1382232 w 3138376"/>
              <a:gd name="connsiteY0-42" fmla="*/ 170120 h 3834809"/>
              <a:gd name="connsiteX1-43" fmla="*/ 3127744 w 3138376"/>
              <a:gd name="connsiteY1-44" fmla="*/ 0 h 3834809"/>
              <a:gd name="connsiteX2-45" fmla="*/ 3138376 w 3138376"/>
              <a:gd name="connsiteY2-46" fmla="*/ 3590261 h 3834809"/>
              <a:gd name="connsiteX3-47" fmla="*/ 0 w 3138376"/>
              <a:gd name="connsiteY3-48" fmla="*/ 3834809 h 3834809"/>
              <a:gd name="connsiteX4-49" fmla="*/ 1382232 w 3138376"/>
              <a:gd name="connsiteY4-50" fmla="*/ 170120 h 3834809"/>
              <a:gd name="connsiteX0-51" fmla="*/ 712381 w 3138376"/>
              <a:gd name="connsiteY0-52" fmla="*/ 0 h 3898605"/>
              <a:gd name="connsiteX1-53" fmla="*/ 3127744 w 3138376"/>
              <a:gd name="connsiteY1-54" fmla="*/ 63796 h 3898605"/>
              <a:gd name="connsiteX2-55" fmla="*/ 3138376 w 3138376"/>
              <a:gd name="connsiteY2-56" fmla="*/ 3654057 h 3898605"/>
              <a:gd name="connsiteX3-57" fmla="*/ 0 w 3138376"/>
              <a:gd name="connsiteY3-58" fmla="*/ 3898605 h 3898605"/>
              <a:gd name="connsiteX4-59" fmla="*/ 712381 w 3138376"/>
              <a:gd name="connsiteY4-60" fmla="*/ 0 h 3898605"/>
              <a:gd name="connsiteX0-61" fmla="*/ 712381 w 3138376"/>
              <a:gd name="connsiteY0-62" fmla="*/ 95693 h 3994298"/>
              <a:gd name="connsiteX1-63" fmla="*/ 2840665 w 3138376"/>
              <a:gd name="connsiteY1-64" fmla="*/ 0 h 3994298"/>
              <a:gd name="connsiteX2-65" fmla="*/ 3138376 w 3138376"/>
              <a:gd name="connsiteY2-66" fmla="*/ 3749750 h 3994298"/>
              <a:gd name="connsiteX3-67" fmla="*/ 0 w 3138376"/>
              <a:gd name="connsiteY3-68" fmla="*/ 3994298 h 3994298"/>
              <a:gd name="connsiteX4-69" fmla="*/ 712381 w 3138376"/>
              <a:gd name="connsiteY4-70" fmla="*/ 95693 h 3994298"/>
              <a:gd name="connsiteX0-71" fmla="*/ 712381 w 3180906"/>
              <a:gd name="connsiteY0-72" fmla="*/ 95693 h 3994298"/>
              <a:gd name="connsiteX1-73" fmla="*/ 2840665 w 3180906"/>
              <a:gd name="connsiteY1-74" fmla="*/ 0 h 3994298"/>
              <a:gd name="connsiteX2-75" fmla="*/ 3180906 w 3180906"/>
              <a:gd name="connsiteY2-76" fmla="*/ 3707220 h 3994298"/>
              <a:gd name="connsiteX3-77" fmla="*/ 0 w 3180906"/>
              <a:gd name="connsiteY3-78" fmla="*/ 3994298 h 3994298"/>
              <a:gd name="connsiteX4-79" fmla="*/ 712381 w 3180906"/>
              <a:gd name="connsiteY4-80" fmla="*/ 95693 h 3994298"/>
              <a:gd name="connsiteX0-81" fmla="*/ 1421279 w 3889804"/>
              <a:gd name="connsiteY0-82" fmla="*/ 95693 h 4275523"/>
              <a:gd name="connsiteX1-83" fmla="*/ 3549563 w 3889804"/>
              <a:gd name="connsiteY1-84" fmla="*/ 0 h 4275523"/>
              <a:gd name="connsiteX2-85" fmla="*/ 3889804 w 3889804"/>
              <a:gd name="connsiteY2-86" fmla="*/ 3707220 h 4275523"/>
              <a:gd name="connsiteX3-87" fmla="*/ 0 w 3889804"/>
              <a:gd name="connsiteY3-88" fmla="*/ 4275523 h 4275523"/>
              <a:gd name="connsiteX4-89" fmla="*/ 1421279 w 3889804"/>
              <a:gd name="connsiteY4-90" fmla="*/ 95693 h 4275523"/>
              <a:gd name="connsiteX0-91" fmla="*/ 1421279 w 3549563"/>
              <a:gd name="connsiteY0-92" fmla="*/ 95693 h 4275523"/>
              <a:gd name="connsiteX1-93" fmla="*/ 3549563 w 3549563"/>
              <a:gd name="connsiteY1-94" fmla="*/ 0 h 4275523"/>
              <a:gd name="connsiteX2-95" fmla="*/ 2680019 w 3549563"/>
              <a:gd name="connsiteY2-96" fmla="*/ 4076393 h 4275523"/>
              <a:gd name="connsiteX3-97" fmla="*/ 0 w 3549563"/>
              <a:gd name="connsiteY3-98" fmla="*/ 4275523 h 4275523"/>
              <a:gd name="connsiteX4-99" fmla="*/ 1421279 w 3549563"/>
              <a:gd name="connsiteY4-100" fmla="*/ 95693 h 4275523"/>
              <a:gd name="connsiteX0-101" fmla="*/ 2520934 w 3549563"/>
              <a:gd name="connsiteY0-102" fmla="*/ 214831 h 4275523"/>
              <a:gd name="connsiteX1-103" fmla="*/ 3549563 w 3549563"/>
              <a:gd name="connsiteY1-104" fmla="*/ 0 h 4275523"/>
              <a:gd name="connsiteX2-105" fmla="*/ 2680019 w 3549563"/>
              <a:gd name="connsiteY2-106" fmla="*/ 4076393 h 4275523"/>
              <a:gd name="connsiteX3-107" fmla="*/ 0 w 3549563"/>
              <a:gd name="connsiteY3-108" fmla="*/ 4275523 h 4275523"/>
              <a:gd name="connsiteX4-109" fmla="*/ 2520934 w 3549563"/>
              <a:gd name="connsiteY4-110" fmla="*/ 214831 h 4275523"/>
              <a:gd name="connsiteX0-111" fmla="*/ 2048594 w 3549563"/>
              <a:gd name="connsiteY0-112" fmla="*/ 662237 h 4275523"/>
              <a:gd name="connsiteX1-113" fmla="*/ 3549563 w 3549563"/>
              <a:gd name="connsiteY1-114" fmla="*/ 0 h 4275523"/>
              <a:gd name="connsiteX2-115" fmla="*/ 2680019 w 3549563"/>
              <a:gd name="connsiteY2-116" fmla="*/ 4076393 h 4275523"/>
              <a:gd name="connsiteX3-117" fmla="*/ 0 w 3549563"/>
              <a:gd name="connsiteY3-118" fmla="*/ 4275523 h 4275523"/>
              <a:gd name="connsiteX4-119" fmla="*/ 2048594 w 3549563"/>
              <a:gd name="connsiteY4-120" fmla="*/ 662237 h 4275523"/>
              <a:gd name="connsiteX0-121" fmla="*/ 2008790 w 3549563"/>
              <a:gd name="connsiteY0-122" fmla="*/ 693795 h 4275523"/>
              <a:gd name="connsiteX1-123" fmla="*/ 3549563 w 3549563"/>
              <a:gd name="connsiteY1-124" fmla="*/ 0 h 4275523"/>
              <a:gd name="connsiteX2-125" fmla="*/ 2680019 w 3549563"/>
              <a:gd name="connsiteY2-126" fmla="*/ 4076393 h 4275523"/>
              <a:gd name="connsiteX3-127" fmla="*/ 0 w 3549563"/>
              <a:gd name="connsiteY3-128" fmla="*/ 4275523 h 4275523"/>
              <a:gd name="connsiteX4-129" fmla="*/ 2008790 w 3549563"/>
              <a:gd name="connsiteY4-130" fmla="*/ 693795 h 4275523"/>
              <a:gd name="connsiteX0-131" fmla="*/ 2019060 w 3559833"/>
              <a:gd name="connsiteY0-132" fmla="*/ 693795 h 4274215"/>
              <a:gd name="connsiteX1-133" fmla="*/ 3559833 w 3559833"/>
              <a:gd name="connsiteY1-134" fmla="*/ 0 h 4274215"/>
              <a:gd name="connsiteX2-135" fmla="*/ 2690289 w 3559833"/>
              <a:gd name="connsiteY2-136" fmla="*/ 4076393 h 4274215"/>
              <a:gd name="connsiteX3-137" fmla="*/ 0 w 3559833"/>
              <a:gd name="connsiteY3-138" fmla="*/ 4274215 h 4274215"/>
              <a:gd name="connsiteX4-139" fmla="*/ 2019060 w 3559833"/>
              <a:gd name="connsiteY4-140" fmla="*/ 693795 h 4274215"/>
              <a:gd name="connsiteX0-141" fmla="*/ 2019060 w 2796331"/>
              <a:gd name="connsiteY0-142" fmla="*/ 0 h 3580420"/>
              <a:gd name="connsiteX1-143" fmla="*/ 2796331 w 2796331"/>
              <a:gd name="connsiteY1-144" fmla="*/ 328748 h 3580420"/>
              <a:gd name="connsiteX2-145" fmla="*/ 2690289 w 2796331"/>
              <a:gd name="connsiteY2-146" fmla="*/ 3382598 h 3580420"/>
              <a:gd name="connsiteX3-147" fmla="*/ 0 w 2796331"/>
              <a:gd name="connsiteY3-148" fmla="*/ 3580420 h 3580420"/>
              <a:gd name="connsiteX4-149" fmla="*/ 2019060 w 2796331"/>
              <a:gd name="connsiteY4-150" fmla="*/ 0 h 3580420"/>
              <a:gd name="connsiteX0-151" fmla="*/ 2019060 w 2796331"/>
              <a:gd name="connsiteY0-152" fmla="*/ 0 h 3580420"/>
              <a:gd name="connsiteX1-153" fmla="*/ 2796331 w 2796331"/>
              <a:gd name="connsiteY1-154" fmla="*/ 328748 h 3580420"/>
              <a:gd name="connsiteX2-155" fmla="*/ 2053731 w 2796331"/>
              <a:gd name="connsiteY2-156" fmla="*/ 3223027 h 3580420"/>
              <a:gd name="connsiteX3-157" fmla="*/ 0 w 2796331"/>
              <a:gd name="connsiteY3-158" fmla="*/ 3580420 h 3580420"/>
              <a:gd name="connsiteX4-159" fmla="*/ 2019060 w 2796331"/>
              <a:gd name="connsiteY4-160" fmla="*/ 0 h 3580420"/>
              <a:gd name="connsiteX0-161" fmla="*/ 2019060 w 2542523"/>
              <a:gd name="connsiteY0-162" fmla="*/ 0 h 3580420"/>
              <a:gd name="connsiteX1-163" fmla="*/ 2542523 w 2542523"/>
              <a:gd name="connsiteY1-164" fmla="*/ 212696 h 3580420"/>
              <a:gd name="connsiteX2-165" fmla="*/ 2053731 w 2542523"/>
              <a:gd name="connsiteY2-166" fmla="*/ 3223027 h 3580420"/>
              <a:gd name="connsiteX3-167" fmla="*/ 0 w 2542523"/>
              <a:gd name="connsiteY3-168" fmla="*/ 3580420 h 3580420"/>
              <a:gd name="connsiteX4-169" fmla="*/ 2019060 w 2542523"/>
              <a:gd name="connsiteY4-170" fmla="*/ 0 h 3580420"/>
              <a:gd name="connsiteX0-171" fmla="*/ 2019060 w 2542523"/>
              <a:gd name="connsiteY0-172" fmla="*/ 0 h 3580420"/>
              <a:gd name="connsiteX1-173" fmla="*/ 2542523 w 2542523"/>
              <a:gd name="connsiteY1-174" fmla="*/ 212696 h 3580420"/>
              <a:gd name="connsiteX2-175" fmla="*/ 1772406 w 2542523"/>
              <a:gd name="connsiteY2-176" fmla="*/ 3155797 h 3580420"/>
              <a:gd name="connsiteX3-177" fmla="*/ 0 w 2542523"/>
              <a:gd name="connsiteY3-178" fmla="*/ 3580420 h 3580420"/>
              <a:gd name="connsiteX4-179" fmla="*/ 2019060 w 2542523"/>
              <a:gd name="connsiteY4-180" fmla="*/ 0 h 3580420"/>
              <a:gd name="connsiteX0-181" fmla="*/ 2019060 w 2741108"/>
              <a:gd name="connsiteY0-182" fmla="*/ 588773 h 4169193"/>
              <a:gd name="connsiteX1-183" fmla="*/ 2741108 w 2741108"/>
              <a:gd name="connsiteY1-184" fmla="*/ 0 h 4169193"/>
              <a:gd name="connsiteX2-185" fmla="*/ 1772406 w 2741108"/>
              <a:gd name="connsiteY2-186" fmla="*/ 3744570 h 4169193"/>
              <a:gd name="connsiteX3-187" fmla="*/ 0 w 2741108"/>
              <a:gd name="connsiteY3-188" fmla="*/ 4169193 h 4169193"/>
              <a:gd name="connsiteX4-189" fmla="*/ 2019060 w 2741108"/>
              <a:gd name="connsiteY4-190" fmla="*/ 588773 h 4169193"/>
              <a:gd name="connsiteX0-191" fmla="*/ 2358281 w 2741108"/>
              <a:gd name="connsiteY0-192" fmla="*/ 0 h 4201763"/>
              <a:gd name="connsiteX1-193" fmla="*/ 2741108 w 2741108"/>
              <a:gd name="connsiteY1-194" fmla="*/ 32570 h 4201763"/>
              <a:gd name="connsiteX2-195" fmla="*/ 1772406 w 2741108"/>
              <a:gd name="connsiteY2-196" fmla="*/ 3777140 h 4201763"/>
              <a:gd name="connsiteX3-197" fmla="*/ 0 w 2741108"/>
              <a:gd name="connsiteY3-198" fmla="*/ 4201763 h 4201763"/>
              <a:gd name="connsiteX4-199" fmla="*/ 2358281 w 2741108"/>
              <a:gd name="connsiteY4-200" fmla="*/ 0 h 4201763"/>
              <a:gd name="connsiteX0-201" fmla="*/ 2358281 w 2738356"/>
              <a:gd name="connsiteY0-202" fmla="*/ 0 h 4201763"/>
              <a:gd name="connsiteX1-203" fmla="*/ 2738356 w 2738356"/>
              <a:gd name="connsiteY1-204" fmla="*/ 37452 h 4201763"/>
              <a:gd name="connsiteX2-205" fmla="*/ 1772406 w 2738356"/>
              <a:gd name="connsiteY2-206" fmla="*/ 3777140 h 4201763"/>
              <a:gd name="connsiteX3-207" fmla="*/ 0 w 2738356"/>
              <a:gd name="connsiteY3-208" fmla="*/ 4201763 h 4201763"/>
              <a:gd name="connsiteX4-209" fmla="*/ 2358281 w 2738356"/>
              <a:gd name="connsiteY4-210" fmla="*/ 0 h 4201763"/>
              <a:gd name="connsiteX0-211" fmla="*/ 2358281 w 2740371"/>
              <a:gd name="connsiteY0-212" fmla="*/ 0 h 4201763"/>
              <a:gd name="connsiteX1-213" fmla="*/ 2740371 w 2740371"/>
              <a:gd name="connsiteY1-214" fmla="*/ 53407 h 4201763"/>
              <a:gd name="connsiteX2-215" fmla="*/ 1772406 w 2740371"/>
              <a:gd name="connsiteY2-216" fmla="*/ 3777140 h 4201763"/>
              <a:gd name="connsiteX3-217" fmla="*/ 0 w 2740371"/>
              <a:gd name="connsiteY3-218" fmla="*/ 4201763 h 4201763"/>
              <a:gd name="connsiteX4-219" fmla="*/ 2358281 w 2740371"/>
              <a:gd name="connsiteY4-220" fmla="*/ 0 h 4201763"/>
              <a:gd name="connsiteX0-221" fmla="*/ 2358281 w 2751378"/>
              <a:gd name="connsiteY0-222" fmla="*/ 0 h 4201763"/>
              <a:gd name="connsiteX1-223" fmla="*/ 2751378 w 2751378"/>
              <a:gd name="connsiteY1-224" fmla="*/ 33878 h 4201763"/>
              <a:gd name="connsiteX2-225" fmla="*/ 1772406 w 2751378"/>
              <a:gd name="connsiteY2-226" fmla="*/ 3777140 h 4201763"/>
              <a:gd name="connsiteX3-227" fmla="*/ 0 w 2751378"/>
              <a:gd name="connsiteY3-228" fmla="*/ 4201763 h 4201763"/>
              <a:gd name="connsiteX4-229" fmla="*/ 2358281 w 2751378"/>
              <a:gd name="connsiteY4-230" fmla="*/ 0 h 4201763"/>
              <a:gd name="connsiteX0-231" fmla="*/ 2358281 w 2743122"/>
              <a:gd name="connsiteY0-232" fmla="*/ 0 h 4201763"/>
              <a:gd name="connsiteX1-233" fmla="*/ 2743122 w 2743122"/>
              <a:gd name="connsiteY1-234" fmla="*/ 48525 h 4201763"/>
              <a:gd name="connsiteX2-235" fmla="*/ 1772406 w 2743122"/>
              <a:gd name="connsiteY2-236" fmla="*/ 3777140 h 4201763"/>
              <a:gd name="connsiteX3-237" fmla="*/ 0 w 2743122"/>
              <a:gd name="connsiteY3-238" fmla="*/ 4201763 h 4201763"/>
              <a:gd name="connsiteX4-239" fmla="*/ 2358281 w 2743122"/>
              <a:gd name="connsiteY4-240" fmla="*/ 0 h 4201763"/>
              <a:gd name="connsiteX0-241" fmla="*/ 2358281 w 2743122"/>
              <a:gd name="connsiteY0-242" fmla="*/ 0 h 4201763"/>
              <a:gd name="connsiteX1-243" fmla="*/ 2743122 w 2743122"/>
              <a:gd name="connsiteY1-244" fmla="*/ 48525 h 4201763"/>
              <a:gd name="connsiteX2-245" fmla="*/ 1422677 w 2743122"/>
              <a:gd name="connsiteY2-246" fmla="*/ 3675034 h 4201763"/>
              <a:gd name="connsiteX3-247" fmla="*/ 0 w 2743122"/>
              <a:gd name="connsiteY3-248" fmla="*/ 4201763 h 4201763"/>
              <a:gd name="connsiteX4-249" fmla="*/ 2358281 w 2743122"/>
              <a:gd name="connsiteY4-250" fmla="*/ 0 h 4201763"/>
              <a:gd name="connsiteX0-251" fmla="*/ 2358281 w 2656193"/>
              <a:gd name="connsiteY0-252" fmla="*/ 0 h 4201763"/>
              <a:gd name="connsiteX1-253" fmla="*/ 2656193 w 2656193"/>
              <a:gd name="connsiteY1-254" fmla="*/ 26986 h 4201763"/>
              <a:gd name="connsiteX2-255" fmla="*/ 1422677 w 2656193"/>
              <a:gd name="connsiteY2-256" fmla="*/ 3675034 h 4201763"/>
              <a:gd name="connsiteX3-257" fmla="*/ 0 w 2656193"/>
              <a:gd name="connsiteY3-258" fmla="*/ 4201763 h 4201763"/>
              <a:gd name="connsiteX4-259" fmla="*/ 2358281 w 2656193"/>
              <a:gd name="connsiteY4-260" fmla="*/ 0 h 4201763"/>
              <a:gd name="connsiteX0-261" fmla="*/ 2358281 w 2656193"/>
              <a:gd name="connsiteY0-262" fmla="*/ 0 h 4201763"/>
              <a:gd name="connsiteX1-263" fmla="*/ 2606305 w 2656193"/>
              <a:gd name="connsiteY1-264" fmla="*/ 24220 h 4201763"/>
              <a:gd name="connsiteX2-265" fmla="*/ 2656193 w 2656193"/>
              <a:gd name="connsiteY2-266" fmla="*/ 26986 h 4201763"/>
              <a:gd name="connsiteX3-267" fmla="*/ 1422677 w 2656193"/>
              <a:gd name="connsiteY3-268" fmla="*/ 3675034 h 4201763"/>
              <a:gd name="connsiteX4-269" fmla="*/ 0 w 2656193"/>
              <a:gd name="connsiteY4-270" fmla="*/ 4201763 h 4201763"/>
              <a:gd name="connsiteX5" fmla="*/ 2358281 w 2656193"/>
              <a:gd name="connsiteY5" fmla="*/ 0 h 4201763"/>
              <a:gd name="connsiteX0-271" fmla="*/ 2358281 w 2632163"/>
              <a:gd name="connsiteY0-272" fmla="*/ 0 h 4201763"/>
              <a:gd name="connsiteX1-273" fmla="*/ 2606305 w 2632163"/>
              <a:gd name="connsiteY1-274" fmla="*/ 24220 h 4201763"/>
              <a:gd name="connsiteX2-275" fmla="*/ 2632163 w 2632163"/>
              <a:gd name="connsiteY2-276" fmla="*/ 50089 h 4201763"/>
              <a:gd name="connsiteX3-277" fmla="*/ 1422677 w 2632163"/>
              <a:gd name="connsiteY3-278" fmla="*/ 3675034 h 4201763"/>
              <a:gd name="connsiteX4-279" fmla="*/ 0 w 2632163"/>
              <a:gd name="connsiteY4-280" fmla="*/ 4201763 h 4201763"/>
              <a:gd name="connsiteX5-281" fmla="*/ 2358281 w 2632163"/>
              <a:gd name="connsiteY5-282" fmla="*/ 0 h 4201763"/>
              <a:gd name="connsiteX0-283" fmla="*/ 2358281 w 2634363"/>
              <a:gd name="connsiteY0-284" fmla="*/ 0 h 4201763"/>
              <a:gd name="connsiteX1-285" fmla="*/ 2634363 w 2634363"/>
              <a:gd name="connsiteY1-286" fmla="*/ 33027 h 4201763"/>
              <a:gd name="connsiteX2-287" fmla="*/ 2632163 w 2634363"/>
              <a:gd name="connsiteY2-288" fmla="*/ 50089 h 4201763"/>
              <a:gd name="connsiteX3-289" fmla="*/ 1422677 w 2634363"/>
              <a:gd name="connsiteY3-290" fmla="*/ 3675034 h 4201763"/>
              <a:gd name="connsiteX4-291" fmla="*/ 0 w 2634363"/>
              <a:gd name="connsiteY4-292" fmla="*/ 4201763 h 4201763"/>
              <a:gd name="connsiteX5-293" fmla="*/ 2358281 w 2634363"/>
              <a:gd name="connsiteY5-294" fmla="*/ 0 h 420176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81" y="connsiteY5-282"/>
              </a:cxn>
            </a:cxnLst>
            <a:rect l="l" t="t" r="r" b="b"/>
            <a:pathLst>
              <a:path w="2634363" h="4201763">
                <a:moveTo>
                  <a:pt x="2358281" y="0"/>
                </a:moveTo>
                <a:cubicBezTo>
                  <a:pt x="2441873" y="6446"/>
                  <a:pt x="2550771" y="26581"/>
                  <a:pt x="2634363" y="33027"/>
                </a:cubicBezTo>
                <a:lnTo>
                  <a:pt x="2632163" y="50089"/>
                </a:lnTo>
                <a:lnTo>
                  <a:pt x="1422677" y="3675034"/>
                </a:lnTo>
                <a:lnTo>
                  <a:pt x="0" y="4201763"/>
                </a:lnTo>
                <a:lnTo>
                  <a:pt x="2358281" y="0"/>
                </a:lnTo>
                <a:close/>
              </a:path>
            </a:pathLst>
          </a:custGeom>
          <a:solidFill>
            <a:srgbClr val="EB2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 Placeholder 30"/>
          <p:cNvSpPr>
            <a:spLocks noGrp="1"/>
          </p:cNvSpPr>
          <p:nvPr>
            <p:ph type="body" sz="quarter" idx="16"/>
          </p:nvPr>
        </p:nvSpPr>
        <p:spPr>
          <a:xfrm>
            <a:off x="381000" y="1584960"/>
            <a:ext cx="8421624" cy="429006"/>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1" fmla="*/ 395785 w 3367585"/>
              <a:gd name="connsiteY0-2" fmla="*/ 0 h 1676400"/>
              <a:gd name="connsiteX1-3" fmla="*/ 3367585 w 3367585"/>
              <a:gd name="connsiteY1-4" fmla="*/ 0 h 1676400"/>
              <a:gd name="connsiteX2-5" fmla="*/ 3367585 w 3367585"/>
              <a:gd name="connsiteY2-6" fmla="*/ 1676400 h 1676400"/>
              <a:gd name="connsiteX3-7" fmla="*/ 0 w 3367585"/>
              <a:gd name="connsiteY3-8" fmla="*/ 1676400 h 1676400"/>
              <a:gd name="connsiteX4-9" fmla="*/ 395785 w 3367585"/>
              <a:gd name="connsiteY4-10" fmla="*/ 0 h 1676400"/>
              <a:gd name="connsiteX0-11" fmla="*/ 395785 w 3367585"/>
              <a:gd name="connsiteY0-12" fmla="*/ 0 h 1676400"/>
              <a:gd name="connsiteX1-13" fmla="*/ 3367585 w 3367585"/>
              <a:gd name="connsiteY1-14" fmla="*/ 0 h 1676400"/>
              <a:gd name="connsiteX2-15" fmla="*/ 3162869 w 3367585"/>
              <a:gd name="connsiteY2-16" fmla="*/ 1676400 h 1676400"/>
              <a:gd name="connsiteX3-17" fmla="*/ 0 w 3367585"/>
              <a:gd name="connsiteY3-18" fmla="*/ 1676400 h 1676400"/>
              <a:gd name="connsiteX4-19" fmla="*/ 395785 w 3367585"/>
              <a:gd name="connsiteY4-20" fmla="*/ 0 h 1676400"/>
              <a:gd name="connsiteX0-21" fmla="*/ 395785 w 3367585"/>
              <a:gd name="connsiteY0-22" fmla="*/ 0 h 1676400"/>
              <a:gd name="connsiteX1-23" fmla="*/ 3367585 w 3367585"/>
              <a:gd name="connsiteY1-24" fmla="*/ 0 h 1676400"/>
              <a:gd name="connsiteX2-25" fmla="*/ 3067335 w 3367585"/>
              <a:gd name="connsiteY2-26" fmla="*/ 1676400 h 1676400"/>
              <a:gd name="connsiteX3-27" fmla="*/ 0 w 3367585"/>
              <a:gd name="connsiteY3-28" fmla="*/ 1676400 h 1676400"/>
              <a:gd name="connsiteX4-29" fmla="*/ 395785 w 3367585"/>
              <a:gd name="connsiteY4-30" fmla="*/ 0 h 1676400"/>
              <a:gd name="connsiteX0-31" fmla="*/ 463900 w 3435700"/>
              <a:gd name="connsiteY0-32" fmla="*/ 0 h 1676400"/>
              <a:gd name="connsiteX1-33" fmla="*/ 3435700 w 3435700"/>
              <a:gd name="connsiteY1-34" fmla="*/ 0 h 1676400"/>
              <a:gd name="connsiteX2-35" fmla="*/ 3135450 w 3435700"/>
              <a:gd name="connsiteY2-36" fmla="*/ 1676400 h 1676400"/>
              <a:gd name="connsiteX3-37" fmla="*/ 0 w 3435700"/>
              <a:gd name="connsiteY3-38" fmla="*/ 1676400 h 1676400"/>
              <a:gd name="connsiteX4-39" fmla="*/ 463900 w 3435700"/>
              <a:gd name="connsiteY4-40" fmla="*/ 0 h 1676400"/>
              <a:gd name="connsiteX0-41" fmla="*/ 463900 w 3435700"/>
              <a:gd name="connsiteY0-42" fmla="*/ 0 h 1688189"/>
              <a:gd name="connsiteX1-43" fmla="*/ 3435700 w 3435700"/>
              <a:gd name="connsiteY1-44" fmla="*/ 0 h 1688189"/>
              <a:gd name="connsiteX2-45" fmla="*/ 3080958 w 3435700"/>
              <a:gd name="connsiteY2-46" fmla="*/ 1688189 h 1688189"/>
              <a:gd name="connsiteX3-47" fmla="*/ 0 w 3435700"/>
              <a:gd name="connsiteY3-48" fmla="*/ 1676400 h 1688189"/>
              <a:gd name="connsiteX4-49" fmla="*/ 463900 w 3435700"/>
              <a:gd name="connsiteY4-50" fmla="*/ 0 h 1688189"/>
              <a:gd name="connsiteX0-51" fmla="*/ 463900 w 3435700"/>
              <a:gd name="connsiteY0-52" fmla="*/ 0 h 1676400"/>
              <a:gd name="connsiteX1-53" fmla="*/ 3435700 w 3435700"/>
              <a:gd name="connsiteY1-54" fmla="*/ 0 h 1676400"/>
              <a:gd name="connsiteX2-55" fmla="*/ 3108205 w 3435700"/>
              <a:gd name="connsiteY2-56" fmla="*/ 1676400 h 1676400"/>
              <a:gd name="connsiteX3-57" fmla="*/ 0 w 3435700"/>
              <a:gd name="connsiteY3-58" fmla="*/ 1676400 h 1676400"/>
              <a:gd name="connsiteX4-59" fmla="*/ 463900 w 3435700"/>
              <a:gd name="connsiteY4-60" fmla="*/ 0 h 1676400"/>
              <a:gd name="connsiteX0-61" fmla="*/ 14338 w 2986138"/>
              <a:gd name="connsiteY0-62" fmla="*/ 0 h 1676400"/>
              <a:gd name="connsiteX1-63" fmla="*/ 2986138 w 2986138"/>
              <a:gd name="connsiteY1-64" fmla="*/ 0 h 1676400"/>
              <a:gd name="connsiteX2-65" fmla="*/ 2658643 w 2986138"/>
              <a:gd name="connsiteY2-66" fmla="*/ 1676400 h 1676400"/>
              <a:gd name="connsiteX3-67" fmla="*/ 0 w 2986138"/>
              <a:gd name="connsiteY3-68" fmla="*/ 1676400 h 1676400"/>
              <a:gd name="connsiteX4-69" fmla="*/ 14338 w 2986138"/>
              <a:gd name="connsiteY4-70" fmla="*/ 0 h 1676400"/>
              <a:gd name="connsiteX0-71" fmla="*/ 715 w 2972515"/>
              <a:gd name="connsiteY0-72" fmla="*/ 0 h 1676400"/>
              <a:gd name="connsiteX1-73" fmla="*/ 2972515 w 2972515"/>
              <a:gd name="connsiteY1-74" fmla="*/ 0 h 1676400"/>
              <a:gd name="connsiteX2-75" fmla="*/ 2645020 w 2972515"/>
              <a:gd name="connsiteY2-76" fmla="*/ 1676400 h 1676400"/>
              <a:gd name="connsiteX3-77" fmla="*/ 0 w 2972515"/>
              <a:gd name="connsiteY3-78" fmla="*/ 1676400 h 1676400"/>
              <a:gd name="connsiteX4-79" fmla="*/ 715 w 2972515"/>
              <a:gd name="connsiteY4-80" fmla="*/ 0 h 1676400"/>
              <a:gd name="connsiteX0-81" fmla="*/ 715 w 2972515"/>
              <a:gd name="connsiteY0-82" fmla="*/ 0 h 1688189"/>
              <a:gd name="connsiteX1-83" fmla="*/ 2972515 w 2972515"/>
              <a:gd name="connsiteY1-84" fmla="*/ 0 h 1688189"/>
              <a:gd name="connsiteX2-85" fmla="*/ 2958353 w 2972515"/>
              <a:gd name="connsiteY2-86" fmla="*/ 1688189 h 1688189"/>
              <a:gd name="connsiteX3-87" fmla="*/ 0 w 2972515"/>
              <a:gd name="connsiteY3-88" fmla="*/ 1676400 h 1688189"/>
              <a:gd name="connsiteX4-89" fmla="*/ 715 w 2972515"/>
              <a:gd name="connsiteY4-90" fmla="*/ 0 h 1688189"/>
              <a:gd name="connsiteX0-91" fmla="*/ 715 w 2985600"/>
              <a:gd name="connsiteY0-92" fmla="*/ 0 h 1676401"/>
              <a:gd name="connsiteX1-93" fmla="*/ 2972515 w 2985600"/>
              <a:gd name="connsiteY1-94" fmla="*/ 0 h 1676401"/>
              <a:gd name="connsiteX2-95" fmla="*/ 2985600 w 2985600"/>
              <a:gd name="connsiteY2-96" fmla="*/ 1676401 h 1676401"/>
              <a:gd name="connsiteX3-97" fmla="*/ 0 w 2985600"/>
              <a:gd name="connsiteY3-98" fmla="*/ 1676400 h 1676401"/>
              <a:gd name="connsiteX4-99" fmla="*/ 715 w 2985600"/>
              <a:gd name="connsiteY4-100" fmla="*/ 0 h 1676401"/>
              <a:gd name="connsiteX0-101" fmla="*/ 715 w 2985600"/>
              <a:gd name="connsiteY0-102" fmla="*/ 0 h 1676400"/>
              <a:gd name="connsiteX1-103" fmla="*/ 2972515 w 2985600"/>
              <a:gd name="connsiteY1-104" fmla="*/ 0 h 1676400"/>
              <a:gd name="connsiteX2-105" fmla="*/ 2985600 w 2985600"/>
              <a:gd name="connsiteY2-106" fmla="*/ 1664612 h 1676400"/>
              <a:gd name="connsiteX3-107" fmla="*/ 0 w 2985600"/>
              <a:gd name="connsiteY3-108" fmla="*/ 1676400 h 1676400"/>
              <a:gd name="connsiteX4-109" fmla="*/ 715 w 2985600"/>
              <a:gd name="connsiteY4-110" fmla="*/ 0 h 1676400"/>
              <a:gd name="connsiteX0-111" fmla="*/ 715 w 3012846"/>
              <a:gd name="connsiteY0-112" fmla="*/ 0 h 1688190"/>
              <a:gd name="connsiteX1-113" fmla="*/ 2972515 w 3012846"/>
              <a:gd name="connsiteY1-114" fmla="*/ 0 h 1688190"/>
              <a:gd name="connsiteX2-115" fmla="*/ 3012846 w 3012846"/>
              <a:gd name="connsiteY2-116" fmla="*/ 1688190 h 1688190"/>
              <a:gd name="connsiteX3-117" fmla="*/ 0 w 3012846"/>
              <a:gd name="connsiteY3-118" fmla="*/ 1676400 h 1688190"/>
              <a:gd name="connsiteX4-119" fmla="*/ 715 w 3012846"/>
              <a:gd name="connsiteY4-120" fmla="*/ 0 h 1688190"/>
              <a:gd name="connsiteX0-121" fmla="*/ 715 w 2972515"/>
              <a:gd name="connsiteY0-122" fmla="*/ 0 h 1676400"/>
              <a:gd name="connsiteX1-123" fmla="*/ 2972515 w 2972515"/>
              <a:gd name="connsiteY1-124" fmla="*/ 0 h 1676400"/>
              <a:gd name="connsiteX2-125" fmla="*/ 2971977 w 2972515"/>
              <a:gd name="connsiteY2-126" fmla="*/ 1664612 h 1676400"/>
              <a:gd name="connsiteX3-127" fmla="*/ 0 w 2972515"/>
              <a:gd name="connsiteY3-128" fmla="*/ 1676400 h 1676400"/>
              <a:gd name="connsiteX4-129" fmla="*/ 715 w 2972515"/>
              <a:gd name="connsiteY4-130" fmla="*/ 0 h 1676400"/>
              <a:gd name="connsiteX0-131" fmla="*/ 715 w 2972515"/>
              <a:gd name="connsiteY0-132" fmla="*/ 0 h 1676402"/>
              <a:gd name="connsiteX1-133" fmla="*/ 2972515 w 2972515"/>
              <a:gd name="connsiteY1-134" fmla="*/ 0 h 1676402"/>
              <a:gd name="connsiteX2-135" fmla="*/ 2971977 w 2972515"/>
              <a:gd name="connsiteY2-136" fmla="*/ 1676402 h 1676402"/>
              <a:gd name="connsiteX3-137" fmla="*/ 0 w 2972515"/>
              <a:gd name="connsiteY3-138" fmla="*/ 1676400 h 1676402"/>
              <a:gd name="connsiteX4-139" fmla="*/ 715 w 2972515"/>
              <a:gd name="connsiteY4-140" fmla="*/ 0 h 16764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91440" rIns="109728"/>
          <a:lstStyle>
            <a:lvl1pPr marL="0" indent="0" algn="thaiDist">
              <a:buNone/>
              <a:defRPr sz="1100">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endParaRPr lang="en-US" dirty="0"/>
          </a:p>
        </p:txBody>
      </p:sp>
      <p:cxnSp>
        <p:nvCxnSpPr>
          <p:cNvPr id="7" name="Straight Connector 6"/>
          <p:cNvCxnSpPr/>
          <p:nvPr userDrawn="1"/>
        </p:nvCxnSpPr>
        <p:spPr>
          <a:xfrm flipH="1">
            <a:off x="4419600" y="1453896"/>
            <a:ext cx="4256534" cy="0"/>
          </a:xfrm>
          <a:prstGeom prst="line">
            <a:avLst/>
          </a:prstGeom>
          <a:ln w="19050">
            <a:solidFill>
              <a:srgbClr val="EB2429"/>
            </a:solidFill>
          </a:ln>
        </p:spPr>
        <p:style>
          <a:lnRef idx="1">
            <a:schemeClr val="accent1"/>
          </a:lnRef>
          <a:fillRef idx="0">
            <a:schemeClr val="accent1"/>
          </a:fillRef>
          <a:effectRef idx="0">
            <a:schemeClr val="accent1"/>
          </a:effectRef>
          <a:fontRef idx="minor">
            <a:schemeClr val="tx1"/>
          </a:fontRef>
        </p:style>
      </p:cxnSp>
      <p:sp>
        <p:nvSpPr>
          <p:cNvPr id="8" name="Text Placeholder 27"/>
          <p:cNvSpPr>
            <a:spLocks noGrp="1"/>
          </p:cNvSpPr>
          <p:nvPr>
            <p:ph type="body" sz="quarter" idx="11" hasCustomPrompt="1"/>
          </p:nvPr>
        </p:nvSpPr>
        <p:spPr>
          <a:xfrm>
            <a:off x="4724400" y="971550"/>
            <a:ext cx="4046220" cy="457200"/>
          </a:xfrm>
          <a:prstGeom prst="rect">
            <a:avLst/>
          </a:prstGeom>
        </p:spPr>
        <p:txBody>
          <a:bodyPr/>
          <a:lstStyle>
            <a:lvl1pPr marL="0" indent="0" algn="r">
              <a:buNone/>
              <a:defRPr sz="2800" b="0" spc="-100" baseline="0">
                <a:solidFill>
                  <a:srgbClr val="EB2429"/>
                </a:solidFill>
              </a:defRPr>
            </a:lvl1pPr>
          </a:lstStyle>
          <a:p>
            <a:pPr lvl="0"/>
            <a:r>
              <a:rPr lang="en-US" dirty="0"/>
              <a:t>TEAM WORK SAMPLE</a:t>
            </a:r>
            <a:endParaRPr lang="en-US" dirty="0"/>
          </a:p>
        </p:txBody>
      </p:sp>
      <p:sp>
        <p:nvSpPr>
          <p:cNvPr id="11" name="Picture Placeholder 5"/>
          <p:cNvSpPr>
            <a:spLocks noGrp="1"/>
          </p:cNvSpPr>
          <p:nvPr>
            <p:ph type="pic" sz="quarter" idx="17" hasCustomPrompt="1"/>
          </p:nvPr>
        </p:nvSpPr>
        <p:spPr>
          <a:xfrm>
            <a:off x="475488" y="2090166"/>
            <a:ext cx="1517904" cy="1524000"/>
          </a:xfrm>
          <a:prstGeom prst="rect">
            <a:avLst/>
          </a:prstGeom>
          <a:solidFill>
            <a:srgbClr val="FFB9B9"/>
          </a:solidFill>
        </p:spPr>
        <p:txBody>
          <a:bodyPr anchor="t"/>
          <a:lstStyle>
            <a:lvl1pPr marL="177800" indent="-177800" algn="l">
              <a:defRPr sz="1200"/>
            </a:lvl1pPr>
          </a:lstStyle>
          <a:p>
            <a:r>
              <a:rPr lang="en-US" dirty="0"/>
              <a:t>Add Picture</a:t>
            </a:r>
            <a:endParaRPr lang="en-US" dirty="0"/>
          </a:p>
        </p:txBody>
      </p:sp>
      <p:sp>
        <p:nvSpPr>
          <p:cNvPr id="12" name="Picture Placeholder 5"/>
          <p:cNvSpPr>
            <a:spLocks noGrp="1"/>
          </p:cNvSpPr>
          <p:nvPr>
            <p:ph type="pic" sz="quarter" idx="18" hasCustomPrompt="1"/>
          </p:nvPr>
        </p:nvSpPr>
        <p:spPr>
          <a:xfrm>
            <a:off x="2148840" y="2090166"/>
            <a:ext cx="1517904" cy="1524000"/>
          </a:xfrm>
          <a:prstGeom prst="rect">
            <a:avLst/>
          </a:prstGeom>
          <a:solidFill>
            <a:srgbClr val="FFB9B9"/>
          </a:solidFill>
        </p:spPr>
        <p:txBody>
          <a:bodyPr anchor="t"/>
          <a:lstStyle>
            <a:lvl1pPr marL="171450" indent="-171450" algn="l">
              <a:buFont typeface="Arial" panose="020B0604020202020204" pitchFamily="34" charset="0"/>
              <a:buChar char="•"/>
              <a:defRPr sz="1200"/>
            </a:lvl1pPr>
          </a:lstStyle>
          <a:p>
            <a:r>
              <a:rPr lang="en-US" dirty="0"/>
              <a:t>Add Picture</a:t>
            </a:r>
            <a:endParaRPr lang="en-US" dirty="0"/>
          </a:p>
        </p:txBody>
      </p:sp>
      <p:sp>
        <p:nvSpPr>
          <p:cNvPr id="13" name="Picture Placeholder 5"/>
          <p:cNvSpPr>
            <a:spLocks noGrp="1"/>
          </p:cNvSpPr>
          <p:nvPr>
            <p:ph type="pic" sz="quarter" idx="19" hasCustomPrompt="1"/>
          </p:nvPr>
        </p:nvSpPr>
        <p:spPr>
          <a:xfrm>
            <a:off x="3831336" y="2090166"/>
            <a:ext cx="1517904" cy="1524000"/>
          </a:xfrm>
          <a:prstGeom prst="rect">
            <a:avLst/>
          </a:prstGeom>
          <a:solidFill>
            <a:srgbClr val="FFB9B9"/>
          </a:solidFill>
        </p:spPr>
        <p:txBody>
          <a:bodyPr anchor="t"/>
          <a:lstStyle>
            <a:lvl1pPr marL="177800" indent="-177800" algn="l">
              <a:buFont typeface="Arial" panose="020B0604020202020204" pitchFamily="34" charset="0"/>
              <a:buChar char="•"/>
              <a:defRPr sz="1200"/>
            </a:lvl1pPr>
          </a:lstStyle>
          <a:p>
            <a:r>
              <a:rPr lang="en-US" dirty="0"/>
              <a:t>Add Picture</a:t>
            </a:r>
            <a:endParaRPr lang="en-US" dirty="0"/>
          </a:p>
        </p:txBody>
      </p:sp>
      <p:sp>
        <p:nvSpPr>
          <p:cNvPr id="14" name="Picture Placeholder 5"/>
          <p:cNvSpPr>
            <a:spLocks noGrp="1"/>
          </p:cNvSpPr>
          <p:nvPr>
            <p:ph type="pic" sz="quarter" idx="20" hasCustomPrompt="1"/>
          </p:nvPr>
        </p:nvSpPr>
        <p:spPr>
          <a:xfrm>
            <a:off x="5513832" y="2090166"/>
            <a:ext cx="1517904" cy="1524000"/>
          </a:xfrm>
          <a:prstGeom prst="rect">
            <a:avLst/>
          </a:prstGeom>
          <a:solidFill>
            <a:srgbClr val="FFB9B9"/>
          </a:solidFill>
        </p:spPr>
        <p:txBody>
          <a:bodyPr anchor="t"/>
          <a:lstStyle>
            <a:lvl1pPr marL="177800" indent="-177800" algn="l">
              <a:buFont typeface="Arial" panose="020B0604020202020204" pitchFamily="34" charset="0"/>
              <a:buChar char="•"/>
              <a:defRPr sz="1200"/>
            </a:lvl1pPr>
          </a:lstStyle>
          <a:p>
            <a:r>
              <a:rPr lang="en-US" dirty="0"/>
              <a:t>Add Picture</a:t>
            </a:r>
            <a:endParaRPr lang="en-US" dirty="0"/>
          </a:p>
        </p:txBody>
      </p:sp>
      <p:sp>
        <p:nvSpPr>
          <p:cNvPr id="15" name="Text Placeholder 30"/>
          <p:cNvSpPr>
            <a:spLocks noGrp="1"/>
          </p:cNvSpPr>
          <p:nvPr>
            <p:ph type="body" sz="quarter" idx="12" hasCustomPrompt="1"/>
          </p:nvPr>
        </p:nvSpPr>
        <p:spPr>
          <a:xfrm>
            <a:off x="393192" y="3614166"/>
            <a:ext cx="1645920" cy="259248"/>
          </a:xfrm>
          <a:prstGeom prst="rect">
            <a:avLst/>
          </a:prstGeom>
        </p:spPr>
        <p:txBody>
          <a:bodyPr/>
          <a:lstStyle>
            <a:lvl1pPr marL="0" indent="0" algn="thaiDist">
              <a:buNone/>
              <a:defRPr sz="1200" b="1" baseline="0">
                <a:solidFill>
                  <a:srgbClr val="EB2429"/>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Add Name</a:t>
            </a:r>
            <a:endParaRPr lang="en-US" dirty="0"/>
          </a:p>
        </p:txBody>
      </p:sp>
      <p:sp>
        <p:nvSpPr>
          <p:cNvPr id="16" name="Text Placeholder 30"/>
          <p:cNvSpPr>
            <a:spLocks noGrp="1"/>
          </p:cNvSpPr>
          <p:nvPr>
            <p:ph type="body" sz="quarter" idx="21" hasCustomPrompt="1"/>
          </p:nvPr>
        </p:nvSpPr>
        <p:spPr>
          <a:xfrm>
            <a:off x="2066544" y="3614166"/>
            <a:ext cx="1645920" cy="259248"/>
          </a:xfrm>
          <a:prstGeom prst="rect">
            <a:avLst/>
          </a:prstGeom>
        </p:spPr>
        <p:txBody>
          <a:bodyPr/>
          <a:lstStyle>
            <a:lvl1pPr marL="0" indent="0" algn="thaiDist">
              <a:buNone/>
              <a:defRPr sz="1200" b="1" baseline="0">
                <a:solidFill>
                  <a:srgbClr val="EB2429"/>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Add Name</a:t>
            </a:r>
            <a:endParaRPr lang="en-US" dirty="0"/>
          </a:p>
        </p:txBody>
      </p:sp>
      <p:sp>
        <p:nvSpPr>
          <p:cNvPr id="17" name="Text Placeholder 30"/>
          <p:cNvSpPr>
            <a:spLocks noGrp="1"/>
          </p:cNvSpPr>
          <p:nvPr>
            <p:ph type="body" sz="quarter" idx="22" hasCustomPrompt="1"/>
          </p:nvPr>
        </p:nvSpPr>
        <p:spPr>
          <a:xfrm>
            <a:off x="3758184" y="3614166"/>
            <a:ext cx="1645920" cy="259248"/>
          </a:xfrm>
          <a:prstGeom prst="rect">
            <a:avLst/>
          </a:prstGeom>
        </p:spPr>
        <p:txBody>
          <a:bodyPr/>
          <a:lstStyle>
            <a:lvl1pPr marL="0" indent="0" algn="thaiDist">
              <a:buNone/>
              <a:defRPr sz="1200" b="1" baseline="0">
                <a:solidFill>
                  <a:srgbClr val="EB2429"/>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Add Name</a:t>
            </a:r>
            <a:endParaRPr lang="en-US" dirty="0"/>
          </a:p>
        </p:txBody>
      </p:sp>
      <p:sp>
        <p:nvSpPr>
          <p:cNvPr id="18" name="Text Placeholder 30"/>
          <p:cNvSpPr>
            <a:spLocks noGrp="1"/>
          </p:cNvSpPr>
          <p:nvPr>
            <p:ph type="body" sz="quarter" idx="23" hasCustomPrompt="1"/>
          </p:nvPr>
        </p:nvSpPr>
        <p:spPr>
          <a:xfrm>
            <a:off x="5431536" y="3614166"/>
            <a:ext cx="1645920" cy="259248"/>
          </a:xfrm>
          <a:prstGeom prst="rect">
            <a:avLst/>
          </a:prstGeom>
        </p:spPr>
        <p:txBody>
          <a:bodyPr/>
          <a:lstStyle>
            <a:lvl1pPr marL="0" indent="0" algn="thaiDist">
              <a:buNone/>
              <a:defRPr sz="1200" b="1" baseline="0">
                <a:solidFill>
                  <a:srgbClr val="EB2429"/>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Add Name</a:t>
            </a:r>
            <a:endParaRPr lang="en-US" dirty="0"/>
          </a:p>
        </p:txBody>
      </p:sp>
      <p:sp>
        <p:nvSpPr>
          <p:cNvPr id="19" name="Text Placeholder 30"/>
          <p:cNvSpPr>
            <a:spLocks noGrp="1"/>
          </p:cNvSpPr>
          <p:nvPr>
            <p:ph type="body" sz="quarter" idx="24" hasCustomPrompt="1"/>
          </p:nvPr>
        </p:nvSpPr>
        <p:spPr>
          <a:xfrm>
            <a:off x="393192" y="3766566"/>
            <a:ext cx="1645920" cy="259248"/>
          </a:xfrm>
          <a:prstGeom prst="rect">
            <a:avLst/>
          </a:prstGeom>
        </p:spPr>
        <p:txBody>
          <a:bodyPr/>
          <a:lstStyle>
            <a:lvl1pPr marL="0" indent="0" algn="thaiDist">
              <a:buNone/>
              <a:defRPr sz="1000" b="0" baseline="0">
                <a:solidFill>
                  <a:schemeClr val="tx1">
                    <a:lumMod val="75000"/>
                    <a:lumOff val="25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Position</a:t>
            </a:r>
            <a:endParaRPr lang="en-US" dirty="0"/>
          </a:p>
        </p:txBody>
      </p:sp>
      <p:sp>
        <p:nvSpPr>
          <p:cNvPr id="20" name="Text Placeholder 30"/>
          <p:cNvSpPr>
            <a:spLocks noGrp="1"/>
          </p:cNvSpPr>
          <p:nvPr>
            <p:ph type="body" sz="quarter" idx="25" hasCustomPrompt="1"/>
          </p:nvPr>
        </p:nvSpPr>
        <p:spPr>
          <a:xfrm>
            <a:off x="2066544" y="3766566"/>
            <a:ext cx="1645920" cy="259248"/>
          </a:xfrm>
          <a:prstGeom prst="rect">
            <a:avLst/>
          </a:prstGeom>
        </p:spPr>
        <p:txBody>
          <a:bodyPr/>
          <a:lstStyle>
            <a:lvl1pPr marL="0" indent="0" algn="thaiDist">
              <a:buNone/>
              <a:defRPr sz="1000" b="0" baseline="0">
                <a:solidFill>
                  <a:schemeClr val="tx1">
                    <a:lumMod val="75000"/>
                    <a:lumOff val="25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Position</a:t>
            </a:r>
            <a:endParaRPr lang="en-US" dirty="0"/>
          </a:p>
        </p:txBody>
      </p:sp>
      <p:sp>
        <p:nvSpPr>
          <p:cNvPr id="21" name="Text Placeholder 30"/>
          <p:cNvSpPr>
            <a:spLocks noGrp="1"/>
          </p:cNvSpPr>
          <p:nvPr>
            <p:ph type="body" sz="quarter" idx="26" hasCustomPrompt="1"/>
          </p:nvPr>
        </p:nvSpPr>
        <p:spPr>
          <a:xfrm>
            <a:off x="3758184" y="3766566"/>
            <a:ext cx="1645920" cy="259248"/>
          </a:xfrm>
          <a:prstGeom prst="rect">
            <a:avLst/>
          </a:prstGeom>
        </p:spPr>
        <p:txBody>
          <a:bodyPr/>
          <a:lstStyle>
            <a:lvl1pPr marL="0" indent="0" algn="thaiDist">
              <a:buNone/>
              <a:defRPr sz="1000" b="0" baseline="0">
                <a:solidFill>
                  <a:schemeClr val="tx1">
                    <a:lumMod val="75000"/>
                    <a:lumOff val="25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Position</a:t>
            </a:r>
            <a:endParaRPr lang="en-US" dirty="0"/>
          </a:p>
        </p:txBody>
      </p:sp>
      <p:sp>
        <p:nvSpPr>
          <p:cNvPr id="22" name="Text Placeholder 30"/>
          <p:cNvSpPr>
            <a:spLocks noGrp="1"/>
          </p:cNvSpPr>
          <p:nvPr>
            <p:ph type="body" sz="quarter" idx="27" hasCustomPrompt="1"/>
          </p:nvPr>
        </p:nvSpPr>
        <p:spPr>
          <a:xfrm>
            <a:off x="5431536" y="3766566"/>
            <a:ext cx="1645920" cy="259248"/>
          </a:xfrm>
          <a:prstGeom prst="rect">
            <a:avLst/>
          </a:prstGeom>
        </p:spPr>
        <p:txBody>
          <a:bodyPr/>
          <a:lstStyle>
            <a:lvl1pPr marL="0" indent="0" algn="thaiDist">
              <a:buNone/>
              <a:defRPr sz="1000" b="0" baseline="0">
                <a:solidFill>
                  <a:schemeClr val="tx1">
                    <a:lumMod val="75000"/>
                    <a:lumOff val="25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Position</a:t>
            </a:r>
            <a:endParaRPr lang="en-US" dirty="0"/>
          </a:p>
        </p:txBody>
      </p:sp>
      <p:sp>
        <p:nvSpPr>
          <p:cNvPr id="23" name="Text Placeholder 30"/>
          <p:cNvSpPr>
            <a:spLocks noGrp="1"/>
          </p:cNvSpPr>
          <p:nvPr>
            <p:ph type="body" sz="quarter" idx="28"/>
          </p:nvPr>
        </p:nvSpPr>
        <p:spPr>
          <a:xfrm>
            <a:off x="393192" y="3995166"/>
            <a:ext cx="1645920" cy="557022"/>
          </a:xfrm>
          <a:prstGeom prst="rect">
            <a:avLst/>
          </a:prstGeom>
        </p:spPr>
        <p:txBody>
          <a:bodyPr/>
          <a:lstStyle>
            <a:lvl1pPr marL="0" indent="0" algn="thaiDist">
              <a:buNone/>
              <a:defRPr sz="1100">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endParaRPr lang="en-US" dirty="0"/>
          </a:p>
        </p:txBody>
      </p:sp>
      <p:sp>
        <p:nvSpPr>
          <p:cNvPr id="24" name="Text Placeholder 30"/>
          <p:cNvSpPr>
            <a:spLocks noGrp="1"/>
          </p:cNvSpPr>
          <p:nvPr>
            <p:ph type="body" sz="quarter" idx="29"/>
          </p:nvPr>
        </p:nvSpPr>
        <p:spPr>
          <a:xfrm>
            <a:off x="2066544" y="3995166"/>
            <a:ext cx="1645920" cy="557022"/>
          </a:xfrm>
          <a:prstGeom prst="rect">
            <a:avLst/>
          </a:prstGeom>
        </p:spPr>
        <p:txBody>
          <a:bodyPr/>
          <a:lstStyle>
            <a:lvl1pPr marL="0" indent="0" algn="thaiDist">
              <a:buNone/>
              <a:defRPr sz="1100">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endParaRPr lang="en-US" dirty="0"/>
          </a:p>
        </p:txBody>
      </p:sp>
      <p:sp>
        <p:nvSpPr>
          <p:cNvPr id="25" name="Text Placeholder 30"/>
          <p:cNvSpPr>
            <a:spLocks noGrp="1"/>
          </p:cNvSpPr>
          <p:nvPr>
            <p:ph type="body" sz="quarter" idx="30"/>
          </p:nvPr>
        </p:nvSpPr>
        <p:spPr>
          <a:xfrm>
            <a:off x="3758184" y="3995166"/>
            <a:ext cx="1645920" cy="557022"/>
          </a:xfrm>
          <a:prstGeom prst="rect">
            <a:avLst/>
          </a:prstGeom>
        </p:spPr>
        <p:txBody>
          <a:bodyPr/>
          <a:lstStyle>
            <a:lvl1pPr marL="0" indent="0" algn="thaiDist">
              <a:buNone/>
              <a:defRPr sz="1100">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endParaRPr lang="en-US" dirty="0"/>
          </a:p>
        </p:txBody>
      </p:sp>
      <p:sp>
        <p:nvSpPr>
          <p:cNvPr id="26" name="Text Placeholder 30"/>
          <p:cNvSpPr>
            <a:spLocks noGrp="1"/>
          </p:cNvSpPr>
          <p:nvPr>
            <p:ph type="body" sz="quarter" idx="31"/>
          </p:nvPr>
        </p:nvSpPr>
        <p:spPr>
          <a:xfrm>
            <a:off x="5431536" y="3995166"/>
            <a:ext cx="1645920" cy="557022"/>
          </a:xfrm>
          <a:prstGeom prst="rect">
            <a:avLst/>
          </a:prstGeom>
        </p:spPr>
        <p:txBody>
          <a:bodyPr/>
          <a:lstStyle>
            <a:lvl1pPr marL="0" indent="0" algn="thaiDist">
              <a:buNone/>
              <a:defRPr sz="1100">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endParaRPr lang="en-US" dirty="0"/>
          </a:p>
        </p:txBody>
      </p:sp>
      <p:sp>
        <p:nvSpPr>
          <p:cNvPr id="31" name="Picture Placeholder 5"/>
          <p:cNvSpPr>
            <a:spLocks noGrp="1"/>
          </p:cNvSpPr>
          <p:nvPr>
            <p:ph type="pic" sz="quarter" idx="32" hasCustomPrompt="1"/>
          </p:nvPr>
        </p:nvSpPr>
        <p:spPr>
          <a:xfrm>
            <a:off x="7187184" y="2093976"/>
            <a:ext cx="1517904" cy="1524000"/>
          </a:xfrm>
          <a:prstGeom prst="rect">
            <a:avLst/>
          </a:prstGeom>
          <a:solidFill>
            <a:srgbClr val="FFB9B9"/>
          </a:solidFill>
        </p:spPr>
        <p:txBody>
          <a:bodyPr anchor="t"/>
          <a:lstStyle>
            <a:lvl1pPr marL="177800" indent="-177800" algn="l">
              <a:defRPr sz="1200"/>
            </a:lvl1pPr>
          </a:lstStyle>
          <a:p>
            <a:r>
              <a:rPr lang="en-US" dirty="0"/>
              <a:t>Add Picture</a:t>
            </a:r>
            <a:endParaRPr lang="en-US" dirty="0"/>
          </a:p>
        </p:txBody>
      </p:sp>
      <p:sp>
        <p:nvSpPr>
          <p:cNvPr id="32" name="Text Placeholder 30"/>
          <p:cNvSpPr>
            <a:spLocks noGrp="1"/>
          </p:cNvSpPr>
          <p:nvPr>
            <p:ph type="body" sz="quarter" idx="33" hasCustomPrompt="1"/>
          </p:nvPr>
        </p:nvSpPr>
        <p:spPr>
          <a:xfrm>
            <a:off x="7104888" y="3611880"/>
            <a:ext cx="1645920" cy="259248"/>
          </a:xfrm>
          <a:prstGeom prst="rect">
            <a:avLst/>
          </a:prstGeom>
        </p:spPr>
        <p:txBody>
          <a:bodyPr/>
          <a:lstStyle>
            <a:lvl1pPr marL="0" indent="0" algn="thaiDist">
              <a:buNone/>
              <a:defRPr sz="1200" b="1" baseline="0">
                <a:solidFill>
                  <a:srgbClr val="EB2429"/>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Add Name</a:t>
            </a:r>
            <a:endParaRPr lang="en-US" dirty="0"/>
          </a:p>
        </p:txBody>
      </p:sp>
      <p:sp>
        <p:nvSpPr>
          <p:cNvPr id="33" name="Text Placeholder 30"/>
          <p:cNvSpPr>
            <a:spLocks noGrp="1"/>
          </p:cNvSpPr>
          <p:nvPr>
            <p:ph type="body" sz="quarter" idx="34" hasCustomPrompt="1"/>
          </p:nvPr>
        </p:nvSpPr>
        <p:spPr>
          <a:xfrm>
            <a:off x="7104888" y="3767328"/>
            <a:ext cx="1645920" cy="259248"/>
          </a:xfrm>
          <a:prstGeom prst="rect">
            <a:avLst/>
          </a:prstGeom>
        </p:spPr>
        <p:txBody>
          <a:bodyPr/>
          <a:lstStyle>
            <a:lvl1pPr marL="0" indent="0" algn="thaiDist">
              <a:buNone/>
              <a:defRPr sz="1000" b="0" baseline="0">
                <a:solidFill>
                  <a:schemeClr val="tx1">
                    <a:lumMod val="75000"/>
                    <a:lumOff val="25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Position</a:t>
            </a:r>
            <a:endParaRPr lang="en-US" dirty="0"/>
          </a:p>
        </p:txBody>
      </p:sp>
      <p:sp>
        <p:nvSpPr>
          <p:cNvPr id="34" name="Text Placeholder 30"/>
          <p:cNvSpPr>
            <a:spLocks noGrp="1"/>
          </p:cNvSpPr>
          <p:nvPr>
            <p:ph type="body" sz="quarter" idx="35"/>
          </p:nvPr>
        </p:nvSpPr>
        <p:spPr>
          <a:xfrm>
            <a:off x="7104888" y="3995928"/>
            <a:ext cx="1645920" cy="557022"/>
          </a:xfrm>
          <a:prstGeom prst="rect">
            <a:avLst/>
          </a:prstGeom>
        </p:spPr>
        <p:txBody>
          <a:bodyPr/>
          <a:lstStyle>
            <a:lvl1pPr marL="0" indent="0" algn="thaiDist">
              <a:buNone/>
              <a:defRPr sz="1100">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endParaRPr lang="en-US" dirty="0"/>
          </a:p>
        </p:txBody>
      </p:sp>
      <p:sp>
        <p:nvSpPr>
          <p:cNvPr id="28" name="Slide Number Placeholder 5"/>
          <p:cNvSpPr>
            <a:spLocks noGrp="1"/>
          </p:cNvSpPr>
          <p:nvPr>
            <p:ph type="sldNum" sz="quarter" idx="4"/>
          </p:nvPr>
        </p:nvSpPr>
        <p:spPr>
          <a:xfrm>
            <a:off x="8156448" y="4646295"/>
            <a:ext cx="237744" cy="196850"/>
          </a:xfrm>
          <a:prstGeom prst="rect">
            <a:avLst/>
          </a:prstGeom>
        </p:spPr>
        <p:txBody>
          <a:bodyPr lIns="0" tIns="18288" rIns="0" bIns="18288"/>
          <a:lstStyle>
            <a:lvl1pPr algn="ctr">
              <a:defRPr sz="800" b="1" baseline="0">
                <a:solidFill>
                  <a:schemeClr val="bg1">
                    <a:lumMod val="50000"/>
                  </a:schemeClr>
                </a:solidFill>
                <a:latin typeface="Roboto" panose="02000000000000000000" pitchFamily="2" charset="0"/>
                <a:ea typeface="Roboto" panose="02000000000000000000" pitchFamily="2" charset="0"/>
              </a:defRPr>
            </a:lvl1pPr>
          </a:lstStyle>
          <a:p>
            <a:fld id="{0AA277DB-22BF-421D-A9E4-4650984A941D}" type="slidenum">
              <a:rPr lang="en-US" smtClean="0"/>
            </a:fld>
            <a:endParaRPr lang="en-US" dirty="0"/>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1000"/>
                            </p:stCondLst>
                            <p:childTnLst>
                              <p:par>
                                <p:cTn id="9" presetID="22" presetClass="entr" presetSubtype="2" fill="hold"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2000"/>
                            </p:stCondLst>
                            <p:childTnLst>
                              <p:par>
                                <p:cTn id="13" presetID="22" presetClass="entr" presetSubtype="4" fill="hold" grpId="0" nodeType="afterEffect">
                                  <p:stCondLst>
                                    <p:cond delay="25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wipe(down)">
                                      <p:cBhvr>
                                        <p:cTn id="15" dur="750"/>
                                        <p:tgtEl>
                                          <p:spTgt spid="8">
                                            <p:txEl>
                                              <p:pRg st="0" end="0"/>
                                            </p:txEl>
                                          </p:spTgt>
                                        </p:tgtEl>
                                      </p:cBhvr>
                                    </p:animEffect>
                                  </p:childTnLst>
                                </p:cTn>
                              </p:par>
                            </p:childTnLst>
                          </p:cTn>
                        </p:par>
                        <p:par>
                          <p:cTn id="16" fill="hold">
                            <p:stCondLst>
                              <p:cond delay="3250"/>
                            </p:stCondLst>
                            <p:childTnLst>
                              <p:par>
                                <p:cTn id="17" presetID="22" presetClass="entr" presetSubtype="1" fill="hold" grpId="0" nodeType="afterEffect">
                                  <p:stCondLst>
                                    <p:cond delay="25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up)">
                                      <p:cBhvr>
                                        <p:cTn id="19" dur="750"/>
                                        <p:tgtEl>
                                          <p:spTgt spid="6">
                                            <p:txEl>
                                              <p:pRg st="0" end="0"/>
                                            </p:txEl>
                                          </p:spTgt>
                                        </p:tgtEl>
                                      </p:cBhvr>
                                    </p:animEffect>
                                  </p:childTnLst>
                                </p:cTn>
                              </p:par>
                            </p:childTnLst>
                          </p:cTn>
                        </p:par>
                        <p:par>
                          <p:cTn id="20" fill="hold">
                            <p:stCondLst>
                              <p:cond delay="4500"/>
                            </p:stCondLst>
                            <p:childTnLst>
                              <p:par>
                                <p:cTn id="21" presetID="22" presetClass="entr" presetSubtype="1" fill="hold" grpId="0" nodeType="afterEffect">
                                  <p:stCondLst>
                                    <p:cond delay="500"/>
                                  </p:stCondLst>
                                  <p:childTnLst>
                                    <p:set>
                                      <p:cBhvr>
                                        <p:cTn id="22" dur="1" fill="hold">
                                          <p:stCondLst>
                                            <p:cond delay="0"/>
                                          </p:stCondLst>
                                        </p:cTn>
                                        <p:tgtEl>
                                          <p:spTgt spid="11"/>
                                        </p:tgtEl>
                                        <p:attrNameLst>
                                          <p:attrName>style.visibility</p:attrName>
                                        </p:attrNameLst>
                                      </p:cBhvr>
                                      <p:to>
                                        <p:strVal val="visible"/>
                                      </p:to>
                                    </p:set>
                                    <p:animEffect transition="in" filter="wipe(up)">
                                      <p:cBhvr>
                                        <p:cTn id="23" dur="750"/>
                                        <p:tgtEl>
                                          <p:spTgt spid="11"/>
                                        </p:tgtEl>
                                      </p:cBhvr>
                                    </p:animEffect>
                                  </p:childTnLst>
                                </p:cTn>
                              </p:par>
                              <p:par>
                                <p:cTn id="24" presetID="22" presetClass="entr" presetSubtype="1" fill="hold" grpId="0" nodeType="withEffect">
                                  <p:stCondLst>
                                    <p:cond delay="100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750"/>
                                        <p:tgtEl>
                                          <p:spTgt spid="12"/>
                                        </p:tgtEl>
                                      </p:cBhvr>
                                    </p:animEffect>
                                  </p:childTnLst>
                                </p:cTn>
                              </p:par>
                              <p:par>
                                <p:cTn id="27" presetID="22" presetClass="entr" presetSubtype="1" fill="hold" grpId="0" nodeType="withEffect">
                                  <p:stCondLst>
                                    <p:cond delay="1500"/>
                                  </p:stCondLst>
                                  <p:childTnLst>
                                    <p:set>
                                      <p:cBhvr>
                                        <p:cTn id="28" dur="1" fill="hold">
                                          <p:stCondLst>
                                            <p:cond delay="0"/>
                                          </p:stCondLst>
                                        </p:cTn>
                                        <p:tgtEl>
                                          <p:spTgt spid="13"/>
                                        </p:tgtEl>
                                        <p:attrNameLst>
                                          <p:attrName>style.visibility</p:attrName>
                                        </p:attrNameLst>
                                      </p:cBhvr>
                                      <p:to>
                                        <p:strVal val="visible"/>
                                      </p:to>
                                    </p:set>
                                    <p:animEffect transition="in" filter="wipe(up)">
                                      <p:cBhvr>
                                        <p:cTn id="29" dur="750"/>
                                        <p:tgtEl>
                                          <p:spTgt spid="13"/>
                                        </p:tgtEl>
                                      </p:cBhvr>
                                    </p:animEffect>
                                  </p:childTnLst>
                                </p:cTn>
                              </p:par>
                              <p:par>
                                <p:cTn id="30" presetID="22" presetClass="entr" presetSubtype="1" fill="hold" grpId="0" nodeType="withEffect">
                                  <p:stCondLst>
                                    <p:cond delay="2000"/>
                                  </p:stCondLst>
                                  <p:childTnLst>
                                    <p:set>
                                      <p:cBhvr>
                                        <p:cTn id="31" dur="1" fill="hold">
                                          <p:stCondLst>
                                            <p:cond delay="0"/>
                                          </p:stCondLst>
                                        </p:cTn>
                                        <p:tgtEl>
                                          <p:spTgt spid="14"/>
                                        </p:tgtEl>
                                        <p:attrNameLst>
                                          <p:attrName>style.visibility</p:attrName>
                                        </p:attrNameLst>
                                      </p:cBhvr>
                                      <p:to>
                                        <p:strVal val="visible"/>
                                      </p:to>
                                    </p:set>
                                    <p:animEffect transition="in" filter="wipe(up)">
                                      <p:cBhvr>
                                        <p:cTn id="32" dur="750"/>
                                        <p:tgtEl>
                                          <p:spTgt spid="14"/>
                                        </p:tgtEl>
                                      </p:cBhvr>
                                    </p:animEffect>
                                  </p:childTnLst>
                                </p:cTn>
                              </p:par>
                              <p:par>
                                <p:cTn id="33" presetID="22" presetClass="entr" presetSubtype="1" fill="hold" grpId="0" nodeType="withEffect">
                                  <p:stCondLst>
                                    <p:cond delay="2500"/>
                                  </p:stCondLst>
                                  <p:childTnLst>
                                    <p:set>
                                      <p:cBhvr>
                                        <p:cTn id="34" dur="1" fill="hold">
                                          <p:stCondLst>
                                            <p:cond delay="0"/>
                                          </p:stCondLst>
                                        </p:cTn>
                                        <p:tgtEl>
                                          <p:spTgt spid="31"/>
                                        </p:tgtEl>
                                        <p:attrNameLst>
                                          <p:attrName>style.visibility</p:attrName>
                                        </p:attrNameLst>
                                      </p:cBhvr>
                                      <p:to>
                                        <p:strVal val="visible"/>
                                      </p:to>
                                    </p:set>
                                    <p:animEffect transition="in" filter="wipe(up)">
                                      <p:cBhvr>
                                        <p:cTn id="35" dur="750"/>
                                        <p:tgtEl>
                                          <p:spTgt spid="31"/>
                                        </p:tgtEl>
                                      </p:cBhvr>
                                    </p:animEffect>
                                  </p:childTnLst>
                                </p:cTn>
                              </p:par>
                            </p:childTnLst>
                          </p:cTn>
                        </p:par>
                        <p:par>
                          <p:cTn id="36" fill="hold">
                            <p:stCondLst>
                              <p:cond delay="6000"/>
                            </p:stCondLst>
                            <p:childTnLst>
                              <p:par>
                                <p:cTn id="37" presetID="10" presetClass="entr" presetSubtype="0" fill="hold" grpId="0" nodeType="afterEffect">
                                  <p:stCondLst>
                                    <p:cond delay="500"/>
                                  </p:stCondLst>
                                  <p:childTnLst>
                                    <p:set>
                                      <p:cBhvr>
                                        <p:cTn id="38" dur="1" fill="hold">
                                          <p:stCondLst>
                                            <p:cond delay="0"/>
                                          </p:stCondLst>
                                        </p:cTn>
                                        <p:tgtEl>
                                          <p:spTgt spid="15">
                                            <p:txEl>
                                              <p:pRg st="0" end="0"/>
                                            </p:txEl>
                                          </p:spTgt>
                                        </p:tgtEl>
                                        <p:attrNameLst>
                                          <p:attrName>style.visibility</p:attrName>
                                        </p:attrNameLst>
                                      </p:cBhvr>
                                      <p:to>
                                        <p:strVal val="visible"/>
                                      </p:to>
                                    </p:set>
                                    <p:animEffect transition="in" filter="fade">
                                      <p:cBhvr>
                                        <p:cTn id="39" dur="500"/>
                                        <p:tgtEl>
                                          <p:spTgt spid="15">
                                            <p:txEl>
                                              <p:pRg st="0" end="0"/>
                                            </p:txEl>
                                          </p:spTgt>
                                        </p:tgtEl>
                                      </p:cBhvr>
                                    </p:animEffect>
                                  </p:childTnLst>
                                </p:cTn>
                              </p:par>
                              <p:par>
                                <p:cTn id="40" presetID="10" presetClass="entr" presetSubtype="0" fill="hold" grpId="0" nodeType="withEffect">
                                  <p:stCondLst>
                                    <p:cond delay="500"/>
                                  </p:stCondLst>
                                  <p:childTnLst>
                                    <p:set>
                                      <p:cBhvr>
                                        <p:cTn id="41" dur="1" fill="hold">
                                          <p:stCondLst>
                                            <p:cond delay="0"/>
                                          </p:stCondLst>
                                        </p:cTn>
                                        <p:tgtEl>
                                          <p:spTgt spid="19">
                                            <p:txEl>
                                              <p:pRg st="0" end="0"/>
                                            </p:txEl>
                                          </p:spTgt>
                                        </p:tgtEl>
                                        <p:attrNameLst>
                                          <p:attrName>style.visibility</p:attrName>
                                        </p:attrNameLst>
                                      </p:cBhvr>
                                      <p:to>
                                        <p:strVal val="visible"/>
                                      </p:to>
                                    </p:set>
                                    <p:animEffect transition="in" filter="fade">
                                      <p:cBhvr>
                                        <p:cTn id="42" dur="500"/>
                                        <p:tgtEl>
                                          <p:spTgt spid="19">
                                            <p:txEl>
                                              <p:pRg st="0" end="0"/>
                                            </p:txEl>
                                          </p:spTgt>
                                        </p:tgtEl>
                                      </p:cBhvr>
                                    </p:animEffect>
                                  </p:childTnLst>
                                </p:cTn>
                              </p:par>
                            </p:childTnLst>
                          </p:cTn>
                        </p:par>
                        <p:par>
                          <p:cTn id="43" fill="hold">
                            <p:stCondLst>
                              <p:cond delay="7000"/>
                            </p:stCondLst>
                            <p:childTnLst>
                              <p:par>
                                <p:cTn id="44" presetID="10" presetClass="entr" presetSubtype="0" fill="hold" grpId="0" nodeType="afterEffect">
                                  <p:stCondLst>
                                    <p:cond delay="0"/>
                                  </p:stCondLst>
                                  <p:childTnLst>
                                    <p:set>
                                      <p:cBhvr>
                                        <p:cTn id="45" dur="1" fill="hold">
                                          <p:stCondLst>
                                            <p:cond delay="0"/>
                                          </p:stCondLst>
                                        </p:cTn>
                                        <p:tgtEl>
                                          <p:spTgt spid="23">
                                            <p:txEl>
                                              <p:pRg st="0" end="0"/>
                                            </p:txEl>
                                          </p:spTgt>
                                        </p:tgtEl>
                                        <p:attrNameLst>
                                          <p:attrName>style.visibility</p:attrName>
                                        </p:attrNameLst>
                                      </p:cBhvr>
                                      <p:to>
                                        <p:strVal val="visible"/>
                                      </p:to>
                                    </p:set>
                                    <p:animEffect transition="in" filter="fade">
                                      <p:cBhvr>
                                        <p:cTn id="46" dur="500"/>
                                        <p:tgtEl>
                                          <p:spTgt spid="23">
                                            <p:txEl>
                                              <p:pRg st="0" end="0"/>
                                            </p:txEl>
                                          </p:spTgt>
                                        </p:tgtEl>
                                      </p:cBhvr>
                                    </p:animEffect>
                                  </p:childTnLst>
                                </p:cTn>
                              </p:par>
                            </p:childTnLst>
                          </p:cTn>
                        </p:par>
                        <p:par>
                          <p:cTn id="47" fill="hold">
                            <p:stCondLst>
                              <p:cond delay="7500"/>
                            </p:stCondLst>
                            <p:childTnLst>
                              <p:par>
                                <p:cTn id="48" presetID="10" presetClass="entr" presetSubtype="0" fill="hold" grpId="0" nodeType="afterEffect">
                                  <p:stCondLst>
                                    <p:cond delay="500"/>
                                  </p:stCondLst>
                                  <p:childTnLst>
                                    <p:set>
                                      <p:cBhvr>
                                        <p:cTn id="49" dur="1" fill="hold">
                                          <p:stCondLst>
                                            <p:cond delay="0"/>
                                          </p:stCondLst>
                                        </p:cTn>
                                        <p:tgtEl>
                                          <p:spTgt spid="16">
                                            <p:txEl>
                                              <p:pRg st="0" end="0"/>
                                            </p:txEl>
                                          </p:spTgt>
                                        </p:tgtEl>
                                        <p:attrNameLst>
                                          <p:attrName>style.visibility</p:attrName>
                                        </p:attrNameLst>
                                      </p:cBhvr>
                                      <p:to>
                                        <p:strVal val="visible"/>
                                      </p:to>
                                    </p:set>
                                    <p:animEffect transition="in" filter="fade">
                                      <p:cBhvr>
                                        <p:cTn id="50" dur="500"/>
                                        <p:tgtEl>
                                          <p:spTgt spid="16">
                                            <p:txEl>
                                              <p:pRg st="0" end="0"/>
                                            </p:txEl>
                                          </p:spTgt>
                                        </p:tgtEl>
                                      </p:cBhvr>
                                    </p:animEffect>
                                  </p:childTnLst>
                                </p:cTn>
                              </p:par>
                              <p:par>
                                <p:cTn id="51" presetID="10" presetClass="entr" presetSubtype="0" fill="hold" grpId="0" nodeType="withEffect">
                                  <p:stCondLst>
                                    <p:cond delay="500"/>
                                  </p:stCondLst>
                                  <p:childTnLst>
                                    <p:set>
                                      <p:cBhvr>
                                        <p:cTn id="52" dur="1" fill="hold">
                                          <p:stCondLst>
                                            <p:cond delay="0"/>
                                          </p:stCondLst>
                                        </p:cTn>
                                        <p:tgtEl>
                                          <p:spTgt spid="20">
                                            <p:txEl>
                                              <p:pRg st="0" end="0"/>
                                            </p:txEl>
                                          </p:spTgt>
                                        </p:tgtEl>
                                        <p:attrNameLst>
                                          <p:attrName>style.visibility</p:attrName>
                                        </p:attrNameLst>
                                      </p:cBhvr>
                                      <p:to>
                                        <p:strVal val="visible"/>
                                      </p:to>
                                    </p:set>
                                    <p:animEffect transition="in" filter="fade">
                                      <p:cBhvr>
                                        <p:cTn id="53" dur="500"/>
                                        <p:tgtEl>
                                          <p:spTgt spid="20">
                                            <p:txEl>
                                              <p:pRg st="0" end="0"/>
                                            </p:txEl>
                                          </p:spTgt>
                                        </p:tgtEl>
                                      </p:cBhvr>
                                    </p:animEffect>
                                  </p:childTnLst>
                                </p:cTn>
                              </p:par>
                            </p:childTnLst>
                          </p:cTn>
                        </p:par>
                        <p:par>
                          <p:cTn id="54" fill="hold">
                            <p:stCondLst>
                              <p:cond delay="8500"/>
                            </p:stCondLst>
                            <p:childTnLst>
                              <p:par>
                                <p:cTn id="55" presetID="10" presetClass="entr" presetSubtype="0" fill="hold" grpId="0" nodeType="afterEffect">
                                  <p:stCondLst>
                                    <p:cond delay="0"/>
                                  </p:stCondLst>
                                  <p:childTnLst>
                                    <p:set>
                                      <p:cBhvr>
                                        <p:cTn id="56" dur="1" fill="hold">
                                          <p:stCondLst>
                                            <p:cond delay="0"/>
                                          </p:stCondLst>
                                        </p:cTn>
                                        <p:tgtEl>
                                          <p:spTgt spid="24">
                                            <p:txEl>
                                              <p:pRg st="0" end="0"/>
                                            </p:txEl>
                                          </p:spTgt>
                                        </p:tgtEl>
                                        <p:attrNameLst>
                                          <p:attrName>style.visibility</p:attrName>
                                        </p:attrNameLst>
                                      </p:cBhvr>
                                      <p:to>
                                        <p:strVal val="visible"/>
                                      </p:to>
                                    </p:set>
                                    <p:animEffect transition="in" filter="fade">
                                      <p:cBhvr>
                                        <p:cTn id="57" dur="500"/>
                                        <p:tgtEl>
                                          <p:spTgt spid="24">
                                            <p:txEl>
                                              <p:pRg st="0" end="0"/>
                                            </p:txEl>
                                          </p:spTgt>
                                        </p:tgtEl>
                                      </p:cBhvr>
                                    </p:animEffect>
                                  </p:childTnLst>
                                </p:cTn>
                              </p:par>
                            </p:childTnLst>
                          </p:cTn>
                        </p:par>
                        <p:par>
                          <p:cTn id="58" fill="hold">
                            <p:stCondLst>
                              <p:cond delay="9000"/>
                            </p:stCondLst>
                            <p:childTnLst>
                              <p:par>
                                <p:cTn id="59" presetID="10" presetClass="entr" presetSubtype="0" fill="hold" grpId="0" nodeType="afterEffect">
                                  <p:stCondLst>
                                    <p:cond delay="500"/>
                                  </p:stCondLst>
                                  <p:childTnLst>
                                    <p:set>
                                      <p:cBhvr>
                                        <p:cTn id="60" dur="1" fill="hold">
                                          <p:stCondLst>
                                            <p:cond delay="0"/>
                                          </p:stCondLst>
                                        </p:cTn>
                                        <p:tgtEl>
                                          <p:spTgt spid="17">
                                            <p:txEl>
                                              <p:pRg st="0" end="0"/>
                                            </p:txEl>
                                          </p:spTgt>
                                        </p:tgtEl>
                                        <p:attrNameLst>
                                          <p:attrName>style.visibility</p:attrName>
                                        </p:attrNameLst>
                                      </p:cBhvr>
                                      <p:to>
                                        <p:strVal val="visible"/>
                                      </p:to>
                                    </p:set>
                                    <p:animEffect transition="in" filter="fade">
                                      <p:cBhvr>
                                        <p:cTn id="61" dur="500"/>
                                        <p:tgtEl>
                                          <p:spTgt spid="17">
                                            <p:txEl>
                                              <p:pRg st="0" end="0"/>
                                            </p:txEl>
                                          </p:spTgt>
                                        </p:tgtEl>
                                      </p:cBhvr>
                                    </p:animEffect>
                                  </p:childTnLst>
                                </p:cTn>
                              </p:par>
                              <p:par>
                                <p:cTn id="62" presetID="10" presetClass="entr" presetSubtype="0" fill="hold" grpId="0" nodeType="withEffect">
                                  <p:stCondLst>
                                    <p:cond delay="500"/>
                                  </p:stCondLst>
                                  <p:childTnLst>
                                    <p:set>
                                      <p:cBhvr>
                                        <p:cTn id="63" dur="1" fill="hold">
                                          <p:stCondLst>
                                            <p:cond delay="0"/>
                                          </p:stCondLst>
                                        </p:cTn>
                                        <p:tgtEl>
                                          <p:spTgt spid="21">
                                            <p:txEl>
                                              <p:pRg st="0" end="0"/>
                                            </p:txEl>
                                          </p:spTgt>
                                        </p:tgtEl>
                                        <p:attrNameLst>
                                          <p:attrName>style.visibility</p:attrName>
                                        </p:attrNameLst>
                                      </p:cBhvr>
                                      <p:to>
                                        <p:strVal val="visible"/>
                                      </p:to>
                                    </p:set>
                                    <p:animEffect transition="in" filter="fade">
                                      <p:cBhvr>
                                        <p:cTn id="64" dur="500"/>
                                        <p:tgtEl>
                                          <p:spTgt spid="21">
                                            <p:txEl>
                                              <p:pRg st="0" end="0"/>
                                            </p:txEl>
                                          </p:spTgt>
                                        </p:tgtEl>
                                      </p:cBhvr>
                                    </p:animEffect>
                                  </p:childTnLst>
                                </p:cTn>
                              </p:par>
                            </p:childTnLst>
                          </p:cTn>
                        </p:par>
                        <p:par>
                          <p:cTn id="65" fill="hold">
                            <p:stCondLst>
                              <p:cond delay="10000"/>
                            </p:stCondLst>
                            <p:childTnLst>
                              <p:par>
                                <p:cTn id="66" presetID="10" presetClass="entr" presetSubtype="0" fill="hold" grpId="0" nodeType="afterEffect">
                                  <p:stCondLst>
                                    <p:cond delay="0"/>
                                  </p:stCondLst>
                                  <p:childTnLst>
                                    <p:set>
                                      <p:cBhvr>
                                        <p:cTn id="67" dur="1" fill="hold">
                                          <p:stCondLst>
                                            <p:cond delay="0"/>
                                          </p:stCondLst>
                                        </p:cTn>
                                        <p:tgtEl>
                                          <p:spTgt spid="25">
                                            <p:txEl>
                                              <p:pRg st="0" end="0"/>
                                            </p:txEl>
                                          </p:spTgt>
                                        </p:tgtEl>
                                        <p:attrNameLst>
                                          <p:attrName>style.visibility</p:attrName>
                                        </p:attrNameLst>
                                      </p:cBhvr>
                                      <p:to>
                                        <p:strVal val="visible"/>
                                      </p:to>
                                    </p:set>
                                    <p:animEffect transition="in" filter="fade">
                                      <p:cBhvr>
                                        <p:cTn id="68" dur="500"/>
                                        <p:tgtEl>
                                          <p:spTgt spid="25">
                                            <p:txEl>
                                              <p:pRg st="0" end="0"/>
                                            </p:txEl>
                                          </p:spTgt>
                                        </p:tgtEl>
                                      </p:cBhvr>
                                    </p:animEffect>
                                  </p:childTnLst>
                                </p:cTn>
                              </p:par>
                            </p:childTnLst>
                          </p:cTn>
                        </p:par>
                        <p:par>
                          <p:cTn id="69" fill="hold">
                            <p:stCondLst>
                              <p:cond delay="10500"/>
                            </p:stCondLst>
                            <p:childTnLst>
                              <p:par>
                                <p:cTn id="70" presetID="10" presetClass="entr" presetSubtype="0" fill="hold" grpId="0" nodeType="afterEffect">
                                  <p:stCondLst>
                                    <p:cond delay="500"/>
                                  </p:stCondLst>
                                  <p:childTnLst>
                                    <p:set>
                                      <p:cBhvr>
                                        <p:cTn id="71" dur="1" fill="hold">
                                          <p:stCondLst>
                                            <p:cond delay="0"/>
                                          </p:stCondLst>
                                        </p:cTn>
                                        <p:tgtEl>
                                          <p:spTgt spid="18">
                                            <p:txEl>
                                              <p:pRg st="0" end="0"/>
                                            </p:txEl>
                                          </p:spTgt>
                                        </p:tgtEl>
                                        <p:attrNameLst>
                                          <p:attrName>style.visibility</p:attrName>
                                        </p:attrNameLst>
                                      </p:cBhvr>
                                      <p:to>
                                        <p:strVal val="visible"/>
                                      </p:to>
                                    </p:set>
                                    <p:animEffect transition="in" filter="fade">
                                      <p:cBhvr>
                                        <p:cTn id="72" dur="500"/>
                                        <p:tgtEl>
                                          <p:spTgt spid="18">
                                            <p:txEl>
                                              <p:pRg st="0" end="0"/>
                                            </p:txEl>
                                          </p:spTgt>
                                        </p:tgtEl>
                                      </p:cBhvr>
                                    </p:animEffect>
                                  </p:childTnLst>
                                </p:cTn>
                              </p:par>
                              <p:par>
                                <p:cTn id="73" presetID="10" presetClass="entr" presetSubtype="0" fill="hold" grpId="0" nodeType="withEffect">
                                  <p:stCondLst>
                                    <p:cond delay="500"/>
                                  </p:stCondLst>
                                  <p:childTnLst>
                                    <p:set>
                                      <p:cBhvr>
                                        <p:cTn id="74" dur="1" fill="hold">
                                          <p:stCondLst>
                                            <p:cond delay="0"/>
                                          </p:stCondLst>
                                        </p:cTn>
                                        <p:tgtEl>
                                          <p:spTgt spid="22">
                                            <p:txEl>
                                              <p:pRg st="0" end="0"/>
                                            </p:txEl>
                                          </p:spTgt>
                                        </p:tgtEl>
                                        <p:attrNameLst>
                                          <p:attrName>style.visibility</p:attrName>
                                        </p:attrNameLst>
                                      </p:cBhvr>
                                      <p:to>
                                        <p:strVal val="visible"/>
                                      </p:to>
                                    </p:set>
                                    <p:animEffect transition="in" filter="fade">
                                      <p:cBhvr>
                                        <p:cTn id="75" dur="500"/>
                                        <p:tgtEl>
                                          <p:spTgt spid="22">
                                            <p:txEl>
                                              <p:pRg st="0" end="0"/>
                                            </p:txEl>
                                          </p:spTgt>
                                        </p:tgtEl>
                                      </p:cBhvr>
                                    </p:animEffect>
                                  </p:childTnLst>
                                </p:cTn>
                              </p:par>
                            </p:childTnLst>
                          </p:cTn>
                        </p:par>
                        <p:par>
                          <p:cTn id="76" fill="hold">
                            <p:stCondLst>
                              <p:cond delay="11500"/>
                            </p:stCondLst>
                            <p:childTnLst>
                              <p:par>
                                <p:cTn id="77" presetID="10" presetClass="entr" presetSubtype="0" fill="hold" grpId="0" nodeType="afterEffect">
                                  <p:stCondLst>
                                    <p:cond delay="0"/>
                                  </p:stCondLst>
                                  <p:childTnLst>
                                    <p:set>
                                      <p:cBhvr>
                                        <p:cTn id="78" dur="1" fill="hold">
                                          <p:stCondLst>
                                            <p:cond delay="0"/>
                                          </p:stCondLst>
                                        </p:cTn>
                                        <p:tgtEl>
                                          <p:spTgt spid="26">
                                            <p:txEl>
                                              <p:pRg st="0" end="0"/>
                                            </p:txEl>
                                          </p:spTgt>
                                        </p:tgtEl>
                                        <p:attrNameLst>
                                          <p:attrName>style.visibility</p:attrName>
                                        </p:attrNameLst>
                                      </p:cBhvr>
                                      <p:to>
                                        <p:strVal val="visible"/>
                                      </p:to>
                                    </p:set>
                                    <p:animEffect transition="in" filter="fade">
                                      <p:cBhvr>
                                        <p:cTn id="79" dur="500"/>
                                        <p:tgtEl>
                                          <p:spTgt spid="26">
                                            <p:txEl>
                                              <p:pRg st="0" end="0"/>
                                            </p:txEl>
                                          </p:spTgt>
                                        </p:tgtEl>
                                      </p:cBhvr>
                                    </p:animEffect>
                                  </p:childTnLst>
                                </p:cTn>
                              </p:par>
                            </p:childTnLst>
                          </p:cTn>
                        </p:par>
                        <p:par>
                          <p:cTn id="80" fill="hold">
                            <p:stCondLst>
                              <p:cond delay="12000"/>
                            </p:stCondLst>
                            <p:childTnLst>
                              <p:par>
                                <p:cTn id="81" presetID="10" presetClass="entr" presetSubtype="0" fill="hold" grpId="0" nodeType="afterEffect">
                                  <p:stCondLst>
                                    <p:cond delay="500"/>
                                  </p:stCondLst>
                                  <p:childTnLst>
                                    <p:set>
                                      <p:cBhvr>
                                        <p:cTn id="82" dur="1" fill="hold">
                                          <p:stCondLst>
                                            <p:cond delay="0"/>
                                          </p:stCondLst>
                                        </p:cTn>
                                        <p:tgtEl>
                                          <p:spTgt spid="32">
                                            <p:txEl>
                                              <p:pRg st="0" end="0"/>
                                            </p:txEl>
                                          </p:spTgt>
                                        </p:tgtEl>
                                        <p:attrNameLst>
                                          <p:attrName>style.visibility</p:attrName>
                                        </p:attrNameLst>
                                      </p:cBhvr>
                                      <p:to>
                                        <p:strVal val="visible"/>
                                      </p:to>
                                    </p:set>
                                    <p:animEffect transition="in" filter="fade">
                                      <p:cBhvr>
                                        <p:cTn id="83" dur="500"/>
                                        <p:tgtEl>
                                          <p:spTgt spid="32">
                                            <p:txEl>
                                              <p:pRg st="0" end="0"/>
                                            </p:txEl>
                                          </p:spTgt>
                                        </p:tgtEl>
                                      </p:cBhvr>
                                    </p:animEffect>
                                  </p:childTnLst>
                                </p:cTn>
                              </p:par>
                              <p:par>
                                <p:cTn id="84" presetID="10" presetClass="entr" presetSubtype="0" fill="hold" grpId="0" nodeType="withEffect">
                                  <p:stCondLst>
                                    <p:cond delay="500"/>
                                  </p:stCondLst>
                                  <p:childTnLst>
                                    <p:set>
                                      <p:cBhvr>
                                        <p:cTn id="85" dur="1" fill="hold">
                                          <p:stCondLst>
                                            <p:cond delay="0"/>
                                          </p:stCondLst>
                                        </p:cTn>
                                        <p:tgtEl>
                                          <p:spTgt spid="33">
                                            <p:txEl>
                                              <p:pRg st="0" end="0"/>
                                            </p:txEl>
                                          </p:spTgt>
                                        </p:tgtEl>
                                        <p:attrNameLst>
                                          <p:attrName>style.visibility</p:attrName>
                                        </p:attrNameLst>
                                      </p:cBhvr>
                                      <p:to>
                                        <p:strVal val="visible"/>
                                      </p:to>
                                    </p:set>
                                    <p:animEffect transition="in" filter="fade">
                                      <p:cBhvr>
                                        <p:cTn id="86" dur="500"/>
                                        <p:tgtEl>
                                          <p:spTgt spid="33">
                                            <p:txEl>
                                              <p:pRg st="0" end="0"/>
                                            </p:txEl>
                                          </p:spTgt>
                                        </p:tgtEl>
                                      </p:cBhvr>
                                    </p:animEffect>
                                  </p:childTnLst>
                                </p:cTn>
                              </p:par>
                            </p:childTnLst>
                          </p:cTn>
                        </p:par>
                        <p:par>
                          <p:cTn id="87" fill="hold">
                            <p:stCondLst>
                              <p:cond delay="13000"/>
                            </p:stCondLst>
                            <p:childTnLst>
                              <p:par>
                                <p:cTn id="88" presetID="10" presetClass="entr" presetSubtype="0" fill="hold" grpId="0" nodeType="afterEffect">
                                  <p:stCondLst>
                                    <p:cond delay="0"/>
                                  </p:stCondLst>
                                  <p:childTnLst>
                                    <p:set>
                                      <p:cBhvr>
                                        <p:cTn id="89" dur="1" fill="hold">
                                          <p:stCondLst>
                                            <p:cond delay="0"/>
                                          </p:stCondLst>
                                        </p:cTn>
                                        <p:tgtEl>
                                          <p:spTgt spid="34">
                                            <p:txEl>
                                              <p:pRg st="0" end="0"/>
                                            </p:txEl>
                                          </p:spTgt>
                                        </p:tgtEl>
                                        <p:attrNameLst>
                                          <p:attrName>style.visibility</p:attrName>
                                        </p:attrNameLst>
                                      </p:cBhvr>
                                      <p:to>
                                        <p:strVal val="visible"/>
                                      </p:to>
                                    </p:set>
                                    <p:animEffect transition="in" filter="fade">
                                      <p:cBhvr>
                                        <p:cTn id="90"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build="p">
        <p:tmplLst>
          <p:tmpl lvl="1">
            <p:tnLst>
              <p:par>
                <p:cTn presetID="22" presetClass="entr" presetSubtype="1" fill="hold" nodeType="afterEffect">
                  <p:stCondLst>
                    <p:cond delay="250"/>
                  </p:stCondLst>
                  <p:childTnLst>
                    <p:set>
                      <p:cBhvr>
                        <p:cTn dur="1" fill="hold">
                          <p:stCondLst>
                            <p:cond delay="0"/>
                          </p:stCondLst>
                        </p:cTn>
                        <p:tgtEl>
                          <p:spTgt spid="6"/>
                        </p:tgtEl>
                        <p:attrNameLst>
                          <p:attrName>style.visibility</p:attrName>
                        </p:attrNameLst>
                      </p:cBhvr>
                      <p:to>
                        <p:strVal val="visible"/>
                      </p:to>
                    </p:set>
                    <p:animEffect transition="in" filter="wipe(up)">
                      <p:cBhvr>
                        <p:cTn dur="750"/>
                        <p:tgtEl>
                          <p:spTgt spid="6"/>
                        </p:tgtEl>
                      </p:cBhvr>
                    </p:animEffect>
                  </p:childTnLst>
                </p:cTn>
              </p:par>
            </p:tnLst>
          </p:tmpl>
        </p:tmplLst>
      </p:bldP>
      <p:bldP spid="8" grpId="0" build="p">
        <p:tmplLst>
          <p:tmpl lvl="1">
            <p:tnLst>
              <p:par>
                <p:cTn presetID="22" presetClass="entr" presetSubtype="4"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wipe(down)">
                      <p:cBhvr>
                        <p:cTn dur="750"/>
                        <p:tgtEl>
                          <p:spTgt spid="8"/>
                        </p:tgtEl>
                      </p:cBhvr>
                    </p:animEffect>
                  </p:childTnLst>
                </p:cTn>
              </p:par>
            </p:tnLst>
          </p:tmpl>
        </p:tmplLst>
      </p:bldP>
      <p:bldP spid="11" grpId="0" animBg="1"/>
      <p:bldP spid="12" grpId="0" animBg="1"/>
      <p:bldP spid="13" grpId="0" animBg="1"/>
      <p:bldP spid="14" grpId="0" animBg="1"/>
      <p:bldP spid="15" grpId="0" build="p">
        <p:tmplLst>
          <p:tmpl lvl="1">
            <p:tnLst>
              <p:par>
                <p:cTn presetID="10" presetClass="entr" presetSubtype="0" fill="hold" nodeType="afterEffect">
                  <p:stCondLst>
                    <p:cond delay="500"/>
                  </p:stCondLst>
                  <p:childTnLst>
                    <p:set>
                      <p:cBhvr>
                        <p:cTn dur="1" fill="hold">
                          <p:stCondLst>
                            <p:cond delay="0"/>
                          </p:stCondLst>
                        </p:cTn>
                        <p:tgtEl>
                          <p:spTgt spid="15"/>
                        </p:tgtEl>
                        <p:attrNameLst>
                          <p:attrName>style.visibility</p:attrName>
                        </p:attrNameLst>
                      </p:cBhvr>
                      <p:to>
                        <p:strVal val="visible"/>
                      </p:to>
                    </p:set>
                    <p:animEffect transition="in" filter="fade">
                      <p:cBhvr>
                        <p:cTn dur="500"/>
                        <p:tgtEl>
                          <p:spTgt spid="15"/>
                        </p:tgtEl>
                      </p:cBhvr>
                    </p:animEffect>
                  </p:childTnLst>
                </p:cTn>
              </p:par>
            </p:tnLst>
          </p:tmpl>
        </p:tmplLst>
      </p:bldP>
      <p:bldP spid="16" grpId="0" build="p">
        <p:tmplLst>
          <p:tmpl lvl="1">
            <p:tnLst>
              <p:par>
                <p:cTn presetID="10" presetClass="entr" presetSubtype="0" fill="hold" nodeType="afterEffect">
                  <p:stCondLst>
                    <p:cond delay="50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10" presetClass="entr" presetSubtype="0" fill="hold" nodeType="afterEffect">
                  <p:stCondLst>
                    <p:cond delay="50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afterEffect">
                  <p:stCondLst>
                    <p:cond delay="50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19" grpId="0" build="p">
        <p:tmplLst>
          <p:tmpl lvl="1">
            <p:tnLst>
              <p:par>
                <p:cTn presetID="10" presetClass="entr" presetSubtype="0" fill="hold" nodeType="withEffect">
                  <p:stCondLst>
                    <p:cond delay="500"/>
                  </p:st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build="p">
        <p:tmplLst>
          <p:tmpl lvl="1">
            <p:tnLst>
              <p:par>
                <p:cTn presetID="10" presetClass="entr" presetSubtype="0" fill="hold" nodeType="with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withEffect">
                  <p:stCondLst>
                    <p:cond delay="50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2" grpId="0" build="p">
        <p:tmplLst>
          <p:tmpl lvl="1">
            <p:tnLst>
              <p:par>
                <p:cTn presetID="10" presetClass="entr" presetSubtype="0" fill="hold" nodeType="withEffect">
                  <p:stCondLst>
                    <p:cond delay="500"/>
                  </p:stCondLst>
                  <p:childTnLst>
                    <p:set>
                      <p:cBhvr>
                        <p:cTn dur="1" fill="hold">
                          <p:stCondLst>
                            <p:cond delay="0"/>
                          </p:stCondLst>
                        </p:cTn>
                        <p:tgtEl>
                          <p:spTgt spid="22"/>
                        </p:tgtEl>
                        <p:attrNameLst>
                          <p:attrName>style.visibility</p:attrName>
                        </p:attrNameLst>
                      </p:cBhvr>
                      <p:to>
                        <p:strVal val="visible"/>
                      </p:to>
                    </p:set>
                    <p:animEffect transition="in" filter="fade">
                      <p:cBhvr>
                        <p:cTn dur="500"/>
                        <p:tgtEl>
                          <p:spTgt spid="22"/>
                        </p:tgtEl>
                      </p:cBhvr>
                    </p:animEffect>
                  </p:childTnLst>
                </p:cTn>
              </p:par>
            </p:tnLst>
          </p:tmpl>
        </p:tmplLst>
      </p:bldP>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500"/>
                        <p:tgtEl>
                          <p:spTgt spid="24"/>
                        </p:tgtEl>
                      </p:cBhvr>
                    </p:animEffect>
                  </p:childTnLst>
                </p:cTn>
              </p:par>
            </p:tnLst>
          </p:tmpl>
        </p:tmplLst>
      </p:bldP>
      <p:bldP spid="25" grpId="0" build="p">
        <p:tmplLst>
          <p:tmpl lvl="1">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6" grpId="0" build="p">
        <p:tmplLst>
          <p:tmpl lvl="1">
            <p:tnLst>
              <p:par>
                <p:cTn presetID="10"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500"/>
                        <p:tgtEl>
                          <p:spTgt spid="26"/>
                        </p:tgtEl>
                      </p:cBhvr>
                    </p:animEffect>
                  </p:childTnLst>
                </p:cTn>
              </p:par>
            </p:tnLst>
          </p:tmpl>
        </p:tmplLst>
      </p:bldP>
      <p:bldP spid="31" grpId="0" animBg="1"/>
      <p:bldP spid="32" grpId="0" build="p">
        <p:tmplLst>
          <p:tmpl lvl="1">
            <p:tnLst>
              <p:par>
                <p:cTn presetID="10" presetClass="entr" presetSubtype="0" fill="hold" nodeType="afterEffect">
                  <p:stCondLst>
                    <p:cond delay="500"/>
                  </p:st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50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Video Present">
    <p:spTree>
      <p:nvGrpSpPr>
        <p:cNvPr id="1" name=""/>
        <p:cNvGrpSpPr/>
        <p:nvPr/>
      </p:nvGrpSpPr>
      <p:grpSpPr>
        <a:xfrm>
          <a:off x="0" y="0"/>
          <a:ext cx="0" cy="0"/>
          <a:chOff x="0" y="0"/>
          <a:chExt cx="0" cy="0"/>
        </a:xfrm>
      </p:grpSpPr>
      <p:sp>
        <p:nvSpPr>
          <p:cNvPr id="6" name="Media Placeholder 5"/>
          <p:cNvSpPr>
            <a:spLocks noGrp="1"/>
          </p:cNvSpPr>
          <p:nvPr>
            <p:ph type="media" sz="quarter" idx="11"/>
          </p:nvPr>
        </p:nvSpPr>
        <p:spPr>
          <a:xfrm>
            <a:off x="1197998" y="1033272"/>
            <a:ext cx="4579952" cy="2662359"/>
          </a:xfrm>
          <a:custGeom>
            <a:avLst/>
            <a:gdLst>
              <a:gd name="connsiteX0" fmla="*/ 0 w 4572000"/>
              <a:gd name="connsiteY0" fmla="*/ 0 h 2590800"/>
              <a:gd name="connsiteX1" fmla="*/ 4572000 w 4572000"/>
              <a:gd name="connsiteY1" fmla="*/ 0 h 2590800"/>
              <a:gd name="connsiteX2" fmla="*/ 4572000 w 4572000"/>
              <a:gd name="connsiteY2" fmla="*/ 2590800 h 2590800"/>
              <a:gd name="connsiteX3" fmla="*/ 0 w 4572000"/>
              <a:gd name="connsiteY3" fmla="*/ 2590800 h 2590800"/>
              <a:gd name="connsiteX4" fmla="*/ 0 w 4572000"/>
              <a:gd name="connsiteY4" fmla="*/ 0 h 2590800"/>
              <a:gd name="connsiteX0-1" fmla="*/ 0 w 4579952"/>
              <a:gd name="connsiteY0-2" fmla="*/ 0 h 2590800"/>
              <a:gd name="connsiteX1-3" fmla="*/ 4579952 w 4579952"/>
              <a:gd name="connsiteY1-4" fmla="*/ 47708 h 2590800"/>
              <a:gd name="connsiteX2-5" fmla="*/ 4572000 w 4579952"/>
              <a:gd name="connsiteY2-6" fmla="*/ 2590800 h 2590800"/>
              <a:gd name="connsiteX3-7" fmla="*/ 0 w 4579952"/>
              <a:gd name="connsiteY3-8" fmla="*/ 2590800 h 2590800"/>
              <a:gd name="connsiteX4-9" fmla="*/ 0 w 4579952"/>
              <a:gd name="connsiteY4-10" fmla="*/ 0 h 2590800"/>
              <a:gd name="connsiteX0-11" fmla="*/ 0 w 4579952"/>
              <a:gd name="connsiteY0-12" fmla="*/ 0 h 2590800"/>
              <a:gd name="connsiteX1-13" fmla="*/ 4579952 w 4579952"/>
              <a:gd name="connsiteY1-14" fmla="*/ 47708 h 2590800"/>
              <a:gd name="connsiteX2-15" fmla="*/ 4540194 w 4579952"/>
              <a:gd name="connsiteY2-16" fmla="*/ 2543092 h 2590800"/>
              <a:gd name="connsiteX3-17" fmla="*/ 0 w 4579952"/>
              <a:gd name="connsiteY3-18" fmla="*/ 2590800 h 2590800"/>
              <a:gd name="connsiteX4-19" fmla="*/ 0 w 4579952"/>
              <a:gd name="connsiteY4-20" fmla="*/ 0 h 2590800"/>
              <a:gd name="connsiteX0-21" fmla="*/ 0 w 4579952"/>
              <a:gd name="connsiteY0-22" fmla="*/ 0 h 2686215"/>
              <a:gd name="connsiteX1-23" fmla="*/ 4579952 w 4579952"/>
              <a:gd name="connsiteY1-24" fmla="*/ 47708 h 2686215"/>
              <a:gd name="connsiteX2-25" fmla="*/ 4540194 w 4579952"/>
              <a:gd name="connsiteY2-26" fmla="*/ 2543092 h 2686215"/>
              <a:gd name="connsiteX3-27" fmla="*/ 79513 w 4579952"/>
              <a:gd name="connsiteY3-28" fmla="*/ 2686215 h 2686215"/>
              <a:gd name="connsiteX4-29" fmla="*/ 0 w 4579952"/>
              <a:gd name="connsiteY4-30" fmla="*/ 0 h 2686215"/>
              <a:gd name="connsiteX0-31" fmla="*/ 0 w 4579952"/>
              <a:gd name="connsiteY0-32" fmla="*/ 0 h 2670312"/>
              <a:gd name="connsiteX1-33" fmla="*/ 4579952 w 4579952"/>
              <a:gd name="connsiteY1-34" fmla="*/ 47708 h 2670312"/>
              <a:gd name="connsiteX2-35" fmla="*/ 4540194 w 4579952"/>
              <a:gd name="connsiteY2-36" fmla="*/ 2543092 h 2670312"/>
              <a:gd name="connsiteX3-37" fmla="*/ 71562 w 4579952"/>
              <a:gd name="connsiteY3-38" fmla="*/ 2670312 h 2670312"/>
              <a:gd name="connsiteX4-39" fmla="*/ 0 w 4579952"/>
              <a:gd name="connsiteY4-40" fmla="*/ 0 h 2670312"/>
              <a:gd name="connsiteX0-41" fmla="*/ 0 w 4579952"/>
              <a:gd name="connsiteY0-42" fmla="*/ 0 h 2662360"/>
              <a:gd name="connsiteX1-43" fmla="*/ 4579952 w 4579952"/>
              <a:gd name="connsiteY1-44" fmla="*/ 39756 h 2662360"/>
              <a:gd name="connsiteX2-45" fmla="*/ 4540194 w 4579952"/>
              <a:gd name="connsiteY2-46" fmla="*/ 2535140 h 2662360"/>
              <a:gd name="connsiteX3-47" fmla="*/ 71562 w 4579952"/>
              <a:gd name="connsiteY3-48" fmla="*/ 2662360 h 2662360"/>
              <a:gd name="connsiteX4-49" fmla="*/ 0 w 4579952"/>
              <a:gd name="connsiteY4-50" fmla="*/ 0 h 2662360"/>
              <a:gd name="connsiteX0-51" fmla="*/ 0 w 4556098"/>
              <a:gd name="connsiteY0-52" fmla="*/ 0 h 2670311"/>
              <a:gd name="connsiteX1-53" fmla="*/ 4556098 w 4556098"/>
              <a:gd name="connsiteY1-54" fmla="*/ 47707 h 2670311"/>
              <a:gd name="connsiteX2-55" fmla="*/ 4516340 w 4556098"/>
              <a:gd name="connsiteY2-56" fmla="*/ 2543091 h 2670311"/>
              <a:gd name="connsiteX3-57" fmla="*/ 47708 w 4556098"/>
              <a:gd name="connsiteY3-58" fmla="*/ 2670311 h 2670311"/>
              <a:gd name="connsiteX4-59" fmla="*/ 0 w 4556098"/>
              <a:gd name="connsiteY4-60" fmla="*/ 0 h 2670311"/>
              <a:gd name="connsiteX0-61" fmla="*/ 0 w 4579952"/>
              <a:gd name="connsiteY0-62" fmla="*/ 0 h 2662359"/>
              <a:gd name="connsiteX1-63" fmla="*/ 4579952 w 4579952"/>
              <a:gd name="connsiteY1-64" fmla="*/ 39755 h 2662359"/>
              <a:gd name="connsiteX2-65" fmla="*/ 4540194 w 4579952"/>
              <a:gd name="connsiteY2-66" fmla="*/ 2535139 h 2662359"/>
              <a:gd name="connsiteX3-67" fmla="*/ 71562 w 4579952"/>
              <a:gd name="connsiteY3-68" fmla="*/ 2662359 h 2662359"/>
              <a:gd name="connsiteX4-69" fmla="*/ 0 w 4579952"/>
              <a:gd name="connsiteY4-70" fmla="*/ 0 h 266235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579952" h="2662359">
                <a:moveTo>
                  <a:pt x="0" y="0"/>
                </a:moveTo>
                <a:lnTo>
                  <a:pt x="4579952" y="39755"/>
                </a:lnTo>
                <a:cubicBezTo>
                  <a:pt x="4577301" y="887452"/>
                  <a:pt x="4542845" y="1687442"/>
                  <a:pt x="4540194" y="2535139"/>
                </a:cubicBezTo>
                <a:lnTo>
                  <a:pt x="71562" y="2662359"/>
                </a:lnTo>
                <a:lnTo>
                  <a:pt x="0" y="0"/>
                </a:lnTo>
                <a:close/>
              </a:path>
            </a:pathLst>
          </a:custGeom>
          <a:solidFill>
            <a:schemeClr val="bg1">
              <a:lumMod val="75000"/>
            </a:schemeClr>
          </a:solidFill>
          <a:effectLst/>
        </p:spPr>
        <p:txBody>
          <a:bodyPr anchor="t"/>
          <a:lstStyle>
            <a:lvl1pPr marL="177800" indent="-177800" algn="l">
              <a:defRPr sz="1200"/>
            </a:lvl1pPr>
          </a:lstStyle>
          <a:p>
            <a:endParaRPr lang="en-US" dirty="0"/>
          </a:p>
        </p:txBody>
      </p:sp>
      <p:cxnSp>
        <p:nvCxnSpPr>
          <p:cNvPr id="9" name="Straight Connector 8"/>
          <p:cNvCxnSpPr/>
          <p:nvPr userDrawn="1"/>
        </p:nvCxnSpPr>
        <p:spPr>
          <a:xfrm flipV="1">
            <a:off x="3639312" y="3538728"/>
            <a:ext cx="2615184" cy="82296"/>
          </a:xfrm>
          <a:prstGeom prst="line">
            <a:avLst/>
          </a:prstGeom>
          <a:ln w="38100">
            <a:solidFill>
              <a:schemeClr val="bg1">
                <a:lumMod val="50000"/>
              </a:schemeClr>
            </a:solidFill>
          </a:ln>
          <a:effectLst>
            <a:outerShdw blurRad="190500" dist="38100" dir="5400000" algn="t" rotWithShape="0">
              <a:prstClr val="black">
                <a:alpha val="35000"/>
              </a:prstClr>
            </a:outerShdw>
          </a:effectLst>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rot="-60000">
            <a:off x="641406" y="3607816"/>
            <a:ext cx="3525740" cy="817879"/>
          </a:xfrm>
          <a:custGeom>
            <a:avLst/>
            <a:gdLst>
              <a:gd name="connsiteX0" fmla="*/ 0 w 3581400"/>
              <a:gd name="connsiteY0" fmla="*/ 0 h 685800"/>
              <a:gd name="connsiteX1" fmla="*/ 3581400 w 3581400"/>
              <a:gd name="connsiteY1" fmla="*/ 0 h 685800"/>
              <a:gd name="connsiteX2" fmla="*/ 3581400 w 3581400"/>
              <a:gd name="connsiteY2" fmla="*/ 685800 h 685800"/>
              <a:gd name="connsiteX3" fmla="*/ 0 w 3581400"/>
              <a:gd name="connsiteY3" fmla="*/ 685800 h 685800"/>
              <a:gd name="connsiteX4" fmla="*/ 0 w 3581400"/>
              <a:gd name="connsiteY4" fmla="*/ 0 h 685800"/>
              <a:gd name="connsiteX0-1" fmla="*/ 0 w 3581400"/>
              <a:gd name="connsiteY0-2" fmla="*/ 103367 h 789167"/>
              <a:gd name="connsiteX1-3" fmla="*/ 3541643 w 3581400"/>
              <a:gd name="connsiteY1-4" fmla="*/ 0 h 789167"/>
              <a:gd name="connsiteX2-5" fmla="*/ 3581400 w 3581400"/>
              <a:gd name="connsiteY2-6" fmla="*/ 789167 h 789167"/>
              <a:gd name="connsiteX3-7" fmla="*/ 0 w 3581400"/>
              <a:gd name="connsiteY3-8" fmla="*/ 789167 h 789167"/>
              <a:gd name="connsiteX4-9" fmla="*/ 0 w 3581400"/>
              <a:gd name="connsiteY4-10" fmla="*/ 103367 h 789167"/>
              <a:gd name="connsiteX0-11" fmla="*/ 0 w 3581400"/>
              <a:gd name="connsiteY0-12" fmla="*/ 103367 h 876631"/>
              <a:gd name="connsiteX1-13" fmla="*/ 3541643 w 3581400"/>
              <a:gd name="connsiteY1-14" fmla="*/ 0 h 876631"/>
              <a:gd name="connsiteX2-15" fmla="*/ 3581400 w 3581400"/>
              <a:gd name="connsiteY2-16" fmla="*/ 789167 h 876631"/>
              <a:gd name="connsiteX3-17" fmla="*/ 55659 w 3581400"/>
              <a:gd name="connsiteY3-18" fmla="*/ 876631 h 876631"/>
              <a:gd name="connsiteX4-19" fmla="*/ 0 w 3581400"/>
              <a:gd name="connsiteY4-20" fmla="*/ 103367 h 876631"/>
              <a:gd name="connsiteX0-21" fmla="*/ 0 w 3541643"/>
              <a:gd name="connsiteY0-22" fmla="*/ 103367 h 876631"/>
              <a:gd name="connsiteX1-23" fmla="*/ 3541643 w 3541643"/>
              <a:gd name="connsiteY1-24" fmla="*/ 0 h 876631"/>
              <a:gd name="connsiteX2-25" fmla="*/ 3334910 w 3541643"/>
              <a:gd name="connsiteY2-26" fmla="*/ 487018 h 876631"/>
              <a:gd name="connsiteX3-27" fmla="*/ 55659 w 3541643"/>
              <a:gd name="connsiteY3-28" fmla="*/ 876631 h 876631"/>
              <a:gd name="connsiteX4-29" fmla="*/ 0 w 3541643"/>
              <a:gd name="connsiteY4-30" fmla="*/ 103367 h 876631"/>
              <a:gd name="connsiteX0-31" fmla="*/ 0 w 3541643"/>
              <a:gd name="connsiteY0-32" fmla="*/ 103367 h 876631"/>
              <a:gd name="connsiteX1-33" fmla="*/ 3541643 w 3541643"/>
              <a:gd name="connsiteY1-34" fmla="*/ 0 h 876631"/>
              <a:gd name="connsiteX2-35" fmla="*/ 3533692 w 3541643"/>
              <a:gd name="connsiteY2-36" fmla="*/ 685800 h 876631"/>
              <a:gd name="connsiteX3-37" fmla="*/ 55659 w 3541643"/>
              <a:gd name="connsiteY3-38" fmla="*/ 876631 h 876631"/>
              <a:gd name="connsiteX4-39" fmla="*/ 0 w 3541643"/>
              <a:gd name="connsiteY4-40" fmla="*/ 103367 h 876631"/>
              <a:gd name="connsiteX0-41" fmla="*/ 0 w 3541643"/>
              <a:gd name="connsiteY0-42" fmla="*/ 103367 h 876631"/>
              <a:gd name="connsiteX1-43" fmla="*/ 3541643 w 3541643"/>
              <a:gd name="connsiteY1-44" fmla="*/ 0 h 876631"/>
              <a:gd name="connsiteX2-45" fmla="*/ 3485984 w 3541643"/>
              <a:gd name="connsiteY2-46" fmla="*/ 630141 h 876631"/>
              <a:gd name="connsiteX3-47" fmla="*/ 55659 w 3541643"/>
              <a:gd name="connsiteY3-48" fmla="*/ 876631 h 876631"/>
              <a:gd name="connsiteX4-49" fmla="*/ 0 w 3541643"/>
              <a:gd name="connsiteY4-50" fmla="*/ 103367 h 876631"/>
              <a:gd name="connsiteX0-51" fmla="*/ 0 w 3541643"/>
              <a:gd name="connsiteY0-52" fmla="*/ 103367 h 868679"/>
              <a:gd name="connsiteX1-53" fmla="*/ 3541643 w 3541643"/>
              <a:gd name="connsiteY1-54" fmla="*/ 0 h 868679"/>
              <a:gd name="connsiteX2-55" fmla="*/ 3485984 w 3541643"/>
              <a:gd name="connsiteY2-56" fmla="*/ 630141 h 868679"/>
              <a:gd name="connsiteX3-57" fmla="*/ 31805 w 3541643"/>
              <a:gd name="connsiteY3-58" fmla="*/ 868679 h 868679"/>
              <a:gd name="connsiteX4-59" fmla="*/ 0 w 3541643"/>
              <a:gd name="connsiteY4-60" fmla="*/ 103367 h 868679"/>
              <a:gd name="connsiteX0-61" fmla="*/ 0 w 3541643"/>
              <a:gd name="connsiteY0-62" fmla="*/ 103367 h 868679"/>
              <a:gd name="connsiteX1-63" fmla="*/ 3541643 w 3541643"/>
              <a:gd name="connsiteY1-64" fmla="*/ 0 h 868679"/>
              <a:gd name="connsiteX2-65" fmla="*/ 3517790 w 3541643"/>
              <a:gd name="connsiteY2-66" fmla="*/ 582433 h 868679"/>
              <a:gd name="connsiteX3-67" fmla="*/ 31805 w 3541643"/>
              <a:gd name="connsiteY3-68" fmla="*/ 868679 h 868679"/>
              <a:gd name="connsiteX4-69" fmla="*/ 0 w 3541643"/>
              <a:gd name="connsiteY4-70" fmla="*/ 103367 h 868679"/>
              <a:gd name="connsiteX0-71" fmla="*/ 0 w 3541643"/>
              <a:gd name="connsiteY0-72" fmla="*/ 103367 h 868679"/>
              <a:gd name="connsiteX1-73" fmla="*/ 3541643 w 3541643"/>
              <a:gd name="connsiteY1-74" fmla="*/ 0 h 868679"/>
              <a:gd name="connsiteX2-75" fmla="*/ 3350813 w 3541643"/>
              <a:gd name="connsiteY2-76" fmla="*/ 614238 h 868679"/>
              <a:gd name="connsiteX3-77" fmla="*/ 31805 w 3541643"/>
              <a:gd name="connsiteY3-78" fmla="*/ 868679 h 868679"/>
              <a:gd name="connsiteX4-79" fmla="*/ 0 w 3541643"/>
              <a:gd name="connsiteY4-80" fmla="*/ 103367 h 868679"/>
              <a:gd name="connsiteX0-81" fmla="*/ 0 w 3541643"/>
              <a:gd name="connsiteY0-82" fmla="*/ 103367 h 868679"/>
              <a:gd name="connsiteX1-83" fmla="*/ 3541643 w 3541643"/>
              <a:gd name="connsiteY1-84" fmla="*/ 0 h 868679"/>
              <a:gd name="connsiteX2-85" fmla="*/ 3350813 w 3541643"/>
              <a:gd name="connsiteY2-86" fmla="*/ 614238 h 868679"/>
              <a:gd name="connsiteX3-87" fmla="*/ 31805 w 3541643"/>
              <a:gd name="connsiteY3-88" fmla="*/ 868679 h 868679"/>
              <a:gd name="connsiteX4-89" fmla="*/ 0 w 3541643"/>
              <a:gd name="connsiteY4-90" fmla="*/ 103367 h 868679"/>
              <a:gd name="connsiteX0-91" fmla="*/ 0 w 3541643"/>
              <a:gd name="connsiteY0-92" fmla="*/ 103367 h 868679"/>
              <a:gd name="connsiteX1-93" fmla="*/ 3541643 w 3541643"/>
              <a:gd name="connsiteY1-94" fmla="*/ 0 h 868679"/>
              <a:gd name="connsiteX2-95" fmla="*/ 3350813 w 3541643"/>
              <a:gd name="connsiteY2-96" fmla="*/ 614238 h 868679"/>
              <a:gd name="connsiteX3-97" fmla="*/ 31805 w 3541643"/>
              <a:gd name="connsiteY3-98" fmla="*/ 868679 h 868679"/>
              <a:gd name="connsiteX4-99" fmla="*/ 0 w 3541643"/>
              <a:gd name="connsiteY4-100" fmla="*/ 103367 h 868679"/>
              <a:gd name="connsiteX0-101" fmla="*/ 0 w 3541643"/>
              <a:gd name="connsiteY0-102" fmla="*/ 103367 h 868679"/>
              <a:gd name="connsiteX1-103" fmla="*/ 3541643 w 3541643"/>
              <a:gd name="connsiteY1-104" fmla="*/ 0 h 868679"/>
              <a:gd name="connsiteX2-105" fmla="*/ 3350813 w 3541643"/>
              <a:gd name="connsiteY2-106" fmla="*/ 614238 h 868679"/>
              <a:gd name="connsiteX3-107" fmla="*/ 31805 w 3541643"/>
              <a:gd name="connsiteY3-108" fmla="*/ 868679 h 868679"/>
              <a:gd name="connsiteX4-109" fmla="*/ 0 w 3541643"/>
              <a:gd name="connsiteY4-110" fmla="*/ 103367 h 868679"/>
              <a:gd name="connsiteX0-111" fmla="*/ 0 w 3541643"/>
              <a:gd name="connsiteY0-112" fmla="*/ 103367 h 868679"/>
              <a:gd name="connsiteX1-113" fmla="*/ 3541643 w 3541643"/>
              <a:gd name="connsiteY1-114" fmla="*/ 0 h 868679"/>
              <a:gd name="connsiteX2-115" fmla="*/ 3350813 w 3541643"/>
              <a:gd name="connsiteY2-116" fmla="*/ 614238 h 868679"/>
              <a:gd name="connsiteX3-117" fmla="*/ 31805 w 3541643"/>
              <a:gd name="connsiteY3-118" fmla="*/ 868679 h 868679"/>
              <a:gd name="connsiteX4-119" fmla="*/ 0 w 3541643"/>
              <a:gd name="connsiteY4-120" fmla="*/ 103367 h 868679"/>
              <a:gd name="connsiteX0-121" fmla="*/ 0 w 3541643"/>
              <a:gd name="connsiteY0-122" fmla="*/ 103367 h 868679"/>
              <a:gd name="connsiteX1-123" fmla="*/ 3541643 w 3541643"/>
              <a:gd name="connsiteY1-124" fmla="*/ 0 h 868679"/>
              <a:gd name="connsiteX2-125" fmla="*/ 3350813 w 3541643"/>
              <a:gd name="connsiteY2-126" fmla="*/ 614238 h 868679"/>
              <a:gd name="connsiteX3-127" fmla="*/ 31805 w 3541643"/>
              <a:gd name="connsiteY3-128" fmla="*/ 868679 h 868679"/>
              <a:gd name="connsiteX4-129" fmla="*/ 0 w 3541643"/>
              <a:gd name="connsiteY4-130" fmla="*/ 103367 h 868679"/>
              <a:gd name="connsiteX0-131" fmla="*/ 0 w 3541643"/>
              <a:gd name="connsiteY0-132" fmla="*/ 103367 h 868679"/>
              <a:gd name="connsiteX1-133" fmla="*/ 3541643 w 3541643"/>
              <a:gd name="connsiteY1-134" fmla="*/ 0 h 868679"/>
              <a:gd name="connsiteX2-135" fmla="*/ 3350813 w 3541643"/>
              <a:gd name="connsiteY2-136" fmla="*/ 614238 h 868679"/>
              <a:gd name="connsiteX3-137" fmla="*/ 31805 w 3541643"/>
              <a:gd name="connsiteY3-138" fmla="*/ 868679 h 868679"/>
              <a:gd name="connsiteX4-139" fmla="*/ 0 w 3541643"/>
              <a:gd name="connsiteY4-140" fmla="*/ 103367 h 868679"/>
              <a:gd name="connsiteX0-141" fmla="*/ 0 w 3541643"/>
              <a:gd name="connsiteY0-142" fmla="*/ 103367 h 868679"/>
              <a:gd name="connsiteX1-143" fmla="*/ 3541643 w 3541643"/>
              <a:gd name="connsiteY1-144" fmla="*/ 0 h 868679"/>
              <a:gd name="connsiteX2-145" fmla="*/ 3350813 w 3541643"/>
              <a:gd name="connsiteY2-146" fmla="*/ 614238 h 868679"/>
              <a:gd name="connsiteX3-147" fmla="*/ 31805 w 3541643"/>
              <a:gd name="connsiteY3-148" fmla="*/ 868679 h 868679"/>
              <a:gd name="connsiteX4-149" fmla="*/ 0 w 3541643"/>
              <a:gd name="connsiteY4-150" fmla="*/ 103367 h 868679"/>
              <a:gd name="connsiteX0-151" fmla="*/ 0 w 3541643"/>
              <a:gd name="connsiteY0-152" fmla="*/ 103367 h 868679"/>
              <a:gd name="connsiteX1-153" fmla="*/ 3541643 w 3541643"/>
              <a:gd name="connsiteY1-154" fmla="*/ 0 h 868679"/>
              <a:gd name="connsiteX2-155" fmla="*/ 3350813 w 3541643"/>
              <a:gd name="connsiteY2-156" fmla="*/ 614238 h 868679"/>
              <a:gd name="connsiteX3-157" fmla="*/ 31805 w 3541643"/>
              <a:gd name="connsiteY3-158" fmla="*/ 868679 h 868679"/>
              <a:gd name="connsiteX4-159" fmla="*/ 0 w 3541643"/>
              <a:gd name="connsiteY4-160" fmla="*/ 103367 h 868679"/>
              <a:gd name="connsiteX0-161" fmla="*/ 279345 w 3509838"/>
              <a:gd name="connsiteY0-162" fmla="*/ 97017 h 868679"/>
              <a:gd name="connsiteX1-163" fmla="*/ 3509838 w 3509838"/>
              <a:gd name="connsiteY1-164" fmla="*/ 0 h 868679"/>
              <a:gd name="connsiteX2-165" fmla="*/ 3319008 w 3509838"/>
              <a:gd name="connsiteY2-166" fmla="*/ 614238 h 868679"/>
              <a:gd name="connsiteX3-167" fmla="*/ 0 w 3509838"/>
              <a:gd name="connsiteY3-168" fmla="*/ 868679 h 868679"/>
              <a:gd name="connsiteX4-169" fmla="*/ 279345 w 3509838"/>
              <a:gd name="connsiteY4-170" fmla="*/ 97017 h 868679"/>
              <a:gd name="connsiteX0-171" fmla="*/ 317445 w 3509838"/>
              <a:gd name="connsiteY0-172" fmla="*/ 97017 h 868679"/>
              <a:gd name="connsiteX1-173" fmla="*/ 3509838 w 3509838"/>
              <a:gd name="connsiteY1-174" fmla="*/ 0 h 868679"/>
              <a:gd name="connsiteX2-175" fmla="*/ 3319008 w 3509838"/>
              <a:gd name="connsiteY2-176" fmla="*/ 614238 h 868679"/>
              <a:gd name="connsiteX3-177" fmla="*/ 0 w 3509838"/>
              <a:gd name="connsiteY3-178" fmla="*/ 868679 h 868679"/>
              <a:gd name="connsiteX4-179" fmla="*/ 317445 w 3509838"/>
              <a:gd name="connsiteY4-180" fmla="*/ 97017 h 868679"/>
              <a:gd name="connsiteX0-181" fmla="*/ 241245 w 3509838"/>
              <a:gd name="connsiteY0-182" fmla="*/ 90667 h 868679"/>
              <a:gd name="connsiteX1-183" fmla="*/ 3509838 w 3509838"/>
              <a:gd name="connsiteY1-184" fmla="*/ 0 h 868679"/>
              <a:gd name="connsiteX2-185" fmla="*/ 3319008 w 3509838"/>
              <a:gd name="connsiteY2-186" fmla="*/ 614238 h 868679"/>
              <a:gd name="connsiteX3-187" fmla="*/ 0 w 3509838"/>
              <a:gd name="connsiteY3-188" fmla="*/ 868679 h 868679"/>
              <a:gd name="connsiteX4-189" fmla="*/ 241245 w 3509838"/>
              <a:gd name="connsiteY4-190" fmla="*/ 90667 h 868679"/>
              <a:gd name="connsiteX0-191" fmla="*/ 241245 w 3509838"/>
              <a:gd name="connsiteY0-192" fmla="*/ 90667 h 868679"/>
              <a:gd name="connsiteX1-193" fmla="*/ 3509838 w 3509838"/>
              <a:gd name="connsiteY1-194" fmla="*/ 0 h 868679"/>
              <a:gd name="connsiteX2-195" fmla="*/ 3350758 w 3509838"/>
              <a:gd name="connsiteY2-196" fmla="*/ 582488 h 868679"/>
              <a:gd name="connsiteX3-197" fmla="*/ 0 w 3509838"/>
              <a:gd name="connsiteY3-198" fmla="*/ 868679 h 868679"/>
              <a:gd name="connsiteX4-199" fmla="*/ 241245 w 3509838"/>
              <a:gd name="connsiteY4-200" fmla="*/ 90667 h 868679"/>
              <a:gd name="connsiteX0-201" fmla="*/ 241245 w 3509838"/>
              <a:gd name="connsiteY0-202" fmla="*/ 90667 h 868679"/>
              <a:gd name="connsiteX1-203" fmla="*/ 3509838 w 3509838"/>
              <a:gd name="connsiteY1-204" fmla="*/ 0 h 868679"/>
              <a:gd name="connsiteX2-205" fmla="*/ 3350758 w 3509838"/>
              <a:gd name="connsiteY2-206" fmla="*/ 582488 h 868679"/>
              <a:gd name="connsiteX3-207" fmla="*/ 0 w 3509838"/>
              <a:gd name="connsiteY3-208" fmla="*/ 868679 h 868679"/>
              <a:gd name="connsiteX4-209" fmla="*/ 241245 w 3509838"/>
              <a:gd name="connsiteY4-210" fmla="*/ 90667 h 868679"/>
              <a:gd name="connsiteX0-211" fmla="*/ 241245 w 3509838"/>
              <a:gd name="connsiteY0-212" fmla="*/ 90667 h 868679"/>
              <a:gd name="connsiteX1-213" fmla="*/ 3509838 w 3509838"/>
              <a:gd name="connsiteY1-214" fmla="*/ 0 h 868679"/>
              <a:gd name="connsiteX2-215" fmla="*/ 3350758 w 3509838"/>
              <a:gd name="connsiteY2-216" fmla="*/ 582488 h 868679"/>
              <a:gd name="connsiteX3-217" fmla="*/ 0 w 3509838"/>
              <a:gd name="connsiteY3-218" fmla="*/ 868679 h 868679"/>
              <a:gd name="connsiteX4-219" fmla="*/ 241245 w 3509838"/>
              <a:gd name="connsiteY4-220" fmla="*/ 90667 h 868679"/>
              <a:gd name="connsiteX0-221" fmla="*/ 241245 w 3484438"/>
              <a:gd name="connsiteY0-222" fmla="*/ 0 h 778012"/>
              <a:gd name="connsiteX1-223" fmla="*/ 3484438 w 3484438"/>
              <a:gd name="connsiteY1-224" fmla="*/ 4583 h 778012"/>
              <a:gd name="connsiteX2-225" fmla="*/ 3350758 w 3484438"/>
              <a:gd name="connsiteY2-226" fmla="*/ 491821 h 778012"/>
              <a:gd name="connsiteX3-227" fmla="*/ 0 w 3484438"/>
              <a:gd name="connsiteY3-228" fmla="*/ 778012 h 778012"/>
              <a:gd name="connsiteX4-229" fmla="*/ 241245 w 3484438"/>
              <a:gd name="connsiteY4-230" fmla="*/ 0 h 778012"/>
              <a:gd name="connsiteX0-231" fmla="*/ 241245 w 3484438"/>
              <a:gd name="connsiteY0-232" fmla="*/ 0 h 778012"/>
              <a:gd name="connsiteX1-233" fmla="*/ 3484438 w 3484438"/>
              <a:gd name="connsiteY1-234" fmla="*/ 4583 h 778012"/>
              <a:gd name="connsiteX2-235" fmla="*/ 3331931 w 3484438"/>
              <a:gd name="connsiteY2-236" fmla="*/ 536271 h 778012"/>
              <a:gd name="connsiteX3-237" fmla="*/ 0 w 3484438"/>
              <a:gd name="connsiteY3-238" fmla="*/ 778012 h 778012"/>
              <a:gd name="connsiteX4-239" fmla="*/ 241245 w 3484438"/>
              <a:gd name="connsiteY4-240" fmla="*/ 0 h 778012"/>
              <a:gd name="connsiteX0-241" fmla="*/ 241245 w 3484438"/>
              <a:gd name="connsiteY0-242" fmla="*/ 39867 h 817879"/>
              <a:gd name="connsiteX1-243" fmla="*/ 3484438 w 3484438"/>
              <a:gd name="connsiteY1-244" fmla="*/ 0 h 817879"/>
              <a:gd name="connsiteX2-245" fmla="*/ 3331931 w 3484438"/>
              <a:gd name="connsiteY2-246" fmla="*/ 576138 h 817879"/>
              <a:gd name="connsiteX3-247" fmla="*/ 0 w 3484438"/>
              <a:gd name="connsiteY3-248" fmla="*/ 817879 h 817879"/>
              <a:gd name="connsiteX4-249" fmla="*/ 241245 w 3484438"/>
              <a:gd name="connsiteY4-250" fmla="*/ 39867 h 817879"/>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84438" h="817879">
                <a:moveTo>
                  <a:pt x="241245" y="39867"/>
                </a:moveTo>
                <a:lnTo>
                  <a:pt x="3484438" y="0"/>
                </a:lnTo>
                <a:cubicBezTo>
                  <a:pt x="3356224" y="468299"/>
                  <a:pt x="3445788" y="157038"/>
                  <a:pt x="3331931" y="576138"/>
                </a:cubicBezTo>
                <a:lnTo>
                  <a:pt x="0" y="817879"/>
                </a:lnTo>
                <a:lnTo>
                  <a:pt x="241245" y="39867"/>
                </a:lnTo>
                <a:close/>
              </a:path>
            </a:pathLst>
          </a:custGeom>
          <a:solidFill>
            <a:srgbClr val="EB2429"/>
          </a:solidFill>
          <a:ln>
            <a:noFill/>
          </a:ln>
          <a:effectLst>
            <a:outerShdw blurRad="241300" dist="139700" dir="78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en-US" dirty="0"/>
          </a:p>
        </p:txBody>
      </p:sp>
      <p:sp>
        <p:nvSpPr>
          <p:cNvPr id="14" name="Text Placeholder 30"/>
          <p:cNvSpPr>
            <a:spLocks noGrp="1"/>
          </p:cNvSpPr>
          <p:nvPr>
            <p:ph type="body" sz="quarter" idx="12"/>
          </p:nvPr>
        </p:nvSpPr>
        <p:spPr>
          <a:xfrm>
            <a:off x="6096000" y="1428750"/>
            <a:ext cx="2590800" cy="1828800"/>
          </a:xfrm>
          <a:prstGeom prst="rect">
            <a:avLst/>
          </a:prstGeom>
        </p:spPr>
        <p:txBody>
          <a:bodyPr/>
          <a:lstStyle>
            <a:lvl1pPr marL="0" indent="0" algn="thaiDist">
              <a:buNone/>
              <a:defRPr sz="1100">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endParaRPr lang="en-US" dirty="0"/>
          </a:p>
        </p:txBody>
      </p:sp>
      <p:cxnSp>
        <p:nvCxnSpPr>
          <p:cNvPr id="16" name="Straight Connector 15"/>
          <p:cNvCxnSpPr/>
          <p:nvPr userDrawn="1"/>
        </p:nvCxnSpPr>
        <p:spPr>
          <a:xfrm flipH="1">
            <a:off x="4788024" y="-171450"/>
            <a:ext cx="1688976" cy="1307592"/>
          </a:xfrm>
          <a:prstGeom prst="line">
            <a:avLst/>
          </a:prstGeom>
          <a:ln w="38100">
            <a:solidFill>
              <a:srgbClr val="EB2429"/>
            </a:solidFill>
          </a:ln>
        </p:spPr>
        <p:style>
          <a:lnRef idx="1">
            <a:schemeClr val="accent1"/>
          </a:lnRef>
          <a:fillRef idx="0">
            <a:schemeClr val="accent1"/>
          </a:fillRef>
          <a:effectRef idx="0">
            <a:schemeClr val="accent1"/>
          </a:effectRef>
          <a:fontRef idx="minor">
            <a:schemeClr val="tx1"/>
          </a:fontRef>
        </p:style>
      </p:cxnSp>
      <p:sp>
        <p:nvSpPr>
          <p:cNvPr id="18" name="Text Placeholder 27"/>
          <p:cNvSpPr>
            <a:spLocks noGrp="1"/>
          </p:cNvSpPr>
          <p:nvPr>
            <p:ph type="body" sz="quarter" idx="15" hasCustomPrompt="1"/>
          </p:nvPr>
        </p:nvSpPr>
        <p:spPr>
          <a:xfrm rot="21480000">
            <a:off x="460939" y="3667150"/>
            <a:ext cx="3281428" cy="457200"/>
          </a:xfrm>
          <a:prstGeom prst="rect">
            <a:avLst/>
          </a:prstGeom>
        </p:spPr>
        <p:txBody>
          <a:bodyPr/>
          <a:lstStyle>
            <a:lvl1pPr marL="0" indent="0" algn="ctr">
              <a:buNone/>
              <a:defRPr sz="2200" b="1" baseline="0">
                <a:solidFill>
                  <a:schemeClr val="bg1"/>
                </a:solidFill>
              </a:defRPr>
            </a:lvl1pPr>
          </a:lstStyle>
          <a:p>
            <a:pPr lvl="0"/>
            <a:r>
              <a:rPr lang="en-US" dirty="0"/>
              <a:t>Adam Smith</a:t>
            </a:r>
            <a:endParaRPr lang="en-US" dirty="0"/>
          </a:p>
        </p:txBody>
      </p:sp>
      <p:sp>
        <p:nvSpPr>
          <p:cNvPr id="12" name="Text Placeholder 30"/>
          <p:cNvSpPr>
            <a:spLocks noGrp="1"/>
          </p:cNvSpPr>
          <p:nvPr>
            <p:ph type="body" sz="quarter" idx="18" hasCustomPrompt="1"/>
          </p:nvPr>
        </p:nvSpPr>
        <p:spPr>
          <a:xfrm rot="-120000">
            <a:off x="1243584" y="3950208"/>
            <a:ext cx="2499708" cy="304800"/>
          </a:xfrm>
          <a:prstGeom prst="rect">
            <a:avLst/>
          </a:prstGeom>
        </p:spPr>
        <p:txBody>
          <a:bodyPr/>
          <a:lstStyle>
            <a:lvl1pPr marL="0" indent="0" algn="l">
              <a:buNone/>
              <a:defRPr sz="1050" b="1" baseline="0">
                <a:solidFill>
                  <a:srgbClr val="FFD1D1"/>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Project Manager</a:t>
            </a:r>
            <a:endParaRPr lang="en-US" dirty="0"/>
          </a:p>
        </p:txBody>
      </p:sp>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600" y="-1009650"/>
            <a:ext cx="10972800" cy="995631"/>
          </a:xfrm>
          <a:prstGeom prst="rect">
            <a:avLst/>
          </a:prstGeom>
        </p:spPr>
      </p:pic>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669" y="5162437"/>
            <a:ext cx="10972800" cy="995631"/>
          </a:xfrm>
          <a:prstGeom prst="rect">
            <a:avLst/>
          </a:prstGeom>
        </p:spPr>
      </p:pic>
      <p:sp>
        <p:nvSpPr>
          <p:cNvPr id="19" name="Slide Number Placeholder 5"/>
          <p:cNvSpPr>
            <a:spLocks noGrp="1"/>
          </p:cNvSpPr>
          <p:nvPr>
            <p:ph type="sldNum" sz="quarter" idx="4"/>
          </p:nvPr>
        </p:nvSpPr>
        <p:spPr>
          <a:xfrm>
            <a:off x="8156448" y="4646295"/>
            <a:ext cx="237744" cy="196850"/>
          </a:xfrm>
          <a:prstGeom prst="rect">
            <a:avLst/>
          </a:prstGeom>
        </p:spPr>
        <p:txBody>
          <a:bodyPr lIns="0" tIns="18288" rIns="0" bIns="18288"/>
          <a:lstStyle>
            <a:lvl1pPr algn="ctr">
              <a:defRPr sz="800" b="1" baseline="0">
                <a:solidFill>
                  <a:schemeClr val="bg1">
                    <a:lumMod val="50000"/>
                  </a:schemeClr>
                </a:solidFill>
                <a:latin typeface="Roboto" panose="02000000000000000000" pitchFamily="2" charset="0"/>
                <a:ea typeface="Roboto" panose="02000000000000000000" pitchFamily="2" charset="0"/>
              </a:defRPr>
            </a:lvl1pPr>
          </a:lstStyle>
          <a:p>
            <a:fld id="{0AA277DB-22BF-421D-A9E4-4650984A941D}" type="slidenum">
              <a:rPr lang="en-US" smtClean="0"/>
            </a:fld>
            <a:endParaRPr lang="en-US" dirty="0"/>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up)">
                                      <p:cBhvr>
                                        <p:cTn id="7" dur="750"/>
                                        <p:tgtEl>
                                          <p:spTgt spid="16"/>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750"/>
                                        <p:tgtEl>
                                          <p:spTgt spid="6"/>
                                        </p:tgtEl>
                                      </p:cBhvr>
                                    </p:animEffect>
                                  </p:childTnLst>
                                </p:cTn>
                              </p:par>
                              <p:par>
                                <p:cTn id="12" presetID="22" presetClass="entr" presetSubtype="8" fill="hold" grpId="0" nodeType="withEffect">
                                  <p:stCondLst>
                                    <p:cond delay="500"/>
                                  </p:stCondLst>
                                  <p:childTnLst>
                                    <p:set>
                                      <p:cBhvr>
                                        <p:cTn id="13" dur="1" fill="hold">
                                          <p:stCondLst>
                                            <p:cond delay="0"/>
                                          </p:stCondLst>
                                        </p:cTn>
                                        <p:tgtEl>
                                          <p:spTgt spid="11"/>
                                        </p:tgtEl>
                                        <p:attrNameLst>
                                          <p:attrName>style.visibility</p:attrName>
                                        </p:attrNameLst>
                                      </p:cBhvr>
                                      <p:to>
                                        <p:strVal val="visible"/>
                                      </p:to>
                                    </p:set>
                                    <p:animEffect transition="in" filter="wipe(left)">
                                      <p:cBhvr>
                                        <p:cTn id="14" dur="750"/>
                                        <p:tgtEl>
                                          <p:spTgt spid="11"/>
                                        </p:tgtEl>
                                      </p:cBhvr>
                                    </p:animEffect>
                                  </p:childTnLst>
                                </p:cTn>
                              </p:par>
                              <p:par>
                                <p:cTn id="15" presetID="22" presetClass="entr" presetSubtype="2" fill="hold" nodeType="withEffect">
                                  <p:stCondLst>
                                    <p:cond delay="650"/>
                                  </p:stCondLst>
                                  <p:childTnLst>
                                    <p:set>
                                      <p:cBhvr>
                                        <p:cTn id="16" dur="1" fill="hold">
                                          <p:stCondLst>
                                            <p:cond delay="0"/>
                                          </p:stCondLst>
                                        </p:cTn>
                                        <p:tgtEl>
                                          <p:spTgt spid="9"/>
                                        </p:tgtEl>
                                        <p:attrNameLst>
                                          <p:attrName>style.visibility</p:attrName>
                                        </p:attrNameLst>
                                      </p:cBhvr>
                                      <p:to>
                                        <p:strVal val="visible"/>
                                      </p:to>
                                    </p:set>
                                    <p:animEffect transition="in" filter="wipe(right)">
                                      <p:cBhvr>
                                        <p:cTn id="17" dur="500"/>
                                        <p:tgtEl>
                                          <p:spTgt spid="9"/>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18">
                                            <p:txEl>
                                              <p:pRg st="0" end="0"/>
                                            </p:txEl>
                                          </p:spTgt>
                                        </p:tgtEl>
                                        <p:attrNameLst>
                                          <p:attrName>style.visibility</p:attrName>
                                        </p:attrNameLst>
                                      </p:cBhvr>
                                      <p:to>
                                        <p:strVal val="visible"/>
                                      </p:to>
                                    </p:set>
                                    <p:animEffect transition="in" filter="wipe(left)">
                                      <p:cBhvr>
                                        <p:cTn id="21" dur="750"/>
                                        <p:tgtEl>
                                          <p:spTgt spid="18">
                                            <p:txEl>
                                              <p:pRg st="0" end="0"/>
                                            </p:txEl>
                                          </p:spTgt>
                                        </p:tgtEl>
                                      </p:cBhvr>
                                    </p:animEffect>
                                  </p:childTnLst>
                                </p:cTn>
                              </p:par>
                            </p:childTnLst>
                          </p:cTn>
                        </p:par>
                        <p:par>
                          <p:cTn id="22" fill="hold">
                            <p:stCondLst>
                              <p:cond delay="3000"/>
                            </p:stCondLst>
                            <p:childTnLst>
                              <p:par>
                                <p:cTn id="23" presetID="22" presetClass="entr" presetSubtype="1" fill="hold" grpId="0" nodeType="afterEffect">
                                  <p:stCondLst>
                                    <p:cond delay="500"/>
                                  </p:stCondLst>
                                  <p:childTnLst>
                                    <p:set>
                                      <p:cBhvr>
                                        <p:cTn id="24" dur="1" fill="hold">
                                          <p:stCondLst>
                                            <p:cond delay="0"/>
                                          </p:stCondLst>
                                        </p:cTn>
                                        <p:tgtEl>
                                          <p:spTgt spid="14"/>
                                        </p:tgtEl>
                                        <p:attrNameLst>
                                          <p:attrName>style.visibility</p:attrName>
                                        </p:attrNameLst>
                                      </p:cBhvr>
                                      <p:to>
                                        <p:strVal val="visible"/>
                                      </p:to>
                                    </p:set>
                                    <p:animEffect transition="in" filter="wipe(up)">
                                      <p:cBhvr>
                                        <p:cTn id="25" dur="750"/>
                                        <p:tgtEl>
                                          <p:spTgt spid="1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2">
                                            <p:txEl>
                                              <p:pRg st="0" end="0"/>
                                            </p:txEl>
                                          </p:spTgt>
                                        </p:tgtEl>
                                        <p:attrNameLst>
                                          <p:attrName>style.visibility</p:attrName>
                                        </p:attrNameLst>
                                      </p:cBhvr>
                                      <p:to>
                                        <p:strVal val="visible"/>
                                      </p:to>
                                    </p:set>
                                    <p:animEffect transition="in" filter="wipe(up)">
                                      <p:cBhvr>
                                        <p:cTn id="29" dur="75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P spid="14" grpId="0">
        <p:tmplLst>
          <p:tmpl lvl="0">
            <p:tnLst>
              <p:par>
                <p:cTn presetID="22" presetClass="entr" presetSubtype="1" fill="hold" nodeType="after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wipe(up)">
                      <p:cBhvr>
                        <p:cTn dur="750"/>
                        <p:tgtEl>
                          <p:spTgt spid="14"/>
                        </p:tgtEl>
                      </p:cBhvr>
                    </p:animEffect>
                  </p:childTnLst>
                </p:cTn>
              </p:par>
            </p:tnLst>
          </p:tmpl>
        </p:tmplLst>
      </p:bldP>
      <p:bldP spid="18" grpId="0" build="p">
        <p:tmplLst>
          <p:tmpl lvl="1">
            <p:tnLst>
              <p:par>
                <p:cTn presetID="22" presetClass="entr" presetSubtype="8"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left)">
                      <p:cBhvr>
                        <p:cTn dur="750"/>
                        <p:tgtEl>
                          <p:spTgt spid="18"/>
                        </p:tgtEl>
                      </p:cBhvr>
                    </p:animEffect>
                  </p:childTnLst>
                </p:cTn>
              </p:par>
            </p:tnLst>
          </p:tmpl>
        </p:tmplLst>
      </p:bldP>
      <p:bldP spid="12" grpId="0" build="p">
        <p:tmplLst>
          <p:tmpl lvl="1">
            <p:tnLst>
              <p:par>
                <p:cTn presetID="22" presetClass="entr" presetSubtype="1"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up)">
                      <p:cBhvr>
                        <p:cTn dur="750"/>
                        <p:tgtEl>
                          <p:spTgt spid="12"/>
                        </p:tgtEl>
                      </p:cBhvr>
                    </p:animEffect>
                  </p:childTnLst>
                </p:cTn>
              </p:par>
            </p:tnLst>
          </p:tmpl>
        </p:tmplLst>
      </p:bldP>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ersonal Present">
    <p:spTree>
      <p:nvGrpSpPr>
        <p:cNvPr id="1" name=""/>
        <p:cNvGrpSpPr/>
        <p:nvPr/>
      </p:nvGrpSpPr>
      <p:grpSpPr>
        <a:xfrm>
          <a:off x="0" y="0"/>
          <a:ext cx="0" cy="0"/>
          <a:chOff x="0" y="0"/>
          <a:chExt cx="0" cy="0"/>
        </a:xfrm>
      </p:grpSpPr>
      <p:sp>
        <p:nvSpPr>
          <p:cNvPr id="5" name="Rectangle 4"/>
          <p:cNvSpPr/>
          <p:nvPr userDrawn="1"/>
        </p:nvSpPr>
        <p:spPr>
          <a:xfrm flipH="1">
            <a:off x="2999232" y="3471672"/>
            <a:ext cx="1645920" cy="259250"/>
          </a:xfrm>
          <a:custGeom>
            <a:avLst/>
            <a:gdLst>
              <a:gd name="connsiteX0" fmla="*/ 0 w 1867766"/>
              <a:gd name="connsiteY0" fmla="*/ 0 h 259250"/>
              <a:gd name="connsiteX1" fmla="*/ 1867766 w 1867766"/>
              <a:gd name="connsiteY1" fmla="*/ 0 h 259250"/>
              <a:gd name="connsiteX2" fmla="*/ 1867766 w 1867766"/>
              <a:gd name="connsiteY2" fmla="*/ 259250 h 259250"/>
              <a:gd name="connsiteX3" fmla="*/ 0 w 1867766"/>
              <a:gd name="connsiteY3" fmla="*/ 259250 h 259250"/>
              <a:gd name="connsiteX4" fmla="*/ 0 w 1867766"/>
              <a:gd name="connsiteY4" fmla="*/ 0 h 259250"/>
              <a:gd name="connsiteX0-1" fmla="*/ 0 w 1998395"/>
              <a:gd name="connsiteY0-2" fmla="*/ 0 h 259250"/>
              <a:gd name="connsiteX1-3" fmla="*/ 1867766 w 1998395"/>
              <a:gd name="connsiteY1-4" fmla="*/ 0 h 259250"/>
              <a:gd name="connsiteX2-5" fmla="*/ 1998395 w 1998395"/>
              <a:gd name="connsiteY2-6" fmla="*/ 259250 h 259250"/>
              <a:gd name="connsiteX3-7" fmla="*/ 0 w 1998395"/>
              <a:gd name="connsiteY3-8" fmla="*/ 259250 h 259250"/>
              <a:gd name="connsiteX4-9" fmla="*/ 0 w 1998395"/>
              <a:gd name="connsiteY4-10" fmla="*/ 0 h 259250"/>
              <a:gd name="connsiteX0-11" fmla="*/ 0 w 1903393"/>
              <a:gd name="connsiteY0-12" fmla="*/ 0 h 259250"/>
              <a:gd name="connsiteX1-13" fmla="*/ 1867766 w 1903393"/>
              <a:gd name="connsiteY1-14" fmla="*/ 0 h 259250"/>
              <a:gd name="connsiteX2-15" fmla="*/ 1903393 w 1903393"/>
              <a:gd name="connsiteY2-16" fmla="*/ 259250 h 259250"/>
              <a:gd name="connsiteX3-17" fmla="*/ 0 w 1903393"/>
              <a:gd name="connsiteY3-18" fmla="*/ 259250 h 259250"/>
              <a:gd name="connsiteX4-19" fmla="*/ 0 w 1903393"/>
              <a:gd name="connsiteY4-20" fmla="*/ 0 h 259250"/>
              <a:gd name="connsiteX0-21" fmla="*/ 0 w 1903393"/>
              <a:gd name="connsiteY0-22" fmla="*/ 0 h 259250"/>
              <a:gd name="connsiteX1-23" fmla="*/ 1819018 w 1903393"/>
              <a:gd name="connsiteY1-24" fmla="*/ 0 h 259250"/>
              <a:gd name="connsiteX2-25" fmla="*/ 1903393 w 1903393"/>
              <a:gd name="connsiteY2-26" fmla="*/ 259250 h 259250"/>
              <a:gd name="connsiteX3-27" fmla="*/ 0 w 1903393"/>
              <a:gd name="connsiteY3-28" fmla="*/ 259250 h 259250"/>
              <a:gd name="connsiteX4-29" fmla="*/ 0 w 1903393"/>
              <a:gd name="connsiteY4-30" fmla="*/ 0 h 2592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903393" h="259250">
                <a:moveTo>
                  <a:pt x="0" y="0"/>
                </a:moveTo>
                <a:lnTo>
                  <a:pt x="1819018" y="0"/>
                </a:lnTo>
                <a:lnTo>
                  <a:pt x="1903393" y="259250"/>
                </a:lnTo>
                <a:lnTo>
                  <a:pt x="0" y="25925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a:p>
        </p:txBody>
      </p:sp>
      <p:cxnSp>
        <p:nvCxnSpPr>
          <p:cNvPr id="8" name="Straight Connector 7"/>
          <p:cNvCxnSpPr/>
          <p:nvPr userDrawn="1"/>
        </p:nvCxnSpPr>
        <p:spPr>
          <a:xfrm flipH="1">
            <a:off x="5943600" y="1938528"/>
            <a:ext cx="2732534" cy="0"/>
          </a:xfrm>
          <a:prstGeom prst="line">
            <a:avLst/>
          </a:prstGeom>
          <a:ln w="19050">
            <a:solidFill>
              <a:srgbClr val="EB2429"/>
            </a:solidFill>
          </a:ln>
        </p:spPr>
        <p:style>
          <a:lnRef idx="1">
            <a:schemeClr val="accent1"/>
          </a:lnRef>
          <a:fillRef idx="0">
            <a:schemeClr val="accent1"/>
          </a:fillRef>
          <a:effectRef idx="0">
            <a:schemeClr val="accent1"/>
          </a:effectRef>
          <a:fontRef idx="minor">
            <a:schemeClr val="tx1"/>
          </a:fontRef>
        </p:style>
      </p:cxnSp>
      <p:sp>
        <p:nvSpPr>
          <p:cNvPr id="9" name="Text Placeholder 27"/>
          <p:cNvSpPr>
            <a:spLocks noGrp="1"/>
          </p:cNvSpPr>
          <p:nvPr>
            <p:ph type="body" sz="quarter" idx="16" hasCustomPrompt="1"/>
          </p:nvPr>
        </p:nvSpPr>
        <p:spPr>
          <a:xfrm>
            <a:off x="5943600" y="1428750"/>
            <a:ext cx="2827020" cy="457200"/>
          </a:xfrm>
          <a:prstGeom prst="rect">
            <a:avLst/>
          </a:prstGeom>
        </p:spPr>
        <p:txBody>
          <a:bodyPr/>
          <a:lstStyle>
            <a:lvl1pPr marL="0" indent="0" algn="r">
              <a:buNone/>
              <a:defRPr sz="2800" b="0" spc="-150" baseline="0">
                <a:solidFill>
                  <a:srgbClr val="EB2429"/>
                </a:solidFill>
              </a:defRPr>
            </a:lvl1pPr>
          </a:lstStyle>
          <a:p>
            <a:r>
              <a:rPr lang="en-US" dirty="0"/>
              <a:t>Andolor Simeir</a:t>
            </a:r>
            <a:endParaRPr lang="en-US" dirty="0"/>
          </a:p>
        </p:txBody>
      </p:sp>
      <p:sp>
        <p:nvSpPr>
          <p:cNvPr id="10" name="Text Placeholder 30"/>
          <p:cNvSpPr>
            <a:spLocks noGrp="1"/>
          </p:cNvSpPr>
          <p:nvPr>
            <p:ph type="body" sz="quarter" idx="12" hasCustomPrompt="1"/>
          </p:nvPr>
        </p:nvSpPr>
        <p:spPr>
          <a:xfrm>
            <a:off x="5410200" y="3421636"/>
            <a:ext cx="1554480" cy="259248"/>
          </a:xfrm>
          <a:prstGeom prst="rect">
            <a:avLst/>
          </a:prstGeom>
        </p:spPr>
        <p:txBody>
          <a:bodyPr/>
          <a:lstStyle>
            <a:lvl1pPr marL="0" indent="0" algn="thaiDist">
              <a:buNone/>
              <a:defRPr sz="1100">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  Marketing</a:t>
            </a:r>
            <a:endParaRPr lang="en-US" dirty="0"/>
          </a:p>
        </p:txBody>
      </p:sp>
      <p:sp>
        <p:nvSpPr>
          <p:cNvPr id="11" name="Text Placeholder 30"/>
          <p:cNvSpPr>
            <a:spLocks noGrp="1"/>
          </p:cNvSpPr>
          <p:nvPr>
            <p:ph type="body" sz="quarter" idx="18" hasCustomPrompt="1"/>
          </p:nvPr>
        </p:nvSpPr>
        <p:spPr>
          <a:xfrm>
            <a:off x="5638800" y="2076944"/>
            <a:ext cx="3163166" cy="304800"/>
          </a:xfrm>
          <a:prstGeom prst="rect">
            <a:avLst/>
          </a:prstGeom>
        </p:spPr>
        <p:txBody>
          <a:bodyPr/>
          <a:lstStyle>
            <a:lvl1pPr marL="0" indent="0" algn="r">
              <a:buNone/>
              <a:defRPr sz="1100" b="1" baseline="0">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Project Manager</a:t>
            </a:r>
            <a:endParaRPr lang="en-US" dirty="0"/>
          </a:p>
        </p:txBody>
      </p:sp>
      <p:sp>
        <p:nvSpPr>
          <p:cNvPr id="13" name="Text Placeholder 30"/>
          <p:cNvSpPr>
            <a:spLocks noGrp="1"/>
          </p:cNvSpPr>
          <p:nvPr>
            <p:ph type="body" sz="quarter" idx="19"/>
          </p:nvPr>
        </p:nvSpPr>
        <p:spPr>
          <a:xfrm>
            <a:off x="5410200" y="2305543"/>
            <a:ext cx="3391766" cy="799607"/>
          </a:xfrm>
          <a:prstGeom prst="rect">
            <a:avLst/>
          </a:prstGeom>
        </p:spPr>
        <p:txBody>
          <a:bodyPr/>
          <a:lstStyle>
            <a:lvl1pPr marL="0" indent="0" algn="thaiDist">
              <a:buNone/>
              <a:defRPr sz="1100">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endParaRPr lang="en-US" dirty="0"/>
          </a:p>
        </p:txBody>
      </p:sp>
      <p:sp>
        <p:nvSpPr>
          <p:cNvPr id="15" name="Text Placeholder 30"/>
          <p:cNvSpPr>
            <a:spLocks noGrp="1"/>
          </p:cNvSpPr>
          <p:nvPr>
            <p:ph type="body" sz="quarter" idx="20" hasCustomPrompt="1"/>
          </p:nvPr>
        </p:nvSpPr>
        <p:spPr>
          <a:xfrm>
            <a:off x="3090672" y="3471672"/>
            <a:ext cx="1554480" cy="259250"/>
          </a:xfrm>
          <a:prstGeom prst="rect">
            <a:avLst/>
          </a:prstGeom>
        </p:spPr>
        <p:txBody>
          <a:bodyPr anchor="ctr"/>
          <a:lstStyle>
            <a:lvl1pPr marL="0" indent="0" algn="r">
              <a:buNone/>
              <a:defRPr sz="1100" b="1">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Awards &amp; Features</a:t>
            </a:r>
            <a:endParaRPr lang="en-US" dirty="0"/>
          </a:p>
        </p:txBody>
      </p:sp>
      <p:sp>
        <p:nvSpPr>
          <p:cNvPr id="16" name="Text Placeholder 30"/>
          <p:cNvSpPr>
            <a:spLocks noGrp="1"/>
          </p:cNvSpPr>
          <p:nvPr>
            <p:ph type="body" sz="quarter" idx="21" hasCustomPrompt="1"/>
          </p:nvPr>
        </p:nvSpPr>
        <p:spPr>
          <a:xfrm>
            <a:off x="609600" y="3810000"/>
            <a:ext cx="3810000" cy="304800"/>
          </a:xfrm>
          <a:prstGeom prst="rect">
            <a:avLst/>
          </a:prstGeom>
          <a:noFill/>
        </p:spPr>
        <p:txBody>
          <a:bodyPr/>
          <a:lstStyle>
            <a:lvl1pPr marL="0" indent="0" algn="r">
              <a:buNone/>
              <a:defRPr sz="1100" b="1">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endParaRPr lang="en-US" dirty="0"/>
          </a:p>
        </p:txBody>
      </p:sp>
      <p:sp>
        <p:nvSpPr>
          <p:cNvPr id="17" name="Text Placeholder 30"/>
          <p:cNvSpPr>
            <a:spLocks noGrp="1"/>
          </p:cNvSpPr>
          <p:nvPr>
            <p:ph type="body" sz="quarter" idx="22"/>
          </p:nvPr>
        </p:nvSpPr>
        <p:spPr>
          <a:xfrm>
            <a:off x="609600" y="4056888"/>
            <a:ext cx="4038600" cy="496062"/>
          </a:xfrm>
          <a:prstGeom prst="rect">
            <a:avLst/>
          </a:prstGeom>
        </p:spPr>
        <p:txBody>
          <a:bodyPr anchor="t"/>
          <a:lstStyle>
            <a:lvl1pPr marL="0" indent="0" algn="r">
              <a:buNone/>
              <a:defRPr sz="1100">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endParaRPr lang="en-US" dirty="0"/>
          </a:p>
        </p:txBody>
      </p:sp>
      <p:sp>
        <p:nvSpPr>
          <p:cNvPr id="18" name="Text Placeholder 30"/>
          <p:cNvSpPr>
            <a:spLocks noGrp="1"/>
          </p:cNvSpPr>
          <p:nvPr>
            <p:ph type="body" sz="quarter" idx="23" hasCustomPrompt="1"/>
          </p:nvPr>
        </p:nvSpPr>
        <p:spPr>
          <a:xfrm>
            <a:off x="4279392" y="3791712"/>
            <a:ext cx="381000" cy="304800"/>
          </a:xfrm>
          <a:prstGeom prst="rect">
            <a:avLst/>
          </a:prstGeom>
        </p:spPr>
        <p:txBody>
          <a:bodyPr tIns="0" bIns="0"/>
          <a:lstStyle>
            <a:lvl1pPr marL="0" indent="0" algn="thaiDist">
              <a:buNone/>
              <a:defRPr sz="1800">
                <a:solidFill>
                  <a:srgbClr val="FF0000"/>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sym typeface="Webdings" panose="05030102010509060703"/>
              </a:rPr>
              <a:t></a:t>
            </a:r>
            <a:endParaRPr lang="en-US" dirty="0"/>
          </a:p>
        </p:txBody>
      </p:sp>
      <p:sp>
        <p:nvSpPr>
          <p:cNvPr id="21" name="Text Placeholder 30"/>
          <p:cNvSpPr>
            <a:spLocks noGrp="1"/>
          </p:cNvSpPr>
          <p:nvPr>
            <p:ph type="body" sz="quarter" idx="24" hasCustomPrompt="1"/>
          </p:nvPr>
        </p:nvSpPr>
        <p:spPr>
          <a:xfrm>
            <a:off x="5638800" y="3181350"/>
            <a:ext cx="3163166" cy="304800"/>
          </a:xfrm>
          <a:prstGeom prst="rect">
            <a:avLst/>
          </a:prstGeom>
        </p:spPr>
        <p:txBody>
          <a:bodyPr/>
          <a:lstStyle>
            <a:lvl1pPr marL="0" indent="0" algn="r">
              <a:buNone/>
              <a:defRPr sz="1100" b="1" baseline="0">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Personal Skills</a:t>
            </a:r>
            <a:endParaRPr lang="en-US" dirty="0"/>
          </a:p>
        </p:txBody>
      </p:sp>
      <p:sp>
        <p:nvSpPr>
          <p:cNvPr id="23" name="Text Placeholder 30"/>
          <p:cNvSpPr>
            <a:spLocks noGrp="1"/>
          </p:cNvSpPr>
          <p:nvPr>
            <p:ph type="body" sz="quarter" idx="25" hasCustomPrompt="1"/>
          </p:nvPr>
        </p:nvSpPr>
        <p:spPr>
          <a:xfrm>
            <a:off x="5410200" y="3663696"/>
            <a:ext cx="1554480" cy="259248"/>
          </a:xfrm>
          <a:prstGeom prst="rect">
            <a:avLst/>
          </a:prstGeom>
        </p:spPr>
        <p:txBody>
          <a:bodyPr/>
          <a:lstStyle>
            <a:lvl1pPr marL="0" indent="0" algn="thaiDist">
              <a:buNone/>
              <a:defRPr sz="1100">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  Accounting</a:t>
            </a:r>
            <a:endParaRPr lang="en-US" dirty="0"/>
          </a:p>
        </p:txBody>
      </p:sp>
      <p:sp>
        <p:nvSpPr>
          <p:cNvPr id="24" name="Text Placeholder 30"/>
          <p:cNvSpPr>
            <a:spLocks noGrp="1"/>
          </p:cNvSpPr>
          <p:nvPr>
            <p:ph type="body" sz="quarter" idx="26" hasCustomPrompt="1"/>
          </p:nvPr>
        </p:nvSpPr>
        <p:spPr>
          <a:xfrm>
            <a:off x="5410200" y="3928872"/>
            <a:ext cx="1554480" cy="259248"/>
          </a:xfrm>
          <a:prstGeom prst="rect">
            <a:avLst/>
          </a:prstGeom>
        </p:spPr>
        <p:txBody>
          <a:bodyPr/>
          <a:lstStyle>
            <a:lvl1pPr marL="0" indent="0" algn="thaiDist">
              <a:buNone/>
              <a:defRPr sz="1100">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  Management</a:t>
            </a:r>
            <a:endParaRPr lang="en-US" dirty="0"/>
          </a:p>
        </p:txBody>
      </p:sp>
      <p:sp>
        <p:nvSpPr>
          <p:cNvPr id="25" name="Text Placeholder 30"/>
          <p:cNvSpPr>
            <a:spLocks noGrp="1"/>
          </p:cNvSpPr>
          <p:nvPr>
            <p:ph type="body" sz="quarter" idx="27" hasCustomPrompt="1"/>
          </p:nvPr>
        </p:nvSpPr>
        <p:spPr>
          <a:xfrm>
            <a:off x="5410200" y="4203192"/>
            <a:ext cx="1554480" cy="259248"/>
          </a:xfrm>
          <a:prstGeom prst="rect">
            <a:avLst/>
          </a:prstGeom>
        </p:spPr>
        <p:txBody>
          <a:bodyPr/>
          <a:lstStyle>
            <a:lvl1pPr marL="0" indent="0" algn="thaiDist">
              <a:buNone/>
              <a:defRPr sz="1100">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  Technical</a:t>
            </a:r>
            <a:endParaRPr lang="en-US" dirty="0"/>
          </a:p>
        </p:txBody>
      </p:sp>
      <p:sp>
        <p:nvSpPr>
          <p:cNvPr id="19" name="Rectangle 18"/>
          <p:cNvSpPr/>
          <p:nvPr userDrawn="1"/>
        </p:nvSpPr>
        <p:spPr>
          <a:xfrm>
            <a:off x="6992112" y="3488860"/>
            <a:ext cx="1709928" cy="128016"/>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26" name="Rectangle 25"/>
          <p:cNvSpPr/>
          <p:nvPr userDrawn="1"/>
        </p:nvSpPr>
        <p:spPr>
          <a:xfrm>
            <a:off x="6992112" y="3745992"/>
            <a:ext cx="1709928" cy="128016"/>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27" name="Rectangle 26"/>
          <p:cNvSpPr/>
          <p:nvPr userDrawn="1"/>
        </p:nvSpPr>
        <p:spPr>
          <a:xfrm>
            <a:off x="6992112" y="4011168"/>
            <a:ext cx="1709928" cy="128016"/>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28" name="Rectangle 27"/>
          <p:cNvSpPr/>
          <p:nvPr userDrawn="1"/>
        </p:nvSpPr>
        <p:spPr>
          <a:xfrm>
            <a:off x="6992112" y="4258056"/>
            <a:ext cx="1709928" cy="128016"/>
          </a:xfrm>
          <a:prstGeom prst="rect">
            <a:avLst/>
          </a:prstGeom>
          <a:noFill/>
          <a:ln w="127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14" name="Picture Placeholder 13"/>
          <p:cNvSpPr>
            <a:spLocks noGrp="1"/>
          </p:cNvSpPr>
          <p:nvPr>
            <p:ph type="pic" sz="quarter" idx="28"/>
          </p:nvPr>
        </p:nvSpPr>
        <p:spPr>
          <a:xfrm>
            <a:off x="603503" y="655320"/>
            <a:ext cx="4050792" cy="2511425"/>
          </a:xfrm>
          <a:custGeom>
            <a:avLst/>
            <a:gdLst>
              <a:gd name="connsiteX0" fmla="*/ 0 w 4041648"/>
              <a:gd name="connsiteY0" fmla="*/ 0 h 2511425"/>
              <a:gd name="connsiteX1" fmla="*/ 4041648 w 4041648"/>
              <a:gd name="connsiteY1" fmla="*/ 0 h 2511425"/>
              <a:gd name="connsiteX2" fmla="*/ 4041648 w 4041648"/>
              <a:gd name="connsiteY2" fmla="*/ 2511425 h 2511425"/>
              <a:gd name="connsiteX3" fmla="*/ 0 w 4041648"/>
              <a:gd name="connsiteY3" fmla="*/ 2511425 h 2511425"/>
              <a:gd name="connsiteX4" fmla="*/ 0 w 4041648"/>
              <a:gd name="connsiteY4" fmla="*/ 0 h 2511425"/>
              <a:gd name="connsiteX0-1" fmla="*/ 0 w 4051173"/>
              <a:gd name="connsiteY0-2" fmla="*/ 0 h 2511425"/>
              <a:gd name="connsiteX1-3" fmla="*/ 4051173 w 4051173"/>
              <a:gd name="connsiteY1-4" fmla="*/ 638175 h 2511425"/>
              <a:gd name="connsiteX2-5" fmla="*/ 4041648 w 4051173"/>
              <a:gd name="connsiteY2-6" fmla="*/ 2511425 h 2511425"/>
              <a:gd name="connsiteX3-7" fmla="*/ 0 w 4051173"/>
              <a:gd name="connsiteY3-8" fmla="*/ 2511425 h 2511425"/>
              <a:gd name="connsiteX4-9" fmla="*/ 0 w 4051173"/>
              <a:gd name="connsiteY4-10" fmla="*/ 0 h 2511425"/>
              <a:gd name="connsiteX0-11" fmla="*/ 0 w 4051173"/>
              <a:gd name="connsiteY0-12" fmla="*/ 0 h 2511425"/>
              <a:gd name="connsiteX1-13" fmla="*/ 4051173 w 4051173"/>
              <a:gd name="connsiteY1-14" fmla="*/ 638175 h 2511425"/>
              <a:gd name="connsiteX2-15" fmla="*/ 4041648 w 4051173"/>
              <a:gd name="connsiteY2-16" fmla="*/ 2511425 h 2511425"/>
              <a:gd name="connsiteX3-17" fmla="*/ 0 w 4051173"/>
              <a:gd name="connsiteY3-18" fmla="*/ 1901825 h 2511425"/>
              <a:gd name="connsiteX4-19" fmla="*/ 0 w 4051173"/>
              <a:gd name="connsiteY4-20" fmla="*/ 0 h 2511425"/>
              <a:gd name="connsiteX0-21" fmla="*/ 0 w 4051173"/>
              <a:gd name="connsiteY0-22" fmla="*/ 13925 h 2525350"/>
              <a:gd name="connsiteX1-23" fmla="*/ 2733675 w 4051173"/>
              <a:gd name="connsiteY1-24" fmla="*/ 34880 h 2525350"/>
              <a:gd name="connsiteX2-25" fmla="*/ 4051173 w 4051173"/>
              <a:gd name="connsiteY2-26" fmla="*/ 652100 h 2525350"/>
              <a:gd name="connsiteX3-27" fmla="*/ 4041648 w 4051173"/>
              <a:gd name="connsiteY3-28" fmla="*/ 2525350 h 2525350"/>
              <a:gd name="connsiteX4-29" fmla="*/ 0 w 4051173"/>
              <a:gd name="connsiteY4-30" fmla="*/ 1915750 h 2525350"/>
              <a:gd name="connsiteX5" fmla="*/ 0 w 4051173"/>
              <a:gd name="connsiteY5" fmla="*/ 13925 h 2525350"/>
              <a:gd name="connsiteX0-31" fmla="*/ 0 w 4051173"/>
              <a:gd name="connsiteY0-32" fmla="*/ 0 h 2511425"/>
              <a:gd name="connsiteX1-33" fmla="*/ 2733675 w 4051173"/>
              <a:gd name="connsiteY1-34" fmla="*/ 20955 h 2511425"/>
              <a:gd name="connsiteX2-35" fmla="*/ 4051173 w 4051173"/>
              <a:gd name="connsiteY2-36" fmla="*/ 638175 h 2511425"/>
              <a:gd name="connsiteX3-37" fmla="*/ 4041648 w 4051173"/>
              <a:gd name="connsiteY3-38" fmla="*/ 2511425 h 2511425"/>
              <a:gd name="connsiteX4-39" fmla="*/ 0 w 4051173"/>
              <a:gd name="connsiteY4-40" fmla="*/ 1901825 h 2511425"/>
              <a:gd name="connsiteX5-41" fmla="*/ 0 w 4051173"/>
              <a:gd name="connsiteY5-42" fmla="*/ 0 h 2511425"/>
              <a:gd name="connsiteX0-43" fmla="*/ 0 w 4051173"/>
              <a:gd name="connsiteY0-44" fmla="*/ 0 h 2511425"/>
              <a:gd name="connsiteX1-45" fmla="*/ 2733675 w 4051173"/>
              <a:gd name="connsiteY1-46" fmla="*/ 20955 h 2511425"/>
              <a:gd name="connsiteX2-47" fmla="*/ 4051173 w 4051173"/>
              <a:gd name="connsiteY2-48" fmla="*/ 638175 h 2511425"/>
              <a:gd name="connsiteX3-49" fmla="*/ 4041648 w 4051173"/>
              <a:gd name="connsiteY3-50" fmla="*/ 2511425 h 2511425"/>
              <a:gd name="connsiteX4-51" fmla="*/ 0 w 4051173"/>
              <a:gd name="connsiteY4-52" fmla="*/ 1901825 h 2511425"/>
              <a:gd name="connsiteX5-53" fmla="*/ 0 w 4051173"/>
              <a:gd name="connsiteY5-54" fmla="*/ 0 h 2511425"/>
              <a:gd name="connsiteX0-55" fmla="*/ 0 w 4051173"/>
              <a:gd name="connsiteY0-56" fmla="*/ 0 h 2511425"/>
              <a:gd name="connsiteX1-57" fmla="*/ 2733675 w 4051173"/>
              <a:gd name="connsiteY1-58" fmla="*/ 20955 h 2511425"/>
              <a:gd name="connsiteX2-59" fmla="*/ 4051173 w 4051173"/>
              <a:gd name="connsiteY2-60" fmla="*/ 638175 h 2511425"/>
              <a:gd name="connsiteX3-61" fmla="*/ 4041648 w 4051173"/>
              <a:gd name="connsiteY3-62" fmla="*/ 2511425 h 2511425"/>
              <a:gd name="connsiteX4-63" fmla="*/ 0 w 4051173"/>
              <a:gd name="connsiteY4-64" fmla="*/ 1901825 h 2511425"/>
              <a:gd name="connsiteX5-65" fmla="*/ 0 w 4051173"/>
              <a:gd name="connsiteY5-66" fmla="*/ 0 h 2511425"/>
              <a:gd name="connsiteX0-67" fmla="*/ 0 w 4051173"/>
              <a:gd name="connsiteY0-68" fmla="*/ 0 h 2511425"/>
              <a:gd name="connsiteX1-69" fmla="*/ 2733675 w 4051173"/>
              <a:gd name="connsiteY1-70" fmla="*/ 20955 h 2511425"/>
              <a:gd name="connsiteX2-71" fmla="*/ 4051173 w 4051173"/>
              <a:gd name="connsiteY2-72" fmla="*/ 638175 h 2511425"/>
              <a:gd name="connsiteX3-73" fmla="*/ 4041648 w 4051173"/>
              <a:gd name="connsiteY3-74" fmla="*/ 2511425 h 2511425"/>
              <a:gd name="connsiteX4-75" fmla="*/ 0 w 4051173"/>
              <a:gd name="connsiteY4-76" fmla="*/ 1901825 h 2511425"/>
              <a:gd name="connsiteX5-77" fmla="*/ 0 w 4051173"/>
              <a:gd name="connsiteY5-78" fmla="*/ 0 h 2511425"/>
              <a:gd name="connsiteX0-79" fmla="*/ 0 w 4051173"/>
              <a:gd name="connsiteY0-80" fmla="*/ 0 h 2511425"/>
              <a:gd name="connsiteX1-81" fmla="*/ 2733675 w 4051173"/>
              <a:gd name="connsiteY1-82" fmla="*/ 20955 h 2511425"/>
              <a:gd name="connsiteX2-83" fmla="*/ 4051173 w 4051173"/>
              <a:gd name="connsiteY2-84" fmla="*/ 638175 h 2511425"/>
              <a:gd name="connsiteX3-85" fmla="*/ 4041648 w 4051173"/>
              <a:gd name="connsiteY3-86" fmla="*/ 2511425 h 2511425"/>
              <a:gd name="connsiteX4-87" fmla="*/ 0 w 4051173"/>
              <a:gd name="connsiteY4-88" fmla="*/ 1901825 h 2511425"/>
              <a:gd name="connsiteX5-89" fmla="*/ 0 w 4051173"/>
              <a:gd name="connsiteY5-90" fmla="*/ 0 h 2511425"/>
              <a:gd name="connsiteX0-91" fmla="*/ 0 w 4051173"/>
              <a:gd name="connsiteY0-92" fmla="*/ 0 h 2511425"/>
              <a:gd name="connsiteX1-93" fmla="*/ 2733675 w 4051173"/>
              <a:gd name="connsiteY1-94" fmla="*/ 20955 h 2511425"/>
              <a:gd name="connsiteX2-95" fmla="*/ 4051173 w 4051173"/>
              <a:gd name="connsiteY2-96" fmla="*/ 638175 h 2511425"/>
              <a:gd name="connsiteX3-97" fmla="*/ 4041648 w 4051173"/>
              <a:gd name="connsiteY3-98" fmla="*/ 2511425 h 2511425"/>
              <a:gd name="connsiteX4-99" fmla="*/ 0 w 4051173"/>
              <a:gd name="connsiteY4-100" fmla="*/ 1901825 h 2511425"/>
              <a:gd name="connsiteX5-101" fmla="*/ 0 w 4051173"/>
              <a:gd name="connsiteY5-102" fmla="*/ 0 h 2511425"/>
              <a:gd name="connsiteX0-103" fmla="*/ 0 w 4051173"/>
              <a:gd name="connsiteY0-104" fmla="*/ 0 h 2511425"/>
              <a:gd name="connsiteX1-105" fmla="*/ 2733675 w 4051173"/>
              <a:gd name="connsiteY1-106" fmla="*/ 20955 h 2511425"/>
              <a:gd name="connsiteX2-107" fmla="*/ 4051173 w 4051173"/>
              <a:gd name="connsiteY2-108" fmla="*/ 638175 h 2511425"/>
              <a:gd name="connsiteX3-109" fmla="*/ 4041648 w 4051173"/>
              <a:gd name="connsiteY3-110" fmla="*/ 2511425 h 2511425"/>
              <a:gd name="connsiteX4-111" fmla="*/ 0 w 4051173"/>
              <a:gd name="connsiteY4-112" fmla="*/ 1901825 h 2511425"/>
              <a:gd name="connsiteX5-113" fmla="*/ 0 w 4051173"/>
              <a:gd name="connsiteY5-114" fmla="*/ 0 h 2511425"/>
              <a:gd name="connsiteX0-115" fmla="*/ 0 w 4051173"/>
              <a:gd name="connsiteY0-116" fmla="*/ 0 h 2511425"/>
              <a:gd name="connsiteX1-117" fmla="*/ 2733675 w 4051173"/>
              <a:gd name="connsiteY1-118" fmla="*/ 11430 h 2511425"/>
              <a:gd name="connsiteX2-119" fmla="*/ 4051173 w 4051173"/>
              <a:gd name="connsiteY2-120" fmla="*/ 638175 h 2511425"/>
              <a:gd name="connsiteX3-121" fmla="*/ 4041648 w 4051173"/>
              <a:gd name="connsiteY3-122" fmla="*/ 2511425 h 2511425"/>
              <a:gd name="connsiteX4-123" fmla="*/ 0 w 4051173"/>
              <a:gd name="connsiteY4-124" fmla="*/ 1901825 h 2511425"/>
              <a:gd name="connsiteX5-125" fmla="*/ 0 w 4051173"/>
              <a:gd name="connsiteY5-126" fmla="*/ 0 h 2511425"/>
              <a:gd name="connsiteX0-127" fmla="*/ 0 w 4051173"/>
              <a:gd name="connsiteY0-128" fmla="*/ 0 h 2511425"/>
              <a:gd name="connsiteX1-129" fmla="*/ 2733675 w 4051173"/>
              <a:gd name="connsiteY1-130" fmla="*/ 11430 h 2511425"/>
              <a:gd name="connsiteX2-131" fmla="*/ 4051173 w 4051173"/>
              <a:gd name="connsiteY2-132" fmla="*/ 609600 h 2511425"/>
              <a:gd name="connsiteX3-133" fmla="*/ 4041648 w 4051173"/>
              <a:gd name="connsiteY3-134" fmla="*/ 2511425 h 2511425"/>
              <a:gd name="connsiteX4-135" fmla="*/ 0 w 4051173"/>
              <a:gd name="connsiteY4-136" fmla="*/ 1901825 h 2511425"/>
              <a:gd name="connsiteX5-137" fmla="*/ 0 w 4051173"/>
              <a:gd name="connsiteY5-138" fmla="*/ 0 h 2511425"/>
              <a:gd name="connsiteX0-139" fmla="*/ 0 w 4051173"/>
              <a:gd name="connsiteY0-140" fmla="*/ 0 h 2511425"/>
              <a:gd name="connsiteX1-141" fmla="*/ 1749425 w 4051173"/>
              <a:gd name="connsiteY1-142" fmla="*/ 11430 h 2511425"/>
              <a:gd name="connsiteX2-143" fmla="*/ 4051173 w 4051173"/>
              <a:gd name="connsiteY2-144" fmla="*/ 609600 h 2511425"/>
              <a:gd name="connsiteX3-145" fmla="*/ 4041648 w 4051173"/>
              <a:gd name="connsiteY3-146" fmla="*/ 2511425 h 2511425"/>
              <a:gd name="connsiteX4-147" fmla="*/ 0 w 4051173"/>
              <a:gd name="connsiteY4-148" fmla="*/ 1901825 h 2511425"/>
              <a:gd name="connsiteX5-149" fmla="*/ 0 w 4051173"/>
              <a:gd name="connsiteY5-150" fmla="*/ 0 h 2511425"/>
              <a:gd name="connsiteX0-151" fmla="*/ 0 w 4051173"/>
              <a:gd name="connsiteY0-152" fmla="*/ 0 h 2511425"/>
              <a:gd name="connsiteX1-153" fmla="*/ 1711325 w 4051173"/>
              <a:gd name="connsiteY1-154" fmla="*/ 5080 h 2511425"/>
              <a:gd name="connsiteX2-155" fmla="*/ 4051173 w 4051173"/>
              <a:gd name="connsiteY2-156" fmla="*/ 609600 h 2511425"/>
              <a:gd name="connsiteX3-157" fmla="*/ 4041648 w 4051173"/>
              <a:gd name="connsiteY3-158" fmla="*/ 2511425 h 2511425"/>
              <a:gd name="connsiteX4-159" fmla="*/ 0 w 4051173"/>
              <a:gd name="connsiteY4-160" fmla="*/ 1901825 h 2511425"/>
              <a:gd name="connsiteX5-161" fmla="*/ 0 w 4051173"/>
              <a:gd name="connsiteY5-162" fmla="*/ 0 h 2511425"/>
              <a:gd name="connsiteX0-163" fmla="*/ 0 w 4044823"/>
              <a:gd name="connsiteY0-164" fmla="*/ 0 h 2511425"/>
              <a:gd name="connsiteX1-165" fmla="*/ 1711325 w 4044823"/>
              <a:gd name="connsiteY1-166" fmla="*/ 5080 h 2511425"/>
              <a:gd name="connsiteX2-167" fmla="*/ 4044823 w 4044823"/>
              <a:gd name="connsiteY2-168" fmla="*/ 450850 h 2511425"/>
              <a:gd name="connsiteX3-169" fmla="*/ 4041648 w 4044823"/>
              <a:gd name="connsiteY3-170" fmla="*/ 2511425 h 2511425"/>
              <a:gd name="connsiteX4-171" fmla="*/ 0 w 4044823"/>
              <a:gd name="connsiteY4-172" fmla="*/ 1901825 h 2511425"/>
              <a:gd name="connsiteX5-173" fmla="*/ 0 w 4044823"/>
              <a:gd name="connsiteY5-174" fmla="*/ 0 h 2511425"/>
              <a:gd name="connsiteX0-175" fmla="*/ 0 w 4044823"/>
              <a:gd name="connsiteY0-176" fmla="*/ 0 h 2511425"/>
              <a:gd name="connsiteX1-177" fmla="*/ 1768475 w 4044823"/>
              <a:gd name="connsiteY1-178" fmla="*/ 5080 h 2511425"/>
              <a:gd name="connsiteX2-179" fmla="*/ 4044823 w 4044823"/>
              <a:gd name="connsiteY2-180" fmla="*/ 450850 h 2511425"/>
              <a:gd name="connsiteX3-181" fmla="*/ 4041648 w 4044823"/>
              <a:gd name="connsiteY3-182" fmla="*/ 2511425 h 2511425"/>
              <a:gd name="connsiteX4-183" fmla="*/ 0 w 4044823"/>
              <a:gd name="connsiteY4-184" fmla="*/ 1901825 h 2511425"/>
              <a:gd name="connsiteX5-185" fmla="*/ 0 w 4044823"/>
              <a:gd name="connsiteY5-186" fmla="*/ 0 h 2511425"/>
              <a:gd name="connsiteX0-187" fmla="*/ 0 w 4044823"/>
              <a:gd name="connsiteY0-188" fmla="*/ 0 h 2511425"/>
              <a:gd name="connsiteX1-189" fmla="*/ 1768475 w 4044823"/>
              <a:gd name="connsiteY1-190" fmla="*/ 5080 h 2511425"/>
              <a:gd name="connsiteX2-191" fmla="*/ 4044823 w 4044823"/>
              <a:gd name="connsiteY2-192" fmla="*/ 450850 h 2511425"/>
              <a:gd name="connsiteX3-193" fmla="*/ 4041648 w 4044823"/>
              <a:gd name="connsiteY3-194" fmla="*/ 2511425 h 2511425"/>
              <a:gd name="connsiteX4-195" fmla="*/ 0 w 4044823"/>
              <a:gd name="connsiteY4-196" fmla="*/ 1984375 h 2511425"/>
              <a:gd name="connsiteX5-197" fmla="*/ 0 w 4044823"/>
              <a:gd name="connsiteY5-198" fmla="*/ 0 h 2511425"/>
              <a:gd name="connsiteX0-199" fmla="*/ 0 w 4044823"/>
              <a:gd name="connsiteY0-200" fmla="*/ 0 h 2511425"/>
              <a:gd name="connsiteX1-201" fmla="*/ 1768475 w 4044823"/>
              <a:gd name="connsiteY1-202" fmla="*/ 5080 h 2511425"/>
              <a:gd name="connsiteX2-203" fmla="*/ 4044823 w 4044823"/>
              <a:gd name="connsiteY2-204" fmla="*/ 450850 h 2511425"/>
              <a:gd name="connsiteX3-205" fmla="*/ 4041648 w 4044823"/>
              <a:gd name="connsiteY3-206" fmla="*/ 2511425 h 2511425"/>
              <a:gd name="connsiteX4-207" fmla="*/ 0 w 4044823"/>
              <a:gd name="connsiteY4-208" fmla="*/ 1971675 h 2511425"/>
              <a:gd name="connsiteX5-209" fmla="*/ 0 w 4044823"/>
              <a:gd name="connsiteY5-210" fmla="*/ 0 h 2511425"/>
              <a:gd name="connsiteX0-211" fmla="*/ 0 w 4044823"/>
              <a:gd name="connsiteY0-212" fmla="*/ 0 h 2511425"/>
              <a:gd name="connsiteX1-213" fmla="*/ 1768475 w 4044823"/>
              <a:gd name="connsiteY1-214" fmla="*/ 5080 h 2511425"/>
              <a:gd name="connsiteX2-215" fmla="*/ 4044823 w 4044823"/>
              <a:gd name="connsiteY2-216" fmla="*/ 450850 h 2511425"/>
              <a:gd name="connsiteX3-217" fmla="*/ 4041648 w 4044823"/>
              <a:gd name="connsiteY3-218" fmla="*/ 2511425 h 2511425"/>
              <a:gd name="connsiteX4-219" fmla="*/ 3886200 w 4044823"/>
              <a:gd name="connsiteY4-220" fmla="*/ 2506980 h 2511425"/>
              <a:gd name="connsiteX5-221" fmla="*/ 0 w 4044823"/>
              <a:gd name="connsiteY5-222" fmla="*/ 1971675 h 2511425"/>
              <a:gd name="connsiteX6" fmla="*/ 0 w 4044823"/>
              <a:gd name="connsiteY6" fmla="*/ 0 h 2511425"/>
              <a:gd name="connsiteX0-223" fmla="*/ 0 w 4044823"/>
              <a:gd name="connsiteY0-224" fmla="*/ 0 h 2511425"/>
              <a:gd name="connsiteX1-225" fmla="*/ 1768475 w 4044823"/>
              <a:gd name="connsiteY1-226" fmla="*/ 5080 h 2511425"/>
              <a:gd name="connsiteX2-227" fmla="*/ 4044823 w 4044823"/>
              <a:gd name="connsiteY2-228" fmla="*/ 450850 h 2511425"/>
              <a:gd name="connsiteX3-229" fmla="*/ 4041648 w 4044823"/>
              <a:gd name="connsiteY3-230" fmla="*/ 2511425 h 2511425"/>
              <a:gd name="connsiteX4-231" fmla="*/ 3886200 w 4044823"/>
              <a:gd name="connsiteY4-232" fmla="*/ 2506980 h 2511425"/>
              <a:gd name="connsiteX5-233" fmla="*/ 12700 w 4044823"/>
              <a:gd name="connsiteY5-234" fmla="*/ 2092325 h 2511425"/>
              <a:gd name="connsiteX6-235" fmla="*/ 0 w 4044823"/>
              <a:gd name="connsiteY6-236" fmla="*/ 0 h 2511425"/>
              <a:gd name="connsiteX0-237" fmla="*/ 0 w 4044823"/>
              <a:gd name="connsiteY0-238" fmla="*/ 0 h 2511425"/>
              <a:gd name="connsiteX1-239" fmla="*/ 1768475 w 4044823"/>
              <a:gd name="connsiteY1-240" fmla="*/ 5080 h 2511425"/>
              <a:gd name="connsiteX2-241" fmla="*/ 4044823 w 4044823"/>
              <a:gd name="connsiteY2-242" fmla="*/ 450850 h 2511425"/>
              <a:gd name="connsiteX3-243" fmla="*/ 4041648 w 4044823"/>
              <a:gd name="connsiteY3-244" fmla="*/ 2511425 h 2511425"/>
              <a:gd name="connsiteX4-245" fmla="*/ 3886200 w 4044823"/>
              <a:gd name="connsiteY4-246" fmla="*/ 2506980 h 2511425"/>
              <a:gd name="connsiteX5-247" fmla="*/ 6350 w 4044823"/>
              <a:gd name="connsiteY5-248" fmla="*/ 2079625 h 2511425"/>
              <a:gd name="connsiteX6-249" fmla="*/ 0 w 4044823"/>
              <a:gd name="connsiteY6-250" fmla="*/ 0 h 2511425"/>
              <a:gd name="connsiteX0-251" fmla="*/ 0 w 4044823"/>
              <a:gd name="connsiteY0-252" fmla="*/ 0 h 2511425"/>
              <a:gd name="connsiteX1-253" fmla="*/ 1768475 w 4044823"/>
              <a:gd name="connsiteY1-254" fmla="*/ 5080 h 2511425"/>
              <a:gd name="connsiteX2-255" fmla="*/ 4044823 w 4044823"/>
              <a:gd name="connsiteY2-256" fmla="*/ 450850 h 2511425"/>
              <a:gd name="connsiteX3-257" fmla="*/ 4041648 w 4044823"/>
              <a:gd name="connsiteY3-258" fmla="*/ 2511425 h 2511425"/>
              <a:gd name="connsiteX4-259" fmla="*/ 3886200 w 4044823"/>
              <a:gd name="connsiteY4-260" fmla="*/ 2506980 h 2511425"/>
              <a:gd name="connsiteX5-261" fmla="*/ 6350 w 4044823"/>
              <a:gd name="connsiteY5-262" fmla="*/ 2073275 h 2511425"/>
              <a:gd name="connsiteX6-263" fmla="*/ 0 w 4044823"/>
              <a:gd name="connsiteY6-264" fmla="*/ 0 h 2511425"/>
              <a:gd name="connsiteX0-265" fmla="*/ 0 w 4044823"/>
              <a:gd name="connsiteY0-266" fmla="*/ 0 h 2511425"/>
              <a:gd name="connsiteX1-267" fmla="*/ 1768475 w 4044823"/>
              <a:gd name="connsiteY1-268" fmla="*/ 5080 h 2511425"/>
              <a:gd name="connsiteX2-269" fmla="*/ 4044823 w 4044823"/>
              <a:gd name="connsiteY2-270" fmla="*/ 450850 h 2511425"/>
              <a:gd name="connsiteX3-271" fmla="*/ 4041648 w 4044823"/>
              <a:gd name="connsiteY3-272" fmla="*/ 2511425 h 2511425"/>
              <a:gd name="connsiteX4-273" fmla="*/ 3886200 w 4044823"/>
              <a:gd name="connsiteY4-274" fmla="*/ 2506980 h 2511425"/>
              <a:gd name="connsiteX5-275" fmla="*/ 6350 w 4044823"/>
              <a:gd name="connsiteY5-276" fmla="*/ 2085975 h 2511425"/>
              <a:gd name="connsiteX6-277" fmla="*/ 0 w 4044823"/>
              <a:gd name="connsiteY6-278" fmla="*/ 0 h 2511425"/>
              <a:gd name="connsiteX0-279" fmla="*/ 0 w 4044823"/>
              <a:gd name="connsiteY0-280" fmla="*/ 0 h 2511425"/>
              <a:gd name="connsiteX1-281" fmla="*/ 1768475 w 4044823"/>
              <a:gd name="connsiteY1-282" fmla="*/ 5080 h 2511425"/>
              <a:gd name="connsiteX2-283" fmla="*/ 4044823 w 4044823"/>
              <a:gd name="connsiteY2-284" fmla="*/ 450850 h 2511425"/>
              <a:gd name="connsiteX3-285" fmla="*/ 4041648 w 4044823"/>
              <a:gd name="connsiteY3-286" fmla="*/ 2511425 h 2511425"/>
              <a:gd name="connsiteX4-287" fmla="*/ 3816350 w 4044823"/>
              <a:gd name="connsiteY4-288" fmla="*/ 2506980 h 2511425"/>
              <a:gd name="connsiteX5-289" fmla="*/ 6350 w 4044823"/>
              <a:gd name="connsiteY5-290" fmla="*/ 2085975 h 2511425"/>
              <a:gd name="connsiteX6-291" fmla="*/ 0 w 4044823"/>
              <a:gd name="connsiteY6-292" fmla="*/ 0 h 2511425"/>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41" y="connsiteY5-42"/>
              </a:cxn>
              <a:cxn ang="0">
                <a:pos x="connsiteX6-235" y="connsiteY6-236"/>
              </a:cxn>
            </a:cxnLst>
            <a:rect l="l" t="t" r="r" b="b"/>
            <a:pathLst>
              <a:path w="4044823" h="2511425">
                <a:moveTo>
                  <a:pt x="0" y="0"/>
                </a:moveTo>
                <a:lnTo>
                  <a:pt x="1768475" y="5080"/>
                </a:lnTo>
                <a:lnTo>
                  <a:pt x="4044823" y="450850"/>
                </a:lnTo>
                <a:cubicBezTo>
                  <a:pt x="4043765" y="1137708"/>
                  <a:pt x="4042706" y="1824567"/>
                  <a:pt x="4041648" y="2511425"/>
                </a:cubicBezTo>
                <a:cubicBezTo>
                  <a:pt x="3981365" y="2503593"/>
                  <a:pt x="3876633" y="2514812"/>
                  <a:pt x="3816350" y="2506980"/>
                </a:cubicBezTo>
                <a:lnTo>
                  <a:pt x="6350" y="2085975"/>
                </a:lnTo>
                <a:cubicBezTo>
                  <a:pt x="2117" y="1388533"/>
                  <a:pt x="4233" y="697442"/>
                  <a:pt x="0" y="0"/>
                </a:cubicBezTo>
                <a:close/>
              </a:path>
            </a:pathLst>
          </a:custGeom>
          <a:solidFill>
            <a:srgbClr val="FFB9B9"/>
          </a:solidFill>
        </p:spPr>
        <p:txBody>
          <a:bodyPr anchor="t"/>
          <a:lstStyle>
            <a:lvl1pPr marL="177800" indent="-177800" algn="l">
              <a:defRPr sz="1200"/>
            </a:lvl1pPr>
          </a:lstStyle>
          <a:p>
            <a:endParaRPr lang="en-US" dirty="0"/>
          </a:p>
        </p:txBody>
      </p:sp>
      <p:sp>
        <p:nvSpPr>
          <p:cNvPr id="30" name="Right Triangle 29"/>
          <p:cNvSpPr/>
          <p:nvPr userDrawn="1"/>
        </p:nvSpPr>
        <p:spPr>
          <a:xfrm rot="10800000">
            <a:off x="2522299" y="660400"/>
            <a:ext cx="2139950" cy="414528"/>
          </a:xfrm>
          <a:custGeom>
            <a:avLst/>
            <a:gdLst>
              <a:gd name="connsiteX0" fmla="*/ 0 w 1371600"/>
              <a:gd name="connsiteY0" fmla="*/ 605028 h 605028"/>
              <a:gd name="connsiteX1" fmla="*/ 0 w 1371600"/>
              <a:gd name="connsiteY1" fmla="*/ 0 h 605028"/>
              <a:gd name="connsiteX2" fmla="*/ 1371600 w 1371600"/>
              <a:gd name="connsiteY2" fmla="*/ 605028 h 605028"/>
              <a:gd name="connsiteX3" fmla="*/ 0 w 1371600"/>
              <a:gd name="connsiteY3" fmla="*/ 605028 h 605028"/>
              <a:gd name="connsiteX0-1" fmla="*/ 0 w 2247900"/>
              <a:gd name="connsiteY0-2" fmla="*/ 605028 h 605028"/>
              <a:gd name="connsiteX1-3" fmla="*/ 0 w 2247900"/>
              <a:gd name="connsiteY1-4" fmla="*/ 0 h 605028"/>
              <a:gd name="connsiteX2-5" fmla="*/ 2247900 w 2247900"/>
              <a:gd name="connsiteY2-6" fmla="*/ 605028 h 605028"/>
              <a:gd name="connsiteX3-7" fmla="*/ 0 w 2247900"/>
              <a:gd name="connsiteY3-8" fmla="*/ 605028 h 605028"/>
              <a:gd name="connsiteX0-9" fmla="*/ 6350 w 2254250"/>
              <a:gd name="connsiteY0-10" fmla="*/ 408178 h 408178"/>
              <a:gd name="connsiteX1-11" fmla="*/ 0 w 2254250"/>
              <a:gd name="connsiteY1-12" fmla="*/ 0 h 408178"/>
              <a:gd name="connsiteX2-13" fmla="*/ 2254250 w 2254250"/>
              <a:gd name="connsiteY2-14" fmla="*/ 408178 h 408178"/>
              <a:gd name="connsiteX3-15" fmla="*/ 6350 w 2254250"/>
              <a:gd name="connsiteY3-16" fmla="*/ 408178 h 408178"/>
              <a:gd name="connsiteX0-17" fmla="*/ 6350 w 2254250"/>
              <a:gd name="connsiteY0-18" fmla="*/ 408178 h 414528"/>
              <a:gd name="connsiteX1-19" fmla="*/ 0 w 2254250"/>
              <a:gd name="connsiteY1-20" fmla="*/ 0 h 414528"/>
              <a:gd name="connsiteX2-21" fmla="*/ 2254250 w 2254250"/>
              <a:gd name="connsiteY2-22" fmla="*/ 414528 h 414528"/>
              <a:gd name="connsiteX3-23" fmla="*/ 6350 w 2254250"/>
              <a:gd name="connsiteY3-24" fmla="*/ 408178 h 414528"/>
              <a:gd name="connsiteX0-25" fmla="*/ 6350 w 2184400"/>
              <a:gd name="connsiteY0-26" fmla="*/ 408178 h 414528"/>
              <a:gd name="connsiteX1-27" fmla="*/ 0 w 2184400"/>
              <a:gd name="connsiteY1-28" fmla="*/ 0 h 414528"/>
              <a:gd name="connsiteX2-29" fmla="*/ 2184400 w 2184400"/>
              <a:gd name="connsiteY2-30" fmla="*/ 414528 h 414528"/>
              <a:gd name="connsiteX3-31" fmla="*/ 6350 w 2184400"/>
              <a:gd name="connsiteY3-32" fmla="*/ 408178 h 414528"/>
              <a:gd name="connsiteX0-33" fmla="*/ 6350 w 2159000"/>
              <a:gd name="connsiteY0-34" fmla="*/ 408178 h 420878"/>
              <a:gd name="connsiteX1-35" fmla="*/ 0 w 2159000"/>
              <a:gd name="connsiteY1-36" fmla="*/ 0 h 420878"/>
              <a:gd name="connsiteX2-37" fmla="*/ 2159000 w 2159000"/>
              <a:gd name="connsiteY2-38" fmla="*/ 420878 h 420878"/>
              <a:gd name="connsiteX3-39" fmla="*/ 6350 w 2159000"/>
              <a:gd name="connsiteY3-40" fmla="*/ 408178 h 420878"/>
              <a:gd name="connsiteX0-41" fmla="*/ 6350 w 2171700"/>
              <a:gd name="connsiteY0-42" fmla="*/ 408178 h 414528"/>
              <a:gd name="connsiteX1-43" fmla="*/ 0 w 2171700"/>
              <a:gd name="connsiteY1-44" fmla="*/ 0 h 414528"/>
              <a:gd name="connsiteX2-45" fmla="*/ 2171700 w 2171700"/>
              <a:gd name="connsiteY2-46" fmla="*/ 414528 h 414528"/>
              <a:gd name="connsiteX3-47" fmla="*/ 6350 w 2171700"/>
              <a:gd name="connsiteY3-48" fmla="*/ 408178 h 414528"/>
              <a:gd name="connsiteX0-49" fmla="*/ 6350 w 2139950"/>
              <a:gd name="connsiteY0-50" fmla="*/ 408178 h 414528"/>
              <a:gd name="connsiteX1-51" fmla="*/ 0 w 2139950"/>
              <a:gd name="connsiteY1-52" fmla="*/ 0 h 414528"/>
              <a:gd name="connsiteX2-53" fmla="*/ 2139950 w 2139950"/>
              <a:gd name="connsiteY2-54" fmla="*/ 414528 h 414528"/>
              <a:gd name="connsiteX3-55" fmla="*/ 6350 w 2139950"/>
              <a:gd name="connsiteY3-56" fmla="*/ 408178 h 414528"/>
            </a:gdLst>
            <a:ahLst/>
            <a:cxnLst>
              <a:cxn ang="0">
                <a:pos x="connsiteX0-1" y="connsiteY0-2"/>
              </a:cxn>
              <a:cxn ang="0">
                <a:pos x="connsiteX1-3" y="connsiteY1-4"/>
              </a:cxn>
              <a:cxn ang="0">
                <a:pos x="connsiteX2-5" y="connsiteY2-6"/>
              </a:cxn>
              <a:cxn ang="0">
                <a:pos x="connsiteX3-7" y="connsiteY3-8"/>
              </a:cxn>
            </a:cxnLst>
            <a:rect l="l" t="t" r="r" b="b"/>
            <a:pathLst>
              <a:path w="2139950" h="414528">
                <a:moveTo>
                  <a:pt x="6350" y="408178"/>
                </a:moveTo>
                <a:cubicBezTo>
                  <a:pt x="4233" y="272119"/>
                  <a:pt x="2117" y="136059"/>
                  <a:pt x="0" y="0"/>
                </a:cubicBezTo>
                <a:lnTo>
                  <a:pt x="2139950" y="414528"/>
                </a:lnTo>
                <a:lnTo>
                  <a:pt x="6350" y="408178"/>
                </a:lnTo>
                <a:close/>
              </a:path>
            </a:pathLst>
          </a:custGeom>
          <a:solidFill>
            <a:srgbClr val="EB2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Isosceles Triangle 1"/>
          <p:cNvSpPr/>
          <p:nvPr userDrawn="1"/>
        </p:nvSpPr>
        <p:spPr>
          <a:xfrm>
            <a:off x="610786" y="2776728"/>
            <a:ext cx="3749040" cy="400050"/>
          </a:xfrm>
          <a:custGeom>
            <a:avLst/>
            <a:gdLst>
              <a:gd name="connsiteX0" fmla="*/ 0 w 1444752"/>
              <a:gd name="connsiteY0" fmla="*/ 1143000 h 1143000"/>
              <a:gd name="connsiteX1" fmla="*/ 722376 w 1444752"/>
              <a:gd name="connsiteY1" fmla="*/ 0 h 1143000"/>
              <a:gd name="connsiteX2" fmla="*/ 1444752 w 1444752"/>
              <a:gd name="connsiteY2" fmla="*/ 1143000 h 1143000"/>
              <a:gd name="connsiteX3" fmla="*/ 0 w 1444752"/>
              <a:gd name="connsiteY3" fmla="*/ 1143000 h 1143000"/>
              <a:gd name="connsiteX0-1" fmla="*/ 1524 w 1446276"/>
              <a:gd name="connsiteY0-2" fmla="*/ 1149350 h 1149350"/>
              <a:gd name="connsiteX1-3" fmla="*/ 0 w 1446276"/>
              <a:gd name="connsiteY1-4" fmla="*/ 0 h 1149350"/>
              <a:gd name="connsiteX2-5" fmla="*/ 1446276 w 1446276"/>
              <a:gd name="connsiteY2-6" fmla="*/ 1149350 h 1149350"/>
              <a:gd name="connsiteX3-7" fmla="*/ 1524 w 1446276"/>
              <a:gd name="connsiteY3-8" fmla="*/ 1149350 h 1149350"/>
              <a:gd name="connsiteX0-9" fmla="*/ 1524 w 3827526"/>
              <a:gd name="connsiteY0-10" fmla="*/ 1149350 h 1149350"/>
              <a:gd name="connsiteX1-11" fmla="*/ 0 w 3827526"/>
              <a:gd name="connsiteY1-12" fmla="*/ 0 h 1149350"/>
              <a:gd name="connsiteX2-13" fmla="*/ 3827526 w 3827526"/>
              <a:gd name="connsiteY2-14" fmla="*/ 1149350 h 1149350"/>
              <a:gd name="connsiteX3-15" fmla="*/ 1524 w 3827526"/>
              <a:gd name="connsiteY3-16" fmla="*/ 1149350 h 1149350"/>
              <a:gd name="connsiteX0-17" fmla="*/ 0 w 3826002"/>
              <a:gd name="connsiteY0-18" fmla="*/ 520700 h 520700"/>
              <a:gd name="connsiteX1-19" fmla="*/ 11176 w 3826002"/>
              <a:gd name="connsiteY1-20" fmla="*/ 0 h 520700"/>
              <a:gd name="connsiteX2-21" fmla="*/ 3826002 w 3826002"/>
              <a:gd name="connsiteY2-22" fmla="*/ 520700 h 520700"/>
              <a:gd name="connsiteX3-23" fmla="*/ 0 w 3826002"/>
              <a:gd name="connsiteY3-24" fmla="*/ 520700 h 520700"/>
              <a:gd name="connsiteX0-25" fmla="*/ 0 w 3826002"/>
              <a:gd name="connsiteY0-26" fmla="*/ 501650 h 501650"/>
              <a:gd name="connsiteX1-27" fmla="*/ 11176 w 3826002"/>
              <a:gd name="connsiteY1-28" fmla="*/ 0 h 501650"/>
              <a:gd name="connsiteX2-29" fmla="*/ 3826002 w 3826002"/>
              <a:gd name="connsiteY2-30" fmla="*/ 501650 h 501650"/>
              <a:gd name="connsiteX3-31" fmla="*/ 0 w 3826002"/>
              <a:gd name="connsiteY3-32" fmla="*/ 501650 h 501650"/>
              <a:gd name="connsiteX0-33" fmla="*/ 1524 w 3827526"/>
              <a:gd name="connsiteY0-34" fmla="*/ 508000 h 508000"/>
              <a:gd name="connsiteX1-35" fmla="*/ 0 w 3827526"/>
              <a:gd name="connsiteY1-36" fmla="*/ 0 h 508000"/>
              <a:gd name="connsiteX2-37" fmla="*/ 3827526 w 3827526"/>
              <a:gd name="connsiteY2-38" fmla="*/ 508000 h 508000"/>
              <a:gd name="connsiteX3-39" fmla="*/ 1524 w 3827526"/>
              <a:gd name="connsiteY3-40" fmla="*/ 508000 h 508000"/>
              <a:gd name="connsiteX0-41" fmla="*/ 1524 w 3700526"/>
              <a:gd name="connsiteY0-42" fmla="*/ 508000 h 508000"/>
              <a:gd name="connsiteX1-43" fmla="*/ 0 w 3700526"/>
              <a:gd name="connsiteY1-44" fmla="*/ 0 h 508000"/>
              <a:gd name="connsiteX2-45" fmla="*/ 3700526 w 3700526"/>
              <a:gd name="connsiteY2-46" fmla="*/ 508000 h 508000"/>
              <a:gd name="connsiteX3-47" fmla="*/ 1524 w 3700526"/>
              <a:gd name="connsiteY3-48" fmla="*/ 508000 h 508000"/>
              <a:gd name="connsiteX0-49" fmla="*/ 1524 w 3732276"/>
              <a:gd name="connsiteY0-50" fmla="*/ 508000 h 508000"/>
              <a:gd name="connsiteX1-51" fmla="*/ 0 w 3732276"/>
              <a:gd name="connsiteY1-52" fmla="*/ 0 h 508000"/>
              <a:gd name="connsiteX2-53" fmla="*/ 3732276 w 3732276"/>
              <a:gd name="connsiteY2-54" fmla="*/ 508000 h 508000"/>
              <a:gd name="connsiteX3-55" fmla="*/ 1524 w 3732276"/>
              <a:gd name="connsiteY3-56" fmla="*/ 508000 h 508000"/>
              <a:gd name="connsiteX0-57" fmla="*/ 0 w 3730752"/>
              <a:gd name="connsiteY0-58" fmla="*/ 400050 h 400050"/>
              <a:gd name="connsiteX1-59" fmla="*/ 4826 w 3730752"/>
              <a:gd name="connsiteY1-60" fmla="*/ 0 h 400050"/>
              <a:gd name="connsiteX2-61" fmla="*/ 3730752 w 3730752"/>
              <a:gd name="connsiteY2-62" fmla="*/ 400050 h 400050"/>
              <a:gd name="connsiteX3-63" fmla="*/ 0 w 3730752"/>
              <a:gd name="connsiteY3-64" fmla="*/ 400050 h 400050"/>
              <a:gd name="connsiteX0-65" fmla="*/ 0 w 3654552"/>
              <a:gd name="connsiteY0-66" fmla="*/ 400050 h 406400"/>
              <a:gd name="connsiteX1-67" fmla="*/ 4826 w 3654552"/>
              <a:gd name="connsiteY1-68" fmla="*/ 0 h 406400"/>
              <a:gd name="connsiteX2-69" fmla="*/ 3654552 w 3654552"/>
              <a:gd name="connsiteY2-70" fmla="*/ 406400 h 406400"/>
              <a:gd name="connsiteX3-71" fmla="*/ 0 w 3654552"/>
              <a:gd name="connsiteY3-72" fmla="*/ 400050 h 406400"/>
              <a:gd name="connsiteX0-73" fmla="*/ 0 w 3654552"/>
              <a:gd name="connsiteY0-74" fmla="*/ 393700 h 400050"/>
              <a:gd name="connsiteX1-75" fmla="*/ 4826 w 3654552"/>
              <a:gd name="connsiteY1-76" fmla="*/ 0 h 400050"/>
              <a:gd name="connsiteX2-77" fmla="*/ 3654552 w 3654552"/>
              <a:gd name="connsiteY2-78" fmla="*/ 400050 h 400050"/>
              <a:gd name="connsiteX3-79" fmla="*/ 0 w 3654552"/>
              <a:gd name="connsiteY3-80" fmla="*/ 393700 h 400050"/>
              <a:gd name="connsiteX0-81" fmla="*/ 1862 w 3656414"/>
              <a:gd name="connsiteY0-82" fmla="*/ 393700 h 400050"/>
              <a:gd name="connsiteX1-83" fmla="*/ 338 w 3656414"/>
              <a:gd name="connsiteY1-84" fmla="*/ 0 h 400050"/>
              <a:gd name="connsiteX2-85" fmla="*/ 3656414 w 3656414"/>
              <a:gd name="connsiteY2-86" fmla="*/ 400050 h 400050"/>
              <a:gd name="connsiteX3-87" fmla="*/ 1862 w 3656414"/>
              <a:gd name="connsiteY3-88" fmla="*/ 393700 h 400050"/>
            </a:gdLst>
            <a:ahLst/>
            <a:cxnLst>
              <a:cxn ang="0">
                <a:pos x="connsiteX0-1" y="connsiteY0-2"/>
              </a:cxn>
              <a:cxn ang="0">
                <a:pos x="connsiteX1-3" y="connsiteY1-4"/>
              </a:cxn>
              <a:cxn ang="0">
                <a:pos x="connsiteX2-5" y="connsiteY2-6"/>
              </a:cxn>
              <a:cxn ang="0">
                <a:pos x="connsiteX3-7" y="connsiteY3-8"/>
              </a:cxn>
            </a:cxnLst>
            <a:rect l="l" t="t" r="r" b="b"/>
            <a:pathLst>
              <a:path w="3656414" h="400050">
                <a:moveTo>
                  <a:pt x="1862" y="393700"/>
                </a:moveTo>
                <a:cubicBezTo>
                  <a:pt x="3471" y="260350"/>
                  <a:pt x="-1271" y="133350"/>
                  <a:pt x="338" y="0"/>
                </a:cubicBezTo>
                <a:lnTo>
                  <a:pt x="3656414" y="400050"/>
                </a:lnTo>
                <a:lnTo>
                  <a:pt x="1862" y="393700"/>
                </a:lnTo>
                <a:close/>
              </a:path>
            </a:pathLst>
          </a:custGeom>
          <a:solidFill>
            <a:srgbClr val="EB2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9" name="Picture 2"/>
          <p:cNvPicPr preferRelativeResize="0">
            <a:picLocks noChangeArrowheads="1"/>
          </p:cNvPicPr>
          <p:nvPr userDrawn="1"/>
        </p:nvPicPr>
        <p:blipFill>
          <a:blip r:embed="rId2" cstate="print">
            <a:extLst>
              <a:ext uri="{BEBA8EAE-BF5A-486C-A8C5-ECC9F3942E4B}">
                <a14:imgProps xmlns:a14="http://schemas.microsoft.com/office/drawing/2010/main">
                  <a14:imgLayer r:embed="rId3">
                    <a14:imgEffect>
                      <a14:brightnessContrast contrast="-40000"/>
                    </a14:imgEffect>
                  </a14:imgLayer>
                </a14:imgProps>
              </a:ext>
            </a:extLst>
          </a:blip>
          <a:srcRect l="-65344" r="-140000"/>
          <a:stretch>
            <a:fillRect/>
          </a:stretch>
        </p:blipFill>
        <p:spPr bwMode="auto">
          <a:xfrm>
            <a:off x="5105400" y="1331214"/>
            <a:ext cx="45719" cy="3145536"/>
          </a:xfrm>
          <a:prstGeom prst="rect">
            <a:avLst/>
          </a:prstGeom>
          <a:noFill/>
          <a:ln w="9525">
            <a:noFill/>
            <a:miter lim="800000"/>
            <a:headEnd/>
            <a:tailEnd/>
          </a:ln>
        </p:spPr>
      </p:pic>
      <p:sp>
        <p:nvSpPr>
          <p:cNvPr id="32" name="Slide Number Placeholder 5"/>
          <p:cNvSpPr>
            <a:spLocks noGrp="1"/>
          </p:cNvSpPr>
          <p:nvPr>
            <p:ph type="sldNum" sz="quarter" idx="4"/>
          </p:nvPr>
        </p:nvSpPr>
        <p:spPr>
          <a:xfrm>
            <a:off x="8156448" y="4646295"/>
            <a:ext cx="237744" cy="196850"/>
          </a:xfrm>
          <a:prstGeom prst="rect">
            <a:avLst/>
          </a:prstGeom>
        </p:spPr>
        <p:txBody>
          <a:bodyPr lIns="0" tIns="18288" rIns="0" bIns="18288"/>
          <a:lstStyle>
            <a:lvl1pPr algn="ctr">
              <a:defRPr sz="800" b="1" baseline="0">
                <a:solidFill>
                  <a:schemeClr val="bg1">
                    <a:lumMod val="50000"/>
                  </a:schemeClr>
                </a:solidFill>
                <a:latin typeface="Roboto" panose="02000000000000000000" pitchFamily="2" charset="0"/>
                <a:ea typeface="Roboto" panose="02000000000000000000" pitchFamily="2" charset="0"/>
              </a:defRPr>
            </a:lvl1pPr>
          </a:lstStyle>
          <a:p>
            <a:fld id="{0AA277DB-22BF-421D-A9E4-4650984A941D}" type="slidenum">
              <a:rPr lang="en-US" smtClean="0"/>
            </a:fld>
            <a:endParaRPr lang="en-US" dirty="0"/>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000"/>
                            </p:stCondLst>
                            <p:childTnLst>
                              <p:par>
                                <p:cTn id="9" presetID="22" presetClass="entr" presetSubtype="4" fill="hold" grpId="0" nodeType="afterEffect">
                                  <p:stCondLst>
                                    <p:cond delay="25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down)">
                                      <p:cBhvr>
                                        <p:cTn id="11" dur="750"/>
                                        <p:tgtEl>
                                          <p:spTgt spid="9">
                                            <p:txEl>
                                              <p:pRg st="0" end="0"/>
                                            </p:txEl>
                                          </p:spTgt>
                                        </p:tgtEl>
                                      </p:cBhvr>
                                    </p:animEffect>
                                  </p:childTnLst>
                                </p:cTn>
                              </p:par>
                            </p:childTnLst>
                          </p:cTn>
                        </p:par>
                        <p:par>
                          <p:cTn id="12" fill="hold">
                            <p:stCondLst>
                              <p:cond delay="2250"/>
                            </p:stCondLst>
                            <p:childTnLst>
                              <p:par>
                                <p:cTn id="13" presetID="22" presetClass="entr" presetSubtype="2"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wipe(right)">
                                      <p:cBhvr>
                                        <p:cTn id="15" dur="500"/>
                                        <p:tgtEl>
                                          <p:spTgt spid="30"/>
                                        </p:tgtEl>
                                      </p:cBhvr>
                                    </p:animEffect>
                                  </p:childTnLst>
                                </p:cTn>
                              </p:par>
                              <p:par>
                                <p:cTn id="16" presetID="22" presetClass="entr" presetSubtype="8" fill="hold" grpId="0" nodeType="withEffect">
                                  <p:stCondLst>
                                    <p:cond delay="300"/>
                                  </p:stCondLst>
                                  <p:childTnLst>
                                    <p:set>
                                      <p:cBhvr>
                                        <p:cTn id="17" dur="1" fill="hold">
                                          <p:stCondLst>
                                            <p:cond delay="0"/>
                                          </p:stCondLst>
                                        </p:cTn>
                                        <p:tgtEl>
                                          <p:spTgt spid="14"/>
                                        </p:tgtEl>
                                        <p:attrNameLst>
                                          <p:attrName>style.visibility</p:attrName>
                                        </p:attrNameLst>
                                      </p:cBhvr>
                                      <p:to>
                                        <p:strVal val="visible"/>
                                      </p:to>
                                    </p:set>
                                    <p:animEffect transition="in" filter="wipe(left)">
                                      <p:cBhvr>
                                        <p:cTn id="18" dur="700"/>
                                        <p:tgtEl>
                                          <p:spTgt spid="14"/>
                                        </p:tgtEl>
                                      </p:cBhvr>
                                    </p:animEffect>
                                  </p:childTnLst>
                                </p:cTn>
                              </p:par>
                              <p:par>
                                <p:cTn id="19" presetID="22" presetClass="entr" presetSubtype="2" fill="hold" grpId="0" nodeType="withEffect">
                                  <p:stCondLst>
                                    <p:cond delay="650"/>
                                  </p:stCondLst>
                                  <p:childTnLst>
                                    <p:set>
                                      <p:cBhvr>
                                        <p:cTn id="20" dur="1" fill="hold">
                                          <p:stCondLst>
                                            <p:cond delay="0"/>
                                          </p:stCondLst>
                                        </p:cTn>
                                        <p:tgtEl>
                                          <p:spTgt spid="2"/>
                                        </p:tgtEl>
                                        <p:attrNameLst>
                                          <p:attrName>style.visibility</p:attrName>
                                        </p:attrNameLst>
                                      </p:cBhvr>
                                      <p:to>
                                        <p:strVal val="visible"/>
                                      </p:to>
                                    </p:set>
                                    <p:animEffect transition="in" filter="wipe(right)">
                                      <p:cBhvr>
                                        <p:cTn id="21" dur="500"/>
                                        <p:tgtEl>
                                          <p:spTgt spid="2"/>
                                        </p:tgtEl>
                                      </p:cBhvr>
                                    </p:animEffect>
                                  </p:childTnLst>
                                </p:cTn>
                              </p:par>
                            </p:childTnLst>
                          </p:cTn>
                        </p:par>
                        <p:par>
                          <p:cTn id="22" fill="hold">
                            <p:stCondLst>
                              <p:cond delay="275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750"/>
                                        <p:tgtEl>
                                          <p:spTgt spid="5"/>
                                        </p:tgtEl>
                                      </p:cBhvr>
                                    </p:animEffect>
                                  </p:childTnLst>
                                </p:cTn>
                              </p:par>
                              <p:par>
                                <p:cTn id="26" presetID="22" presetClass="entr" presetSubtype="1" fill="hold" grpId="0" nodeType="withEffect">
                                  <p:stCondLst>
                                    <p:cond delay="0"/>
                                  </p:stCondLst>
                                  <p:childTnLst>
                                    <p:set>
                                      <p:cBhvr>
                                        <p:cTn id="27" dur="1" fill="hold">
                                          <p:stCondLst>
                                            <p:cond delay="0"/>
                                          </p:stCondLst>
                                        </p:cTn>
                                        <p:tgtEl>
                                          <p:spTgt spid="15">
                                            <p:txEl>
                                              <p:pRg st="0" end="0"/>
                                            </p:txEl>
                                          </p:spTgt>
                                        </p:tgtEl>
                                        <p:attrNameLst>
                                          <p:attrName>style.visibility</p:attrName>
                                        </p:attrNameLst>
                                      </p:cBhvr>
                                      <p:to>
                                        <p:strVal val="visible"/>
                                      </p:to>
                                    </p:set>
                                    <p:animEffect transition="in" filter="wipe(up)">
                                      <p:cBhvr>
                                        <p:cTn id="28" dur="750"/>
                                        <p:tgtEl>
                                          <p:spTgt spid="15">
                                            <p:txEl>
                                              <p:pRg st="0" end="0"/>
                                            </p:txEl>
                                          </p:spTgt>
                                        </p:tgtEl>
                                      </p:cBhvr>
                                    </p:animEffect>
                                  </p:childTnLst>
                                </p:cTn>
                              </p:par>
                            </p:childTnLst>
                          </p:cTn>
                        </p:par>
                        <p:par>
                          <p:cTn id="29" fill="hold">
                            <p:stCondLst>
                              <p:cond delay="3750"/>
                            </p:stCondLst>
                            <p:childTnLst>
                              <p:par>
                                <p:cTn id="30" presetID="10" presetClass="entr" presetSubtype="0" fill="hold" grpId="0" nodeType="afterEffect">
                                  <p:stCondLst>
                                    <p:cond delay="0"/>
                                  </p:stCondLst>
                                  <p:childTnLst>
                                    <p:set>
                                      <p:cBhvr>
                                        <p:cTn id="31" dur="1" fill="hold">
                                          <p:stCondLst>
                                            <p:cond delay="0"/>
                                          </p:stCondLst>
                                        </p:cTn>
                                        <p:tgtEl>
                                          <p:spTgt spid="18">
                                            <p:txEl>
                                              <p:pRg st="0" end="0"/>
                                            </p:txEl>
                                          </p:spTgt>
                                        </p:tgtEl>
                                        <p:attrNameLst>
                                          <p:attrName>style.visibility</p:attrName>
                                        </p:attrNameLst>
                                      </p:cBhvr>
                                      <p:to>
                                        <p:strVal val="visible"/>
                                      </p:to>
                                    </p:set>
                                    <p:animEffect transition="in" filter="fade">
                                      <p:cBhvr>
                                        <p:cTn id="32" dur="500"/>
                                        <p:tgtEl>
                                          <p:spTgt spid="18">
                                            <p:txEl>
                                              <p:pRg st="0" end="0"/>
                                            </p:txEl>
                                          </p:spTgt>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6">
                                            <p:txEl>
                                              <p:pRg st="0" end="0"/>
                                            </p:txEl>
                                          </p:spTgt>
                                        </p:tgtEl>
                                        <p:attrNameLst>
                                          <p:attrName>style.visibility</p:attrName>
                                        </p:attrNameLst>
                                      </p:cBhvr>
                                      <p:to>
                                        <p:strVal val="visible"/>
                                      </p:to>
                                    </p:set>
                                    <p:animEffect transition="in" filter="fade">
                                      <p:cBhvr>
                                        <p:cTn id="35" dur="500"/>
                                        <p:tgtEl>
                                          <p:spTgt spid="16">
                                            <p:txEl>
                                              <p:pRg st="0" end="0"/>
                                            </p:txEl>
                                          </p:spTgt>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17">
                                            <p:txEl>
                                              <p:pRg st="0" end="0"/>
                                            </p:txEl>
                                          </p:spTgt>
                                        </p:tgtEl>
                                        <p:attrNameLst>
                                          <p:attrName>style.visibility</p:attrName>
                                        </p:attrNameLst>
                                      </p:cBhvr>
                                      <p:to>
                                        <p:strVal val="visible"/>
                                      </p:to>
                                    </p:set>
                                    <p:animEffect transition="in" filter="fade">
                                      <p:cBhvr>
                                        <p:cTn id="38" dur="500"/>
                                        <p:tgtEl>
                                          <p:spTgt spid="17">
                                            <p:txEl>
                                              <p:pRg st="0" end="0"/>
                                            </p:txEl>
                                          </p:spTgt>
                                        </p:tgtEl>
                                      </p:cBhvr>
                                    </p:animEffect>
                                  </p:childTnLst>
                                </p:cTn>
                              </p:par>
                            </p:childTnLst>
                          </p:cTn>
                        </p:par>
                        <p:par>
                          <p:cTn id="39" fill="hold">
                            <p:stCondLst>
                              <p:cond delay="4250"/>
                            </p:stCondLst>
                            <p:childTnLst>
                              <p:par>
                                <p:cTn id="40" presetID="10" presetClass="entr" presetSubtype="0" fill="hold" nodeType="after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1000"/>
                                        <p:tgtEl>
                                          <p:spTgt spid="29"/>
                                        </p:tgtEl>
                                      </p:cBhvr>
                                    </p:animEffect>
                                  </p:childTnLst>
                                </p:cTn>
                              </p:par>
                            </p:childTnLst>
                          </p:cTn>
                        </p:par>
                        <p:par>
                          <p:cTn id="43" fill="hold">
                            <p:stCondLst>
                              <p:cond delay="5250"/>
                            </p:stCondLst>
                            <p:childTnLst>
                              <p:par>
                                <p:cTn id="44" presetID="22" presetClass="entr" presetSubtype="1" fill="hold" grpId="0" nodeType="afterEffect">
                                  <p:stCondLst>
                                    <p:cond delay="0"/>
                                  </p:stCondLst>
                                  <p:childTnLst>
                                    <p:set>
                                      <p:cBhvr>
                                        <p:cTn id="45" dur="1" fill="hold">
                                          <p:stCondLst>
                                            <p:cond delay="0"/>
                                          </p:stCondLst>
                                        </p:cTn>
                                        <p:tgtEl>
                                          <p:spTgt spid="11">
                                            <p:txEl>
                                              <p:pRg st="0" end="0"/>
                                            </p:txEl>
                                          </p:spTgt>
                                        </p:tgtEl>
                                        <p:attrNameLst>
                                          <p:attrName>style.visibility</p:attrName>
                                        </p:attrNameLst>
                                      </p:cBhvr>
                                      <p:to>
                                        <p:strVal val="visible"/>
                                      </p:to>
                                    </p:set>
                                    <p:animEffect transition="in" filter="wipe(up)">
                                      <p:cBhvr>
                                        <p:cTn id="46" dur="750"/>
                                        <p:tgtEl>
                                          <p:spTgt spid="11">
                                            <p:txEl>
                                              <p:pRg st="0" end="0"/>
                                            </p:txEl>
                                          </p:spTgt>
                                        </p:tgtEl>
                                      </p:cBhvr>
                                    </p:animEffect>
                                  </p:childTnLst>
                                </p:cTn>
                              </p:par>
                            </p:childTnLst>
                          </p:cTn>
                        </p:par>
                        <p:par>
                          <p:cTn id="47" fill="hold">
                            <p:stCondLst>
                              <p:cond delay="6250"/>
                            </p:stCondLst>
                            <p:childTnLst>
                              <p:par>
                                <p:cTn id="48" presetID="22" presetClass="entr" presetSubtype="1" fill="hold" grpId="0" nodeType="afterEffect">
                                  <p:stCondLst>
                                    <p:cond delay="0"/>
                                  </p:stCondLst>
                                  <p:childTnLst>
                                    <p:set>
                                      <p:cBhvr>
                                        <p:cTn id="49" dur="1" fill="hold">
                                          <p:stCondLst>
                                            <p:cond delay="0"/>
                                          </p:stCondLst>
                                        </p:cTn>
                                        <p:tgtEl>
                                          <p:spTgt spid="13">
                                            <p:txEl>
                                              <p:pRg st="0" end="0"/>
                                            </p:txEl>
                                          </p:spTgt>
                                        </p:tgtEl>
                                        <p:attrNameLst>
                                          <p:attrName>style.visibility</p:attrName>
                                        </p:attrNameLst>
                                      </p:cBhvr>
                                      <p:to>
                                        <p:strVal val="visible"/>
                                      </p:to>
                                    </p:set>
                                    <p:animEffect transition="in" filter="wipe(up)">
                                      <p:cBhvr>
                                        <p:cTn id="50" dur="750"/>
                                        <p:tgtEl>
                                          <p:spTgt spid="13">
                                            <p:txEl>
                                              <p:pRg st="0" end="0"/>
                                            </p:txEl>
                                          </p:spTgt>
                                        </p:tgtEl>
                                      </p:cBhvr>
                                    </p:animEffect>
                                  </p:childTnLst>
                                </p:cTn>
                              </p:par>
                            </p:childTnLst>
                          </p:cTn>
                        </p:par>
                        <p:par>
                          <p:cTn id="51" fill="hold">
                            <p:stCondLst>
                              <p:cond delay="7250"/>
                            </p:stCondLst>
                            <p:childTnLst>
                              <p:par>
                                <p:cTn id="52" presetID="22" presetClass="entr" presetSubtype="1" fill="hold" grpId="0" nodeType="afterEffect">
                                  <p:stCondLst>
                                    <p:cond delay="0"/>
                                  </p:stCondLst>
                                  <p:childTnLst>
                                    <p:set>
                                      <p:cBhvr>
                                        <p:cTn id="53" dur="1" fill="hold">
                                          <p:stCondLst>
                                            <p:cond delay="0"/>
                                          </p:stCondLst>
                                        </p:cTn>
                                        <p:tgtEl>
                                          <p:spTgt spid="21">
                                            <p:txEl>
                                              <p:pRg st="0" end="0"/>
                                            </p:txEl>
                                          </p:spTgt>
                                        </p:tgtEl>
                                        <p:attrNameLst>
                                          <p:attrName>style.visibility</p:attrName>
                                        </p:attrNameLst>
                                      </p:cBhvr>
                                      <p:to>
                                        <p:strVal val="visible"/>
                                      </p:to>
                                    </p:set>
                                    <p:animEffect transition="in" filter="wipe(up)">
                                      <p:cBhvr>
                                        <p:cTn id="54" dur="750"/>
                                        <p:tgtEl>
                                          <p:spTgt spid="21">
                                            <p:txEl>
                                              <p:pRg st="0" end="0"/>
                                            </p:txEl>
                                          </p:spTgt>
                                        </p:tgtEl>
                                      </p:cBhvr>
                                    </p:animEffect>
                                  </p:childTnLst>
                                </p:cTn>
                              </p:par>
                            </p:childTnLst>
                          </p:cTn>
                        </p:par>
                        <p:par>
                          <p:cTn id="55" fill="hold">
                            <p:stCondLst>
                              <p:cond delay="8250"/>
                            </p:stCondLst>
                            <p:childTnLst>
                              <p:par>
                                <p:cTn id="56" presetID="22" presetClass="entr" presetSubtype="8" fill="hold" grpId="0" nodeType="afterEffect">
                                  <p:stCondLst>
                                    <p:cond delay="250"/>
                                  </p:stCondLst>
                                  <p:childTnLst>
                                    <p:set>
                                      <p:cBhvr>
                                        <p:cTn id="57" dur="1" fill="hold">
                                          <p:stCondLst>
                                            <p:cond delay="0"/>
                                          </p:stCondLst>
                                        </p:cTn>
                                        <p:tgtEl>
                                          <p:spTgt spid="10">
                                            <p:txEl>
                                              <p:pRg st="0" end="0"/>
                                            </p:txEl>
                                          </p:spTgt>
                                        </p:tgtEl>
                                        <p:attrNameLst>
                                          <p:attrName>style.visibility</p:attrName>
                                        </p:attrNameLst>
                                      </p:cBhvr>
                                      <p:to>
                                        <p:strVal val="visible"/>
                                      </p:to>
                                    </p:set>
                                    <p:animEffect transition="in" filter="wipe(left)">
                                      <p:cBhvr>
                                        <p:cTn id="58" dur="750"/>
                                        <p:tgtEl>
                                          <p:spTgt spid="10">
                                            <p:txEl>
                                              <p:pRg st="0" end="0"/>
                                            </p:txEl>
                                          </p:spTgt>
                                        </p:tgtEl>
                                      </p:cBhvr>
                                    </p:animEffect>
                                  </p:childTnLst>
                                </p:cTn>
                              </p:par>
                              <p:par>
                                <p:cTn id="59" presetID="10" presetClass="entr" presetSubtype="0" fill="hold" grpId="0" nodeType="withEffect">
                                  <p:stCondLst>
                                    <p:cond delay="25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750"/>
                                        <p:tgtEl>
                                          <p:spTgt spid="19"/>
                                        </p:tgtEl>
                                      </p:cBhvr>
                                    </p:animEffect>
                                  </p:childTnLst>
                                </p:cTn>
                              </p:par>
                            </p:childTnLst>
                          </p:cTn>
                        </p:par>
                        <p:par>
                          <p:cTn id="62" fill="hold">
                            <p:stCondLst>
                              <p:cond delay="9500"/>
                            </p:stCondLst>
                            <p:childTnLst>
                              <p:par>
                                <p:cTn id="63" presetID="22" presetClass="entr" presetSubtype="8" fill="hold" grpId="0" nodeType="afterEffect">
                                  <p:stCondLst>
                                    <p:cond delay="0"/>
                                  </p:stCondLst>
                                  <p:childTnLst>
                                    <p:set>
                                      <p:cBhvr>
                                        <p:cTn id="64" dur="1" fill="hold">
                                          <p:stCondLst>
                                            <p:cond delay="0"/>
                                          </p:stCondLst>
                                        </p:cTn>
                                        <p:tgtEl>
                                          <p:spTgt spid="23">
                                            <p:txEl>
                                              <p:pRg st="0" end="0"/>
                                            </p:txEl>
                                          </p:spTgt>
                                        </p:tgtEl>
                                        <p:attrNameLst>
                                          <p:attrName>style.visibility</p:attrName>
                                        </p:attrNameLst>
                                      </p:cBhvr>
                                      <p:to>
                                        <p:strVal val="visible"/>
                                      </p:to>
                                    </p:set>
                                    <p:animEffect transition="in" filter="wipe(left)">
                                      <p:cBhvr>
                                        <p:cTn id="65" dur="750"/>
                                        <p:tgtEl>
                                          <p:spTgt spid="23">
                                            <p:txEl>
                                              <p:pRg st="0" end="0"/>
                                            </p:txEl>
                                          </p:spTgt>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26"/>
                                        </p:tgtEl>
                                        <p:attrNameLst>
                                          <p:attrName>style.visibility</p:attrName>
                                        </p:attrNameLst>
                                      </p:cBhvr>
                                      <p:to>
                                        <p:strVal val="visible"/>
                                      </p:to>
                                    </p:set>
                                    <p:animEffect transition="in" filter="fade">
                                      <p:cBhvr>
                                        <p:cTn id="68" dur="750"/>
                                        <p:tgtEl>
                                          <p:spTgt spid="26"/>
                                        </p:tgtEl>
                                      </p:cBhvr>
                                    </p:animEffect>
                                  </p:childTnLst>
                                </p:cTn>
                              </p:par>
                            </p:childTnLst>
                          </p:cTn>
                        </p:par>
                        <p:par>
                          <p:cTn id="69" fill="hold">
                            <p:stCondLst>
                              <p:cond delay="10500"/>
                            </p:stCondLst>
                            <p:childTnLst>
                              <p:par>
                                <p:cTn id="70" presetID="22" presetClass="entr" presetSubtype="8" fill="hold" grpId="0" nodeType="afterEffect">
                                  <p:stCondLst>
                                    <p:cond delay="0"/>
                                  </p:stCondLst>
                                  <p:childTnLst>
                                    <p:set>
                                      <p:cBhvr>
                                        <p:cTn id="71" dur="1" fill="hold">
                                          <p:stCondLst>
                                            <p:cond delay="0"/>
                                          </p:stCondLst>
                                        </p:cTn>
                                        <p:tgtEl>
                                          <p:spTgt spid="24">
                                            <p:txEl>
                                              <p:pRg st="0" end="0"/>
                                            </p:txEl>
                                          </p:spTgt>
                                        </p:tgtEl>
                                        <p:attrNameLst>
                                          <p:attrName>style.visibility</p:attrName>
                                        </p:attrNameLst>
                                      </p:cBhvr>
                                      <p:to>
                                        <p:strVal val="visible"/>
                                      </p:to>
                                    </p:set>
                                    <p:animEffect transition="in" filter="wipe(left)">
                                      <p:cBhvr>
                                        <p:cTn id="72" dur="750"/>
                                        <p:tgtEl>
                                          <p:spTgt spid="24">
                                            <p:txEl>
                                              <p:pRg st="0" end="0"/>
                                            </p:txEl>
                                          </p:spTgt>
                                        </p:tgtEl>
                                      </p:cBhvr>
                                    </p:animEffect>
                                  </p:childTnLst>
                                </p:cTn>
                              </p:par>
                              <p:par>
                                <p:cTn id="73" presetID="10" presetClass="entr" presetSubtype="0" fill="hold" grpId="0" nodeType="withEffect">
                                  <p:stCondLst>
                                    <p:cond delay="0"/>
                                  </p:stCondLst>
                                  <p:childTnLst>
                                    <p:set>
                                      <p:cBhvr>
                                        <p:cTn id="74" dur="1" fill="hold">
                                          <p:stCondLst>
                                            <p:cond delay="0"/>
                                          </p:stCondLst>
                                        </p:cTn>
                                        <p:tgtEl>
                                          <p:spTgt spid="27"/>
                                        </p:tgtEl>
                                        <p:attrNameLst>
                                          <p:attrName>style.visibility</p:attrName>
                                        </p:attrNameLst>
                                      </p:cBhvr>
                                      <p:to>
                                        <p:strVal val="visible"/>
                                      </p:to>
                                    </p:set>
                                    <p:animEffect transition="in" filter="fade">
                                      <p:cBhvr>
                                        <p:cTn id="75" dur="750"/>
                                        <p:tgtEl>
                                          <p:spTgt spid="27"/>
                                        </p:tgtEl>
                                      </p:cBhvr>
                                    </p:animEffect>
                                  </p:childTnLst>
                                </p:cTn>
                              </p:par>
                            </p:childTnLst>
                          </p:cTn>
                        </p:par>
                        <p:par>
                          <p:cTn id="76" fill="hold">
                            <p:stCondLst>
                              <p:cond delay="11500"/>
                            </p:stCondLst>
                            <p:childTnLst>
                              <p:par>
                                <p:cTn id="77" presetID="22" presetClass="entr" presetSubtype="8" fill="hold" grpId="0" nodeType="afterEffect">
                                  <p:stCondLst>
                                    <p:cond delay="0"/>
                                  </p:stCondLst>
                                  <p:childTnLst>
                                    <p:set>
                                      <p:cBhvr>
                                        <p:cTn id="78" dur="1" fill="hold">
                                          <p:stCondLst>
                                            <p:cond delay="0"/>
                                          </p:stCondLst>
                                        </p:cTn>
                                        <p:tgtEl>
                                          <p:spTgt spid="25">
                                            <p:txEl>
                                              <p:pRg st="0" end="0"/>
                                            </p:txEl>
                                          </p:spTgt>
                                        </p:tgtEl>
                                        <p:attrNameLst>
                                          <p:attrName>style.visibility</p:attrName>
                                        </p:attrNameLst>
                                      </p:cBhvr>
                                      <p:to>
                                        <p:strVal val="visible"/>
                                      </p:to>
                                    </p:set>
                                    <p:animEffect transition="in" filter="wipe(left)">
                                      <p:cBhvr>
                                        <p:cTn id="79" dur="750"/>
                                        <p:tgtEl>
                                          <p:spTgt spid="25">
                                            <p:txEl>
                                              <p:pRg st="0" end="0"/>
                                            </p:txEl>
                                          </p:spTgt>
                                        </p:tgtEl>
                                      </p:cBhvr>
                                    </p:animEffect>
                                  </p:childTnLst>
                                </p:cTn>
                              </p:par>
                              <p:par>
                                <p:cTn id="80" presetID="10" presetClass="entr" presetSubtype="0" fill="hold" grpId="0" nodeType="withEffect">
                                  <p:stCondLst>
                                    <p:cond delay="0"/>
                                  </p:stCondLst>
                                  <p:childTnLst>
                                    <p:set>
                                      <p:cBhvr>
                                        <p:cTn id="81" dur="1" fill="hold">
                                          <p:stCondLst>
                                            <p:cond delay="0"/>
                                          </p:stCondLst>
                                        </p:cTn>
                                        <p:tgtEl>
                                          <p:spTgt spid="28"/>
                                        </p:tgtEl>
                                        <p:attrNameLst>
                                          <p:attrName>style.visibility</p:attrName>
                                        </p:attrNameLst>
                                      </p:cBhvr>
                                      <p:to>
                                        <p:strVal val="visible"/>
                                      </p:to>
                                    </p:set>
                                    <p:animEffect transition="in" filter="fade">
                                      <p:cBhvr>
                                        <p:cTn id="82" dur="75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build="p">
        <p:tmplLst>
          <p:tmpl lvl="1">
            <p:tnLst>
              <p:par>
                <p:cTn presetID="22" presetClass="entr" presetSubtype="4"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wipe(down)">
                      <p:cBhvr>
                        <p:cTn dur="750"/>
                        <p:tgtEl>
                          <p:spTgt spid="9"/>
                        </p:tgtEl>
                      </p:cBhvr>
                    </p:animEffect>
                  </p:childTnLst>
                </p:cTn>
              </p:par>
            </p:tnLst>
          </p:tmpl>
        </p:tmplLst>
      </p:bldP>
      <p:bldP spid="10" grpId="0" build="p">
        <p:tmplLst>
          <p:tmpl lvl="1">
            <p:tnLst>
              <p:par>
                <p:cTn presetID="22" presetClass="entr" presetSubtype="8" fill="hold" nodeType="afterEffect">
                  <p:stCondLst>
                    <p:cond delay="250"/>
                  </p:stCondLst>
                  <p:childTnLst>
                    <p:set>
                      <p:cBhvr>
                        <p:cTn dur="1" fill="hold">
                          <p:stCondLst>
                            <p:cond delay="0"/>
                          </p:stCondLst>
                        </p:cTn>
                        <p:tgtEl>
                          <p:spTgt spid="10"/>
                        </p:tgtEl>
                        <p:attrNameLst>
                          <p:attrName>style.visibility</p:attrName>
                        </p:attrNameLst>
                      </p:cBhvr>
                      <p:to>
                        <p:strVal val="visible"/>
                      </p:to>
                    </p:set>
                    <p:animEffect transition="in" filter="wipe(left)">
                      <p:cBhvr>
                        <p:cTn dur="750"/>
                        <p:tgtEl>
                          <p:spTgt spid="10"/>
                        </p:tgtEl>
                      </p:cBhvr>
                    </p:animEffect>
                  </p:childTnLst>
                </p:cTn>
              </p:par>
            </p:tnLst>
          </p:tmpl>
        </p:tmplLst>
      </p:bldP>
      <p:bldP spid="11" grpId="0" build="p">
        <p:tmplLst>
          <p:tmpl lvl="1">
            <p:tnLst>
              <p:par>
                <p:cTn presetID="22" presetClass="entr" presetSubtype="1"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up)">
                      <p:cBhvr>
                        <p:cTn dur="750"/>
                        <p:tgtEl>
                          <p:spTgt spid="11"/>
                        </p:tgtEl>
                      </p:cBhvr>
                    </p:animEffect>
                  </p:childTnLst>
                </p:cTn>
              </p:par>
            </p:tnLst>
          </p:tmpl>
        </p:tmplLst>
      </p:bldP>
      <p:bldP spid="13" grpId="0" build="p">
        <p:tmplLst>
          <p:tmpl lvl="1">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750"/>
                        <p:tgtEl>
                          <p:spTgt spid="13"/>
                        </p:tgtEl>
                      </p:cBhvr>
                    </p:animEffect>
                  </p:childTnLst>
                </p:cTn>
              </p:par>
            </p:tnLst>
          </p:tmpl>
        </p:tmplLst>
      </p:bldP>
      <p:bldP spid="15" grpId="0" build="p">
        <p:tmplLst>
          <p:tmpl lvl="1">
            <p:tnLst>
              <p:par>
                <p:cTn presetID="22" presetClass="entr" presetSubtype="1" fill="hold" nodeType="with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750"/>
                        <p:tgtEl>
                          <p:spTgt spid="15"/>
                        </p:tgtEl>
                      </p:cBhvr>
                    </p:animEffect>
                  </p:childTnLst>
                </p:cTn>
              </p:par>
            </p:tnLst>
          </p:tmpl>
        </p:tmplLst>
      </p:bldP>
      <p:bldP spid="16" grpId="0" build="p">
        <p:tmplLst>
          <p:tmpl lvl="0">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 lvl="1">
            <p:tnLst>
              <p:par>
                <p:cTn presetID="10" presetClass="entr" presetSubtype="0" fill="hold" nodeType="with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500"/>
                        <p:tgtEl>
                          <p:spTgt spid="16"/>
                        </p:tgtEl>
                      </p:cBhvr>
                    </p:animEffect>
                  </p:childTnLst>
                </p:cTn>
              </p:par>
            </p:tnLst>
          </p:tmpl>
        </p:tmplLst>
      </p:bldP>
      <p:bldP spid="17" grpId="0" build="p">
        <p:tmplLst>
          <p:tmpl lvl="1">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500"/>
                        <p:tgtEl>
                          <p:spTgt spid="17"/>
                        </p:tgtEl>
                      </p:cBhvr>
                    </p:animEffect>
                  </p:childTnLst>
                </p:cTn>
              </p:par>
            </p:tnLst>
          </p:tmpl>
        </p:tmplLst>
      </p:bldP>
      <p:bldP spid="18" grpId="0" build="p">
        <p:tmplLst>
          <p:tmpl lvl="1">
            <p:tnLst>
              <p:par>
                <p:cTn presetID="10" presetClass="entr" presetSubtype="0"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fade">
                      <p:cBhvr>
                        <p:cTn dur="500"/>
                        <p:tgtEl>
                          <p:spTgt spid="18"/>
                        </p:tgtEl>
                      </p:cBhvr>
                    </p:animEffect>
                  </p:childTnLst>
                </p:cTn>
              </p:par>
            </p:tnLst>
          </p:tmpl>
        </p:tmplLst>
      </p:bldP>
      <p:bldP spid="21" grpId="0" build="p">
        <p:tmplLst>
          <p:tmpl lvl="1">
            <p:tnLst>
              <p:par>
                <p:cTn presetID="22" presetClass="entr" presetSubtype="1"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up)">
                      <p:cBhvr>
                        <p:cTn dur="750"/>
                        <p:tgtEl>
                          <p:spTgt spid="21"/>
                        </p:tgtEl>
                      </p:cBhvr>
                    </p:animEffect>
                  </p:childTnLst>
                </p:cTn>
              </p:par>
            </p:tnLst>
          </p:tmpl>
        </p:tmplLst>
      </p:bldP>
      <p:bldP spid="23" grpId="0" build="p">
        <p:tmplLst>
          <p:tmpl lvl="1">
            <p:tnLst>
              <p:par>
                <p:cTn presetID="22" presetClass="entr" presetSubtype="8"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left)">
                      <p:cBhvr>
                        <p:cTn dur="750"/>
                        <p:tgtEl>
                          <p:spTgt spid="23"/>
                        </p:tgtEl>
                      </p:cBhvr>
                    </p:animEffect>
                  </p:childTnLst>
                </p:cTn>
              </p:par>
            </p:tnLst>
          </p:tmpl>
        </p:tmplLst>
      </p:bldP>
      <p:bldP spid="24" grpId="0" build="p">
        <p:tmplLst>
          <p:tmpl lvl="1">
            <p:tnLst>
              <p:par>
                <p:cTn presetID="22" presetClass="entr" presetSubtype="8"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left)">
                      <p:cBhvr>
                        <p:cTn dur="750"/>
                        <p:tgtEl>
                          <p:spTgt spid="24"/>
                        </p:tgtEl>
                      </p:cBhvr>
                    </p:animEffect>
                  </p:childTnLst>
                </p:cTn>
              </p:par>
            </p:tnLst>
          </p:tmpl>
        </p:tmplLst>
      </p:bldP>
      <p:bldP spid="25" grpId="0" build="p">
        <p:tmplLst>
          <p:tmpl lvl="1">
            <p:tnLst>
              <p:par>
                <p:cTn presetID="22" presetClass="entr" presetSubtype="8"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left)">
                      <p:cBhvr>
                        <p:cTn dur="750"/>
                        <p:tgtEl>
                          <p:spTgt spid="25"/>
                        </p:tgtEl>
                      </p:cBhvr>
                    </p:animEffect>
                  </p:childTnLst>
                </p:cTn>
              </p:par>
            </p:tnLst>
          </p:tmpl>
        </p:tmplLst>
      </p:bldP>
      <p:bldP spid="19" grpId="0" animBg="1"/>
      <p:bldP spid="26" grpId="0" animBg="1"/>
      <p:bldP spid="27" grpId="0" animBg="1"/>
      <p:bldP spid="28" grpId="0" animBg="1"/>
      <p:bldP spid="14" grpId="0" animBg="1"/>
      <p:bldP spid="30" grpId="0" animBg="1"/>
      <p:bldP spid="2"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verview">
    <p:spTree>
      <p:nvGrpSpPr>
        <p:cNvPr id="1" name=""/>
        <p:cNvGrpSpPr/>
        <p:nvPr/>
      </p:nvGrpSpPr>
      <p:grpSpPr>
        <a:xfrm>
          <a:off x="0" y="0"/>
          <a:ext cx="0" cy="0"/>
          <a:chOff x="0" y="0"/>
          <a:chExt cx="0" cy="0"/>
        </a:xfrm>
      </p:grpSpPr>
      <p:sp>
        <p:nvSpPr>
          <p:cNvPr id="15" name="Picture Placeholder 14"/>
          <p:cNvSpPr>
            <a:spLocks noGrp="1"/>
          </p:cNvSpPr>
          <p:nvPr>
            <p:ph type="pic" sz="quarter" idx="10" hasCustomPrompt="1"/>
          </p:nvPr>
        </p:nvSpPr>
        <p:spPr>
          <a:xfrm>
            <a:off x="831848" y="-15875"/>
            <a:ext cx="5464175" cy="5164138"/>
          </a:xfrm>
          <a:custGeom>
            <a:avLst/>
            <a:gdLst>
              <a:gd name="connsiteX0" fmla="*/ 0 w 4826000"/>
              <a:gd name="connsiteY0" fmla="*/ 0 h 5221288"/>
              <a:gd name="connsiteX1" fmla="*/ 4826000 w 4826000"/>
              <a:gd name="connsiteY1" fmla="*/ 0 h 5221288"/>
              <a:gd name="connsiteX2" fmla="*/ 4826000 w 4826000"/>
              <a:gd name="connsiteY2" fmla="*/ 5221288 h 5221288"/>
              <a:gd name="connsiteX3" fmla="*/ 0 w 4826000"/>
              <a:gd name="connsiteY3" fmla="*/ 5221288 h 5221288"/>
              <a:gd name="connsiteX4" fmla="*/ 0 w 4826000"/>
              <a:gd name="connsiteY4" fmla="*/ 0 h 5221288"/>
              <a:gd name="connsiteX0-1" fmla="*/ 0 w 4826000"/>
              <a:gd name="connsiteY0-2" fmla="*/ 0 h 5221288"/>
              <a:gd name="connsiteX1-3" fmla="*/ 4797425 w 4826000"/>
              <a:gd name="connsiteY1-4" fmla="*/ 57150 h 5221288"/>
              <a:gd name="connsiteX2-5" fmla="*/ 4826000 w 4826000"/>
              <a:gd name="connsiteY2-6" fmla="*/ 5221288 h 5221288"/>
              <a:gd name="connsiteX3-7" fmla="*/ 0 w 4826000"/>
              <a:gd name="connsiteY3-8" fmla="*/ 5221288 h 5221288"/>
              <a:gd name="connsiteX4-9" fmla="*/ 0 w 4826000"/>
              <a:gd name="connsiteY4-10" fmla="*/ 0 h 5221288"/>
              <a:gd name="connsiteX0-11" fmla="*/ 19050 w 4826000"/>
              <a:gd name="connsiteY0-12" fmla="*/ 0 h 5173663"/>
              <a:gd name="connsiteX1-13" fmla="*/ 4797425 w 4826000"/>
              <a:gd name="connsiteY1-14" fmla="*/ 9525 h 5173663"/>
              <a:gd name="connsiteX2-15" fmla="*/ 4826000 w 4826000"/>
              <a:gd name="connsiteY2-16" fmla="*/ 5173663 h 5173663"/>
              <a:gd name="connsiteX3-17" fmla="*/ 0 w 4826000"/>
              <a:gd name="connsiteY3-18" fmla="*/ 5173663 h 5173663"/>
              <a:gd name="connsiteX4-19" fmla="*/ 19050 w 4826000"/>
              <a:gd name="connsiteY4-20" fmla="*/ 0 h 5173663"/>
              <a:gd name="connsiteX0-21" fmla="*/ 19050 w 4797425"/>
              <a:gd name="connsiteY0-22" fmla="*/ 0 h 5173663"/>
              <a:gd name="connsiteX1-23" fmla="*/ 4797425 w 4797425"/>
              <a:gd name="connsiteY1-24" fmla="*/ 9525 h 5173663"/>
              <a:gd name="connsiteX2-25" fmla="*/ 3101975 w 4797425"/>
              <a:gd name="connsiteY2-26" fmla="*/ 5164138 h 5173663"/>
              <a:gd name="connsiteX3-27" fmla="*/ 0 w 4797425"/>
              <a:gd name="connsiteY3-28" fmla="*/ 5173663 h 5173663"/>
              <a:gd name="connsiteX4-29" fmla="*/ 19050 w 4797425"/>
              <a:gd name="connsiteY4-30" fmla="*/ 0 h 5173663"/>
              <a:gd name="connsiteX0-31" fmla="*/ 657225 w 5435600"/>
              <a:gd name="connsiteY0-32" fmla="*/ 0 h 5164138"/>
              <a:gd name="connsiteX1-33" fmla="*/ 5435600 w 5435600"/>
              <a:gd name="connsiteY1-34" fmla="*/ 9525 h 5164138"/>
              <a:gd name="connsiteX2-35" fmla="*/ 3740150 w 5435600"/>
              <a:gd name="connsiteY2-36" fmla="*/ 5164138 h 5164138"/>
              <a:gd name="connsiteX3-37" fmla="*/ 0 w 5435600"/>
              <a:gd name="connsiteY3-38" fmla="*/ 5116513 h 5164138"/>
              <a:gd name="connsiteX4-39" fmla="*/ 657225 w 5435600"/>
              <a:gd name="connsiteY4-40" fmla="*/ 0 h 5164138"/>
              <a:gd name="connsiteX0-41" fmla="*/ 685800 w 5464175"/>
              <a:gd name="connsiteY0-42" fmla="*/ 0 h 5164138"/>
              <a:gd name="connsiteX1-43" fmla="*/ 5464175 w 5464175"/>
              <a:gd name="connsiteY1-44" fmla="*/ 9525 h 5164138"/>
              <a:gd name="connsiteX2-45" fmla="*/ 3768725 w 5464175"/>
              <a:gd name="connsiteY2-46" fmla="*/ 5164138 h 5164138"/>
              <a:gd name="connsiteX3-47" fmla="*/ 0 w 5464175"/>
              <a:gd name="connsiteY3-48" fmla="*/ 5164138 h 5164138"/>
              <a:gd name="connsiteX4-49" fmla="*/ 685800 w 5464175"/>
              <a:gd name="connsiteY4-50" fmla="*/ 0 h 516413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464175" h="5164138">
                <a:moveTo>
                  <a:pt x="685800" y="0"/>
                </a:moveTo>
                <a:lnTo>
                  <a:pt x="5464175" y="9525"/>
                </a:lnTo>
                <a:lnTo>
                  <a:pt x="3768725" y="5164138"/>
                </a:lnTo>
                <a:lnTo>
                  <a:pt x="0" y="5164138"/>
                </a:lnTo>
                <a:lnTo>
                  <a:pt x="685800" y="0"/>
                </a:lnTo>
                <a:close/>
              </a:path>
            </a:pathLst>
          </a:custGeom>
          <a:solidFill>
            <a:srgbClr val="FFD1D1"/>
          </a:solidFill>
        </p:spPr>
        <p:txBody>
          <a:bodyPr/>
          <a:lstStyle>
            <a:lvl1pPr marL="2286000" indent="-171450" algn="l">
              <a:tabLst>
                <a:tab pos="2171700" algn="l"/>
              </a:tabLst>
              <a:defRPr sz="1200"/>
            </a:lvl1pPr>
          </a:lstStyle>
          <a:p>
            <a:endParaRPr lang="en-US" dirty="0"/>
          </a:p>
          <a:p>
            <a:endParaRPr lang="en-US" dirty="0"/>
          </a:p>
          <a:p>
            <a:endParaRPr lang="en-US" dirty="0"/>
          </a:p>
          <a:p>
            <a:endParaRPr lang="en-US" dirty="0"/>
          </a:p>
          <a:p>
            <a:endParaRPr lang="en-US" dirty="0"/>
          </a:p>
          <a:p>
            <a:endParaRPr lang="en-US" dirty="0"/>
          </a:p>
          <a:p>
            <a:endParaRPr lang="en-US" dirty="0"/>
          </a:p>
          <a:p>
            <a:endParaRPr lang="en-US" dirty="0"/>
          </a:p>
          <a:p>
            <a:r>
              <a:rPr lang="en-US" dirty="0"/>
              <a:t>Picture</a:t>
            </a:r>
            <a:endParaRPr lang="en-US" dirty="0"/>
          </a:p>
        </p:txBody>
      </p:sp>
      <p:sp>
        <p:nvSpPr>
          <p:cNvPr id="16" name="Trapezoid 15"/>
          <p:cNvSpPr/>
          <p:nvPr userDrawn="1"/>
        </p:nvSpPr>
        <p:spPr>
          <a:xfrm>
            <a:off x="534995" y="-332509"/>
            <a:ext cx="1030182" cy="5783341"/>
          </a:xfrm>
          <a:custGeom>
            <a:avLst/>
            <a:gdLst>
              <a:gd name="connsiteX0" fmla="*/ 0 w 1167739"/>
              <a:gd name="connsiteY0" fmla="*/ 5367705 h 5367705"/>
              <a:gd name="connsiteX1" fmla="*/ 291935 w 1167739"/>
              <a:gd name="connsiteY1" fmla="*/ 0 h 5367705"/>
              <a:gd name="connsiteX2" fmla="*/ 875804 w 1167739"/>
              <a:gd name="connsiteY2" fmla="*/ 0 h 5367705"/>
              <a:gd name="connsiteX3" fmla="*/ 1167739 w 1167739"/>
              <a:gd name="connsiteY3" fmla="*/ 5367705 h 5367705"/>
              <a:gd name="connsiteX4" fmla="*/ 0 w 1167739"/>
              <a:gd name="connsiteY4" fmla="*/ 5367705 h 5367705"/>
              <a:gd name="connsiteX0-1" fmla="*/ 0 w 1167739"/>
              <a:gd name="connsiteY0-2" fmla="*/ 5379580 h 5379580"/>
              <a:gd name="connsiteX1-3" fmla="*/ 90055 w 1167739"/>
              <a:gd name="connsiteY1-4" fmla="*/ 0 h 5379580"/>
              <a:gd name="connsiteX2-5" fmla="*/ 875804 w 1167739"/>
              <a:gd name="connsiteY2-6" fmla="*/ 11875 h 5379580"/>
              <a:gd name="connsiteX3-7" fmla="*/ 1167739 w 1167739"/>
              <a:gd name="connsiteY3-8" fmla="*/ 5379580 h 5379580"/>
              <a:gd name="connsiteX4-9" fmla="*/ 0 w 1167739"/>
              <a:gd name="connsiteY4-10" fmla="*/ 5379580 h 5379580"/>
              <a:gd name="connsiteX0-11" fmla="*/ 0 w 1987136"/>
              <a:gd name="connsiteY0-12" fmla="*/ 5450832 h 5450832"/>
              <a:gd name="connsiteX1-13" fmla="*/ 909452 w 1987136"/>
              <a:gd name="connsiteY1-14" fmla="*/ 0 h 5450832"/>
              <a:gd name="connsiteX2-15" fmla="*/ 1695201 w 1987136"/>
              <a:gd name="connsiteY2-16" fmla="*/ 11875 h 5450832"/>
              <a:gd name="connsiteX3-17" fmla="*/ 1987136 w 1987136"/>
              <a:gd name="connsiteY3-18" fmla="*/ 5379580 h 5450832"/>
              <a:gd name="connsiteX4-19" fmla="*/ 0 w 1987136"/>
              <a:gd name="connsiteY4-20" fmla="*/ 5450832 h 5450832"/>
              <a:gd name="connsiteX0-21" fmla="*/ 0 w 1695201"/>
              <a:gd name="connsiteY0-22" fmla="*/ 5450832 h 5462707"/>
              <a:gd name="connsiteX1-23" fmla="*/ 909452 w 1695201"/>
              <a:gd name="connsiteY1-24" fmla="*/ 0 h 5462707"/>
              <a:gd name="connsiteX2-25" fmla="*/ 1695201 w 1695201"/>
              <a:gd name="connsiteY2-26" fmla="*/ 11875 h 5462707"/>
              <a:gd name="connsiteX3-27" fmla="*/ 229588 w 1695201"/>
              <a:gd name="connsiteY3-28" fmla="*/ 5462707 h 5462707"/>
              <a:gd name="connsiteX4-29" fmla="*/ 0 w 1695201"/>
              <a:gd name="connsiteY4-30" fmla="*/ 5450832 h 5462707"/>
              <a:gd name="connsiteX0-31" fmla="*/ 0 w 1042058"/>
              <a:gd name="connsiteY0-32" fmla="*/ 5783341 h 5795216"/>
              <a:gd name="connsiteX1-33" fmla="*/ 909452 w 1042058"/>
              <a:gd name="connsiteY1-34" fmla="*/ 332509 h 5795216"/>
              <a:gd name="connsiteX2-35" fmla="*/ 1042058 w 1042058"/>
              <a:gd name="connsiteY2-36" fmla="*/ 0 h 5795216"/>
              <a:gd name="connsiteX3-37" fmla="*/ 229588 w 1042058"/>
              <a:gd name="connsiteY3-38" fmla="*/ 5795216 h 5795216"/>
              <a:gd name="connsiteX4-39" fmla="*/ 0 w 1042058"/>
              <a:gd name="connsiteY4-40" fmla="*/ 5783341 h 5795216"/>
              <a:gd name="connsiteX0-41" fmla="*/ 0 w 994556"/>
              <a:gd name="connsiteY0-42" fmla="*/ 5771466 h 5783341"/>
              <a:gd name="connsiteX1-43" fmla="*/ 909452 w 994556"/>
              <a:gd name="connsiteY1-44" fmla="*/ 320634 h 5783341"/>
              <a:gd name="connsiteX2-45" fmla="*/ 994556 w 994556"/>
              <a:gd name="connsiteY2-46" fmla="*/ 0 h 5783341"/>
              <a:gd name="connsiteX3-47" fmla="*/ 229588 w 994556"/>
              <a:gd name="connsiteY3-48" fmla="*/ 5783341 h 5783341"/>
              <a:gd name="connsiteX4-49" fmla="*/ 0 w 994556"/>
              <a:gd name="connsiteY4-50" fmla="*/ 5771466 h 5783341"/>
              <a:gd name="connsiteX0-51" fmla="*/ 0 w 1030182"/>
              <a:gd name="connsiteY0-52" fmla="*/ 5771466 h 5783341"/>
              <a:gd name="connsiteX1-53" fmla="*/ 909452 w 1030182"/>
              <a:gd name="connsiteY1-54" fmla="*/ 320634 h 5783341"/>
              <a:gd name="connsiteX2-55" fmla="*/ 1030182 w 1030182"/>
              <a:gd name="connsiteY2-56" fmla="*/ 0 h 5783341"/>
              <a:gd name="connsiteX3-57" fmla="*/ 229588 w 1030182"/>
              <a:gd name="connsiteY3-58" fmla="*/ 5783341 h 5783341"/>
              <a:gd name="connsiteX4-59" fmla="*/ 0 w 1030182"/>
              <a:gd name="connsiteY4-60" fmla="*/ 5771466 h 5783341"/>
              <a:gd name="connsiteX0-61" fmla="*/ 0 w 1030182"/>
              <a:gd name="connsiteY0-62" fmla="*/ 5771466 h 5783341"/>
              <a:gd name="connsiteX1-63" fmla="*/ 909452 w 1030182"/>
              <a:gd name="connsiteY1-64" fmla="*/ 320634 h 5783341"/>
              <a:gd name="connsiteX2-65" fmla="*/ 1030182 w 1030182"/>
              <a:gd name="connsiteY2-66" fmla="*/ 0 h 5783341"/>
              <a:gd name="connsiteX3-67" fmla="*/ 265214 w 1030182"/>
              <a:gd name="connsiteY3-68" fmla="*/ 5783341 h 5783341"/>
              <a:gd name="connsiteX4-69" fmla="*/ 0 w 1030182"/>
              <a:gd name="connsiteY4-70" fmla="*/ 5771466 h 5783341"/>
              <a:gd name="connsiteX0-71" fmla="*/ 0 w 1030182"/>
              <a:gd name="connsiteY0-72" fmla="*/ 5771466 h 5783341"/>
              <a:gd name="connsiteX1-73" fmla="*/ 968829 w 1030182"/>
              <a:gd name="connsiteY1-74" fmla="*/ 35626 h 5783341"/>
              <a:gd name="connsiteX2-75" fmla="*/ 1030182 w 1030182"/>
              <a:gd name="connsiteY2-76" fmla="*/ 0 h 5783341"/>
              <a:gd name="connsiteX3-77" fmla="*/ 265214 w 1030182"/>
              <a:gd name="connsiteY3-78" fmla="*/ 5783341 h 5783341"/>
              <a:gd name="connsiteX4-79" fmla="*/ 0 w 1030182"/>
              <a:gd name="connsiteY4-80" fmla="*/ 5771466 h 578334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30182" h="5783341">
                <a:moveTo>
                  <a:pt x="0" y="5771466"/>
                </a:moveTo>
                <a:lnTo>
                  <a:pt x="968829" y="35626"/>
                </a:lnTo>
                <a:lnTo>
                  <a:pt x="1030182" y="0"/>
                </a:lnTo>
                <a:lnTo>
                  <a:pt x="265214" y="5783341"/>
                </a:lnTo>
                <a:lnTo>
                  <a:pt x="0" y="5771466"/>
                </a:lnTo>
                <a:close/>
              </a:path>
            </a:pathLst>
          </a:custGeom>
          <a:solidFill>
            <a:srgbClr val="EB2429"/>
          </a:solidFill>
          <a:ln>
            <a:noFill/>
          </a:ln>
          <a:effectLst>
            <a:outerShdw blurRad="342900" dist="38100" dir="2700000" algn="tl"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gular Pentagon 12"/>
          <p:cNvSpPr/>
          <p:nvPr userDrawn="1"/>
        </p:nvSpPr>
        <p:spPr>
          <a:xfrm>
            <a:off x="-9894" y="-224205"/>
            <a:ext cx="1509155" cy="5581448"/>
          </a:xfrm>
          <a:custGeom>
            <a:avLst/>
            <a:gdLst>
              <a:gd name="connsiteX0" fmla="*/ 1 w 1295400"/>
              <a:gd name="connsiteY0" fmla="*/ 1988994 h 5207266"/>
              <a:gd name="connsiteX1" fmla="*/ 647700 w 1295400"/>
              <a:gd name="connsiteY1" fmla="*/ 0 h 5207266"/>
              <a:gd name="connsiteX2" fmla="*/ 1295399 w 1295400"/>
              <a:gd name="connsiteY2" fmla="*/ 1988994 h 5207266"/>
              <a:gd name="connsiteX3" fmla="*/ 1048000 w 1295400"/>
              <a:gd name="connsiteY3" fmla="*/ 5207253 h 5207266"/>
              <a:gd name="connsiteX4" fmla="*/ 247400 w 1295400"/>
              <a:gd name="connsiteY4" fmla="*/ 5207253 h 5207266"/>
              <a:gd name="connsiteX5" fmla="*/ 1 w 1295400"/>
              <a:gd name="connsiteY5" fmla="*/ 1988994 h 5207266"/>
              <a:gd name="connsiteX0-1" fmla="*/ 0 w 1449777"/>
              <a:gd name="connsiteY0-2" fmla="*/ 1995054 h 5213313"/>
              <a:gd name="connsiteX1-3" fmla="*/ 647699 w 1449777"/>
              <a:gd name="connsiteY1-4" fmla="*/ 6060 h 5213313"/>
              <a:gd name="connsiteX2-5" fmla="*/ 1449777 w 1449777"/>
              <a:gd name="connsiteY2-6" fmla="*/ 0 h 5213313"/>
              <a:gd name="connsiteX3-7" fmla="*/ 1047999 w 1449777"/>
              <a:gd name="connsiteY3-8" fmla="*/ 5213313 h 5213313"/>
              <a:gd name="connsiteX4-9" fmla="*/ 247399 w 1449777"/>
              <a:gd name="connsiteY4-10" fmla="*/ 5213313 h 5213313"/>
              <a:gd name="connsiteX5-11" fmla="*/ 0 w 1449777"/>
              <a:gd name="connsiteY5-12" fmla="*/ 1995054 h 5213313"/>
              <a:gd name="connsiteX0-13" fmla="*/ 0 w 1473528"/>
              <a:gd name="connsiteY0-14" fmla="*/ 2707574 h 5213313"/>
              <a:gd name="connsiteX1-15" fmla="*/ 671450 w 1473528"/>
              <a:gd name="connsiteY1-16" fmla="*/ 6060 h 5213313"/>
              <a:gd name="connsiteX2-17" fmla="*/ 1473528 w 1473528"/>
              <a:gd name="connsiteY2-18" fmla="*/ 0 h 5213313"/>
              <a:gd name="connsiteX3-19" fmla="*/ 1071750 w 1473528"/>
              <a:gd name="connsiteY3-20" fmla="*/ 5213313 h 5213313"/>
              <a:gd name="connsiteX4-21" fmla="*/ 271150 w 1473528"/>
              <a:gd name="connsiteY4-22" fmla="*/ 5213313 h 5213313"/>
              <a:gd name="connsiteX5-23" fmla="*/ 0 w 1473528"/>
              <a:gd name="connsiteY5-24" fmla="*/ 2707574 h 5213313"/>
              <a:gd name="connsiteX0-25" fmla="*/ 0 w 1247897"/>
              <a:gd name="connsiteY0-26" fmla="*/ 2660072 h 5213313"/>
              <a:gd name="connsiteX1-27" fmla="*/ 445819 w 1247897"/>
              <a:gd name="connsiteY1-28" fmla="*/ 6060 h 5213313"/>
              <a:gd name="connsiteX2-29" fmla="*/ 1247897 w 1247897"/>
              <a:gd name="connsiteY2-30" fmla="*/ 0 h 5213313"/>
              <a:gd name="connsiteX3-31" fmla="*/ 846119 w 1247897"/>
              <a:gd name="connsiteY3-32" fmla="*/ 5213313 h 5213313"/>
              <a:gd name="connsiteX4-33" fmla="*/ 45519 w 1247897"/>
              <a:gd name="connsiteY4-34" fmla="*/ 5213313 h 5213313"/>
              <a:gd name="connsiteX5-35" fmla="*/ 0 w 1247897"/>
              <a:gd name="connsiteY5-36" fmla="*/ 2660072 h 5213313"/>
              <a:gd name="connsiteX0-37" fmla="*/ 0 w 1247897"/>
              <a:gd name="connsiteY0-38" fmla="*/ 2701513 h 5254754"/>
              <a:gd name="connsiteX1-39" fmla="*/ 944583 w 1247897"/>
              <a:gd name="connsiteY1-40" fmla="*/ 0 h 5254754"/>
              <a:gd name="connsiteX2-41" fmla="*/ 1247897 w 1247897"/>
              <a:gd name="connsiteY2-42" fmla="*/ 41441 h 5254754"/>
              <a:gd name="connsiteX3-43" fmla="*/ 846119 w 1247897"/>
              <a:gd name="connsiteY3-44" fmla="*/ 5254754 h 5254754"/>
              <a:gd name="connsiteX4-45" fmla="*/ 45519 w 1247897"/>
              <a:gd name="connsiteY4-46" fmla="*/ 5254754 h 5254754"/>
              <a:gd name="connsiteX5-47" fmla="*/ 0 w 1247897"/>
              <a:gd name="connsiteY5-48" fmla="*/ 2701513 h 5254754"/>
              <a:gd name="connsiteX0-49" fmla="*/ 0 w 1485404"/>
              <a:gd name="connsiteY0-50" fmla="*/ 2778825 h 5332066"/>
              <a:gd name="connsiteX1-51" fmla="*/ 944583 w 1485404"/>
              <a:gd name="connsiteY1-52" fmla="*/ 77312 h 5332066"/>
              <a:gd name="connsiteX2-53" fmla="*/ 1485404 w 1485404"/>
              <a:gd name="connsiteY2-54" fmla="*/ 0 h 5332066"/>
              <a:gd name="connsiteX3-55" fmla="*/ 846119 w 1485404"/>
              <a:gd name="connsiteY3-56" fmla="*/ 5332066 h 5332066"/>
              <a:gd name="connsiteX4-57" fmla="*/ 45519 w 1485404"/>
              <a:gd name="connsiteY4-58" fmla="*/ 5332066 h 5332066"/>
              <a:gd name="connsiteX5-59" fmla="*/ 0 w 1485404"/>
              <a:gd name="connsiteY5-60" fmla="*/ 2778825 h 5332066"/>
              <a:gd name="connsiteX0-61" fmla="*/ 0 w 1485404"/>
              <a:gd name="connsiteY0-62" fmla="*/ 2784641 h 5337882"/>
              <a:gd name="connsiteX1-63" fmla="*/ 1205840 w 1485404"/>
              <a:gd name="connsiteY1-64" fmla="*/ 0 h 5337882"/>
              <a:gd name="connsiteX2-65" fmla="*/ 1485404 w 1485404"/>
              <a:gd name="connsiteY2-66" fmla="*/ 5816 h 5337882"/>
              <a:gd name="connsiteX3-67" fmla="*/ 846119 w 1485404"/>
              <a:gd name="connsiteY3-68" fmla="*/ 5337882 h 5337882"/>
              <a:gd name="connsiteX4-69" fmla="*/ 45519 w 1485404"/>
              <a:gd name="connsiteY4-70" fmla="*/ 5337882 h 5337882"/>
              <a:gd name="connsiteX5-71" fmla="*/ 0 w 1485404"/>
              <a:gd name="connsiteY5-72" fmla="*/ 2784641 h 5337882"/>
              <a:gd name="connsiteX0-73" fmla="*/ 0 w 1485404"/>
              <a:gd name="connsiteY0-74" fmla="*/ 2784641 h 5337882"/>
              <a:gd name="connsiteX1-75" fmla="*/ 1205840 w 1485404"/>
              <a:gd name="connsiteY1-76" fmla="*/ 0 h 5337882"/>
              <a:gd name="connsiteX2-77" fmla="*/ 1485404 w 1485404"/>
              <a:gd name="connsiteY2-78" fmla="*/ 5816 h 5337882"/>
              <a:gd name="connsiteX3-79" fmla="*/ 608612 w 1485404"/>
              <a:gd name="connsiteY3-80" fmla="*/ 5337882 h 5337882"/>
              <a:gd name="connsiteX4-81" fmla="*/ 45519 w 1485404"/>
              <a:gd name="connsiteY4-82" fmla="*/ 5337882 h 5337882"/>
              <a:gd name="connsiteX5-83" fmla="*/ 0 w 1485404"/>
              <a:gd name="connsiteY5-84" fmla="*/ 2784641 h 5337882"/>
              <a:gd name="connsiteX0-85" fmla="*/ 0 w 1485404"/>
              <a:gd name="connsiteY0-86" fmla="*/ 2784641 h 5337882"/>
              <a:gd name="connsiteX1-87" fmla="*/ 1205840 w 1485404"/>
              <a:gd name="connsiteY1-88" fmla="*/ 0 h 5337882"/>
              <a:gd name="connsiteX2-89" fmla="*/ 1485404 w 1485404"/>
              <a:gd name="connsiteY2-90" fmla="*/ 5816 h 5337882"/>
              <a:gd name="connsiteX3-91" fmla="*/ 561111 w 1485404"/>
              <a:gd name="connsiteY3-92" fmla="*/ 5314131 h 5337882"/>
              <a:gd name="connsiteX4-93" fmla="*/ 45519 w 1485404"/>
              <a:gd name="connsiteY4-94" fmla="*/ 5337882 h 5337882"/>
              <a:gd name="connsiteX5-95" fmla="*/ 0 w 1485404"/>
              <a:gd name="connsiteY5-96" fmla="*/ 2784641 h 5337882"/>
              <a:gd name="connsiteX0-97" fmla="*/ 0 w 1485404"/>
              <a:gd name="connsiteY0-98" fmla="*/ 2784641 h 5349757"/>
              <a:gd name="connsiteX1-99" fmla="*/ 1205840 w 1485404"/>
              <a:gd name="connsiteY1-100" fmla="*/ 0 h 5349757"/>
              <a:gd name="connsiteX2-101" fmla="*/ 1485404 w 1485404"/>
              <a:gd name="connsiteY2-102" fmla="*/ 5816 h 5349757"/>
              <a:gd name="connsiteX3-103" fmla="*/ 525485 w 1485404"/>
              <a:gd name="connsiteY3-104" fmla="*/ 5349757 h 5349757"/>
              <a:gd name="connsiteX4-105" fmla="*/ 45519 w 1485404"/>
              <a:gd name="connsiteY4-106" fmla="*/ 5337882 h 5349757"/>
              <a:gd name="connsiteX5-107" fmla="*/ 0 w 1485404"/>
              <a:gd name="connsiteY5-108" fmla="*/ 2784641 h 5349757"/>
              <a:gd name="connsiteX0-109" fmla="*/ 0 w 1485404"/>
              <a:gd name="connsiteY0-110" fmla="*/ 2784641 h 5337882"/>
              <a:gd name="connsiteX1-111" fmla="*/ 1205840 w 1485404"/>
              <a:gd name="connsiteY1-112" fmla="*/ 0 h 5337882"/>
              <a:gd name="connsiteX2-113" fmla="*/ 1485404 w 1485404"/>
              <a:gd name="connsiteY2-114" fmla="*/ 5816 h 5337882"/>
              <a:gd name="connsiteX3-115" fmla="*/ 572987 w 1485404"/>
              <a:gd name="connsiteY3-116" fmla="*/ 5337881 h 5337882"/>
              <a:gd name="connsiteX4-117" fmla="*/ 45519 w 1485404"/>
              <a:gd name="connsiteY4-118" fmla="*/ 5337882 h 5337882"/>
              <a:gd name="connsiteX5-119" fmla="*/ 0 w 1485404"/>
              <a:gd name="connsiteY5-120" fmla="*/ 2784641 h 5337882"/>
              <a:gd name="connsiteX0-121" fmla="*/ 0 w 1473529"/>
              <a:gd name="connsiteY0-122" fmla="*/ 2962771 h 5337882"/>
              <a:gd name="connsiteX1-123" fmla="*/ 1193965 w 1473529"/>
              <a:gd name="connsiteY1-124" fmla="*/ 0 h 5337882"/>
              <a:gd name="connsiteX2-125" fmla="*/ 1473529 w 1473529"/>
              <a:gd name="connsiteY2-126" fmla="*/ 5816 h 5337882"/>
              <a:gd name="connsiteX3-127" fmla="*/ 561112 w 1473529"/>
              <a:gd name="connsiteY3-128" fmla="*/ 5337881 h 5337882"/>
              <a:gd name="connsiteX4-129" fmla="*/ 33644 w 1473529"/>
              <a:gd name="connsiteY4-130" fmla="*/ 5337882 h 5337882"/>
              <a:gd name="connsiteX5-131" fmla="*/ 0 w 1473529"/>
              <a:gd name="connsiteY5-132" fmla="*/ 2962771 h 5337882"/>
              <a:gd name="connsiteX0-133" fmla="*/ 0 w 1449778"/>
              <a:gd name="connsiteY0-134" fmla="*/ 3259654 h 5337882"/>
              <a:gd name="connsiteX1-135" fmla="*/ 1170214 w 1449778"/>
              <a:gd name="connsiteY1-136" fmla="*/ 0 h 5337882"/>
              <a:gd name="connsiteX2-137" fmla="*/ 1449778 w 1449778"/>
              <a:gd name="connsiteY2-138" fmla="*/ 5816 h 5337882"/>
              <a:gd name="connsiteX3-139" fmla="*/ 537361 w 1449778"/>
              <a:gd name="connsiteY3-140" fmla="*/ 5337881 h 5337882"/>
              <a:gd name="connsiteX4-141" fmla="*/ 9893 w 1449778"/>
              <a:gd name="connsiteY4-142" fmla="*/ 5337882 h 5337882"/>
              <a:gd name="connsiteX5-143" fmla="*/ 0 w 1449778"/>
              <a:gd name="connsiteY5-144" fmla="*/ 3259654 h 5337882"/>
              <a:gd name="connsiteX0-145" fmla="*/ 0 w 1461653"/>
              <a:gd name="connsiteY0-146" fmla="*/ 2962771 h 5337882"/>
              <a:gd name="connsiteX1-147" fmla="*/ 1182089 w 1461653"/>
              <a:gd name="connsiteY1-148" fmla="*/ 0 h 5337882"/>
              <a:gd name="connsiteX2-149" fmla="*/ 1461653 w 1461653"/>
              <a:gd name="connsiteY2-150" fmla="*/ 5816 h 5337882"/>
              <a:gd name="connsiteX3-151" fmla="*/ 549236 w 1461653"/>
              <a:gd name="connsiteY3-152" fmla="*/ 5337881 h 5337882"/>
              <a:gd name="connsiteX4-153" fmla="*/ 21768 w 1461653"/>
              <a:gd name="connsiteY4-154" fmla="*/ 5337882 h 5337882"/>
              <a:gd name="connsiteX5-155" fmla="*/ 0 w 1461653"/>
              <a:gd name="connsiteY5-156" fmla="*/ 2962771 h 5337882"/>
              <a:gd name="connsiteX0-157" fmla="*/ 0 w 1461653"/>
              <a:gd name="connsiteY0-158" fmla="*/ 2962771 h 5361633"/>
              <a:gd name="connsiteX1-159" fmla="*/ 1182089 w 1461653"/>
              <a:gd name="connsiteY1-160" fmla="*/ 0 h 5361633"/>
              <a:gd name="connsiteX2-161" fmla="*/ 1461653 w 1461653"/>
              <a:gd name="connsiteY2-162" fmla="*/ 5816 h 5361633"/>
              <a:gd name="connsiteX3-163" fmla="*/ 549236 w 1461653"/>
              <a:gd name="connsiteY3-164" fmla="*/ 5337881 h 5361633"/>
              <a:gd name="connsiteX4-165" fmla="*/ 9893 w 1461653"/>
              <a:gd name="connsiteY4-166" fmla="*/ 5361633 h 5361633"/>
              <a:gd name="connsiteX5-167" fmla="*/ 0 w 1461653"/>
              <a:gd name="connsiteY5-168" fmla="*/ 2962771 h 5361633"/>
              <a:gd name="connsiteX0-169" fmla="*/ 0 w 1461653"/>
              <a:gd name="connsiteY0-170" fmla="*/ 2956955 h 5355817"/>
              <a:gd name="connsiteX1-171" fmla="*/ 1348344 w 1461653"/>
              <a:gd name="connsiteY1-172" fmla="*/ 6059 h 5355817"/>
              <a:gd name="connsiteX2-173" fmla="*/ 1461653 w 1461653"/>
              <a:gd name="connsiteY2-174" fmla="*/ 0 h 5355817"/>
              <a:gd name="connsiteX3-175" fmla="*/ 549236 w 1461653"/>
              <a:gd name="connsiteY3-176" fmla="*/ 5332065 h 5355817"/>
              <a:gd name="connsiteX4-177" fmla="*/ 9893 w 1461653"/>
              <a:gd name="connsiteY4-178" fmla="*/ 5355817 h 5355817"/>
              <a:gd name="connsiteX5-179" fmla="*/ 0 w 1461653"/>
              <a:gd name="connsiteY5-180" fmla="*/ 2956955 h 5355817"/>
              <a:gd name="connsiteX0-181" fmla="*/ 0 w 1461653"/>
              <a:gd name="connsiteY0-182" fmla="*/ 2956955 h 5355817"/>
              <a:gd name="connsiteX1-183" fmla="*/ 1431471 w 1461653"/>
              <a:gd name="connsiteY1-184" fmla="*/ 17935 h 5355817"/>
              <a:gd name="connsiteX2-185" fmla="*/ 1461653 w 1461653"/>
              <a:gd name="connsiteY2-186" fmla="*/ 0 h 5355817"/>
              <a:gd name="connsiteX3-187" fmla="*/ 549236 w 1461653"/>
              <a:gd name="connsiteY3-188" fmla="*/ 5332065 h 5355817"/>
              <a:gd name="connsiteX4-189" fmla="*/ 9893 w 1461653"/>
              <a:gd name="connsiteY4-190" fmla="*/ 5355817 h 5355817"/>
              <a:gd name="connsiteX5-191" fmla="*/ 0 w 1461653"/>
              <a:gd name="connsiteY5-192" fmla="*/ 2956955 h 5355817"/>
              <a:gd name="connsiteX0-193" fmla="*/ 0 w 1485404"/>
              <a:gd name="connsiteY0-194" fmla="*/ 3028207 h 5427069"/>
              <a:gd name="connsiteX1-195" fmla="*/ 1431471 w 1485404"/>
              <a:gd name="connsiteY1-196" fmla="*/ 89187 h 5427069"/>
              <a:gd name="connsiteX2-197" fmla="*/ 1485404 w 1485404"/>
              <a:gd name="connsiteY2-198" fmla="*/ 0 h 5427069"/>
              <a:gd name="connsiteX3-199" fmla="*/ 549236 w 1485404"/>
              <a:gd name="connsiteY3-200" fmla="*/ 5403317 h 5427069"/>
              <a:gd name="connsiteX4-201" fmla="*/ 9893 w 1485404"/>
              <a:gd name="connsiteY4-202" fmla="*/ 5427069 h 5427069"/>
              <a:gd name="connsiteX5-203" fmla="*/ 0 w 1485404"/>
              <a:gd name="connsiteY5-204" fmla="*/ 3028207 h 5427069"/>
              <a:gd name="connsiteX0-205" fmla="*/ 0 w 1485404"/>
              <a:gd name="connsiteY0-206" fmla="*/ 3028207 h 5593322"/>
              <a:gd name="connsiteX1-207" fmla="*/ 1431471 w 1485404"/>
              <a:gd name="connsiteY1-208" fmla="*/ 89187 h 5593322"/>
              <a:gd name="connsiteX2-209" fmla="*/ 1485404 w 1485404"/>
              <a:gd name="connsiteY2-210" fmla="*/ 0 h 5593322"/>
              <a:gd name="connsiteX3-211" fmla="*/ 489860 w 1485404"/>
              <a:gd name="connsiteY3-212" fmla="*/ 5593322 h 5593322"/>
              <a:gd name="connsiteX4-213" fmla="*/ 9893 w 1485404"/>
              <a:gd name="connsiteY4-214" fmla="*/ 5427069 h 5593322"/>
              <a:gd name="connsiteX5-215" fmla="*/ 0 w 1485404"/>
              <a:gd name="connsiteY5-216" fmla="*/ 3028207 h 5593322"/>
              <a:gd name="connsiteX0-217" fmla="*/ 0 w 1485404"/>
              <a:gd name="connsiteY0-218" fmla="*/ 3028207 h 5593322"/>
              <a:gd name="connsiteX1-219" fmla="*/ 1431471 w 1485404"/>
              <a:gd name="connsiteY1-220" fmla="*/ 89187 h 5593322"/>
              <a:gd name="connsiteX2-221" fmla="*/ 1485404 w 1485404"/>
              <a:gd name="connsiteY2-222" fmla="*/ 0 h 5593322"/>
              <a:gd name="connsiteX3-223" fmla="*/ 489860 w 1485404"/>
              <a:gd name="connsiteY3-224" fmla="*/ 5593322 h 5593322"/>
              <a:gd name="connsiteX4-225" fmla="*/ 9893 w 1485404"/>
              <a:gd name="connsiteY4-226" fmla="*/ 5581448 h 5593322"/>
              <a:gd name="connsiteX5-227" fmla="*/ 0 w 1485404"/>
              <a:gd name="connsiteY5-228" fmla="*/ 3028207 h 5593322"/>
              <a:gd name="connsiteX0-229" fmla="*/ 0 w 1485404"/>
              <a:gd name="connsiteY0-230" fmla="*/ 3028207 h 5581448"/>
              <a:gd name="connsiteX1-231" fmla="*/ 1431471 w 1485404"/>
              <a:gd name="connsiteY1-232" fmla="*/ 89187 h 5581448"/>
              <a:gd name="connsiteX2-233" fmla="*/ 1485404 w 1485404"/>
              <a:gd name="connsiteY2-234" fmla="*/ 0 h 5581448"/>
              <a:gd name="connsiteX3-235" fmla="*/ 537361 w 1485404"/>
              <a:gd name="connsiteY3-236" fmla="*/ 5522070 h 5581448"/>
              <a:gd name="connsiteX4-237" fmla="*/ 9893 w 1485404"/>
              <a:gd name="connsiteY4-238" fmla="*/ 5581448 h 5581448"/>
              <a:gd name="connsiteX5-239" fmla="*/ 0 w 1485404"/>
              <a:gd name="connsiteY5-240" fmla="*/ 3028207 h 5581448"/>
              <a:gd name="connsiteX0-241" fmla="*/ 0 w 1485404"/>
              <a:gd name="connsiteY0-242" fmla="*/ 3028207 h 5581448"/>
              <a:gd name="connsiteX1-243" fmla="*/ 1431471 w 1485404"/>
              <a:gd name="connsiteY1-244" fmla="*/ 89187 h 5581448"/>
              <a:gd name="connsiteX2-245" fmla="*/ 1485404 w 1485404"/>
              <a:gd name="connsiteY2-246" fmla="*/ 0 h 5581448"/>
              <a:gd name="connsiteX3-247" fmla="*/ 549236 w 1485404"/>
              <a:gd name="connsiteY3-248" fmla="*/ 5581446 h 5581448"/>
              <a:gd name="connsiteX4-249" fmla="*/ 9893 w 1485404"/>
              <a:gd name="connsiteY4-250" fmla="*/ 5581448 h 5581448"/>
              <a:gd name="connsiteX5-251" fmla="*/ 0 w 1485404"/>
              <a:gd name="connsiteY5-252" fmla="*/ 3028207 h 5581448"/>
              <a:gd name="connsiteX0-253" fmla="*/ 0 w 1485404"/>
              <a:gd name="connsiteY0-254" fmla="*/ 3034023 h 5587264"/>
              <a:gd name="connsiteX1-255" fmla="*/ 1134588 w 1485404"/>
              <a:gd name="connsiteY1-256" fmla="*/ 0 h 5587264"/>
              <a:gd name="connsiteX2-257" fmla="*/ 1485404 w 1485404"/>
              <a:gd name="connsiteY2-258" fmla="*/ 5816 h 5587264"/>
              <a:gd name="connsiteX3-259" fmla="*/ 549236 w 1485404"/>
              <a:gd name="connsiteY3-260" fmla="*/ 5587262 h 5587264"/>
              <a:gd name="connsiteX4-261" fmla="*/ 9893 w 1485404"/>
              <a:gd name="connsiteY4-262" fmla="*/ 5587264 h 5587264"/>
              <a:gd name="connsiteX5-263" fmla="*/ 0 w 1485404"/>
              <a:gd name="connsiteY5-264" fmla="*/ 3034023 h 5587264"/>
              <a:gd name="connsiteX0-265" fmla="*/ 0 w 1509155"/>
              <a:gd name="connsiteY0-266" fmla="*/ 3034023 h 5587264"/>
              <a:gd name="connsiteX1-267" fmla="*/ 1134588 w 1509155"/>
              <a:gd name="connsiteY1-268" fmla="*/ 0 h 5587264"/>
              <a:gd name="connsiteX2-269" fmla="*/ 1509155 w 1509155"/>
              <a:gd name="connsiteY2-270" fmla="*/ 5816 h 5587264"/>
              <a:gd name="connsiteX3-271" fmla="*/ 549236 w 1509155"/>
              <a:gd name="connsiteY3-272" fmla="*/ 5587262 h 5587264"/>
              <a:gd name="connsiteX4-273" fmla="*/ 9893 w 1509155"/>
              <a:gd name="connsiteY4-274" fmla="*/ 5587264 h 5587264"/>
              <a:gd name="connsiteX5-275" fmla="*/ 0 w 1509155"/>
              <a:gd name="connsiteY5-276" fmla="*/ 3034023 h 5587264"/>
              <a:gd name="connsiteX0-277" fmla="*/ 0 w 1509155"/>
              <a:gd name="connsiteY0-278" fmla="*/ 3028207 h 5581448"/>
              <a:gd name="connsiteX1-279" fmla="*/ 1455222 w 1509155"/>
              <a:gd name="connsiteY1-280" fmla="*/ 17934 h 5581448"/>
              <a:gd name="connsiteX2-281" fmla="*/ 1509155 w 1509155"/>
              <a:gd name="connsiteY2-282" fmla="*/ 0 h 5581448"/>
              <a:gd name="connsiteX3-283" fmla="*/ 549236 w 1509155"/>
              <a:gd name="connsiteY3-284" fmla="*/ 5581446 h 5581448"/>
              <a:gd name="connsiteX4-285" fmla="*/ 9893 w 1509155"/>
              <a:gd name="connsiteY4-286" fmla="*/ 5581448 h 5581448"/>
              <a:gd name="connsiteX5-287" fmla="*/ 0 w 1509155"/>
              <a:gd name="connsiteY5-288" fmla="*/ 3028207 h 558144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Lst>
            <a:rect l="l" t="t" r="r" b="b"/>
            <a:pathLst>
              <a:path w="1509155" h="5581448">
                <a:moveTo>
                  <a:pt x="0" y="3028207"/>
                </a:moveTo>
                <a:lnTo>
                  <a:pt x="1455222" y="17934"/>
                </a:lnTo>
                <a:lnTo>
                  <a:pt x="1509155" y="0"/>
                </a:lnTo>
                <a:lnTo>
                  <a:pt x="549236" y="5581446"/>
                </a:lnTo>
                <a:lnTo>
                  <a:pt x="9893" y="5581448"/>
                </a:lnTo>
                <a:cubicBezTo>
                  <a:pt x="6595" y="4888705"/>
                  <a:pt x="3298" y="3720950"/>
                  <a:pt x="0" y="3028207"/>
                </a:cubicBezTo>
                <a:close/>
              </a:path>
            </a:pathLst>
          </a:custGeom>
          <a:solidFill>
            <a:schemeClr val="bg1">
              <a:lumMod val="85000"/>
            </a:schemeClr>
          </a:solidFill>
          <a:ln>
            <a:noFill/>
          </a:ln>
          <a:effectLst>
            <a:outerShdw blurRad="254000" dist="38100" dir="2700000" algn="tl" rotWithShape="0">
              <a:prstClr val="black">
                <a:alpha val="48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rapezoid 15"/>
          <p:cNvSpPr/>
          <p:nvPr userDrawn="1"/>
        </p:nvSpPr>
        <p:spPr>
          <a:xfrm>
            <a:off x="4531426" y="-259831"/>
            <a:ext cx="2205839" cy="5593336"/>
          </a:xfrm>
          <a:custGeom>
            <a:avLst/>
            <a:gdLst>
              <a:gd name="connsiteX0" fmla="*/ 0 w 1167739"/>
              <a:gd name="connsiteY0" fmla="*/ 5367705 h 5367705"/>
              <a:gd name="connsiteX1" fmla="*/ 291935 w 1167739"/>
              <a:gd name="connsiteY1" fmla="*/ 0 h 5367705"/>
              <a:gd name="connsiteX2" fmla="*/ 875804 w 1167739"/>
              <a:gd name="connsiteY2" fmla="*/ 0 h 5367705"/>
              <a:gd name="connsiteX3" fmla="*/ 1167739 w 1167739"/>
              <a:gd name="connsiteY3" fmla="*/ 5367705 h 5367705"/>
              <a:gd name="connsiteX4" fmla="*/ 0 w 1167739"/>
              <a:gd name="connsiteY4" fmla="*/ 5367705 h 5367705"/>
              <a:gd name="connsiteX0-1" fmla="*/ 0 w 1167739"/>
              <a:gd name="connsiteY0-2" fmla="*/ 5379580 h 5379580"/>
              <a:gd name="connsiteX1-3" fmla="*/ 90055 w 1167739"/>
              <a:gd name="connsiteY1-4" fmla="*/ 0 h 5379580"/>
              <a:gd name="connsiteX2-5" fmla="*/ 875804 w 1167739"/>
              <a:gd name="connsiteY2-6" fmla="*/ 11875 h 5379580"/>
              <a:gd name="connsiteX3-7" fmla="*/ 1167739 w 1167739"/>
              <a:gd name="connsiteY3-8" fmla="*/ 5379580 h 5379580"/>
              <a:gd name="connsiteX4-9" fmla="*/ 0 w 1167739"/>
              <a:gd name="connsiteY4-10" fmla="*/ 5379580 h 5379580"/>
              <a:gd name="connsiteX0-11" fmla="*/ 0 w 1987136"/>
              <a:gd name="connsiteY0-12" fmla="*/ 5450832 h 5450832"/>
              <a:gd name="connsiteX1-13" fmla="*/ 909452 w 1987136"/>
              <a:gd name="connsiteY1-14" fmla="*/ 0 h 5450832"/>
              <a:gd name="connsiteX2-15" fmla="*/ 1695201 w 1987136"/>
              <a:gd name="connsiteY2-16" fmla="*/ 11875 h 5450832"/>
              <a:gd name="connsiteX3-17" fmla="*/ 1987136 w 1987136"/>
              <a:gd name="connsiteY3-18" fmla="*/ 5379580 h 5450832"/>
              <a:gd name="connsiteX4-19" fmla="*/ 0 w 1987136"/>
              <a:gd name="connsiteY4-20" fmla="*/ 5450832 h 5450832"/>
              <a:gd name="connsiteX0-21" fmla="*/ 0 w 1695201"/>
              <a:gd name="connsiteY0-22" fmla="*/ 5450832 h 5462707"/>
              <a:gd name="connsiteX1-23" fmla="*/ 909452 w 1695201"/>
              <a:gd name="connsiteY1-24" fmla="*/ 0 h 5462707"/>
              <a:gd name="connsiteX2-25" fmla="*/ 1695201 w 1695201"/>
              <a:gd name="connsiteY2-26" fmla="*/ 11875 h 5462707"/>
              <a:gd name="connsiteX3-27" fmla="*/ 229588 w 1695201"/>
              <a:gd name="connsiteY3-28" fmla="*/ 5462707 h 5462707"/>
              <a:gd name="connsiteX4-29" fmla="*/ 0 w 1695201"/>
              <a:gd name="connsiteY4-30" fmla="*/ 5450832 h 5462707"/>
              <a:gd name="connsiteX0-31" fmla="*/ 0 w 1042058"/>
              <a:gd name="connsiteY0-32" fmla="*/ 5783341 h 5795216"/>
              <a:gd name="connsiteX1-33" fmla="*/ 909452 w 1042058"/>
              <a:gd name="connsiteY1-34" fmla="*/ 332509 h 5795216"/>
              <a:gd name="connsiteX2-35" fmla="*/ 1042058 w 1042058"/>
              <a:gd name="connsiteY2-36" fmla="*/ 0 h 5795216"/>
              <a:gd name="connsiteX3-37" fmla="*/ 229588 w 1042058"/>
              <a:gd name="connsiteY3-38" fmla="*/ 5795216 h 5795216"/>
              <a:gd name="connsiteX4-39" fmla="*/ 0 w 1042058"/>
              <a:gd name="connsiteY4-40" fmla="*/ 5783341 h 5795216"/>
              <a:gd name="connsiteX0-41" fmla="*/ 0 w 994556"/>
              <a:gd name="connsiteY0-42" fmla="*/ 5771466 h 5783341"/>
              <a:gd name="connsiteX1-43" fmla="*/ 909452 w 994556"/>
              <a:gd name="connsiteY1-44" fmla="*/ 320634 h 5783341"/>
              <a:gd name="connsiteX2-45" fmla="*/ 994556 w 994556"/>
              <a:gd name="connsiteY2-46" fmla="*/ 0 h 5783341"/>
              <a:gd name="connsiteX3-47" fmla="*/ 229588 w 994556"/>
              <a:gd name="connsiteY3-48" fmla="*/ 5783341 h 5783341"/>
              <a:gd name="connsiteX4-49" fmla="*/ 0 w 994556"/>
              <a:gd name="connsiteY4-50" fmla="*/ 5771466 h 5783341"/>
              <a:gd name="connsiteX0-51" fmla="*/ 0 w 1030182"/>
              <a:gd name="connsiteY0-52" fmla="*/ 5771466 h 5783341"/>
              <a:gd name="connsiteX1-53" fmla="*/ 909452 w 1030182"/>
              <a:gd name="connsiteY1-54" fmla="*/ 320634 h 5783341"/>
              <a:gd name="connsiteX2-55" fmla="*/ 1030182 w 1030182"/>
              <a:gd name="connsiteY2-56" fmla="*/ 0 h 5783341"/>
              <a:gd name="connsiteX3-57" fmla="*/ 229588 w 1030182"/>
              <a:gd name="connsiteY3-58" fmla="*/ 5783341 h 5783341"/>
              <a:gd name="connsiteX4-59" fmla="*/ 0 w 1030182"/>
              <a:gd name="connsiteY4-60" fmla="*/ 5771466 h 5783341"/>
              <a:gd name="connsiteX0-61" fmla="*/ 0 w 1030182"/>
              <a:gd name="connsiteY0-62" fmla="*/ 5771466 h 5783341"/>
              <a:gd name="connsiteX1-63" fmla="*/ 909452 w 1030182"/>
              <a:gd name="connsiteY1-64" fmla="*/ 320634 h 5783341"/>
              <a:gd name="connsiteX2-65" fmla="*/ 1030182 w 1030182"/>
              <a:gd name="connsiteY2-66" fmla="*/ 0 h 5783341"/>
              <a:gd name="connsiteX3-67" fmla="*/ 265214 w 1030182"/>
              <a:gd name="connsiteY3-68" fmla="*/ 5783341 h 5783341"/>
              <a:gd name="connsiteX4-69" fmla="*/ 0 w 1030182"/>
              <a:gd name="connsiteY4-70" fmla="*/ 5771466 h 5783341"/>
              <a:gd name="connsiteX0-71" fmla="*/ 0 w 1030182"/>
              <a:gd name="connsiteY0-72" fmla="*/ 5771466 h 5783341"/>
              <a:gd name="connsiteX1-73" fmla="*/ 968829 w 1030182"/>
              <a:gd name="connsiteY1-74" fmla="*/ 35626 h 5783341"/>
              <a:gd name="connsiteX2-75" fmla="*/ 1030182 w 1030182"/>
              <a:gd name="connsiteY2-76" fmla="*/ 0 h 5783341"/>
              <a:gd name="connsiteX3-77" fmla="*/ 265214 w 1030182"/>
              <a:gd name="connsiteY3-78" fmla="*/ 5783341 h 5783341"/>
              <a:gd name="connsiteX4-79" fmla="*/ 0 w 1030182"/>
              <a:gd name="connsiteY4-80" fmla="*/ 5771466 h 5783341"/>
              <a:gd name="connsiteX0-81" fmla="*/ 0 w 1908956"/>
              <a:gd name="connsiteY0-82" fmla="*/ 5557710 h 5783341"/>
              <a:gd name="connsiteX1-83" fmla="*/ 1847603 w 1908956"/>
              <a:gd name="connsiteY1-84" fmla="*/ 35626 h 5783341"/>
              <a:gd name="connsiteX2-85" fmla="*/ 1908956 w 1908956"/>
              <a:gd name="connsiteY2-86" fmla="*/ 0 h 5783341"/>
              <a:gd name="connsiteX3-87" fmla="*/ 1143988 w 1908956"/>
              <a:gd name="connsiteY3-88" fmla="*/ 5783341 h 5783341"/>
              <a:gd name="connsiteX4-89" fmla="*/ 0 w 1908956"/>
              <a:gd name="connsiteY4-90" fmla="*/ 5557710 h 5783341"/>
              <a:gd name="connsiteX0-91" fmla="*/ 0 w 1908956"/>
              <a:gd name="connsiteY0-92" fmla="*/ 5557710 h 5557710"/>
              <a:gd name="connsiteX1-93" fmla="*/ 1847603 w 1908956"/>
              <a:gd name="connsiteY1-94" fmla="*/ 35626 h 5557710"/>
              <a:gd name="connsiteX2-95" fmla="*/ 1908956 w 1908956"/>
              <a:gd name="connsiteY2-96" fmla="*/ 0 h 5557710"/>
              <a:gd name="connsiteX3-97" fmla="*/ 146461 w 1908956"/>
              <a:gd name="connsiteY3-98" fmla="*/ 5533959 h 5557710"/>
              <a:gd name="connsiteX4-99" fmla="*/ 0 w 1908956"/>
              <a:gd name="connsiteY4-100" fmla="*/ 5557710 h 5557710"/>
              <a:gd name="connsiteX0-101" fmla="*/ 0 w 2193964"/>
              <a:gd name="connsiteY0-102" fmla="*/ 5557710 h 5557710"/>
              <a:gd name="connsiteX1-103" fmla="*/ 1847603 w 2193964"/>
              <a:gd name="connsiteY1-104" fmla="*/ 35626 h 5557710"/>
              <a:gd name="connsiteX2-105" fmla="*/ 2193964 w 2193964"/>
              <a:gd name="connsiteY2-106" fmla="*/ 0 h 5557710"/>
              <a:gd name="connsiteX3-107" fmla="*/ 146461 w 2193964"/>
              <a:gd name="connsiteY3-108" fmla="*/ 5533959 h 5557710"/>
              <a:gd name="connsiteX4-109" fmla="*/ 0 w 2193964"/>
              <a:gd name="connsiteY4-110" fmla="*/ 5557710 h 5557710"/>
              <a:gd name="connsiteX0-111" fmla="*/ 0 w 2205839"/>
              <a:gd name="connsiteY0-112" fmla="*/ 5569585 h 5569585"/>
              <a:gd name="connsiteX1-113" fmla="*/ 1847603 w 2205839"/>
              <a:gd name="connsiteY1-114" fmla="*/ 47501 h 5569585"/>
              <a:gd name="connsiteX2-115" fmla="*/ 2205839 w 2205839"/>
              <a:gd name="connsiteY2-116" fmla="*/ 0 h 5569585"/>
              <a:gd name="connsiteX3-117" fmla="*/ 146461 w 2205839"/>
              <a:gd name="connsiteY3-118" fmla="*/ 5545834 h 5569585"/>
              <a:gd name="connsiteX4-119" fmla="*/ 0 w 2205839"/>
              <a:gd name="connsiteY4-120" fmla="*/ 5569585 h 5569585"/>
              <a:gd name="connsiteX0-121" fmla="*/ 0 w 2205839"/>
              <a:gd name="connsiteY0-122" fmla="*/ 5605211 h 5605211"/>
              <a:gd name="connsiteX1-123" fmla="*/ 1906980 w 2205839"/>
              <a:gd name="connsiteY1-124" fmla="*/ 0 h 5605211"/>
              <a:gd name="connsiteX2-125" fmla="*/ 2205839 w 2205839"/>
              <a:gd name="connsiteY2-126" fmla="*/ 35626 h 5605211"/>
              <a:gd name="connsiteX3-127" fmla="*/ 146461 w 2205839"/>
              <a:gd name="connsiteY3-128" fmla="*/ 5581460 h 5605211"/>
              <a:gd name="connsiteX4-129" fmla="*/ 0 w 2205839"/>
              <a:gd name="connsiteY4-130" fmla="*/ 5605211 h 5605211"/>
              <a:gd name="connsiteX0-131" fmla="*/ 0 w 2205839"/>
              <a:gd name="connsiteY0-132" fmla="*/ 5593336 h 5593336"/>
              <a:gd name="connsiteX1-133" fmla="*/ 1859479 w 2205839"/>
              <a:gd name="connsiteY1-134" fmla="*/ 0 h 5593336"/>
              <a:gd name="connsiteX2-135" fmla="*/ 2205839 w 2205839"/>
              <a:gd name="connsiteY2-136" fmla="*/ 23751 h 5593336"/>
              <a:gd name="connsiteX3-137" fmla="*/ 146461 w 2205839"/>
              <a:gd name="connsiteY3-138" fmla="*/ 5569585 h 5593336"/>
              <a:gd name="connsiteX4-139" fmla="*/ 0 w 2205839"/>
              <a:gd name="connsiteY4-140" fmla="*/ 5593336 h 55933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05839" h="5593336">
                <a:moveTo>
                  <a:pt x="0" y="5593336"/>
                </a:moveTo>
                <a:lnTo>
                  <a:pt x="1859479" y="0"/>
                </a:lnTo>
                <a:lnTo>
                  <a:pt x="2205839" y="23751"/>
                </a:lnTo>
                <a:lnTo>
                  <a:pt x="146461" y="5569585"/>
                </a:lnTo>
                <a:lnTo>
                  <a:pt x="0" y="5593336"/>
                </a:lnTo>
                <a:close/>
              </a:path>
            </a:pathLst>
          </a:custGeom>
          <a:solidFill>
            <a:srgbClr val="EB2429"/>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p:cNvSpPr/>
          <p:nvPr userDrawn="1"/>
        </p:nvSpPr>
        <p:spPr>
          <a:xfrm>
            <a:off x="5634345" y="-114050"/>
            <a:ext cx="2804024" cy="2838200"/>
          </a:xfrm>
          <a:custGeom>
            <a:avLst/>
            <a:gdLst>
              <a:gd name="connsiteX0" fmla="*/ 0 w 1949535"/>
              <a:gd name="connsiteY0" fmla="*/ 2555887 h 2555887"/>
              <a:gd name="connsiteX1" fmla="*/ 974768 w 1949535"/>
              <a:gd name="connsiteY1" fmla="*/ 0 h 2555887"/>
              <a:gd name="connsiteX2" fmla="*/ 1949535 w 1949535"/>
              <a:gd name="connsiteY2" fmla="*/ 2555887 h 2555887"/>
              <a:gd name="connsiteX3" fmla="*/ 0 w 1949535"/>
              <a:gd name="connsiteY3" fmla="*/ 2555887 h 2555887"/>
              <a:gd name="connsiteX0-1" fmla="*/ 0 w 1949535"/>
              <a:gd name="connsiteY0-2" fmla="*/ 2532136 h 2532136"/>
              <a:gd name="connsiteX1-3" fmla="*/ 381001 w 1949535"/>
              <a:gd name="connsiteY1-4" fmla="*/ 0 h 2532136"/>
              <a:gd name="connsiteX2-5" fmla="*/ 1949535 w 1949535"/>
              <a:gd name="connsiteY2-6" fmla="*/ 2532136 h 2532136"/>
              <a:gd name="connsiteX3-7" fmla="*/ 0 w 1949535"/>
              <a:gd name="connsiteY3-8" fmla="*/ 2532136 h 2532136"/>
              <a:gd name="connsiteX0-9" fmla="*/ 0 w 1735779"/>
              <a:gd name="connsiteY0-10" fmla="*/ 2553194 h 2553194"/>
              <a:gd name="connsiteX1-11" fmla="*/ 381001 w 1735779"/>
              <a:gd name="connsiteY1-12" fmla="*/ 21058 h 2553194"/>
              <a:gd name="connsiteX2-13" fmla="*/ 1735779 w 1735779"/>
              <a:gd name="connsiteY2-14" fmla="*/ 0 h 2553194"/>
              <a:gd name="connsiteX3-15" fmla="*/ 0 w 1735779"/>
              <a:gd name="connsiteY3-16" fmla="*/ 2553194 h 2553194"/>
              <a:gd name="connsiteX0-17" fmla="*/ 82137 w 1817916"/>
              <a:gd name="connsiteY0-18" fmla="*/ 2553194 h 2553194"/>
              <a:gd name="connsiteX1-19" fmla="*/ 0 w 1817916"/>
              <a:gd name="connsiteY1-20" fmla="*/ 21058 h 2553194"/>
              <a:gd name="connsiteX2-21" fmla="*/ 1817916 w 1817916"/>
              <a:gd name="connsiteY2-22" fmla="*/ 0 h 2553194"/>
              <a:gd name="connsiteX3-23" fmla="*/ 82137 w 1817916"/>
              <a:gd name="connsiteY3-24" fmla="*/ 2553194 h 2553194"/>
              <a:gd name="connsiteX0-25" fmla="*/ 0 w 2780807"/>
              <a:gd name="connsiteY0-26" fmla="*/ 2576945 h 2576945"/>
              <a:gd name="connsiteX1-27" fmla="*/ 962891 w 2780807"/>
              <a:gd name="connsiteY1-28" fmla="*/ 21058 h 2576945"/>
              <a:gd name="connsiteX2-29" fmla="*/ 2780807 w 2780807"/>
              <a:gd name="connsiteY2-30" fmla="*/ 0 h 2576945"/>
              <a:gd name="connsiteX3-31" fmla="*/ 0 w 2780807"/>
              <a:gd name="connsiteY3-32" fmla="*/ 2576945 h 2576945"/>
              <a:gd name="connsiteX0-33" fmla="*/ 0 w 2365171"/>
              <a:gd name="connsiteY0-34" fmla="*/ 2624446 h 2624446"/>
              <a:gd name="connsiteX1-35" fmla="*/ 962891 w 2365171"/>
              <a:gd name="connsiteY1-36" fmla="*/ 68559 h 2624446"/>
              <a:gd name="connsiteX2-37" fmla="*/ 2365171 w 2365171"/>
              <a:gd name="connsiteY2-38" fmla="*/ 0 h 2624446"/>
              <a:gd name="connsiteX3-39" fmla="*/ 0 w 2365171"/>
              <a:gd name="connsiteY3-40" fmla="*/ 2624446 h 2624446"/>
              <a:gd name="connsiteX0-41" fmla="*/ 0 w 2650179"/>
              <a:gd name="connsiteY0-42" fmla="*/ 2660072 h 2660072"/>
              <a:gd name="connsiteX1-43" fmla="*/ 962891 w 2650179"/>
              <a:gd name="connsiteY1-44" fmla="*/ 104185 h 2660072"/>
              <a:gd name="connsiteX2-45" fmla="*/ 2650179 w 2650179"/>
              <a:gd name="connsiteY2-46" fmla="*/ 0 h 2660072"/>
              <a:gd name="connsiteX3-47" fmla="*/ 0 w 2650179"/>
              <a:gd name="connsiteY3-48" fmla="*/ 2660072 h 2660072"/>
              <a:gd name="connsiteX0-49" fmla="*/ 0 w 2650179"/>
              <a:gd name="connsiteY0-50" fmla="*/ 2674640 h 2674640"/>
              <a:gd name="connsiteX1-51" fmla="*/ 986642 w 2650179"/>
              <a:gd name="connsiteY1-52" fmla="*/ 0 h 2674640"/>
              <a:gd name="connsiteX2-53" fmla="*/ 2650179 w 2650179"/>
              <a:gd name="connsiteY2-54" fmla="*/ 14568 h 2674640"/>
              <a:gd name="connsiteX3-55" fmla="*/ 0 w 2650179"/>
              <a:gd name="connsiteY3-56" fmla="*/ 2674640 h 2674640"/>
              <a:gd name="connsiteX0-57" fmla="*/ 0 w 2673929"/>
              <a:gd name="connsiteY0-58" fmla="*/ 2734017 h 2734017"/>
              <a:gd name="connsiteX1-59" fmla="*/ 1010392 w 2673929"/>
              <a:gd name="connsiteY1-60" fmla="*/ 0 h 2734017"/>
              <a:gd name="connsiteX2-61" fmla="*/ 2673929 w 2673929"/>
              <a:gd name="connsiteY2-62" fmla="*/ 14568 h 2734017"/>
              <a:gd name="connsiteX3-63" fmla="*/ 0 w 2673929"/>
              <a:gd name="connsiteY3-64" fmla="*/ 2734017 h 2734017"/>
              <a:gd name="connsiteX0-65" fmla="*/ 0 w 2697783"/>
              <a:gd name="connsiteY0-66" fmla="*/ 2813530 h 2813530"/>
              <a:gd name="connsiteX1-67" fmla="*/ 1034246 w 2697783"/>
              <a:gd name="connsiteY1-68" fmla="*/ 0 h 2813530"/>
              <a:gd name="connsiteX2-69" fmla="*/ 2697783 w 2697783"/>
              <a:gd name="connsiteY2-70" fmla="*/ 14568 h 2813530"/>
              <a:gd name="connsiteX3-71" fmla="*/ 0 w 2697783"/>
              <a:gd name="connsiteY3-72" fmla="*/ 2813530 h 2813530"/>
              <a:gd name="connsiteX0-73" fmla="*/ 0 w 2673929"/>
              <a:gd name="connsiteY0-74" fmla="*/ 2789676 h 2789676"/>
              <a:gd name="connsiteX1-75" fmla="*/ 1010392 w 2673929"/>
              <a:gd name="connsiteY1-76" fmla="*/ 0 h 2789676"/>
              <a:gd name="connsiteX2-77" fmla="*/ 2673929 w 2673929"/>
              <a:gd name="connsiteY2-78" fmla="*/ 14568 h 2789676"/>
              <a:gd name="connsiteX3-79" fmla="*/ 0 w 2673929"/>
              <a:gd name="connsiteY3-80" fmla="*/ 2789676 h 2789676"/>
              <a:gd name="connsiteX0-81" fmla="*/ 0 w 2733306"/>
              <a:gd name="connsiteY0-82" fmla="*/ 2789676 h 2789676"/>
              <a:gd name="connsiteX1-83" fmla="*/ 1010392 w 2733306"/>
              <a:gd name="connsiteY1-84" fmla="*/ 0 h 2789676"/>
              <a:gd name="connsiteX2-85" fmla="*/ 2733306 w 2733306"/>
              <a:gd name="connsiteY2-86" fmla="*/ 26443 h 2789676"/>
              <a:gd name="connsiteX3-87" fmla="*/ 0 w 2733306"/>
              <a:gd name="connsiteY3-88" fmla="*/ 2789676 h 2789676"/>
              <a:gd name="connsiteX0-89" fmla="*/ 0 w 2769431"/>
              <a:gd name="connsiteY0-90" fmla="*/ 2789676 h 2789676"/>
              <a:gd name="connsiteX1-91" fmla="*/ 1010392 w 2769431"/>
              <a:gd name="connsiteY1-92" fmla="*/ 0 h 2789676"/>
              <a:gd name="connsiteX2-93" fmla="*/ 2769431 w 2769431"/>
              <a:gd name="connsiteY2-94" fmla="*/ 19253 h 2789676"/>
              <a:gd name="connsiteX3-95" fmla="*/ 0 w 2769431"/>
              <a:gd name="connsiteY3-96" fmla="*/ 2789676 h 2789676"/>
            </a:gdLst>
            <a:ahLst/>
            <a:cxnLst>
              <a:cxn ang="0">
                <a:pos x="connsiteX0-1" y="connsiteY0-2"/>
              </a:cxn>
              <a:cxn ang="0">
                <a:pos x="connsiteX1-3" y="connsiteY1-4"/>
              </a:cxn>
              <a:cxn ang="0">
                <a:pos x="connsiteX2-5" y="connsiteY2-6"/>
              </a:cxn>
              <a:cxn ang="0">
                <a:pos x="connsiteX3-7" y="connsiteY3-8"/>
              </a:cxn>
            </a:cxnLst>
            <a:rect l="l" t="t" r="r" b="b"/>
            <a:pathLst>
              <a:path w="2769431" h="2789676">
                <a:moveTo>
                  <a:pt x="0" y="2789676"/>
                </a:moveTo>
                <a:lnTo>
                  <a:pt x="1010392" y="0"/>
                </a:lnTo>
                <a:lnTo>
                  <a:pt x="2769431" y="19253"/>
                </a:lnTo>
                <a:lnTo>
                  <a:pt x="0" y="2789676"/>
                </a:lnTo>
                <a:close/>
              </a:path>
            </a:pathLst>
          </a:custGeom>
          <a:solidFill>
            <a:schemeClr val="bg1">
              <a:lumMod val="85000"/>
            </a:schemeClr>
          </a:solidFill>
          <a:ln>
            <a:noFill/>
          </a:ln>
          <a:effectLst>
            <a:outerShdw blurRad="190500" dist="38100" dir="12000000" sx="99000" sy="99000" algn="tr" rotWithShape="0">
              <a:prstClr val="black">
                <a:alpha val="5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6" name="Straight Connector 25"/>
          <p:cNvCxnSpPr/>
          <p:nvPr userDrawn="1"/>
        </p:nvCxnSpPr>
        <p:spPr>
          <a:xfrm flipH="1">
            <a:off x="6446520" y="2679192"/>
            <a:ext cx="2377440" cy="0"/>
          </a:xfrm>
          <a:prstGeom prst="line">
            <a:avLst/>
          </a:prstGeom>
          <a:ln w="19050">
            <a:solidFill>
              <a:srgbClr val="EB2429"/>
            </a:solidFill>
          </a:ln>
        </p:spPr>
        <p:style>
          <a:lnRef idx="1">
            <a:schemeClr val="accent1"/>
          </a:lnRef>
          <a:fillRef idx="0">
            <a:schemeClr val="accent1"/>
          </a:fillRef>
          <a:effectRef idx="0">
            <a:schemeClr val="accent1"/>
          </a:effectRef>
          <a:fontRef idx="minor">
            <a:schemeClr val="tx1"/>
          </a:fontRef>
        </p:style>
      </p:cxnSp>
      <p:sp>
        <p:nvSpPr>
          <p:cNvPr id="28" name="Text Placeholder 27"/>
          <p:cNvSpPr>
            <a:spLocks noGrp="1"/>
          </p:cNvSpPr>
          <p:nvPr>
            <p:ph type="body" sz="quarter" idx="11" hasCustomPrompt="1"/>
          </p:nvPr>
        </p:nvSpPr>
        <p:spPr>
          <a:xfrm>
            <a:off x="6446520" y="2190750"/>
            <a:ext cx="2468880" cy="457200"/>
          </a:xfrm>
          <a:prstGeom prst="rect">
            <a:avLst/>
          </a:prstGeom>
        </p:spPr>
        <p:txBody>
          <a:bodyPr/>
          <a:lstStyle>
            <a:lvl1pPr marL="0" indent="0" algn="r">
              <a:buNone/>
              <a:defRPr sz="2800" b="0" spc="-100" baseline="0">
                <a:solidFill>
                  <a:srgbClr val="EB2429"/>
                </a:solidFill>
              </a:defRPr>
            </a:lvl1pPr>
          </a:lstStyle>
          <a:p>
            <a:pPr lvl="0"/>
            <a:r>
              <a:rPr lang="en-US" dirty="0"/>
              <a:t>OVERVIEW</a:t>
            </a:r>
            <a:endParaRPr lang="en-US" dirty="0"/>
          </a:p>
        </p:txBody>
      </p:sp>
      <p:sp>
        <p:nvSpPr>
          <p:cNvPr id="31" name="Text Placeholder 30"/>
          <p:cNvSpPr>
            <a:spLocks noGrp="1"/>
          </p:cNvSpPr>
          <p:nvPr>
            <p:ph type="body" sz="quarter" idx="12"/>
          </p:nvPr>
        </p:nvSpPr>
        <p:spPr>
          <a:xfrm>
            <a:off x="5943600" y="2800350"/>
            <a:ext cx="2971800" cy="1676400"/>
          </a:xfrm>
          <a:prstGeom prst="rect">
            <a:avLst/>
          </a:prstGeom>
        </p:spPr>
        <p:txBody>
          <a:bodyPr/>
          <a:lstStyle>
            <a:lvl1pPr marL="0" indent="0" algn="r">
              <a:buNone/>
              <a:defRPr sz="1100">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endParaRPr lang="en-US" dirty="0"/>
          </a:p>
        </p:txBody>
      </p:sp>
      <p:sp>
        <p:nvSpPr>
          <p:cNvPr id="7" name="Isosceles Triangle 6"/>
          <p:cNvSpPr/>
          <p:nvPr userDrawn="1"/>
        </p:nvSpPr>
        <p:spPr>
          <a:xfrm rot="11293373">
            <a:off x="-201168" y="-175582"/>
            <a:ext cx="1350401" cy="2965950"/>
          </a:xfrm>
          <a:custGeom>
            <a:avLst/>
            <a:gdLst>
              <a:gd name="connsiteX0" fmla="*/ 0 w 2373490"/>
              <a:gd name="connsiteY0" fmla="*/ 2687136 h 2687136"/>
              <a:gd name="connsiteX1" fmla="*/ 1186745 w 2373490"/>
              <a:gd name="connsiteY1" fmla="*/ 0 h 2687136"/>
              <a:gd name="connsiteX2" fmla="*/ 2373490 w 2373490"/>
              <a:gd name="connsiteY2" fmla="*/ 2687136 h 2687136"/>
              <a:gd name="connsiteX3" fmla="*/ 0 w 2373490"/>
              <a:gd name="connsiteY3" fmla="*/ 2687136 h 2687136"/>
              <a:gd name="connsiteX0-1" fmla="*/ 0 w 2373490"/>
              <a:gd name="connsiteY0-2" fmla="*/ 2948696 h 2948696"/>
              <a:gd name="connsiteX1-3" fmla="*/ 920973 w 2373490"/>
              <a:gd name="connsiteY1-4" fmla="*/ 0 h 2948696"/>
              <a:gd name="connsiteX2-5" fmla="*/ 2373490 w 2373490"/>
              <a:gd name="connsiteY2-6" fmla="*/ 2948696 h 2948696"/>
              <a:gd name="connsiteX3-7" fmla="*/ 0 w 2373490"/>
              <a:gd name="connsiteY3-8" fmla="*/ 2948696 h 2948696"/>
              <a:gd name="connsiteX0-9" fmla="*/ 0 w 1528411"/>
              <a:gd name="connsiteY0-10" fmla="*/ 2948696 h 2948696"/>
              <a:gd name="connsiteX1-11" fmla="*/ 920973 w 1528411"/>
              <a:gd name="connsiteY1-12" fmla="*/ 0 h 2948696"/>
              <a:gd name="connsiteX2-13" fmla="*/ 1528411 w 1528411"/>
              <a:gd name="connsiteY2-14" fmla="*/ 2746854 h 2948696"/>
              <a:gd name="connsiteX3-15" fmla="*/ 0 w 1528411"/>
              <a:gd name="connsiteY3-16" fmla="*/ 2948696 h 2948696"/>
              <a:gd name="connsiteX0-17" fmla="*/ 0 w 1306799"/>
              <a:gd name="connsiteY0-18" fmla="*/ 2948696 h 2948696"/>
              <a:gd name="connsiteX1-19" fmla="*/ 920973 w 1306799"/>
              <a:gd name="connsiteY1-20" fmla="*/ 0 h 2948696"/>
              <a:gd name="connsiteX2-21" fmla="*/ 1306799 w 1306799"/>
              <a:gd name="connsiteY2-22" fmla="*/ 2790877 h 2948696"/>
              <a:gd name="connsiteX3-23" fmla="*/ 0 w 1306799"/>
              <a:gd name="connsiteY3-24" fmla="*/ 2948696 h 2948696"/>
              <a:gd name="connsiteX0-25" fmla="*/ 0 w 1274528"/>
              <a:gd name="connsiteY0-26" fmla="*/ 2948696 h 2948696"/>
              <a:gd name="connsiteX1-27" fmla="*/ 920973 w 1274528"/>
              <a:gd name="connsiteY1-28" fmla="*/ 0 h 2948696"/>
              <a:gd name="connsiteX2-29" fmla="*/ 1274528 w 1274528"/>
              <a:gd name="connsiteY2-30" fmla="*/ 2567566 h 2948696"/>
              <a:gd name="connsiteX3-31" fmla="*/ 0 w 1274528"/>
              <a:gd name="connsiteY3-32" fmla="*/ 2948696 h 2948696"/>
              <a:gd name="connsiteX0-33" fmla="*/ 0 w 1269841"/>
              <a:gd name="connsiteY0-34" fmla="*/ 2948696 h 2948696"/>
              <a:gd name="connsiteX1-35" fmla="*/ 920973 w 1269841"/>
              <a:gd name="connsiteY1-36" fmla="*/ 0 h 2948696"/>
              <a:gd name="connsiteX2-37" fmla="*/ 1269841 w 1269841"/>
              <a:gd name="connsiteY2-38" fmla="*/ 2784219 h 2948696"/>
              <a:gd name="connsiteX3-39" fmla="*/ 0 w 1269841"/>
              <a:gd name="connsiteY3-40" fmla="*/ 2948696 h 2948696"/>
              <a:gd name="connsiteX0-41" fmla="*/ 0 w 1269841"/>
              <a:gd name="connsiteY0-42" fmla="*/ 2941902 h 2941902"/>
              <a:gd name="connsiteX1-43" fmla="*/ 873960 w 1269841"/>
              <a:gd name="connsiteY1-44" fmla="*/ 0 h 2941902"/>
              <a:gd name="connsiteX2-45" fmla="*/ 1269841 w 1269841"/>
              <a:gd name="connsiteY2-46" fmla="*/ 2777425 h 2941902"/>
              <a:gd name="connsiteX3-47" fmla="*/ 0 w 1269841"/>
              <a:gd name="connsiteY3-48" fmla="*/ 2941902 h 2941902"/>
              <a:gd name="connsiteX0-49" fmla="*/ 0 w 1269841"/>
              <a:gd name="connsiteY0-50" fmla="*/ 2873081 h 2873081"/>
              <a:gd name="connsiteX1-51" fmla="*/ 895903 w 1269841"/>
              <a:gd name="connsiteY1-52" fmla="*/ 0 h 2873081"/>
              <a:gd name="connsiteX2-53" fmla="*/ 1269841 w 1269841"/>
              <a:gd name="connsiteY2-54" fmla="*/ 2708604 h 2873081"/>
              <a:gd name="connsiteX3-55" fmla="*/ 0 w 1269841"/>
              <a:gd name="connsiteY3-56" fmla="*/ 2873081 h 2873081"/>
              <a:gd name="connsiteX0-57" fmla="*/ 0 w 1310768"/>
              <a:gd name="connsiteY0-58" fmla="*/ 2965950 h 2965950"/>
              <a:gd name="connsiteX1-59" fmla="*/ 936830 w 1310768"/>
              <a:gd name="connsiteY1-60" fmla="*/ 0 h 2965950"/>
              <a:gd name="connsiteX2-61" fmla="*/ 1310768 w 1310768"/>
              <a:gd name="connsiteY2-62" fmla="*/ 2708604 h 2965950"/>
              <a:gd name="connsiteX3-63" fmla="*/ 0 w 1310768"/>
              <a:gd name="connsiteY3-64" fmla="*/ 2965950 h 2965950"/>
              <a:gd name="connsiteX0-65" fmla="*/ 0 w 1319999"/>
              <a:gd name="connsiteY0-66" fmla="*/ 2965950 h 2965950"/>
              <a:gd name="connsiteX1-67" fmla="*/ 936830 w 1319999"/>
              <a:gd name="connsiteY1-68" fmla="*/ 0 h 2965950"/>
              <a:gd name="connsiteX2-69" fmla="*/ 1319999 w 1319999"/>
              <a:gd name="connsiteY2-70" fmla="*/ 2772486 h 2965950"/>
              <a:gd name="connsiteX3-71" fmla="*/ 0 w 1319999"/>
              <a:gd name="connsiteY3-72" fmla="*/ 2965950 h 2965950"/>
              <a:gd name="connsiteX0-73" fmla="*/ 0 w 1335138"/>
              <a:gd name="connsiteY0-74" fmla="*/ 2965950 h 2965950"/>
              <a:gd name="connsiteX1-75" fmla="*/ 936830 w 1335138"/>
              <a:gd name="connsiteY1-76" fmla="*/ 0 h 2965950"/>
              <a:gd name="connsiteX2-77" fmla="*/ 1335138 w 1335138"/>
              <a:gd name="connsiteY2-78" fmla="*/ 2726820 h 2965950"/>
              <a:gd name="connsiteX3-79" fmla="*/ 0 w 1335138"/>
              <a:gd name="connsiteY3-80" fmla="*/ 2965950 h 2965950"/>
              <a:gd name="connsiteX0-81" fmla="*/ 0 w 1350401"/>
              <a:gd name="connsiteY0-82" fmla="*/ 2965950 h 2965950"/>
              <a:gd name="connsiteX1-83" fmla="*/ 936830 w 1350401"/>
              <a:gd name="connsiteY1-84" fmla="*/ 0 h 2965950"/>
              <a:gd name="connsiteX2-85" fmla="*/ 1350401 w 1350401"/>
              <a:gd name="connsiteY2-86" fmla="*/ 2757223 h 2965950"/>
              <a:gd name="connsiteX3-87" fmla="*/ 0 w 1350401"/>
              <a:gd name="connsiteY3-88" fmla="*/ 2965950 h 2965950"/>
            </a:gdLst>
            <a:ahLst/>
            <a:cxnLst>
              <a:cxn ang="0">
                <a:pos x="connsiteX0-1" y="connsiteY0-2"/>
              </a:cxn>
              <a:cxn ang="0">
                <a:pos x="connsiteX1-3" y="connsiteY1-4"/>
              </a:cxn>
              <a:cxn ang="0">
                <a:pos x="connsiteX2-5" y="connsiteY2-6"/>
              </a:cxn>
              <a:cxn ang="0">
                <a:pos x="connsiteX3-7" y="connsiteY3-8"/>
              </a:cxn>
            </a:cxnLst>
            <a:rect l="l" t="t" r="r" b="b"/>
            <a:pathLst>
              <a:path w="1350401" h="2965950">
                <a:moveTo>
                  <a:pt x="0" y="2965950"/>
                </a:moveTo>
                <a:lnTo>
                  <a:pt x="936830" y="0"/>
                </a:lnTo>
                <a:lnTo>
                  <a:pt x="1350401" y="2757223"/>
                </a:lnTo>
                <a:lnTo>
                  <a:pt x="0" y="2965950"/>
                </a:lnTo>
                <a:close/>
              </a:path>
            </a:pathLst>
          </a:custGeom>
          <a:gradFill>
            <a:gsLst>
              <a:gs pos="100000">
                <a:schemeClr val="bg1">
                  <a:lumMod val="85000"/>
                </a:schemeClr>
              </a:gs>
              <a:gs pos="417">
                <a:schemeClr val="bg1"/>
              </a:gs>
              <a:gs pos="54000">
                <a:schemeClr val="bg1">
                  <a:lumMod val="95000"/>
                </a:schemeClr>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a:stCxn id="13" idx="1"/>
          </p:cNvCxnSpPr>
          <p:nvPr userDrawn="1"/>
        </p:nvCxnSpPr>
        <p:spPr>
          <a:xfrm flipH="1">
            <a:off x="-76198" y="-206271"/>
            <a:ext cx="1521526" cy="3077963"/>
          </a:xfrm>
          <a:prstGeom prst="line">
            <a:avLst/>
          </a:prstGeom>
          <a:ln w="38100">
            <a:solidFill>
              <a:srgbClr val="EB2429"/>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userDrawn="1"/>
        </p:nvCxnSpPr>
        <p:spPr>
          <a:xfrm flipH="1">
            <a:off x="5504688" y="-206271"/>
            <a:ext cx="3077262" cy="3077963"/>
          </a:xfrm>
          <a:prstGeom prst="line">
            <a:avLst/>
          </a:prstGeom>
          <a:ln w="38100">
            <a:solidFill>
              <a:srgbClr val="EB2429"/>
            </a:solidFill>
          </a:ln>
          <a:effectLst/>
        </p:spPr>
        <p:style>
          <a:lnRef idx="1">
            <a:schemeClr val="accent1"/>
          </a:lnRef>
          <a:fillRef idx="0">
            <a:schemeClr val="accent1"/>
          </a:fillRef>
          <a:effectRef idx="0">
            <a:schemeClr val="accent1"/>
          </a:effectRef>
          <a:fontRef idx="minor">
            <a:schemeClr val="tx1"/>
          </a:fontRef>
        </p:style>
      </p:cxn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600" y="-1009650"/>
            <a:ext cx="10972800" cy="995631"/>
          </a:xfrm>
          <a:prstGeom prst="rect">
            <a:avLst/>
          </a:prstGeom>
        </p:spPr>
      </p:pic>
      <p:pic>
        <p:nvPicPr>
          <p:cNvPr id="22" name="Picture 2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669" y="5162437"/>
            <a:ext cx="10972800" cy="995631"/>
          </a:xfrm>
          <a:prstGeom prst="rect">
            <a:avLst/>
          </a:prstGeom>
        </p:spPr>
      </p:pic>
      <p:sp>
        <p:nvSpPr>
          <p:cNvPr id="21" name="Slide Number Placeholder 5"/>
          <p:cNvSpPr>
            <a:spLocks noGrp="1"/>
          </p:cNvSpPr>
          <p:nvPr>
            <p:ph type="sldNum" sz="quarter" idx="4"/>
          </p:nvPr>
        </p:nvSpPr>
        <p:spPr>
          <a:xfrm>
            <a:off x="8156448" y="4646295"/>
            <a:ext cx="237744" cy="196850"/>
          </a:xfrm>
          <a:prstGeom prst="rect">
            <a:avLst/>
          </a:prstGeom>
        </p:spPr>
        <p:txBody>
          <a:bodyPr lIns="0" tIns="18288" rIns="0" bIns="18288"/>
          <a:lstStyle>
            <a:lvl1pPr algn="ctr">
              <a:defRPr sz="800" b="1" baseline="0">
                <a:solidFill>
                  <a:schemeClr val="bg1">
                    <a:lumMod val="50000"/>
                  </a:schemeClr>
                </a:solidFill>
                <a:latin typeface="Roboto" panose="02000000000000000000" pitchFamily="2" charset="0"/>
                <a:ea typeface="Roboto" panose="02000000000000000000" pitchFamily="2" charset="0"/>
              </a:defRPr>
            </a:lvl1pPr>
          </a:lstStyle>
          <a:p>
            <a:fld id="{0AA277DB-22BF-421D-A9E4-4650984A941D}"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par>
                                <p:cTn id="8" presetID="22" presetClass="entr" presetSubtype="4" fill="hold" nodeType="withEffect">
                                  <p:stCondLst>
                                    <p:cond delay="50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par>
                          <p:cTn id="11" fill="hold">
                            <p:stCondLst>
                              <p:cond delay="1000"/>
                            </p:stCondLst>
                            <p:childTnLst>
                              <p:par>
                                <p:cTn id="12" presetID="22" presetClass="entr" presetSubtype="1"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wipe(up)">
                                      <p:cBhvr>
                                        <p:cTn id="14" dur="700"/>
                                        <p:tgtEl>
                                          <p:spTgt spid="13"/>
                                        </p:tgtEl>
                                      </p:cBhvr>
                                    </p:animEffect>
                                  </p:child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down)">
                                      <p:cBhvr>
                                        <p:cTn id="18" dur="700"/>
                                        <p:tgtEl>
                                          <p:spTgt spid="16"/>
                                        </p:tgtEl>
                                      </p:cBhvr>
                                    </p:animEffect>
                                  </p:childTnLst>
                                </p:cTn>
                              </p:par>
                            </p:childTnLst>
                          </p:cTn>
                        </p:par>
                        <p:par>
                          <p:cTn id="19" fill="hold">
                            <p:stCondLst>
                              <p:cond delay="3000"/>
                            </p:stCondLst>
                            <p:childTnLst>
                              <p:par>
                                <p:cTn id="20" presetID="22" presetClass="entr" presetSubtype="4"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wipe(down)">
                                      <p:cBhvr>
                                        <p:cTn id="22" dur="750"/>
                                        <p:tgtEl>
                                          <p:spTgt spid="18"/>
                                        </p:tgtEl>
                                      </p:cBhvr>
                                    </p:animEffect>
                                  </p:childTnLst>
                                </p:cTn>
                              </p:par>
                              <p:par>
                                <p:cTn id="23" presetID="22" presetClass="entr" presetSubtype="1" fill="hold" grpId="0"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up)">
                                      <p:cBhvr>
                                        <p:cTn id="25" dur="750"/>
                                        <p:tgtEl>
                                          <p:spTgt spid="15"/>
                                        </p:tgtEl>
                                      </p:cBhvr>
                                    </p:animEffect>
                                  </p:childTnLst>
                                </p:cTn>
                              </p:par>
                            </p:childTnLst>
                          </p:cTn>
                        </p:par>
                        <p:par>
                          <p:cTn id="26" fill="hold">
                            <p:stCondLst>
                              <p:cond delay="4000"/>
                            </p:stCondLst>
                            <p:childTnLst>
                              <p:par>
                                <p:cTn id="27" presetID="22" presetClass="entr" presetSubtype="1" fill="hold" nodeType="afterEffect">
                                  <p:stCondLst>
                                    <p:cond delay="400"/>
                                  </p:stCondLst>
                                  <p:childTnLst>
                                    <p:set>
                                      <p:cBhvr>
                                        <p:cTn id="28" dur="1" fill="hold">
                                          <p:stCondLst>
                                            <p:cond delay="0"/>
                                          </p:stCondLst>
                                        </p:cTn>
                                        <p:tgtEl>
                                          <p:spTgt spid="20"/>
                                        </p:tgtEl>
                                        <p:attrNameLst>
                                          <p:attrName>style.visibility</p:attrName>
                                        </p:attrNameLst>
                                      </p:cBhvr>
                                      <p:to>
                                        <p:strVal val="visible"/>
                                      </p:to>
                                    </p:set>
                                    <p:animEffect transition="in" filter="wipe(up)">
                                      <p:cBhvr>
                                        <p:cTn id="29" dur="500"/>
                                        <p:tgtEl>
                                          <p:spTgt spid="20"/>
                                        </p:tgtEl>
                                      </p:cBhvr>
                                    </p:animEffect>
                                  </p:childTnLst>
                                </p:cTn>
                              </p:par>
                              <p:par>
                                <p:cTn id="30" presetID="22" presetClass="entr" presetSubtype="1" fill="hold" grpId="0" nodeType="withEffect">
                                  <p:stCondLst>
                                    <p:cond delay="400"/>
                                  </p:stCondLst>
                                  <p:childTnLst>
                                    <p:set>
                                      <p:cBhvr>
                                        <p:cTn id="31" dur="1" fill="hold">
                                          <p:stCondLst>
                                            <p:cond delay="0"/>
                                          </p:stCondLst>
                                        </p:cTn>
                                        <p:tgtEl>
                                          <p:spTgt spid="19"/>
                                        </p:tgtEl>
                                        <p:attrNameLst>
                                          <p:attrName>style.visibility</p:attrName>
                                        </p:attrNameLst>
                                      </p:cBhvr>
                                      <p:to>
                                        <p:strVal val="visible"/>
                                      </p:to>
                                    </p:set>
                                    <p:animEffect transition="in" filter="wipe(up)">
                                      <p:cBhvr>
                                        <p:cTn id="32" dur="500"/>
                                        <p:tgtEl>
                                          <p:spTgt spid="19"/>
                                        </p:tgtEl>
                                      </p:cBhvr>
                                    </p:animEffect>
                                  </p:childTnLst>
                                </p:cTn>
                              </p:par>
                            </p:childTnLst>
                          </p:cTn>
                        </p:par>
                        <p:par>
                          <p:cTn id="33" fill="hold">
                            <p:stCondLst>
                              <p:cond delay="4900"/>
                            </p:stCondLst>
                            <p:childTnLst>
                              <p:par>
                                <p:cTn id="34" presetID="22" presetClass="entr" presetSubtype="2" fill="hold" nodeType="afterEffect">
                                  <p:stCondLst>
                                    <p:cond delay="750"/>
                                  </p:stCondLst>
                                  <p:childTnLst>
                                    <p:set>
                                      <p:cBhvr>
                                        <p:cTn id="35" dur="1" fill="hold">
                                          <p:stCondLst>
                                            <p:cond delay="0"/>
                                          </p:stCondLst>
                                        </p:cTn>
                                        <p:tgtEl>
                                          <p:spTgt spid="26"/>
                                        </p:tgtEl>
                                        <p:attrNameLst>
                                          <p:attrName>style.visibility</p:attrName>
                                        </p:attrNameLst>
                                      </p:cBhvr>
                                      <p:to>
                                        <p:strVal val="visible"/>
                                      </p:to>
                                    </p:set>
                                    <p:animEffect transition="in" filter="wipe(right)">
                                      <p:cBhvr>
                                        <p:cTn id="36" dur="500"/>
                                        <p:tgtEl>
                                          <p:spTgt spid="26"/>
                                        </p:tgtEl>
                                      </p:cBhvr>
                                    </p:animEffect>
                                  </p:childTnLst>
                                </p:cTn>
                              </p:par>
                            </p:childTnLst>
                          </p:cTn>
                        </p:par>
                        <p:par>
                          <p:cTn id="37" fill="hold">
                            <p:stCondLst>
                              <p:cond delay="6150"/>
                            </p:stCondLst>
                            <p:childTnLst>
                              <p:par>
                                <p:cTn id="38" presetID="22" presetClass="entr" presetSubtype="4" fill="hold" grpId="0" nodeType="afterEffect">
                                  <p:stCondLst>
                                    <p:cond delay="250"/>
                                  </p:stCondLst>
                                  <p:childTnLst>
                                    <p:set>
                                      <p:cBhvr>
                                        <p:cTn id="39" dur="1" fill="hold">
                                          <p:stCondLst>
                                            <p:cond delay="0"/>
                                          </p:stCondLst>
                                        </p:cTn>
                                        <p:tgtEl>
                                          <p:spTgt spid="28">
                                            <p:txEl>
                                              <p:pRg st="0" end="0"/>
                                            </p:txEl>
                                          </p:spTgt>
                                        </p:tgtEl>
                                        <p:attrNameLst>
                                          <p:attrName>style.visibility</p:attrName>
                                        </p:attrNameLst>
                                      </p:cBhvr>
                                      <p:to>
                                        <p:strVal val="visible"/>
                                      </p:to>
                                    </p:set>
                                    <p:animEffect transition="in" filter="wipe(down)">
                                      <p:cBhvr>
                                        <p:cTn id="40" dur="750"/>
                                        <p:tgtEl>
                                          <p:spTgt spid="28">
                                            <p:txEl>
                                              <p:pRg st="0" end="0"/>
                                            </p:txEl>
                                          </p:spTgt>
                                        </p:tgtEl>
                                      </p:cBhvr>
                                    </p:animEffect>
                                  </p:childTnLst>
                                </p:cTn>
                              </p:par>
                            </p:childTnLst>
                          </p:cTn>
                        </p:par>
                        <p:par>
                          <p:cTn id="41" fill="hold">
                            <p:stCondLst>
                              <p:cond delay="7400"/>
                            </p:stCondLst>
                            <p:childTnLst>
                              <p:par>
                                <p:cTn id="42" presetID="22" presetClass="entr" presetSubtype="1" fill="hold" grpId="0" nodeType="afterEffect">
                                  <p:stCondLst>
                                    <p:cond delay="250"/>
                                  </p:stCondLst>
                                  <p:childTnLst>
                                    <p:set>
                                      <p:cBhvr>
                                        <p:cTn id="43" dur="1" fill="hold">
                                          <p:stCondLst>
                                            <p:cond delay="0"/>
                                          </p:stCondLst>
                                        </p:cTn>
                                        <p:tgtEl>
                                          <p:spTgt spid="31">
                                            <p:txEl>
                                              <p:pRg st="0" end="0"/>
                                            </p:txEl>
                                          </p:spTgt>
                                        </p:tgtEl>
                                        <p:attrNameLst>
                                          <p:attrName>style.visibility</p:attrName>
                                        </p:attrNameLst>
                                      </p:cBhvr>
                                      <p:to>
                                        <p:strVal val="visible"/>
                                      </p:to>
                                    </p:set>
                                    <p:animEffect transition="in" filter="wipe(up)">
                                      <p:cBhvr>
                                        <p:cTn id="44" dur="10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13" grpId="0" animBg="1"/>
      <p:bldP spid="18" grpId="0" animBg="1"/>
      <p:bldP spid="19" grpId="0" animBg="1"/>
      <p:bldP spid="28" grpId="0" build="p">
        <p:tmplLst>
          <p:tmpl lvl="1">
            <p:tnLst>
              <p:par>
                <p:cTn presetID="22" presetClass="entr" presetSubtype="4" fill="hold" nodeType="afterEffect">
                  <p:stCondLst>
                    <p:cond delay="250"/>
                  </p:stCondLst>
                  <p:childTnLst>
                    <p:set>
                      <p:cBhvr>
                        <p:cTn dur="1" fill="hold">
                          <p:stCondLst>
                            <p:cond delay="0"/>
                          </p:stCondLst>
                        </p:cTn>
                        <p:tgtEl>
                          <p:spTgt spid="28"/>
                        </p:tgtEl>
                        <p:attrNameLst>
                          <p:attrName>style.visibility</p:attrName>
                        </p:attrNameLst>
                      </p:cBhvr>
                      <p:to>
                        <p:strVal val="visible"/>
                      </p:to>
                    </p:set>
                    <p:animEffect transition="in" filter="wipe(down)">
                      <p:cBhvr>
                        <p:cTn dur="750"/>
                        <p:tgtEl>
                          <p:spTgt spid="28"/>
                        </p:tgtEl>
                      </p:cBhvr>
                    </p:animEffect>
                  </p:childTnLst>
                </p:cTn>
              </p:par>
            </p:tnLst>
          </p:tmpl>
        </p:tmplLst>
      </p:bldP>
      <p:bldP spid="31" grpId="0" build="p">
        <p:tmplLst>
          <p:tmpl lvl="1">
            <p:tnLst>
              <p:par>
                <p:cTn presetID="22" presetClass="entr" presetSubtype="1" fill="hold" nodeType="afterEffect">
                  <p:stCondLst>
                    <p:cond delay="250"/>
                  </p:stCondLst>
                  <p:childTnLst>
                    <p:set>
                      <p:cBhvr>
                        <p:cTn dur="1" fill="hold">
                          <p:stCondLst>
                            <p:cond delay="0"/>
                          </p:stCondLst>
                        </p:cTn>
                        <p:tgtEl>
                          <p:spTgt spid="31"/>
                        </p:tgtEl>
                        <p:attrNameLst>
                          <p:attrName>style.visibility</p:attrName>
                        </p:attrNameLst>
                      </p:cBhvr>
                      <p:to>
                        <p:strVal val="visible"/>
                      </p:to>
                    </p:set>
                    <p:animEffect transition="in" filter="wipe(up)">
                      <p:cBhvr>
                        <p:cTn dur="1000"/>
                        <p:tgtEl>
                          <p:spTgt spid="31"/>
                        </p:tgtEl>
                      </p:cBhvr>
                    </p:animEffect>
                  </p:childTnLst>
                </p:cTn>
              </p:par>
            </p:tnLst>
          </p:tmpl>
        </p:tmplLst>
      </p:bldP>
      <p:bldP spid="7"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he result">
    <p:spTree>
      <p:nvGrpSpPr>
        <p:cNvPr id="1" name=""/>
        <p:cNvGrpSpPr/>
        <p:nvPr/>
      </p:nvGrpSpPr>
      <p:grpSpPr>
        <a:xfrm>
          <a:off x="0" y="0"/>
          <a:ext cx="0" cy="0"/>
          <a:chOff x="0" y="0"/>
          <a:chExt cx="0" cy="0"/>
        </a:xfrm>
      </p:grpSpPr>
      <p:sp>
        <p:nvSpPr>
          <p:cNvPr id="5" name="Rectangle 4"/>
          <p:cNvSpPr/>
          <p:nvPr userDrawn="1"/>
        </p:nvSpPr>
        <p:spPr>
          <a:xfrm rot="4500000">
            <a:off x="3284127" y="-4289469"/>
            <a:ext cx="2634363" cy="8838958"/>
          </a:xfrm>
          <a:custGeom>
            <a:avLst/>
            <a:gdLst>
              <a:gd name="connsiteX0" fmla="*/ 0 w 2819400"/>
              <a:gd name="connsiteY0" fmla="*/ 0 h 3962400"/>
              <a:gd name="connsiteX1" fmla="*/ 2819400 w 2819400"/>
              <a:gd name="connsiteY1" fmla="*/ 0 h 3962400"/>
              <a:gd name="connsiteX2" fmla="*/ 2819400 w 2819400"/>
              <a:gd name="connsiteY2" fmla="*/ 3962400 h 3962400"/>
              <a:gd name="connsiteX3" fmla="*/ 0 w 2819400"/>
              <a:gd name="connsiteY3" fmla="*/ 3962400 h 3962400"/>
              <a:gd name="connsiteX4" fmla="*/ 0 w 2819400"/>
              <a:gd name="connsiteY4" fmla="*/ 0 h 3962400"/>
              <a:gd name="connsiteX0-1" fmla="*/ 308344 w 3127744"/>
              <a:gd name="connsiteY0-2" fmla="*/ 0 h 3962400"/>
              <a:gd name="connsiteX1-3" fmla="*/ 3127744 w 3127744"/>
              <a:gd name="connsiteY1-4" fmla="*/ 0 h 3962400"/>
              <a:gd name="connsiteX2-5" fmla="*/ 3127744 w 3127744"/>
              <a:gd name="connsiteY2-6" fmla="*/ 3962400 h 3962400"/>
              <a:gd name="connsiteX3-7" fmla="*/ 0 w 3127744"/>
              <a:gd name="connsiteY3-8" fmla="*/ 3813544 h 3962400"/>
              <a:gd name="connsiteX4-9" fmla="*/ 308344 w 3127744"/>
              <a:gd name="connsiteY4-10" fmla="*/ 0 h 3962400"/>
              <a:gd name="connsiteX0-11" fmla="*/ 308344 w 3149009"/>
              <a:gd name="connsiteY0-12" fmla="*/ 0 h 3813544"/>
              <a:gd name="connsiteX1-13" fmla="*/ 3127744 w 3149009"/>
              <a:gd name="connsiteY1-14" fmla="*/ 0 h 3813544"/>
              <a:gd name="connsiteX2-15" fmla="*/ 3149009 w 3149009"/>
              <a:gd name="connsiteY2-16" fmla="*/ 3547730 h 3813544"/>
              <a:gd name="connsiteX3-17" fmla="*/ 0 w 3149009"/>
              <a:gd name="connsiteY3-18" fmla="*/ 3813544 h 3813544"/>
              <a:gd name="connsiteX4-19" fmla="*/ 308344 w 3149009"/>
              <a:gd name="connsiteY4-20" fmla="*/ 0 h 3813544"/>
              <a:gd name="connsiteX0-21" fmla="*/ 308344 w 3138376"/>
              <a:gd name="connsiteY0-22" fmla="*/ 0 h 3813544"/>
              <a:gd name="connsiteX1-23" fmla="*/ 3127744 w 3138376"/>
              <a:gd name="connsiteY1-24" fmla="*/ 0 h 3813544"/>
              <a:gd name="connsiteX2-25" fmla="*/ 3138376 w 3138376"/>
              <a:gd name="connsiteY2-26" fmla="*/ 3590261 h 3813544"/>
              <a:gd name="connsiteX3-27" fmla="*/ 0 w 3138376"/>
              <a:gd name="connsiteY3-28" fmla="*/ 3813544 h 3813544"/>
              <a:gd name="connsiteX4-29" fmla="*/ 308344 w 3138376"/>
              <a:gd name="connsiteY4-30" fmla="*/ 0 h 3813544"/>
              <a:gd name="connsiteX0-31" fmla="*/ 308344 w 3138376"/>
              <a:gd name="connsiteY0-32" fmla="*/ 0 h 3834809"/>
              <a:gd name="connsiteX1-33" fmla="*/ 3127744 w 3138376"/>
              <a:gd name="connsiteY1-34" fmla="*/ 0 h 3834809"/>
              <a:gd name="connsiteX2-35" fmla="*/ 3138376 w 3138376"/>
              <a:gd name="connsiteY2-36" fmla="*/ 3590261 h 3834809"/>
              <a:gd name="connsiteX3-37" fmla="*/ 0 w 3138376"/>
              <a:gd name="connsiteY3-38" fmla="*/ 3834809 h 3834809"/>
              <a:gd name="connsiteX4-39" fmla="*/ 308344 w 3138376"/>
              <a:gd name="connsiteY4-40" fmla="*/ 0 h 3834809"/>
              <a:gd name="connsiteX0-41" fmla="*/ 1382232 w 3138376"/>
              <a:gd name="connsiteY0-42" fmla="*/ 170120 h 3834809"/>
              <a:gd name="connsiteX1-43" fmla="*/ 3127744 w 3138376"/>
              <a:gd name="connsiteY1-44" fmla="*/ 0 h 3834809"/>
              <a:gd name="connsiteX2-45" fmla="*/ 3138376 w 3138376"/>
              <a:gd name="connsiteY2-46" fmla="*/ 3590261 h 3834809"/>
              <a:gd name="connsiteX3-47" fmla="*/ 0 w 3138376"/>
              <a:gd name="connsiteY3-48" fmla="*/ 3834809 h 3834809"/>
              <a:gd name="connsiteX4-49" fmla="*/ 1382232 w 3138376"/>
              <a:gd name="connsiteY4-50" fmla="*/ 170120 h 3834809"/>
              <a:gd name="connsiteX0-51" fmla="*/ 712381 w 3138376"/>
              <a:gd name="connsiteY0-52" fmla="*/ 0 h 3898605"/>
              <a:gd name="connsiteX1-53" fmla="*/ 3127744 w 3138376"/>
              <a:gd name="connsiteY1-54" fmla="*/ 63796 h 3898605"/>
              <a:gd name="connsiteX2-55" fmla="*/ 3138376 w 3138376"/>
              <a:gd name="connsiteY2-56" fmla="*/ 3654057 h 3898605"/>
              <a:gd name="connsiteX3-57" fmla="*/ 0 w 3138376"/>
              <a:gd name="connsiteY3-58" fmla="*/ 3898605 h 3898605"/>
              <a:gd name="connsiteX4-59" fmla="*/ 712381 w 3138376"/>
              <a:gd name="connsiteY4-60" fmla="*/ 0 h 3898605"/>
              <a:gd name="connsiteX0-61" fmla="*/ 712381 w 3138376"/>
              <a:gd name="connsiteY0-62" fmla="*/ 95693 h 3994298"/>
              <a:gd name="connsiteX1-63" fmla="*/ 2840665 w 3138376"/>
              <a:gd name="connsiteY1-64" fmla="*/ 0 h 3994298"/>
              <a:gd name="connsiteX2-65" fmla="*/ 3138376 w 3138376"/>
              <a:gd name="connsiteY2-66" fmla="*/ 3749750 h 3994298"/>
              <a:gd name="connsiteX3-67" fmla="*/ 0 w 3138376"/>
              <a:gd name="connsiteY3-68" fmla="*/ 3994298 h 3994298"/>
              <a:gd name="connsiteX4-69" fmla="*/ 712381 w 3138376"/>
              <a:gd name="connsiteY4-70" fmla="*/ 95693 h 3994298"/>
              <a:gd name="connsiteX0-71" fmla="*/ 712381 w 3180906"/>
              <a:gd name="connsiteY0-72" fmla="*/ 95693 h 3994298"/>
              <a:gd name="connsiteX1-73" fmla="*/ 2840665 w 3180906"/>
              <a:gd name="connsiteY1-74" fmla="*/ 0 h 3994298"/>
              <a:gd name="connsiteX2-75" fmla="*/ 3180906 w 3180906"/>
              <a:gd name="connsiteY2-76" fmla="*/ 3707220 h 3994298"/>
              <a:gd name="connsiteX3-77" fmla="*/ 0 w 3180906"/>
              <a:gd name="connsiteY3-78" fmla="*/ 3994298 h 3994298"/>
              <a:gd name="connsiteX4-79" fmla="*/ 712381 w 3180906"/>
              <a:gd name="connsiteY4-80" fmla="*/ 95693 h 3994298"/>
              <a:gd name="connsiteX0-81" fmla="*/ 1421279 w 3889804"/>
              <a:gd name="connsiteY0-82" fmla="*/ 95693 h 4275523"/>
              <a:gd name="connsiteX1-83" fmla="*/ 3549563 w 3889804"/>
              <a:gd name="connsiteY1-84" fmla="*/ 0 h 4275523"/>
              <a:gd name="connsiteX2-85" fmla="*/ 3889804 w 3889804"/>
              <a:gd name="connsiteY2-86" fmla="*/ 3707220 h 4275523"/>
              <a:gd name="connsiteX3-87" fmla="*/ 0 w 3889804"/>
              <a:gd name="connsiteY3-88" fmla="*/ 4275523 h 4275523"/>
              <a:gd name="connsiteX4-89" fmla="*/ 1421279 w 3889804"/>
              <a:gd name="connsiteY4-90" fmla="*/ 95693 h 4275523"/>
              <a:gd name="connsiteX0-91" fmla="*/ 1421279 w 3549563"/>
              <a:gd name="connsiteY0-92" fmla="*/ 95693 h 4275523"/>
              <a:gd name="connsiteX1-93" fmla="*/ 3549563 w 3549563"/>
              <a:gd name="connsiteY1-94" fmla="*/ 0 h 4275523"/>
              <a:gd name="connsiteX2-95" fmla="*/ 2680019 w 3549563"/>
              <a:gd name="connsiteY2-96" fmla="*/ 4076393 h 4275523"/>
              <a:gd name="connsiteX3-97" fmla="*/ 0 w 3549563"/>
              <a:gd name="connsiteY3-98" fmla="*/ 4275523 h 4275523"/>
              <a:gd name="connsiteX4-99" fmla="*/ 1421279 w 3549563"/>
              <a:gd name="connsiteY4-100" fmla="*/ 95693 h 4275523"/>
              <a:gd name="connsiteX0-101" fmla="*/ 2520934 w 3549563"/>
              <a:gd name="connsiteY0-102" fmla="*/ 214831 h 4275523"/>
              <a:gd name="connsiteX1-103" fmla="*/ 3549563 w 3549563"/>
              <a:gd name="connsiteY1-104" fmla="*/ 0 h 4275523"/>
              <a:gd name="connsiteX2-105" fmla="*/ 2680019 w 3549563"/>
              <a:gd name="connsiteY2-106" fmla="*/ 4076393 h 4275523"/>
              <a:gd name="connsiteX3-107" fmla="*/ 0 w 3549563"/>
              <a:gd name="connsiteY3-108" fmla="*/ 4275523 h 4275523"/>
              <a:gd name="connsiteX4-109" fmla="*/ 2520934 w 3549563"/>
              <a:gd name="connsiteY4-110" fmla="*/ 214831 h 4275523"/>
              <a:gd name="connsiteX0-111" fmla="*/ 2048594 w 3549563"/>
              <a:gd name="connsiteY0-112" fmla="*/ 662237 h 4275523"/>
              <a:gd name="connsiteX1-113" fmla="*/ 3549563 w 3549563"/>
              <a:gd name="connsiteY1-114" fmla="*/ 0 h 4275523"/>
              <a:gd name="connsiteX2-115" fmla="*/ 2680019 w 3549563"/>
              <a:gd name="connsiteY2-116" fmla="*/ 4076393 h 4275523"/>
              <a:gd name="connsiteX3-117" fmla="*/ 0 w 3549563"/>
              <a:gd name="connsiteY3-118" fmla="*/ 4275523 h 4275523"/>
              <a:gd name="connsiteX4-119" fmla="*/ 2048594 w 3549563"/>
              <a:gd name="connsiteY4-120" fmla="*/ 662237 h 4275523"/>
              <a:gd name="connsiteX0-121" fmla="*/ 2008790 w 3549563"/>
              <a:gd name="connsiteY0-122" fmla="*/ 693795 h 4275523"/>
              <a:gd name="connsiteX1-123" fmla="*/ 3549563 w 3549563"/>
              <a:gd name="connsiteY1-124" fmla="*/ 0 h 4275523"/>
              <a:gd name="connsiteX2-125" fmla="*/ 2680019 w 3549563"/>
              <a:gd name="connsiteY2-126" fmla="*/ 4076393 h 4275523"/>
              <a:gd name="connsiteX3-127" fmla="*/ 0 w 3549563"/>
              <a:gd name="connsiteY3-128" fmla="*/ 4275523 h 4275523"/>
              <a:gd name="connsiteX4-129" fmla="*/ 2008790 w 3549563"/>
              <a:gd name="connsiteY4-130" fmla="*/ 693795 h 4275523"/>
              <a:gd name="connsiteX0-131" fmla="*/ 2019060 w 3559833"/>
              <a:gd name="connsiteY0-132" fmla="*/ 693795 h 4274215"/>
              <a:gd name="connsiteX1-133" fmla="*/ 3559833 w 3559833"/>
              <a:gd name="connsiteY1-134" fmla="*/ 0 h 4274215"/>
              <a:gd name="connsiteX2-135" fmla="*/ 2690289 w 3559833"/>
              <a:gd name="connsiteY2-136" fmla="*/ 4076393 h 4274215"/>
              <a:gd name="connsiteX3-137" fmla="*/ 0 w 3559833"/>
              <a:gd name="connsiteY3-138" fmla="*/ 4274215 h 4274215"/>
              <a:gd name="connsiteX4-139" fmla="*/ 2019060 w 3559833"/>
              <a:gd name="connsiteY4-140" fmla="*/ 693795 h 4274215"/>
              <a:gd name="connsiteX0-141" fmla="*/ 2019060 w 2796331"/>
              <a:gd name="connsiteY0-142" fmla="*/ 0 h 3580420"/>
              <a:gd name="connsiteX1-143" fmla="*/ 2796331 w 2796331"/>
              <a:gd name="connsiteY1-144" fmla="*/ 328748 h 3580420"/>
              <a:gd name="connsiteX2-145" fmla="*/ 2690289 w 2796331"/>
              <a:gd name="connsiteY2-146" fmla="*/ 3382598 h 3580420"/>
              <a:gd name="connsiteX3-147" fmla="*/ 0 w 2796331"/>
              <a:gd name="connsiteY3-148" fmla="*/ 3580420 h 3580420"/>
              <a:gd name="connsiteX4-149" fmla="*/ 2019060 w 2796331"/>
              <a:gd name="connsiteY4-150" fmla="*/ 0 h 3580420"/>
              <a:gd name="connsiteX0-151" fmla="*/ 2019060 w 2796331"/>
              <a:gd name="connsiteY0-152" fmla="*/ 0 h 3580420"/>
              <a:gd name="connsiteX1-153" fmla="*/ 2796331 w 2796331"/>
              <a:gd name="connsiteY1-154" fmla="*/ 328748 h 3580420"/>
              <a:gd name="connsiteX2-155" fmla="*/ 2053731 w 2796331"/>
              <a:gd name="connsiteY2-156" fmla="*/ 3223027 h 3580420"/>
              <a:gd name="connsiteX3-157" fmla="*/ 0 w 2796331"/>
              <a:gd name="connsiteY3-158" fmla="*/ 3580420 h 3580420"/>
              <a:gd name="connsiteX4-159" fmla="*/ 2019060 w 2796331"/>
              <a:gd name="connsiteY4-160" fmla="*/ 0 h 3580420"/>
              <a:gd name="connsiteX0-161" fmla="*/ 2019060 w 2542523"/>
              <a:gd name="connsiteY0-162" fmla="*/ 0 h 3580420"/>
              <a:gd name="connsiteX1-163" fmla="*/ 2542523 w 2542523"/>
              <a:gd name="connsiteY1-164" fmla="*/ 212696 h 3580420"/>
              <a:gd name="connsiteX2-165" fmla="*/ 2053731 w 2542523"/>
              <a:gd name="connsiteY2-166" fmla="*/ 3223027 h 3580420"/>
              <a:gd name="connsiteX3-167" fmla="*/ 0 w 2542523"/>
              <a:gd name="connsiteY3-168" fmla="*/ 3580420 h 3580420"/>
              <a:gd name="connsiteX4-169" fmla="*/ 2019060 w 2542523"/>
              <a:gd name="connsiteY4-170" fmla="*/ 0 h 3580420"/>
              <a:gd name="connsiteX0-171" fmla="*/ 2019060 w 2542523"/>
              <a:gd name="connsiteY0-172" fmla="*/ 0 h 3580420"/>
              <a:gd name="connsiteX1-173" fmla="*/ 2542523 w 2542523"/>
              <a:gd name="connsiteY1-174" fmla="*/ 212696 h 3580420"/>
              <a:gd name="connsiteX2-175" fmla="*/ 1772406 w 2542523"/>
              <a:gd name="connsiteY2-176" fmla="*/ 3155797 h 3580420"/>
              <a:gd name="connsiteX3-177" fmla="*/ 0 w 2542523"/>
              <a:gd name="connsiteY3-178" fmla="*/ 3580420 h 3580420"/>
              <a:gd name="connsiteX4-179" fmla="*/ 2019060 w 2542523"/>
              <a:gd name="connsiteY4-180" fmla="*/ 0 h 3580420"/>
              <a:gd name="connsiteX0-181" fmla="*/ 2019060 w 2741108"/>
              <a:gd name="connsiteY0-182" fmla="*/ 588773 h 4169193"/>
              <a:gd name="connsiteX1-183" fmla="*/ 2741108 w 2741108"/>
              <a:gd name="connsiteY1-184" fmla="*/ 0 h 4169193"/>
              <a:gd name="connsiteX2-185" fmla="*/ 1772406 w 2741108"/>
              <a:gd name="connsiteY2-186" fmla="*/ 3744570 h 4169193"/>
              <a:gd name="connsiteX3-187" fmla="*/ 0 w 2741108"/>
              <a:gd name="connsiteY3-188" fmla="*/ 4169193 h 4169193"/>
              <a:gd name="connsiteX4-189" fmla="*/ 2019060 w 2741108"/>
              <a:gd name="connsiteY4-190" fmla="*/ 588773 h 4169193"/>
              <a:gd name="connsiteX0-191" fmla="*/ 2358281 w 2741108"/>
              <a:gd name="connsiteY0-192" fmla="*/ 0 h 4201763"/>
              <a:gd name="connsiteX1-193" fmla="*/ 2741108 w 2741108"/>
              <a:gd name="connsiteY1-194" fmla="*/ 32570 h 4201763"/>
              <a:gd name="connsiteX2-195" fmla="*/ 1772406 w 2741108"/>
              <a:gd name="connsiteY2-196" fmla="*/ 3777140 h 4201763"/>
              <a:gd name="connsiteX3-197" fmla="*/ 0 w 2741108"/>
              <a:gd name="connsiteY3-198" fmla="*/ 4201763 h 4201763"/>
              <a:gd name="connsiteX4-199" fmla="*/ 2358281 w 2741108"/>
              <a:gd name="connsiteY4-200" fmla="*/ 0 h 4201763"/>
              <a:gd name="connsiteX0-201" fmla="*/ 2358281 w 2738356"/>
              <a:gd name="connsiteY0-202" fmla="*/ 0 h 4201763"/>
              <a:gd name="connsiteX1-203" fmla="*/ 2738356 w 2738356"/>
              <a:gd name="connsiteY1-204" fmla="*/ 37452 h 4201763"/>
              <a:gd name="connsiteX2-205" fmla="*/ 1772406 w 2738356"/>
              <a:gd name="connsiteY2-206" fmla="*/ 3777140 h 4201763"/>
              <a:gd name="connsiteX3-207" fmla="*/ 0 w 2738356"/>
              <a:gd name="connsiteY3-208" fmla="*/ 4201763 h 4201763"/>
              <a:gd name="connsiteX4-209" fmla="*/ 2358281 w 2738356"/>
              <a:gd name="connsiteY4-210" fmla="*/ 0 h 4201763"/>
              <a:gd name="connsiteX0-211" fmla="*/ 2358281 w 2740371"/>
              <a:gd name="connsiteY0-212" fmla="*/ 0 h 4201763"/>
              <a:gd name="connsiteX1-213" fmla="*/ 2740371 w 2740371"/>
              <a:gd name="connsiteY1-214" fmla="*/ 53407 h 4201763"/>
              <a:gd name="connsiteX2-215" fmla="*/ 1772406 w 2740371"/>
              <a:gd name="connsiteY2-216" fmla="*/ 3777140 h 4201763"/>
              <a:gd name="connsiteX3-217" fmla="*/ 0 w 2740371"/>
              <a:gd name="connsiteY3-218" fmla="*/ 4201763 h 4201763"/>
              <a:gd name="connsiteX4-219" fmla="*/ 2358281 w 2740371"/>
              <a:gd name="connsiteY4-220" fmla="*/ 0 h 4201763"/>
              <a:gd name="connsiteX0-221" fmla="*/ 2358281 w 2751378"/>
              <a:gd name="connsiteY0-222" fmla="*/ 0 h 4201763"/>
              <a:gd name="connsiteX1-223" fmla="*/ 2751378 w 2751378"/>
              <a:gd name="connsiteY1-224" fmla="*/ 33878 h 4201763"/>
              <a:gd name="connsiteX2-225" fmla="*/ 1772406 w 2751378"/>
              <a:gd name="connsiteY2-226" fmla="*/ 3777140 h 4201763"/>
              <a:gd name="connsiteX3-227" fmla="*/ 0 w 2751378"/>
              <a:gd name="connsiteY3-228" fmla="*/ 4201763 h 4201763"/>
              <a:gd name="connsiteX4-229" fmla="*/ 2358281 w 2751378"/>
              <a:gd name="connsiteY4-230" fmla="*/ 0 h 4201763"/>
              <a:gd name="connsiteX0-231" fmla="*/ 2358281 w 2743122"/>
              <a:gd name="connsiteY0-232" fmla="*/ 0 h 4201763"/>
              <a:gd name="connsiteX1-233" fmla="*/ 2743122 w 2743122"/>
              <a:gd name="connsiteY1-234" fmla="*/ 48525 h 4201763"/>
              <a:gd name="connsiteX2-235" fmla="*/ 1772406 w 2743122"/>
              <a:gd name="connsiteY2-236" fmla="*/ 3777140 h 4201763"/>
              <a:gd name="connsiteX3-237" fmla="*/ 0 w 2743122"/>
              <a:gd name="connsiteY3-238" fmla="*/ 4201763 h 4201763"/>
              <a:gd name="connsiteX4-239" fmla="*/ 2358281 w 2743122"/>
              <a:gd name="connsiteY4-240" fmla="*/ 0 h 4201763"/>
              <a:gd name="connsiteX0-241" fmla="*/ 2358281 w 2743122"/>
              <a:gd name="connsiteY0-242" fmla="*/ 0 h 4201763"/>
              <a:gd name="connsiteX1-243" fmla="*/ 2743122 w 2743122"/>
              <a:gd name="connsiteY1-244" fmla="*/ 48525 h 4201763"/>
              <a:gd name="connsiteX2-245" fmla="*/ 1422677 w 2743122"/>
              <a:gd name="connsiteY2-246" fmla="*/ 3675034 h 4201763"/>
              <a:gd name="connsiteX3-247" fmla="*/ 0 w 2743122"/>
              <a:gd name="connsiteY3-248" fmla="*/ 4201763 h 4201763"/>
              <a:gd name="connsiteX4-249" fmla="*/ 2358281 w 2743122"/>
              <a:gd name="connsiteY4-250" fmla="*/ 0 h 4201763"/>
              <a:gd name="connsiteX0-251" fmla="*/ 2358281 w 2656193"/>
              <a:gd name="connsiteY0-252" fmla="*/ 0 h 4201763"/>
              <a:gd name="connsiteX1-253" fmla="*/ 2656193 w 2656193"/>
              <a:gd name="connsiteY1-254" fmla="*/ 26986 h 4201763"/>
              <a:gd name="connsiteX2-255" fmla="*/ 1422677 w 2656193"/>
              <a:gd name="connsiteY2-256" fmla="*/ 3675034 h 4201763"/>
              <a:gd name="connsiteX3-257" fmla="*/ 0 w 2656193"/>
              <a:gd name="connsiteY3-258" fmla="*/ 4201763 h 4201763"/>
              <a:gd name="connsiteX4-259" fmla="*/ 2358281 w 2656193"/>
              <a:gd name="connsiteY4-260" fmla="*/ 0 h 4201763"/>
              <a:gd name="connsiteX0-261" fmla="*/ 2358281 w 2656193"/>
              <a:gd name="connsiteY0-262" fmla="*/ 0 h 4201763"/>
              <a:gd name="connsiteX1-263" fmla="*/ 2606305 w 2656193"/>
              <a:gd name="connsiteY1-264" fmla="*/ 24220 h 4201763"/>
              <a:gd name="connsiteX2-265" fmla="*/ 2656193 w 2656193"/>
              <a:gd name="connsiteY2-266" fmla="*/ 26986 h 4201763"/>
              <a:gd name="connsiteX3-267" fmla="*/ 1422677 w 2656193"/>
              <a:gd name="connsiteY3-268" fmla="*/ 3675034 h 4201763"/>
              <a:gd name="connsiteX4-269" fmla="*/ 0 w 2656193"/>
              <a:gd name="connsiteY4-270" fmla="*/ 4201763 h 4201763"/>
              <a:gd name="connsiteX5" fmla="*/ 2358281 w 2656193"/>
              <a:gd name="connsiteY5" fmla="*/ 0 h 4201763"/>
              <a:gd name="connsiteX0-271" fmla="*/ 2358281 w 2632163"/>
              <a:gd name="connsiteY0-272" fmla="*/ 0 h 4201763"/>
              <a:gd name="connsiteX1-273" fmla="*/ 2606305 w 2632163"/>
              <a:gd name="connsiteY1-274" fmla="*/ 24220 h 4201763"/>
              <a:gd name="connsiteX2-275" fmla="*/ 2632163 w 2632163"/>
              <a:gd name="connsiteY2-276" fmla="*/ 50089 h 4201763"/>
              <a:gd name="connsiteX3-277" fmla="*/ 1422677 w 2632163"/>
              <a:gd name="connsiteY3-278" fmla="*/ 3675034 h 4201763"/>
              <a:gd name="connsiteX4-279" fmla="*/ 0 w 2632163"/>
              <a:gd name="connsiteY4-280" fmla="*/ 4201763 h 4201763"/>
              <a:gd name="connsiteX5-281" fmla="*/ 2358281 w 2632163"/>
              <a:gd name="connsiteY5-282" fmla="*/ 0 h 4201763"/>
              <a:gd name="connsiteX0-283" fmla="*/ 2358281 w 2634363"/>
              <a:gd name="connsiteY0-284" fmla="*/ 0 h 4201763"/>
              <a:gd name="connsiteX1-285" fmla="*/ 2634363 w 2634363"/>
              <a:gd name="connsiteY1-286" fmla="*/ 33027 h 4201763"/>
              <a:gd name="connsiteX2-287" fmla="*/ 2632163 w 2634363"/>
              <a:gd name="connsiteY2-288" fmla="*/ 50089 h 4201763"/>
              <a:gd name="connsiteX3-289" fmla="*/ 1422677 w 2634363"/>
              <a:gd name="connsiteY3-290" fmla="*/ 3675034 h 4201763"/>
              <a:gd name="connsiteX4-291" fmla="*/ 0 w 2634363"/>
              <a:gd name="connsiteY4-292" fmla="*/ 4201763 h 4201763"/>
              <a:gd name="connsiteX5-293" fmla="*/ 2358281 w 2634363"/>
              <a:gd name="connsiteY5-294" fmla="*/ 0 h 420176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281" y="connsiteY5-282"/>
              </a:cxn>
            </a:cxnLst>
            <a:rect l="l" t="t" r="r" b="b"/>
            <a:pathLst>
              <a:path w="2634363" h="4201763">
                <a:moveTo>
                  <a:pt x="2358281" y="0"/>
                </a:moveTo>
                <a:cubicBezTo>
                  <a:pt x="2441873" y="6446"/>
                  <a:pt x="2550771" y="26581"/>
                  <a:pt x="2634363" y="33027"/>
                </a:cubicBezTo>
                <a:lnTo>
                  <a:pt x="2632163" y="50089"/>
                </a:lnTo>
                <a:lnTo>
                  <a:pt x="1422677" y="3675034"/>
                </a:lnTo>
                <a:lnTo>
                  <a:pt x="0" y="4201763"/>
                </a:lnTo>
                <a:lnTo>
                  <a:pt x="2358281" y="0"/>
                </a:lnTo>
                <a:close/>
              </a:path>
            </a:pathLst>
          </a:custGeom>
          <a:solidFill>
            <a:srgbClr val="EB2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7" name="Straight Connector 6"/>
          <p:cNvCxnSpPr/>
          <p:nvPr userDrawn="1"/>
        </p:nvCxnSpPr>
        <p:spPr>
          <a:xfrm flipH="1">
            <a:off x="5868144" y="1453896"/>
            <a:ext cx="2807990" cy="0"/>
          </a:xfrm>
          <a:prstGeom prst="line">
            <a:avLst/>
          </a:prstGeom>
          <a:ln w="19050">
            <a:solidFill>
              <a:srgbClr val="EB2429"/>
            </a:solidFill>
          </a:ln>
          <a:effectLst>
            <a:reflection blurRad="6350" stA="50000" endA="300" endPos="55000" dir="5400000" sy="-100000" algn="bl" rotWithShape="0"/>
          </a:effectLst>
        </p:spPr>
        <p:style>
          <a:lnRef idx="1">
            <a:schemeClr val="accent1"/>
          </a:lnRef>
          <a:fillRef idx="0">
            <a:schemeClr val="accent1"/>
          </a:fillRef>
          <a:effectRef idx="0">
            <a:schemeClr val="accent1"/>
          </a:effectRef>
          <a:fontRef idx="minor">
            <a:schemeClr val="tx1"/>
          </a:fontRef>
        </p:style>
      </p:cxnSp>
      <p:sp>
        <p:nvSpPr>
          <p:cNvPr id="8" name="Text Placeholder 27"/>
          <p:cNvSpPr>
            <a:spLocks noGrp="1"/>
          </p:cNvSpPr>
          <p:nvPr>
            <p:ph type="body" sz="quarter" idx="11" hasCustomPrompt="1"/>
          </p:nvPr>
        </p:nvSpPr>
        <p:spPr>
          <a:xfrm>
            <a:off x="5868144" y="971550"/>
            <a:ext cx="2902476" cy="457200"/>
          </a:xfrm>
          <a:prstGeom prst="rect">
            <a:avLst/>
          </a:prstGeom>
        </p:spPr>
        <p:txBody>
          <a:bodyPr/>
          <a:lstStyle>
            <a:lvl1pPr marL="0" indent="0" algn="r">
              <a:buNone/>
              <a:defRPr sz="2800" b="0" spc="-100" baseline="0">
                <a:solidFill>
                  <a:srgbClr val="EB2429"/>
                </a:solidFill>
              </a:defRPr>
            </a:lvl1pPr>
          </a:lstStyle>
          <a:p>
            <a:pPr lvl="0"/>
            <a:r>
              <a:rPr lang="en-US" dirty="0"/>
              <a:t>THE RESULTS</a:t>
            </a:r>
            <a:endParaRPr lang="en-US" dirty="0"/>
          </a:p>
        </p:txBody>
      </p:sp>
      <p:sp>
        <p:nvSpPr>
          <p:cNvPr id="28" name="Picture Placeholder 3"/>
          <p:cNvSpPr>
            <a:spLocks noGrp="1"/>
          </p:cNvSpPr>
          <p:nvPr>
            <p:ph type="pic" sz="quarter" idx="12"/>
          </p:nvPr>
        </p:nvSpPr>
        <p:spPr>
          <a:xfrm>
            <a:off x="733727" y="1923678"/>
            <a:ext cx="1474354" cy="1008112"/>
          </a:xfrm>
          <a:custGeom>
            <a:avLst/>
            <a:gdLst>
              <a:gd name="connsiteX0" fmla="*/ 0 w 1250950"/>
              <a:gd name="connsiteY0" fmla="*/ 0 h 888508"/>
              <a:gd name="connsiteX1" fmla="*/ 1250950 w 1250950"/>
              <a:gd name="connsiteY1" fmla="*/ 0 h 888508"/>
              <a:gd name="connsiteX2" fmla="*/ 1250950 w 1250950"/>
              <a:gd name="connsiteY2" fmla="*/ 888508 h 888508"/>
              <a:gd name="connsiteX3" fmla="*/ 0 w 1250950"/>
              <a:gd name="connsiteY3" fmla="*/ 888508 h 888508"/>
              <a:gd name="connsiteX4" fmla="*/ 0 w 1250950"/>
              <a:gd name="connsiteY4" fmla="*/ 0 h 888508"/>
              <a:gd name="connsiteX0-1" fmla="*/ 0 w 1250950"/>
              <a:gd name="connsiteY0-2" fmla="*/ 0 h 888508"/>
              <a:gd name="connsiteX1-3" fmla="*/ 1250950 w 1250950"/>
              <a:gd name="connsiteY1-4" fmla="*/ 0 h 888508"/>
              <a:gd name="connsiteX2-5" fmla="*/ 1250950 w 1250950"/>
              <a:gd name="connsiteY2-6" fmla="*/ 888508 h 888508"/>
              <a:gd name="connsiteX3-7" fmla="*/ 0 w 1250950"/>
              <a:gd name="connsiteY3-8" fmla="*/ 821833 h 888508"/>
              <a:gd name="connsiteX4-9" fmla="*/ 0 w 1250950"/>
              <a:gd name="connsiteY4-10" fmla="*/ 0 h 888508"/>
              <a:gd name="connsiteX0-11" fmla="*/ 0 w 1250950"/>
              <a:gd name="connsiteY0-12" fmla="*/ 0 h 888508"/>
              <a:gd name="connsiteX1-13" fmla="*/ 1250950 w 1250950"/>
              <a:gd name="connsiteY1-14" fmla="*/ 0 h 888508"/>
              <a:gd name="connsiteX2-15" fmla="*/ 1250950 w 1250950"/>
              <a:gd name="connsiteY2-16" fmla="*/ 888508 h 888508"/>
              <a:gd name="connsiteX3-17" fmla="*/ 4763 w 1250950"/>
              <a:gd name="connsiteY3-18" fmla="*/ 859933 h 888508"/>
              <a:gd name="connsiteX4-19" fmla="*/ 0 w 1250950"/>
              <a:gd name="connsiteY4-20" fmla="*/ 821833 h 888508"/>
              <a:gd name="connsiteX5" fmla="*/ 0 w 1250950"/>
              <a:gd name="connsiteY5" fmla="*/ 0 h 888508"/>
              <a:gd name="connsiteX0-21" fmla="*/ 0 w 1250950"/>
              <a:gd name="connsiteY0-22" fmla="*/ 0 h 888508"/>
              <a:gd name="connsiteX1-23" fmla="*/ 1250950 w 1250950"/>
              <a:gd name="connsiteY1-24" fmla="*/ 0 h 888508"/>
              <a:gd name="connsiteX2-25" fmla="*/ 1250950 w 1250950"/>
              <a:gd name="connsiteY2-26" fmla="*/ 888508 h 888508"/>
              <a:gd name="connsiteX3-27" fmla="*/ 57151 w 1250950"/>
              <a:gd name="connsiteY3-28" fmla="*/ 869458 h 888508"/>
              <a:gd name="connsiteX4-29" fmla="*/ 0 w 1250950"/>
              <a:gd name="connsiteY4-30" fmla="*/ 821833 h 888508"/>
              <a:gd name="connsiteX5-31" fmla="*/ 0 w 1250950"/>
              <a:gd name="connsiteY5-32" fmla="*/ 0 h 888508"/>
              <a:gd name="connsiteX0-33" fmla="*/ 0 w 1250950"/>
              <a:gd name="connsiteY0-34" fmla="*/ 0 h 888508"/>
              <a:gd name="connsiteX1-35" fmla="*/ 1250950 w 1250950"/>
              <a:gd name="connsiteY1-36" fmla="*/ 0 h 888508"/>
              <a:gd name="connsiteX2-37" fmla="*/ 1250950 w 1250950"/>
              <a:gd name="connsiteY2-38" fmla="*/ 888508 h 888508"/>
              <a:gd name="connsiteX3-39" fmla="*/ 57151 w 1250950"/>
              <a:gd name="connsiteY3-40" fmla="*/ 869458 h 888508"/>
              <a:gd name="connsiteX4-41" fmla="*/ 0 w 1250950"/>
              <a:gd name="connsiteY4-42" fmla="*/ 821833 h 888508"/>
              <a:gd name="connsiteX5-43" fmla="*/ 0 w 1250950"/>
              <a:gd name="connsiteY5-44" fmla="*/ 0 h 888508"/>
              <a:gd name="connsiteX0-45" fmla="*/ 0 w 1250950"/>
              <a:gd name="connsiteY0-46" fmla="*/ 0 h 888508"/>
              <a:gd name="connsiteX1-47" fmla="*/ 1250950 w 1250950"/>
              <a:gd name="connsiteY1-48" fmla="*/ 0 h 888508"/>
              <a:gd name="connsiteX2-49" fmla="*/ 1250950 w 1250950"/>
              <a:gd name="connsiteY2-50" fmla="*/ 888508 h 888508"/>
              <a:gd name="connsiteX3-51" fmla="*/ 57151 w 1250950"/>
              <a:gd name="connsiteY3-52" fmla="*/ 869458 h 888508"/>
              <a:gd name="connsiteX4-53" fmla="*/ 0 w 1250950"/>
              <a:gd name="connsiteY4-54" fmla="*/ 821833 h 888508"/>
              <a:gd name="connsiteX5-55" fmla="*/ 0 w 1250950"/>
              <a:gd name="connsiteY5-56" fmla="*/ 0 h 888508"/>
              <a:gd name="connsiteX0-57" fmla="*/ 0 w 1260475"/>
              <a:gd name="connsiteY0-58" fmla="*/ 0 h 878983"/>
              <a:gd name="connsiteX1-59" fmla="*/ 1250950 w 1260475"/>
              <a:gd name="connsiteY1-60" fmla="*/ 0 h 878983"/>
              <a:gd name="connsiteX2-61" fmla="*/ 1260475 w 1260475"/>
              <a:gd name="connsiteY2-62" fmla="*/ 878983 h 878983"/>
              <a:gd name="connsiteX3-63" fmla="*/ 57151 w 1260475"/>
              <a:gd name="connsiteY3-64" fmla="*/ 869458 h 878983"/>
              <a:gd name="connsiteX4-65" fmla="*/ 0 w 1260475"/>
              <a:gd name="connsiteY4-66" fmla="*/ 821833 h 878983"/>
              <a:gd name="connsiteX5-67" fmla="*/ 0 w 1260475"/>
              <a:gd name="connsiteY5-68" fmla="*/ 0 h 878983"/>
              <a:gd name="connsiteX0-69" fmla="*/ 0 w 1260475"/>
              <a:gd name="connsiteY0-70" fmla="*/ 0 h 878983"/>
              <a:gd name="connsiteX1-71" fmla="*/ 1250950 w 1260475"/>
              <a:gd name="connsiteY1-72" fmla="*/ 0 h 878983"/>
              <a:gd name="connsiteX2-73" fmla="*/ 1260475 w 1260475"/>
              <a:gd name="connsiteY2-74" fmla="*/ 878983 h 878983"/>
              <a:gd name="connsiteX3-75" fmla="*/ 54531 w 1260475"/>
              <a:gd name="connsiteY3-76" fmla="*/ 874698 h 878983"/>
              <a:gd name="connsiteX4-77" fmla="*/ 0 w 1260475"/>
              <a:gd name="connsiteY4-78" fmla="*/ 821833 h 878983"/>
              <a:gd name="connsiteX5-79" fmla="*/ 0 w 1260475"/>
              <a:gd name="connsiteY5-80" fmla="*/ 0 h 878983"/>
              <a:gd name="connsiteX0-81" fmla="*/ 0 w 1260475"/>
              <a:gd name="connsiteY0-82" fmla="*/ 0 h 878983"/>
              <a:gd name="connsiteX1-83" fmla="*/ 1250950 w 1260475"/>
              <a:gd name="connsiteY1-84" fmla="*/ 0 h 878983"/>
              <a:gd name="connsiteX2-85" fmla="*/ 1260475 w 1260475"/>
              <a:gd name="connsiteY2-86" fmla="*/ 878983 h 878983"/>
              <a:gd name="connsiteX3-87" fmla="*/ 54531 w 1260475"/>
              <a:gd name="connsiteY3-88" fmla="*/ 877318 h 878983"/>
              <a:gd name="connsiteX4-89" fmla="*/ 0 w 1260475"/>
              <a:gd name="connsiteY4-90" fmla="*/ 821833 h 878983"/>
              <a:gd name="connsiteX5-91" fmla="*/ 0 w 1260475"/>
              <a:gd name="connsiteY5-92" fmla="*/ 0 h 878983"/>
              <a:gd name="connsiteX0-93" fmla="*/ 0 w 1252615"/>
              <a:gd name="connsiteY0-94" fmla="*/ 0 h 878983"/>
              <a:gd name="connsiteX1-95" fmla="*/ 1250950 w 1252615"/>
              <a:gd name="connsiteY1-96" fmla="*/ 0 h 878983"/>
              <a:gd name="connsiteX2-97" fmla="*/ 1252615 w 1252615"/>
              <a:gd name="connsiteY2-98" fmla="*/ 878983 h 878983"/>
              <a:gd name="connsiteX3-99" fmla="*/ 54531 w 1252615"/>
              <a:gd name="connsiteY3-100" fmla="*/ 877318 h 878983"/>
              <a:gd name="connsiteX4-101" fmla="*/ 0 w 1252615"/>
              <a:gd name="connsiteY4-102" fmla="*/ 821833 h 878983"/>
              <a:gd name="connsiteX5-103" fmla="*/ 0 w 1252615"/>
              <a:gd name="connsiteY5-104" fmla="*/ 0 h 878983"/>
              <a:gd name="connsiteX0-105" fmla="*/ 0 w 1250950"/>
              <a:gd name="connsiteY0-106" fmla="*/ 0 h 881603"/>
              <a:gd name="connsiteX1-107" fmla="*/ 1250950 w 1250950"/>
              <a:gd name="connsiteY1-108" fmla="*/ 0 h 881603"/>
              <a:gd name="connsiteX2-109" fmla="*/ 1249995 w 1250950"/>
              <a:gd name="connsiteY2-110" fmla="*/ 881603 h 881603"/>
              <a:gd name="connsiteX3-111" fmla="*/ 54531 w 1250950"/>
              <a:gd name="connsiteY3-112" fmla="*/ 877318 h 881603"/>
              <a:gd name="connsiteX4-113" fmla="*/ 0 w 1250950"/>
              <a:gd name="connsiteY4-114" fmla="*/ 821833 h 881603"/>
              <a:gd name="connsiteX5-115" fmla="*/ 0 w 1250950"/>
              <a:gd name="connsiteY5-116" fmla="*/ 0 h 881603"/>
              <a:gd name="connsiteX0-117" fmla="*/ 0 w 1250950"/>
              <a:gd name="connsiteY0-118" fmla="*/ 0 h 877318"/>
              <a:gd name="connsiteX1-119" fmla="*/ 1250950 w 1250950"/>
              <a:gd name="connsiteY1-120" fmla="*/ 0 h 877318"/>
              <a:gd name="connsiteX2-121" fmla="*/ 1249995 w 1250950"/>
              <a:gd name="connsiteY2-122" fmla="*/ 876840 h 877318"/>
              <a:gd name="connsiteX3-123" fmla="*/ 54531 w 1250950"/>
              <a:gd name="connsiteY3-124" fmla="*/ 877318 h 877318"/>
              <a:gd name="connsiteX4-125" fmla="*/ 0 w 1250950"/>
              <a:gd name="connsiteY4-126" fmla="*/ 821833 h 877318"/>
              <a:gd name="connsiteX5-127" fmla="*/ 0 w 1250950"/>
              <a:gd name="connsiteY5-128" fmla="*/ 0 h 877318"/>
              <a:gd name="connsiteX0-129" fmla="*/ 0 w 1250950"/>
              <a:gd name="connsiteY0-130" fmla="*/ 0 h 877318"/>
              <a:gd name="connsiteX1-131" fmla="*/ 1250950 w 1250950"/>
              <a:gd name="connsiteY1-132" fmla="*/ 0 h 877318"/>
              <a:gd name="connsiteX2-133" fmla="*/ 1204751 w 1250950"/>
              <a:gd name="connsiteY2-134" fmla="*/ 876840 h 877318"/>
              <a:gd name="connsiteX3-135" fmla="*/ 54531 w 1250950"/>
              <a:gd name="connsiteY3-136" fmla="*/ 877318 h 877318"/>
              <a:gd name="connsiteX4-137" fmla="*/ 0 w 1250950"/>
              <a:gd name="connsiteY4-138" fmla="*/ 821833 h 877318"/>
              <a:gd name="connsiteX5-139" fmla="*/ 0 w 1250950"/>
              <a:gd name="connsiteY5-140" fmla="*/ 0 h 877318"/>
              <a:gd name="connsiteX0-141" fmla="*/ 0 w 1340919"/>
              <a:gd name="connsiteY0-142" fmla="*/ 0 h 900625"/>
              <a:gd name="connsiteX1-143" fmla="*/ 1250950 w 1340919"/>
              <a:gd name="connsiteY1-144" fmla="*/ 0 h 900625"/>
              <a:gd name="connsiteX2-145" fmla="*/ 1247775 w 1340919"/>
              <a:gd name="connsiteY2-146" fmla="*/ 819453 h 900625"/>
              <a:gd name="connsiteX3-147" fmla="*/ 1204751 w 1340919"/>
              <a:gd name="connsiteY3-148" fmla="*/ 876840 h 900625"/>
              <a:gd name="connsiteX4-149" fmla="*/ 54531 w 1340919"/>
              <a:gd name="connsiteY4-150" fmla="*/ 877318 h 900625"/>
              <a:gd name="connsiteX5-151" fmla="*/ 0 w 1340919"/>
              <a:gd name="connsiteY5-152" fmla="*/ 821833 h 900625"/>
              <a:gd name="connsiteX6" fmla="*/ 0 w 1340919"/>
              <a:gd name="connsiteY6" fmla="*/ 0 h 900625"/>
              <a:gd name="connsiteX0-153" fmla="*/ 0 w 1340919"/>
              <a:gd name="connsiteY0-154" fmla="*/ 0 h 877318"/>
              <a:gd name="connsiteX1-155" fmla="*/ 1250950 w 1340919"/>
              <a:gd name="connsiteY1-156" fmla="*/ 0 h 877318"/>
              <a:gd name="connsiteX2-157" fmla="*/ 1247775 w 1340919"/>
              <a:gd name="connsiteY2-158" fmla="*/ 819453 h 877318"/>
              <a:gd name="connsiteX3-159" fmla="*/ 1204751 w 1340919"/>
              <a:gd name="connsiteY3-160" fmla="*/ 876840 h 877318"/>
              <a:gd name="connsiteX4-161" fmla="*/ 54531 w 1340919"/>
              <a:gd name="connsiteY4-162" fmla="*/ 877318 h 877318"/>
              <a:gd name="connsiteX5-163" fmla="*/ 0 w 1340919"/>
              <a:gd name="connsiteY5-164" fmla="*/ 821833 h 877318"/>
              <a:gd name="connsiteX6-165" fmla="*/ 0 w 1340919"/>
              <a:gd name="connsiteY6-166" fmla="*/ 0 h 877318"/>
              <a:gd name="connsiteX0-167" fmla="*/ 0 w 1340919"/>
              <a:gd name="connsiteY0-168" fmla="*/ 0 h 878451"/>
              <a:gd name="connsiteX1-169" fmla="*/ 1250950 w 1340919"/>
              <a:gd name="connsiteY1-170" fmla="*/ 0 h 878451"/>
              <a:gd name="connsiteX2-171" fmla="*/ 1247775 w 1340919"/>
              <a:gd name="connsiteY2-172" fmla="*/ 819453 h 878451"/>
              <a:gd name="connsiteX3-173" fmla="*/ 1204751 w 1340919"/>
              <a:gd name="connsiteY3-174" fmla="*/ 876840 h 878451"/>
              <a:gd name="connsiteX4-175" fmla="*/ 54531 w 1340919"/>
              <a:gd name="connsiteY4-176" fmla="*/ 877318 h 878451"/>
              <a:gd name="connsiteX5-177" fmla="*/ 0 w 1340919"/>
              <a:gd name="connsiteY5-178" fmla="*/ 821833 h 878451"/>
              <a:gd name="connsiteX6-179" fmla="*/ 0 w 1340919"/>
              <a:gd name="connsiteY6-180" fmla="*/ 0 h 878451"/>
              <a:gd name="connsiteX0-181" fmla="*/ 0 w 1340919"/>
              <a:gd name="connsiteY0-182" fmla="*/ 0 h 877318"/>
              <a:gd name="connsiteX1-183" fmla="*/ 1250950 w 1340919"/>
              <a:gd name="connsiteY1-184" fmla="*/ 0 h 877318"/>
              <a:gd name="connsiteX2-185" fmla="*/ 1247775 w 1340919"/>
              <a:gd name="connsiteY2-186" fmla="*/ 819453 h 877318"/>
              <a:gd name="connsiteX3-187" fmla="*/ 1204751 w 1340919"/>
              <a:gd name="connsiteY3-188" fmla="*/ 876840 h 877318"/>
              <a:gd name="connsiteX4-189" fmla="*/ 54531 w 1340919"/>
              <a:gd name="connsiteY4-190" fmla="*/ 877318 h 877318"/>
              <a:gd name="connsiteX5-191" fmla="*/ 0 w 1340919"/>
              <a:gd name="connsiteY5-192" fmla="*/ 821833 h 877318"/>
              <a:gd name="connsiteX6-193" fmla="*/ 0 w 1340919"/>
              <a:gd name="connsiteY6-194" fmla="*/ 0 h 877318"/>
              <a:gd name="connsiteX0-195" fmla="*/ 0 w 1340919"/>
              <a:gd name="connsiteY0-196" fmla="*/ 0 h 877318"/>
              <a:gd name="connsiteX1-197" fmla="*/ 1250950 w 1340919"/>
              <a:gd name="connsiteY1-198" fmla="*/ 0 h 877318"/>
              <a:gd name="connsiteX2-199" fmla="*/ 1247775 w 1340919"/>
              <a:gd name="connsiteY2-200" fmla="*/ 819453 h 877318"/>
              <a:gd name="connsiteX3-201" fmla="*/ 1204751 w 1340919"/>
              <a:gd name="connsiteY3-202" fmla="*/ 876840 h 877318"/>
              <a:gd name="connsiteX4-203" fmla="*/ 54531 w 1340919"/>
              <a:gd name="connsiteY4-204" fmla="*/ 877318 h 877318"/>
              <a:gd name="connsiteX5-205" fmla="*/ 0 w 1340919"/>
              <a:gd name="connsiteY5-206" fmla="*/ 821833 h 877318"/>
              <a:gd name="connsiteX6-207" fmla="*/ 0 w 1340919"/>
              <a:gd name="connsiteY6-208" fmla="*/ 0 h 877318"/>
              <a:gd name="connsiteX0-209" fmla="*/ 0 w 1252409"/>
              <a:gd name="connsiteY0-210" fmla="*/ 0 h 877318"/>
              <a:gd name="connsiteX1-211" fmla="*/ 1250950 w 1252409"/>
              <a:gd name="connsiteY1-212" fmla="*/ 0 h 877318"/>
              <a:gd name="connsiteX2-213" fmla="*/ 1247775 w 1252409"/>
              <a:gd name="connsiteY2-214" fmla="*/ 819453 h 877318"/>
              <a:gd name="connsiteX3-215" fmla="*/ 1204751 w 1252409"/>
              <a:gd name="connsiteY3-216" fmla="*/ 876840 h 877318"/>
              <a:gd name="connsiteX4-217" fmla="*/ 54531 w 1252409"/>
              <a:gd name="connsiteY4-218" fmla="*/ 877318 h 877318"/>
              <a:gd name="connsiteX5-219" fmla="*/ 0 w 1252409"/>
              <a:gd name="connsiteY5-220" fmla="*/ 821833 h 877318"/>
              <a:gd name="connsiteX6-221" fmla="*/ 0 w 1252409"/>
              <a:gd name="connsiteY6-222" fmla="*/ 0 h 877318"/>
              <a:gd name="connsiteX0-223" fmla="*/ 0 w 1250950"/>
              <a:gd name="connsiteY0-224" fmla="*/ 0 h 877318"/>
              <a:gd name="connsiteX1-225" fmla="*/ 1250950 w 1250950"/>
              <a:gd name="connsiteY1-226" fmla="*/ 0 h 877318"/>
              <a:gd name="connsiteX2-227" fmla="*/ 1247775 w 1250950"/>
              <a:gd name="connsiteY2-228" fmla="*/ 819453 h 877318"/>
              <a:gd name="connsiteX3-229" fmla="*/ 1204751 w 1250950"/>
              <a:gd name="connsiteY3-230" fmla="*/ 876840 h 877318"/>
              <a:gd name="connsiteX4-231" fmla="*/ 54531 w 1250950"/>
              <a:gd name="connsiteY4-232" fmla="*/ 877318 h 877318"/>
              <a:gd name="connsiteX5-233" fmla="*/ 0 w 1250950"/>
              <a:gd name="connsiteY5-234" fmla="*/ 821833 h 877318"/>
              <a:gd name="connsiteX6-235" fmla="*/ 0 w 1250950"/>
              <a:gd name="connsiteY6-236" fmla="*/ 0 h 877318"/>
              <a:gd name="connsiteX0-237" fmla="*/ 0 w 1251647"/>
              <a:gd name="connsiteY0-238" fmla="*/ 0 h 877318"/>
              <a:gd name="connsiteX1-239" fmla="*/ 1250950 w 1251647"/>
              <a:gd name="connsiteY1-240" fmla="*/ 0 h 877318"/>
              <a:gd name="connsiteX2-241" fmla="*/ 1247775 w 1251647"/>
              <a:gd name="connsiteY2-242" fmla="*/ 819453 h 877318"/>
              <a:gd name="connsiteX3-243" fmla="*/ 1204751 w 1251647"/>
              <a:gd name="connsiteY3-244" fmla="*/ 876840 h 877318"/>
              <a:gd name="connsiteX4-245" fmla="*/ 54531 w 1251647"/>
              <a:gd name="connsiteY4-246" fmla="*/ 877318 h 877318"/>
              <a:gd name="connsiteX5-247" fmla="*/ 0 w 1251647"/>
              <a:gd name="connsiteY5-248" fmla="*/ 821833 h 877318"/>
              <a:gd name="connsiteX6-249" fmla="*/ 0 w 1251647"/>
              <a:gd name="connsiteY6-250" fmla="*/ 0 h 877318"/>
              <a:gd name="connsiteX0-251" fmla="*/ 1324 w 1252971"/>
              <a:gd name="connsiteY0-252" fmla="*/ 0 h 877318"/>
              <a:gd name="connsiteX1-253" fmla="*/ 1252274 w 1252971"/>
              <a:gd name="connsiteY1-254" fmla="*/ 0 h 877318"/>
              <a:gd name="connsiteX2-255" fmla="*/ 1249099 w 1252971"/>
              <a:gd name="connsiteY2-256" fmla="*/ 819453 h 877318"/>
              <a:gd name="connsiteX3-257" fmla="*/ 1206075 w 1252971"/>
              <a:gd name="connsiteY3-258" fmla="*/ 876840 h 877318"/>
              <a:gd name="connsiteX4-259" fmla="*/ 55855 w 1252971"/>
              <a:gd name="connsiteY4-260" fmla="*/ 877318 h 877318"/>
              <a:gd name="connsiteX5-261" fmla="*/ 1324 w 1252971"/>
              <a:gd name="connsiteY5-262" fmla="*/ 821833 h 877318"/>
              <a:gd name="connsiteX6-263" fmla="*/ 1324 w 1252971"/>
              <a:gd name="connsiteY6-264" fmla="*/ 0 h 877318"/>
              <a:gd name="connsiteX0-265" fmla="*/ 0 w 1251647"/>
              <a:gd name="connsiteY0-266" fmla="*/ 0 h 877318"/>
              <a:gd name="connsiteX1-267" fmla="*/ 1250950 w 1251647"/>
              <a:gd name="connsiteY1-268" fmla="*/ 0 h 877318"/>
              <a:gd name="connsiteX2-269" fmla="*/ 1247775 w 1251647"/>
              <a:gd name="connsiteY2-270" fmla="*/ 819453 h 877318"/>
              <a:gd name="connsiteX3-271" fmla="*/ 1204751 w 1251647"/>
              <a:gd name="connsiteY3-272" fmla="*/ 876840 h 877318"/>
              <a:gd name="connsiteX4-273" fmla="*/ 54531 w 1251647"/>
              <a:gd name="connsiteY4-274" fmla="*/ 877318 h 877318"/>
              <a:gd name="connsiteX5-275" fmla="*/ 0 w 1251647"/>
              <a:gd name="connsiteY5-276" fmla="*/ 821833 h 877318"/>
              <a:gd name="connsiteX6-277" fmla="*/ 0 w 1251647"/>
              <a:gd name="connsiteY6-278" fmla="*/ 0 h 877318"/>
              <a:gd name="connsiteX0-279" fmla="*/ 1105 w 1252752"/>
              <a:gd name="connsiteY0-280" fmla="*/ 0 h 877318"/>
              <a:gd name="connsiteX1-281" fmla="*/ 1252055 w 1252752"/>
              <a:gd name="connsiteY1-282" fmla="*/ 0 h 877318"/>
              <a:gd name="connsiteX2-283" fmla="*/ 1248880 w 1252752"/>
              <a:gd name="connsiteY2-284" fmla="*/ 819453 h 877318"/>
              <a:gd name="connsiteX3-285" fmla="*/ 1205856 w 1252752"/>
              <a:gd name="connsiteY3-286" fmla="*/ 876840 h 877318"/>
              <a:gd name="connsiteX4-287" fmla="*/ 55636 w 1252752"/>
              <a:gd name="connsiteY4-288" fmla="*/ 877318 h 877318"/>
              <a:gd name="connsiteX5-289" fmla="*/ 1105 w 1252752"/>
              <a:gd name="connsiteY5-290" fmla="*/ 821833 h 877318"/>
              <a:gd name="connsiteX6-291" fmla="*/ 1105 w 1252752"/>
              <a:gd name="connsiteY6-292" fmla="*/ 0 h 877318"/>
              <a:gd name="connsiteX0-293" fmla="*/ 1105 w 1252752"/>
              <a:gd name="connsiteY0-294" fmla="*/ 0 h 877318"/>
              <a:gd name="connsiteX1-295" fmla="*/ 1252055 w 1252752"/>
              <a:gd name="connsiteY1-296" fmla="*/ 0 h 877318"/>
              <a:gd name="connsiteX2-297" fmla="*/ 1248880 w 1252752"/>
              <a:gd name="connsiteY2-298" fmla="*/ 819453 h 877318"/>
              <a:gd name="connsiteX3-299" fmla="*/ 1205856 w 1252752"/>
              <a:gd name="connsiteY3-300" fmla="*/ 876840 h 877318"/>
              <a:gd name="connsiteX4-301" fmla="*/ 55636 w 1252752"/>
              <a:gd name="connsiteY4-302" fmla="*/ 877318 h 877318"/>
              <a:gd name="connsiteX5-303" fmla="*/ 1105 w 1252752"/>
              <a:gd name="connsiteY5-304" fmla="*/ 821833 h 877318"/>
              <a:gd name="connsiteX6-305" fmla="*/ 1105 w 1252752"/>
              <a:gd name="connsiteY6-306" fmla="*/ 0 h 877318"/>
              <a:gd name="connsiteX0-307" fmla="*/ 1105 w 1252752"/>
              <a:gd name="connsiteY0-308" fmla="*/ 0 h 877318"/>
              <a:gd name="connsiteX1-309" fmla="*/ 1252055 w 1252752"/>
              <a:gd name="connsiteY1-310" fmla="*/ 0 h 877318"/>
              <a:gd name="connsiteX2-311" fmla="*/ 1248880 w 1252752"/>
              <a:gd name="connsiteY2-312" fmla="*/ 819453 h 877318"/>
              <a:gd name="connsiteX3-313" fmla="*/ 1205856 w 1252752"/>
              <a:gd name="connsiteY3-314" fmla="*/ 876840 h 877318"/>
              <a:gd name="connsiteX4-315" fmla="*/ 55636 w 1252752"/>
              <a:gd name="connsiteY4-316" fmla="*/ 877318 h 877318"/>
              <a:gd name="connsiteX5-317" fmla="*/ 1105 w 1252752"/>
              <a:gd name="connsiteY5-318" fmla="*/ 821833 h 877318"/>
              <a:gd name="connsiteX6-319" fmla="*/ 1105 w 1252752"/>
              <a:gd name="connsiteY6-320" fmla="*/ 0 h 877318"/>
              <a:gd name="connsiteX0-321" fmla="*/ 100 w 1251747"/>
              <a:gd name="connsiteY0-322" fmla="*/ 0 h 877318"/>
              <a:gd name="connsiteX1-323" fmla="*/ 1251050 w 1251747"/>
              <a:gd name="connsiteY1-324" fmla="*/ 0 h 877318"/>
              <a:gd name="connsiteX2-325" fmla="*/ 1247875 w 1251747"/>
              <a:gd name="connsiteY2-326" fmla="*/ 819453 h 877318"/>
              <a:gd name="connsiteX3-327" fmla="*/ 1204851 w 1251747"/>
              <a:gd name="connsiteY3-328" fmla="*/ 876840 h 877318"/>
              <a:gd name="connsiteX4-329" fmla="*/ 54631 w 1251747"/>
              <a:gd name="connsiteY4-330" fmla="*/ 877318 h 877318"/>
              <a:gd name="connsiteX5-331" fmla="*/ 100 w 1251747"/>
              <a:gd name="connsiteY5-332" fmla="*/ 821833 h 877318"/>
              <a:gd name="connsiteX6-333" fmla="*/ 100 w 1251747"/>
              <a:gd name="connsiteY6-334" fmla="*/ 0 h 877318"/>
              <a:gd name="connsiteX0-335" fmla="*/ 100 w 1251747"/>
              <a:gd name="connsiteY0-336" fmla="*/ 45244 h 877318"/>
              <a:gd name="connsiteX1-337" fmla="*/ 1251050 w 1251747"/>
              <a:gd name="connsiteY1-338" fmla="*/ 0 h 877318"/>
              <a:gd name="connsiteX2-339" fmla="*/ 1247875 w 1251747"/>
              <a:gd name="connsiteY2-340" fmla="*/ 819453 h 877318"/>
              <a:gd name="connsiteX3-341" fmla="*/ 1204851 w 1251747"/>
              <a:gd name="connsiteY3-342" fmla="*/ 876840 h 877318"/>
              <a:gd name="connsiteX4-343" fmla="*/ 54631 w 1251747"/>
              <a:gd name="connsiteY4-344" fmla="*/ 877318 h 877318"/>
              <a:gd name="connsiteX5-345" fmla="*/ 100 w 1251747"/>
              <a:gd name="connsiteY5-346" fmla="*/ 821833 h 877318"/>
              <a:gd name="connsiteX6-347" fmla="*/ 100 w 1251747"/>
              <a:gd name="connsiteY6-348" fmla="*/ 45244 h 877318"/>
              <a:gd name="connsiteX0-349" fmla="*/ 100 w 1251747"/>
              <a:gd name="connsiteY0-350" fmla="*/ 45244 h 877318"/>
              <a:gd name="connsiteX1-351" fmla="*/ 52488 w 1251747"/>
              <a:gd name="connsiteY1-352" fmla="*/ 9828 h 877318"/>
              <a:gd name="connsiteX2-353" fmla="*/ 1251050 w 1251747"/>
              <a:gd name="connsiteY2-354" fmla="*/ 0 h 877318"/>
              <a:gd name="connsiteX3-355" fmla="*/ 1247875 w 1251747"/>
              <a:gd name="connsiteY3-356" fmla="*/ 819453 h 877318"/>
              <a:gd name="connsiteX4-357" fmla="*/ 1204851 w 1251747"/>
              <a:gd name="connsiteY4-358" fmla="*/ 876840 h 877318"/>
              <a:gd name="connsiteX5-359" fmla="*/ 54631 w 1251747"/>
              <a:gd name="connsiteY5-360" fmla="*/ 877318 h 877318"/>
              <a:gd name="connsiteX6-361" fmla="*/ 100 w 1251747"/>
              <a:gd name="connsiteY6-362" fmla="*/ 821833 h 877318"/>
              <a:gd name="connsiteX7" fmla="*/ 100 w 1251747"/>
              <a:gd name="connsiteY7" fmla="*/ 45244 h 877318"/>
              <a:gd name="connsiteX0-363" fmla="*/ 100 w 1251747"/>
              <a:gd name="connsiteY0-364" fmla="*/ 45244 h 877318"/>
              <a:gd name="connsiteX1-365" fmla="*/ 52488 w 1251747"/>
              <a:gd name="connsiteY1-366" fmla="*/ 9828 h 877318"/>
              <a:gd name="connsiteX2-367" fmla="*/ 1251050 w 1251747"/>
              <a:gd name="connsiteY2-368" fmla="*/ 0 h 877318"/>
              <a:gd name="connsiteX3-369" fmla="*/ 1247875 w 1251747"/>
              <a:gd name="connsiteY3-370" fmla="*/ 819453 h 877318"/>
              <a:gd name="connsiteX4-371" fmla="*/ 1204851 w 1251747"/>
              <a:gd name="connsiteY4-372" fmla="*/ 876840 h 877318"/>
              <a:gd name="connsiteX5-373" fmla="*/ 54631 w 1251747"/>
              <a:gd name="connsiteY5-374" fmla="*/ 877318 h 877318"/>
              <a:gd name="connsiteX6-375" fmla="*/ 100 w 1251747"/>
              <a:gd name="connsiteY6-376" fmla="*/ 821833 h 877318"/>
              <a:gd name="connsiteX7-377" fmla="*/ 100 w 1251747"/>
              <a:gd name="connsiteY7-378" fmla="*/ 45244 h 877318"/>
              <a:gd name="connsiteX0-379" fmla="*/ 100 w 1251747"/>
              <a:gd name="connsiteY0-380" fmla="*/ 45244 h 877318"/>
              <a:gd name="connsiteX1-381" fmla="*/ 47726 w 1251747"/>
              <a:gd name="connsiteY1-382" fmla="*/ 2685 h 877318"/>
              <a:gd name="connsiteX2-383" fmla="*/ 1251050 w 1251747"/>
              <a:gd name="connsiteY2-384" fmla="*/ 0 h 877318"/>
              <a:gd name="connsiteX3-385" fmla="*/ 1247875 w 1251747"/>
              <a:gd name="connsiteY3-386" fmla="*/ 819453 h 877318"/>
              <a:gd name="connsiteX4-387" fmla="*/ 1204851 w 1251747"/>
              <a:gd name="connsiteY4-388" fmla="*/ 876840 h 877318"/>
              <a:gd name="connsiteX5-389" fmla="*/ 54631 w 1251747"/>
              <a:gd name="connsiteY5-390" fmla="*/ 877318 h 877318"/>
              <a:gd name="connsiteX6-391" fmla="*/ 100 w 1251747"/>
              <a:gd name="connsiteY6-392" fmla="*/ 821833 h 877318"/>
              <a:gd name="connsiteX7-393" fmla="*/ 100 w 1251747"/>
              <a:gd name="connsiteY7-394" fmla="*/ 45244 h 877318"/>
              <a:gd name="connsiteX0-395" fmla="*/ 100 w 1250139"/>
              <a:gd name="connsiteY0-396" fmla="*/ 45244 h 877318"/>
              <a:gd name="connsiteX1-397" fmla="*/ 47726 w 1250139"/>
              <a:gd name="connsiteY1-398" fmla="*/ 2685 h 877318"/>
              <a:gd name="connsiteX2-399" fmla="*/ 1198663 w 1250139"/>
              <a:gd name="connsiteY2-400" fmla="*/ 0 h 877318"/>
              <a:gd name="connsiteX3-401" fmla="*/ 1247875 w 1250139"/>
              <a:gd name="connsiteY3-402" fmla="*/ 819453 h 877318"/>
              <a:gd name="connsiteX4-403" fmla="*/ 1204851 w 1250139"/>
              <a:gd name="connsiteY4-404" fmla="*/ 876840 h 877318"/>
              <a:gd name="connsiteX5-405" fmla="*/ 54631 w 1250139"/>
              <a:gd name="connsiteY5-406" fmla="*/ 877318 h 877318"/>
              <a:gd name="connsiteX6-407" fmla="*/ 100 w 1250139"/>
              <a:gd name="connsiteY6-408" fmla="*/ 821833 h 877318"/>
              <a:gd name="connsiteX7-409" fmla="*/ 100 w 1250139"/>
              <a:gd name="connsiteY7-410" fmla="*/ 45244 h 877318"/>
              <a:gd name="connsiteX0-411" fmla="*/ 100 w 1296627"/>
              <a:gd name="connsiteY0-412" fmla="*/ 72511 h 904585"/>
              <a:gd name="connsiteX1-413" fmla="*/ 47726 w 1296627"/>
              <a:gd name="connsiteY1-414" fmla="*/ 29952 h 904585"/>
              <a:gd name="connsiteX2-415" fmla="*/ 1198663 w 1296627"/>
              <a:gd name="connsiteY2-416" fmla="*/ 27267 h 904585"/>
              <a:gd name="connsiteX3-417" fmla="*/ 1247875 w 1296627"/>
              <a:gd name="connsiteY3-418" fmla="*/ 72814 h 904585"/>
              <a:gd name="connsiteX4-419" fmla="*/ 1247875 w 1296627"/>
              <a:gd name="connsiteY4-420" fmla="*/ 846720 h 904585"/>
              <a:gd name="connsiteX5-421" fmla="*/ 1204851 w 1296627"/>
              <a:gd name="connsiteY5-422" fmla="*/ 904107 h 904585"/>
              <a:gd name="connsiteX6-423" fmla="*/ 54631 w 1296627"/>
              <a:gd name="connsiteY6-424" fmla="*/ 904585 h 904585"/>
              <a:gd name="connsiteX7-425" fmla="*/ 100 w 1296627"/>
              <a:gd name="connsiteY7-426" fmla="*/ 849100 h 904585"/>
              <a:gd name="connsiteX8" fmla="*/ 100 w 1296627"/>
              <a:gd name="connsiteY8" fmla="*/ 72511 h 904585"/>
              <a:gd name="connsiteX0-427" fmla="*/ 100 w 1293355"/>
              <a:gd name="connsiteY0-428" fmla="*/ 45244 h 877318"/>
              <a:gd name="connsiteX1-429" fmla="*/ 47726 w 1293355"/>
              <a:gd name="connsiteY1-430" fmla="*/ 2685 h 877318"/>
              <a:gd name="connsiteX2-431" fmla="*/ 1198663 w 1293355"/>
              <a:gd name="connsiteY2-432" fmla="*/ 0 h 877318"/>
              <a:gd name="connsiteX3-433" fmla="*/ 1247875 w 1293355"/>
              <a:gd name="connsiteY3-434" fmla="*/ 45547 h 877318"/>
              <a:gd name="connsiteX4-435" fmla="*/ 1247875 w 1293355"/>
              <a:gd name="connsiteY4-436" fmla="*/ 819453 h 877318"/>
              <a:gd name="connsiteX5-437" fmla="*/ 1204851 w 1293355"/>
              <a:gd name="connsiteY5-438" fmla="*/ 876840 h 877318"/>
              <a:gd name="connsiteX6-439" fmla="*/ 54631 w 1293355"/>
              <a:gd name="connsiteY6-440" fmla="*/ 877318 h 877318"/>
              <a:gd name="connsiteX7-441" fmla="*/ 100 w 1293355"/>
              <a:gd name="connsiteY7-442" fmla="*/ 821833 h 877318"/>
              <a:gd name="connsiteX8-443" fmla="*/ 100 w 1293355"/>
              <a:gd name="connsiteY8-444" fmla="*/ 45244 h 877318"/>
              <a:gd name="connsiteX0-445" fmla="*/ 100 w 1293355"/>
              <a:gd name="connsiteY0-446" fmla="*/ 45244 h 877318"/>
              <a:gd name="connsiteX1-447" fmla="*/ 47726 w 1293355"/>
              <a:gd name="connsiteY1-448" fmla="*/ 2685 h 877318"/>
              <a:gd name="connsiteX2-449" fmla="*/ 1198663 w 1293355"/>
              <a:gd name="connsiteY2-450" fmla="*/ 0 h 877318"/>
              <a:gd name="connsiteX3-451" fmla="*/ 1247875 w 1293355"/>
              <a:gd name="connsiteY3-452" fmla="*/ 45547 h 877318"/>
              <a:gd name="connsiteX4-453" fmla="*/ 1247875 w 1293355"/>
              <a:gd name="connsiteY4-454" fmla="*/ 819453 h 877318"/>
              <a:gd name="connsiteX5-455" fmla="*/ 1204851 w 1293355"/>
              <a:gd name="connsiteY5-456" fmla="*/ 876840 h 877318"/>
              <a:gd name="connsiteX6-457" fmla="*/ 54631 w 1293355"/>
              <a:gd name="connsiteY6-458" fmla="*/ 877318 h 877318"/>
              <a:gd name="connsiteX7-459" fmla="*/ 100 w 1293355"/>
              <a:gd name="connsiteY7-460" fmla="*/ 821833 h 877318"/>
              <a:gd name="connsiteX8-461" fmla="*/ 100 w 1293355"/>
              <a:gd name="connsiteY8-462" fmla="*/ 45244 h 877318"/>
              <a:gd name="connsiteX0-463" fmla="*/ 100 w 1293355"/>
              <a:gd name="connsiteY0-464" fmla="*/ 45244 h 877318"/>
              <a:gd name="connsiteX1-465" fmla="*/ 47726 w 1293355"/>
              <a:gd name="connsiteY1-466" fmla="*/ 2685 h 877318"/>
              <a:gd name="connsiteX2-467" fmla="*/ 1198663 w 1293355"/>
              <a:gd name="connsiteY2-468" fmla="*/ 0 h 877318"/>
              <a:gd name="connsiteX3-469" fmla="*/ 1247875 w 1293355"/>
              <a:gd name="connsiteY3-470" fmla="*/ 45547 h 877318"/>
              <a:gd name="connsiteX4-471" fmla="*/ 1247875 w 1293355"/>
              <a:gd name="connsiteY4-472" fmla="*/ 819453 h 877318"/>
              <a:gd name="connsiteX5-473" fmla="*/ 1204851 w 1293355"/>
              <a:gd name="connsiteY5-474" fmla="*/ 876840 h 877318"/>
              <a:gd name="connsiteX6-475" fmla="*/ 54631 w 1293355"/>
              <a:gd name="connsiteY6-476" fmla="*/ 877318 h 877318"/>
              <a:gd name="connsiteX7-477" fmla="*/ 100 w 1293355"/>
              <a:gd name="connsiteY7-478" fmla="*/ 821833 h 877318"/>
              <a:gd name="connsiteX8-479" fmla="*/ 100 w 1293355"/>
              <a:gd name="connsiteY8-480" fmla="*/ 45244 h 877318"/>
              <a:gd name="connsiteX0-481" fmla="*/ 100 w 1250139"/>
              <a:gd name="connsiteY0-482" fmla="*/ 45632 h 877706"/>
              <a:gd name="connsiteX1-483" fmla="*/ 47726 w 1250139"/>
              <a:gd name="connsiteY1-484" fmla="*/ 3073 h 877706"/>
              <a:gd name="connsiteX2-485" fmla="*/ 1198663 w 1250139"/>
              <a:gd name="connsiteY2-486" fmla="*/ 388 h 877706"/>
              <a:gd name="connsiteX3-487" fmla="*/ 1247875 w 1250139"/>
              <a:gd name="connsiteY3-488" fmla="*/ 45935 h 877706"/>
              <a:gd name="connsiteX4-489" fmla="*/ 1247875 w 1250139"/>
              <a:gd name="connsiteY4-490" fmla="*/ 819841 h 877706"/>
              <a:gd name="connsiteX5-491" fmla="*/ 1204851 w 1250139"/>
              <a:gd name="connsiteY5-492" fmla="*/ 877228 h 877706"/>
              <a:gd name="connsiteX6-493" fmla="*/ 54631 w 1250139"/>
              <a:gd name="connsiteY6-494" fmla="*/ 877706 h 877706"/>
              <a:gd name="connsiteX7-495" fmla="*/ 100 w 1250139"/>
              <a:gd name="connsiteY7-496" fmla="*/ 822221 h 877706"/>
              <a:gd name="connsiteX8-497" fmla="*/ 100 w 1250139"/>
              <a:gd name="connsiteY8-498" fmla="*/ 45632 h 877706"/>
              <a:gd name="connsiteX0-499" fmla="*/ 100 w 1250467"/>
              <a:gd name="connsiteY0-500" fmla="*/ 45700 h 877774"/>
              <a:gd name="connsiteX1-501" fmla="*/ 47726 w 1250467"/>
              <a:gd name="connsiteY1-502" fmla="*/ 3141 h 877774"/>
              <a:gd name="connsiteX2-503" fmla="*/ 1198663 w 1250467"/>
              <a:gd name="connsiteY2-504" fmla="*/ 456 h 877774"/>
              <a:gd name="connsiteX3-505" fmla="*/ 1247875 w 1250467"/>
              <a:gd name="connsiteY3-506" fmla="*/ 46003 h 877774"/>
              <a:gd name="connsiteX4-507" fmla="*/ 1247875 w 1250467"/>
              <a:gd name="connsiteY4-508" fmla="*/ 819909 h 877774"/>
              <a:gd name="connsiteX5-509" fmla="*/ 1204851 w 1250467"/>
              <a:gd name="connsiteY5-510" fmla="*/ 877296 h 877774"/>
              <a:gd name="connsiteX6-511" fmla="*/ 54631 w 1250467"/>
              <a:gd name="connsiteY6-512" fmla="*/ 877774 h 877774"/>
              <a:gd name="connsiteX7-513" fmla="*/ 100 w 1250467"/>
              <a:gd name="connsiteY7-514" fmla="*/ 822289 h 877774"/>
              <a:gd name="connsiteX8-515" fmla="*/ 100 w 1250467"/>
              <a:gd name="connsiteY8-516" fmla="*/ 45700 h 877774"/>
              <a:gd name="connsiteX0-517" fmla="*/ 100 w 1250139"/>
              <a:gd name="connsiteY0-518" fmla="*/ 45794 h 877868"/>
              <a:gd name="connsiteX1-519" fmla="*/ 47726 w 1250139"/>
              <a:gd name="connsiteY1-520" fmla="*/ 3235 h 877868"/>
              <a:gd name="connsiteX2-521" fmla="*/ 1198663 w 1250139"/>
              <a:gd name="connsiteY2-522" fmla="*/ 550 h 877868"/>
              <a:gd name="connsiteX3-523" fmla="*/ 1247875 w 1250139"/>
              <a:gd name="connsiteY3-524" fmla="*/ 46097 h 877868"/>
              <a:gd name="connsiteX4-525" fmla="*/ 1247875 w 1250139"/>
              <a:gd name="connsiteY4-526" fmla="*/ 820003 h 877868"/>
              <a:gd name="connsiteX5-527" fmla="*/ 1204851 w 1250139"/>
              <a:gd name="connsiteY5-528" fmla="*/ 877390 h 877868"/>
              <a:gd name="connsiteX6-529" fmla="*/ 54631 w 1250139"/>
              <a:gd name="connsiteY6-530" fmla="*/ 877868 h 877868"/>
              <a:gd name="connsiteX7-531" fmla="*/ 100 w 1250139"/>
              <a:gd name="connsiteY7-532" fmla="*/ 822383 h 877868"/>
              <a:gd name="connsiteX8-533" fmla="*/ 100 w 1250139"/>
              <a:gd name="connsiteY8-534" fmla="*/ 45794 h 877868"/>
              <a:gd name="connsiteX0-535" fmla="*/ 100 w 1250139"/>
              <a:gd name="connsiteY0-536" fmla="*/ 45794 h 877868"/>
              <a:gd name="connsiteX1-537" fmla="*/ 47726 w 1250139"/>
              <a:gd name="connsiteY1-538" fmla="*/ 3235 h 877868"/>
              <a:gd name="connsiteX2-539" fmla="*/ 1198663 w 1250139"/>
              <a:gd name="connsiteY2-540" fmla="*/ 550 h 877868"/>
              <a:gd name="connsiteX3-541" fmla="*/ 1247875 w 1250139"/>
              <a:gd name="connsiteY3-542" fmla="*/ 46097 h 877868"/>
              <a:gd name="connsiteX4-543" fmla="*/ 1247875 w 1250139"/>
              <a:gd name="connsiteY4-544" fmla="*/ 820003 h 877868"/>
              <a:gd name="connsiteX5-545" fmla="*/ 1204851 w 1250139"/>
              <a:gd name="connsiteY5-546" fmla="*/ 877390 h 877868"/>
              <a:gd name="connsiteX6-547" fmla="*/ 54631 w 1250139"/>
              <a:gd name="connsiteY6-548" fmla="*/ 877868 h 877868"/>
              <a:gd name="connsiteX7-549" fmla="*/ 100 w 1250139"/>
              <a:gd name="connsiteY7-550" fmla="*/ 822383 h 877868"/>
              <a:gd name="connsiteX8-551" fmla="*/ 100 w 1250139"/>
              <a:gd name="connsiteY8-552" fmla="*/ 45794 h 877868"/>
              <a:gd name="connsiteX0-553" fmla="*/ 100 w 1250139"/>
              <a:gd name="connsiteY0-554" fmla="*/ 45794 h 877868"/>
              <a:gd name="connsiteX1-555" fmla="*/ 47726 w 1250139"/>
              <a:gd name="connsiteY1-556" fmla="*/ 3235 h 877868"/>
              <a:gd name="connsiteX2-557" fmla="*/ 1198663 w 1250139"/>
              <a:gd name="connsiteY2-558" fmla="*/ 550 h 877868"/>
              <a:gd name="connsiteX3-559" fmla="*/ 1247875 w 1250139"/>
              <a:gd name="connsiteY3-560" fmla="*/ 46097 h 877868"/>
              <a:gd name="connsiteX4-561" fmla="*/ 1247875 w 1250139"/>
              <a:gd name="connsiteY4-562" fmla="*/ 820003 h 877868"/>
              <a:gd name="connsiteX5-563" fmla="*/ 1204851 w 1250139"/>
              <a:gd name="connsiteY5-564" fmla="*/ 877390 h 877868"/>
              <a:gd name="connsiteX6-565" fmla="*/ 54631 w 1250139"/>
              <a:gd name="connsiteY6-566" fmla="*/ 877868 h 877868"/>
              <a:gd name="connsiteX7-567" fmla="*/ 100 w 1250139"/>
              <a:gd name="connsiteY7-568" fmla="*/ 822383 h 877868"/>
              <a:gd name="connsiteX8-569" fmla="*/ 100 w 1250139"/>
              <a:gd name="connsiteY8-570" fmla="*/ 45794 h 877868"/>
              <a:gd name="connsiteX0-571" fmla="*/ 100 w 1250139"/>
              <a:gd name="connsiteY0-572" fmla="*/ 45856 h 877930"/>
              <a:gd name="connsiteX1-573" fmla="*/ 47726 w 1250139"/>
              <a:gd name="connsiteY1-574" fmla="*/ 3297 h 877930"/>
              <a:gd name="connsiteX2-575" fmla="*/ 1198663 w 1250139"/>
              <a:gd name="connsiteY2-576" fmla="*/ 612 h 877930"/>
              <a:gd name="connsiteX3-577" fmla="*/ 1247875 w 1250139"/>
              <a:gd name="connsiteY3-578" fmla="*/ 46159 h 877930"/>
              <a:gd name="connsiteX4-579" fmla="*/ 1247875 w 1250139"/>
              <a:gd name="connsiteY4-580" fmla="*/ 820065 h 877930"/>
              <a:gd name="connsiteX5-581" fmla="*/ 1204851 w 1250139"/>
              <a:gd name="connsiteY5-582" fmla="*/ 877452 h 877930"/>
              <a:gd name="connsiteX6-583" fmla="*/ 54631 w 1250139"/>
              <a:gd name="connsiteY6-584" fmla="*/ 877930 h 877930"/>
              <a:gd name="connsiteX7-585" fmla="*/ 100 w 1250139"/>
              <a:gd name="connsiteY7-586" fmla="*/ 822445 h 877930"/>
              <a:gd name="connsiteX8-587" fmla="*/ 100 w 1250139"/>
              <a:gd name="connsiteY8-588" fmla="*/ 45856 h 877930"/>
              <a:gd name="connsiteX0-589" fmla="*/ 100 w 1250139"/>
              <a:gd name="connsiteY0-590" fmla="*/ 45856 h 877930"/>
              <a:gd name="connsiteX1-591" fmla="*/ 47726 w 1250139"/>
              <a:gd name="connsiteY1-592" fmla="*/ 3297 h 877930"/>
              <a:gd name="connsiteX2-593" fmla="*/ 1198663 w 1250139"/>
              <a:gd name="connsiteY2-594" fmla="*/ 612 h 877930"/>
              <a:gd name="connsiteX3-595" fmla="*/ 1247875 w 1250139"/>
              <a:gd name="connsiteY3-596" fmla="*/ 46159 h 877930"/>
              <a:gd name="connsiteX4-597" fmla="*/ 1247875 w 1250139"/>
              <a:gd name="connsiteY4-598" fmla="*/ 820065 h 877930"/>
              <a:gd name="connsiteX5-599" fmla="*/ 1204851 w 1250139"/>
              <a:gd name="connsiteY5-600" fmla="*/ 877452 h 877930"/>
              <a:gd name="connsiteX6-601" fmla="*/ 54631 w 1250139"/>
              <a:gd name="connsiteY6-602" fmla="*/ 877930 h 877930"/>
              <a:gd name="connsiteX7-603" fmla="*/ 100 w 1250139"/>
              <a:gd name="connsiteY7-604" fmla="*/ 822445 h 877930"/>
              <a:gd name="connsiteX8-605" fmla="*/ 100 w 1250139"/>
              <a:gd name="connsiteY8-606" fmla="*/ 45856 h 877930"/>
              <a:gd name="connsiteX0-607" fmla="*/ 100 w 1250139"/>
              <a:gd name="connsiteY0-608" fmla="*/ 45244 h 877318"/>
              <a:gd name="connsiteX1-609" fmla="*/ 47726 w 1250139"/>
              <a:gd name="connsiteY1-610" fmla="*/ 2685 h 877318"/>
              <a:gd name="connsiteX2-611" fmla="*/ 1198663 w 1250139"/>
              <a:gd name="connsiteY2-612" fmla="*/ 0 h 877318"/>
              <a:gd name="connsiteX3-613" fmla="*/ 1247875 w 1250139"/>
              <a:gd name="connsiteY3-614" fmla="*/ 45547 h 877318"/>
              <a:gd name="connsiteX4-615" fmla="*/ 1247875 w 1250139"/>
              <a:gd name="connsiteY4-616" fmla="*/ 819453 h 877318"/>
              <a:gd name="connsiteX5-617" fmla="*/ 1204851 w 1250139"/>
              <a:gd name="connsiteY5-618" fmla="*/ 876840 h 877318"/>
              <a:gd name="connsiteX6-619" fmla="*/ 54631 w 1250139"/>
              <a:gd name="connsiteY6-620" fmla="*/ 877318 h 877318"/>
              <a:gd name="connsiteX7-621" fmla="*/ 100 w 1250139"/>
              <a:gd name="connsiteY7-622" fmla="*/ 821833 h 877318"/>
              <a:gd name="connsiteX8-623" fmla="*/ 100 w 1250139"/>
              <a:gd name="connsiteY8-624" fmla="*/ 45244 h 877318"/>
              <a:gd name="connsiteX0-625" fmla="*/ 100 w 1250256"/>
              <a:gd name="connsiteY0-626" fmla="*/ 45244 h 877318"/>
              <a:gd name="connsiteX1-627" fmla="*/ 47726 w 1250256"/>
              <a:gd name="connsiteY1-628" fmla="*/ 2685 h 877318"/>
              <a:gd name="connsiteX2-629" fmla="*/ 1198663 w 1250256"/>
              <a:gd name="connsiteY2-630" fmla="*/ 0 h 877318"/>
              <a:gd name="connsiteX3-631" fmla="*/ 1250256 w 1250256"/>
              <a:gd name="connsiteY3-632" fmla="*/ 64597 h 877318"/>
              <a:gd name="connsiteX4-633" fmla="*/ 1247875 w 1250256"/>
              <a:gd name="connsiteY4-634" fmla="*/ 819453 h 877318"/>
              <a:gd name="connsiteX5-635" fmla="*/ 1204851 w 1250256"/>
              <a:gd name="connsiteY5-636" fmla="*/ 876840 h 877318"/>
              <a:gd name="connsiteX6-637" fmla="*/ 54631 w 1250256"/>
              <a:gd name="connsiteY6-638" fmla="*/ 877318 h 877318"/>
              <a:gd name="connsiteX7-639" fmla="*/ 100 w 1250256"/>
              <a:gd name="connsiteY7-640" fmla="*/ 821833 h 877318"/>
              <a:gd name="connsiteX8-641" fmla="*/ 100 w 1250256"/>
              <a:gd name="connsiteY8-642" fmla="*/ 45244 h 877318"/>
              <a:gd name="connsiteX0-643" fmla="*/ 100 w 1250292"/>
              <a:gd name="connsiteY0-644" fmla="*/ 45244 h 877318"/>
              <a:gd name="connsiteX1-645" fmla="*/ 47726 w 1250292"/>
              <a:gd name="connsiteY1-646" fmla="*/ 2685 h 877318"/>
              <a:gd name="connsiteX2-647" fmla="*/ 1198663 w 1250292"/>
              <a:gd name="connsiteY2-648" fmla="*/ 0 h 877318"/>
              <a:gd name="connsiteX3-649" fmla="*/ 1250256 w 1250292"/>
              <a:gd name="connsiteY3-650" fmla="*/ 64597 h 877318"/>
              <a:gd name="connsiteX4-651" fmla="*/ 1247875 w 1250292"/>
              <a:gd name="connsiteY4-652" fmla="*/ 819453 h 877318"/>
              <a:gd name="connsiteX5-653" fmla="*/ 1204851 w 1250292"/>
              <a:gd name="connsiteY5-654" fmla="*/ 876840 h 877318"/>
              <a:gd name="connsiteX6-655" fmla="*/ 54631 w 1250292"/>
              <a:gd name="connsiteY6-656" fmla="*/ 877318 h 877318"/>
              <a:gd name="connsiteX7-657" fmla="*/ 100 w 1250292"/>
              <a:gd name="connsiteY7-658" fmla="*/ 821833 h 877318"/>
              <a:gd name="connsiteX8-659" fmla="*/ 100 w 1250292"/>
              <a:gd name="connsiteY8-660" fmla="*/ 45244 h 877318"/>
              <a:gd name="connsiteX0-661" fmla="*/ 100 w 1250292"/>
              <a:gd name="connsiteY0-662" fmla="*/ 45244 h 877318"/>
              <a:gd name="connsiteX1-663" fmla="*/ 47726 w 1250292"/>
              <a:gd name="connsiteY1-664" fmla="*/ 2685 h 877318"/>
              <a:gd name="connsiteX2-665" fmla="*/ 1198663 w 1250292"/>
              <a:gd name="connsiteY2-666" fmla="*/ 0 h 877318"/>
              <a:gd name="connsiteX3-667" fmla="*/ 1250256 w 1250292"/>
              <a:gd name="connsiteY3-668" fmla="*/ 64597 h 877318"/>
              <a:gd name="connsiteX4-669" fmla="*/ 1247875 w 1250292"/>
              <a:gd name="connsiteY4-670" fmla="*/ 819453 h 877318"/>
              <a:gd name="connsiteX5-671" fmla="*/ 1204851 w 1250292"/>
              <a:gd name="connsiteY5-672" fmla="*/ 876840 h 877318"/>
              <a:gd name="connsiteX6-673" fmla="*/ 54631 w 1250292"/>
              <a:gd name="connsiteY6-674" fmla="*/ 877318 h 877318"/>
              <a:gd name="connsiteX7-675" fmla="*/ 100 w 1250292"/>
              <a:gd name="connsiteY7-676" fmla="*/ 821833 h 877318"/>
              <a:gd name="connsiteX8-677" fmla="*/ 100 w 1250292"/>
              <a:gd name="connsiteY8-678" fmla="*/ 45244 h 877318"/>
              <a:gd name="connsiteX0-679" fmla="*/ 0 w 1250192"/>
              <a:gd name="connsiteY0-680" fmla="*/ 45244 h 877318"/>
              <a:gd name="connsiteX1-681" fmla="*/ 47626 w 1250192"/>
              <a:gd name="connsiteY1-682" fmla="*/ 2685 h 877318"/>
              <a:gd name="connsiteX2-683" fmla="*/ 1198563 w 1250192"/>
              <a:gd name="connsiteY2-684" fmla="*/ 0 h 877318"/>
              <a:gd name="connsiteX3-685" fmla="*/ 1250156 w 1250192"/>
              <a:gd name="connsiteY3-686" fmla="*/ 64597 h 877318"/>
              <a:gd name="connsiteX4-687" fmla="*/ 1247775 w 1250192"/>
              <a:gd name="connsiteY4-688" fmla="*/ 819453 h 877318"/>
              <a:gd name="connsiteX5-689" fmla="*/ 1204751 w 1250192"/>
              <a:gd name="connsiteY5-690" fmla="*/ 876840 h 877318"/>
              <a:gd name="connsiteX6-691" fmla="*/ 54531 w 1250192"/>
              <a:gd name="connsiteY6-692" fmla="*/ 877318 h 877318"/>
              <a:gd name="connsiteX7-693" fmla="*/ 0 w 1250192"/>
              <a:gd name="connsiteY7-694" fmla="*/ 821833 h 877318"/>
              <a:gd name="connsiteX8-695" fmla="*/ 0 w 1250192"/>
              <a:gd name="connsiteY8-696" fmla="*/ 45244 h 877318"/>
              <a:gd name="connsiteX0-697" fmla="*/ 0 w 1250224"/>
              <a:gd name="connsiteY0-698" fmla="*/ 42863 h 874937"/>
              <a:gd name="connsiteX1-699" fmla="*/ 47626 w 1250224"/>
              <a:gd name="connsiteY1-700" fmla="*/ 304 h 874937"/>
              <a:gd name="connsiteX2-701" fmla="*/ 1215231 w 1250224"/>
              <a:gd name="connsiteY2-702" fmla="*/ 0 h 874937"/>
              <a:gd name="connsiteX3-703" fmla="*/ 1250156 w 1250224"/>
              <a:gd name="connsiteY3-704" fmla="*/ 62216 h 874937"/>
              <a:gd name="connsiteX4-705" fmla="*/ 1247775 w 1250224"/>
              <a:gd name="connsiteY4-706" fmla="*/ 817072 h 874937"/>
              <a:gd name="connsiteX5-707" fmla="*/ 1204751 w 1250224"/>
              <a:gd name="connsiteY5-708" fmla="*/ 874459 h 874937"/>
              <a:gd name="connsiteX6-709" fmla="*/ 54531 w 1250224"/>
              <a:gd name="connsiteY6-710" fmla="*/ 874937 h 874937"/>
              <a:gd name="connsiteX7-711" fmla="*/ 0 w 1250224"/>
              <a:gd name="connsiteY7-712" fmla="*/ 819452 h 874937"/>
              <a:gd name="connsiteX8-713" fmla="*/ 0 w 1250224"/>
              <a:gd name="connsiteY8-714" fmla="*/ 42863 h 874937"/>
              <a:gd name="connsiteX0-715" fmla="*/ 0 w 1250224"/>
              <a:gd name="connsiteY0-716" fmla="*/ 42863 h 874937"/>
              <a:gd name="connsiteX1-717" fmla="*/ 47626 w 1250224"/>
              <a:gd name="connsiteY1-718" fmla="*/ 304 h 874937"/>
              <a:gd name="connsiteX2-719" fmla="*/ 1215231 w 1250224"/>
              <a:gd name="connsiteY2-720" fmla="*/ 0 h 874937"/>
              <a:gd name="connsiteX3-721" fmla="*/ 1250156 w 1250224"/>
              <a:gd name="connsiteY3-722" fmla="*/ 62216 h 874937"/>
              <a:gd name="connsiteX4-723" fmla="*/ 1247775 w 1250224"/>
              <a:gd name="connsiteY4-724" fmla="*/ 817072 h 874937"/>
              <a:gd name="connsiteX5-725" fmla="*/ 1204751 w 1250224"/>
              <a:gd name="connsiteY5-726" fmla="*/ 874459 h 874937"/>
              <a:gd name="connsiteX6-727" fmla="*/ 54531 w 1250224"/>
              <a:gd name="connsiteY6-728" fmla="*/ 874937 h 874937"/>
              <a:gd name="connsiteX7-729" fmla="*/ 0 w 1250224"/>
              <a:gd name="connsiteY7-730" fmla="*/ 819452 h 874937"/>
              <a:gd name="connsiteX8-731" fmla="*/ 0 w 1250224"/>
              <a:gd name="connsiteY8-732" fmla="*/ 42863 h 874937"/>
              <a:gd name="connsiteX0-733" fmla="*/ 0 w 1250224"/>
              <a:gd name="connsiteY0-734" fmla="*/ 128018 h 874937"/>
              <a:gd name="connsiteX1-735" fmla="*/ 47626 w 1250224"/>
              <a:gd name="connsiteY1-736" fmla="*/ 304 h 874937"/>
              <a:gd name="connsiteX2-737" fmla="*/ 1215231 w 1250224"/>
              <a:gd name="connsiteY2-738" fmla="*/ 0 h 874937"/>
              <a:gd name="connsiteX3-739" fmla="*/ 1250156 w 1250224"/>
              <a:gd name="connsiteY3-740" fmla="*/ 62216 h 874937"/>
              <a:gd name="connsiteX4-741" fmla="*/ 1247775 w 1250224"/>
              <a:gd name="connsiteY4-742" fmla="*/ 817072 h 874937"/>
              <a:gd name="connsiteX5-743" fmla="*/ 1204751 w 1250224"/>
              <a:gd name="connsiteY5-744" fmla="*/ 874459 h 874937"/>
              <a:gd name="connsiteX6-745" fmla="*/ 54531 w 1250224"/>
              <a:gd name="connsiteY6-746" fmla="*/ 874937 h 874937"/>
              <a:gd name="connsiteX7-747" fmla="*/ 0 w 1250224"/>
              <a:gd name="connsiteY7-748" fmla="*/ 819452 h 874937"/>
              <a:gd name="connsiteX8-749" fmla="*/ 0 w 1250224"/>
              <a:gd name="connsiteY8-750" fmla="*/ 128018 h 874937"/>
              <a:gd name="connsiteX0-751" fmla="*/ 0 w 1250224"/>
              <a:gd name="connsiteY0-752" fmla="*/ 128018 h 874937"/>
              <a:gd name="connsiteX1-753" fmla="*/ 145257 w 1250224"/>
              <a:gd name="connsiteY1-754" fmla="*/ 304 h 874937"/>
              <a:gd name="connsiteX2-755" fmla="*/ 1215231 w 1250224"/>
              <a:gd name="connsiteY2-756" fmla="*/ 0 h 874937"/>
              <a:gd name="connsiteX3-757" fmla="*/ 1250156 w 1250224"/>
              <a:gd name="connsiteY3-758" fmla="*/ 62216 h 874937"/>
              <a:gd name="connsiteX4-759" fmla="*/ 1247775 w 1250224"/>
              <a:gd name="connsiteY4-760" fmla="*/ 817072 h 874937"/>
              <a:gd name="connsiteX5-761" fmla="*/ 1204751 w 1250224"/>
              <a:gd name="connsiteY5-762" fmla="*/ 874459 h 874937"/>
              <a:gd name="connsiteX6-763" fmla="*/ 54531 w 1250224"/>
              <a:gd name="connsiteY6-764" fmla="*/ 874937 h 874937"/>
              <a:gd name="connsiteX7-765" fmla="*/ 0 w 1250224"/>
              <a:gd name="connsiteY7-766" fmla="*/ 819452 h 874937"/>
              <a:gd name="connsiteX8-767" fmla="*/ 0 w 1250224"/>
              <a:gd name="connsiteY8-768" fmla="*/ 128018 h 874937"/>
              <a:gd name="connsiteX0-769" fmla="*/ 0 w 1250224"/>
              <a:gd name="connsiteY0-770" fmla="*/ 128018 h 874937"/>
              <a:gd name="connsiteX1-771" fmla="*/ 145257 w 1250224"/>
              <a:gd name="connsiteY1-772" fmla="*/ 304 h 874937"/>
              <a:gd name="connsiteX2-773" fmla="*/ 1215231 w 1250224"/>
              <a:gd name="connsiteY2-774" fmla="*/ 0 h 874937"/>
              <a:gd name="connsiteX3-775" fmla="*/ 1250156 w 1250224"/>
              <a:gd name="connsiteY3-776" fmla="*/ 62216 h 874937"/>
              <a:gd name="connsiteX4-777" fmla="*/ 1247775 w 1250224"/>
              <a:gd name="connsiteY4-778" fmla="*/ 817072 h 874937"/>
              <a:gd name="connsiteX5-779" fmla="*/ 1204751 w 1250224"/>
              <a:gd name="connsiteY5-780" fmla="*/ 874459 h 874937"/>
              <a:gd name="connsiteX6-781" fmla="*/ 54531 w 1250224"/>
              <a:gd name="connsiteY6-782" fmla="*/ 874937 h 874937"/>
              <a:gd name="connsiteX7-783" fmla="*/ 0 w 1250224"/>
              <a:gd name="connsiteY7-784" fmla="*/ 819452 h 874937"/>
              <a:gd name="connsiteX8-785" fmla="*/ 0 w 1250224"/>
              <a:gd name="connsiteY8-786" fmla="*/ 128018 h 874937"/>
              <a:gd name="connsiteX0-787" fmla="*/ 0 w 1250224"/>
              <a:gd name="connsiteY0-788" fmla="*/ 128018 h 874937"/>
              <a:gd name="connsiteX1-789" fmla="*/ 145257 w 1250224"/>
              <a:gd name="connsiteY1-790" fmla="*/ 304 h 874937"/>
              <a:gd name="connsiteX2-791" fmla="*/ 1215231 w 1250224"/>
              <a:gd name="connsiteY2-792" fmla="*/ 0 h 874937"/>
              <a:gd name="connsiteX3-793" fmla="*/ 1250156 w 1250224"/>
              <a:gd name="connsiteY3-794" fmla="*/ 62216 h 874937"/>
              <a:gd name="connsiteX4-795" fmla="*/ 1247775 w 1250224"/>
              <a:gd name="connsiteY4-796" fmla="*/ 817072 h 874937"/>
              <a:gd name="connsiteX5-797" fmla="*/ 1204751 w 1250224"/>
              <a:gd name="connsiteY5-798" fmla="*/ 874459 h 874937"/>
              <a:gd name="connsiteX6-799" fmla="*/ 54531 w 1250224"/>
              <a:gd name="connsiteY6-800" fmla="*/ 874937 h 874937"/>
              <a:gd name="connsiteX7-801" fmla="*/ 0 w 1250224"/>
              <a:gd name="connsiteY7-802" fmla="*/ 819452 h 874937"/>
              <a:gd name="connsiteX8-803" fmla="*/ 0 w 1250224"/>
              <a:gd name="connsiteY8-804" fmla="*/ 128018 h 874937"/>
              <a:gd name="connsiteX0-805" fmla="*/ 0 w 1250166"/>
              <a:gd name="connsiteY0-806" fmla="*/ 130320 h 877239"/>
              <a:gd name="connsiteX1-807" fmla="*/ 145257 w 1250166"/>
              <a:gd name="connsiteY1-808" fmla="*/ 2606 h 877239"/>
              <a:gd name="connsiteX2-809" fmla="*/ 1112837 w 1250166"/>
              <a:gd name="connsiteY2-810" fmla="*/ 0 h 877239"/>
              <a:gd name="connsiteX3-811" fmla="*/ 1250156 w 1250166"/>
              <a:gd name="connsiteY3-812" fmla="*/ 64518 h 877239"/>
              <a:gd name="connsiteX4-813" fmla="*/ 1247775 w 1250166"/>
              <a:gd name="connsiteY4-814" fmla="*/ 819374 h 877239"/>
              <a:gd name="connsiteX5-815" fmla="*/ 1204751 w 1250166"/>
              <a:gd name="connsiteY5-816" fmla="*/ 876761 h 877239"/>
              <a:gd name="connsiteX6-817" fmla="*/ 54531 w 1250166"/>
              <a:gd name="connsiteY6-818" fmla="*/ 877239 h 877239"/>
              <a:gd name="connsiteX7-819" fmla="*/ 0 w 1250166"/>
              <a:gd name="connsiteY7-820" fmla="*/ 821754 h 877239"/>
              <a:gd name="connsiteX8-821" fmla="*/ 0 w 1250166"/>
              <a:gd name="connsiteY8-822" fmla="*/ 130320 h 877239"/>
              <a:gd name="connsiteX0-823" fmla="*/ 0 w 1250166"/>
              <a:gd name="connsiteY0-824" fmla="*/ 130320 h 877239"/>
              <a:gd name="connsiteX1-825" fmla="*/ 145257 w 1250166"/>
              <a:gd name="connsiteY1-826" fmla="*/ 2606 h 877239"/>
              <a:gd name="connsiteX2-827" fmla="*/ 1112837 w 1250166"/>
              <a:gd name="connsiteY2-828" fmla="*/ 0 h 877239"/>
              <a:gd name="connsiteX3-829" fmla="*/ 1250156 w 1250166"/>
              <a:gd name="connsiteY3-830" fmla="*/ 128960 h 877239"/>
              <a:gd name="connsiteX4-831" fmla="*/ 1247775 w 1250166"/>
              <a:gd name="connsiteY4-832" fmla="*/ 819374 h 877239"/>
              <a:gd name="connsiteX5-833" fmla="*/ 1204751 w 1250166"/>
              <a:gd name="connsiteY5-834" fmla="*/ 876761 h 877239"/>
              <a:gd name="connsiteX6-835" fmla="*/ 54531 w 1250166"/>
              <a:gd name="connsiteY6-836" fmla="*/ 877239 h 877239"/>
              <a:gd name="connsiteX7-837" fmla="*/ 0 w 1250166"/>
              <a:gd name="connsiteY7-838" fmla="*/ 821754 h 877239"/>
              <a:gd name="connsiteX8-839" fmla="*/ 0 w 1250166"/>
              <a:gd name="connsiteY8-840" fmla="*/ 130320 h 877239"/>
              <a:gd name="connsiteX0-841" fmla="*/ 0 w 1250156"/>
              <a:gd name="connsiteY0-842" fmla="*/ 130320 h 877239"/>
              <a:gd name="connsiteX1-843" fmla="*/ 145257 w 1250156"/>
              <a:gd name="connsiteY1-844" fmla="*/ 2606 h 877239"/>
              <a:gd name="connsiteX2-845" fmla="*/ 1112837 w 1250156"/>
              <a:gd name="connsiteY2-846" fmla="*/ 0 h 877239"/>
              <a:gd name="connsiteX3-847" fmla="*/ 1250156 w 1250156"/>
              <a:gd name="connsiteY3-848" fmla="*/ 128960 h 877239"/>
              <a:gd name="connsiteX4-849" fmla="*/ 1247775 w 1250156"/>
              <a:gd name="connsiteY4-850" fmla="*/ 819374 h 877239"/>
              <a:gd name="connsiteX5-851" fmla="*/ 1204751 w 1250156"/>
              <a:gd name="connsiteY5-852" fmla="*/ 876761 h 877239"/>
              <a:gd name="connsiteX6-853" fmla="*/ 54531 w 1250156"/>
              <a:gd name="connsiteY6-854" fmla="*/ 877239 h 877239"/>
              <a:gd name="connsiteX7-855" fmla="*/ 0 w 1250156"/>
              <a:gd name="connsiteY7-856" fmla="*/ 821754 h 877239"/>
              <a:gd name="connsiteX8-857" fmla="*/ 0 w 1250156"/>
              <a:gd name="connsiteY8-858" fmla="*/ 130320 h 877239"/>
              <a:gd name="connsiteX0-859" fmla="*/ 0 w 1250156"/>
              <a:gd name="connsiteY0-860" fmla="*/ 127714 h 874633"/>
              <a:gd name="connsiteX1-861" fmla="*/ 145257 w 1250156"/>
              <a:gd name="connsiteY1-862" fmla="*/ 0 h 874633"/>
              <a:gd name="connsiteX2-863" fmla="*/ 1112837 w 1250156"/>
              <a:gd name="connsiteY2-864" fmla="*/ 1997 h 874633"/>
              <a:gd name="connsiteX3-865" fmla="*/ 1250156 w 1250156"/>
              <a:gd name="connsiteY3-866" fmla="*/ 126354 h 874633"/>
              <a:gd name="connsiteX4-867" fmla="*/ 1247775 w 1250156"/>
              <a:gd name="connsiteY4-868" fmla="*/ 816768 h 874633"/>
              <a:gd name="connsiteX5-869" fmla="*/ 1204751 w 1250156"/>
              <a:gd name="connsiteY5-870" fmla="*/ 874155 h 874633"/>
              <a:gd name="connsiteX6-871" fmla="*/ 54531 w 1250156"/>
              <a:gd name="connsiteY6-872" fmla="*/ 874633 h 874633"/>
              <a:gd name="connsiteX7-873" fmla="*/ 0 w 1250156"/>
              <a:gd name="connsiteY7-874" fmla="*/ 819148 h 874633"/>
              <a:gd name="connsiteX8-875" fmla="*/ 0 w 1250156"/>
              <a:gd name="connsiteY8-876" fmla="*/ 127714 h 874633"/>
              <a:gd name="connsiteX0-877" fmla="*/ 0 w 1250156"/>
              <a:gd name="connsiteY0-878" fmla="*/ 128018 h 874937"/>
              <a:gd name="connsiteX1-879" fmla="*/ 145257 w 1250156"/>
              <a:gd name="connsiteY1-880" fmla="*/ 304 h 874937"/>
              <a:gd name="connsiteX2-881" fmla="*/ 1110456 w 1250156"/>
              <a:gd name="connsiteY2-882" fmla="*/ 0 h 874937"/>
              <a:gd name="connsiteX3-883" fmla="*/ 1250156 w 1250156"/>
              <a:gd name="connsiteY3-884" fmla="*/ 126658 h 874937"/>
              <a:gd name="connsiteX4-885" fmla="*/ 1247775 w 1250156"/>
              <a:gd name="connsiteY4-886" fmla="*/ 817072 h 874937"/>
              <a:gd name="connsiteX5-887" fmla="*/ 1204751 w 1250156"/>
              <a:gd name="connsiteY5-888" fmla="*/ 874459 h 874937"/>
              <a:gd name="connsiteX6-889" fmla="*/ 54531 w 1250156"/>
              <a:gd name="connsiteY6-890" fmla="*/ 874937 h 874937"/>
              <a:gd name="connsiteX7-891" fmla="*/ 0 w 1250156"/>
              <a:gd name="connsiteY7-892" fmla="*/ 819452 h 874937"/>
              <a:gd name="connsiteX8-893" fmla="*/ 0 w 1250156"/>
              <a:gd name="connsiteY8-894" fmla="*/ 128018 h 874937"/>
              <a:gd name="connsiteX0-895" fmla="*/ 0 w 1250156"/>
              <a:gd name="connsiteY0-896" fmla="*/ 128018 h 874937"/>
              <a:gd name="connsiteX1-897" fmla="*/ 145257 w 1250156"/>
              <a:gd name="connsiteY1-898" fmla="*/ 304 h 874937"/>
              <a:gd name="connsiteX2-899" fmla="*/ 1110456 w 1250156"/>
              <a:gd name="connsiteY2-900" fmla="*/ 0 h 874937"/>
              <a:gd name="connsiteX3-901" fmla="*/ 1250156 w 1250156"/>
              <a:gd name="connsiteY3-902" fmla="*/ 126658 h 874937"/>
              <a:gd name="connsiteX4-903" fmla="*/ 1247775 w 1250156"/>
              <a:gd name="connsiteY4-904" fmla="*/ 817072 h 874937"/>
              <a:gd name="connsiteX5-905" fmla="*/ 1204751 w 1250156"/>
              <a:gd name="connsiteY5-906" fmla="*/ 874459 h 874937"/>
              <a:gd name="connsiteX6-907" fmla="*/ 54531 w 1250156"/>
              <a:gd name="connsiteY6-908" fmla="*/ 874937 h 874937"/>
              <a:gd name="connsiteX7-909" fmla="*/ 0 w 1250156"/>
              <a:gd name="connsiteY7-910" fmla="*/ 819452 h 874937"/>
              <a:gd name="connsiteX8-911" fmla="*/ 0 w 1250156"/>
              <a:gd name="connsiteY8-912" fmla="*/ 128018 h 874937"/>
              <a:gd name="connsiteX0-913" fmla="*/ 0 w 1250156"/>
              <a:gd name="connsiteY0-914" fmla="*/ 128018 h 874937"/>
              <a:gd name="connsiteX1-915" fmla="*/ 145257 w 1250156"/>
              <a:gd name="connsiteY1-916" fmla="*/ 304 h 874937"/>
              <a:gd name="connsiteX2-917" fmla="*/ 1110456 w 1250156"/>
              <a:gd name="connsiteY2-918" fmla="*/ 0 h 874937"/>
              <a:gd name="connsiteX3-919" fmla="*/ 1250156 w 1250156"/>
              <a:gd name="connsiteY3-920" fmla="*/ 126658 h 874937"/>
              <a:gd name="connsiteX4-921" fmla="*/ 1247775 w 1250156"/>
              <a:gd name="connsiteY4-922" fmla="*/ 759534 h 874937"/>
              <a:gd name="connsiteX5-923" fmla="*/ 1204751 w 1250156"/>
              <a:gd name="connsiteY5-924" fmla="*/ 874459 h 874937"/>
              <a:gd name="connsiteX6-925" fmla="*/ 54531 w 1250156"/>
              <a:gd name="connsiteY6-926" fmla="*/ 874937 h 874937"/>
              <a:gd name="connsiteX7-927" fmla="*/ 0 w 1250156"/>
              <a:gd name="connsiteY7-928" fmla="*/ 819452 h 874937"/>
              <a:gd name="connsiteX8-929" fmla="*/ 0 w 1250156"/>
              <a:gd name="connsiteY8-930" fmla="*/ 128018 h 874937"/>
              <a:gd name="connsiteX0-931" fmla="*/ 0 w 1250156"/>
              <a:gd name="connsiteY0-932" fmla="*/ 128018 h 874937"/>
              <a:gd name="connsiteX1-933" fmla="*/ 145257 w 1250156"/>
              <a:gd name="connsiteY1-934" fmla="*/ 304 h 874937"/>
              <a:gd name="connsiteX2-935" fmla="*/ 1110456 w 1250156"/>
              <a:gd name="connsiteY2-936" fmla="*/ 0 h 874937"/>
              <a:gd name="connsiteX3-937" fmla="*/ 1250156 w 1250156"/>
              <a:gd name="connsiteY3-938" fmla="*/ 126658 h 874937"/>
              <a:gd name="connsiteX4-939" fmla="*/ 1247775 w 1250156"/>
              <a:gd name="connsiteY4-940" fmla="*/ 759534 h 874937"/>
              <a:gd name="connsiteX5-941" fmla="*/ 1128551 w 1250156"/>
              <a:gd name="connsiteY5-942" fmla="*/ 872156 h 874937"/>
              <a:gd name="connsiteX6-943" fmla="*/ 54531 w 1250156"/>
              <a:gd name="connsiteY6-944" fmla="*/ 874937 h 874937"/>
              <a:gd name="connsiteX7-945" fmla="*/ 0 w 1250156"/>
              <a:gd name="connsiteY7-946" fmla="*/ 819452 h 874937"/>
              <a:gd name="connsiteX8-947" fmla="*/ 0 w 1250156"/>
              <a:gd name="connsiteY8-948" fmla="*/ 128018 h 874937"/>
              <a:gd name="connsiteX0-949" fmla="*/ 0 w 1250156"/>
              <a:gd name="connsiteY0-950" fmla="*/ 128018 h 874937"/>
              <a:gd name="connsiteX1-951" fmla="*/ 145257 w 1250156"/>
              <a:gd name="connsiteY1-952" fmla="*/ 304 h 874937"/>
              <a:gd name="connsiteX2-953" fmla="*/ 1110456 w 1250156"/>
              <a:gd name="connsiteY2-954" fmla="*/ 0 h 874937"/>
              <a:gd name="connsiteX3-955" fmla="*/ 1250156 w 1250156"/>
              <a:gd name="connsiteY3-956" fmla="*/ 126658 h 874937"/>
              <a:gd name="connsiteX4-957" fmla="*/ 1247775 w 1250156"/>
              <a:gd name="connsiteY4-958" fmla="*/ 759534 h 874937"/>
              <a:gd name="connsiteX5-959" fmla="*/ 1128551 w 1250156"/>
              <a:gd name="connsiteY5-960" fmla="*/ 872156 h 874937"/>
              <a:gd name="connsiteX6-961" fmla="*/ 54531 w 1250156"/>
              <a:gd name="connsiteY6-962" fmla="*/ 874937 h 874937"/>
              <a:gd name="connsiteX7-963" fmla="*/ 0 w 1250156"/>
              <a:gd name="connsiteY7-964" fmla="*/ 819452 h 874937"/>
              <a:gd name="connsiteX8-965" fmla="*/ 0 w 1250156"/>
              <a:gd name="connsiteY8-966" fmla="*/ 128018 h 874937"/>
              <a:gd name="connsiteX0-967" fmla="*/ 0 w 1250156"/>
              <a:gd name="connsiteY0-968" fmla="*/ 128018 h 874937"/>
              <a:gd name="connsiteX1-969" fmla="*/ 145257 w 1250156"/>
              <a:gd name="connsiteY1-970" fmla="*/ 304 h 874937"/>
              <a:gd name="connsiteX2-971" fmla="*/ 1110456 w 1250156"/>
              <a:gd name="connsiteY2-972" fmla="*/ 0 h 874937"/>
              <a:gd name="connsiteX3-973" fmla="*/ 1250156 w 1250156"/>
              <a:gd name="connsiteY3-974" fmla="*/ 126658 h 874937"/>
              <a:gd name="connsiteX4-975" fmla="*/ 1247775 w 1250156"/>
              <a:gd name="connsiteY4-976" fmla="*/ 759534 h 874937"/>
              <a:gd name="connsiteX5-977" fmla="*/ 1128551 w 1250156"/>
              <a:gd name="connsiteY5-978" fmla="*/ 872156 h 874937"/>
              <a:gd name="connsiteX6-979" fmla="*/ 54531 w 1250156"/>
              <a:gd name="connsiteY6-980" fmla="*/ 874937 h 874937"/>
              <a:gd name="connsiteX7-981" fmla="*/ 0 w 1250156"/>
              <a:gd name="connsiteY7-982" fmla="*/ 819452 h 874937"/>
              <a:gd name="connsiteX8-983" fmla="*/ 0 w 1250156"/>
              <a:gd name="connsiteY8-984" fmla="*/ 128018 h 874937"/>
              <a:gd name="connsiteX0-985" fmla="*/ 0 w 1250156"/>
              <a:gd name="connsiteY0-986" fmla="*/ 128018 h 877239"/>
              <a:gd name="connsiteX1-987" fmla="*/ 145257 w 1250156"/>
              <a:gd name="connsiteY1-988" fmla="*/ 304 h 877239"/>
              <a:gd name="connsiteX2-989" fmla="*/ 1110456 w 1250156"/>
              <a:gd name="connsiteY2-990" fmla="*/ 0 h 877239"/>
              <a:gd name="connsiteX3-991" fmla="*/ 1250156 w 1250156"/>
              <a:gd name="connsiteY3-992" fmla="*/ 126658 h 877239"/>
              <a:gd name="connsiteX4-993" fmla="*/ 1247775 w 1250156"/>
              <a:gd name="connsiteY4-994" fmla="*/ 759534 h 877239"/>
              <a:gd name="connsiteX5-995" fmla="*/ 1128551 w 1250156"/>
              <a:gd name="connsiteY5-996" fmla="*/ 872156 h 877239"/>
              <a:gd name="connsiteX6-997" fmla="*/ 125969 w 1250156"/>
              <a:gd name="connsiteY6-998" fmla="*/ 877239 h 877239"/>
              <a:gd name="connsiteX7-999" fmla="*/ 0 w 1250156"/>
              <a:gd name="connsiteY7-1000" fmla="*/ 819452 h 877239"/>
              <a:gd name="connsiteX8-1001" fmla="*/ 0 w 1250156"/>
              <a:gd name="connsiteY8-1002" fmla="*/ 128018 h 877239"/>
              <a:gd name="connsiteX0-1003" fmla="*/ 0 w 1250156"/>
              <a:gd name="connsiteY0-1004" fmla="*/ 128018 h 877239"/>
              <a:gd name="connsiteX1-1005" fmla="*/ 145257 w 1250156"/>
              <a:gd name="connsiteY1-1006" fmla="*/ 304 h 877239"/>
              <a:gd name="connsiteX2-1007" fmla="*/ 1110456 w 1250156"/>
              <a:gd name="connsiteY2-1008" fmla="*/ 0 h 877239"/>
              <a:gd name="connsiteX3-1009" fmla="*/ 1250156 w 1250156"/>
              <a:gd name="connsiteY3-1010" fmla="*/ 126658 h 877239"/>
              <a:gd name="connsiteX4-1011" fmla="*/ 1247775 w 1250156"/>
              <a:gd name="connsiteY4-1012" fmla="*/ 759534 h 877239"/>
              <a:gd name="connsiteX5-1013" fmla="*/ 1128551 w 1250156"/>
              <a:gd name="connsiteY5-1014" fmla="*/ 872156 h 877239"/>
              <a:gd name="connsiteX6-1015" fmla="*/ 125969 w 1250156"/>
              <a:gd name="connsiteY6-1016" fmla="*/ 877239 h 877239"/>
              <a:gd name="connsiteX7-1017" fmla="*/ 0 w 1250156"/>
              <a:gd name="connsiteY7-1018" fmla="*/ 761914 h 877239"/>
              <a:gd name="connsiteX8-1019" fmla="*/ 0 w 1250156"/>
              <a:gd name="connsiteY8-1020" fmla="*/ 128018 h 877239"/>
              <a:gd name="connsiteX0-1021" fmla="*/ 0 w 1250156"/>
              <a:gd name="connsiteY0-1022" fmla="*/ 128018 h 877239"/>
              <a:gd name="connsiteX1-1023" fmla="*/ 145257 w 1250156"/>
              <a:gd name="connsiteY1-1024" fmla="*/ 304 h 877239"/>
              <a:gd name="connsiteX2-1025" fmla="*/ 1110456 w 1250156"/>
              <a:gd name="connsiteY2-1026" fmla="*/ 0 h 877239"/>
              <a:gd name="connsiteX3-1027" fmla="*/ 1250156 w 1250156"/>
              <a:gd name="connsiteY3-1028" fmla="*/ 126658 h 877239"/>
              <a:gd name="connsiteX4-1029" fmla="*/ 1247775 w 1250156"/>
              <a:gd name="connsiteY4-1030" fmla="*/ 759534 h 877239"/>
              <a:gd name="connsiteX5-1031" fmla="*/ 1128551 w 1250156"/>
              <a:gd name="connsiteY5-1032" fmla="*/ 872156 h 877239"/>
              <a:gd name="connsiteX6-1033" fmla="*/ 125969 w 1250156"/>
              <a:gd name="connsiteY6-1034" fmla="*/ 877239 h 877239"/>
              <a:gd name="connsiteX7-1035" fmla="*/ 0 w 1250156"/>
              <a:gd name="connsiteY7-1036" fmla="*/ 761914 h 877239"/>
              <a:gd name="connsiteX8-1037" fmla="*/ 0 w 1250156"/>
              <a:gd name="connsiteY8-1038" fmla="*/ 128018 h 8772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165" y="connsiteY6-166"/>
              </a:cxn>
              <a:cxn ang="0">
                <a:pos x="connsiteX7-377" y="connsiteY7-378"/>
              </a:cxn>
              <a:cxn ang="0">
                <a:pos x="connsiteX8-443" y="connsiteY8-444"/>
              </a:cxn>
            </a:cxnLst>
            <a:rect l="l" t="t" r="r" b="b"/>
            <a:pathLst>
              <a:path w="1250156" h="877239">
                <a:moveTo>
                  <a:pt x="0" y="128018"/>
                </a:moveTo>
                <a:cubicBezTo>
                  <a:pt x="5557" y="90019"/>
                  <a:pt x="39689" y="11711"/>
                  <a:pt x="145257" y="304"/>
                </a:cubicBezTo>
                <a:lnTo>
                  <a:pt x="1110456" y="0"/>
                </a:lnTo>
                <a:cubicBezTo>
                  <a:pt x="1131093" y="5717"/>
                  <a:pt x="1225286" y="11605"/>
                  <a:pt x="1250156" y="126658"/>
                </a:cubicBezTo>
                <a:cubicBezTo>
                  <a:pt x="1248833" y="265616"/>
                  <a:pt x="1247008" y="621779"/>
                  <a:pt x="1247775" y="759534"/>
                </a:cubicBezTo>
                <a:cubicBezTo>
                  <a:pt x="1237694" y="807405"/>
                  <a:pt x="1210346" y="863705"/>
                  <a:pt x="1128551" y="872156"/>
                </a:cubicBezTo>
                <a:lnTo>
                  <a:pt x="125969" y="877239"/>
                </a:lnTo>
                <a:cubicBezTo>
                  <a:pt x="81598" y="875412"/>
                  <a:pt x="18177" y="828980"/>
                  <a:pt x="0" y="761914"/>
                </a:cubicBezTo>
                <a:lnTo>
                  <a:pt x="0" y="128018"/>
                </a:lnTo>
                <a:close/>
              </a:path>
            </a:pathLst>
          </a:custGeom>
          <a:solidFill>
            <a:srgbClr val="FFB9B9"/>
          </a:solidFill>
          <a:ln w="34925">
            <a:noFill/>
          </a:ln>
          <a:effectLst>
            <a:reflection blurRad="6350" stA="52000" endA="300" endPos="35000" dir="5400000" sy="-100000" algn="bl" rotWithShape="0"/>
          </a:effectLst>
        </p:spPr>
        <p:txBody>
          <a:bodyPr anchor="ctr"/>
          <a:lstStyle>
            <a:lvl1pPr marL="117475" indent="-117475" algn="ctr">
              <a:defRPr sz="1200"/>
            </a:lvl1pPr>
          </a:lstStyle>
          <a:p>
            <a:endParaRPr lang="en-US" dirty="0"/>
          </a:p>
        </p:txBody>
      </p:sp>
      <p:sp>
        <p:nvSpPr>
          <p:cNvPr id="29" name="Picture Placeholder 3"/>
          <p:cNvSpPr>
            <a:spLocks noGrp="1"/>
          </p:cNvSpPr>
          <p:nvPr>
            <p:ph type="pic" sz="quarter" idx="42"/>
          </p:nvPr>
        </p:nvSpPr>
        <p:spPr>
          <a:xfrm>
            <a:off x="2670048" y="1920346"/>
            <a:ext cx="1474354" cy="1008112"/>
          </a:xfrm>
          <a:custGeom>
            <a:avLst/>
            <a:gdLst>
              <a:gd name="connsiteX0" fmla="*/ 0 w 1250950"/>
              <a:gd name="connsiteY0" fmla="*/ 0 h 888508"/>
              <a:gd name="connsiteX1" fmla="*/ 1250950 w 1250950"/>
              <a:gd name="connsiteY1" fmla="*/ 0 h 888508"/>
              <a:gd name="connsiteX2" fmla="*/ 1250950 w 1250950"/>
              <a:gd name="connsiteY2" fmla="*/ 888508 h 888508"/>
              <a:gd name="connsiteX3" fmla="*/ 0 w 1250950"/>
              <a:gd name="connsiteY3" fmla="*/ 888508 h 888508"/>
              <a:gd name="connsiteX4" fmla="*/ 0 w 1250950"/>
              <a:gd name="connsiteY4" fmla="*/ 0 h 888508"/>
              <a:gd name="connsiteX0-1" fmla="*/ 0 w 1250950"/>
              <a:gd name="connsiteY0-2" fmla="*/ 0 h 888508"/>
              <a:gd name="connsiteX1-3" fmla="*/ 1250950 w 1250950"/>
              <a:gd name="connsiteY1-4" fmla="*/ 0 h 888508"/>
              <a:gd name="connsiteX2-5" fmla="*/ 1250950 w 1250950"/>
              <a:gd name="connsiteY2-6" fmla="*/ 888508 h 888508"/>
              <a:gd name="connsiteX3-7" fmla="*/ 0 w 1250950"/>
              <a:gd name="connsiteY3-8" fmla="*/ 821833 h 888508"/>
              <a:gd name="connsiteX4-9" fmla="*/ 0 w 1250950"/>
              <a:gd name="connsiteY4-10" fmla="*/ 0 h 888508"/>
              <a:gd name="connsiteX0-11" fmla="*/ 0 w 1250950"/>
              <a:gd name="connsiteY0-12" fmla="*/ 0 h 888508"/>
              <a:gd name="connsiteX1-13" fmla="*/ 1250950 w 1250950"/>
              <a:gd name="connsiteY1-14" fmla="*/ 0 h 888508"/>
              <a:gd name="connsiteX2-15" fmla="*/ 1250950 w 1250950"/>
              <a:gd name="connsiteY2-16" fmla="*/ 888508 h 888508"/>
              <a:gd name="connsiteX3-17" fmla="*/ 4763 w 1250950"/>
              <a:gd name="connsiteY3-18" fmla="*/ 859933 h 888508"/>
              <a:gd name="connsiteX4-19" fmla="*/ 0 w 1250950"/>
              <a:gd name="connsiteY4-20" fmla="*/ 821833 h 888508"/>
              <a:gd name="connsiteX5" fmla="*/ 0 w 1250950"/>
              <a:gd name="connsiteY5" fmla="*/ 0 h 888508"/>
              <a:gd name="connsiteX0-21" fmla="*/ 0 w 1250950"/>
              <a:gd name="connsiteY0-22" fmla="*/ 0 h 888508"/>
              <a:gd name="connsiteX1-23" fmla="*/ 1250950 w 1250950"/>
              <a:gd name="connsiteY1-24" fmla="*/ 0 h 888508"/>
              <a:gd name="connsiteX2-25" fmla="*/ 1250950 w 1250950"/>
              <a:gd name="connsiteY2-26" fmla="*/ 888508 h 888508"/>
              <a:gd name="connsiteX3-27" fmla="*/ 57151 w 1250950"/>
              <a:gd name="connsiteY3-28" fmla="*/ 869458 h 888508"/>
              <a:gd name="connsiteX4-29" fmla="*/ 0 w 1250950"/>
              <a:gd name="connsiteY4-30" fmla="*/ 821833 h 888508"/>
              <a:gd name="connsiteX5-31" fmla="*/ 0 w 1250950"/>
              <a:gd name="connsiteY5-32" fmla="*/ 0 h 888508"/>
              <a:gd name="connsiteX0-33" fmla="*/ 0 w 1250950"/>
              <a:gd name="connsiteY0-34" fmla="*/ 0 h 888508"/>
              <a:gd name="connsiteX1-35" fmla="*/ 1250950 w 1250950"/>
              <a:gd name="connsiteY1-36" fmla="*/ 0 h 888508"/>
              <a:gd name="connsiteX2-37" fmla="*/ 1250950 w 1250950"/>
              <a:gd name="connsiteY2-38" fmla="*/ 888508 h 888508"/>
              <a:gd name="connsiteX3-39" fmla="*/ 57151 w 1250950"/>
              <a:gd name="connsiteY3-40" fmla="*/ 869458 h 888508"/>
              <a:gd name="connsiteX4-41" fmla="*/ 0 w 1250950"/>
              <a:gd name="connsiteY4-42" fmla="*/ 821833 h 888508"/>
              <a:gd name="connsiteX5-43" fmla="*/ 0 w 1250950"/>
              <a:gd name="connsiteY5-44" fmla="*/ 0 h 888508"/>
              <a:gd name="connsiteX0-45" fmla="*/ 0 w 1250950"/>
              <a:gd name="connsiteY0-46" fmla="*/ 0 h 888508"/>
              <a:gd name="connsiteX1-47" fmla="*/ 1250950 w 1250950"/>
              <a:gd name="connsiteY1-48" fmla="*/ 0 h 888508"/>
              <a:gd name="connsiteX2-49" fmla="*/ 1250950 w 1250950"/>
              <a:gd name="connsiteY2-50" fmla="*/ 888508 h 888508"/>
              <a:gd name="connsiteX3-51" fmla="*/ 57151 w 1250950"/>
              <a:gd name="connsiteY3-52" fmla="*/ 869458 h 888508"/>
              <a:gd name="connsiteX4-53" fmla="*/ 0 w 1250950"/>
              <a:gd name="connsiteY4-54" fmla="*/ 821833 h 888508"/>
              <a:gd name="connsiteX5-55" fmla="*/ 0 w 1250950"/>
              <a:gd name="connsiteY5-56" fmla="*/ 0 h 888508"/>
              <a:gd name="connsiteX0-57" fmla="*/ 0 w 1260475"/>
              <a:gd name="connsiteY0-58" fmla="*/ 0 h 878983"/>
              <a:gd name="connsiteX1-59" fmla="*/ 1250950 w 1260475"/>
              <a:gd name="connsiteY1-60" fmla="*/ 0 h 878983"/>
              <a:gd name="connsiteX2-61" fmla="*/ 1260475 w 1260475"/>
              <a:gd name="connsiteY2-62" fmla="*/ 878983 h 878983"/>
              <a:gd name="connsiteX3-63" fmla="*/ 57151 w 1260475"/>
              <a:gd name="connsiteY3-64" fmla="*/ 869458 h 878983"/>
              <a:gd name="connsiteX4-65" fmla="*/ 0 w 1260475"/>
              <a:gd name="connsiteY4-66" fmla="*/ 821833 h 878983"/>
              <a:gd name="connsiteX5-67" fmla="*/ 0 w 1260475"/>
              <a:gd name="connsiteY5-68" fmla="*/ 0 h 878983"/>
              <a:gd name="connsiteX0-69" fmla="*/ 0 w 1260475"/>
              <a:gd name="connsiteY0-70" fmla="*/ 0 h 878983"/>
              <a:gd name="connsiteX1-71" fmla="*/ 1250950 w 1260475"/>
              <a:gd name="connsiteY1-72" fmla="*/ 0 h 878983"/>
              <a:gd name="connsiteX2-73" fmla="*/ 1260475 w 1260475"/>
              <a:gd name="connsiteY2-74" fmla="*/ 878983 h 878983"/>
              <a:gd name="connsiteX3-75" fmla="*/ 54531 w 1260475"/>
              <a:gd name="connsiteY3-76" fmla="*/ 874698 h 878983"/>
              <a:gd name="connsiteX4-77" fmla="*/ 0 w 1260475"/>
              <a:gd name="connsiteY4-78" fmla="*/ 821833 h 878983"/>
              <a:gd name="connsiteX5-79" fmla="*/ 0 w 1260475"/>
              <a:gd name="connsiteY5-80" fmla="*/ 0 h 878983"/>
              <a:gd name="connsiteX0-81" fmla="*/ 0 w 1260475"/>
              <a:gd name="connsiteY0-82" fmla="*/ 0 h 878983"/>
              <a:gd name="connsiteX1-83" fmla="*/ 1250950 w 1260475"/>
              <a:gd name="connsiteY1-84" fmla="*/ 0 h 878983"/>
              <a:gd name="connsiteX2-85" fmla="*/ 1260475 w 1260475"/>
              <a:gd name="connsiteY2-86" fmla="*/ 878983 h 878983"/>
              <a:gd name="connsiteX3-87" fmla="*/ 54531 w 1260475"/>
              <a:gd name="connsiteY3-88" fmla="*/ 877318 h 878983"/>
              <a:gd name="connsiteX4-89" fmla="*/ 0 w 1260475"/>
              <a:gd name="connsiteY4-90" fmla="*/ 821833 h 878983"/>
              <a:gd name="connsiteX5-91" fmla="*/ 0 w 1260475"/>
              <a:gd name="connsiteY5-92" fmla="*/ 0 h 878983"/>
              <a:gd name="connsiteX0-93" fmla="*/ 0 w 1252615"/>
              <a:gd name="connsiteY0-94" fmla="*/ 0 h 878983"/>
              <a:gd name="connsiteX1-95" fmla="*/ 1250950 w 1252615"/>
              <a:gd name="connsiteY1-96" fmla="*/ 0 h 878983"/>
              <a:gd name="connsiteX2-97" fmla="*/ 1252615 w 1252615"/>
              <a:gd name="connsiteY2-98" fmla="*/ 878983 h 878983"/>
              <a:gd name="connsiteX3-99" fmla="*/ 54531 w 1252615"/>
              <a:gd name="connsiteY3-100" fmla="*/ 877318 h 878983"/>
              <a:gd name="connsiteX4-101" fmla="*/ 0 w 1252615"/>
              <a:gd name="connsiteY4-102" fmla="*/ 821833 h 878983"/>
              <a:gd name="connsiteX5-103" fmla="*/ 0 w 1252615"/>
              <a:gd name="connsiteY5-104" fmla="*/ 0 h 878983"/>
              <a:gd name="connsiteX0-105" fmla="*/ 0 w 1250950"/>
              <a:gd name="connsiteY0-106" fmla="*/ 0 h 881603"/>
              <a:gd name="connsiteX1-107" fmla="*/ 1250950 w 1250950"/>
              <a:gd name="connsiteY1-108" fmla="*/ 0 h 881603"/>
              <a:gd name="connsiteX2-109" fmla="*/ 1249995 w 1250950"/>
              <a:gd name="connsiteY2-110" fmla="*/ 881603 h 881603"/>
              <a:gd name="connsiteX3-111" fmla="*/ 54531 w 1250950"/>
              <a:gd name="connsiteY3-112" fmla="*/ 877318 h 881603"/>
              <a:gd name="connsiteX4-113" fmla="*/ 0 w 1250950"/>
              <a:gd name="connsiteY4-114" fmla="*/ 821833 h 881603"/>
              <a:gd name="connsiteX5-115" fmla="*/ 0 w 1250950"/>
              <a:gd name="connsiteY5-116" fmla="*/ 0 h 881603"/>
              <a:gd name="connsiteX0-117" fmla="*/ 0 w 1250950"/>
              <a:gd name="connsiteY0-118" fmla="*/ 0 h 877318"/>
              <a:gd name="connsiteX1-119" fmla="*/ 1250950 w 1250950"/>
              <a:gd name="connsiteY1-120" fmla="*/ 0 h 877318"/>
              <a:gd name="connsiteX2-121" fmla="*/ 1249995 w 1250950"/>
              <a:gd name="connsiteY2-122" fmla="*/ 876840 h 877318"/>
              <a:gd name="connsiteX3-123" fmla="*/ 54531 w 1250950"/>
              <a:gd name="connsiteY3-124" fmla="*/ 877318 h 877318"/>
              <a:gd name="connsiteX4-125" fmla="*/ 0 w 1250950"/>
              <a:gd name="connsiteY4-126" fmla="*/ 821833 h 877318"/>
              <a:gd name="connsiteX5-127" fmla="*/ 0 w 1250950"/>
              <a:gd name="connsiteY5-128" fmla="*/ 0 h 877318"/>
              <a:gd name="connsiteX0-129" fmla="*/ 0 w 1250950"/>
              <a:gd name="connsiteY0-130" fmla="*/ 0 h 877318"/>
              <a:gd name="connsiteX1-131" fmla="*/ 1250950 w 1250950"/>
              <a:gd name="connsiteY1-132" fmla="*/ 0 h 877318"/>
              <a:gd name="connsiteX2-133" fmla="*/ 1204751 w 1250950"/>
              <a:gd name="connsiteY2-134" fmla="*/ 876840 h 877318"/>
              <a:gd name="connsiteX3-135" fmla="*/ 54531 w 1250950"/>
              <a:gd name="connsiteY3-136" fmla="*/ 877318 h 877318"/>
              <a:gd name="connsiteX4-137" fmla="*/ 0 w 1250950"/>
              <a:gd name="connsiteY4-138" fmla="*/ 821833 h 877318"/>
              <a:gd name="connsiteX5-139" fmla="*/ 0 w 1250950"/>
              <a:gd name="connsiteY5-140" fmla="*/ 0 h 877318"/>
              <a:gd name="connsiteX0-141" fmla="*/ 0 w 1340919"/>
              <a:gd name="connsiteY0-142" fmla="*/ 0 h 900625"/>
              <a:gd name="connsiteX1-143" fmla="*/ 1250950 w 1340919"/>
              <a:gd name="connsiteY1-144" fmla="*/ 0 h 900625"/>
              <a:gd name="connsiteX2-145" fmla="*/ 1247775 w 1340919"/>
              <a:gd name="connsiteY2-146" fmla="*/ 819453 h 900625"/>
              <a:gd name="connsiteX3-147" fmla="*/ 1204751 w 1340919"/>
              <a:gd name="connsiteY3-148" fmla="*/ 876840 h 900625"/>
              <a:gd name="connsiteX4-149" fmla="*/ 54531 w 1340919"/>
              <a:gd name="connsiteY4-150" fmla="*/ 877318 h 900625"/>
              <a:gd name="connsiteX5-151" fmla="*/ 0 w 1340919"/>
              <a:gd name="connsiteY5-152" fmla="*/ 821833 h 900625"/>
              <a:gd name="connsiteX6" fmla="*/ 0 w 1340919"/>
              <a:gd name="connsiteY6" fmla="*/ 0 h 900625"/>
              <a:gd name="connsiteX0-153" fmla="*/ 0 w 1340919"/>
              <a:gd name="connsiteY0-154" fmla="*/ 0 h 877318"/>
              <a:gd name="connsiteX1-155" fmla="*/ 1250950 w 1340919"/>
              <a:gd name="connsiteY1-156" fmla="*/ 0 h 877318"/>
              <a:gd name="connsiteX2-157" fmla="*/ 1247775 w 1340919"/>
              <a:gd name="connsiteY2-158" fmla="*/ 819453 h 877318"/>
              <a:gd name="connsiteX3-159" fmla="*/ 1204751 w 1340919"/>
              <a:gd name="connsiteY3-160" fmla="*/ 876840 h 877318"/>
              <a:gd name="connsiteX4-161" fmla="*/ 54531 w 1340919"/>
              <a:gd name="connsiteY4-162" fmla="*/ 877318 h 877318"/>
              <a:gd name="connsiteX5-163" fmla="*/ 0 w 1340919"/>
              <a:gd name="connsiteY5-164" fmla="*/ 821833 h 877318"/>
              <a:gd name="connsiteX6-165" fmla="*/ 0 w 1340919"/>
              <a:gd name="connsiteY6-166" fmla="*/ 0 h 877318"/>
              <a:gd name="connsiteX0-167" fmla="*/ 0 w 1340919"/>
              <a:gd name="connsiteY0-168" fmla="*/ 0 h 878451"/>
              <a:gd name="connsiteX1-169" fmla="*/ 1250950 w 1340919"/>
              <a:gd name="connsiteY1-170" fmla="*/ 0 h 878451"/>
              <a:gd name="connsiteX2-171" fmla="*/ 1247775 w 1340919"/>
              <a:gd name="connsiteY2-172" fmla="*/ 819453 h 878451"/>
              <a:gd name="connsiteX3-173" fmla="*/ 1204751 w 1340919"/>
              <a:gd name="connsiteY3-174" fmla="*/ 876840 h 878451"/>
              <a:gd name="connsiteX4-175" fmla="*/ 54531 w 1340919"/>
              <a:gd name="connsiteY4-176" fmla="*/ 877318 h 878451"/>
              <a:gd name="connsiteX5-177" fmla="*/ 0 w 1340919"/>
              <a:gd name="connsiteY5-178" fmla="*/ 821833 h 878451"/>
              <a:gd name="connsiteX6-179" fmla="*/ 0 w 1340919"/>
              <a:gd name="connsiteY6-180" fmla="*/ 0 h 878451"/>
              <a:gd name="connsiteX0-181" fmla="*/ 0 w 1340919"/>
              <a:gd name="connsiteY0-182" fmla="*/ 0 h 877318"/>
              <a:gd name="connsiteX1-183" fmla="*/ 1250950 w 1340919"/>
              <a:gd name="connsiteY1-184" fmla="*/ 0 h 877318"/>
              <a:gd name="connsiteX2-185" fmla="*/ 1247775 w 1340919"/>
              <a:gd name="connsiteY2-186" fmla="*/ 819453 h 877318"/>
              <a:gd name="connsiteX3-187" fmla="*/ 1204751 w 1340919"/>
              <a:gd name="connsiteY3-188" fmla="*/ 876840 h 877318"/>
              <a:gd name="connsiteX4-189" fmla="*/ 54531 w 1340919"/>
              <a:gd name="connsiteY4-190" fmla="*/ 877318 h 877318"/>
              <a:gd name="connsiteX5-191" fmla="*/ 0 w 1340919"/>
              <a:gd name="connsiteY5-192" fmla="*/ 821833 h 877318"/>
              <a:gd name="connsiteX6-193" fmla="*/ 0 w 1340919"/>
              <a:gd name="connsiteY6-194" fmla="*/ 0 h 877318"/>
              <a:gd name="connsiteX0-195" fmla="*/ 0 w 1340919"/>
              <a:gd name="connsiteY0-196" fmla="*/ 0 h 877318"/>
              <a:gd name="connsiteX1-197" fmla="*/ 1250950 w 1340919"/>
              <a:gd name="connsiteY1-198" fmla="*/ 0 h 877318"/>
              <a:gd name="connsiteX2-199" fmla="*/ 1247775 w 1340919"/>
              <a:gd name="connsiteY2-200" fmla="*/ 819453 h 877318"/>
              <a:gd name="connsiteX3-201" fmla="*/ 1204751 w 1340919"/>
              <a:gd name="connsiteY3-202" fmla="*/ 876840 h 877318"/>
              <a:gd name="connsiteX4-203" fmla="*/ 54531 w 1340919"/>
              <a:gd name="connsiteY4-204" fmla="*/ 877318 h 877318"/>
              <a:gd name="connsiteX5-205" fmla="*/ 0 w 1340919"/>
              <a:gd name="connsiteY5-206" fmla="*/ 821833 h 877318"/>
              <a:gd name="connsiteX6-207" fmla="*/ 0 w 1340919"/>
              <a:gd name="connsiteY6-208" fmla="*/ 0 h 877318"/>
              <a:gd name="connsiteX0-209" fmla="*/ 0 w 1252409"/>
              <a:gd name="connsiteY0-210" fmla="*/ 0 h 877318"/>
              <a:gd name="connsiteX1-211" fmla="*/ 1250950 w 1252409"/>
              <a:gd name="connsiteY1-212" fmla="*/ 0 h 877318"/>
              <a:gd name="connsiteX2-213" fmla="*/ 1247775 w 1252409"/>
              <a:gd name="connsiteY2-214" fmla="*/ 819453 h 877318"/>
              <a:gd name="connsiteX3-215" fmla="*/ 1204751 w 1252409"/>
              <a:gd name="connsiteY3-216" fmla="*/ 876840 h 877318"/>
              <a:gd name="connsiteX4-217" fmla="*/ 54531 w 1252409"/>
              <a:gd name="connsiteY4-218" fmla="*/ 877318 h 877318"/>
              <a:gd name="connsiteX5-219" fmla="*/ 0 w 1252409"/>
              <a:gd name="connsiteY5-220" fmla="*/ 821833 h 877318"/>
              <a:gd name="connsiteX6-221" fmla="*/ 0 w 1252409"/>
              <a:gd name="connsiteY6-222" fmla="*/ 0 h 877318"/>
              <a:gd name="connsiteX0-223" fmla="*/ 0 w 1250950"/>
              <a:gd name="connsiteY0-224" fmla="*/ 0 h 877318"/>
              <a:gd name="connsiteX1-225" fmla="*/ 1250950 w 1250950"/>
              <a:gd name="connsiteY1-226" fmla="*/ 0 h 877318"/>
              <a:gd name="connsiteX2-227" fmla="*/ 1247775 w 1250950"/>
              <a:gd name="connsiteY2-228" fmla="*/ 819453 h 877318"/>
              <a:gd name="connsiteX3-229" fmla="*/ 1204751 w 1250950"/>
              <a:gd name="connsiteY3-230" fmla="*/ 876840 h 877318"/>
              <a:gd name="connsiteX4-231" fmla="*/ 54531 w 1250950"/>
              <a:gd name="connsiteY4-232" fmla="*/ 877318 h 877318"/>
              <a:gd name="connsiteX5-233" fmla="*/ 0 w 1250950"/>
              <a:gd name="connsiteY5-234" fmla="*/ 821833 h 877318"/>
              <a:gd name="connsiteX6-235" fmla="*/ 0 w 1250950"/>
              <a:gd name="connsiteY6-236" fmla="*/ 0 h 877318"/>
              <a:gd name="connsiteX0-237" fmla="*/ 0 w 1251647"/>
              <a:gd name="connsiteY0-238" fmla="*/ 0 h 877318"/>
              <a:gd name="connsiteX1-239" fmla="*/ 1250950 w 1251647"/>
              <a:gd name="connsiteY1-240" fmla="*/ 0 h 877318"/>
              <a:gd name="connsiteX2-241" fmla="*/ 1247775 w 1251647"/>
              <a:gd name="connsiteY2-242" fmla="*/ 819453 h 877318"/>
              <a:gd name="connsiteX3-243" fmla="*/ 1204751 w 1251647"/>
              <a:gd name="connsiteY3-244" fmla="*/ 876840 h 877318"/>
              <a:gd name="connsiteX4-245" fmla="*/ 54531 w 1251647"/>
              <a:gd name="connsiteY4-246" fmla="*/ 877318 h 877318"/>
              <a:gd name="connsiteX5-247" fmla="*/ 0 w 1251647"/>
              <a:gd name="connsiteY5-248" fmla="*/ 821833 h 877318"/>
              <a:gd name="connsiteX6-249" fmla="*/ 0 w 1251647"/>
              <a:gd name="connsiteY6-250" fmla="*/ 0 h 877318"/>
              <a:gd name="connsiteX0-251" fmla="*/ 1324 w 1252971"/>
              <a:gd name="connsiteY0-252" fmla="*/ 0 h 877318"/>
              <a:gd name="connsiteX1-253" fmla="*/ 1252274 w 1252971"/>
              <a:gd name="connsiteY1-254" fmla="*/ 0 h 877318"/>
              <a:gd name="connsiteX2-255" fmla="*/ 1249099 w 1252971"/>
              <a:gd name="connsiteY2-256" fmla="*/ 819453 h 877318"/>
              <a:gd name="connsiteX3-257" fmla="*/ 1206075 w 1252971"/>
              <a:gd name="connsiteY3-258" fmla="*/ 876840 h 877318"/>
              <a:gd name="connsiteX4-259" fmla="*/ 55855 w 1252971"/>
              <a:gd name="connsiteY4-260" fmla="*/ 877318 h 877318"/>
              <a:gd name="connsiteX5-261" fmla="*/ 1324 w 1252971"/>
              <a:gd name="connsiteY5-262" fmla="*/ 821833 h 877318"/>
              <a:gd name="connsiteX6-263" fmla="*/ 1324 w 1252971"/>
              <a:gd name="connsiteY6-264" fmla="*/ 0 h 877318"/>
              <a:gd name="connsiteX0-265" fmla="*/ 0 w 1251647"/>
              <a:gd name="connsiteY0-266" fmla="*/ 0 h 877318"/>
              <a:gd name="connsiteX1-267" fmla="*/ 1250950 w 1251647"/>
              <a:gd name="connsiteY1-268" fmla="*/ 0 h 877318"/>
              <a:gd name="connsiteX2-269" fmla="*/ 1247775 w 1251647"/>
              <a:gd name="connsiteY2-270" fmla="*/ 819453 h 877318"/>
              <a:gd name="connsiteX3-271" fmla="*/ 1204751 w 1251647"/>
              <a:gd name="connsiteY3-272" fmla="*/ 876840 h 877318"/>
              <a:gd name="connsiteX4-273" fmla="*/ 54531 w 1251647"/>
              <a:gd name="connsiteY4-274" fmla="*/ 877318 h 877318"/>
              <a:gd name="connsiteX5-275" fmla="*/ 0 w 1251647"/>
              <a:gd name="connsiteY5-276" fmla="*/ 821833 h 877318"/>
              <a:gd name="connsiteX6-277" fmla="*/ 0 w 1251647"/>
              <a:gd name="connsiteY6-278" fmla="*/ 0 h 877318"/>
              <a:gd name="connsiteX0-279" fmla="*/ 1105 w 1252752"/>
              <a:gd name="connsiteY0-280" fmla="*/ 0 h 877318"/>
              <a:gd name="connsiteX1-281" fmla="*/ 1252055 w 1252752"/>
              <a:gd name="connsiteY1-282" fmla="*/ 0 h 877318"/>
              <a:gd name="connsiteX2-283" fmla="*/ 1248880 w 1252752"/>
              <a:gd name="connsiteY2-284" fmla="*/ 819453 h 877318"/>
              <a:gd name="connsiteX3-285" fmla="*/ 1205856 w 1252752"/>
              <a:gd name="connsiteY3-286" fmla="*/ 876840 h 877318"/>
              <a:gd name="connsiteX4-287" fmla="*/ 55636 w 1252752"/>
              <a:gd name="connsiteY4-288" fmla="*/ 877318 h 877318"/>
              <a:gd name="connsiteX5-289" fmla="*/ 1105 w 1252752"/>
              <a:gd name="connsiteY5-290" fmla="*/ 821833 h 877318"/>
              <a:gd name="connsiteX6-291" fmla="*/ 1105 w 1252752"/>
              <a:gd name="connsiteY6-292" fmla="*/ 0 h 877318"/>
              <a:gd name="connsiteX0-293" fmla="*/ 1105 w 1252752"/>
              <a:gd name="connsiteY0-294" fmla="*/ 0 h 877318"/>
              <a:gd name="connsiteX1-295" fmla="*/ 1252055 w 1252752"/>
              <a:gd name="connsiteY1-296" fmla="*/ 0 h 877318"/>
              <a:gd name="connsiteX2-297" fmla="*/ 1248880 w 1252752"/>
              <a:gd name="connsiteY2-298" fmla="*/ 819453 h 877318"/>
              <a:gd name="connsiteX3-299" fmla="*/ 1205856 w 1252752"/>
              <a:gd name="connsiteY3-300" fmla="*/ 876840 h 877318"/>
              <a:gd name="connsiteX4-301" fmla="*/ 55636 w 1252752"/>
              <a:gd name="connsiteY4-302" fmla="*/ 877318 h 877318"/>
              <a:gd name="connsiteX5-303" fmla="*/ 1105 w 1252752"/>
              <a:gd name="connsiteY5-304" fmla="*/ 821833 h 877318"/>
              <a:gd name="connsiteX6-305" fmla="*/ 1105 w 1252752"/>
              <a:gd name="connsiteY6-306" fmla="*/ 0 h 877318"/>
              <a:gd name="connsiteX0-307" fmla="*/ 1105 w 1252752"/>
              <a:gd name="connsiteY0-308" fmla="*/ 0 h 877318"/>
              <a:gd name="connsiteX1-309" fmla="*/ 1252055 w 1252752"/>
              <a:gd name="connsiteY1-310" fmla="*/ 0 h 877318"/>
              <a:gd name="connsiteX2-311" fmla="*/ 1248880 w 1252752"/>
              <a:gd name="connsiteY2-312" fmla="*/ 819453 h 877318"/>
              <a:gd name="connsiteX3-313" fmla="*/ 1205856 w 1252752"/>
              <a:gd name="connsiteY3-314" fmla="*/ 876840 h 877318"/>
              <a:gd name="connsiteX4-315" fmla="*/ 55636 w 1252752"/>
              <a:gd name="connsiteY4-316" fmla="*/ 877318 h 877318"/>
              <a:gd name="connsiteX5-317" fmla="*/ 1105 w 1252752"/>
              <a:gd name="connsiteY5-318" fmla="*/ 821833 h 877318"/>
              <a:gd name="connsiteX6-319" fmla="*/ 1105 w 1252752"/>
              <a:gd name="connsiteY6-320" fmla="*/ 0 h 877318"/>
              <a:gd name="connsiteX0-321" fmla="*/ 100 w 1251747"/>
              <a:gd name="connsiteY0-322" fmla="*/ 0 h 877318"/>
              <a:gd name="connsiteX1-323" fmla="*/ 1251050 w 1251747"/>
              <a:gd name="connsiteY1-324" fmla="*/ 0 h 877318"/>
              <a:gd name="connsiteX2-325" fmla="*/ 1247875 w 1251747"/>
              <a:gd name="connsiteY2-326" fmla="*/ 819453 h 877318"/>
              <a:gd name="connsiteX3-327" fmla="*/ 1204851 w 1251747"/>
              <a:gd name="connsiteY3-328" fmla="*/ 876840 h 877318"/>
              <a:gd name="connsiteX4-329" fmla="*/ 54631 w 1251747"/>
              <a:gd name="connsiteY4-330" fmla="*/ 877318 h 877318"/>
              <a:gd name="connsiteX5-331" fmla="*/ 100 w 1251747"/>
              <a:gd name="connsiteY5-332" fmla="*/ 821833 h 877318"/>
              <a:gd name="connsiteX6-333" fmla="*/ 100 w 1251747"/>
              <a:gd name="connsiteY6-334" fmla="*/ 0 h 877318"/>
              <a:gd name="connsiteX0-335" fmla="*/ 100 w 1251747"/>
              <a:gd name="connsiteY0-336" fmla="*/ 45244 h 877318"/>
              <a:gd name="connsiteX1-337" fmla="*/ 1251050 w 1251747"/>
              <a:gd name="connsiteY1-338" fmla="*/ 0 h 877318"/>
              <a:gd name="connsiteX2-339" fmla="*/ 1247875 w 1251747"/>
              <a:gd name="connsiteY2-340" fmla="*/ 819453 h 877318"/>
              <a:gd name="connsiteX3-341" fmla="*/ 1204851 w 1251747"/>
              <a:gd name="connsiteY3-342" fmla="*/ 876840 h 877318"/>
              <a:gd name="connsiteX4-343" fmla="*/ 54631 w 1251747"/>
              <a:gd name="connsiteY4-344" fmla="*/ 877318 h 877318"/>
              <a:gd name="connsiteX5-345" fmla="*/ 100 w 1251747"/>
              <a:gd name="connsiteY5-346" fmla="*/ 821833 h 877318"/>
              <a:gd name="connsiteX6-347" fmla="*/ 100 w 1251747"/>
              <a:gd name="connsiteY6-348" fmla="*/ 45244 h 877318"/>
              <a:gd name="connsiteX0-349" fmla="*/ 100 w 1251747"/>
              <a:gd name="connsiteY0-350" fmla="*/ 45244 h 877318"/>
              <a:gd name="connsiteX1-351" fmla="*/ 52488 w 1251747"/>
              <a:gd name="connsiteY1-352" fmla="*/ 9828 h 877318"/>
              <a:gd name="connsiteX2-353" fmla="*/ 1251050 w 1251747"/>
              <a:gd name="connsiteY2-354" fmla="*/ 0 h 877318"/>
              <a:gd name="connsiteX3-355" fmla="*/ 1247875 w 1251747"/>
              <a:gd name="connsiteY3-356" fmla="*/ 819453 h 877318"/>
              <a:gd name="connsiteX4-357" fmla="*/ 1204851 w 1251747"/>
              <a:gd name="connsiteY4-358" fmla="*/ 876840 h 877318"/>
              <a:gd name="connsiteX5-359" fmla="*/ 54631 w 1251747"/>
              <a:gd name="connsiteY5-360" fmla="*/ 877318 h 877318"/>
              <a:gd name="connsiteX6-361" fmla="*/ 100 w 1251747"/>
              <a:gd name="connsiteY6-362" fmla="*/ 821833 h 877318"/>
              <a:gd name="connsiteX7" fmla="*/ 100 w 1251747"/>
              <a:gd name="connsiteY7" fmla="*/ 45244 h 877318"/>
              <a:gd name="connsiteX0-363" fmla="*/ 100 w 1251747"/>
              <a:gd name="connsiteY0-364" fmla="*/ 45244 h 877318"/>
              <a:gd name="connsiteX1-365" fmla="*/ 52488 w 1251747"/>
              <a:gd name="connsiteY1-366" fmla="*/ 9828 h 877318"/>
              <a:gd name="connsiteX2-367" fmla="*/ 1251050 w 1251747"/>
              <a:gd name="connsiteY2-368" fmla="*/ 0 h 877318"/>
              <a:gd name="connsiteX3-369" fmla="*/ 1247875 w 1251747"/>
              <a:gd name="connsiteY3-370" fmla="*/ 819453 h 877318"/>
              <a:gd name="connsiteX4-371" fmla="*/ 1204851 w 1251747"/>
              <a:gd name="connsiteY4-372" fmla="*/ 876840 h 877318"/>
              <a:gd name="connsiteX5-373" fmla="*/ 54631 w 1251747"/>
              <a:gd name="connsiteY5-374" fmla="*/ 877318 h 877318"/>
              <a:gd name="connsiteX6-375" fmla="*/ 100 w 1251747"/>
              <a:gd name="connsiteY6-376" fmla="*/ 821833 h 877318"/>
              <a:gd name="connsiteX7-377" fmla="*/ 100 w 1251747"/>
              <a:gd name="connsiteY7-378" fmla="*/ 45244 h 877318"/>
              <a:gd name="connsiteX0-379" fmla="*/ 100 w 1251747"/>
              <a:gd name="connsiteY0-380" fmla="*/ 45244 h 877318"/>
              <a:gd name="connsiteX1-381" fmla="*/ 47726 w 1251747"/>
              <a:gd name="connsiteY1-382" fmla="*/ 2685 h 877318"/>
              <a:gd name="connsiteX2-383" fmla="*/ 1251050 w 1251747"/>
              <a:gd name="connsiteY2-384" fmla="*/ 0 h 877318"/>
              <a:gd name="connsiteX3-385" fmla="*/ 1247875 w 1251747"/>
              <a:gd name="connsiteY3-386" fmla="*/ 819453 h 877318"/>
              <a:gd name="connsiteX4-387" fmla="*/ 1204851 w 1251747"/>
              <a:gd name="connsiteY4-388" fmla="*/ 876840 h 877318"/>
              <a:gd name="connsiteX5-389" fmla="*/ 54631 w 1251747"/>
              <a:gd name="connsiteY5-390" fmla="*/ 877318 h 877318"/>
              <a:gd name="connsiteX6-391" fmla="*/ 100 w 1251747"/>
              <a:gd name="connsiteY6-392" fmla="*/ 821833 h 877318"/>
              <a:gd name="connsiteX7-393" fmla="*/ 100 w 1251747"/>
              <a:gd name="connsiteY7-394" fmla="*/ 45244 h 877318"/>
              <a:gd name="connsiteX0-395" fmla="*/ 100 w 1250139"/>
              <a:gd name="connsiteY0-396" fmla="*/ 45244 h 877318"/>
              <a:gd name="connsiteX1-397" fmla="*/ 47726 w 1250139"/>
              <a:gd name="connsiteY1-398" fmla="*/ 2685 h 877318"/>
              <a:gd name="connsiteX2-399" fmla="*/ 1198663 w 1250139"/>
              <a:gd name="connsiteY2-400" fmla="*/ 0 h 877318"/>
              <a:gd name="connsiteX3-401" fmla="*/ 1247875 w 1250139"/>
              <a:gd name="connsiteY3-402" fmla="*/ 819453 h 877318"/>
              <a:gd name="connsiteX4-403" fmla="*/ 1204851 w 1250139"/>
              <a:gd name="connsiteY4-404" fmla="*/ 876840 h 877318"/>
              <a:gd name="connsiteX5-405" fmla="*/ 54631 w 1250139"/>
              <a:gd name="connsiteY5-406" fmla="*/ 877318 h 877318"/>
              <a:gd name="connsiteX6-407" fmla="*/ 100 w 1250139"/>
              <a:gd name="connsiteY6-408" fmla="*/ 821833 h 877318"/>
              <a:gd name="connsiteX7-409" fmla="*/ 100 w 1250139"/>
              <a:gd name="connsiteY7-410" fmla="*/ 45244 h 877318"/>
              <a:gd name="connsiteX0-411" fmla="*/ 100 w 1296627"/>
              <a:gd name="connsiteY0-412" fmla="*/ 72511 h 904585"/>
              <a:gd name="connsiteX1-413" fmla="*/ 47726 w 1296627"/>
              <a:gd name="connsiteY1-414" fmla="*/ 29952 h 904585"/>
              <a:gd name="connsiteX2-415" fmla="*/ 1198663 w 1296627"/>
              <a:gd name="connsiteY2-416" fmla="*/ 27267 h 904585"/>
              <a:gd name="connsiteX3-417" fmla="*/ 1247875 w 1296627"/>
              <a:gd name="connsiteY3-418" fmla="*/ 72814 h 904585"/>
              <a:gd name="connsiteX4-419" fmla="*/ 1247875 w 1296627"/>
              <a:gd name="connsiteY4-420" fmla="*/ 846720 h 904585"/>
              <a:gd name="connsiteX5-421" fmla="*/ 1204851 w 1296627"/>
              <a:gd name="connsiteY5-422" fmla="*/ 904107 h 904585"/>
              <a:gd name="connsiteX6-423" fmla="*/ 54631 w 1296627"/>
              <a:gd name="connsiteY6-424" fmla="*/ 904585 h 904585"/>
              <a:gd name="connsiteX7-425" fmla="*/ 100 w 1296627"/>
              <a:gd name="connsiteY7-426" fmla="*/ 849100 h 904585"/>
              <a:gd name="connsiteX8" fmla="*/ 100 w 1296627"/>
              <a:gd name="connsiteY8" fmla="*/ 72511 h 904585"/>
              <a:gd name="connsiteX0-427" fmla="*/ 100 w 1293355"/>
              <a:gd name="connsiteY0-428" fmla="*/ 45244 h 877318"/>
              <a:gd name="connsiteX1-429" fmla="*/ 47726 w 1293355"/>
              <a:gd name="connsiteY1-430" fmla="*/ 2685 h 877318"/>
              <a:gd name="connsiteX2-431" fmla="*/ 1198663 w 1293355"/>
              <a:gd name="connsiteY2-432" fmla="*/ 0 h 877318"/>
              <a:gd name="connsiteX3-433" fmla="*/ 1247875 w 1293355"/>
              <a:gd name="connsiteY3-434" fmla="*/ 45547 h 877318"/>
              <a:gd name="connsiteX4-435" fmla="*/ 1247875 w 1293355"/>
              <a:gd name="connsiteY4-436" fmla="*/ 819453 h 877318"/>
              <a:gd name="connsiteX5-437" fmla="*/ 1204851 w 1293355"/>
              <a:gd name="connsiteY5-438" fmla="*/ 876840 h 877318"/>
              <a:gd name="connsiteX6-439" fmla="*/ 54631 w 1293355"/>
              <a:gd name="connsiteY6-440" fmla="*/ 877318 h 877318"/>
              <a:gd name="connsiteX7-441" fmla="*/ 100 w 1293355"/>
              <a:gd name="connsiteY7-442" fmla="*/ 821833 h 877318"/>
              <a:gd name="connsiteX8-443" fmla="*/ 100 w 1293355"/>
              <a:gd name="connsiteY8-444" fmla="*/ 45244 h 877318"/>
              <a:gd name="connsiteX0-445" fmla="*/ 100 w 1293355"/>
              <a:gd name="connsiteY0-446" fmla="*/ 45244 h 877318"/>
              <a:gd name="connsiteX1-447" fmla="*/ 47726 w 1293355"/>
              <a:gd name="connsiteY1-448" fmla="*/ 2685 h 877318"/>
              <a:gd name="connsiteX2-449" fmla="*/ 1198663 w 1293355"/>
              <a:gd name="connsiteY2-450" fmla="*/ 0 h 877318"/>
              <a:gd name="connsiteX3-451" fmla="*/ 1247875 w 1293355"/>
              <a:gd name="connsiteY3-452" fmla="*/ 45547 h 877318"/>
              <a:gd name="connsiteX4-453" fmla="*/ 1247875 w 1293355"/>
              <a:gd name="connsiteY4-454" fmla="*/ 819453 h 877318"/>
              <a:gd name="connsiteX5-455" fmla="*/ 1204851 w 1293355"/>
              <a:gd name="connsiteY5-456" fmla="*/ 876840 h 877318"/>
              <a:gd name="connsiteX6-457" fmla="*/ 54631 w 1293355"/>
              <a:gd name="connsiteY6-458" fmla="*/ 877318 h 877318"/>
              <a:gd name="connsiteX7-459" fmla="*/ 100 w 1293355"/>
              <a:gd name="connsiteY7-460" fmla="*/ 821833 h 877318"/>
              <a:gd name="connsiteX8-461" fmla="*/ 100 w 1293355"/>
              <a:gd name="connsiteY8-462" fmla="*/ 45244 h 877318"/>
              <a:gd name="connsiteX0-463" fmla="*/ 100 w 1293355"/>
              <a:gd name="connsiteY0-464" fmla="*/ 45244 h 877318"/>
              <a:gd name="connsiteX1-465" fmla="*/ 47726 w 1293355"/>
              <a:gd name="connsiteY1-466" fmla="*/ 2685 h 877318"/>
              <a:gd name="connsiteX2-467" fmla="*/ 1198663 w 1293355"/>
              <a:gd name="connsiteY2-468" fmla="*/ 0 h 877318"/>
              <a:gd name="connsiteX3-469" fmla="*/ 1247875 w 1293355"/>
              <a:gd name="connsiteY3-470" fmla="*/ 45547 h 877318"/>
              <a:gd name="connsiteX4-471" fmla="*/ 1247875 w 1293355"/>
              <a:gd name="connsiteY4-472" fmla="*/ 819453 h 877318"/>
              <a:gd name="connsiteX5-473" fmla="*/ 1204851 w 1293355"/>
              <a:gd name="connsiteY5-474" fmla="*/ 876840 h 877318"/>
              <a:gd name="connsiteX6-475" fmla="*/ 54631 w 1293355"/>
              <a:gd name="connsiteY6-476" fmla="*/ 877318 h 877318"/>
              <a:gd name="connsiteX7-477" fmla="*/ 100 w 1293355"/>
              <a:gd name="connsiteY7-478" fmla="*/ 821833 h 877318"/>
              <a:gd name="connsiteX8-479" fmla="*/ 100 w 1293355"/>
              <a:gd name="connsiteY8-480" fmla="*/ 45244 h 877318"/>
              <a:gd name="connsiteX0-481" fmla="*/ 100 w 1250139"/>
              <a:gd name="connsiteY0-482" fmla="*/ 45632 h 877706"/>
              <a:gd name="connsiteX1-483" fmla="*/ 47726 w 1250139"/>
              <a:gd name="connsiteY1-484" fmla="*/ 3073 h 877706"/>
              <a:gd name="connsiteX2-485" fmla="*/ 1198663 w 1250139"/>
              <a:gd name="connsiteY2-486" fmla="*/ 388 h 877706"/>
              <a:gd name="connsiteX3-487" fmla="*/ 1247875 w 1250139"/>
              <a:gd name="connsiteY3-488" fmla="*/ 45935 h 877706"/>
              <a:gd name="connsiteX4-489" fmla="*/ 1247875 w 1250139"/>
              <a:gd name="connsiteY4-490" fmla="*/ 819841 h 877706"/>
              <a:gd name="connsiteX5-491" fmla="*/ 1204851 w 1250139"/>
              <a:gd name="connsiteY5-492" fmla="*/ 877228 h 877706"/>
              <a:gd name="connsiteX6-493" fmla="*/ 54631 w 1250139"/>
              <a:gd name="connsiteY6-494" fmla="*/ 877706 h 877706"/>
              <a:gd name="connsiteX7-495" fmla="*/ 100 w 1250139"/>
              <a:gd name="connsiteY7-496" fmla="*/ 822221 h 877706"/>
              <a:gd name="connsiteX8-497" fmla="*/ 100 w 1250139"/>
              <a:gd name="connsiteY8-498" fmla="*/ 45632 h 877706"/>
              <a:gd name="connsiteX0-499" fmla="*/ 100 w 1250467"/>
              <a:gd name="connsiteY0-500" fmla="*/ 45700 h 877774"/>
              <a:gd name="connsiteX1-501" fmla="*/ 47726 w 1250467"/>
              <a:gd name="connsiteY1-502" fmla="*/ 3141 h 877774"/>
              <a:gd name="connsiteX2-503" fmla="*/ 1198663 w 1250467"/>
              <a:gd name="connsiteY2-504" fmla="*/ 456 h 877774"/>
              <a:gd name="connsiteX3-505" fmla="*/ 1247875 w 1250467"/>
              <a:gd name="connsiteY3-506" fmla="*/ 46003 h 877774"/>
              <a:gd name="connsiteX4-507" fmla="*/ 1247875 w 1250467"/>
              <a:gd name="connsiteY4-508" fmla="*/ 819909 h 877774"/>
              <a:gd name="connsiteX5-509" fmla="*/ 1204851 w 1250467"/>
              <a:gd name="connsiteY5-510" fmla="*/ 877296 h 877774"/>
              <a:gd name="connsiteX6-511" fmla="*/ 54631 w 1250467"/>
              <a:gd name="connsiteY6-512" fmla="*/ 877774 h 877774"/>
              <a:gd name="connsiteX7-513" fmla="*/ 100 w 1250467"/>
              <a:gd name="connsiteY7-514" fmla="*/ 822289 h 877774"/>
              <a:gd name="connsiteX8-515" fmla="*/ 100 w 1250467"/>
              <a:gd name="connsiteY8-516" fmla="*/ 45700 h 877774"/>
              <a:gd name="connsiteX0-517" fmla="*/ 100 w 1250139"/>
              <a:gd name="connsiteY0-518" fmla="*/ 45794 h 877868"/>
              <a:gd name="connsiteX1-519" fmla="*/ 47726 w 1250139"/>
              <a:gd name="connsiteY1-520" fmla="*/ 3235 h 877868"/>
              <a:gd name="connsiteX2-521" fmla="*/ 1198663 w 1250139"/>
              <a:gd name="connsiteY2-522" fmla="*/ 550 h 877868"/>
              <a:gd name="connsiteX3-523" fmla="*/ 1247875 w 1250139"/>
              <a:gd name="connsiteY3-524" fmla="*/ 46097 h 877868"/>
              <a:gd name="connsiteX4-525" fmla="*/ 1247875 w 1250139"/>
              <a:gd name="connsiteY4-526" fmla="*/ 820003 h 877868"/>
              <a:gd name="connsiteX5-527" fmla="*/ 1204851 w 1250139"/>
              <a:gd name="connsiteY5-528" fmla="*/ 877390 h 877868"/>
              <a:gd name="connsiteX6-529" fmla="*/ 54631 w 1250139"/>
              <a:gd name="connsiteY6-530" fmla="*/ 877868 h 877868"/>
              <a:gd name="connsiteX7-531" fmla="*/ 100 w 1250139"/>
              <a:gd name="connsiteY7-532" fmla="*/ 822383 h 877868"/>
              <a:gd name="connsiteX8-533" fmla="*/ 100 w 1250139"/>
              <a:gd name="connsiteY8-534" fmla="*/ 45794 h 877868"/>
              <a:gd name="connsiteX0-535" fmla="*/ 100 w 1250139"/>
              <a:gd name="connsiteY0-536" fmla="*/ 45794 h 877868"/>
              <a:gd name="connsiteX1-537" fmla="*/ 47726 w 1250139"/>
              <a:gd name="connsiteY1-538" fmla="*/ 3235 h 877868"/>
              <a:gd name="connsiteX2-539" fmla="*/ 1198663 w 1250139"/>
              <a:gd name="connsiteY2-540" fmla="*/ 550 h 877868"/>
              <a:gd name="connsiteX3-541" fmla="*/ 1247875 w 1250139"/>
              <a:gd name="connsiteY3-542" fmla="*/ 46097 h 877868"/>
              <a:gd name="connsiteX4-543" fmla="*/ 1247875 w 1250139"/>
              <a:gd name="connsiteY4-544" fmla="*/ 820003 h 877868"/>
              <a:gd name="connsiteX5-545" fmla="*/ 1204851 w 1250139"/>
              <a:gd name="connsiteY5-546" fmla="*/ 877390 h 877868"/>
              <a:gd name="connsiteX6-547" fmla="*/ 54631 w 1250139"/>
              <a:gd name="connsiteY6-548" fmla="*/ 877868 h 877868"/>
              <a:gd name="connsiteX7-549" fmla="*/ 100 w 1250139"/>
              <a:gd name="connsiteY7-550" fmla="*/ 822383 h 877868"/>
              <a:gd name="connsiteX8-551" fmla="*/ 100 w 1250139"/>
              <a:gd name="connsiteY8-552" fmla="*/ 45794 h 877868"/>
              <a:gd name="connsiteX0-553" fmla="*/ 100 w 1250139"/>
              <a:gd name="connsiteY0-554" fmla="*/ 45794 h 877868"/>
              <a:gd name="connsiteX1-555" fmla="*/ 47726 w 1250139"/>
              <a:gd name="connsiteY1-556" fmla="*/ 3235 h 877868"/>
              <a:gd name="connsiteX2-557" fmla="*/ 1198663 w 1250139"/>
              <a:gd name="connsiteY2-558" fmla="*/ 550 h 877868"/>
              <a:gd name="connsiteX3-559" fmla="*/ 1247875 w 1250139"/>
              <a:gd name="connsiteY3-560" fmla="*/ 46097 h 877868"/>
              <a:gd name="connsiteX4-561" fmla="*/ 1247875 w 1250139"/>
              <a:gd name="connsiteY4-562" fmla="*/ 820003 h 877868"/>
              <a:gd name="connsiteX5-563" fmla="*/ 1204851 w 1250139"/>
              <a:gd name="connsiteY5-564" fmla="*/ 877390 h 877868"/>
              <a:gd name="connsiteX6-565" fmla="*/ 54631 w 1250139"/>
              <a:gd name="connsiteY6-566" fmla="*/ 877868 h 877868"/>
              <a:gd name="connsiteX7-567" fmla="*/ 100 w 1250139"/>
              <a:gd name="connsiteY7-568" fmla="*/ 822383 h 877868"/>
              <a:gd name="connsiteX8-569" fmla="*/ 100 w 1250139"/>
              <a:gd name="connsiteY8-570" fmla="*/ 45794 h 877868"/>
              <a:gd name="connsiteX0-571" fmla="*/ 100 w 1250139"/>
              <a:gd name="connsiteY0-572" fmla="*/ 45856 h 877930"/>
              <a:gd name="connsiteX1-573" fmla="*/ 47726 w 1250139"/>
              <a:gd name="connsiteY1-574" fmla="*/ 3297 h 877930"/>
              <a:gd name="connsiteX2-575" fmla="*/ 1198663 w 1250139"/>
              <a:gd name="connsiteY2-576" fmla="*/ 612 h 877930"/>
              <a:gd name="connsiteX3-577" fmla="*/ 1247875 w 1250139"/>
              <a:gd name="connsiteY3-578" fmla="*/ 46159 h 877930"/>
              <a:gd name="connsiteX4-579" fmla="*/ 1247875 w 1250139"/>
              <a:gd name="connsiteY4-580" fmla="*/ 820065 h 877930"/>
              <a:gd name="connsiteX5-581" fmla="*/ 1204851 w 1250139"/>
              <a:gd name="connsiteY5-582" fmla="*/ 877452 h 877930"/>
              <a:gd name="connsiteX6-583" fmla="*/ 54631 w 1250139"/>
              <a:gd name="connsiteY6-584" fmla="*/ 877930 h 877930"/>
              <a:gd name="connsiteX7-585" fmla="*/ 100 w 1250139"/>
              <a:gd name="connsiteY7-586" fmla="*/ 822445 h 877930"/>
              <a:gd name="connsiteX8-587" fmla="*/ 100 w 1250139"/>
              <a:gd name="connsiteY8-588" fmla="*/ 45856 h 877930"/>
              <a:gd name="connsiteX0-589" fmla="*/ 100 w 1250139"/>
              <a:gd name="connsiteY0-590" fmla="*/ 45856 h 877930"/>
              <a:gd name="connsiteX1-591" fmla="*/ 47726 w 1250139"/>
              <a:gd name="connsiteY1-592" fmla="*/ 3297 h 877930"/>
              <a:gd name="connsiteX2-593" fmla="*/ 1198663 w 1250139"/>
              <a:gd name="connsiteY2-594" fmla="*/ 612 h 877930"/>
              <a:gd name="connsiteX3-595" fmla="*/ 1247875 w 1250139"/>
              <a:gd name="connsiteY3-596" fmla="*/ 46159 h 877930"/>
              <a:gd name="connsiteX4-597" fmla="*/ 1247875 w 1250139"/>
              <a:gd name="connsiteY4-598" fmla="*/ 820065 h 877930"/>
              <a:gd name="connsiteX5-599" fmla="*/ 1204851 w 1250139"/>
              <a:gd name="connsiteY5-600" fmla="*/ 877452 h 877930"/>
              <a:gd name="connsiteX6-601" fmla="*/ 54631 w 1250139"/>
              <a:gd name="connsiteY6-602" fmla="*/ 877930 h 877930"/>
              <a:gd name="connsiteX7-603" fmla="*/ 100 w 1250139"/>
              <a:gd name="connsiteY7-604" fmla="*/ 822445 h 877930"/>
              <a:gd name="connsiteX8-605" fmla="*/ 100 w 1250139"/>
              <a:gd name="connsiteY8-606" fmla="*/ 45856 h 877930"/>
              <a:gd name="connsiteX0-607" fmla="*/ 100 w 1250139"/>
              <a:gd name="connsiteY0-608" fmla="*/ 45244 h 877318"/>
              <a:gd name="connsiteX1-609" fmla="*/ 47726 w 1250139"/>
              <a:gd name="connsiteY1-610" fmla="*/ 2685 h 877318"/>
              <a:gd name="connsiteX2-611" fmla="*/ 1198663 w 1250139"/>
              <a:gd name="connsiteY2-612" fmla="*/ 0 h 877318"/>
              <a:gd name="connsiteX3-613" fmla="*/ 1247875 w 1250139"/>
              <a:gd name="connsiteY3-614" fmla="*/ 45547 h 877318"/>
              <a:gd name="connsiteX4-615" fmla="*/ 1247875 w 1250139"/>
              <a:gd name="connsiteY4-616" fmla="*/ 819453 h 877318"/>
              <a:gd name="connsiteX5-617" fmla="*/ 1204851 w 1250139"/>
              <a:gd name="connsiteY5-618" fmla="*/ 876840 h 877318"/>
              <a:gd name="connsiteX6-619" fmla="*/ 54631 w 1250139"/>
              <a:gd name="connsiteY6-620" fmla="*/ 877318 h 877318"/>
              <a:gd name="connsiteX7-621" fmla="*/ 100 w 1250139"/>
              <a:gd name="connsiteY7-622" fmla="*/ 821833 h 877318"/>
              <a:gd name="connsiteX8-623" fmla="*/ 100 w 1250139"/>
              <a:gd name="connsiteY8-624" fmla="*/ 45244 h 877318"/>
              <a:gd name="connsiteX0-625" fmla="*/ 100 w 1250256"/>
              <a:gd name="connsiteY0-626" fmla="*/ 45244 h 877318"/>
              <a:gd name="connsiteX1-627" fmla="*/ 47726 w 1250256"/>
              <a:gd name="connsiteY1-628" fmla="*/ 2685 h 877318"/>
              <a:gd name="connsiteX2-629" fmla="*/ 1198663 w 1250256"/>
              <a:gd name="connsiteY2-630" fmla="*/ 0 h 877318"/>
              <a:gd name="connsiteX3-631" fmla="*/ 1250256 w 1250256"/>
              <a:gd name="connsiteY3-632" fmla="*/ 64597 h 877318"/>
              <a:gd name="connsiteX4-633" fmla="*/ 1247875 w 1250256"/>
              <a:gd name="connsiteY4-634" fmla="*/ 819453 h 877318"/>
              <a:gd name="connsiteX5-635" fmla="*/ 1204851 w 1250256"/>
              <a:gd name="connsiteY5-636" fmla="*/ 876840 h 877318"/>
              <a:gd name="connsiteX6-637" fmla="*/ 54631 w 1250256"/>
              <a:gd name="connsiteY6-638" fmla="*/ 877318 h 877318"/>
              <a:gd name="connsiteX7-639" fmla="*/ 100 w 1250256"/>
              <a:gd name="connsiteY7-640" fmla="*/ 821833 h 877318"/>
              <a:gd name="connsiteX8-641" fmla="*/ 100 w 1250256"/>
              <a:gd name="connsiteY8-642" fmla="*/ 45244 h 877318"/>
              <a:gd name="connsiteX0-643" fmla="*/ 100 w 1250292"/>
              <a:gd name="connsiteY0-644" fmla="*/ 45244 h 877318"/>
              <a:gd name="connsiteX1-645" fmla="*/ 47726 w 1250292"/>
              <a:gd name="connsiteY1-646" fmla="*/ 2685 h 877318"/>
              <a:gd name="connsiteX2-647" fmla="*/ 1198663 w 1250292"/>
              <a:gd name="connsiteY2-648" fmla="*/ 0 h 877318"/>
              <a:gd name="connsiteX3-649" fmla="*/ 1250256 w 1250292"/>
              <a:gd name="connsiteY3-650" fmla="*/ 64597 h 877318"/>
              <a:gd name="connsiteX4-651" fmla="*/ 1247875 w 1250292"/>
              <a:gd name="connsiteY4-652" fmla="*/ 819453 h 877318"/>
              <a:gd name="connsiteX5-653" fmla="*/ 1204851 w 1250292"/>
              <a:gd name="connsiteY5-654" fmla="*/ 876840 h 877318"/>
              <a:gd name="connsiteX6-655" fmla="*/ 54631 w 1250292"/>
              <a:gd name="connsiteY6-656" fmla="*/ 877318 h 877318"/>
              <a:gd name="connsiteX7-657" fmla="*/ 100 w 1250292"/>
              <a:gd name="connsiteY7-658" fmla="*/ 821833 h 877318"/>
              <a:gd name="connsiteX8-659" fmla="*/ 100 w 1250292"/>
              <a:gd name="connsiteY8-660" fmla="*/ 45244 h 877318"/>
              <a:gd name="connsiteX0-661" fmla="*/ 100 w 1250292"/>
              <a:gd name="connsiteY0-662" fmla="*/ 45244 h 877318"/>
              <a:gd name="connsiteX1-663" fmla="*/ 47726 w 1250292"/>
              <a:gd name="connsiteY1-664" fmla="*/ 2685 h 877318"/>
              <a:gd name="connsiteX2-665" fmla="*/ 1198663 w 1250292"/>
              <a:gd name="connsiteY2-666" fmla="*/ 0 h 877318"/>
              <a:gd name="connsiteX3-667" fmla="*/ 1250256 w 1250292"/>
              <a:gd name="connsiteY3-668" fmla="*/ 64597 h 877318"/>
              <a:gd name="connsiteX4-669" fmla="*/ 1247875 w 1250292"/>
              <a:gd name="connsiteY4-670" fmla="*/ 819453 h 877318"/>
              <a:gd name="connsiteX5-671" fmla="*/ 1204851 w 1250292"/>
              <a:gd name="connsiteY5-672" fmla="*/ 876840 h 877318"/>
              <a:gd name="connsiteX6-673" fmla="*/ 54631 w 1250292"/>
              <a:gd name="connsiteY6-674" fmla="*/ 877318 h 877318"/>
              <a:gd name="connsiteX7-675" fmla="*/ 100 w 1250292"/>
              <a:gd name="connsiteY7-676" fmla="*/ 821833 h 877318"/>
              <a:gd name="connsiteX8-677" fmla="*/ 100 w 1250292"/>
              <a:gd name="connsiteY8-678" fmla="*/ 45244 h 877318"/>
              <a:gd name="connsiteX0-679" fmla="*/ 0 w 1250192"/>
              <a:gd name="connsiteY0-680" fmla="*/ 45244 h 877318"/>
              <a:gd name="connsiteX1-681" fmla="*/ 47626 w 1250192"/>
              <a:gd name="connsiteY1-682" fmla="*/ 2685 h 877318"/>
              <a:gd name="connsiteX2-683" fmla="*/ 1198563 w 1250192"/>
              <a:gd name="connsiteY2-684" fmla="*/ 0 h 877318"/>
              <a:gd name="connsiteX3-685" fmla="*/ 1250156 w 1250192"/>
              <a:gd name="connsiteY3-686" fmla="*/ 64597 h 877318"/>
              <a:gd name="connsiteX4-687" fmla="*/ 1247775 w 1250192"/>
              <a:gd name="connsiteY4-688" fmla="*/ 819453 h 877318"/>
              <a:gd name="connsiteX5-689" fmla="*/ 1204751 w 1250192"/>
              <a:gd name="connsiteY5-690" fmla="*/ 876840 h 877318"/>
              <a:gd name="connsiteX6-691" fmla="*/ 54531 w 1250192"/>
              <a:gd name="connsiteY6-692" fmla="*/ 877318 h 877318"/>
              <a:gd name="connsiteX7-693" fmla="*/ 0 w 1250192"/>
              <a:gd name="connsiteY7-694" fmla="*/ 821833 h 877318"/>
              <a:gd name="connsiteX8-695" fmla="*/ 0 w 1250192"/>
              <a:gd name="connsiteY8-696" fmla="*/ 45244 h 877318"/>
              <a:gd name="connsiteX0-697" fmla="*/ 0 w 1250224"/>
              <a:gd name="connsiteY0-698" fmla="*/ 42863 h 874937"/>
              <a:gd name="connsiteX1-699" fmla="*/ 47626 w 1250224"/>
              <a:gd name="connsiteY1-700" fmla="*/ 304 h 874937"/>
              <a:gd name="connsiteX2-701" fmla="*/ 1215231 w 1250224"/>
              <a:gd name="connsiteY2-702" fmla="*/ 0 h 874937"/>
              <a:gd name="connsiteX3-703" fmla="*/ 1250156 w 1250224"/>
              <a:gd name="connsiteY3-704" fmla="*/ 62216 h 874937"/>
              <a:gd name="connsiteX4-705" fmla="*/ 1247775 w 1250224"/>
              <a:gd name="connsiteY4-706" fmla="*/ 817072 h 874937"/>
              <a:gd name="connsiteX5-707" fmla="*/ 1204751 w 1250224"/>
              <a:gd name="connsiteY5-708" fmla="*/ 874459 h 874937"/>
              <a:gd name="connsiteX6-709" fmla="*/ 54531 w 1250224"/>
              <a:gd name="connsiteY6-710" fmla="*/ 874937 h 874937"/>
              <a:gd name="connsiteX7-711" fmla="*/ 0 w 1250224"/>
              <a:gd name="connsiteY7-712" fmla="*/ 819452 h 874937"/>
              <a:gd name="connsiteX8-713" fmla="*/ 0 w 1250224"/>
              <a:gd name="connsiteY8-714" fmla="*/ 42863 h 874937"/>
              <a:gd name="connsiteX0-715" fmla="*/ 0 w 1250224"/>
              <a:gd name="connsiteY0-716" fmla="*/ 42863 h 874937"/>
              <a:gd name="connsiteX1-717" fmla="*/ 47626 w 1250224"/>
              <a:gd name="connsiteY1-718" fmla="*/ 304 h 874937"/>
              <a:gd name="connsiteX2-719" fmla="*/ 1215231 w 1250224"/>
              <a:gd name="connsiteY2-720" fmla="*/ 0 h 874937"/>
              <a:gd name="connsiteX3-721" fmla="*/ 1250156 w 1250224"/>
              <a:gd name="connsiteY3-722" fmla="*/ 62216 h 874937"/>
              <a:gd name="connsiteX4-723" fmla="*/ 1247775 w 1250224"/>
              <a:gd name="connsiteY4-724" fmla="*/ 817072 h 874937"/>
              <a:gd name="connsiteX5-725" fmla="*/ 1204751 w 1250224"/>
              <a:gd name="connsiteY5-726" fmla="*/ 874459 h 874937"/>
              <a:gd name="connsiteX6-727" fmla="*/ 54531 w 1250224"/>
              <a:gd name="connsiteY6-728" fmla="*/ 874937 h 874937"/>
              <a:gd name="connsiteX7-729" fmla="*/ 0 w 1250224"/>
              <a:gd name="connsiteY7-730" fmla="*/ 819452 h 874937"/>
              <a:gd name="connsiteX8-731" fmla="*/ 0 w 1250224"/>
              <a:gd name="connsiteY8-732" fmla="*/ 42863 h 874937"/>
              <a:gd name="connsiteX0-733" fmla="*/ 0 w 1250224"/>
              <a:gd name="connsiteY0-734" fmla="*/ 128018 h 874937"/>
              <a:gd name="connsiteX1-735" fmla="*/ 47626 w 1250224"/>
              <a:gd name="connsiteY1-736" fmla="*/ 304 h 874937"/>
              <a:gd name="connsiteX2-737" fmla="*/ 1215231 w 1250224"/>
              <a:gd name="connsiteY2-738" fmla="*/ 0 h 874937"/>
              <a:gd name="connsiteX3-739" fmla="*/ 1250156 w 1250224"/>
              <a:gd name="connsiteY3-740" fmla="*/ 62216 h 874937"/>
              <a:gd name="connsiteX4-741" fmla="*/ 1247775 w 1250224"/>
              <a:gd name="connsiteY4-742" fmla="*/ 817072 h 874937"/>
              <a:gd name="connsiteX5-743" fmla="*/ 1204751 w 1250224"/>
              <a:gd name="connsiteY5-744" fmla="*/ 874459 h 874937"/>
              <a:gd name="connsiteX6-745" fmla="*/ 54531 w 1250224"/>
              <a:gd name="connsiteY6-746" fmla="*/ 874937 h 874937"/>
              <a:gd name="connsiteX7-747" fmla="*/ 0 w 1250224"/>
              <a:gd name="connsiteY7-748" fmla="*/ 819452 h 874937"/>
              <a:gd name="connsiteX8-749" fmla="*/ 0 w 1250224"/>
              <a:gd name="connsiteY8-750" fmla="*/ 128018 h 874937"/>
              <a:gd name="connsiteX0-751" fmla="*/ 0 w 1250224"/>
              <a:gd name="connsiteY0-752" fmla="*/ 128018 h 874937"/>
              <a:gd name="connsiteX1-753" fmla="*/ 145257 w 1250224"/>
              <a:gd name="connsiteY1-754" fmla="*/ 304 h 874937"/>
              <a:gd name="connsiteX2-755" fmla="*/ 1215231 w 1250224"/>
              <a:gd name="connsiteY2-756" fmla="*/ 0 h 874937"/>
              <a:gd name="connsiteX3-757" fmla="*/ 1250156 w 1250224"/>
              <a:gd name="connsiteY3-758" fmla="*/ 62216 h 874937"/>
              <a:gd name="connsiteX4-759" fmla="*/ 1247775 w 1250224"/>
              <a:gd name="connsiteY4-760" fmla="*/ 817072 h 874937"/>
              <a:gd name="connsiteX5-761" fmla="*/ 1204751 w 1250224"/>
              <a:gd name="connsiteY5-762" fmla="*/ 874459 h 874937"/>
              <a:gd name="connsiteX6-763" fmla="*/ 54531 w 1250224"/>
              <a:gd name="connsiteY6-764" fmla="*/ 874937 h 874937"/>
              <a:gd name="connsiteX7-765" fmla="*/ 0 w 1250224"/>
              <a:gd name="connsiteY7-766" fmla="*/ 819452 h 874937"/>
              <a:gd name="connsiteX8-767" fmla="*/ 0 w 1250224"/>
              <a:gd name="connsiteY8-768" fmla="*/ 128018 h 874937"/>
              <a:gd name="connsiteX0-769" fmla="*/ 0 w 1250224"/>
              <a:gd name="connsiteY0-770" fmla="*/ 128018 h 874937"/>
              <a:gd name="connsiteX1-771" fmla="*/ 145257 w 1250224"/>
              <a:gd name="connsiteY1-772" fmla="*/ 304 h 874937"/>
              <a:gd name="connsiteX2-773" fmla="*/ 1215231 w 1250224"/>
              <a:gd name="connsiteY2-774" fmla="*/ 0 h 874937"/>
              <a:gd name="connsiteX3-775" fmla="*/ 1250156 w 1250224"/>
              <a:gd name="connsiteY3-776" fmla="*/ 62216 h 874937"/>
              <a:gd name="connsiteX4-777" fmla="*/ 1247775 w 1250224"/>
              <a:gd name="connsiteY4-778" fmla="*/ 817072 h 874937"/>
              <a:gd name="connsiteX5-779" fmla="*/ 1204751 w 1250224"/>
              <a:gd name="connsiteY5-780" fmla="*/ 874459 h 874937"/>
              <a:gd name="connsiteX6-781" fmla="*/ 54531 w 1250224"/>
              <a:gd name="connsiteY6-782" fmla="*/ 874937 h 874937"/>
              <a:gd name="connsiteX7-783" fmla="*/ 0 w 1250224"/>
              <a:gd name="connsiteY7-784" fmla="*/ 819452 h 874937"/>
              <a:gd name="connsiteX8-785" fmla="*/ 0 w 1250224"/>
              <a:gd name="connsiteY8-786" fmla="*/ 128018 h 874937"/>
              <a:gd name="connsiteX0-787" fmla="*/ 0 w 1250224"/>
              <a:gd name="connsiteY0-788" fmla="*/ 128018 h 874937"/>
              <a:gd name="connsiteX1-789" fmla="*/ 145257 w 1250224"/>
              <a:gd name="connsiteY1-790" fmla="*/ 304 h 874937"/>
              <a:gd name="connsiteX2-791" fmla="*/ 1215231 w 1250224"/>
              <a:gd name="connsiteY2-792" fmla="*/ 0 h 874937"/>
              <a:gd name="connsiteX3-793" fmla="*/ 1250156 w 1250224"/>
              <a:gd name="connsiteY3-794" fmla="*/ 62216 h 874937"/>
              <a:gd name="connsiteX4-795" fmla="*/ 1247775 w 1250224"/>
              <a:gd name="connsiteY4-796" fmla="*/ 817072 h 874937"/>
              <a:gd name="connsiteX5-797" fmla="*/ 1204751 w 1250224"/>
              <a:gd name="connsiteY5-798" fmla="*/ 874459 h 874937"/>
              <a:gd name="connsiteX6-799" fmla="*/ 54531 w 1250224"/>
              <a:gd name="connsiteY6-800" fmla="*/ 874937 h 874937"/>
              <a:gd name="connsiteX7-801" fmla="*/ 0 w 1250224"/>
              <a:gd name="connsiteY7-802" fmla="*/ 819452 h 874937"/>
              <a:gd name="connsiteX8-803" fmla="*/ 0 w 1250224"/>
              <a:gd name="connsiteY8-804" fmla="*/ 128018 h 874937"/>
              <a:gd name="connsiteX0-805" fmla="*/ 0 w 1250166"/>
              <a:gd name="connsiteY0-806" fmla="*/ 130320 h 877239"/>
              <a:gd name="connsiteX1-807" fmla="*/ 145257 w 1250166"/>
              <a:gd name="connsiteY1-808" fmla="*/ 2606 h 877239"/>
              <a:gd name="connsiteX2-809" fmla="*/ 1112837 w 1250166"/>
              <a:gd name="connsiteY2-810" fmla="*/ 0 h 877239"/>
              <a:gd name="connsiteX3-811" fmla="*/ 1250156 w 1250166"/>
              <a:gd name="connsiteY3-812" fmla="*/ 64518 h 877239"/>
              <a:gd name="connsiteX4-813" fmla="*/ 1247775 w 1250166"/>
              <a:gd name="connsiteY4-814" fmla="*/ 819374 h 877239"/>
              <a:gd name="connsiteX5-815" fmla="*/ 1204751 w 1250166"/>
              <a:gd name="connsiteY5-816" fmla="*/ 876761 h 877239"/>
              <a:gd name="connsiteX6-817" fmla="*/ 54531 w 1250166"/>
              <a:gd name="connsiteY6-818" fmla="*/ 877239 h 877239"/>
              <a:gd name="connsiteX7-819" fmla="*/ 0 w 1250166"/>
              <a:gd name="connsiteY7-820" fmla="*/ 821754 h 877239"/>
              <a:gd name="connsiteX8-821" fmla="*/ 0 w 1250166"/>
              <a:gd name="connsiteY8-822" fmla="*/ 130320 h 877239"/>
              <a:gd name="connsiteX0-823" fmla="*/ 0 w 1250166"/>
              <a:gd name="connsiteY0-824" fmla="*/ 130320 h 877239"/>
              <a:gd name="connsiteX1-825" fmla="*/ 145257 w 1250166"/>
              <a:gd name="connsiteY1-826" fmla="*/ 2606 h 877239"/>
              <a:gd name="connsiteX2-827" fmla="*/ 1112837 w 1250166"/>
              <a:gd name="connsiteY2-828" fmla="*/ 0 h 877239"/>
              <a:gd name="connsiteX3-829" fmla="*/ 1250156 w 1250166"/>
              <a:gd name="connsiteY3-830" fmla="*/ 128960 h 877239"/>
              <a:gd name="connsiteX4-831" fmla="*/ 1247775 w 1250166"/>
              <a:gd name="connsiteY4-832" fmla="*/ 819374 h 877239"/>
              <a:gd name="connsiteX5-833" fmla="*/ 1204751 w 1250166"/>
              <a:gd name="connsiteY5-834" fmla="*/ 876761 h 877239"/>
              <a:gd name="connsiteX6-835" fmla="*/ 54531 w 1250166"/>
              <a:gd name="connsiteY6-836" fmla="*/ 877239 h 877239"/>
              <a:gd name="connsiteX7-837" fmla="*/ 0 w 1250166"/>
              <a:gd name="connsiteY7-838" fmla="*/ 821754 h 877239"/>
              <a:gd name="connsiteX8-839" fmla="*/ 0 w 1250166"/>
              <a:gd name="connsiteY8-840" fmla="*/ 130320 h 877239"/>
              <a:gd name="connsiteX0-841" fmla="*/ 0 w 1250156"/>
              <a:gd name="connsiteY0-842" fmla="*/ 130320 h 877239"/>
              <a:gd name="connsiteX1-843" fmla="*/ 145257 w 1250156"/>
              <a:gd name="connsiteY1-844" fmla="*/ 2606 h 877239"/>
              <a:gd name="connsiteX2-845" fmla="*/ 1112837 w 1250156"/>
              <a:gd name="connsiteY2-846" fmla="*/ 0 h 877239"/>
              <a:gd name="connsiteX3-847" fmla="*/ 1250156 w 1250156"/>
              <a:gd name="connsiteY3-848" fmla="*/ 128960 h 877239"/>
              <a:gd name="connsiteX4-849" fmla="*/ 1247775 w 1250156"/>
              <a:gd name="connsiteY4-850" fmla="*/ 819374 h 877239"/>
              <a:gd name="connsiteX5-851" fmla="*/ 1204751 w 1250156"/>
              <a:gd name="connsiteY5-852" fmla="*/ 876761 h 877239"/>
              <a:gd name="connsiteX6-853" fmla="*/ 54531 w 1250156"/>
              <a:gd name="connsiteY6-854" fmla="*/ 877239 h 877239"/>
              <a:gd name="connsiteX7-855" fmla="*/ 0 w 1250156"/>
              <a:gd name="connsiteY7-856" fmla="*/ 821754 h 877239"/>
              <a:gd name="connsiteX8-857" fmla="*/ 0 w 1250156"/>
              <a:gd name="connsiteY8-858" fmla="*/ 130320 h 877239"/>
              <a:gd name="connsiteX0-859" fmla="*/ 0 w 1250156"/>
              <a:gd name="connsiteY0-860" fmla="*/ 127714 h 874633"/>
              <a:gd name="connsiteX1-861" fmla="*/ 145257 w 1250156"/>
              <a:gd name="connsiteY1-862" fmla="*/ 0 h 874633"/>
              <a:gd name="connsiteX2-863" fmla="*/ 1112837 w 1250156"/>
              <a:gd name="connsiteY2-864" fmla="*/ 1997 h 874633"/>
              <a:gd name="connsiteX3-865" fmla="*/ 1250156 w 1250156"/>
              <a:gd name="connsiteY3-866" fmla="*/ 126354 h 874633"/>
              <a:gd name="connsiteX4-867" fmla="*/ 1247775 w 1250156"/>
              <a:gd name="connsiteY4-868" fmla="*/ 816768 h 874633"/>
              <a:gd name="connsiteX5-869" fmla="*/ 1204751 w 1250156"/>
              <a:gd name="connsiteY5-870" fmla="*/ 874155 h 874633"/>
              <a:gd name="connsiteX6-871" fmla="*/ 54531 w 1250156"/>
              <a:gd name="connsiteY6-872" fmla="*/ 874633 h 874633"/>
              <a:gd name="connsiteX7-873" fmla="*/ 0 w 1250156"/>
              <a:gd name="connsiteY7-874" fmla="*/ 819148 h 874633"/>
              <a:gd name="connsiteX8-875" fmla="*/ 0 w 1250156"/>
              <a:gd name="connsiteY8-876" fmla="*/ 127714 h 874633"/>
              <a:gd name="connsiteX0-877" fmla="*/ 0 w 1250156"/>
              <a:gd name="connsiteY0-878" fmla="*/ 128018 h 874937"/>
              <a:gd name="connsiteX1-879" fmla="*/ 145257 w 1250156"/>
              <a:gd name="connsiteY1-880" fmla="*/ 304 h 874937"/>
              <a:gd name="connsiteX2-881" fmla="*/ 1110456 w 1250156"/>
              <a:gd name="connsiteY2-882" fmla="*/ 0 h 874937"/>
              <a:gd name="connsiteX3-883" fmla="*/ 1250156 w 1250156"/>
              <a:gd name="connsiteY3-884" fmla="*/ 126658 h 874937"/>
              <a:gd name="connsiteX4-885" fmla="*/ 1247775 w 1250156"/>
              <a:gd name="connsiteY4-886" fmla="*/ 817072 h 874937"/>
              <a:gd name="connsiteX5-887" fmla="*/ 1204751 w 1250156"/>
              <a:gd name="connsiteY5-888" fmla="*/ 874459 h 874937"/>
              <a:gd name="connsiteX6-889" fmla="*/ 54531 w 1250156"/>
              <a:gd name="connsiteY6-890" fmla="*/ 874937 h 874937"/>
              <a:gd name="connsiteX7-891" fmla="*/ 0 w 1250156"/>
              <a:gd name="connsiteY7-892" fmla="*/ 819452 h 874937"/>
              <a:gd name="connsiteX8-893" fmla="*/ 0 w 1250156"/>
              <a:gd name="connsiteY8-894" fmla="*/ 128018 h 874937"/>
              <a:gd name="connsiteX0-895" fmla="*/ 0 w 1250156"/>
              <a:gd name="connsiteY0-896" fmla="*/ 128018 h 874937"/>
              <a:gd name="connsiteX1-897" fmla="*/ 145257 w 1250156"/>
              <a:gd name="connsiteY1-898" fmla="*/ 304 h 874937"/>
              <a:gd name="connsiteX2-899" fmla="*/ 1110456 w 1250156"/>
              <a:gd name="connsiteY2-900" fmla="*/ 0 h 874937"/>
              <a:gd name="connsiteX3-901" fmla="*/ 1250156 w 1250156"/>
              <a:gd name="connsiteY3-902" fmla="*/ 126658 h 874937"/>
              <a:gd name="connsiteX4-903" fmla="*/ 1247775 w 1250156"/>
              <a:gd name="connsiteY4-904" fmla="*/ 817072 h 874937"/>
              <a:gd name="connsiteX5-905" fmla="*/ 1204751 w 1250156"/>
              <a:gd name="connsiteY5-906" fmla="*/ 874459 h 874937"/>
              <a:gd name="connsiteX6-907" fmla="*/ 54531 w 1250156"/>
              <a:gd name="connsiteY6-908" fmla="*/ 874937 h 874937"/>
              <a:gd name="connsiteX7-909" fmla="*/ 0 w 1250156"/>
              <a:gd name="connsiteY7-910" fmla="*/ 819452 h 874937"/>
              <a:gd name="connsiteX8-911" fmla="*/ 0 w 1250156"/>
              <a:gd name="connsiteY8-912" fmla="*/ 128018 h 874937"/>
              <a:gd name="connsiteX0-913" fmla="*/ 0 w 1250156"/>
              <a:gd name="connsiteY0-914" fmla="*/ 128018 h 874937"/>
              <a:gd name="connsiteX1-915" fmla="*/ 145257 w 1250156"/>
              <a:gd name="connsiteY1-916" fmla="*/ 304 h 874937"/>
              <a:gd name="connsiteX2-917" fmla="*/ 1110456 w 1250156"/>
              <a:gd name="connsiteY2-918" fmla="*/ 0 h 874937"/>
              <a:gd name="connsiteX3-919" fmla="*/ 1250156 w 1250156"/>
              <a:gd name="connsiteY3-920" fmla="*/ 126658 h 874937"/>
              <a:gd name="connsiteX4-921" fmla="*/ 1247775 w 1250156"/>
              <a:gd name="connsiteY4-922" fmla="*/ 759534 h 874937"/>
              <a:gd name="connsiteX5-923" fmla="*/ 1204751 w 1250156"/>
              <a:gd name="connsiteY5-924" fmla="*/ 874459 h 874937"/>
              <a:gd name="connsiteX6-925" fmla="*/ 54531 w 1250156"/>
              <a:gd name="connsiteY6-926" fmla="*/ 874937 h 874937"/>
              <a:gd name="connsiteX7-927" fmla="*/ 0 w 1250156"/>
              <a:gd name="connsiteY7-928" fmla="*/ 819452 h 874937"/>
              <a:gd name="connsiteX8-929" fmla="*/ 0 w 1250156"/>
              <a:gd name="connsiteY8-930" fmla="*/ 128018 h 874937"/>
              <a:gd name="connsiteX0-931" fmla="*/ 0 w 1250156"/>
              <a:gd name="connsiteY0-932" fmla="*/ 128018 h 874937"/>
              <a:gd name="connsiteX1-933" fmla="*/ 145257 w 1250156"/>
              <a:gd name="connsiteY1-934" fmla="*/ 304 h 874937"/>
              <a:gd name="connsiteX2-935" fmla="*/ 1110456 w 1250156"/>
              <a:gd name="connsiteY2-936" fmla="*/ 0 h 874937"/>
              <a:gd name="connsiteX3-937" fmla="*/ 1250156 w 1250156"/>
              <a:gd name="connsiteY3-938" fmla="*/ 126658 h 874937"/>
              <a:gd name="connsiteX4-939" fmla="*/ 1247775 w 1250156"/>
              <a:gd name="connsiteY4-940" fmla="*/ 759534 h 874937"/>
              <a:gd name="connsiteX5-941" fmla="*/ 1128551 w 1250156"/>
              <a:gd name="connsiteY5-942" fmla="*/ 872156 h 874937"/>
              <a:gd name="connsiteX6-943" fmla="*/ 54531 w 1250156"/>
              <a:gd name="connsiteY6-944" fmla="*/ 874937 h 874937"/>
              <a:gd name="connsiteX7-945" fmla="*/ 0 w 1250156"/>
              <a:gd name="connsiteY7-946" fmla="*/ 819452 h 874937"/>
              <a:gd name="connsiteX8-947" fmla="*/ 0 w 1250156"/>
              <a:gd name="connsiteY8-948" fmla="*/ 128018 h 874937"/>
              <a:gd name="connsiteX0-949" fmla="*/ 0 w 1250156"/>
              <a:gd name="connsiteY0-950" fmla="*/ 128018 h 874937"/>
              <a:gd name="connsiteX1-951" fmla="*/ 145257 w 1250156"/>
              <a:gd name="connsiteY1-952" fmla="*/ 304 h 874937"/>
              <a:gd name="connsiteX2-953" fmla="*/ 1110456 w 1250156"/>
              <a:gd name="connsiteY2-954" fmla="*/ 0 h 874937"/>
              <a:gd name="connsiteX3-955" fmla="*/ 1250156 w 1250156"/>
              <a:gd name="connsiteY3-956" fmla="*/ 126658 h 874937"/>
              <a:gd name="connsiteX4-957" fmla="*/ 1247775 w 1250156"/>
              <a:gd name="connsiteY4-958" fmla="*/ 759534 h 874937"/>
              <a:gd name="connsiteX5-959" fmla="*/ 1128551 w 1250156"/>
              <a:gd name="connsiteY5-960" fmla="*/ 872156 h 874937"/>
              <a:gd name="connsiteX6-961" fmla="*/ 54531 w 1250156"/>
              <a:gd name="connsiteY6-962" fmla="*/ 874937 h 874937"/>
              <a:gd name="connsiteX7-963" fmla="*/ 0 w 1250156"/>
              <a:gd name="connsiteY7-964" fmla="*/ 819452 h 874937"/>
              <a:gd name="connsiteX8-965" fmla="*/ 0 w 1250156"/>
              <a:gd name="connsiteY8-966" fmla="*/ 128018 h 874937"/>
              <a:gd name="connsiteX0-967" fmla="*/ 0 w 1250156"/>
              <a:gd name="connsiteY0-968" fmla="*/ 128018 h 874937"/>
              <a:gd name="connsiteX1-969" fmla="*/ 145257 w 1250156"/>
              <a:gd name="connsiteY1-970" fmla="*/ 304 h 874937"/>
              <a:gd name="connsiteX2-971" fmla="*/ 1110456 w 1250156"/>
              <a:gd name="connsiteY2-972" fmla="*/ 0 h 874937"/>
              <a:gd name="connsiteX3-973" fmla="*/ 1250156 w 1250156"/>
              <a:gd name="connsiteY3-974" fmla="*/ 126658 h 874937"/>
              <a:gd name="connsiteX4-975" fmla="*/ 1247775 w 1250156"/>
              <a:gd name="connsiteY4-976" fmla="*/ 759534 h 874937"/>
              <a:gd name="connsiteX5-977" fmla="*/ 1128551 w 1250156"/>
              <a:gd name="connsiteY5-978" fmla="*/ 872156 h 874937"/>
              <a:gd name="connsiteX6-979" fmla="*/ 54531 w 1250156"/>
              <a:gd name="connsiteY6-980" fmla="*/ 874937 h 874937"/>
              <a:gd name="connsiteX7-981" fmla="*/ 0 w 1250156"/>
              <a:gd name="connsiteY7-982" fmla="*/ 819452 h 874937"/>
              <a:gd name="connsiteX8-983" fmla="*/ 0 w 1250156"/>
              <a:gd name="connsiteY8-984" fmla="*/ 128018 h 874937"/>
              <a:gd name="connsiteX0-985" fmla="*/ 0 w 1250156"/>
              <a:gd name="connsiteY0-986" fmla="*/ 128018 h 877239"/>
              <a:gd name="connsiteX1-987" fmla="*/ 145257 w 1250156"/>
              <a:gd name="connsiteY1-988" fmla="*/ 304 h 877239"/>
              <a:gd name="connsiteX2-989" fmla="*/ 1110456 w 1250156"/>
              <a:gd name="connsiteY2-990" fmla="*/ 0 h 877239"/>
              <a:gd name="connsiteX3-991" fmla="*/ 1250156 w 1250156"/>
              <a:gd name="connsiteY3-992" fmla="*/ 126658 h 877239"/>
              <a:gd name="connsiteX4-993" fmla="*/ 1247775 w 1250156"/>
              <a:gd name="connsiteY4-994" fmla="*/ 759534 h 877239"/>
              <a:gd name="connsiteX5-995" fmla="*/ 1128551 w 1250156"/>
              <a:gd name="connsiteY5-996" fmla="*/ 872156 h 877239"/>
              <a:gd name="connsiteX6-997" fmla="*/ 125969 w 1250156"/>
              <a:gd name="connsiteY6-998" fmla="*/ 877239 h 877239"/>
              <a:gd name="connsiteX7-999" fmla="*/ 0 w 1250156"/>
              <a:gd name="connsiteY7-1000" fmla="*/ 819452 h 877239"/>
              <a:gd name="connsiteX8-1001" fmla="*/ 0 w 1250156"/>
              <a:gd name="connsiteY8-1002" fmla="*/ 128018 h 877239"/>
              <a:gd name="connsiteX0-1003" fmla="*/ 0 w 1250156"/>
              <a:gd name="connsiteY0-1004" fmla="*/ 128018 h 877239"/>
              <a:gd name="connsiteX1-1005" fmla="*/ 145257 w 1250156"/>
              <a:gd name="connsiteY1-1006" fmla="*/ 304 h 877239"/>
              <a:gd name="connsiteX2-1007" fmla="*/ 1110456 w 1250156"/>
              <a:gd name="connsiteY2-1008" fmla="*/ 0 h 877239"/>
              <a:gd name="connsiteX3-1009" fmla="*/ 1250156 w 1250156"/>
              <a:gd name="connsiteY3-1010" fmla="*/ 126658 h 877239"/>
              <a:gd name="connsiteX4-1011" fmla="*/ 1247775 w 1250156"/>
              <a:gd name="connsiteY4-1012" fmla="*/ 759534 h 877239"/>
              <a:gd name="connsiteX5-1013" fmla="*/ 1128551 w 1250156"/>
              <a:gd name="connsiteY5-1014" fmla="*/ 872156 h 877239"/>
              <a:gd name="connsiteX6-1015" fmla="*/ 125969 w 1250156"/>
              <a:gd name="connsiteY6-1016" fmla="*/ 877239 h 877239"/>
              <a:gd name="connsiteX7-1017" fmla="*/ 0 w 1250156"/>
              <a:gd name="connsiteY7-1018" fmla="*/ 761914 h 877239"/>
              <a:gd name="connsiteX8-1019" fmla="*/ 0 w 1250156"/>
              <a:gd name="connsiteY8-1020" fmla="*/ 128018 h 877239"/>
              <a:gd name="connsiteX0-1021" fmla="*/ 0 w 1250156"/>
              <a:gd name="connsiteY0-1022" fmla="*/ 128018 h 877239"/>
              <a:gd name="connsiteX1-1023" fmla="*/ 145257 w 1250156"/>
              <a:gd name="connsiteY1-1024" fmla="*/ 304 h 877239"/>
              <a:gd name="connsiteX2-1025" fmla="*/ 1110456 w 1250156"/>
              <a:gd name="connsiteY2-1026" fmla="*/ 0 h 877239"/>
              <a:gd name="connsiteX3-1027" fmla="*/ 1250156 w 1250156"/>
              <a:gd name="connsiteY3-1028" fmla="*/ 126658 h 877239"/>
              <a:gd name="connsiteX4-1029" fmla="*/ 1247775 w 1250156"/>
              <a:gd name="connsiteY4-1030" fmla="*/ 759534 h 877239"/>
              <a:gd name="connsiteX5-1031" fmla="*/ 1128551 w 1250156"/>
              <a:gd name="connsiteY5-1032" fmla="*/ 872156 h 877239"/>
              <a:gd name="connsiteX6-1033" fmla="*/ 125969 w 1250156"/>
              <a:gd name="connsiteY6-1034" fmla="*/ 877239 h 877239"/>
              <a:gd name="connsiteX7-1035" fmla="*/ 0 w 1250156"/>
              <a:gd name="connsiteY7-1036" fmla="*/ 761914 h 877239"/>
              <a:gd name="connsiteX8-1037" fmla="*/ 0 w 1250156"/>
              <a:gd name="connsiteY8-1038" fmla="*/ 128018 h 8772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165" y="connsiteY6-166"/>
              </a:cxn>
              <a:cxn ang="0">
                <a:pos x="connsiteX7-377" y="connsiteY7-378"/>
              </a:cxn>
              <a:cxn ang="0">
                <a:pos x="connsiteX8-443" y="connsiteY8-444"/>
              </a:cxn>
            </a:cxnLst>
            <a:rect l="l" t="t" r="r" b="b"/>
            <a:pathLst>
              <a:path w="1250156" h="877239">
                <a:moveTo>
                  <a:pt x="0" y="128018"/>
                </a:moveTo>
                <a:cubicBezTo>
                  <a:pt x="5557" y="90019"/>
                  <a:pt x="39689" y="11711"/>
                  <a:pt x="145257" y="304"/>
                </a:cubicBezTo>
                <a:lnTo>
                  <a:pt x="1110456" y="0"/>
                </a:lnTo>
                <a:cubicBezTo>
                  <a:pt x="1131093" y="5717"/>
                  <a:pt x="1225286" y="11605"/>
                  <a:pt x="1250156" y="126658"/>
                </a:cubicBezTo>
                <a:cubicBezTo>
                  <a:pt x="1248833" y="265616"/>
                  <a:pt x="1247008" y="621779"/>
                  <a:pt x="1247775" y="759534"/>
                </a:cubicBezTo>
                <a:cubicBezTo>
                  <a:pt x="1237694" y="807405"/>
                  <a:pt x="1210346" y="863705"/>
                  <a:pt x="1128551" y="872156"/>
                </a:cubicBezTo>
                <a:lnTo>
                  <a:pt x="125969" y="877239"/>
                </a:lnTo>
                <a:cubicBezTo>
                  <a:pt x="81598" y="875412"/>
                  <a:pt x="18177" y="828980"/>
                  <a:pt x="0" y="761914"/>
                </a:cubicBezTo>
                <a:lnTo>
                  <a:pt x="0" y="128018"/>
                </a:lnTo>
                <a:close/>
              </a:path>
            </a:pathLst>
          </a:custGeom>
          <a:solidFill>
            <a:srgbClr val="FFB9B9"/>
          </a:solidFill>
          <a:ln w="34925">
            <a:noFill/>
          </a:ln>
          <a:effectLst>
            <a:reflection blurRad="6350" stA="52000" endA="300" endPos="35000" dir="5400000" sy="-100000" algn="bl" rotWithShape="0"/>
          </a:effectLst>
        </p:spPr>
        <p:txBody>
          <a:bodyPr anchor="ctr"/>
          <a:lstStyle>
            <a:lvl1pPr marL="117475" indent="-117475" algn="ctr">
              <a:defRPr sz="1200"/>
            </a:lvl1pPr>
          </a:lstStyle>
          <a:p>
            <a:endParaRPr lang="en-US" dirty="0"/>
          </a:p>
        </p:txBody>
      </p:sp>
      <p:sp>
        <p:nvSpPr>
          <p:cNvPr id="30" name="Picture Placeholder 3"/>
          <p:cNvSpPr>
            <a:spLocks noGrp="1"/>
          </p:cNvSpPr>
          <p:nvPr>
            <p:ph type="pic" sz="quarter" idx="44"/>
          </p:nvPr>
        </p:nvSpPr>
        <p:spPr>
          <a:xfrm>
            <a:off x="4599432" y="1920346"/>
            <a:ext cx="1474354" cy="1008112"/>
          </a:xfrm>
          <a:custGeom>
            <a:avLst/>
            <a:gdLst>
              <a:gd name="connsiteX0" fmla="*/ 0 w 1250950"/>
              <a:gd name="connsiteY0" fmla="*/ 0 h 888508"/>
              <a:gd name="connsiteX1" fmla="*/ 1250950 w 1250950"/>
              <a:gd name="connsiteY1" fmla="*/ 0 h 888508"/>
              <a:gd name="connsiteX2" fmla="*/ 1250950 w 1250950"/>
              <a:gd name="connsiteY2" fmla="*/ 888508 h 888508"/>
              <a:gd name="connsiteX3" fmla="*/ 0 w 1250950"/>
              <a:gd name="connsiteY3" fmla="*/ 888508 h 888508"/>
              <a:gd name="connsiteX4" fmla="*/ 0 w 1250950"/>
              <a:gd name="connsiteY4" fmla="*/ 0 h 888508"/>
              <a:gd name="connsiteX0-1" fmla="*/ 0 w 1250950"/>
              <a:gd name="connsiteY0-2" fmla="*/ 0 h 888508"/>
              <a:gd name="connsiteX1-3" fmla="*/ 1250950 w 1250950"/>
              <a:gd name="connsiteY1-4" fmla="*/ 0 h 888508"/>
              <a:gd name="connsiteX2-5" fmla="*/ 1250950 w 1250950"/>
              <a:gd name="connsiteY2-6" fmla="*/ 888508 h 888508"/>
              <a:gd name="connsiteX3-7" fmla="*/ 0 w 1250950"/>
              <a:gd name="connsiteY3-8" fmla="*/ 821833 h 888508"/>
              <a:gd name="connsiteX4-9" fmla="*/ 0 w 1250950"/>
              <a:gd name="connsiteY4-10" fmla="*/ 0 h 888508"/>
              <a:gd name="connsiteX0-11" fmla="*/ 0 w 1250950"/>
              <a:gd name="connsiteY0-12" fmla="*/ 0 h 888508"/>
              <a:gd name="connsiteX1-13" fmla="*/ 1250950 w 1250950"/>
              <a:gd name="connsiteY1-14" fmla="*/ 0 h 888508"/>
              <a:gd name="connsiteX2-15" fmla="*/ 1250950 w 1250950"/>
              <a:gd name="connsiteY2-16" fmla="*/ 888508 h 888508"/>
              <a:gd name="connsiteX3-17" fmla="*/ 4763 w 1250950"/>
              <a:gd name="connsiteY3-18" fmla="*/ 859933 h 888508"/>
              <a:gd name="connsiteX4-19" fmla="*/ 0 w 1250950"/>
              <a:gd name="connsiteY4-20" fmla="*/ 821833 h 888508"/>
              <a:gd name="connsiteX5" fmla="*/ 0 w 1250950"/>
              <a:gd name="connsiteY5" fmla="*/ 0 h 888508"/>
              <a:gd name="connsiteX0-21" fmla="*/ 0 w 1250950"/>
              <a:gd name="connsiteY0-22" fmla="*/ 0 h 888508"/>
              <a:gd name="connsiteX1-23" fmla="*/ 1250950 w 1250950"/>
              <a:gd name="connsiteY1-24" fmla="*/ 0 h 888508"/>
              <a:gd name="connsiteX2-25" fmla="*/ 1250950 w 1250950"/>
              <a:gd name="connsiteY2-26" fmla="*/ 888508 h 888508"/>
              <a:gd name="connsiteX3-27" fmla="*/ 57151 w 1250950"/>
              <a:gd name="connsiteY3-28" fmla="*/ 869458 h 888508"/>
              <a:gd name="connsiteX4-29" fmla="*/ 0 w 1250950"/>
              <a:gd name="connsiteY4-30" fmla="*/ 821833 h 888508"/>
              <a:gd name="connsiteX5-31" fmla="*/ 0 w 1250950"/>
              <a:gd name="connsiteY5-32" fmla="*/ 0 h 888508"/>
              <a:gd name="connsiteX0-33" fmla="*/ 0 w 1250950"/>
              <a:gd name="connsiteY0-34" fmla="*/ 0 h 888508"/>
              <a:gd name="connsiteX1-35" fmla="*/ 1250950 w 1250950"/>
              <a:gd name="connsiteY1-36" fmla="*/ 0 h 888508"/>
              <a:gd name="connsiteX2-37" fmla="*/ 1250950 w 1250950"/>
              <a:gd name="connsiteY2-38" fmla="*/ 888508 h 888508"/>
              <a:gd name="connsiteX3-39" fmla="*/ 57151 w 1250950"/>
              <a:gd name="connsiteY3-40" fmla="*/ 869458 h 888508"/>
              <a:gd name="connsiteX4-41" fmla="*/ 0 w 1250950"/>
              <a:gd name="connsiteY4-42" fmla="*/ 821833 h 888508"/>
              <a:gd name="connsiteX5-43" fmla="*/ 0 w 1250950"/>
              <a:gd name="connsiteY5-44" fmla="*/ 0 h 888508"/>
              <a:gd name="connsiteX0-45" fmla="*/ 0 w 1250950"/>
              <a:gd name="connsiteY0-46" fmla="*/ 0 h 888508"/>
              <a:gd name="connsiteX1-47" fmla="*/ 1250950 w 1250950"/>
              <a:gd name="connsiteY1-48" fmla="*/ 0 h 888508"/>
              <a:gd name="connsiteX2-49" fmla="*/ 1250950 w 1250950"/>
              <a:gd name="connsiteY2-50" fmla="*/ 888508 h 888508"/>
              <a:gd name="connsiteX3-51" fmla="*/ 57151 w 1250950"/>
              <a:gd name="connsiteY3-52" fmla="*/ 869458 h 888508"/>
              <a:gd name="connsiteX4-53" fmla="*/ 0 w 1250950"/>
              <a:gd name="connsiteY4-54" fmla="*/ 821833 h 888508"/>
              <a:gd name="connsiteX5-55" fmla="*/ 0 w 1250950"/>
              <a:gd name="connsiteY5-56" fmla="*/ 0 h 888508"/>
              <a:gd name="connsiteX0-57" fmla="*/ 0 w 1260475"/>
              <a:gd name="connsiteY0-58" fmla="*/ 0 h 878983"/>
              <a:gd name="connsiteX1-59" fmla="*/ 1250950 w 1260475"/>
              <a:gd name="connsiteY1-60" fmla="*/ 0 h 878983"/>
              <a:gd name="connsiteX2-61" fmla="*/ 1260475 w 1260475"/>
              <a:gd name="connsiteY2-62" fmla="*/ 878983 h 878983"/>
              <a:gd name="connsiteX3-63" fmla="*/ 57151 w 1260475"/>
              <a:gd name="connsiteY3-64" fmla="*/ 869458 h 878983"/>
              <a:gd name="connsiteX4-65" fmla="*/ 0 w 1260475"/>
              <a:gd name="connsiteY4-66" fmla="*/ 821833 h 878983"/>
              <a:gd name="connsiteX5-67" fmla="*/ 0 w 1260475"/>
              <a:gd name="connsiteY5-68" fmla="*/ 0 h 878983"/>
              <a:gd name="connsiteX0-69" fmla="*/ 0 w 1260475"/>
              <a:gd name="connsiteY0-70" fmla="*/ 0 h 878983"/>
              <a:gd name="connsiteX1-71" fmla="*/ 1250950 w 1260475"/>
              <a:gd name="connsiteY1-72" fmla="*/ 0 h 878983"/>
              <a:gd name="connsiteX2-73" fmla="*/ 1260475 w 1260475"/>
              <a:gd name="connsiteY2-74" fmla="*/ 878983 h 878983"/>
              <a:gd name="connsiteX3-75" fmla="*/ 54531 w 1260475"/>
              <a:gd name="connsiteY3-76" fmla="*/ 874698 h 878983"/>
              <a:gd name="connsiteX4-77" fmla="*/ 0 w 1260475"/>
              <a:gd name="connsiteY4-78" fmla="*/ 821833 h 878983"/>
              <a:gd name="connsiteX5-79" fmla="*/ 0 w 1260475"/>
              <a:gd name="connsiteY5-80" fmla="*/ 0 h 878983"/>
              <a:gd name="connsiteX0-81" fmla="*/ 0 w 1260475"/>
              <a:gd name="connsiteY0-82" fmla="*/ 0 h 878983"/>
              <a:gd name="connsiteX1-83" fmla="*/ 1250950 w 1260475"/>
              <a:gd name="connsiteY1-84" fmla="*/ 0 h 878983"/>
              <a:gd name="connsiteX2-85" fmla="*/ 1260475 w 1260475"/>
              <a:gd name="connsiteY2-86" fmla="*/ 878983 h 878983"/>
              <a:gd name="connsiteX3-87" fmla="*/ 54531 w 1260475"/>
              <a:gd name="connsiteY3-88" fmla="*/ 877318 h 878983"/>
              <a:gd name="connsiteX4-89" fmla="*/ 0 w 1260475"/>
              <a:gd name="connsiteY4-90" fmla="*/ 821833 h 878983"/>
              <a:gd name="connsiteX5-91" fmla="*/ 0 w 1260475"/>
              <a:gd name="connsiteY5-92" fmla="*/ 0 h 878983"/>
              <a:gd name="connsiteX0-93" fmla="*/ 0 w 1252615"/>
              <a:gd name="connsiteY0-94" fmla="*/ 0 h 878983"/>
              <a:gd name="connsiteX1-95" fmla="*/ 1250950 w 1252615"/>
              <a:gd name="connsiteY1-96" fmla="*/ 0 h 878983"/>
              <a:gd name="connsiteX2-97" fmla="*/ 1252615 w 1252615"/>
              <a:gd name="connsiteY2-98" fmla="*/ 878983 h 878983"/>
              <a:gd name="connsiteX3-99" fmla="*/ 54531 w 1252615"/>
              <a:gd name="connsiteY3-100" fmla="*/ 877318 h 878983"/>
              <a:gd name="connsiteX4-101" fmla="*/ 0 w 1252615"/>
              <a:gd name="connsiteY4-102" fmla="*/ 821833 h 878983"/>
              <a:gd name="connsiteX5-103" fmla="*/ 0 w 1252615"/>
              <a:gd name="connsiteY5-104" fmla="*/ 0 h 878983"/>
              <a:gd name="connsiteX0-105" fmla="*/ 0 w 1250950"/>
              <a:gd name="connsiteY0-106" fmla="*/ 0 h 881603"/>
              <a:gd name="connsiteX1-107" fmla="*/ 1250950 w 1250950"/>
              <a:gd name="connsiteY1-108" fmla="*/ 0 h 881603"/>
              <a:gd name="connsiteX2-109" fmla="*/ 1249995 w 1250950"/>
              <a:gd name="connsiteY2-110" fmla="*/ 881603 h 881603"/>
              <a:gd name="connsiteX3-111" fmla="*/ 54531 w 1250950"/>
              <a:gd name="connsiteY3-112" fmla="*/ 877318 h 881603"/>
              <a:gd name="connsiteX4-113" fmla="*/ 0 w 1250950"/>
              <a:gd name="connsiteY4-114" fmla="*/ 821833 h 881603"/>
              <a:gd name="connsiteX5-115" fmla="*/ 0 w 1250950"/>
              <a:gd name="connsiteY5-116" fmla="*/ 0 h 881603"/>
              <a:gd name="connsiteX0-117" fmla="*/ 0 w 1250950"/>
              <a:gd name="connsiteY0-118" fmla="*/ 0 h 877318"/>
              <a:gd name="connsiteX1-119" fmla="*/ 1250950 w 1250950"/>
              <a:gd name="connsiteY1-120" fmla="*/ 0 h 877318"/>
              <a:gd name="connsiteX2-121" fmla="*/ 1249995 w 1250950"/>
              <a:gd name="connsiteY2-122" fmla="*/ 876840 h 877318"/>
              <a:gd name="connsiteX3-123" fmla="*/ 54531 w 1250950"/>
              <a:gd name="connsiteY3-124" fmla="*/ 877318 h 877318"/>
              <a:gd name="connsiteX4-125" fmla="*/ 0 w 1250950"/>
              <a:gd name="connsiteY4-126" fmla="*/ 821833 h 877318"/>
              <a:gd name="connsiteX5-127" fmla="*/ 0 w 1250950"/>
              <a:gd name="connsiteY5-128" fmla="*/ 0 h 877318"/>
              <a:gd name="connsiteX0-129" fmla="*/ 0 w 1250950"/>
              <a:gd name="connsiteY0-130" fmla="*/ 0 h 877318"/>
              <a:gd name="connsiteX1-131" fmla="*/ 1250950 w 1250950"/>
              <a:gd name="connsiteY1-132" fmla="*/ 0 h 877318"/>
              <a:gd name="connsiteX2-133" fmla="*/ 1204751 w 1250950"/>
              <a:gd name="connsiteY2-134" fmla="*/ 876840 h 877318"/>
              <a:gd name="connsiteX3-135" fmla="*/ 54531 w 1250950"/>
              <a:gd name="connsiteY3-136" fmla="*/ 877318 h 877318"/>
              <a:gd name="connsiteX4-137" fmla="*/ 0 w 1250950"/>
              <a:gd name="connsiteY4-138" fmla="*/ 821833 h 877318"/>
              <a:gd name="connsiteX5-139" fmla="*/ 0 w 1250950"/>
              <a:gd name="connsiteY5-140" fmla="*/ 0 h 877318"/>
              <a:gd name="connsiteX0-141" fmla="*/ 0 w 1340919"/>
              <a:gd name="connsiteY0-142" fmla="*/ 0 h 900625"/>
              <a:gd name="connsiteX1-143" fmla="*/ 1250950 w 1340919"/>
              <a:gd name="connsiteY1-144" fmla="*/ 0 h 900625"/>
              <a:gd name="connsiteX2-145" fmla="*/ 1247775 w 1340919"/>
              <a:gd name="connsiteY2-146" fmla="*/ 819453 h 900625"/>
              <a:gd name="connsiteX3-147" fmla="*/ 1204751 w 1340919"/>
              <a:gd name="connsiteY3-148" fmla="*/ 876840 h 900625"/>
              <a:gd name="connsiteX4-149" fmla="*/ 54531 w 1340919"/>
              <a:gd name="connsiteY4-150" fmla="*/ 877318 h 900625"/>
              <a:gd name="connsiteX5-151" fmla="*/ 0 w 1340919"/>
              <a:gd name="connsiteY5-152" fmla="*/ 821833 h 900625"/>
              <a:gd name="connsiteX6" fmla="*/ 0 w 1340919"/>
              <a:gd name="connsiteY6" fmla="*/ 0 h 900625"/>
              <a:gd name="connsiteX0-153" fmla="*/ 0 w 1340919"/>
              <a:gd name="connsiteY0-154" fmla="*/ 0 h 877318"/>
              <a:gd name="connsiteX1-155" fmla="*/ 1250950 w 1340919"/>
              <a:gd name="connsiteY1-156" fmla="*/ 0 h 877318"/>
              <a:gd name="connsiteX2-157" fmla="*/ 1247775 w 1340919"/>
              <a:gd name="connsiteY2-158" fmla="*/ 819453 h 877318"/>
              <a:gd name="connsiteX3-159" fmla="*/ 1204751 w 1340919"/>
              <a:gd name="connsiteY3-160" fmla="*/ 876840 h 877318"/>
              <a:gd name="connsiteX4-161" fmla="*/ 54531 w 1340919"/>
              <a:gd name="connsiteY4-162" fmla="*/ 877318 h 877318"/>
              <a:gd name="connsiteX5-163" fmla="*/ 0 w 1340919"/>
              <a:gd name="connsiteY5-164" fmla="*/ 821833 h 877318"/>
              <a:gd name="connsiteX6-165" fmla="*/ 0 w 1340919"/>
              <a:gd name="connsiteY6-166" fmla="*/ 0 h 877318"/>
              <a:gd name="connsiteX0-167" fmla="*/ 0 w 1340919"/>
              <a:gd name="connsiteY0-168" fmla="*/ 0 h 878451"/>
              <a:gd name="connsiteX1-169" fmla="*/ 1250950 w 1340919"/>
              <a:gd name="connsiteY1-170" fmla="*/ 0 h 878451"/>
              <a:gd name="connsiteX2-171" fmla="*/ 1247775 w 1340919"/>
              <a:gd name="connsiteY2-172" fmla="*/ 819453 h 878451"/>
              <a:gd name="connsiteX3-173" fmla="*/ 1204751 w 1340919"/>
              <a:gd name="connsiteY3-174" fmla="*/ 876840 h 878451"/>
              <a:gd name="connsiteX4-175" fmla="*/ 54531 w 1340919"/>
              <a:gd name="connsiteY4-176" fmla="*/ 877318 h 878451"/>
              <a:gd name="connsiteX5-177" fmla="*/ 0 w 1340919"/>
              <a:gd name="connsiteY5-178" fmla="*/ 821833 h 878451"/>
              <a:gd name="connsiteX6-179" fmla="*/ 0 w 1340919"/>
              <a:gd name="connsiteY6-180" fmla="*/ 0 h 878451"/>
              <a:gd name="connsiteX0-181" fmla="*/ 0 w 1340919"/>
              <a:gd name="connsiteY0-182" fmla="*/ 0 h 877318"/>
              <a:gd name="connsiteX1-183" fmla="*/ 1250950 w 1340919"/>
              <a:gd name="connsiteY1-184" fmla="*/ 0 h 877318"/>
              <a:gd name="connsiteX2-185" fmla="*/ 1247775 w 1340919"/>
              <a:gd name="connsiteY2-186" fmla="*/ 819453 h 877318"/>
              <a:gd name="connsiteX3-187" fmla="*/ 1204751 w 1340919"/>
              <a:gd name="connsiteY3-188" fmla="*/ 876840 h 877318"/>
              <a:gd name="connsiteX4-189" fmla="*/ 54531 w 1340919"/>
              <a:gd name="connsiteY4-190" fmla="*/ 877318 h 877318"/>
              <a:gd name="connsiteX5-191" fmla="*/ 0 w 1340919"/>
              <a:gd name="connsiteY5-192" fmla="*/ 821833 h 877318"/>
              <a:gd name="connsiteX6-193" fmla="*/ 0 w 1340919"/>
              <a:gd name="connsiteY6-194" fmla="*/ 0 h 877318"/>
              <a:gd name="connsiteX0-195" fmla="*/ 0 w 1340919"/>
              <a:gd name="connsiteY0-196" fmla="*/ 0 h 877318"/>
              <a:gd name="connsiteX1-197" fmla="*/ 1250950 w 1340919"/>
              <a:gd name="connsiteY1-198" fmla="*/ 0 h 877318"/>
              <a:gd name="connsiteX2-199" fmla="*/ 1247775 w 1340919"/>
              <a:gd name="connsiteY2-200" fmla="*/ 819453 h 877318"/>
              <a:gd name="connsiteX3-201" fmla="*/ 1204751 w 1340919"/>
              <a:gd name="connsiteY3-202" fmla="*/ 876840 h 877318"/>
              <a:gd name="connsiteX4-203" fmla="*/ 54531 w 1340919"/>
              <a:gd name="connsiteY4-204" fmla="*/ 877318 h 877318"/>
              <a:gd name="connsiteX5-205" fmla="*/ 0 w 1340919"/>
              <a:gd name="connsiteY5-206" fmla="*/ 821833 h 877318"/>
              <a:gd name="connsiteX6-207" fmla="*/ 0 w 1340919"/>
              <a:gd name="connsiteY6-208" fmla="*/ 0 h 877318"/>
              <a:gd name="connsiteX0-209" fmla="*/ 0 w 1252409"/>
              <a:gd name="connsiteY0-210" fmla="*/ 0 h 877318"/>
              <a:gd name="connsiteX1-211" fmla="*/ 1250950 w 1252409"/>
              <a:gd name="connsiteY1-212" fmla="*/ 0 h 877318"/>
              <a:gd name="connsiteX2-213" fmla="*/ 1247775 w 1252409"/>
              <a:gd name="connsiteY2-214" fmla="*/ 819453 h 877318"/>
              <a:gd name="connsiteX3-215" fmla="*/ 1204751 w 1252409"/>
              <a:gd name="connsiteY3-216" fmla="*/ 876840 h 877318"/>
              <a:gd name="connsiteX4-217" fmla="*/ 54531 w 1252409"/>
              <a:gd name="connsiteY4-218" fmla="*/ 877318 h 877318"/>
              <a:gd name="connsiteX5-219" fmla="*/ 0 w 1252409"/>
              <a:gd name="connsiteY5-220" fmla="*/ 821833 h 877318"/>
              <a:gd name="connsiteX6-221" fmla="*/ 0 w 1252409"/>
              <a:gd name="connsiteY6-222" fmla="*/ 0 h 877318"/>
              <a:gd name="connsiteX0-223" fmla="*/ 0 w 1250950"/>
              <a:gd name="connsiteY0-224" fmla="*/ 0 h 877318"/>
              <a:gd name="connsiteX1-225" fmla="*/ 1250950 w 1250950"/>
              <a:gd name="connsiteY1-226" fmla="*/ 0 h 877318"/>
              <a:gd name="connsiteX2-227" fmla="*/ 1247775 w 1250950"/>
              <a:gd name="connsiteY2-228" fmla="*/ 819453 h 877318"/>
              <a:gd name="connsiteX3-229" fmla="*/ 1204751 w 1250950"/>
              <a:gd name="connsiteY3-230" fmla="*/ 876840 h 877318"/>
              <a:gd name="connsiteX4-231" fmla="*/ 54531 w 1250950"/>
              <a:gd name="connsiteY4-232" fmla="*/ 877318 h 877318"/>
              <a:gd name="connsiteX5-233" fmla="*/ 0 w 1250950"/>
              <a:gd name="connsiteY5-234" fmla="*/ 821833 h 877318"/>
              <a:gd name="connsiteX6-235" fmla="*/ 0 w 1250950"/>
              <a:gd name="connsiteY6-236" fmla="*/ 0 h 877318"/>
              <a:gd name="connsiteX0-237" fmla="*/ 0 w 1251647"/>
              <a:gd name="connsiteY0-238" fmla="*/ 0 h 877318"/>
              <a:gd name="connsiteX1-239" fmla="*/ 1250950 w 1251647"/>
              <a:gd name="connsiteY1-240" fmla="*/ 0 h 877318"/>
              <a:gd name="connsiteX2-241" fmla="*/ 1247775 w 1251647"/>
              <a:gd name="connsiteY2-242" fmla="*/ 819453 h 877318"/>
              <a:gd name="connsiteX3-243" fmla="*/ 1204751 w 1251647"/>
              <a:gd name="connsiteY3-244" fmla="*/ 876840 h 877318"/>
              <a:gd name="connsiteX4-245" fmla="*/ 54531 w 1251647"/>
              <a:gd name="connsiteY4-246" fmla="*/ 877318 h 877318"/>
              <a:gd name="connsiteX5-247" fmla="*/ 0 w 1251647"/>
              <a:gd name="connsiteY5-248" fmla="*/ 821833 h 877318"/>
              <a:gd name="connsiteX6-249" fmla="*/ 0 w 1251647"/>
              <a:gd name="connsiteY6-250" fmla="*/ 0 h 877318"/>
              <a:gd name="connsiteX0-251" fmla="*/ 1324 w 1252971"/>
              <a:gd name="connsiteY0-252" fmla="*/ 0 h 877318"/>
              <a:gd name="connsiteX1-253" fmla="*/ 1252274 w 1252971"/>
              <a:gd name="connsiteY1-254" fmla="*/ 0 h 877318"/>
              <a:gd name="connsiteX2-255" fmla="*/ 1249099 w 1252971"/>
              <a:gd name="connsiteY2-256" fmla="*/ 819453 h 877318"/>
              <a:gd name="connsiteX3-257" fmla="*/ 1206075 w 1252971"/>
              <a:gd name="connsiteY3-258" fmla="*/ 876840 h 877318"/>
              <a:gd name="connsiteX4-259" fmla="*/ 55855 w 1252971"/>
              <a:gd name="connsiteY4-260" fmla="*/ 877318 h 877318"/>
              <a:gd name="connsiteX5-261" fmla="*/ 1324 w 1252971"/>
              <a:gd name="connsiteY5-262" fmla="*/ 821833 h 877318"/>
              <a:gd name="connsiteX6-263" fmla="*/ 1324 w 1252971"/>
              <a:gd name="connsiteY6-264" fmla="*/ 0 h 877318"/>
              <a:gd name="connsiteX0-265" fmla="*/ 0 w 1251647"/>
              <a:gd name="connsiteY0-266" fmla="*/ 0 h 877318"/>
              <a:gd name="connsiteX1-267" fmla="*/ 1250950 w 1251647"/>
              <a:gd name="connsiteY1-268" fmla="*/ 0 h 877318"/>
              <a:gd name="connsiteX2-269" fmla="*/ 1247775 w 1251647"/>
              <a:gd name="connsiteY2-270" fmla="*/ 819453 h 877318"/>
              <a:gd name="connsiteX3-271" fmla="*/ 1204751 w 1251647"/>
              <a:gd name="connsiteY3-272" fmla="*/ 876840 h 877318"/>
              <a:gd name="connsiteX4-273" fmla="*/ 54531 w 1251647"/>
              <a:gd name="connsiteY4-274" fmla="*/ 877318 h 877318"/>
              <a:gd name="connsiteX5-275" fmla="*/ 0 w 1251647"/>
              <a:gd name="connsiteY5-276" fmla="*/ 821833 h 877318"/>
              <a:gd name="connsiteX6-277" fmla="*/ 0 w 1251647"/>
              <a:gd name="connsiteY6-278" fmla="*/ 0 h 877318"/>
              <a:gd name="connsiteX0-279" fmla="*/ 1105 w 1252752"/>
              <a:gd name="connsiteY0-280" fmla="*/ 0 h 877318"/>
              <a:gd name="connsiteX1-281" fmla="*/ 1252055 w 1252752"/>
              <a:gd name="connsiteY1-282" fmla="*/ 0 h 877318"/>
              <a:gd name="connsiteX2-283" fmla="*/ 1248880 w 1252752"/>
              <a:gd name="connsiteY2-284" fmla="*/ 819453 h 877318"/>
              <a:gd name="connsiteX3-285" fmla="*/ 1205856 w 1252752"/>
              <a:gd name="connsiteY3-286" fmla="*/ 876840 h 877318"/>
              <a:gd name="connsiteX4-287" fmla="*/ 55636 w 1252752"/>
              <a:gd name="connsiteY4-288" fmla="*/ 877318 h 877318"/>
              <a:gd name="connsiteX5-289" fmla="*/ 1105 w 1252752"/>
              <a:gd name="connsiteY5-290" fmla="*/ 821833 h 877318"/>
              <a:gd name="connsiteX6-291" fmla="*/ 1105 w 1252752"/>
              <a:gd name="connsiteY6-292" fmla="*/ 0 h 877318"/>
              <a:gd name="connsiteX0-293" fmla="*/ 1105 w 1252752"/>
              <a:gd name="connsiteY0-294" fmla="*/ 0 h 877318"/>
              <a:gd name="connsiteX1-295" fmla="*/ 1252055 w 1252752"/>
              <a:gd name="connsiteY1-296" fmla="*/ 0 h 877318"/>
              <a:gd name="connsiteX2-297" fmla="*/ 1248880 w 1252752"/>
              <a:gd name="connsiteY2-298" fmla="*/ 819453 h 877318"/>
              <a:gd name="connsiteX3-299" fmla="*/ 1205856 w 1252752"/>
              <a:gd name="connsiteY3-300" fmla="*/ 876840 h 877318"/>
              <a:gd name="connsiteX4-301" fmla="*/ 55636 w 1252752"/>
              <a:gd name="connsiteY4-302" fmla="*/ 877318 h 877318"/>
              <a:gd name="connsiteX5-303" fmla="*/ 1105 w 1252752"/>
              <a:gd name="connsiteY5-304" fmla="*/ 821833 h 877318"/>
              <a:gd name="connsiteX6-305" fmla="*/ 1105 w 1252752"/>
              <a:gd name="connsiteY6-306" fmla="*/ 0 h 877318"/>
              <a:gd name="connsiteX0-307" fmla="*/ 1105 w 1252752"/>
              <a:gd name="connsiteY0-308" fmla="*/ 0 h 877318"/>
              <a:gd name="connsiteX1-309" fmla="*/ 1252055 w 1252752"/>
              <a:gd name="connsiteY1-310" fmla="*/ 0 h 877318"/>
              <a:gd name="connsiteX2-311" fmla="*/ 1248880 w 1252752"/>
              <a:gd name="connsiteY2-312" fmla="*/ 819453 h 877318"/>
              <a:gd name="connsiteX3-313" fmla="*/ 1205856 w 1252752"/>
              <a:gd name="connsiteY3-314" fmla="*/ 876840 h 877318"/>
              <a:gd name="connsiteX4-315" fmla="*/ 55636 w 1252752"/>
              <a:gd name="connsiteY4-316" fmla="*/ 877318 h 877318"/>
              <a:gd name="connsiteX5-317" fmla="*/ 1105 w 1252752"/>
              <a:gd name="connsiteY5-318" fmla="*/ 821833 h 877318"/>
              <a:gd name="connsiteX6-319" fmla="*/ 1105 w 1252752"/>
              <a:gd name="connsiteY6-320" fmla="*/ 0 h 877318"/>
              <a:gd name="connsiteX0-321" fmla="*/ 100 w 1251747"/>
              <a:gd name="connsiteY0-322" fmla="*/ 0 h 877318"/>
              <a:gd name="connsiteX1-323" fmla="*/ 1251050 w 1251747"/>
              <a:gd name="connsiteY1-324" fmla="*/ 0 h 877318"/>
              <a:gd name="connsiteX2-325" fmla="*/ 1247875 w 1251747"/>
              <a:gd name="connsiteY2-326" fmla="*/ 819453 h 877318"/>
              <a:gd name="connsiteX3-327" fmla="*/ 1204851 w 1251747"/>
              <a:gd name="connsiteY3-328" fmla="*/ 876840 h 877318"/>
              <a:gd name="connsiteX4-329" fmla="*/ 54631 w 1251747"/>
              <a:gd name="connsiteY4-330" fmla="*/ 877318 h 877318"/>
              <a:gd name="connsiteX5-331" fmla="*/ 100 w 1251747"/>
              <a:gd name="connsiteY5-332" fmla="*/ 821833 h 877318"/>
              <a:gd name="connsiteX6-333" fmla="*/ 100 w 1251747"/>
              <a:gd name="connsiteY6-334" fmla="*/ 0 h 877318"/>
              <a:gd name="connsiteX0-335" fmla="*/ 100 w 1251747"/>
              <a:gd name="connsiteY0-336" fmla="*/ 45244 h 877318"/>
              <a:gd name="connsiteX1-337" fmla="*/ 1251050 w 1251747"/>
              <a:gd name="connsiteY1-338" fmla="*/ 0 h 877318"/>
              <a:gd name="connsiteX2-339" fmla="*/ 1247875 w 1251747"/>
              <a:gd name="connsiteY2-340" fmla="*/ 819453 h 877318"/>
              <a:gd name="connsiteX3-341" fmla="*/ 1204851 w 1251747"/>
              <a:gd name="connsiteY3-342" fmla="*/ 876840 h 877318"/>
              <a:gd name="connsiteX4-343" fmla="*/ 54631 w 1251747"/>
              <a:gd name="connsiteY4-344" fmla="*/ 877318 h 877318"/>
              <a:gd name="connsiteX5-345" fmla="*/ 100 w 1251747"/>
              <a:gd name="connsiteY5-346" fmla="*/ 821833 h 877318"/>
              <a:gd name="connsiteX6-347" fmla="*/ 100 w 1251747"/>
              <a:gd name="connsiteY6-348" fmla="*/ 45244 h 877318"/>
              <a:gd name="connsiteX0-349" fmla="*/ 100 w 1251747"/>
              <a:gd name="connsiteY0-350" fmla="*/ 45244 h 877318"/>
              <a:gd name="connsiteX1-351" fmla="*/ 52488 w 1251747"/>
              <a:gd name="connsiteY1-352" fmla="*/ 9828 h 877318"/>
              <a:gd name="connsiteX2-353" fmla="*/ 1251050 w 1251747"/>
              <a:gd name="connsiteY2-354" fmla="*/ 0 h 877318"/>
              <a:gd name="connsiteX3-355" fmla="*/ 1247875 w 1251747"/>
              <a:gd name="connsiteY3-356" fmla="*/ 819453 h 877318"/>
              <a:gd name="connsiteX4-357" fmla="*/ 1204851 w 1251747"/>
              <a:gd name="connsiteY4-358" fmla="*/ 876840 h 877318"/>
              <a:gd name="connsiteX5-359" fmla="*/ 54631 w 1251747"/>
              <a:gd name="connsiteY5-360" fmla="*/ 877318 h 877318"/>
              <a:gd name="connsiteX6-361" fmla="*/ 100 w 1251747"/>
              <a:gd name="connsiteY6-362" fmla="*/ 821833 h 877318"/>
              <a:gd name="connsiteX7" fmla="*/ 100 w 1251747"/>
              <a:gd name="connsiteY7" fmla="*/ 45244 h 877318"/>
              <a:gd name="connsiteX0-363" fmla="*/ 100 w 1251747"/>
              <a:gd name="connsiteY0-364" fmla="*/ 45244 h 877318"/>
              <a:gd name="connsiteX1-365" fmla="*/ 52488 w 1251747"/>
              <a:gd name="connsiteY1-366" fmla="*/ 9828 h 877318"/>
              <a:gd name="connsiteX2-367" fmla="*/ 1251050 w 1251747"/>
              <a:gd name="connsiteY2-368" fmla="*/ 0 h 877318"/>
              <a:gd name="connsiteX3-369" fmla="*/ 1247875 w 1251747"/>
              <a:gd name="connsiteY3-370" fmla="*/ 819453 h 877318"/>
              <a:gd name="connsiteX4-371" fmla="*/ 1204851 w 1251747"/>
              <a:gd name="connsiteY4-372" fmla="*/ 876840 h 877318"/>
              <a:gd name="connsiteX5-373" fmla="*/ 54631 w 1251747"/>
              <a:gd name="connsiteY5-374" fmla="*/ 877318 h 877318"/>
              <a:gd name="connsiteX6-375" fmla="*/ 100 w 1251747"/>
              <a:gd name="connsiteY6-376" fmla="*/ 821833 h 877318"/>
              <a:gd name="connsiteX7-377" fmla="*/ 100 w 1251747"/>
              <a:gd name="connsiteY7-378" fmla="*/ 45244 h 877318"/>
              <a:gd name="connsiteX0-379" fmla="*/ 100 w 1251747"/>
              <a:gd name="connsiteY0-380" fmla="*/ 45244 h 877318"/>
              <a:gd name="connsiteX1-381" fmla="*/ 47726 w 1251747"/>
              <a:gd name="connsiteY1-382" fmla="*/ 2685 h 877318"/>
              <a:gd name="connsiteX2-383" fmla="*/ 1251050 w 1251747"/>
              <a:gd name="connsiteY2-384" fmla="*/ 0 h 877318"/>
              <a:gd name="connsiteX3-385" fmla="*/ 1247875 w 1251747"/>
              <a:gd name="connsiteY3-386" fmla="*/ 819453 h 877318"/>
              <a:gd name="connsiteX4-387" fmla="*/ 1204851 w 1251747"/>
              <a:gd name="connsiteY4-388" fmla="*/ 876840 h 877318"/>
              <a:gd name="connsiteX5-389" fmla="*/ 54631 w 1251747"/>
              <a:gd name="connsiteY5-390" fmla="*/ 877318 h 877318"/>
              <a:gd name="connsiteX6-391" fmla="*/ 100 w 1251747"/>
              <a:gd name="connsiteY6-392" fmla="*/ 821833 h 877318"/>
              <a:gd name="connsiteX7-393" fmla="*/ 100 w 1251747"/>
              <a:gd name="connsiteY7-394" fmla="*/ 45244 h 877318"/>
              <a:gd name="connsiteX0-395" fmla="*/ 100 w 1250139"/>
              <a:gd name="connsiteY0-396" fmla="*/ 45244 h 877318"/>
              <a:gd name="connsiteX1-397" fmla="*/ 47726 w 1250139"/>
              <a:gd name="connsiteY1-398" fmla="*/ 2685 h 877318"/>
              <a:gd name="connsiteX2-399" fmla="*/ 1198663 w 1250139"/>
              <a:gd name="connsiteY2-400" fmla="*/ 0 h 877318"/>
              <a:gd name="connsiteX3-401" fmla="*/ 1247875 w 1250139"/>
              <a:gd name="connsiteY3-402" fmla="*/ 819453 h 877318"/>
              <a:gd name="connsiteX4-403" fmla="*/ 1204851 w 1250139"/>
              <a:gd name="connsiteY4-404" fmla="*/ 876840 h 877318"/>
              <a:gd name="connsiteX5-405" fmla="*/ 54631 w 1250139"/>
              <a:gd name="connsiteY5-406" fmla="*/ 877318 h 877318"/>
              <a:gd name="connsiteX6-407" fmla="*/ 100 w 1250139"/>
              <a:gd name="connsiteY6-408" fmla="*/ 821833 h 877318"/>
              <a:gd name="connsiteX7-409" fmla="*/ 100 w 1250139"/>
              <a:gd name="connsiteY7-410" fmla="*/ 45244 h 877318"/>
              <a:gd name="connsiteX0-411" fmla="*/ 100 w 1296627"/>
              <a:gd name="connsiteY0-412" fmla="*/ 72511 h 904585"/>
              <a:gd name="connsiteX1-413" fmla="*/ 47726 w 1296627"/>
              <a:gd name="connsiteY1-414" fmla="*/ 29952 h 904585"/>
              <a:gd name="connsiteX2-415" fmla="*/ 1198663 w 1296627"/>
              <a:gd name="connsiteY2-416" fmla="*/ 27267 h 904585"/>
              <a:gd name="connsiteX3-417" fmla="*/ 1247875 w 1296627"/>
              <a:gd name="connsiteY3-418" fmla="*/ 72814 h 904585"/>
              <a:gd name="connsiteX4-419" fmla="*/ 1247875 w 1296627"/>
              <a:gd name="connsiteY4-420" fmla="*/ 846720 h 904585"/>
              <a:gd name="connsiteX5-421" fmla="*/ 1204851 w 1296627"/>
              <a:gd name="connsiteY5-422" fmla="*/ 904107 h 904585"/>
              <a:gd name="connsiteX6-423" fmla="*/ 54631 w 1296627"/>
              <a:gd name="connsiteY6-424" fmla="*/ 904585 h 904585"/>
              <a:gd name="connsiteX7-425" fmla="*/ 100 w 1296627"/>
              <a:gd name="connsiteY7-426" fmla="*/ 849100 h 904585"/>
              <a:gd name="connsiteX8" fmla="*/ 100 w 1296627"/>
              <a:gd name="connsiteY8" fmla="*/ 72511 h 904585"/>
              <a:gd name="connsiteX0-427" fmla="*/ 100 w 1293355"/>
              <a:gd name="connsiteY0-428" fmla="*/ 45244 h 877318"/>
              <a:gd name="connsiteX1-429" fmla="*/ 47726 w 1293355"/>
              <a:gd name="connsiteY1-430" fmla="*/ 2685 h 877318"/>
              <a:gd name="connsiteX2-431" fmla="*/ 1198663 w 1293355"/>
              <a:gd name="connsiteY2-432" fmla="*/ 0 h 877318"/>
              <a:gd name="connsiteX3-433" fmla="*/ 1247875 w 1293355"/>
              <a:gd name="connsiteY3-434" fmla="*/ 45547 h 877318"/>
              <a:gd name="connsiteX4-435" fmla="*/ 1247875 w 1293355"/>
              <a:gd name="connsiteY4-436" fmla="*/ 819453 h 877318"/>
              <a:gd name="connsiteX5-437" fmla="*/ 1204851 w 1293355"/>
              <a:gd name="connsiteY5-438" fmla="*/ 876840 h 877318"/>
              <a:gd name="connsiteX6-439" fmla="*/ 54631 w 1293355"/>
              <a:gd name="connsiteY6-440" fmla="*/ 877318 h 877318"/>
              <a:gd name="connsiteX7-441" fmla="*/ 100 w 1293355"/>
              <a:gd name="connsiteY7-442" fmla="*/ 821833 h 877318"/>
              <a:gd name="connsiteX8-443" fmla="*/ 100 w 1293355"/>
              <a:gd name="connsiteY8-444" fmla="*/ 45244 h 877318"/>
              <a:gd name="connsiteX0-445" fmla="*/ 100 w 1293355"/>
              <a:gd name="connsiteY0-446" fmla="*/ 45244 h 877318"/>
              <a:gd name="connsiteX1-447" fmla="*/ 47726 w 1293355"/>
              <a:gd name="connsiteY1-448" fmla="*/ 2685 h 877318"/>
              <a:gd name="connsiteX2-449" fmla="*/ 1198663 w 1293355"/>
              <a:gd name="connsiteY2-450" fmla="*/ 0 h 877318"/>
              <a:gd name="connsiteX3-451" fmla="*/ 1247875 w 1293355"/>
              <a:gd name="connsiteY3-452" fmla="*/ 45547 h 877318"/>
              <a:gd name="connsiteX4-453" fmla="*/ 1247875 w 1293355"/>
              <a:gd name="connsiteY4-454" fmla="*/ 819453 h 877318"/>
              <a:gd name="connsiteX5-455" fmla="*/ 1204851 w 1293355"/>
              <a:gd name="connsiteY5-456" fmla="*/ 876840 h 877318"/>
              <a:gd name="connsiteX6-457" fmla="*/ 54631 w 1293355"/>
              <a:gd name="connsiteY6-458" fmla="*/ 877318 h 877318"/>
              <a:gd name="connsiteX7-459" fmla="*/ 100 w 1293355"/>
              <a:gd name="connsiteY7-460" fmla="*/ 821833 h 877318"/>
              <a:gd name="connsiteX8-461" fmla="*/ 100 w 1293355"/>
              <a:gd name="connsiteY8-462" fmla="*/ 45244 h 877318"/>
              <a:gd name="connsiteX0-463" fmla="*/ 100 w 1293355"/>
              <a:gd name="connsiteY0-464" fmla="*/ 45244 h 877318"/>
              <a:gd name="connsiteX1-465" fmla="*/ 47726 w 1293355"/>
              <a:gd name="connsiteY1-466" fmla="*/ 2685 h 877318"/>
              <a:gd name="connsiteX2-467" fmla="*/ 1198663 w 1293355"/>
              <a:gd name="connsiteY2-468" fmla="*/ 0 h 877318"/>
              <a:gd name="connsiteX3-469" fmla="*/ 1247875 w 1293355"/>
              <a:gd name="connsiteY3-470" fmla="*/ 45547 h 877318"/>
              <a:gd name="connsiteX4-471" fmla="*/ 1247875 w 1293355"/>
              <a:gd name="connsiteY4-472" fmla="*/ 819453 h 877318"/>
              <a:gd name="connsiteX5-473" fmla="*/ 1204851 w 1293355"/>
              <a:gd name="connsiteY5-474" fmla="*/ 876840 h 877318"/>
              <a:gd name="connsiteX6-475" fmla="*/ 54631 w 1293355"/>
              <a:gd name="connsiteY6-476" fmla="*/ 877318 h 877318"/>
              <a:gd name="connsiteX7-477" fmla="*/ 100 w 1293355"/>
              <a:gd name="connsiteY7-478" fmla="*/ 821833 h 877318"/>
              <a:gd name="connsiteX8-479" fmla="*/ 100 w 1293355"/>
              <a:gd name="connsiteY8-480" fmla="*/ 45244 h 877318"/>
              <a:gd name="connsiteX0-481" fmla="*/ 100 w 1250139"/>
              <a:gd name="connsiteY0-482" fmla="*/ 45632 h 877706"/>
              <a:gd name="connsiteX1-483" fmla="*/ 47726 w 1250139"/>
              <a:gd name="connsiteY1-484" fmla="*/ 3073 h 877706"/>
              <a:gd name="connsiteX2-485" fmla="*/ 1198663 w 1250139"/>
              <a:gd name="connsiteY2-486" fmla="*/ 388 h 877706"/>
              <a:gd name="connsiteX3-487" fmla="*/ 1247875 w 1250139"/>
              <a:gd name="connsiteY3-488" fmla="*/ 45935 h 877706"/>
              <a:gd name="connsiteX4-489" fmla="*/ 1247875 w 1250139"/>
              <a:gd name="connsiteY4-490" fmla="*/ 819841 h 877706"/>
              <a:gd name="connsiteX5-491" fmla="*/ 1204851 w 1250139"/>
              <a:gd name="connsiteY5-492" fmla="*/ 877228 h 877706"/>
              <a:gd name="connsiteX6-493" fmla="*/ 54631 w 1250139"/>
              <a:gd name="connsiteY6-494" fmla="*/ 877706 h 877706"/>
              <a:gd name="connsiteX7-495" fmla="*/ 100 w 1250139"/>
              <a:gd name="connsiteY7-496" fmla="*/ 822221 h 877706"/>
              <a:gd name="connsiteX8-497" fmla="*/ 100 w 1250139"/>
              <a:gd name="connsiteY8-498" fmla="*/ 45632 h 877706"/>
              <a:gd name="connsiteX0-499" fmla="*/ 100 w 1250467"/>
              <a:gd name="connsiteY0-500" fmla="*/ 45700 h 877774"/>
              <a:gd name="connsiteX1-501" fmla="*/ 47726 w 1250467"/>
              <a:gd name="connsiteY1-502" fmla="*/ 3141 h 877774"/>
              <a:gd name="connsiteX2-503" fmla="*/ 1198663 w 1250467"/>
              <a:gd name="connsiteY2-504" fmla="*/ 456 h 877774"/>
              <a:gd name="connsiteX3-505" fmla="*/ 1247875 w 1250467"/>
              <a:gd name="connsiteY3-506" fmla="*/ 46003 h 877774"/>
              <a:gd name="connsiteX4-507" fmla="*/ 1247875 w 1250467"/>
              <a:gd name="connsiteY4-508" fmla="*/ 819909 h 877774"/>
              <a:gd name="connsiteX5-509" fmla="*/ 1204851 w 1250467"/>
              <a:gd name="connsiteY5-510" fmla="*/ 877296 h 877774"/>
              <a:gd name="connsiteX6-511" fmla="*/ 54631 w 1250467"/>
              <a:gd name="connsiteY6-512" fmla="*/ 877774 h 877774"/>
              <a:gd name="connsiteX7-513" fmla="*/ 100 w 1250467"/>
              <a:gd name="connsiteY7-514" fmla="*/ 822289 h 877774"/>
              <a:gd name="connsiteX8-515" fmla="*/ 100 w 1250467"/>
              <a:gd name="connsiteY8-516" fmla="*/ 45700 h 877774"/>
              <a:gd name="connsiteX0-517" fmla="*/ 100 w 1250139"/>
              <a:gd name="connsiteY0-518" fmla="*/ 45794 h 877868"/>
              <a:gd name="connsiteX1-519" fmla="*/ 47726 w 1250139"/>
              <a:gd name="connsiteY1-520" fmla="*/ 3235 h 877868"/>
              <a:gd name="connsiteX2-521" fmla="*/ 1198663 w 1250139"/>
              <a:gd name="connsiteY2-522" fmla="*/ 550 h 877868"/>
              <a:gd name="connsiteX3-523" fmla="*/ 1247875 w 1250139"/>
              <a:gd name="connsiteY3-524" fmla="*/ 46097 h 877868"/>
              <a:gd name="connsiteX4-525" fmla="*/ 1247875 w 1250139"/>
              <a:gd name="connsiteY4-526" fmla="*/ 820003 h 877868"/>
              <a:gd name="connsiteX5-527" fmla="*/ 1204851 w 1250139"/>
              <a:gd name="connsiteY5-528" fmla="*/ 877390 h 877868"/>
              <a:gd name="connsiteX6-529" fmla="*/ 54631 w 1250139"/>
              <a:gd name="connsiteY6-530" fmla="*/ 877868 h 877868"/>
              <a:gd name="connsiteX7-531" fmla="*/ 100 w 1250139"/>
              <a:gd name="connsiteY7-532" fmla="*/ 822383 h 877868"/>
              <a:gd name="connsiteX8-533" fmla="*/ 100 w 1250139"/>
              <a:gd name="connsiteY8-534" fmla="*/ 45794 h 877868"/>
              <a:gd name="connsiteX0-535" fmla="*/ 100 w 1250139"/>
              <a:gd name="connsiteY0-536" fmla="*/ 45794 h 877868"/>
              <a:gd name="connsiteX1-537" fmla="*/ 47726 w 1250139"/>
              <a:gd name="connsiteY1-538" fmla="*/ 3235 h 877868"/>
              <a:gd name="connsiteX2-539" fmla="*/ 1198663 w 1250139"/>
              <a:gd name="connsiteY2-540" fmla="*/ 550 h 877868"/>
              <a:gd name="connsiteX3-541" fmla="*/ 1247875 w 1250139"/>
              <a:gd name="connsiteY3-542" fmla="*/ 46097 h 877868"/>
              <a:gd name="connsiteX4-543" fmla="*/ 1247875 w 1250139"/>
              <a:gd name="connsiteY4-544" fmla="*/ 820003 h 877868"/>
              <a:gd name="connsiteX5-545" fmla="*/ 1204851 w 1250139"/>
              <a:gd name="connsiteY5-546" fmla="*/ 877390 h 877868"/>
              <a:gd name="connsiteX6-547" fmla="*/ 54631 w 1250139"/>
              <a:gd name="connsiteY6-548" fmla="*/ 877868 h 877868"/>
              <a:gd name="connsiteX7-549" fmla="*/ 100 w 1250139"/>
              <a:gd name="connsiteY7-550" fmla="*/ 822383 h 877868"/>
              <a:gd name="connsiteX8-551" fmla="*/ 100 w 1250139"/>
              <a:gd name="connsiteY8-552" fmla="*/ 45794 h 877868"/>
              <a:gd name="connsiteX0-553" fmla="*/ 100 w 1250139"/>
              <a:gd name="connsiteY0-554" fmla="*/ 45794 h 877868"/>
              <a:gd name="connsiteX1-555" fmla="*/ 47726 w 1250139"/>
              <a:gd name="connsiteY1-556" fmla="*/ 3235 h 877868"/>
              <a:gd name="connsiteX2-557" fmla="*/ 1198663 w 1250139"/>
              <a:gd name="connsiteY2-558" fmla="*/ 550 h 877868"/>
              <a:gd name="connsiteX3-559" fmla="*/ 1247875 w 1250139"/>
              <a:gd name="connsiteY3-560" fmla="*/ 46097 h 877868"/>
              <a:gd name="connsiteX4-561" fmla="*/ 1247875 w 1250139"/>
              <a:gd name="connsiteY4-562" fmla="*/ 820003 h 877868"/>
              <a:gd name="connsiteX5-563" fmla="*/ 1204851 w 1250139"/>
              <a:gd name="connsiteY5-564" fmla="*/ 877390 h 877868"/>
              <a:gd name="connsiteX6-565" fmla="*/ 54631 w 1250139"/>
              <a:gd name="connsiteY6-566" fmla="*/ 877868 h 877868"/>
              <a:gd name="connsiteX7-567" fmla="*/ 100 w 1250139"/>
              <a:gd name="connsiteY7-568" fmla="*/ 822383 h 877868"/>
              <a:gd name="connsiteX8-569" fmla="*/ 100 w 1250139"/>
              <a:gd name="connsiteY8-570" fmla="*/ 45794 h 877868"/>
              <a:gd name="connsiteX0-571" fmla="*/ 100 w 1250139"/>
              <a:gd name="connsiteY0-572" fmla="*/ 45856 h 877930"/>
              <a:gd name="connsiteX1-573" fmla="*/ 47726 w 1250139"/>
              <a:gd name="connsiteY1-574" fmla="*/ 3297 h 877930"/>
              <a:gd name="connsiteX2-575" fmla="*/ 1198663 w 1250139"/>
              <a:gd name="connsiteY2-576" fmla="*/ 612 h 877930"/>
              <a:gd name="connsiteX3-577" fmla="*/ 1247875 w 1250139"/>
              <a:gd name="connsiteY3-578" fmla="*/ 46159 h 877930"/>
              <a:gd name="connsiteX4-579" fmla="*/ 1247875 w 1250139"/>
              <a:gd name="connsiteY4-580" fmla="*/ 820065 h 877930"/>
              <a:gd name="connsiteX5-581" fmla="*/ 1204851 w 1250139"/>
              <a:gd name="connsiteY5-582" fmla="*/ 877452 h 877930"/>
              <a:gd name="connsiteX6-583" fmla="*/ 54631 w 1250139"/>
              <a:gd name="connsiteY6-584" fmla="*/ 877930 h 877930"/>
              <a:gd name="connsiteX7-585" fmla="*/ 100 w 1250139"/>
              <a:gd name="connsiteY7-586" fmla="*/ 822445 h 877930"/>
              <a:gd name="connsiteX8-587" fmla="*/ 100 w 1250139"/>
              <a:gd name="connsiteY8-588" fmla="*/ 45856 h 877930"/>
              <a:gd name="connsiteX0-589" fmla="*/ 100 w 1250139"/>
              <a:gd name="connsiteY0-590" fmla="*/ 45856 h 877930"/>
              <a:gd name="connsiteX1-591" fmla="*/ 47726 w 1250139"/>
              <a:gd name="connsiteY1-592" fmla="*/ 3297 h 877930"/>
              <a:gd name="connsiteX2-593" fmla="*/ 1198663 w 1250139"/>
              <a:gd name="connsiteY2-594" fmla="*/ 612 h 877930"/>
              <a:gd name="connsiteX3-595" fmla="*/ 1247875 w 1250139"/>
              <a:gd name="connsiteY3-596" fmla="*/ 46159 h 877930"/>
              <a:gd name="connsiteX4-597" fmla="*/ 1247875 w 1250139"/>
              <a:gd name="connsiteY4-598" fmla="*/ 820065 h 877930"/>
              <a:gd name="connsiteX5-599" fmla="*/ 1204851 w 1250139"/>
              <a:gd name="connsiteY5-600" fmla="*/ 877452 h 877930"/>
              <a:gd name="connsiteX6-601" fmla="*/ 54631 w 1250139"/>
              <a:gd name="connsiteY6-602" fmla="*/ 877930 h 877930"/>
              <a:gd name="connsiteX7-603" fmla="*/ 100 w 1250139"/>
              <a:gd name="connsiteY7-604" fmla="*/ 822445 h 877930"/>
              <a:gd name="connsiteX8-605" fmla="*/ 100 w 1250139"/>
              <a:gd name="connsiteY8-606" fmla="*/ 45856 h 877930"/>
              <a:gd name="connsiteX0-607" fmla="*/ 100 w 1250139"/>
              <a:gd name="connsiteY0-608" fmla="*/ 45244 h 877318"/>
              <a:gd name="connsiteX1-609" fmla="*/ 47726 w 1250139"/>
              <a:gd name="connsiteY1-610" fmla="*/ 2685 h 877318"/>
              <a:gd name="connsiteX2-611" fmla="*/ 1198663 w 1250139"/>
              <a:gd name="connsiteY2-612" fmla="*/ 0 h 877318"/>
              <a:gd name="connsiteX3-613" fmla="*/ 1247875 w 1250139"/>
              <a:gd name="connsiteY3-614" fmla="*/ 45547 h 877318"/>
              <a:gd name="connsiteX4-615" fmla="*/ 1247875 w 1250139"/>
              <a:gd name="connsiteY4-616" fmla="*/ 819453 h 877318"/>
              <a:gd name="connsiteX5-617" fmla="*/ 1204851 w 1250139"/>
              <a:gd name="connsiteY5-618" fmla="*/ 876840 h 877318"/>
              <a:gd name="connsiteX6-619" fmla="*/ 54631 w 1250139"/>
              <a:gd name="connsiteY6-620" fmla="*/ 877318 h 877318"/>
              <a:gd name="connsiteX7-621" fmla="*/ 100 w 1250139"/>
              <a:gd name="connsiteY7-622" fmla="*/ 821833 h 877318"/>
              <a:gd name="connsiteX8-623" fmla="*/ 100 w 1250139"/>
              <a:gd name="connsiteY8-624" fmla="*/ 45244 h 877318"/>
              <a:gd name="connsiteX0-625" fmla="*/ 100 w 1250256"/>
              <a:gd name="connsiteY0-626" fmla="*/ 45244 h 877318"/>
              <a:gd name="connsiteX1-627" fmla="*/ 47726 w 1250256"/>
              <a:gd name="connsiteY1-628" fmla="*/ 2685 h 877318"/>
              <a:gd name="connsiteX2-629" fmla="*/ 1198663 w 1250256"/>
              <a:gd name="connsiteY2-630" fmla="*/ 0 h 877318"/>
              <a:gd name="connsiteX3-631" fmla="*/ 1250256 w 1250256"/>
              <a:gd name="connsiteY3-632" fmla="*/ 64597 h 877318"/>
              <a:gd name="connsiteX4-633" fmla="*/ 1247875 w 1250256"/>
              <a:gd name="connsiteY4-634" fmla="*/ 819453 h 877318"/>
              <a:gd name="connsiteX5-635" fmla="*/ 1204851 w 1250256"/>
              <a:gd name="connsiteY5-636" fmla="*/ 876840 h 877318"/>
              <a:gd name="connsiteX6-637" fmla="*/ 54631 w 1250256"/>
              <a:gd name="connsiteY6-638" fmla="*/ 877318 h 877318"/>
              <a:gd name="connsiteX7-639" fmla="*/ 100 w 1250256"/>
              <a:gd name="connsiteY7-640" fmla="*/ 821833 h 877318"/>
              <a:gd name="connsiteX8-641" fmla="*/ 100 w 1250256"/>
              <a:gd name="connsiteY8-642" fmla="*/ 45244 h 877318"/>
              <a:gd name="connsiteX0-643" fmla="*/ 100 w 1250292"/>
              <a:gd name="connsiteY0-644" fmla="*/ 45244 h 877318"/>
              <a:gd name="connsiteX1-645" fmla="*/ 47726 w 1250292"/>
              <a:gd name="connsiteY1-646" fmla="*/ 2685 h 877318"/>
              <a:gd name="connsiteX2-647" fmla="*/ 1198663 w 1250292"/>
              <a:gd name="connsiteY2-648" fmla="*/ 0 h 877318"/>
              <a:gd name="connsiteX3-649" fmla="*/ 1250256 w 1250292"/>
              <a:gd name="connsiteY3-650" fmla="*/ 64597 h 877318"/>
              <a:gd name="connsiteX4-651" fmla="*/ 1247875 w 1250292"/>
              <a:gd name="connsiteY4-652" fmla="*/ 819453 h 877318"/>
              <a:gd name="connsiteX5-653" fmla="*/ 1204851 w 1250292"/>
              <a:gd name="connsiteY5-654" fmla="*/ 876840 h 877318"/>
              <a:gd name="connsiteX6-655" fmla="*/ 54631 w 1250292"/>
              <a:gd name="connsiteY6-656" fmla="*/ 877318 h 877318"/>
              <a:gd name="connsiteX7-657" fmla="*/ 100 w 1250292"/>
              <a:gd name="connsiteY7-658" fmla="*/ 821833 h 877318"/>
              <a:gd name="connsiteX8-659" fmla="*/ 100 w 1250292"/>
              <a:gd name="connsiteY8-660" fmla="*/ 45244 h 877318"/>
              <a:gd name="connsiteX0-661" fmla="*/ 100 w 1250292"/>
              <a:gd name="connsiteY0-662" fmla="*/ 45244 h 877318"/>
              <a:gd name="connsiteX1-663" fmla="*/ 47726 w 1250292"/>
              <a:gd name="connsiteY1-664" fmla="*/ 2685 h 877318"/>
              <a:gd name="connsiteX2-665" fmla="*/ 1198663 w 1250292"/>
              <a:gd name="connsiteY2-666" fmla="*/ 0 h 877318"/>
              <a:gd name="connsiteX3-667" fmla="*/ 1250256 w 1250292"/>
              <a:gd name="connsiteY3-668" fmla="*/ 64597 h 877318"/>
              <a:gd name="connsiteX4-669" fmla="*/ 1247875 w 1250292"/>
              <a:gd name="connsiteY4-670" fmla="*/ 819453 h 877318"/>
              <a:gd name="connsiteX5-671" fmla="*/ 1204851 w 1250292"/>
              <a:gd name="connsiteY5-672" fmla="*/ 876840 h 877318"/>
              <a:gd name="connsiteX6-673" fmla="*/ 54631 w 1250292"/>
              <a:gd name="connsiteY6-674" fmla="*/ 877318 h 877318"/>
              <a:gd name="connsiteX7-675" fmla="*/ 100 w 1250292"/>
              <a:gd name="connsiteY7-676" fmla="*/ 821833 h 877318"/>
              <a:gd name="connsiteX8-677" fmla="*/ 100 w 1250292"/>
              <a:gd name="connsiteY8-678" fmla="*/ 45244 h 877318"/>
              <a:gd name="connsiteX0-679" fmla="*/ 0 w 1250192"/>
              <a:gd name="connsiteY0-680" fmla="*/ 45244 h 877318"/>
              <a:gd name="connsiteX1-681" fmla="*/ 47626 w 1250192"/>
              <a:gd name="connsiteY1-682" fmla="*/ 2685 h 877318"/>
              <a:gd name="connsiteX2-683" fmla="*/ 1198563 w 1250192"/>
              <a:gd name="connsiteY2-684" fmla="*/ 0 h 877318"/>
              <a:gd name="connsiteX3-685" fmla="*/ 1250156 w 1250192"/>
              <a:gd name="connsiteY3-686" fmla="*/ 64597 h 877318"/>
              <a:gd name="connsiteX4-687" fmla="*/ 1247775 w 1250192"/>
              <a:gd name="connsiteY4-688" fmla="*/ 819453 h 877318"/>
              <a:gd name="connsiteX5-689" fmla="*/ 1204751 w 1250192"/>
              <a:gd name="connsiteY5-690" fmla="*/ 876840 h 877318"/>
              <a:gd name="connsiteX6-691" fmla="*/ 54531 w 1250192"/>
              <a:gd name="connsiteY6-692" fmla="*/ 877318 h 877318"/>
              <a:gd name="connsiteX7-693" fmla="*/ 0 w 1250192"/>
              <a:gd name="connsiteY7-694" fmla="*/ 821833 h 877318"/>
              <a:gd name="connsiteX8-695" fmla="*/ 0 w 1250192"/>
              <a:gd name="connsiteY8-696" fmla="*/ 45244 h 877318"/>
              <a:gd name="connsiteX0-697" fmla="*/ 0 w 1250224"/>
              <a:gd name="connsiteY0-698" fmla="*/ 42863 h 874937"/>
              <a:gd name="connsiteX1-699" fmla="*/ 47626 w 1250224"/>
              <a:gd name="connsiteY1-700" fmla="*/ 304 h 874937"/>
              <a:gd name="connsiteX2-701" fmla="*/ 1215231 w 1250224"/>
              <a:gd name="connsiteY2-702" fmla="*/ 0 h 874937"/>
              <a:gd name="connsiteX3-703" fmla="*/ 1250156 w 1250224"/>
              <a:gd name="connsiteY3-704" fmla="*/ 62216 h 874937"/>
              <a:gd name="connsiteX4-705" fmla="*/ 1247775 w 1250224"/>
              <a:gd name="connsiteY4-706" fmla="*/ 817072 h 874937"/>
              <a:gd name="connsiteX5-707" fmla="*/ 1204751 w 1250224"/>
              <a:gd name="connsiteY5-708" fmla="*/ 874459 h 874937"/>
              <a:gd name="connsiteX6-709" fmla="*/ 54531 w 1250224"/>
              <a:gd name="connsiteY6-710" fmla="*/ 874937 h 874937"/>
              <a:gd name="connsiteX7-711" fmla="*/ 0 w 1250224"/>
              <a:gd name="connsiteY7-712" fmla="*/ 819452 h 874937"/>
              <a:gd name="connsiteX8-713" fmla="*/ 0 w 1250224"/>
              <a:gd name="connsiteY8-714" fmla="*/ 42863 h 874937"/>
              <a:gd name="connsiteX0-715" fmla="*/ 0 w 1250224"/>
              <a:gd name="connsiteY0-716" fmla="*/ 42863 h 874937"/>
              <a:gd name="connsiteX1-717" fmla="*/ 47626 w 1250224"/>
              <a:gd name="connsiteY1-718" fmla="*/ 304 h 874937"/>
              <a:gd name="connsiteX2-719" fmla="*/ 1215231 w 1250224"/>
              <a:gd name="connsiteY2-720" fmla="*/ 0 h 874937"/>
              <a:gd name="connsiteX3-721" fmla="*/ 1250156 w 1250224"/>
              <a:gd name="connsiteY3-722" fmla="*/ 62216 h 874937"/>
              <a:gd name="connsiteX4-723" fmla="*/ 1247775 w 1250224"/>
              <a:gd name="connsiteY4-724" fmla="*/ 817072 h 874937"/>
              <a:gd name="connsiteX5-725" fmla="*/ 1204751 w 1250224"/>
              <a:gd name="connsiteY5-726" fmla="*/ 874459 h 874937"/>
              <a:gd name="connsiteX6-727" fmla="*/ 54531 w 1250224"/>
              <a:gd name="connsiteY6-728" fmla="*/ 874937 h 874937"/>
              <a:gd name="connsiteX7-729" fmla="*/ 0 w 1250224"/>
              <a:gd name="connsiteY7-730" fmla="*/ 819452 h 874937"/>
              <a:gd name="connsiteX8-731" fmla="*/ 0 w 1250224"/>
              <a:gd name="connsiteY8-732" fmla="*/ 42863 h 874937"/>
              <a:gd name="connsiteX0-733" fmla="*/ 0 w 1250224"/>
              <a:gd name="connsiteY0-734" fmla="*/ 128018 h 874937"/>
              <a:gd name="connsiteX1-735" fmla="*/ 47626 w 1250224"/>
              <a:gd name="connsiteY1-736" fmla="*/ 304 h 874937"/>
              <a:gd name="connsiteX2-737" fmla="*/ 1215231 w 1250224"/>
              <a:gd name="connsiteY2-738" fmla="*/ 0 h 874937"/>
              <a:gd name="connsiteX3-739" fmla="*/ 1250156 w 1250224"/>
              <a:gd name="connsiteY3-740" fmla="*/ 62216 h 874937"/>
              <a:gd name="connsiteX4-741" fmla="*/ 1247775 w 1250224"/>
              <a:gd name="connsiteY4-742" fmla="*/ 817072 h 874937"/>
              <a:gd name="connsiteX5-743" fmla="*/ 1204751 w 1250224"/>
              <a:gd name="connsiteY5-744" fmla="*/ 874459 h 874937"/>
              <a:gd name="connsiteX6-745" fmla="*/ 54531 w 1250224"/>
              <a:gd name="connsiteY6-746" fmla="*/ 874937 h 874937"/>
              <a:gd name="connsiteX7-747" fmla="*/ 0 w 1250224"/>
              <a:gd name="connsiteY7-748" fmla="*/ 819452 h 874937"/>
              <a:gd name="connsiteX8-749" fmla="*/ 0 w 1250224"/>
              <a:gd name="connsiteY8-750" fmla="*/ 128018 h 874937"/>
              <a:gd name="connsiteX0-751" fmla="*/ 0 w 1250224"/>
              <a:gd name="connsiteY0-752" fmla="*/ 128018 h 874937"/>
              <a:gd name="connsiteX1-753" fmla="*/ 145257 w 1250224"/>
              <a:gd name="connsiteY1-754" fmla="*/ 304 h 874937"/>
              <a:gd name="connsiteX2-755" fmla="*/ 1215231 w 1250224"/>
              <a:gd name="connsiteY2-756" fmla="*/ 0 h 874937"/>
              <a:gd name="connsiteX3-757" fmla="*/ 1250156 w 1250224"/>
              <a:gd name="connsiteY3-758" fmla="*/ 62216 h 874937"/>
              <a:gd name="connsiteX4-759" fmla="*/ 1247775 w 1250224"/>
              <a:gd name="connsiteY4-760" fmla="*/ 817072 h 874937"/>
              <a:gd name="connsiteX5-761" fmla="*/ 1204751 w 1250224"/>
              <a:gd name="connsiteY5-762" fmla="*/ 874459 h 874937"/>
              <a:gd name="connsiteX6-763" fmla="*/ 54531 w 1250224"/>
              <a:gd name="connsiteY6-764" fmla="*/ 874937 h 874937"/>
              <a:gd name="connsiteX7-765" fmla="*/ 0 w 1250224"/>
              <a:gd name="connsiteY7-766" fmla="*/ 819452 h 874937"/>
              <a:gd name="connsiteX8-767" fmla="*/ 0 w 1250224"/>
              <a:gd name="connsiteY8-768" fmla="*/ 128018 h 874937"/>
              <a:gd name="connsiteX0-769" fmla="*/ 0 w 1250224"/>
              <a:gd name="connsiteY0-770" fmla="*/ 128018 h 874937"/>
              <a:gd name="connsiteX1-771" fmla="*/ 145257 w 1250224"/>
              <a:gd name="connsiteY1-772" fmla="*/ 304 h 874937"/>
              <a:gd name="connsiteX2-773" fmla="*/ 1215231 w 1250224"/>
              <a:gd name="connsiteY2-774" fmla="*/ 0 h 874937"/>
              <a:gd name="connsiteX3-775" fmla="*/ 1250156 w 1250224"/>
              <a:gd name="connsiteY3-776" fmla="*/ 62216 h 874937"/>
              <a:gd name="connsiteX4-777" fmla="*/ 1247775 w 1250224"/>
              <a:gd name="connsiteY4-778" fmla="*/ 817072 h 874937"/>
              <a:gd name="connsiteX5-779" fmla="*/ 1204751 w 1250224"/>
              <a:gd name="connsiteY5-780" fmla="*/ 874459 h 874937"/>
              <a:gd name="connsiteX6-781" fmla="*/ 54531 w 1250224"/>
              <a:gd name="connsiteY6-782" fmla="*/ 874937 h 874937"/>
              <a:gd name="connsiteX7-783" fmla="*/ 0 w 1250224"/>
              <a:gd name="connsiteY7-784" fmla="*/ 819452 h 874937"/>
              <a:gd name="connsiteX8-785" fmla="*/ 0 w 1250224"/>
              <a:gd name="connsiteY8-786" fmla="*/ 128018 h 874937"/>
              <a:gd name="connsiteX0-787" fmla="*/ 0 w 1250224"/>
              <a:gd name="connsiteY0-788" fmla="*/ 128018 h 874937"/>
              <a:gd name="connsiteX1-789" fmla="*/ 145257 w 1250224"/>
              <a:gd name="connsiteY1-790" fmla="*/ 304 h 874937"/>
              <a:gd name="connsiteX2-791" fmla="*/ 1215231 w 1250224"/>
              <a:gd name="connsiteY2-792" fmla="*/ 0 h 874937"/>
              <a:gd name="connsiteX3-793" fmla="*/ 1250156 w 1250224"/>
              <a:gd name="connsiteY3-794" fmla="*/ 62216 h 874937"/>
              <a:gd name="connsiteX4-795" fmla="*/ 1247775 w 1250224"/>
              <a:gd name="connsiteY4-796" fmla="*/ 817072 h 874937"/>
              <a:gd name="connsiteX5-797" fmla="*/ 1204751 w 1250224"/>
              <a:gd name="connsiteY5-798" fmla="*/ 874459 h 874937"/>
              <a:gd name="connsiteX6-799" fmla="*/ 54531 w 1250224"/>
              <a:gd name="connsiteY6-800" fmla="*/ 874937 h 874937"/>
              <a:gd name="connsiteX7-801" fmla="*/ 0 w 1250224"/>
              <a:gd name="connsiteY7-802" fmla="*/ 819452 h 874937"/>
              <a:gd name="connsiteX8-803" fmla="*/ 0 w 1250224"/>
              <a:gd name="connsiteY8-804" fmla="*/ 128018 h 874937"/>
              <a:gd name="connsiteX0-805" fmla="*/ 0 w 1250166"/>
              <a:gd name="connsiteY0-806" fmla="*/ 130320 h 877239"/>
              <a:gd name="connsiteX1-807" fmla="*/ 145257 w 1250166"/>
              <a:gd name="connsiteY1-808" fmla="*/ 2606 h 877239"/>
              <a:gd name="connsiteX2-809" fmla="*/ 1112837 w 1250166"/>
              <a:gd name="connsiteY2-810" fmla="*/ 0 h 877239"/>
              <a:gd name="connsiteX3-811" fmla="*/ 1250156 w 1250166"/>
              <a:gd name="connsiteY3-812" fmla="*/ 64518 h 877239"/>
              <a:gd name="connsiteX4-813" fmla="*/ 1247775 w 1250166"/>
              <a:gd name="connsiteY4-814" fmla="*/ 819374 h 877239"/>
              <a:gd name="connsiteX5-815" fmla="*/ 1204751 w 1250166"/>
              <a:gd name="connsiteY5-816" fmla="*/ 876761 h 877239"/>
              <a:gd name="connsiteX6-817" fmla="*/ 54531 w 1250166"/>
              <a:gd name="connsiteY6-818" fmla="*/ 877239 h 877239"/>
              <a:gd name="connsiteX7-819" fmla="*/ 0 w 1250166"/>
              <a:gd name="connsiteY7-820" fmla="*/ 821754 h 877239"/>
              <a:gd name="connsiteX8-821" fmla="*/ 0 w 1250166"/>
              <a:gd name="connsiteY8-822" fmla="*/ 130320 h 877239"/>
              <a:gd name="connsiteX0-823" fmla="*/ 0 w 1250166"/>
              <a:gd name="connsiteY0-824" fmla="*/ 130320 h 877239"/>
              <a:gd name="connsiteX1-825" fmla="*/ 145257 w 1250166"/>
              <a:gd name="connsiteY1-826" fmla="*/ 2606 h 877239"/>
              <a:gd name="connsiteX2-827" fmla="*/ 1112837 w 1250166"/>
              <a:gd name="connsiteY2-828" fmla="*/ 0 h 877239"/>
              <a:gd name="connsiteX3-829" fmla="*/ 1250156 w 1250166"/>
              <a:gd name="connsiteY3-830" fmla="*/ 128960 h 877239"/>
              <a:gd name="connsiteX4-831" fmla="*/ 1247775 w 1250166"/>
              <a:gd name="connsiteY4-832" fmla="*/ 819374 h 877239"/>
              <a:gd name="connsiteX5-833" fmla="*/ 1204751 w 1250166"/>
              <a:gd name="connsiteY5-834" fmla="*/ 876761 h 877239"/>
              <a:gd name="connsiteX6-835" fmla="*/ 54531 w 1250166"/>
              <a:gd name="connsiteY6-836" fmla="*/ 877239 h 877239"/>
              <a:gd name="connsiteX7-837" fmla="*/ 0 w 1250166"/>
              <a:gd name="connsiteY7-838" fmla="*/ 821754 h 877239"/>
              <a:gd name="connsiteX8-839" fmla="*/ 0 w 1250166"/>
              <a:gd name="connsiteY8-840" fmla="*/ 130320 h 877239"/>
              <a:gd name="connsiteX0-841" fmla="*/ 0 w 1250156"/>
              <a:gd name="connsiteY0-842" fmla="*/ 130320 h 877239"/>
              <a:gd name="connsiteX1-843" fmla="*/ 145257 w 1250156"/>
              <a:gd name="connsiteY1-844" fmla="*/ 2606 h 877239"/>
              <a:gd name="connsiteX2-845" fmla="*/ 1112837 w 1250156"/>
              <a:gd name="connsiteY2-846" fmla="*/ 0 h 877239"/>
              <a:gd name="connsiteX3-847" fmla="*/ 1250156 w 1250156"/>
              <a:gd name="connsiteY3-848" fmla="*/ 128960 h 877239"/>
              <a:gd name="connsiteX4-849" fmla="*/ 1247775 w 1250156"/>
              <a:gd name="connsiteY4-850" fmla="*/ 819374 h 877239"/>
              <a:gd name="connsiteX5-851" fmla="*/ 1204751 w 1250156"/>
              <a:gd name="connsiteY5-852" fmla="*/ 876761 h 877239"/>
              <a:gd name="connsiteX6-853" fmla="*/ 54531 w 1250156"/>
              <a:gd name="connsiteY6-854" fmla="*/ 877239 h 877239"/>
              <a:gd name="connsiteX7-855" fmla="*/ 0 w 1250156"/>
              <a:gd name="connsiteY7-856" fmla="*/ 821754 h 877239"/>
              <a:gd name="connsiteX8-857" fmla="*/ 0 w 1250156"/>
              <a:gd name="connsiteY8-858" fmla="*/ 130320 h 877239"/>
              <a:gd name="connsiteX0-859" fmla="*/ 0 w 1250156"/>
              <a:gd name="connsiteY0-860" fmla="*/ 127714 h 874633"/>
              <a:gd name="connsiteX1-861" fmla="*/ 145257 w 1250156"/>
              <a:gd name="connsiteY1-862" fmla="*/ 0 h 874633"/>
              <a:gd name="connsiteX2-863" fmla="*/ 1112837 w 1250156"/>
              <a:gd name="connsiteY2-864" fmla="*/ 1997 h 874633"/>
              <a:gd name="connsiteX3-865" fmla="*/ 1250156 w 1250156"/>
              <a:gd name="connsiteY3-866" fmla="*/ 126354 h 874633"/>
              <a:gd name="connsiteX4-867" fmla="*/ 1247775 w 1250156"/>
              <a:gd name="connsiteY4-868" fmla="*/ 816768 h 874633"/>
              <a:gd name="connsiteX5-869" fmla="*/ 1204751 w 1250156"/>
              <a:gd name="connsiteY5-870" fmla="*/ 874155 h 874633"/>
              <a:gd name="connsiteX6-871" fmla="*/ 54531 w 1250156"/>
              <a:gd name="connsiteY6-872" fmla="*/ 874633 h 874633"/>
              <a:gd name="connsiteX7-873" fmla="*/ 0 w 1250156"/>
              <a:gd name="connsiteY7-874" fmla="*/ 819148 h 874633"/>
              <a:gd name="connsiteX8-875" fmla="*/ 0 w 1250156"/>
              <a:gd name="connsiteY8-876" fmla="*/ 127714 h 874633"/>
              <a:gd name="connsiteX0-877" fmla="*/ 0 w 1250156"/>
              <a:gd name="connsiteY0-878" fmla="*/ 128018 h 874937"/>
              <a:gd name="connsiteX1-879" fmla="*/ 145257 w 1250156"/>
              <a:gd name="connsiteY1-880" fmla="*/ 304 h 874937"/>
              <a:gd name="connsiteX2-881" fmla="*/ 1110456 w 1250156"/>
              <a:gd name="connsiteY2-882" fmla="*/ 0 h 874937"/>
              <a:gd name="connsiteX3-883" fmla="*/ 1250156 w 1250156"/>
              <a:gd name="connsiteY3-884" fmla="*/ 126658 h 874937"/>
              <a:gd name="connsiteX4-885" fmla="*/ 1247775 w 1250156"/>
              <a:gd name="connsiteY4-886" fmla="*/ 817072 h 874937"/>
              <a:gd name="connsiteX5-887" fmla="*/ 1204751 w 1250156"/>
              <a:gd name="connsiteY5-888" fmla="*/ 874459 h 874937"/>
              <a:gd name="connsiteX6-889" fmla="*/ 54531 w 1250156"/>
              <a:gd name="connsiteY6-890" fmla="*/ 874937 h 874937"/>
              <a:gd name="connsiteX7-891" fmla="*/ 0 w 1250156"/>
              <a:gd name="connsiteY7-892" fmla="*/ 819452 h 874937"/>
              <a:gd name="connsiteX8-893" fmla="*/ 0 w 1250156"/>
              <a:gd name="connsiteY8-894" fmla="*/ 128018 h 874937"/>
              <a:gd name="connsiteX0-895" fmla="*/ 0 w 1250156"/>
              <a:gd name="connsiteY0-896" fmla="*/ 128018 h 874937"/>
              <a:gd name="connsiteX1-897" fmla="*/ 145257 w 1250156"/>
              <a:gd name="connsiteY1-898" fmla="*/ 304 h 874937"/>
              <a:gd name="connsiteX2-899" fmla="*/ 1110456 w 1250156"/>
              <a:gd name="connsiteY2-900" fmla="*/ 0 h 874937"/>
              <a:gd name="connsiteX3-901" fmla="*/ 1250156 w 1250156"/>
              <a:gd name="connsiteY3-902" fmla="*/ 126658 h 874937"/>
              <a:gd name="connsiteX4-903" fmla="*/ 1247775 w 1250156"/>
              <a:gd name="connsiteY4-904" fmla="*/ 817072 h 874937"/>
              <a:gd name="connsiteX5-905" fmla="*/ 1204751 w 1250156"/>
              <a:gd name="connsiteY5-906" fmla="*/ 874459 h 874937"/>
              <a:gd name="connsiteX6-907" fmla="*/ 54531 w 1250156"/>
              <a:gd name="connsiteY6-908" fmla="*/ 874937 h 874937"/>
              <a:gd name="connsiteX7-909" fmla="*/ 0 w 1250156"/>
              <a:gd name="connsiteY7-910" fmla="*/ 819452 h 874937"/>
              <a:gd name="connsiteX8-911" fmla="*/ 0 w 1250156"/>
              <a:gd name="connsiteY8-912" fmla="*/ 128018 h 874937"/>
              <a:gd name="connsiteX0-913" fmla="*/ 0 w 1250156"/>
              <a:gd name="connsiteY0-914" fmla="*/ 128018 h 874937"/>
              <a:gd name="connsiteX1-915" fmla="*/ 145257 w 1250156"/>
              <a:gd name="connsiteY1-916" fmla="*/ 304 h 874937"/>
              <a:gd name="connsiteX2-917" fmla="*/ 1110456 w 1250156"/>
              <a:gd name="connsiteY2-918" fmla="*/ 0 h 874937"/>
              <a:gd name="connsiteX3-919" fmla="*/ 1250156 w 1250156"/>
              <a:gd name="connsiteY3-920" fmla="*/ 126658 h 874937"/>
              <a:gd name="connsiteX4-921" fmla="*/ 1247775 w 1250156"/>
              <a:gd name="connsiteY4-922" fmla="*/ 759534 h 874937"/>
              <a:gd name="connsiteX5-923" fmla="*/ 1204751 w 1250156"/>
              <a:gd name="connsiteY5-924" fmla="*/ 874459 h 874937"/>
              <a:gd name="connsiteX6-925" fmla="*/ 54531 w 1250156"/>
              <a:gd name="connsiteY6-926" fmla="*/ 874937 h 874937"/>
              <a:gd name="connsiteX7-927" fmla="*/ 0 w 1250156"/>
              <a:gd name="connsiteY7-928" fmla="*/ 819452 h 874937"/>
              <a:gd name="connsiteX8-929" fmla="*/ 0 w 1250156"/>
              <a:gd name="connsiteY8-930" fmla="*/ 128018 h 874937"/>
              <a:gd name="connsiteX0-931" fmla="*/ 0 w 1250156"/>
              <a:gd name="connsiteY0-932" fmla="*/ 128018 h 874937"/>
              <a:gd name="connsiteX1-933" fmla="*/ 145257 w 1250156"/>
              <a:gd name="connsiteY1-934" fmla="*/ 304 h 874937"/>
              <a:gd name="connsiteX2-935" fmla="*/ 1110456 w 1250156"/>
              <a:gd name="connsiteY2-936" fmla="*/ 0 h 874937"/>
              <a:gd name="connsiteX3-937" fmla="*/ 1250156 w 1250156"/>
              <a:gd name="connsiteY3-938" fmla="*/ 126658 h 874937"/>
              <a:gd name="connsiteX4-939" fmla="*/ 1247775 w 1250156"/>
              <a:gd name="connsiteY4-940" fmla="*/ 759534 h 874937"/>
              <a:gd name="connsiteX5-941" fmla="*/ 1128551 w 1250156"/>
              <a:gd name="connsiteY5-942" fmla="*/ 872156 h 874937"/>
              <a:gd name="connsiteX6-943" fmla="*/ 54531 w 1250156"/>
              <a:gd name="connsiteY6-944" fmla="*/ 874937 h 874937"/>
              <a:gd name="connsiteX7-945" fmla="*/ 0 w 1250156"/>
              <a:gd name="connsiteY7-946" fmla="*/ 819452 h 874937"/>
              <a:gd name="connsiteX8-947" fmla="*/ 0 w 1250156"/>
              <a:gd name="connsiteY8-948" fmla="*/ 128018 h 874937"/>
              <a:gd name="connsiteX0-949" fmla="*/ 0 w 1250156"/>
              <a:gd name="connsiteY0-950" fmla="*/ 128018 h 874937"/>
              <a:gd name="connsiteX1-951" fmla="*/ 145257 w 1250156"/>
              <a:gd name="connsiteY1-952" fmla="*/ 304 h 874937"/>
              <a:gd name="connsiteX2-953" fmla="*/ 1110456 w 1250156"/>
              <a:gd name="connsiteY2-954" fmla="*/ 0 h 874937"/>
              <a:gd name="connsiteX3-955" fmla="*/ 1250156 w 1250156"/>
              <a:gd name="connsiteY3-956" fmla="*/ 126658 h 874937"/>
              <a:gd name="connsiteX4-957" fmla="*/ 1247775 w 1250156"/>
              <a:gd name="connsiteY4-958" fmla="*/ 759534 h 874937"/>
              <a:gd name="connsiteX5-959" fmla="*/ 1128551 w 1250156"/>
              <a:gd name="connsiteY5-960" fmla="*/ 872156 h 874937"/>
              <a:gd name="connsiteX6-961" fmla="*/ 54531 w 1250156"/>
              <a:gd name="connsiteY6-962" fmla="*/ 874937 h 874937"/>
              <a:gd name="connsiteX7-963" fmla="*/ 0 w 1250156"/>
              <a:gd name="connsiteY7-964" fmla="*/ 819452 h 874937"/>
              <a:gd name="connsiteX8-965" fmla="*/ 0 w 1250156"/>
              <a:gd name="connsiteY8-966" fmla="*/ 128018 h 874937"/>
              <a:gd name="connsiteX0-967" fmla="*/ 0 w 1250156"/>
              <a:gd name="connsiteY0-968" fmla="*/ 128018 h 874937"/>
              <a:gd name="connsiteX1-969" fmla="*/ 145257 w 1250156"/>
              <a:gd name="connsiteY1-970" fmla="*/ 304 h 874937"/>
              <a:gd name="connsiteX2-971" fmla="*/ 1110456 w 1250156"/>
              <a:gd name="connsiteY2-972" fmla="*/ 0 h 874937"/>
              <a:gd name="connsiteX3-973" fmla="*/ 1250156 w 1250156"/>
              <a:gd name="connsiteY3-974" fmla="*/ 126658 h 874937"/>
              <a:gd name="connsiteX4-975" fmla="*/ 1247775 w 1250156"/>
              <a:gd name="connsiteY4-976" fmla="*/ 759534 h 874937"/>
              <a:gd name="connsiteX5-977" fmla="*/ 1128551 w 1250156"/>
              <a:gd name="connsiteY5-978" fmla="*/ 872156 h 874937"/>
              <a:gd name="connsiteX6-979" fmla="*/ 54531 w 1250156"/>
              <a:gd name="connsiteY6-980" fmla="*/ 874937 h 874937"/>
              <a:gd name="connsiteX7-981" fmla="*/ 0 w 1250156"/>
              <a:gd name="connsiteY7-982" fmla="*/ 819452 h 874937"/>
              <a:gd name="connsiteX8-983" fmla="*/ 0 w 1250156"/>
              <a:gd name="connsiteY8-984" fmla="*/ 128018 h 874937"/>
              <a:gd name="connsiteX0-985" fmla="*/ 0 w 1250156"/>
              <a:gd name="connsiteY0-986" fmla="*/ 128018 h 877239"/>
              <a:gd name="connsiteX1-987" fmla="*/ 145257 w 1250156"/>
              <a:gd name="connsiteY1-988" fmla="*/ 304 h 877239"/>
              <a:gd name="connsiteX2-989" fmla="*/ 1110456 w 1250156"/>
              <a:gd name="connsiteY2-990" fmla="*/ 0 h 877239"/>
              <a:gd name="connsiteX3-991" fmla="*/ 1250156 w 1250156"/>
              <a:gd name="connsiteY3-992" fmla="*/ 126658 h 877239"/>
              <a:gd name="connsiteX4-993" fmla="*/ 1247775 w 1250156"/>
              <a:gd name="connsiteY4-994" fmla="*/ 759534 h 877239"/>
              <a:gd name="connsiteX5-995" fmla="*/ 1128551 w 1250156"/>
              <a:gd name="connsiteY5-996" fmla="*/ 872156 h 877239"/>
              <a:gd name="connsiteX6-997" fmla="*/ 125969 w 1250156"/>
              <a:gd name="connsiteY6-998" fmla="*/ 877239 h 877239"/>
              <a:gd name="connsiteX7-999" fmla="*/ 0 w 1250156"/>
              <a:gd name="connsiteY7-1000" fmla="*/ 819452 h 877239"/>
              <a:gd name="connsiteX8-1001" fmla="*/ 0 w 1250156"/>
              <a:gd name="connsiteY8-1002" fmla="*/ 128018 h 877239"/>
              <a:gd name="connsiteX0-1003" fmla="*/ 0 w 1250156"/>
              <a:gd name="connsiteY0-1004" fmla="*/ 128018 h 877239"/>
              <a:gd name="connsiteX1-1005" fmla="*/ 145257 w 1250156"/>
              <a:gd name="connsiteY1-1006" fmla="*/ 304 h 877239"/>
              <a:gd name="connsiteX2-1007" fmla="*/ 1110456 w 1250156"/>
              <a:gd name="connsiteY2-1008" fmla="*/ 0 h 877239"/>
              <a:gd name="connsiteX3-1009" fmla="*/ 1250156 w 1250156"/>
              <a:gd name="connsiteY3-1010" fmla="*/ 126658 h 877239"/>
              <a:gd name="connsiteX4-1011" fmla="*/ 1247775 w 1250156"/>
              <a:gd name="connsiteY4-1012" fmla="*/ 759534 h 877239"/>
              <a:gd name="connsiteX5-1013" fmla="*/ 1128551 w 1250156"/>
              <a:gd name="connsiteY5-1014" fmla="*/ 872156 h 877239"/>
              <a:gd name="connsiteX6-1015" fmla="*/ 125969 w 1250156"/>
              <a:gd name="connsiteY6-1016" fmla="*/ 877239 h 877239"/>
              <a:gd name="connsiteX7-1017" fmla="*/ 0 w 1250156"/>
              <a:gd name="connsiteY7-1018" fmla="*/ 761914 h 877239"/>
              <a:gd name="connsiteX8-1019" fmla="*/ 0 w 1250156"/>
              <a:gd name="connsiteY8-1020" fmla="*/ 128018 h 877239"/>
              <a:gd name="connsiteX0-1021" fmla="*/ 0 w 1250156"/>
              <a:gd name="connsiteY0-1022" fmla="*/ 128018 h 877239"/>
              <a:gd name="connsiteX1-1023" fmla="*/ 145257 w 1250156"/>
              <a:gd name="connsiteY1-1024" fmla="*/ 304 h 877239"/>
              <a:gd name="connsiteX2-1025" fmla="*/ 1110456 w 1250156"/>
              <a:gd name="connsiteY2-1026" fmla="*/ 0 h 877239"/>
              <a:gd name="connsiteX3-1027" fmla="*/ 1250156 w 1250156"/>
              <a:gd name="connsiteY3-1028" fmla="*/ 126658 h 877239"/>
              <a:gd name="connsiteX4-1029" fmla="*/ 1247775 w 1250156"/>
              <a:gd name="connsiteY4-1030" fmla="*/ 759534 h 877239"/>
              <a:gd name="connsiteX5-1031" fmla="*/ 1128551 w 1250156"/>
              <a:gd name="connsiteY5-1032" fmla="*/ 872156 h 877239"/>
              <a:gd name="connsiteX6-1033" fmla="*/ 125969 w 1250156"/>
              <a:gd name="connsiteY6-1034" fmla="*/ 877239 h 877239"/>
              <a:gd name="connsiteX7-1035" fmla="*/ 0 w 1250156"/>
              <a:gd name="connsiteY7-1036" fmla="*/ 761914 h 877239"/>
              <a:gd name="connsiteX8-1037" fmla="*/ 0 w 1250156"/>
              <a:gd name="connsiteY8-1038" fmla="*/ 128018 h 8772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165" y="connsiteY6-166"/>
              </a:cxn>
              <a:cxn ang="0">
                <a:pos x="connsiteX7-377" y="connsiteY7-378"/>
              </a:cxn>
              <a:cxn ang="0">
                <a:pos x="connsiteX8-443" y="connsiteY8-444"/>
              </a:cxn>
            </a:cxnLst>
            <a:rect l="l" t="t" r="r" b="b"/>
            <a:pathLst>
              <a:path w="1250156" h="877239">
                <a:moveTo>
                  <a:pt x="0" y="128018"/>
                </a:moveTo>
                <a:cubicBezTo>
                  <a:pt x="5557" y="90019"/>
                  <a:pt x="39689" y="11711"/>
                  <a:pt x="145257" y="304"/>
                </a:cubicBezTo>
                <a:lnTo>
                  <a:pt x="1110456" y="0"/>
                </a:lnTo>
                <a:cubicBezTo>
                  <a:pt x="1131093" y="5717"/>
                  <a:pt x="1225286" y="11605"/>
                  <a:pt x="1250156" y="126658"/>
                </a:cubicBezTo>
                <a:cubicBezTo>
                  <a:pt x="1248833" y="265616"/>
                  <a:pt x="1247008" y="621779"/>
                  <a:pt x="1247775" y="759534"/>
                </a:cubicBezTo>
                <a:cubicBezTo>
                  <a:pt x="1237694" y="807405"/>
                  <a:pt x="1210346" y="863705"/>
                  <a:pt x="1128551" y="872156"/>
                </a:cubicBezTo>
                <a:lnTo>
                  <a:pt x="125969" y="877239"/>
                </a:lnTo>
                <a:cubicBezTo>
                  <a:pt x="81598" y="875412"/>
                  <a:pt x="18177" y="828980"/>
                  <a:pt x="0" y="761914"/>
                </a:cubicBezTo>
                <a:lnTo>
                  <a:pt x="0" y="128018"/>
                </a:lnTo>
                <a:close/>
              </a:path>
            </a:pathLst>
          </a:custGeom>
          <a:solidFill>
            <a:srgbClr val="FFB9B9"/>
          </a:solidFill>
          <a:ln w="34925">
            <a:noFill/>
          </a:ln>
          <a:effectLst>
            <a:reflection blurRad="6350" stA="52000" endA="300" endPos="35000" dir="5400000" sy="-100000" algn="bl" rotWithShape="0"/>
          </a:effectLst>
        </p:spPr>
        <p:txBody>
          <a:bodyPr anchor="ctr"/>
          <a:lstStyle>
            <a:lvl1pPr marL="117475" indent="-117475" algn="ctr">
              <a:defRPr sz="1200"/>
            </a:lvl1pPr>
          </a:lstStyle>
          <a:p>
            <a:endParaRPr lang="en-US" dirty="0"/>
          </a:p>
        </p:txBody>
      </p:sp>
      <p:sp>
        <p:nvSpPr>
          <p:cNvPr id="36" name="Picture Placeholder 3"/>
          <p:cNvSpPr>
            <a:spLocks noGrp="1"/>
          </p:cNvSpPr>
          <p:nvPr>
            <p:ph type="pic" sz="quarter" idx="45"/>
          </p:nvPr>
        </p:nvSpPr>
        <p:spPr>
          <a:xfrm>
            <a:off x="731520" y="3363838"/>
            <a:ext cx="1474354" cy="1008112"/>
          </a:xfrm>
          <a:custGeom>
            <a:avLst/>
            <a:gdLst>
              <a:gd name="connsiteX0" fmla="*/ 0 w 1250950"/>
              <a:gd name="connsiteY0" fmla="*/ 0 h 888508"/>
              <a:gd name="connsiteX1" fmla="*/ 1250950 w 1250950"/>
              <a:gd name="connsiteY1" fmla="*/ 0 h 888508"/>
              <a:gd name="connsiteX2" fmla="*/ 1250950 w 1250950"/>
              <a:gd name="connsiteY2" fmla="*/ 888508 h 888508"/>
              <a:gd name="connsiteX3" fmla="*/ 0 w 1250950"/>
              <a:gd name="connsiteY3" fmla="*/ 888508 h 888508"/>
              <a:gd name="connsiteX4" fmla="*/ 0 w 1250950"/>
              <a:gd name="connsiteY4" fmla="*/ 0 h 888508"/>
              <a:gd name="connsiteX0-1" fmla="*/ 0 w 1250950"/>
              <a:gd name="connsiteY0-2" fmla="*/ 0 h 888508"/>
              <a:gd name="connsiteX1-3" fmla="*/ 1250950 w 1250950"/>
              <a:gd name="connsiteY1-4" fmla="*/ 0 h 888508"/>
              <a:gd name="connsiteX2-5" fmla="*/ 1250950 w 1250950"/>
              <a:gd name="connsiteY2-6" fmla="*/ 888508 h 888508"/>
              <a:gd name="connsiteX3-7" fmla="*/ 0 w 1250950"/>
              <a:gd name="connsiteY3-8" fmla="*/ 821833 h 888508"/>
              <a:gd name="connsiteX4-9" fmla="*/ 0 w 1250950"/>
              <a:gd name="connsiteY4-10" fmla="*/ 0 h 888508"/>
              <a:gd name="connsiteX0-11" fmla="*/ 0 w 1250950"/>
              <a:gd name="connsiteY0-12" fmla="*/ 0 h 888508"/>
              <a:gd name="connsiteX1-13" fmla="*/ 1250950 w 1250950"/>
              <a:gd name="connsiteY1-14" fmla="*/ 0 h 888508"/>
              <a:gd name="connsiteX2-15" fmla="*/ 1250950 w 1250950"/>
              <a:gd name="connsiteY2-16" fmla="*/ 888508 h 888508"/>
              <a:gd name="connsiteX3-17" fmla="*/ 4763 w 1250950"/>
              <a:gd name="connsiteY3-18" fmla="*/ 859933 h 888508"/>
              <a:gd name="connsiteX4-19" fmla="*/ 0 w 1250950"/>
              <a:gd name="connsiteY4-20" fmla="*/ 821833 h 888508"/>
              <a:gd name="connsiteX5" fmla="*/ 0 w 1250950"/>
              <a:gd name="connsiteY5" fmla="*/ 0 h 888508"/>
              <a:gd name="connsiteX0-21" fmla="*/ 0 w 1250950"/>
              <a:gd name="connsiteY0-22" fmla="*/ 0 h 888508"/>
              <a:gd name="connsiteX1-23" fmla="*/ 1250950 w 1250950"/>
              <a:gd name="connsiteY1-24" fmla="*/ 0 h 888508"/>
              <a:gd name="connsiteX2-25" fmla="*/ 1250950 w 1250950"/>
              <a:gd name="connsiteY2-26" fmla="*/ 888508 h 888508"/>
              <a:gd name="connsiteX3-27" fmla="*/ 57151 w 1250950"/>
              <a:gd name="connsiteY3-28" fmla="*/ 869458 h 888508"/>
              <a:gd name="connsiteX4-29" fmla="*/ 0 w 1250950"/>
              <a:gd name="connsiteY4-30" fmla="*/ 821833 h 888508"/>
              <a:gd name="connsiteX5-31" fmla="*/ 0 w 1250950"/>
              <a:gd name="connsiteY5-32" fmla="*/ 0 h 888508"/>
              <a:gd name="connsiteX0-33" fmla="*/ 0 w 1250950"/>
              <a:gd name="connsiteY0-34" fmla="*/ 0 h 888508"/>
              <a:gd name="connsiteX1-35" fmla="*/ 1250950 w 1250950"/>
              <a:gd name="connsiteY1-36" fmla="*/ 0 h 888508"/>
              <a:gd name="connsiteX2-37" fmla="*/ 1250950 w 1250950"/>
              <a:gd name="connsiteY2-38" fmla="*/ 888508 h 888508"/>
              <a:gd name="connsiteX3-39" fmla="*/ 57151 w 1250950"/>
              <a:gd name="connsiteY3-40" fmla="*/ 869458 h 888508"/>
              <a:gd name="connsiteX4-41" fmla="*/ 0 w 1250950"/>
              <a:gd name="connsiteY4-42" fmla="*/ 821833 h 888508"/>
              <a:gd name="connsiteX5-43" fmla="*/ 0 w 1250950"/>
              <a:gd name="connsiteY5-44" fmla="*/ 0 h 888508"/>
              <a:gd name="connsiteX0-45" fmla="*/ 0 w 1250950"/>
              <a:gd name="connsiteY0-46" fmla="*/ 0 h 888508"/>
              <a:gd name="connsiteX1-47" fmla="*/ 1250950 w 1250950"/>
              <a:gd name="connsiteY1-48" fmla="*/ 0 h 888508"/>
              <a:gd name="connsiteX2-49" fmla="*/ 1250950 w 1250950"/>
              <a:gd name="connsiteY2-50" fmla="*/ 888508 h 888508"/>
              <a:gd name="connsiteX3-51" fmla="*/ 57151 w 1250950"/>
              <a:gd name="connsiteY3-52" fmla="*/ 869458 h 888508"/>
              <a:gd name="connsiteX4-53" fmla="*/ 0 w 1250950"/>
              <a:gd name="connsiteY4-54" fmla="*/ 821833 h 888508"/>
              <a:gd name="connsiteX5-55" fmla="*/ 0 w 1250950"/>
              <a:gd name="connsiteY5-56" fmla="*/ 0 h 888508"/>
              <a:gd name="connsiteX0-57" fmla="*/ 0 w 1260475"/>
              <a:gd name="connsiteY0-58" fmla="*/ 0 h 878983"/>
              <a:gd name="connsiteX1-59" fmla="*/ 1250950 w 1260475"/>
              <a:gd name="connsiteY1-60" fmla="*/ 0 h 878983"/>
              <a:gd name="connsiteX2-61" fmla="*/ 1260475 w 1260475"/>
              <a:gd name="connsiteY2-62" fmla="*/ 878983 h 878983"/>
              <a:gd name="connsiteX3-63" fmla="*/ 57151 w 1260475"/>
              <a:gd name="connsiteY3-64" fmla="*/ 869458 h 878983"/>
              <a:gd name="connsiteX4-65" fmla="*/ 0 w 1260475"/>
              <a:gd name="connsiteY4-66" fmla="*/ 821833 h 878983"/>
              <a:gd name="connsiteX5-67" fmla="*/ 0 w 1260475"/>
              <a:gd name="connsiteY5-68" fmla="*/ 0 h 878983"/>
              <a:gd name="connsiteX0-69" fmla="*/ 0 w 1260475"/>
              <a:gd name="connsiteY0-70" fmla="*/ 0 h 878983"/>
              <a:gd name="connsiteX1-71" fmla="*/ 1250950 w 1260475"/>
              <a:gd name="connsiteY1-72" fmla="*/ 0 h 878983"/>
              <a:gd name="connsiteX2-73" fmla="*/ 1260475 w 1260475"/>
              <a:gd name="connsiteY2-74" fmla="*/ 878983 h 878983"/>
              <a:gd name="connsiteX3-75" fmla="*/ 54531 w 1260475"/>
              <a:gd name="connsiteY3-76" fmla="*/ 874698 h 878983"/>
              <a:gd name="connsiteX4-77" fmla="*/ 0 w 1260475"/>
              <a:gd name="connsiteY4-78" fmla="*/ 821833 h 878983"/>
              <a:gd name="connsiteX5-79" fmla="*/ 0 w 1260475"/>
              <a:gd name="connsiteY5-80" fmla="*/ 0 h 878983"/>
              <a:gd name="connsiteX0-81" fmla="*/ 0 w 1260475"/>
              <a:gd name="connsiteY0-82" fmla="*/ 0 h 878983"/>
              <a:gd name="connsiteX1-83" fmla="*/ 1250950 w 1260475"/>
              <a:gd name="connsiteY1-84" fmla="*/ 0 h 878983"/>
              <a:gd name="connsiteX2-85" fmla="*/ 1260475 w 1260475"/>
              <a:gd name="connsiteY2-86" fmla="*/ 878983 h 878983"/>
              <a:gd name="connsiteX3-87" fmla="*/ 54531 w 1260475"/>
              <a:gd name="connsiteY3-88" fmla="*/ 877318 h 878983"/>
              <a:gd name="connsiteX4-89" fmla="*/ 0 w 1260475"/>
              <a:gd name="connsiteY4-90" fmla="*/ 821833 h 878983"/>
              <a:gd name="connsiteX5-91" fmla="*/ 0 w 1260475"/>
              <a:gd name="connsiteY5-92" fmla="*/ 0 h 878983"/>
              <a:gd name="connsiteX0-93" fmla="*/ 0 w 1252615"/>
              <a:gd name="connsiteY0-94" fmla="*/ 0 h 878983"/>
              <a:gd name="connsiteX1-95" fmla="*/ 1250950 w 1252615"/>
              <a:gd name="connsiteY1-96" fmla="*/ 0 h 878983"/>
              <a:gd name="connsiteX2-97" fmla="*/ 1252615 w 1252615"/>
              <a:gd name="connsiteY2-98" fmla="*/ 878983 h 878983"/>
              <a:gd name="connsiteX3-99" fmla="*/ 54531 w 1252615"/>
              <a:gd name="connsiteY3-100" fmla="*/ 877318 h 878983"/>
              <a:gd name="connsiteX4-101" fmla="*/ 0 w 1252615"/>
              <a:gd name="connsiteY4-102" fmla="*/ 821833 h 878983"/>
              <a:gd name="connsiteX5-103" fmla="*/ 0 w 1252615"/>
              <a:gd name="connsiteY5-104" fmla="*/ 0 h 878983"/>
              <a:gd name="connsiteX0-105" fmla="*/ 0 w 1250950"/>
              <a:gd name="connsiteY0-106" fmla="*/ 0 h 881603"/>
              <a:gd name="connsiteX1-107" fmla="*/ 1250950 w 1250950"/>
              <a:gd name="connsiteY1-108" fmla="*/ 0 h 881603"/>
              <a:gd name="connsiteX2-109" fmla="*/ 1249995 w 1250950"/>
              <a:gd name="connsiteY2-110" fmla="*/ 881603 h 881603"/>
              <a:gd name="connsiteX3-111" fmla="*/ 54531 w 1250950"/>
              <a:gd name="connsiteY3-112" fmla="*/ 877318 h 881603"/>
              <a:gd name="connsiteX4-113" fmla="*/ 0 w 1250950"/>
              <a:gd name="connsiteY4-114" fmla="*/ 821833 h 881603"/>
              <a:gd name="connsiteX5-115" fmla="*/ 0 w 1250950"/>
              <a:gd name="connsiteY5-116" fmla="*/ 0 h 881603"/>
              <a:gd name="connsiteX0-117" fmla="*/ 0 w 1250950"/>
              <a:gd name="connsiteY0-118" fmla="*/ 0 h 877318"/>
              <a:gd name="connsiteX1-119" fmla="*/ 1250950 w 1250950"/>
              <a:gd name="connsiteY1-120" fmla="*/ 0 h 877318"/>
              <a:gd name="connsiteX2-121" fmla="*/ 1249995 w 1250950"/>
              <a:gd name="connsiteY2-122" fmla="*/ 876840 h 877318"/>
              <a:gd name="connsiteX3-123" fmla="*/ 54531 w 1250950"/>
              <a:gd name="connsiteY3-124" fmla="*/ 877318 h 877318"/>
              <a:gd name="connsiteX4-125" fmla="*/ 0 w 1250950"/>
              <a:gd name="connsiteY4-126" fmla="*/ 821833 h 877318"/>
              <a:gd name="connsiteX5-127" fmla="*/ 0 w 1250950"/>
              <a:gd name="connsiteY5-128" fmla="*/ 0 h 877318"/>
              <a:gd name="connsiteX0-129" fmla="*/ 0 w 1250950"/>
              <a:gd name="connsiteY0-130" fmla="*/ 0 h 877318"/>
              <a:gd name="connsiteX1-131" fmla="*/ 1250950 w 1250950"/>
              <a:gd name="connsiteY1-132" fmla="*/ 0 h 877318"/>
              <a:gd name="connsiteX2-133" fmla="*/ 1204751 w 1250950"/>
              <a:gd name="connsiteY2-134" fmla="*/ 876840 h 877318"/>
              <a:gd name="connsiteX3-135" fmla="*/ 54531 w 1250950"/>
              <a:gd name="connsiteY3-136" fmla="*/ 877318 h 877318"/>
              <a:gd name="connsiteX4-137" fmla="*/ 0 w 1250950"/>
              <a:gd name="connsiteY4-138" fmla="*/ 821833 h 877318"/>
              <a:gd name="connsiteX5-139" fmla="*/ 0 w 1250950"/>
              <a:gd name="connsiteY5-140" fmla="*/ 0 h 877318"/>
              <a:gd name="connsiteX0-141" fmla="*/ 0 w 1340919"/>
              <a:gd name="connsiteY0-142" fmla="*/ 0 h 900625"/>
              <a:gd name="connsiteX1-143" fmla="*/ 1250950 w 1340919"/>
              <a:gd name="connsiteY1-144" fmla="*/ 0 h 900625"/>
              <a:gd name="connsiteX2-145" fmla="*/ 1247775 w 1340919"/>
              <a:gd name="connsiteY2-146" fmla="*/ 819453 h 900625"/>
              <a:gd name="connsiteX3-147" fmla="*/ 1204751 w 1340919"/>
              <a:gd name="connsiteY3-148" fmla="*/ 876840 h 900625"/>
              <a:gd name="connsiteX4-149" fmla="*/ 54531 w 1340919"/>
              <a:gd name="connsiteY4-150" fmla="*/ 877318 h 900625"/>
              <a:gd name="connsiteX5-151" fmla="*/ 0 w 1340919"/>
              <a:gd name="connsiteY5-152" fmla="*/ 821833 h 900625"/>
              <a:gd name="connsiteX6" fmla="*/ 0 w 1340919"/>
              <a:gd name="connsiteY6" fmla="*/ 0 h 900625"/>
              <a:gd name="connsiteX0-153" fmla="*/ 0 w 1340919"/>
              <a:gd name="connsiteY0-154" fmla="*/ 0 h 877318"/>
              <a:gd name="connsiteX1-155" fmla="*/ 1250950 w 1340919"/>
              <a:gd name="connsiteY1-156" fmla="*/ 0 h 877318"/>
              <a:gd name="connsiteX2-157" fmla="*/ 1247775 w 1340919"/>
              <a:gd name="connsiteY2-158" fmla="*/ 819453 h 877318"/>
              <a:gd name="connsiteX3-159" fmla="*/ 1204751 w 1340919"/>
              <a:gd name="connsiteY3-160" fmla="*/ 876840 h 877318"/>
              <a:gd name="connsiteX4-161" fmla="*/ 54531 w 1340919"/>
              <a:gd name="connsiteY4-162" fmla="*/ 877318 h 877318"/>
              <a:gd name="connsiteX5-163" fmla="*/ 0 w 1340919"/>
              <a:gd name="connsiteY5-164" fmla="*/ 821833 h 877318"/>
              <a:gd name="connsiteX6-165" fmla="*/ 0 w 1340919"/>
              <a:gd name="connsiteY6-166" fmla="*/ 0 h 877318"/>
              <a:gd name="connsiteX0-167" fmla="*/ 0 w 1340919"/>
              <a:gd name="connsiteY0-168" fmla="*/ 0 h 878451"/>
              <a:gd name="connsiteX1-169" fmla="*/ 1250950 w 1340919"/>
              <a:gd name="connsiteY1-170" fmla="*/ 0 h 878451"/>
              <a:gd name="connsiteX2-171" fmla="*/ 1247775 w 1340919"/>
              <a:gd name="connsiteY2-172" fmla="*/ 819453 h 878451"/>
              <a:gd name="connsiteX3-173" fmla="*/ 1204751 w 1340919"/>
              <a:gd name="connsiteY3-174" fmla="*/ 876840 h 878451"/>
              <a:gd name="connsiteX4-175" fmla="*/ 54531 w 1340919"/>
              <a:gd name="connsiteY4-176" fmla="*/ 877318 h 878451"/>
              <a:gd name="connsiteX5-177" fmla="*/ 0 w 1340919"/>
              <a:gd name="connsiteY5-178" fmla="*/ 821833 h 878451"/>
              <a:gd name="connsiteX6-179" fmla="*/ 0 w 1340919"/>
              <a:gd name="connsiteY6-180" fmla="*/ 0 h 878451"/>
              <a:gd name="connsiteX0-181" fmla="*/ 0 w 1340919"/>
              <a:gd name="connsiteY0-182" fmla="*/ 0 h 877318"/>
              <a:gd name="connsiteX1-183" fmla="*/ 1250950 w 1340919"/>
              <a:gd name="connsiteY1-184" fmla="*/ 0 h 877318"/>
              <a:gd name="connsiteX2-185" fmla="*/ 1247775 w 1340919"/>
              <a:gd name="connsiteY2-186" fmla="*/ 819453 h 877318"/>
              <a:gd name="connsiteX3-187" fmla="*/ 1204751 w 1340919"/>
              <a:gd name="connsiteY3-188" fmla="*/ 876840 h 877318"/>
              <a:gd name="connsiteX4-189" fmla="*/ 54531 w 1340919"/>
              <a:gd name="connsiteY4-190" fmla="*/ 877318 h 877318"/>
              <a:gd name="connsiteX5-191" fmla="*/ 0 w 1340919"/>
              <a:gd name="connsiteY5-192" fmla="*/ 821833 h 877318"/>
              <a:gd name="connsiteX6-193" fmla="*/ 0 w 1340919"/>
              <a:gd name="connsiteY6-194" fmla="*/ 0 h 877318"/>
              <a:gd name="connsiteX0-195" fmla="*/ 0 w 1340919"/>
              <a:gd name="connsiteY0-196" fmla="*/ 0 h 877318"/>
              <a:gd name="connsiteX1-197" fmla="*/ 1250950 w 1340919"/>
              <a:gd name="connsiteY1-198" fmla="*/ 0 h 877318"/>
              <a:gd name="connsiteX2-199" fmla="*/ 1247775 w 1340919"/>
              <a:gd name="connsiteY2-200" fmla="*/ 819453 h 877318"/>
              <a:gd name="connsiteX3-201" fmla="*/ 1204751 w 1340919"/>
              <a:gd name="connsiteY3-202" fmla="*/ 876840 h 877318"/>
              <a:gd name="connsiteX4-203" fmla="*/ 54531 w 1340919"/>
              <a:gd name="connsiteY4-204" fmla="*/ 877318 h 877318"/>
              <a:gd name="connsiteX5-205" fmla="*/ 0 w 1340919"/>
              <a:gd name="connsiteY5-206" fmla="*/ 821833 h 877318"/>
              <a:gd name="connsiteX6-207" fmla="*/ 0 w 1340919"/>
              <a:gd name="connsiteY6-208" fmla="*/ 0 h 877318"/>
              <a:gd name="connsiteX0-209" fmla="*/ 0 w 1252409"/>
              <a:gd name="connsiteY0-210" fmla="*/ 0 h 877318"/>
              <a:gd name="connsiteX1-211" fmla="*/ 1250950 w 1252409"/>
              <a:gd name="connsiteY1-212" fmla="*/ 0 h 877318"/>
              <a:gd name="connsiteX2-213" fmla="*/ 1247775 w 1252409"/>
              <a:gd name="connsiteY2-214" fmla="*/ 819453 h 877318"/>
              <a:gd name="connsiteX3-215" fmla="*/ 1204751 w 1252409"/>
              <a:gd name="connsiteY3-216" fmla="*/ 876840 h 877318"/>
              <a:gd name="connsiteX4-217" fmla="*/ 54531 w 1252409"/>
              <a:gd name="connsiteY4-218" fmla="*/ 877318 h 877318"/>
              <a:gd name="connsiteX5-219" fmla="*/ 0 w 1252409"/>
              <a:gd name="connsiteY5-220" fmla="*/ 821833 h 877318"/>
              <a:gd name="connsiteX6-221" fmla="*/ 0 w 1252409"/>
              <a:gd name="connsiteY6-222" fmla="*/ 0 h 877318"/>
              <a:gd name="connsiteX0-223" fmla="*/ 0 w 1250950"/>
              <a:gd name="connsiteY0-224" fmla="*/ 0 h 877318"/>
              <a:gd name="connsiteX1-225" fmla="*/ 1250950 w 1250950"/>
              <a:gd name="connsiteY1-226" fmla="*/ 0 h 877318"/>
              <a:gd name="connsiteX2-227" fmla="*/ 1247775 w 1250950"/>
              <a:gd name="connsiteY2-228" fmla="*/ 819453 h 877318"/>
              <a:gd name="connsiteX3-229" fmla="*/ 1204751 w 1250950"/>
              <a:gd name="connsiteY3-230" fmla="*/ 876840 h 877318"/>
              <a:gd name="connsiteX4-231" fmla="*/ 54531 w 1250950"/>
              <a:gd name="connsiteY4-232" fmla="*/ 877318 h 877318"/>
              <a:gd name="connsiteX5-233" fmla="*/ 0 w 1250950"/>
              <a:gd name="connsiteY5-234" fmla="*/ 821833 h 877318"/>
              <a:gd name="connsiteX6-235" fmla="*/ 0 w 1250950"/>
              <a:gd name="connsiteY6-236" fmla="*/ 0 h 877318"/>
              <a:gd name="connsiteX0-237" fmla="*/ 0 w 1251647"/>
              <a:gd name="connsiteY0-238" fmla="*/ 0 h 877318"/>
              <a:gd name="connsiteX1-239" fmla="*/ 1250950 w 1251647"/>
              <a:gd name="connsiteY1-240" fmla="*/ 0 h 877318"/>
              <a:gd name="connsiteX2-241" fmla="*/ 1247775 w 1251647"/>
              <a:gd name="connsiteY2-242" fmla="*/ 819453 h 877318"/>
              <a:gd name="connsiteX3-243" fmla="*/ 1204751 w 1251647"/>
              <a:gd name="connsiteY3-244" fmla="*/ 876840 h 877318"/>
              <a:gd name="connsiteX4-245" fmla="*/ 54531 w 1251647"/>
              <a:gd name="connsiteY4-246" fmla="*/ 877318 h 877318"/>
              <a:gd name="connsiteX5-247" fmla="*/ 0 w 1251647"/>
              <a:gd name="connsiteY5-248" fmla="*/ 821833 h 877318"/>
              <a:gd name="connsiteX6-249" fmla="*/ 0 w 1251647"/>
              <a:gd name="connsiteY6-250" fmla="*/ 0 h 877318"/>
              <a:gd name="connsiteX0-251" fmla="*/ 1324 w 1252971"/>
              <a:gd name="connsiteY0-252" fmla="*/ 0 h 877318"/>
              <a:gd name="connsiteX1-253" fmla="*/ 1252274 w 1252971"/>
              <a:gd name="connsiteY1-254" fmla="*/ 0 h 877318"/>
              <a:gd name="connsiteX2-255" fmla="*/ 1249099 w 1252971"/>
              <a:gd name="connsiteY2-256" fmla="*/ 819453 h 877318"/>
              <a:gd name="connsiteX3-257" fmla="*/ 1206075 w 1252971"/>
              <a:gd name="connsiteY3-258" fmla="*/ 876840 h 877318"/>
              <a:gd name="connsiteX4-259" fmla="*/ 55855 w 1252971"/>
              <a:gd name="connsiteY4-260" fmla="*/ 877318 h 877318"/>
              <a:gd name="connsiteX5-261" fmla="*/ 1324 w 1252971"/>
              <a:gd name="connsiteY5-262" fmla="*/ 821833 h 877318"/>
              <a:gd name="connsiteX6-263" fmla="*/ 1324 w 1252971"/>
              <a:gd name="connsiteY6-264" fmla="*/ 0 h 877318"/>
              <a:gd name="connsiteX0-265" fmla="*/ 0 w 1251647"/>
              <a:gd name="connsiteY0-266" fmla="*/ 0 h 877318"/>
              <a:gd name="connsiteX1-267" fmla="*/ 1250950 w 1251647"/>
              <a:gd name="connsiteY1-268" fmla="*/ 0 h 877318"/>
              <a:gd name="connsiteX2-269" fmla="*/ 1247775 w 1251647"/>
              <a:gd name="connsiteY2-270" fmla="*/ 819453 h 877318"/>
              <a:gd name="connsiteX3-271" fmla="*/ 1204751 w 1251647"/>
              <a:gd name="connsiteY3-272" fmla="*/ 876840 h 877318"/>
              <a:gd name="connsiteX4-273" fmla="*/ 54531 w 1251647"/>
              <a:gd name="connsiteY4-274" fmla="*/ 877318 h 877318"/>
              <a:gd name="connsiteX5-275" fmla="*/ 0 w 1251647"/>
              <a:gd name="connsiteY5-276" fmla="*/ 821833 h 877318"/>
              <a:gd name="connsiteX6-277" fmla="*/ 0 w 1251647"/>
              <a:gd name="connsiteY6-278" fmla="*/ 0 h 877318"/>
              <a:gd name="connsiteX0-279" fmla="*/ 1105 w 1252752"/>
              <a:gd name="connsiteY0-280" fmla="*/ 0 h 877318"/>
              <a:gd name="connsiteX1-281" fmla="*/ 1252055 w 1252752"/>
              <a:gd name="connsiteY1-282" fmla="*/ 0 h 877318"/>
              <a:gd name="connsiteX2-283" fmla="*/ 1248880 w 1252752"/>
              <a:gd name="connsiteY2-284" fmla="*/ 819453 h 877318"/>
              <a:gd name="connsiteX3-285" fmla="*/ 1205856 w 1252752"/>
              <a:gd name="connsiteY3-286" fmla="*/ 876840 h 877318"/>
              <a:gd name="connsiteX4-287" fmla="*/ 55636 w 1252752"/>
              <a:gd name="connsiteY4-288" fmla="*/ 877318 h 877318"/>
              <a:gd name="connsiteX5-289" fmla="*/ 1105 w 1252752"/>
              <a:gd name="connsiteY5-290" fmla="*/ 821833 h 877318"/>
              <a:gd name="connsiteX6-291" fmla="*/ 1105 w 1252752"/>
              <a:gd name="connsiteY6-292" fmla="*/ 0 h 877318"/>
              <a:gd name="connsiteX0-293" fmla="*/ 1105 w 1252752"/>
              <a:gd name="connsiteY0-294" fmla="*/ 0 h 877318"/>
              <a:gd name="connsiteX1-295" fmla="*/ 1252055 w 1252752"/>
              <a:gd name="connsiteY1-296" fmla="*/ 0 h 877318"/>
              <a:gd name="connsiteX2-297" fmla="*/ 1248880 w 1252752"/>
              <a:gd name="connsiteY2-298" fmla="*/ 819453 h 877318"/>
              <a:gd name="connsiteX3-299" fmla="*/ 1205856 w 1252752"/>
              <a:gd name="connsiteY3-300" fmla="*/ 876840 h 877318"/>
              <a:gd name="connsiteX4-301" fmla="*/ 55636 w 1252752"/>
              <a:gd name="connsiteY4-302" fmla="*/ 877318 h 877318"/>
              <a:gd name="connsiteX5-303" fmla="*/ 1105 w 1252752"/>
              <a:gd name="connsiteY5-304" fmla="*/ 821833 h 877318"/>
              <a:gd name="connsiteX6-305" fmla="*/ 1105 w 1252752"/>
              <a:gd name="connsiteY6-306" fmla="*/ 0 h 877318"/>
              <a:gd name="connsiteX0-307" fmla="*/ 1105 w 1252752"/>
              <a:gd name="connsiteY0-308" fmla="*/ 0 h 877318"/>
              <a:gd name="connsiteX1-309" fmla="*/ 1252055 w 1252752"/>
              <a:gd name="connsiteY1-310" fmla="*/ 0 h 877318"/>
              <a:gd name="connsiteX2-311" fmla="*/ 1248880 w 1252752"/>
              <a:gd name="connsiteY2-312" fmla="*/ 819453 h 877318"/>
              <a:gd name="connsiteX3-313" fmla="*/ 1205856 w 1252752"/>
              <a:gd name="connsiteY3-314" fmla="*/ 876840 h 877318"/>
              <a:gd name="connsiteX4-315" fmla="*/ 55636 w 1252752"/>
              <a:gd name="connsiteY4-316" fmla="*/ 877318 h 877318"/>
              <a:gd name="connsiteX5-317" fmla="*/ 1105 w 1252752"/>
              <a:gd name="connsiteY5-318" fmla="*/ 821833 h 877318"/>
              <a:gd name="connsiteX6-319" fmla="*/ 1105 w 1252752"/>
              <a:gd name="connsiteY6-320" fmla="*/ 0 h 877318"/>
              <a:gd name="connsiteX0-321" fmla="*/ 100 w 1251747"/>
              <a:gd name="connsiteY0-322" fmla="*/ 0 h 877318"/>
              <a:gd name="connsiteX1-323" fmla="*/ 1251050 w 1251747"/>
              <a:gd name="connsiteY1-324" fmla="*/ 0 h 877318"/>
              <a:gd name="connsiteX2-325" fmla="*/ 1247875 w 1251747"/>
              <a:gd name="connsiteY2-326" fmla="*/ 819453 h 877318"/>
              <a:gd name="connsiteX3-327" fmla="*/ 1204851 w 1251747"/>
              <a:gd name="connsiteY3-328" fmla="*/ 876840 h 877318"/>
              <a:gd name="connsiteX4-329" fmla="*/ 54631 w 1251747"/>
              <a:gd name="connsiteY4-330" fmla="*/ 877318 h 877318"/>
              <a:gd name="connsiteX5-331" fmla="*/ 100 w 1251747"/>
              <a:gd name="connsiteY5-332" fmla="*/ 821833 h 877318"/>
              <a:gd name="connsiteX6-333" fmla="*/ 100 w 1251747"/>
              <a:gd name="connsiteY6-334" fmla="*/ 0 h 877318"/>
              <a:gd name="connsiteX0-335" fmla="*/ 100 w 1251747"/>
              <a:gd name="connsiteY0-336" fmla="*/ 45244 h 877318"/>
              <a:gd name="connsiteX1-337" fmla="*/ 1251050 w 1251747"/>
              <a:gd name="connsiteY1-338" fmla="*/ 0 h 877318"/>
              <a:gd name="connsiteX2-339" fmla="*/ 1247875 w 1251747"/>
              <a:gd name="connsiteY2-340" fmla="*/ 819453 h 877318"/>
              <a:gd name="connsiteX3-341" fmla="*/ 1204851 w 1251747"/>
              <a:gd name="connsiteY3-342" fmla="*/ 876840 h 877318"/>
              <a:gd name="connsiteX4-343" fmla="*/ 54631 w 1251747"/>
              <a:gd name="connsiteY4-344" fmla="*/ 877318 h 877318"/>
              <a:gd name="connsiteX5-345" fmla="*/ 100 w 1251747"/>
              <a:gd name="connsiteY5-346" fmla="*/ 821833 h 877318"/>
              <a:gd name="connsiteX6-347" fmla="*/ 100 w 1251747"/>
              <a:gd name="connsiteY6-348" fmla="*/ 45244 h 877318"/>
              <a:gd name="connsiteX0-349" fmla="*/ 100 w 1251747"/>
              <a:gd name="connsiteY0-350" fmla="*/ 45244 h 877318"/>
              <a:gd name="connsiteX1-351" fmla="*/ 52488 w 1251747"/>
              <a:gd name="connsiteY1-352" fmla="*/ 9828 h 877318"/>
              <a:gd name="connsiteX2-353" fmla="*/ 1251050 w 1251747"/>
              <a:gd name="connsiteY2-354" fmla="*/ 0 h 877318"/>
              <a:gd name="connsiteX3-355" fmla="*/ 1247875 w 1251747"/>
              <a:gd name="connsiteY3-356" fmla="*/ 819453 h 877318"/>
              <a:gd name="connsiteX4-357" fmla="*/ 1204851 w 1251747"/>
              <a:gd name="connsiteY4-358" fmla="*/ 876840 h 877318"/>
              <a:gd name="connsiteX5-359" fmla="*/ 54631 w 1251747"/>
              <a:gd name="connsiteY5-360" fmla="*/ 877318 h 877318"/>
              <a:gd name="connsiteX6-361" fmla="*/ 100 w 1251747"/>
              <a:gd name="connsiteY6-362" fmla="*/ 821833 h 877318"/>
              <a:gd name="connsiteX7" fmla="*/ 100 w 1251747"/>
              <a:gd name="connsiteY7" fmla="*/ 45244 h 877318"/>
              <a:gd name="connsiteX0-363" fmla="*/ 100 w 1251747"/>
              <a:gd name="connsiteY0-364" fmla="*/ 45244 h 877318"/>
              <a:gd name="connsiteX1-365" fmla="*/ 52488 w 1251747"/>
              <a:gd name="connsiteY1-366" fmla="*/ 9828 h 877318"/>
              <a:gd name="connsiteX2-367" fmla="*/ 1251050 w 1251747"/>
              <a:gd name="connsiteY2-368" fmla="*/ 0 h 877318"/>
              <a:gd name="connsiteX3-369" fmla="*/ 1247875 w 1251747"/>
              <a:gd name="connsiteY3-370" fmla="*/ 819453 h 877318"/>
              <a:gd name="connsiteX4-371" fmla="*/ 1204851 w 1251747"/>
              <a:gd name="connsiteY4-372" fmla="*/ 876840 h 877318"/>
              <a:gd name="connsiteX5-373" fmla="*/ 54631 w 1251747"/>
              <a:gd name="connsiteY5-374" fmla="*/ 877318 h 877318"/>
              <a:gd name="connsiteX6-375" fmla="*/ 100 w 1251747"/>
              <a:gd name="connsiteY6-376" fmla="*/ 821833 h 877318"/>
              <a:gd name="connsiteX7-377" fmla="*/ 100 w 1251747"/>
              <a:gd name="connsiteY7-378" fmla="*/ 45244 h 877318"/>
              <a:gd name="connsiteX0-379" fmla="*/ 100 w 1251747"/>
              <a:gd name="connsiteY0-380" fmla="*/ 45244 h 877318"/>
              <a:gd name="connsiteX1-381" fmla="*/ 47726 w 1251747"/>
              <a:gd name="connsiteY1-382" fmla="*/ 2685 h 877318"/>
              <a:gd name="connsiteX2-383" fmla="*/ 1251050 w 1251747"/>
              <a:gd name="connsiteY2-384" fmla="*/ 0 h 877318"/>
              <a:gd name="connsiteX3-385" fmla="*/ 1247875 w 1251747"/>
              <a:gd name="connsiteY3-386" fmla="*/ 819453 h 877318"/>
              <a:gd name="connsiteX4-387" fmla="*/ 1204851 w 1251747"/>
              <a:gd name="connsiteY4-388" fmla="*/ 876840 h 877318"/>
              <a:gd name="connsiteX5-389" fmla="*/ 54631 w 1251747"/>
              <a:gd name="connsiteY5-390" fmla="*/ 877318 h 877318"/>
              <a:gd name="connsiteX6-391" fmla="*/ 100 w 1251747"/>
              <a:gd name="connsiteY6-392" fmla="*/ 821833 h 877318"/>
              <a:gd name="connsiteX7-393" fmla="*/ 100 w 1251747"/>
              <a:gd name="connsiteY7-394" fmla="*/ 45244 h 877318"/>
              <a:gd name="connsiteX0-395" fmla="*/ 100 w 1250139"/>
              <a:gd name="connsiteY0-396" fmla="*/ 45244 h 877318"/>
              <a:gd name="connsiteX1-397" fmla="*/ 47726 w 1250139"/>
              <a:gd name="connsiteY1-398" fmla="*/ 2685 h 877318"/>
              <a:gd name="connsiteX2-399" fmla="*/ 1198663 w 1250139"/>
              <a:gd name="connsiteY2-400" fmla="*/ 0 h 877318"/>
              <a:gd name="connsiteX3-401" fmla="*/ 1247875 w 1250139"/>
              <a:gd name="connsiteY3-402" fmla="*/ 819453 h 877318"/>
              <a:gd name="connsiteX4-403" fmla="*/ 1204851 w 1250139"/>
              <a:gd name="connsiteY4-404" fmla="*/ 876840 h 877318"/>
              <a:gd name="connsiteX5-405" fmla="*/ 54631 w 1250139"/>
              <a:gd name="connsiteY5-406" fmla="*/ 877318 h 877318"/>
              <a:gd name="connsiteX6-407" fmla="*/ 100 w 1250139"/>
              <a:gd name="connsiteY6-408" fmla="*/ 821833 h 877318"/>
              <a:gd name="connsiteX7-409" fmla="*/ 100 w 1250139"/>
              <a:gd name="connsiteY7-410" fmla="*/ 45244 h 877318"/>
              <a:gd name="connsiteX0-411" fmla="*/ 100 w 1296627"/>
              <a:gd name="connsiteY0-412" fmla="*/ 72511 h 904585"/>
              <a:gd name="connsiteX1-413" fmla="*/ 47726 w 1296627"/>
              <a:gd name="connsiteY1-414" fmla="*/ 29952 h 904585"/>
              <a:gd name="connsiteX2-415" fmla="*/ 1198663 w 1296627"/>
              <a:gd name="connsiteY2-416" fmla="*/ 27267 h 904585"/>
              <a:gd name="connsiteX3-417" fmla="*/ 1247875 w 1296627"/>
              <a:gd name="connsiteY3-418" fmla="*/ 72814 h 904585"/>
              <a:gd name="connsiteX4-419" fmla="*/ 1247875 w 1296627"/>
              <a:gd name="connsiteY4-420" fmla="*/ 846720 h 904585"/>
              <a:gd name="connsiteX5-421" fmla="*/ 1204851 w 1296627"/>
              <a:gd name="connsiteY5-422" fmla="*/ 904107 h 904585"/>
              <a:gd name="connsiteX6-423" fmla="*/ 54631 w 1296627"/>
              <a:gd name="connsiteY6-424" fmla="*/ 904585 h 904585"/>
              <a:gd name="connsiteX7-425" fmla="*/ 100 w 1296627"/>
              <a:gd name="connsiteY7-426" fmla="*/ 849100 h 904585"/>
              <a:gd name="connsiteX8" fmla="*/ 100 w 1296627"/>
              <a:gd name="connsiteY8" fmla="*/ 72511 h 904585"/>
              <a:gd name="connsiteX0-427" fmla="*/ 100 w 1293355"/>
              <a:gd name="connsiteY0-428" fmla="*/ 45244 h 877318"/>
              <a:gd name="connsiteX1-429" fmla="*/ 47726 w 1293355"/>
              <a:gd name="connsiteY1-430" fmla="*/ 2685 h 877318"/>
              <a:gd name="connsiteX2-431" fmla="*/ 1198663 w 1293355"/>
              <a:gd name="connsiteY2-432" fmla="*/ 0 h 877318"/>
              <a:gd name="connsiteX3-433" fmla="*/ 1247875 w 1293355"/>
              <a:gd name="connsiteY3-434" fmla="*/ 45547 h 877318"/>
              <a:gd name="connsiteX4-435" fmla="*/ 1247875 w 1293355"/>
              <a:gd name="connsiteY4-436" fmla="*/ 819453 h 877318"/>
              <a:gd name="connsiteX5-437" fmla="*/ 1204851 w 1293355"/>
              <a:gd name="connsiteY5-438" fmla="*/ 876840 h 877318"/>
              <a:gd name="connsiteX6-439" fmla="*/ 54631 w 1293355"/>
              <a:gd name="connsiteY6-440" fmla="*/ 877318 h 877318"/>
              <a:gd name="connsiteX7-441" fmla="*/ 100 w 1293355"/>
              <a:gd name="connsiteY7-442" fmla="*/ 821833 h 877318"/>
              <a:gd name="connsiteX8-443" fmla="*/ 100 w 1293355"/>
              <a:gd name="connsiteY8-444" fmla="*/ 45244 h 877318"/>
              <a:gd name="connsiteX0-445" fmla="*/ 100 w 1293355"/>
              <a:gd name="connsiteY0-446" fmla="*/ 45244 h 877318"/>
              <a:gd name="connsiteX1-447" fmla="*/ 47726 w 1293355"/>
              <a:gd name="connsiteY1-448" fmla="*/ 2685 h 877318"/>
              <a:gd name="connsiteX2-449" fmla="*/ 1198663 w 1293355"/>
              <a:gd name="connsiteY2-450" fmla="*/ 0 h 877318"/>
              <a:gd name="connsiteX3-451" fmla="*/ 1247875 w 1293355"/>
              <a:gd name="connsiteY3-452" fmla="*/ 45547 h 877318"/>
              <a:gd name="connsiteX4-453" fmla="*/ 1247875 w 1293355"/>
              <a:gd name="connsiteY4-454" fmla="*/ 819453 h 877318"/>
              <a:gd name="connsiteX5-455" fmla="*/ 1204851 w 1293355"/>
              <a:gd name="connsiteY5-456" fmla="*/ 876840 h 877318"/>
              <a:gd name="connsiteX6-457" fmla="*/ 54631 w 1293355"/>
              <a:gd name="connsiteY6-458" fmla="*/ 877318 h 877318"/>
              <a:gd name="connsiteX7-459" fmla="*/ 100 w 1293355"/>
              <a:gd name="connsiteY7-460" fmla="*/ 821833 h 877318"/>
              <a:gd name="connsiteX8-461" fmla="*/ 100 w 1293355"/>
              <a:gd name="connsiteY8-462" fmla="*/ 45244 h 877318"/>
              <a:gd name="connsiteX0-463" fmla="*/ 100 w 1293355"/>
              <a:gd name="connsiteY0-464" fmla="*/ 45244 h 877318"/>
              <a:gd name="connsiteX1-465" fmla="*/ 47726 w 1293355"/>
              <a:gd name="connsiteY1-466" fmla="*/ 2685 h 877318"/>
              <a:gd name="connsiteX2-467" fmla="*/ 1198663 w 1293355"/>
              <a:gd name="connsiteY2-468" fmla="*/ 0 h 877318"/>
              <a:gd name="connsiteX3-469" fmla="*/ 1247875 w 1293355"/>
              <a:gd name="connsiteY3-470" fmla="*/ 45547 h 877318"/>
              <a:gd name="connsiteX4-471" fmla="*/ 1247875 w 1293355"/>
              <a:gd name="connsiteY4-472" fmla="*/ 819453 h 877318"/>
              <a:gd name="connsiteX5-473" fmla="*/ 1204851 w 1293355"/>
              <a:gd name="connsiteY5-474" fmla="*/ 876840 h 877318"/>
              <a:gd name="connsiteX6-475" fmla="*/ 54631 w 1293355"/>
              <a:gd name="connsiteY6-476" fmla="*/ 877318 h 877318"/>
              <a:gd name="connsiteX7-477" fmla="*/ 100 w 1293355"/>
              <a:gd name="connsiteY7-478" fmla="*/ 821833 h 877318"/>
              <a:gd name="connsiteX8-479" fmla="*/ 100 w 1293355"/>
              <a:gd name="connsiteY8-480" fmla="*/ 45244 h 877318"/>
              <a:gd name="connsiteX0-481" fmla="*/ 100 w 1250139"/>
              <a:gd name="connsiteY0-482" fmla="*/ 45632 h 877706"/>
              <a:gd name="connsiteX1-483" fmla="*/ 47726 w 1250139"/>
              <a:gd name="connsiteY1-484" fmla="*/ 3073 h 877706"/>
              <a:gd name="connsiteX2-485" fmla="*/ 1198663 w 1250139"/>
              <a:gd name="connsiteY2-486" fmla="*/ 388 h 877706"/>
              <a:gd name="connsiteX3-487" fmla="*/ 1247875 w 1250139"/>
              <a:gd name="connsiteY3-488" fmla="*/ 45935 h 877706"/>
              <a:gd name="connsiteX4-489" fmla="*/ 1247875 w 1250139"/>
              <a:gd name="connsiteY4-490" fmla="*/ 819841 h 877706"/>
              <a:gd name="connsiteX5-491" fmla="*/ 1204851 w 1250139"/>
              <a:gd name="connsiteY5-492" fmla="*/ 877228 h 877706"/>
              <a:gd name="connsiteX6-493" fmla="*/ 54631 w 1250139"/>
              <a:gd name="connsiteY6-494" fmla="*/ 877706 h 877706"/>
              <a:gd name="connsiteX7-495" fmla="*/ 100 w 1250139"/>
              <a:gd name="connsiteY7-496" fmla="*/ 822221 h 877706"/>
              <a:gd name="connsiteX8-497" fmla="*/ 100 w 1250139"/>
              <a:gd name="connsiteY8-498" fmla="*/ 45632 h 877706"/>
              <a:gd name="connsiteX0-499" fmla="*/ 100 w 1250467"/>
              <a:gd name="connsiteY0-500" fmla="*/ 45700 h 877774"/>
              <a:gd name="connsiteX1-501" fmla="*/ 47726 w 1250467"/>
              <a:gd name="connsiteY1-502" fmla="*/ 3141 h 877774"/>
              <a:gd name="connsiteX2-503" fmla="*/ 1198663 w 1250467"/>
              <a:gd name="connsiteY2-504" fmla="*/ 456 h 877774"/>
              <a:gd name="connsiteX3-505" fmla="*/ 1247875 w 1250467"/>
              <a:gd name="connsiteY3-506" fmla="*/ 46003 h 877774"/>
              <a:gd name="connsiteX4-507" fmla="*/ 1247875 w 1250467"/>
              <a:gd name="connsiteY4-508" fmla="*/ 819909 h 877774"/>
              <a:gd name="connsiteX5-509" fmla="*/ 1204851 w 1250467"/>
              <a:gd name="connsiteY5-510" fmla="*/ 877296 h 877774"/>
              <a:gd name="connsiteX6-511" fmla="*/ 54631 w 1250467"/>
              <a:gd name="connsiteY6-512" fmla="*/ 877774 h 877774"/>
              <a:gd name="connsiteX7-513" fmla="*/ 100 w 1250467"/>
              <a:gd name="connsiteY7-514" fmla="*/ 822289 h 877774"/>
              <a:gd name="connsiteX8-515" fmla="*/ 100 w 1250467"/>
              <a:gd name="connsiteY8-516" fmla="*/ 45700 h 877774"/>
              <a:gd name="connsiteX0-517" fmla="*/ 100 w 1250139"/>
              <a:gd name="connsiteY0-518" fmla="*/ 45794 h 877868"/>
              <a:gd name="connsiteX1-519" fmla="*/ 47726 w 1250139"/>
              <a:gd name="connsiteY1-520" fmla="*/ 3235 h 877868"/>
              <a:gd name="connsiteX2-521" fmla="*/ 1198663 w 1250139"/>
              <a:gd name="connsiteY2-522" fmla="*/ 550 h 877868"/>
              <a:gd name="connsiteX3-523" fmla="*/ 1247875 w 1250139"/>
              <a:gd name="connsiteY3-524" fmla="*/ 46097 h 877868"/>
              <a:gd name="connsiteX4-525" fmla="*/ 1247875 w 1250139"/>
              <a:gd name="connsiteY4-526" fmla="*/ 820003 h 877868"/>
              <a:gd name="connsiteX5-527" fmla="*/ 1204851 w 1250139"/>
              <a:gd name="connsiteY5-528" fmla="*/ 877390 h 877868"/>
              <a:gd name="connsiteX6-529" fmla="*/ 54631 w 1250139"/>
              <a:gd name="connsiteY6-530" fmla="*/ 877868 h 877868"/>
              <a:gd name="connsiteX7-531" fmla="*/ 100 w 1250139"/>
              <a:gd name="connsiteY7-532" fmla="*/ 822383 h 877868"/>
              <a:gd name="connsiteX8-533" fmla="*/ 100 w 1250139"/>
              <a:gd name="connsiteY8-534" fmla="*/ 45794 h 877868"/>
              <a:gd name="connsiteX0-535" fmla="*/ 100 w 1250139"/>
              <a:gd name="connsiteY0-536" fmla="*/ 45794 h 877868"/>
              <a:gd name="connsiteX1-537" fmla="*/ 47726 w 1250139"/>
              <a:gd name="connsiteY1-538" fmla="*/ 3235 h 877868"/>
              <a:gd name="connsiteX2-539" fmla="*/ 1198663 w 1250139"/>
              <a:gd name="connsiteY2-540" fmla="*/ 550 h 877868"/>
              <a:gd name="connsiteX3-541" fmla="*/ 1247875 w 1250139"/>
              <a:gd name="connsiteY3-542" fmla="*/ 46097 h 877868"/>
              <a:gd name="connsiteX4-543" fmla="*/ 1247875 w 1250139"/>
              <a:gd name="connsiteY4-544" fmla="*/ 820003 h 877868"/>
              <a:gd name="connsiteX5-545" fmla="*/ 1204851 w 1250139"/>
              <a:gd name="connsiteY5-546" fmla="*/ 877390 h 877868"/>
              <a:gd name="connsiteX6-547" fmla="*/ 54631 w 1250139"/>
              <a:gd name="connsiteY6-548" fmla="*/ 877868 h 877868"/>
              <a:gd name="connsiteX7-549" fmla="*/ 100 w 1250139"/>
              <a:gd name="connsiteY7-550" fmla="*/ 822383 h 877868"/>
              <a:gd name="connsiteX8-551" fmla="*/ 100 w 1250139"/>
              <a:gd name="connsiteY8-552" fmla="*/ 45794 h 877868"/>
              <a:gd name="connsiteX0-553" fmla="*/ 100 w 1250139"/>
              <a:gd name="connsiteY0-554" fmla="*/ 45794 h 877868"/>
              <a:gd name="connsiteX1-555" fmla="*/ 47726 w 1250139"/>
              <a:gd name="connsiteY1-556" fmla="*/ 3235 h 877868"/>
              <a:gd name="connsiteX2-557" fmla="*/ 1198663 w 1250139"/>
              <a:gd name="connsiteY2-558" fmla="*/ 550 h 877868"/>
              <a:gd name="connsiteX3-559" fmla="*/ 1247875 w 1250139"/>
              <a:gd name="connsiteY3-560" fmla="*/ 46097 h 877868"/>
              <a:gd name="connsiteX4-561" fmla="*/ 1247875 w 1250139"/>
              <a:gd name="connsiteY4-562" fmla="*/ 820003 h 877868"/>
              <a:gd name="connsiteX5-563" fmla="*/ 1204851 w 1250139"/>
              <a:gd name="connsiteY5-564" fmla="*/ 877390 h 877868"/>
              <a:gd name="connsiteX6-565" fmla="*/ 54631 w 1250139"/>
              <a:gd name="connsiteY6-566" fmla="*/ 877868 h 877868"/>
              <a:gd name="connsiteX7-567" fmla="*/ 100 w 1250139"/>
              <a:gd name="connsiteY7-568" fmla="*/ 822383 h 877868"/>
              <a:gd name="connsiteX8-569" fmla="*/ 100 w 1250139"/>
              <a:gd name="connsiteY8-570" fmla="*/ 45794 h 877868"/>
              <a:gd name="connsiteX0-571" fmla="*/ 100 w 1250139"/>
              <a:gd name="connsiteY0-572" fmla="*/ 45856 h 877930"/>
              <a:gd name="connsiteX1-573" fmla="*/ 47726 w 1250139"/>
              <a:gd name="connsiteY1-574" fmla="*/ 3297 h 877930"/>
              <a:gd name="connsiteX2-575" fmla="*/ 1198663 w 1250139"/>
              <a:gd name="connsiteY2-576" fmla="*/ 612 h 877930"/>
              <a:gd name="connsiteX3-577" fmla="*/ 1247875 w 1250139"/>
              <a:gd name="connsiteY3-578" fmla="*/ 46159 h 877930"/>
              <a:gd name="connsiteX4-579" fmla="*/ 1247875 w 1250139"/>
              <a:gd name="connsiteY4-580" fmla="*/ 820065 h 877930"/>
              <a:gd name="connsiteX5-581" fmla="*/ 1204851 w 1250139"/>
              <a:gd name="connsiteY5-582" fmla="*/ 877452 h 877930"/>
              <a:gd name="connsiteX6-583" fmla="*/ 54631 w 1250139"/>
              <a:gd name="connsiteY6-584" fmla="*/ 877930 h 877930"/>
              <a:gd name="connsiteX7-585" fmla="*/ 100 w 1250139"/>
              <a:gd name="connsiteY7-586" fmla="*/ 822445 h 877930"/>
              <a:gd name="connsiteX8-587" fmla="*/ 100 w 1250139"/>
              <a:gd name="connsiteY8-588" fmla="*/ 45856 h 877930"/>
              <a:gd name="connsiteX0-589" fmla="*/ 100 w 1250139"/>
              <a:gd name="connsiteY0-590" fmla="*/ 45856 h 877930"/>
              <a:gd name="connsiteX1-591" fmla="*/ 47726 w 1250139"/>
              <a:gd name="connsiteY1-592" fmla="*/ 3297 h 877930"/>
              <a:gd name="connsiteX2-593" fmla="*/ 1198663 w 1250139"/>
              <a:gd name="connsiteY2-594" fmla="*/ 612 h 877930"/>
              <a:gd name="connsiteX3-595" fmla="*/ 1247875 w 1250139"/>
              <a:gd name="connsiteY3-596" fmla="*/ 46159 h 877930"/>
              <a:gd name="connsiteX4-597" fmla="*/ 1247875 w 1250139"/>
              <a:gd name="connsiteY4-598" fmla="*/ 820065 h 877930"/>
              <a:gd name="connsiteX5-599" fmla="*/ 1204851 w 1250139"/>
              <a:gd name="connsiteY5-600" fmla="*/ 877452 h 877930"/>
              <a:gd name="connsiteX6-601" fmla="*/ 54631 w 1250139"/>
              <a:gd name="connsiteY6-602" fmla="*/ 877930 h 877930"/>
              <a:gd name="connsiteX7-603" fmla="*/ 100 w 1250139"/>
              <a:gd name="connsiteY7-604" fmla="*/ 822445 h 877930"/>
              <a:gd name="connsiteX8-605" fmla="*/ 100 w 1250139"/>
              <a:gd name="connsiteY8-606" fmla="*/ 45856 h 877930"/>
              <a:gd name="connsiteX0-607" fmla="*/ 100 w 1250139"/>
              <a:gd name="connsiteY0-608" fmla="*/ 45244 h 877318"/>
              <a:gd name="connsiteX1-609" fmla="*/ 47726 w 1250139"/>
              <a:gd name="connsiteY1-610" fmla="*/ 2685 h 877318"/>
              <a:gd name="connsiteX2-611" fmla="*/ 1198663 w 1250139"/>
              <a:gd name="connsiteY2-612" fmla="*/ 0 h 877318"/>
              <a:gd name="connsiteX3-613" fmla="*/ 1247875 w 1250139"/>
              <a:gd name="connsiteY3-614" fmla="*/ 45547 h 877318"/>
              <a:gd name="connsiteX4-615" fmla="*/ 1247875 w 1250139"/>
              <a:gd name="connsiteY4-616" fmla="*/ 819453 h 877318"/>
              <a:gd name="connsiteX5-617" fmla="*/ 1204851 w 1250139"/>
              <a:gd name="connsiteY5-618" fmla="*/ 876840 h 877318"/>
              <a:gd name="connsiteX6-619" fmla="*/ 54631 w 1250139"/>
              <a:gd name="connsiteY6-620" fmla="*/ 877318 h 877318"/>
              <a:gd name="connsiteX7-621" fmla="*/ 100 w 1250139"/>
              <a:gd name="connsiteY7-622" fmla="*/ 821833 h 877318"/>
              <a:gd name="connsiteX8-623" fmla="*/ 100 w 1250139"/>
              <a:gd name="connsiteY8-624" fmla="*/ 45244 h 877318"/>
              <a:gd name="connsiteX0-625" fmla="*/ 100 w 1250256"/>
              <a:gd name="connsiteY0-626" fmla="*/ 45244 h 877318"/>
              <a:gd name="connsiteX1-627" fmla="*/ 47726 w 1250256"/>
              <a:gd name="connsiteY1-628" fmla="*/ 2685 h 877318"/>
              <a:gd name="connsiteX2-629" fmla="*/ 1198663 w 1250256"/>
              <a:gd name="connsiteY2-630" fmla="*/ 0 h 877318"/>
              <a:gd name="connsiteX3-631" fmla="*/ 1250256 w 1250256"/>
              <a:gd name="connsiteY3-632" fmla="*/ 64597 h 877318"/>
              <a:gd name="connsiteX4-633" fmla="*/ 1247875 w 1250256"/>
              <a:gd name="connsiteY4-634" fmla="*/ 819453 h 877318"/>
              <a:gd name="connsiteX5-635" fmla="*/ 1204851 w 1250256"/>
              <a:gd name="connsiteY5-636" fmla="*/ 876840 h 877318"/>
              <a:gd name="connsiteX6-637" fmla="*/ 54631 w 1250256"/>
              <a:gd name="connsiteY6-638" fmla="*/ 877318 h 877318"/>
              <a:gd name="connsiteX7-639" fmla="*/ 100 w 1250256"/>
              <a:gd name="connsiteY7-640" fmla="*/ 821833 h 877318"/>
              <a:gd name="connsiteX8-641" fmla="*/ 100 w 1250256"/>
              <a:gd name="connsiteY8-642" fmla="*/ 45244 h 877318"/>
              <a:gd name="connsiteX0-643" fmla="*/ 100 w 1250292"/>
              <a:gd name="connsiteY0-644" fmla="*/ 45244 h 877318"/>
              <a:gd name="connsiteX1-645" fmla="*/ 47726 w 1250292"/>
              <a:gd name="connsiteY1-646" fmla="*/ 2685 h 877318"/>
              <a:gd name="connsiteX2-647" fmla="*/ 1198663 w 1250292"/>
              <a:gd name="connsiteY2-648" fmla="*/ 0 h 877318"/>
              <a:gd name="connsiteX3-649" fmla="*/ 1250256 w 1250292"/>
              <a:gd name="connsiteY3-650" fmla="*/ 64597 h 877318"/>
              <a:gd name="connsiteX4-651" fmla="*/ 1247875 w 1250292"/>
              <a:gd name="connsiteY4-652" fmla="*/ 819453 h 877318"/>
              <a:gd name="connsiteX5-653" fmla="*/ 1204851 w 1250292"/>
              <a:gd name="connsiteY5-654" fmla="*/ 876840 h 877318"/>
              <a:gd name="connsiteX6-655" fmla="*/ 54631 w 1250292"/>
              <a:gd name="connsiteY6-656" fmla="*/ 877318 h 877318"/>
              <a:gd name="connsiteX7-657" fmla="*/ 100 w 1250292"/>
              <a:gd name="connsiteY7-658" fmla="*/ 821833 h 877318"/>
              <a:gd name="connsiteX8-659" fmla="*/ 100 w 1250292"/>
              <a:gd name="connsiteY8-660" fmla="*/ 45244 h 877318"/>
              <a:gd name="connsiteX0-661" fmla="*/ 100 w 1250292"/>
              <a:gd name="connsiteY0-662" fmla="*/ 45244 h 877318"/>
              <a:gd name="connsiteX1-663" fmla="*/ 47726 w 1250292"/>
              <a:gd name="connsiteY1-664" fmla="*/ 2685 h 877318"/>
              <a:gd name="connsiteX2-665" fmla="*/ 1198663 w 1250292"/>
              <a:gd name="connsiteY2-666" fmla="*/ 0 h 877318"/>
              <a:gd name="connsiteX3-667" fmla="*/ 1250256 w 1250292"/>
              <a:gd name="connsiteY3-668" fmla="*/ 64597 h 877318"/>
              <a:gd name="connsiteX4-669" fmla="*/ 1247875 w 1250292"/>
              <a:gd name="connsiteY4-670" fmla="*/ 819453 h 877318"/>
              <a:gd name="connsiteX5-671" fmla="*/ 1204851 w 1250292"/>
              <a:gd name="connsiteY5-672" fmla="*/ 876840 h 877318"/>
              <a:gd name="connsiteX6-673" fmla="*/ 54631 w 1250292"/>
              <a:gd name="connsiteY6-674" fmla="*/ 877318 h 877318"/>
              <a:gd name="connsiteX7-675" fmla="*/ 100 w 1250292"/>
              <a:gd name="connsiteY7-676" fmla="*/ 821833 h 877318"/>
              <a:gd name="connsiteX8-677" fmla="*/ 100 w 1250292"/>
              <a:gd name="connsiteY8-678" fmla="*/ 45244 h 877318"/>
              <a:gd name="connsiteX0-679" fmla="*/ 0 w 1250192"/>
              <a:gd name="connsiteY0-680" fmla="*/ 45244 h 877318"/>
              <a:gd name="connsiteX1-681" fmla="*/ 47626 w 1250192"/>
              <a:gd name="connsiteY1-682" fmla="*/ 2685 h 877318"/>
              <a:gd name="connsiteX2-683" fmla="*/ 1198563 w 1250192"/>
              <a:gd name="connsiteY2-684" fmla="*/ 0 h 877318"/>
              <a:gd name="connsiteX3-685" fmla="*/ 1250156 w 1250192"/>
              <a:gd name="connsiteY3-686" fmla="*/ 64597 h 877318"/>
              <a:gd name="connsiteX4-687" fmla="*/ 1247775 w 1250192"/>
              <a:gd name="connsiteY4-688" fmla="*/ 819453 h 877318"/>
              <a:gd name="connsiteX5-689" fmla="*/ 1204751 w 1250192"/>
              <a:gd name="connsiteY5-690" fmla="*/ 876840 h 877318"/>
              <a:gd name="connsiteX6-691" fmla="*/ 54531 w 1250192"/>
              <a:gd name="connsiteY6-692" fmla="*/ 877318 h 877318"/>
              <a:gd name="connsiteX7-693" fmla="*/ 0 w 1250192"/>
              <a:gd name="connsiteY7-694" fmla="*/ 821833 h 877318"/>
              <a:gd name="connsiteX8-695" fmla="*/ 0 w 1250192"/>
              <a:gd name="connsiteY8-696" fmla="*/ 45244 h 877318"/>
              <a:gd name="connsiteX0-697" fmla="*/ 0 w 1250224"/>
              <a:gd name="connsiteY0-698" fmla="*/ 42863 h 874937"/>
              <a:gd name="connsiteX1-699" fmla="*/ 47626 w 1250224"/>
              <a:gd name="connsiteY1-700" fmla="*/ 304 h 874937"/>
              <a:gd name="connsiteX2-701" fmla="*/ 1215231 w 1250224"/>
              <a:gd name="connsiteY2-702" fmla="*/ 0 h 874937"/>
              <a:gd name="connsiteX3-703" fmla="*/ 1250156 w 1250224"/>
              <a:gd name="connsiteY3-704" fmla="*/ 62216 h 874937"/>
              <a:gd name="connsiteX4-705" fmla="*/ 1247775 w 1250224"/>
              <a:gd name="connsiteY4-706" fmla="*/ 817072 h 874937"/>
              <a:gd name="connsiteX5-707" fmla="*/ 1204751 w 1250224"/>
              <a:gd name="connsiteY5-708" fmla="*/ 874459 h 874937"/>
              <a:gd name="connsiteX6-709" fmla="*/ 54531 w 1250224"/>
              <a:gd name="connsiteY6-710" fmla="*/ 874937 h 874937"/>
              <a:gd name="connsiteX7-711" fmla="*/ 0 w 1250224"/>
              <a:gd name="connsiteY7-712" fmla="*/ 819452 h 874937"/>
              <a:gd name="connsiteX8-713" fmla="*/ 0 w 1250224"/>
              <a:gd name="connsiteY8-714" fmla="*/ 42863 h 874937"/>
              <a:gd name="connsiteX0-715" fmla="*/ 0 w 1250224"/>
              <a:gd name="connsiteY0-716" fmla="*/ 42863 h 874937"/>
              <a:gd name="connsiteX1-717" fmla="*/ 47626 w 1250224"/>
              <a:gd name="connsiteY1-718" fmla="*/ 304 h 874937"/>
              <a:gd name="connsiteX2-719" fmla="*/ 1215231 w 1250224"/>
              <a:gd name="connsiteY2-720" fmla="*/ 0 h 874937"/>
              <a:gd name="connsiteX3-721" fmla="*/ 1250156 w 1250224"/>
              <a:gd name="connsiteY3-722" fmla="*/ 62216 h 874937"/>
              <a:gd name="connsiteX4-723" fmla="*/ 1247775 w 1250224"/>
              <a:gd name="connsiteY4-724" fmla="*/ 817072 h 874937"/>
              <a:gd name="connsiteX5-725" fmla="*/ 1204751 w 1250224"/>
              <a:gd name="connsiteY5-726" fmla="*/ 874459 h 874937"/>
              <a:gd name="connsiteX6-727" fmla="*/ 54531 w 1250224"/>
              <a:gd name="connsiteY6-728" fmla="*/ 874937 h 874937"/>
              <a:gd name="connsiteX7-729" fmla="*/ 0 w 1250224"/>
              <a:gd name="connsiteY7-730" fmla="*/ 819452 h 874937"/>
              <a:gd name="connsiteX8-731" fmla="*/ 0 w 1250224"/>
              <a:gd name="connsiteY8-732" fmla="*/ 42863 h 874937"/>
              <a:gd name="connsiteX0-733" fmla="*/ 0 w 1250224"/>
              <a:gd name="connsiteY0-734" fmla="*/ 128018 h 874937"/>
              <a:gd name="connsiteX1-735" fmla="*/ 47626 w 1250224"/>
              <a:gd name="connsiteY1-736" fmla="*/ 304 h 874937"/>
              <a:gd name="connsiteX2-737" fmla="*/ 1215231 w 1250224"/>
              <a:gd name="connsiteY2-738" fmla="*/ 0 h 874937"/>
              <a:gd name="connsiteX3-739" fmla="*/ 1250156 w 1250224"/>
              <a:gd name="connsiteY3-740" fmla="*/ 62216 h 874937"/>
              <a:gd name="connsiteX4-741" fmla="*/ 1247775 w 1250224"/>
              <a:gd name="connsiteY4-742" fmla="*/ 817072 h 874937"/>
              <a:gd name="connsiteX5-743" fmla="*/ 1204751 w 1250224"/>
              <a:gd name="connsiteY5-744" fmla="*/ 874459 h 874937"/>
              <a:gd name="connsiteX6-745" fmla="*/ 54531 w 1250224"/>
              <a:gd name="connsiteY6-746" fmla="*/ 874937 h 874937"/>
              <a:gd name="connsiteX7-747" fmla="*/ 0 w 1250224"/>
              <a:gd name="connsiteY7-748" fmla="*/ 819452 h 874937"/>
              <a:gd name="connsiteX8-749" fmla="*/ 0 w 1250224"/>
              <a:gd name="connsiteY8-750" fmla="*/ 128018 h 874937"/>
              <a:gd name="connsiteX0-751" fmla="*/ 0 w 1250224"/>
              <a:gd name="connsiteY0-752" fmla="*/ 128018 h 874937"/>
              <a:gd name="connsiteX1-753" fmla="*/ 145257 w 1250224"/>
              <a:gd name="connsiteY1-754" fmla="*/ 304 h 874937"/>
              <a:gd name="connsiteX2-755" fmla="*/ 1215231 w 1250224"/>
              <a:gd name="connsiteY2-756" fmla="*/ 0 h 874937"/>
              <a:gd name="connsiteX3-757" fmla="*/ 1250156 w 1250224"/>
              <a:gd name="connsiteY3-758" fmla="*/ 62216 h 874937"/>
              <a:gd name="connsiteX4-759" fmla="*/ 1247775 w 1250224"/>
              <a:gd name="connsiteY4-760" fmla="*/ 817072 h 874937"/>
              <a:gd name="connsiteX5-761" fmla="*/ 1204751 w 1250224"/>
              <a:gd name="connsiteY5-762" fmla="*/ 874459 h 874937"/>
              <a:gd name="connsiteX6-763" fmla="*/ 54531 w 1250224"/>
              <a:gd name="connsiteY6-764" fmla="*/ 874937 h 874937"/>
              <a:gd name="connsiteX7-765" fmla="*/ 0 w 1250224"/>
              <a:gd name="connsiteY7-766" fmla="*/ 819452 h 874937"/>
              <a:gd name="connsiteX8-767" fmla="*/ 0 w 1250224"/>
              <a:gd name="connsiteY8-768" fmla="*/ 128018 h 874937"/>
              <a:gd name="connsiteX0-769" fmla="*/ 0 w 1250224"/>
              <a:gd name="connsiteY0-770" fmla="*/ 128018 h 874937"/>
              <a:gd name="connsiteX1-771" fmla="*/ 145257 w 1250224"/>
              <a:gd name="connsiteY1-772" fmla="*/ 304 h 874937"/>
              <a:gd name="connsiteX2-773" fmla="*/ 1215231 w 1250224"/>
              <a:gd name="connsiteY2-774" fmla="*/ 0 h 874937"/>
              <a:gd name="connsiteX3-775" fmla="*/ 1250156 w 1250224"/>
              <a:gd name="connsiteY3-776" fmla="*/ 62216 h 874937"/>
              <a:gd name="connsiteX4-777" fmla="*/ 1247775 w 1250224"/>
              <a:gd name="connsiteY4-778" fmla="*/ 817072 h 874937"/>
              <a:gd name="connsiteX5-779" fmla="*/ 1204751 w 1250224"/>
              <a:gd name="connsiteY5-780" fmla="*/ 874459 h 874937"/>
              <a:gd name="connsiteX6-781" fmla="*/ 54531 w 1250224"/>
              <a:gd name="connsiteY6-782" fmla="*/ 874937 h 874937"/>
              <a:gd name="connsiteX7-783" fmla="*/ 0 w 1250224"/>
              <a:gd name="connsiteY7-784" fmla="*/ 819452 h 874937"/>
              <a:gd name="connsiteX8-785" fmla="*/ 0 w 1250224"/>
              <a:gd name="connsiteY8-786" fmla="*/ 128018 h 874937"/>
              <a:gd name="connsiteX0-787" fmla="*/ 0 w 1250224"/>
              <a:gd name="connsiteY0-788" fmla="*/ 128018 h 874937"/>
              <a:gd name="connsiteX1-789" fmla="*/ 145257 w 1250224"/>
              <a:gd name="connsiteY1-790" fmla="*/ 304 h 874937"/>
              <a:gd name="connsiteX2-791" fmla="*/ 1215231 w 1250224"/>
              <a:gd name="connsiteY2-792" fmla="*/ 0 h 874937"/>
              <a:gd name="connsiteX3-793" fmla="*/ 1250156 w 1250224"/>
              <a:gd name="connsiteY3-794" fmla="*/ 62216 h 874937"/>
              <a:gd name="connsiteX4-795" fmla="*/ 1247775 w 1250224"/>
              <a:gd name="connsiteY4-796" fmla="*/ 817072 h 874937"/>
              <a:gd name="connsiteX5-797" fmla="*/ 1204751 w 1250224"/>
              <a:gd name="connsiteY5-798" fmla="*/ 874459 h 874937"/>
              <a:gd name="connsiteX6-799" fmla="*/ 54531 w 1250224"/>
              <a:gd name="connsiteY6-800" fmla="*/ 874937 h 874937"/>
              <a:gd name="connsiteX7-801" fmla="*/ 0 w 1250224"/>
              <a:gd name="connsiteY7-802" fmla="*/ 819452 h 874937"/>
              <a:gd name="connsiteX8-803" fmla="*/ 0 w 1250224"/>
              <a:gd name="connsiteY8-804" fmla="*/ 128018 h 874937"/>
              <a:gd name="connsiteX0-805" fmla="*/ 0 w 1250166"/>
              <a:gd name="connsiteY0-806" fmla="*/ 130320 h 877239"/>
              <a:gd name="connsiteX1-807" fmla="*/ 145257 w 1250166"/>
              <a:gd name="connsiteY1-808" fmla="*/ 2606 h 877239"/>
              <a:gd name="connsiteX2-809" fmla="*/ 1112837 w 1250166"/>
              <a:gd name="connsiteY2-810" fmla="*/ 0 h 877239"/>
              <a:gd name="connsiteX3-811" fmla="*/ 1250156 w 1250166"/>
              <a:gd name="connsiteY3-812" fmla="*/ 64518 h 877239"/>
              <a:gd name="connsiteX4-813" fmla="*/ 1247775 w 1250166"/>
              <a:gd name="connsiteY4-814" fmla="*/ 819374 h 877239"/>
              <a:gd name="connsiteX5-815" fmla="*/ 1204751 w 1250166"/>
              <a:gd name="connsiteY5-816" fmla="*/ 876761 h 877239"/>
              <a:gd name="connsiteX6-817" fmla="*/ 54531 w 1250166"/>
              <a:gd name="connsiteY6-818" fmla="*/ 877239 h 877239"/>
              <a:gd name="connsiteX7-819" fmla="*/ 0 w 1250166"/>
              <a:gd name="connsiteY7-820" fmla="*/ 821754 h 877239"/>
              <a:gd name="connsiteX8-821" fmla="*/ 0 w 1250166"/>
              <a:gd name="connsiteY8-822" fmla="*/ 130320 h 877239"/>
              <a:gd name="connsiteX0-823" fmla="*/ 0 w 1250166"/>
              <a:gd name="connsiteY0-824" fmla="*/ 130320 h 877239"/>
              <a:gd name="connsiteX1-825" fmla="*/ 145257 w 1250166"/>
              <a:gd name="connsiteY1-826" fmla="*/ 2606 h 877239"/>
              <a:gd name="connsiteX2-827" fmla="*/ 1112837 w 1250166"/>
              <a:gd name="connsiteY2-828" fmla="*/ 0 h 877239"/>
              <a:gd name="connsiteX3-829" fmla="*/ 1250156 w 1250166"/>
              <a:gd name="connsiteY3-830" fmla="*/ 128960 h 877239"/>
              <a:gd name="connsiteX4-831" fmla="*/ 1247775 w 1250166"/>
              <a:gd name="connsiteY4-832" fmla="*/ 819374 h 877239"/>
              <a:gd name="connsiteX5-833" fmla="*/ 1204751 w 1250166"/>
              <a:gd name="connsiteY5-834" fmla="*/ 876761 h 877239"/>
              <a:gd name="connsiteX6-835" fmla="*/ 54531 w 1250166"/>
              <a:gd name="connsiteY6-836" fmla="*/ 877239 h 877239"/>
              <a:gd name="connsiteX7-837" fmla="*/ 0 w 1250166"/>
              <a:gd name="connsiteY7-838" fmla="*/ 821754 h 877239"/>
              <a:gd name="connsiteX8-839" fmla="*/ 0 w 1250166"/>
              <a:gd name="connsiteY8-840" fmla="*/ 130320 h 877239"/>
              <a:gd name="connsiteX0-841" fmla="*/ 0 w 1250156"/>
              <a:gd name="connsiteY0-842" fmla="*/ 130320 h 877239"/>
              <a:gd name="connsiteX1-843" fmla="*/ 145257 w 1250156"/>
              <a:gd name="connsiteY1-844" fmla="*/ 2606 h 877239"/>
              <a:gd name="connsiteX2-845" fmla="*/ 1112837 w 1250156"/>
              <a:gd name="connsiteY2-846" fmla="*/ 0 h 877239"/>
              <a:gd name="connsiteX3-847" fmla="*/ 1250156 w 1250156"/>
              <a:gd name="connsiteY3-848" fmla="*/ 128960 h 877239"/>
              <a:gd name="connsiteX4-849" fmla="*/ 1247775 w 1250156"/>
              <a:gd name="connsiteY4-850" fmla="*/ 819374 h 877239"/>
              <a:gd name="connsiteX5-851" fmla="*/ 1204751 w 1250156"/>
              <a:gd name="connsiteY5-852" fmla="*/ 876761 h 877239"/>
              <a:gd name="connsiteX6-853" fmla="*/ 54531 w 1250156"/>
              <a:gd name="connsiteY6-854" fmla="*/ 877239 h 877239"/>
              <a:gd name="connsiteX7-855" fmla="*/ 0 w 1250156"/>
              <a:gd name="connsiteY7-856" fmla="*/ 821754 h 877239"/>
              <a:gd name="connsiteX8-857" fmla="*/ 0 w 1250156"/>
              <a:gd name="connsiteY8-858" fmla="*/ 130320 h 877239"/>
              <a:gd name="connsiteX0-859" fmla="*/ 0 w 1250156"/>
              <a:gd name="connsiteY0-860" fmla="*/ 127714 h 874633"/>
              <a:gd name="connsiteX1-861" fmla="*/ 145257 w 1250156"/>
              <a:gd name="connsiteY1-862" fmla="*/ 0 h 874633"/>
              <a:gd name="connsiteX2-863" fmla="*/ 1112837 w 1250156"/>
              <a:gd name="connsiteY2-864" fmla="*/ 1997 h 874633"/>
              <a:gd name="connsiteX3-865" fmla="*/ 1250156 w 1250156"/>
              <a:gd name="connsiteY3-866" fmla="*/ 126354 h 874633"/>
              <a:gd name="connsiteX4-867" fmla="*/ 1247775 w 1250156"/>
              <a:gd name="connsiteY4-868" fmla="*/ 816768 h 874633"/>
              <a:gd name="connsiteX5-869" fmla="*/ 1204751 w 1250156"/>
              <a:gd name="connsiteY5-870" fmla="*/ 874155 h 874633"/>
              <a:gd name="connsiteX6-871" fmla="*/ 54531 w 1250156"/>
              <a:gd name="connsiteY6-872" fmla="*/ 874633 h 874633"/>
              <a:gd name="connsiteX7-873" fmla="*/ 0 w 1250156"/>
              <a:gd name="connsiteY7-874" fmla="*/ 819148 h 874633"/>
              <a:gd name="connsiteX8-875" fmla="*/ 0 w 1250156"/>
              <a:gd name="connsiteY8-876" fmla="*/ 127714 h 874633"/>
              <a:gd name="connsiteX0-877" fmla="*/ 0 w 1250156"/>
              <a:gd name="connsiteY0-878" fmla="*/ 128018 h 874937"/>
              <a:gd name="connsiteX1-879" fmla="*/ 145257 w 1250156"/>
              <a:gd name="connsiteY1-880" fmla="*/ 304 h 874937"/>
              <a:gd name="connsiteX2-881" fmla="*/ 1110456 w 1250156"/>
              <a:gd name="connsiteY2-882" fmla="*/ 0 h 874937"/>
              <a:gd name="connsiteX3-883" fmla="*/ 1250156 w 1250156"/>
              <a:gd name="connsiteY3-884" fmla="*/ 126658 h 874937"/>
              <a:gd name="connsiteX4-885" fmla="*/ 1247775 w 1250156"/>
              <a:gd name="connsiteY4-886" fmla="*/ 817072 h 874937"/>
              <a:gd name="connsiteX5-887" fmla="*/ 1204751 w 1250156"/>
              <a:gd name="connsiteY5-888" fmla="*/ 874459 h 874937"/>
              <a:gd name="connsiteX6-889" fmla="*/ 54531 w 1250156"/>
              <a:gd name="connsiteY6-890" fmla="*/ 874937 h 874937"/>
              <a:gd name="connsiteX7-891" fmla="*/ 0 w 1250156"/>
              <a:gd name="connsiteY7-892" fmla="*/ 819452 h 874937"/>
              <a:gd name="connsiteX8-893" fmla="*/ 0 w 1250156"/>
              <a:gd name="connsiteY8-894" fmla="*/ 128018 h 874937"/>
              <a:gd name="connsiteX0-895" fmla="*/ 0 w 1250156"/>
              <a:gd name="connsiteY0-896" fmla="*/ 128018 h 874937"/>
              <a:gd name="connsiteX1-897" fmla="*/ 145257 w 1250156"/>
              <a:gd name="connsiteY1-898" fmla="*/ 304 h 874937"/>
              <a:gd name="connsiteX2-899" fmla="*/ 1110456 w 1250156"/>
              <a:gd name="connsiteY2-900" fmla="*/ 0 h 874937"/>
              <a:gd name="connsiteX3-901" fmla="*/ 1250156 w 1250156"/>
              <a:gd name="connsiteY3-902" fmla="*/ 126658 h 874937"/>
              <a:gd name="connsiteX4-903" fmla="*/ 1247775 w 1250156"/>
              <a:gd name="connsiteY4-904" fmla="*/ 817072 h 874937"/>
              <a:gd name="connsiteX5-905" fmla="*/ 1204751 w 1250156"/>
              <a:gd name="connsiteY5-906" fmla="*/ 874459 h 874937"/>
              <a:gd name="connsiteX6-907" fmla="*/ 54531 w 1250156"/>
              <a:gd name="connsiteY6-908" fmla="*/ 874937 h 874937"/>
              <a:gd name="connsiteX7-909" fmla="*/ 0 w 1250156"/>
              <a:gd name="connsiteY7-910" fmla="*/ 819452 h 874937"/>
              <a:gd name="connsiteX8-911" fmla="*/ 0 w 1250156"/>
              <a:gd name="connsiteY8-912" fmla="*/ 128018 h 874937"/>
              <a:gd name="connsiteX0-913" fmla="*/ 0 w 1250156"/>
              <a:gd name="connsiteY0-914" fmla="*/ 128018 h 874937"/>
              <a:gd name="connsiteX1-915" fmla="*/ 145257 w 1250156"/>
              <a:gd name="connsiteY1-916" fmla="*/ 304 h 874937"/>
              <a:gd name="connsiteX2-917" fmla="*/ 1110456 w 1250156"/>
              <a:gd name="connsiteY2-918" fmla="*/ 0 h 874937"/>
              <a:gd name="connsiteX3-919" fmla="*/ 1250156 w 1250156"/>
              <a:gd name="connsiteY3-920" fmla="*/ 126658 h 874937"/>
              <a:gd name="connsiteX4-921" fmla="*/ 1247775 w 1250156"/>
              <a:gd name="connsiteY4-922" fmla="*/ 759534 h 874937"/>
              <a:gd name="connsiteX5-923" fmla="*/ 1204751 w 1250156"/>
              <a:gd name="connsiteY5-924" fmla="*/ 874459 h 874937"/>
              <a:gd name="connsiteX6-925" fmla="*/ 54531 w 1250156"/>
              <a:gd name="connsiteY6-926" fmla="*/ 874937 h 874937"/>
              <a:gd name="connsiteX7-927" fmla="*/ 0 w 1250156"/>
              <a:gd name="connsiteY7-928" fmla="*/ 819452 h 874937"/>
              <a:gd name="connsiteX8-929" fmla="*/ 0 w 1250156"/>
              <a:gd name="connsiteY8-930" fmla="*/ 128018 h 874937"/>
              <a:gd name="connsiteX0-931" fmla="*/ 0 w 1250156"/>
              <a:gd name="connsiteY0-932" fmla="*/ 128018 h 874937"/>
              <a:gd name="connsiteX1-933" fmla="*/ 145257 w 1250156"/>
              <a:gd name="connsiteY1-934" fmla="*/ 304 h 874937"/>
              <a:gd name="connsiteX2-935" fmla="*/ 1110456 w 1250156"/>
              <a:gd name="connsiteY2-936" fmla="*/ 0 h 874937"/>
              <a:gd name="connsiteX3-937" fmla="*/ 1250156 w 1250156"/>
              <a:gd name="connsiteY3-938" fmla="*/ 126658 h 874937"/>
              <a:gd name="connsiteX4-939" fmla="*/ 1247775 w 1250156"/>
              <a:gd name="connsiteY4-940" fmla="*/ 759534 h 874937"/>
              <a:gd name="connsiteX5-941" fmla="*/ 1128551 w 1250156"/>
              <a:gd name="connsiteY5-942" fmla="*/ 872156 h 874937"/>
              <a:gd name="connsiteX6-943" fmla="*/ 54531 w 1250156"/>
              <a:gd name="connsiteY6-944" fmla="*/ 874937 h 874937"/>
              <a:gd name="connsiteX7-945" fmla="*/ 0 w 1250156"/>
              <a:gd name="connsiteY7-946" fmla="*/ 819452 h 874937"/>
              <a:gd name="connsiteX8-947" fmla="*/ 0 w 1250156"/>
              <a:gd name="connsiteY8-948" fmla="*/ 128018 h 874937"/>
              <a:gd name="connsiteX0-949" fmla="*/ 0 w 1250156"/>
              <a:gd name="connsiteY0-950" fmla="*/ 128018 h 874937"/>
              <a:gd name="connsiteX1-951" fmla="*/ 145257 w 1250156"/>
              <a:gd name="connsiteY1-952" fmla="*/ 304 h 874937"/>
              <a:gd name="connsiteX2-953" fmla="*/ 1110456 w 1250156"/>
              <a:gd name="connsiteY2-954" fmla="*/ 0 h 874937"/>
              <a:gd name="connsiteX3-955" fmla="*/ 1250156 w 1250156"/>
              <a:gd name="connsiteY3-956" fmla="*/ 126658 h 874937"/>
              <a:gd name="connsiteX4-957" fmla="*/ 1247775 w 1250156"/>
              <a:gd name="connsiteY4-958" fmla="*/ 759534 h 874937"/>
              <a:gd name="connsiteX5-959" fmla="*/ 1128551 w 1250156"/>
              <a:gd name="connsiteY5-960" fmla="*/ 872156 h 874937"/>
              <a:gd name="connsiteX6-961" fmla="*/ 54531 w 1250156"/>
              <a:gd name="connsiteY6-962" fmla="*/ 874937 h 874937"/>
              <a:gd name="connsiteX7-963" fmla="*/ 0 w 1250156"/>
              <a:gd name="connsiteY7-964" fmla="*/ 819452 h 874937"/>
              <a:gd name="connsiteX8-965" fmla="*/ 0 w 1250156"/>
              <a:gd name="connsiteY8-966" fmla="*/ 128018 h 874937"/>
              <a:gd name="connsiteX0-967" fmla="*/ 0 w 1250156"/>
              <a:gd name="connsiteY0-968" fmla="*/ 128018 h 874937"/>
              <a:gd name="connsiteX1-969" fmla="*/ 145257 w 1250156"/>
              <a:gd name="connsiteY1-970" fmla="*/ 304 h 874937"/>
              <a:gd name="connsiteX2-971" fmla="*/ 1110456 w 1250156"/>
              <a:gd name="connsiteY2-972" fmla="*/ 0 h 874937"/>
              <a:gd name="connsiteX3-973" fmla="*/ 1250156 w 1250156"/>
              <a:gd name="connsiteY3-974" fmla="*/ 126658 h 874937"/>
              <a:gd name="connsiteX4-975" fmla="*/ 1247775 w 1250156"/>
              <a:gd name="connsiteY4-976" fmla="*/ 759534 h 874937"/>
              <a:gd name="connsiteX5-977" fmla="*/ 1128551 w 1250156"/>
              <a:gd name="connsiteY5-978" fmla="*/ 872156 h 874937"/>
              <a:gd name="connsiteX6-979" fmla="*/ 54531 w 1250156"/>
              <a:gd name="connsiteY6-980" fmla="*/ 874937 h 874937"/>
              <a:gd name="connsiteX7-981" fmla="*/ 0 w 1250156"/>
              <a:gd name="connsiteY7-982" fmla="*/ 819452 h 874937"/>
              <a:gd name="connsiteX8-983" fmla="*/ 0 w 1250156"/>
              <a:gd name="connsiteY8-984" fmla="*/ 128018 h 874937"/>
              <a:gd name="connsiteX0-985" fmla="*/ 0 w 1250156"/>
              <a:gd name="connsiteY0-986" fmla="*/ 128018 h 877239"/>
              <a:gd name="connsiteX1-987" fmla="*/ 145257 w 1250156"/>
              <a:gd name="connsiteY1-988" fmla="*/ 304 h 877239"/>
              <a:gd name="connsiteX2-989" fmla="*/ 1110456 w 1250156"/>
              <a:gd name="connsiteY2-990" fmla="*/ 0 h 877239"/>
              <a:gd name="connsiteX3-991" fmla="*/ 1250156 w 1250156"/>
              <a:gd name="connsiteY3-992" fmla="*/ 126658 h 877239"/>
              <a:gd name="connsiteX4-993" fmla="*/ 1247775 w 1250156"/>
              <a:gd name="connsiteY4-994" fmla="*/ 759534 h 877239"/>
              <a:gd name="connsiteX5-995" fmla="*/ 1128551 w 1250156"/>
              <a:gd name="connsiteY5-996" fmla="*/ 872156 h 877239"/>
              <a:gd name="connsiteX6-997" fmla="*/ 125969 w 1250156"/>
              <a:gd name="connsiteY6-998" fmla="*/ 877239 h 877239"/>
              <a:gd name="connsiteX7-999" fmla="*/ 0 w 1250156"/>
              <a:gd name="connsiteY7-1000" fmla="*/ 819452 h 877239"/>
              <a:gd name="connsiteX8-1001" fmla="*/ 0 w 1250156"/>
              <a:gd name="connsiteY8-1002" fmla="*/ 128018 h 877239"/>
              <a:gd name="connsiteX0-1003" fmla="*/ 0 w 1250156"/>
              <a:gd name="connsiteY0-1004" fmla="*/ 128018 h 877239"/>
              <a:gd name="connsiteX1-1005" fmla="*/ 145257 w 1250156"/>
              <a:gd name="connsiteY1-1006" fmla="*/ 304 h 877239"/>
              <a:gd name="connsiteX2-1007" fmla="*/ 1110456 w 1250156"/>
              <a:gd name="connsiteY2-1008" fmla="*/ 0 h 877239"/>
              <a:gd name="connsiteX3-1009" fmla="*/ 1250156 w 1250156"/>
              <a:gd name="connsiteY3-1010" fmla="*/ 126658 h 877239"/>
              <a:gd name="connsiteX4-1011" fmla="*/ 1247775 w 1250156"/>
              <a:gd name="connsiteY4-1012" fmla="*/ 759534 h 877239"/>
              <a:gd name="connsiteX5-1013" fmla="*/ 1128551 w 1250156"/>
              <a:gd name="connsiteY5-1014" fmla="*/ 872156 h 877239"/>
              <a:gd name="connsiteX6-1015" fmla="*/ 125969 w 1250156"/>
              <a:gd name="connsiteY6-1016" fmla="*/ 877239 h 877239"/>
              <a:gd name="connsiteX7-1017" fmla="*/ 0 w 1250156"/>
              <a:gd name="connsiteY7-1018" fmla="*/ 761914 h 877239"/>
              <a:gd name="connsiteX8-1019" fmla="*/ 0 w 1250156"/>
              <a:gd name="connsiteY8-1020" fmla="*/ 128018 h 877239"/>
              <a:gd name="connsiteX0-1021" fmla="*/ 0 w 1250156"/>
              <a:gd name="connsiteY0-1022" fmla="*/ 128018 h 877239"/>
              <a:gd name="connsiteX1-1023" fmla="*/ 145257 w 1250156"/>
              <a:gd name="connsiteY1-1024" fmla="*/ 304 h 877239"/>
              <a:gd name="connsiteX2-1025" fmla="*/ 1110456 w 1250156"/>
              <a:gd name="connsiteY2-1026" fmla="*/ 0 h 877239"/>
              <a:gd name="connsiteX3-1027" fmla="*/ 1250156 w 1250156"/>
              <a:gd name="connsiteY3-1028" fmla="*/ 126658 h 877239"/>
              <a:gd name="connsiteX4-1029" fmla="*/ 1247775 w 1250156"/>
              <a:gd name="connsiteY4-1030" fmla="*/ 759534 h 877239"/>
              <a:gd name="connsiteX5-1031" fmla="*/ 1128551 w 1250156"/>
              <a:gd name="connsiteY5-1032" fmla="*/ 872156 h 877239"/>
              <a:gd name="connsiteX6-1033" fmla="*/ 125969 w 1250156"/>
              <a:gd name="connsiteY6-1034" fmla="*/ 877239 h 877239"/>
              <a:gd name="connsiteX7-1035" fmla="*/ 0 w 1250156"/>
              <a:gd name="connsiteY7-1036" fmla="*/ 761914 h 877239"/>
              <a:gd name="connsiteX8-1037" fmla="*/ 0 w 1250156"/>
              <a:gd name="connsiteY8-1038" fmla="*/ 128018 h 8772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165" y="connsiteY6-166"/>
              </a:cxn>
              <a:cxn ang="0">
                <a:pos x="connsiteX7-377" y="connsiteY7-378"/>
              </a:cxn>
              <a:cxn ang="0">
                <a:pos x="connsiteX8-443" y="connsiteY8-444"/>
              </a:cxn>
            </a:cxnLst>
            <a:rect l="l" t="t" r="r" b="b"/>
            <a:pathLst>
              <a:path w="1250156" h="877239">
                <a:moveTo>
                  <a:pt x="0" y="128018"/>
                </a:moveTo>
                <a:cubicBezTo>
                  <a:pt x="5557" y="90019"/>
                  <a:pt x="39689" y="11711"/>
                  <a:pt x="145257" y="304"/>
                </a:cubicBezTo>
                <a:lnTo>
                  <a:pt x="1110456" y="0"/>
                </a:lnTo>
                <a:cubicBezTo>
                  <a:pt x="1131093" y="5717"/>
                  <a:pt x="1225286" y="11605"/>
                  <a:pt x="1250156" y="126658"/>
                </a:cubicBezTo>
                <a:cubicBezTo>
                  <a:pt x="1248833" y="265616"/>
                  <a:pt x="1247008" y="621779"/>
                  <a:pt x="1247775" y="759534"/>
                </a:cubicBezTo>
                <a:cubicBezTo>
                  <a:pt x="1237694" y="807405"/>
                  <a:pt x="1210346" y="863705"/>
                  <a:pt x="1128551" y="872156"/>
                </a:cubicBezTo>
                <a:lnTo>
                  <a:pt x="125969" y="877239"/>
                </a:lnTo>
                <a:cubicBezTo>
                  <a:pt x="81598" y="875412"/>
                  <a:pt x="18177" y="828980"/>
                  <a:pt x="0" y="761914"/>
                </a:cubicBezTo>
                <a:lnTo>
                  <a:pt x="0" y="128018"/>
                </a:lnTo>
                <a:close/>
              </a:path>
            </a:pathLst>
          </a:custGeom>
          <a:solidFill>
            <a:srgbClr val="FFB9B9"/>
          </a:solidFill>
          <a:ln w="34925">
            <a:noFill/>
          </a:ln>
          <a:effectLst>
            <a:reflection blurRad="6350" stA="52000" endA="300" endPos="35000" dir="5400000" sy="-100000" algn="bl" rotWithShape="0"/>
          </a:effectLst>
        </p:spPr>
        <p:txBody>
          <a:bodyPr anchor="ctr"/>
          <a:lstStyle>
            <a:lvl1pPr marL="117475" indent="-117475" algn="ctr">
              <a:defRPr sz="1200"/>
            </a:lvl1pPr>
          </a:lstStyle>
          <a:p>
            <a:endParaRPr lang="en-US" dirty="0"/>
          </a:p>
        </p:txBody>
      </p:sp>
      <p:sp>
        <p:nvSpPr>
          <p:cNvPr id="37" name="Picture Placeholder 3"/>
          <p:cNvSpPr>
            <a:spLocks noGrp="1"/>
          </p:cNvSpPr>
          <p:nvPr>
            <p:ph type="pic" sz="quarter" idx="46"/>
          </p:nvPr>
        </p:nvSpPr>
        <p:spPr>
          <a:xfrm>
            <a:off x="2670048" y="3360506"/>
            <a:ext cx="1474354" cy="1008112"/>
          </a:xfrm>
          <a:custGeom>
            <a:avLst/>
            <a:gdLst>
              <a:gd name="connsiteX0" fmla="*/ 0 w 1250950"/>
              <a:gd name="connsiteY0" fmla="*/ 0 h 888508"/>
              <a:gd name="connsiteX1" fmla="*/ 1250950 w 1250950"/>
              <a:gd name="connsiteY1" fmla="*/ 0 h 888508"/>
              <a:gd name="connsiteX2" fmla="*/ 1250950 w 1250950"/>
              <a:gd name="connsiteY2" fmla="*/ 888508 h 888508"/>
              <a:gd name="connsiteX3" fmla="*/ 0 w 1250950"/>
              <a:gd name="connsiteY3" fmla="*/ 888508 h 888508"/>
              <a:gd name="connsiteX4" fmla="*/ 0 w 1250950"/>
              <a:gd name="connsiteY4" fmla="*/ 0 h 888508"/>
              <a:gd name="connsiteX0-1" fmla="*/ 0 w 1250950"/>
              <a:gd name="connsiteY0-2" fmla="*/ 0 h 888508"/>
              <a:gd name="connsiteX1-3" fmla="*/ 1250950 w 1250950"/>
              <a:gd name="connsiteY1-4" fmla="*/ 0 h 888508"/>
              <a:gd name="connsiteX2-5" fmla="*/ 1250950 w 1250950"/>
              <a:gd name="connsiteY2-6" fmla="*/ 888508 h 888508"/>
              <a:gd name="connsiteX3-7" fmla="*/ 0 w 1250950"/>
              <a:gd name="connsiteY3-8" fmla="*/ 821833 h 888508"/>
              <a:gd name="connsiteX4-9" fmla="*/ 0 w 1250950"/>
              <a:gd name="connsiteY4-10" fmla="*/ 0 h 888508"/>
              <a:gd name="connsiteX0-11" fmla="*/ 0 w 1250950"/>
              <a:gd name="connsiteY0-12" fmla="*/ 0 h 888508"/>
              <a:gd name="connsiteX1-13" fmla="*/ 1250950 w 1250950"/>
              <a:gd name="connsiteY1-14" fmla="*/ 0 h 888508"/>
              <a:gd name="connsiteX2-15" fmla="*/ 1250950 w 1250950"/>
              <a:gd name="connsiteY2-16" fmla="*/ 888508 h 888508"/>
              <a:gd name="connsiteX3-17" fmla="*/ 4763 w 1250950"/>
              <a:gd name="connsiteY3-18" fmla="*/ 859933 h 888508"/>
              <a:gd name="connsiteX4-19" fmla="*/ 0 w 1250950"/>
              <a:gd name="connsiteY4-20" fmla="*/ 821833 h 888508"/>
              <a:gd name="connsiteX5" fmla="*/ 0 w 1250950"/>
              <a:gd name="connsiteY5" fmla="*/ 0 h 888508"/>
              <a:gd name="connsiteX0-21" fmla="*/ 0 w 1250950"/>
              <a:gd name="connsiteY0-22" fmla="*/ 0 h 888508"/>
              <a:gd name="connsiteX1-23" fmla="*/ 1250950 w 1250950"/>
              <a:gd name="connsiteY1-24" fmla="*/ 0 h 888508"/>
              <a:gd name="connsiteX2-25" fmla="*/ 1250950 w 1250950"/>
              <a:gd name="connsiteY2-26" fmla="*/ 888508 h 888508"/>
              <a:gd name="connsiteX3-27" fmla="*/ 57151 w 1250950"/>
              <a:gd name="connsiteY3-28" fmla="*/ 869458 h 888508"/>
              <a:gd name="connsiteX4-29" fmla="*/ 0 w 1250950"/>
              <a:gd name="connsiteY4-30" fmla="*/ 821833 h 888508"/>
              <a:gd name="connsiteX5-31" fmla="*/ 0 w 1250950"/>
              <a:gd name="connsiteY5-32" fmla="*/ 0 h 888508"/>
              <a:gd name="connsiteX0-33" fmla="*/ 0 w 1250950"/>
              <a:gd name="connsiteY0-34" fmla="*/ 0 h 888508"/>
              <a:gd name="connsiteX1-35" fmla="*/ 1250950 w 1250950"/>
              <a:gd name="connsiteY1-36" fmla="*/ 0 h 888508"/>
              <a:gd name="connsiteX2-37" fmla="*/ 1250950 w 1250950"/>
              <a:gd name="connsiteY2-38" fmla="*/ 888508 h 888508"/>
              <a:gd name="connsiteX3-39" fmla="*/ 57151 w 1250950"/>
              <a:gd name="connsiteY3-40" fmla="*/ 869458 h 888508"/>
              <a:gd name="connsiteX4-41" fmla="*/ 0 w 1250950"/>
              <a:gd name="connsiteY4-42" fmla="*/ 821833 h 888508"/>
              <a:gd name="connsiteX5-43" fmla="*/ 0 w 1250950"/>
              <a:gd name="connsiteY5-44" fmla="*/ 0 h 888508"/>
              <a:gd name="connsiteX0-45" fmla="*/ 0 w 1250950"/>
              <a:gd name="connsiteY0-46" fmla="*/ 0 h 888508"/>
              <a:gd name="connsiteX1-47" fmla="*/ 1250950 w 1250950"/>
              <a:gd name="connsiteY1-48" fmla="*/ 0 h 888508"/>
              <a:gd name="connsiteX2-49" fmla="*/ 1250950 w 1250950"/>
              <a:gd name="connsiteY2-50" fmla="*/ 888508 h 888508"/>
              <a:gd name="connsiteX3-51" fmla="*/ 57151 w 1250950"/>
              <a:gd name="connsiteY3-52" fmla="*/ 869458 h 888508"/>
              <a:gd name="connsiteX4-53" fmla="*/ 0 w 1250950"/>
              <a:gd name="connsiteY4-54" fmla="*/ 821833 h 888508"/>
              <a:gd name="connsiteX5-55" fmla="*/ 0 w 1250950"/>
              <a:gd name="connsiteY5-56" fmla="*/ 0 h 888508"/>
              <a:gd name="connsiteX0-57" fmla="*/ 0 w 1260475"/>
              <a:gd name="connsiteY0-58" fmla="*/ 0 h 878983"/>
              <a:gd name="connsiteX1-59" fmla="*/ 1250950 w 1260475"/>
              <a:gd name="connsiteY1-60" fmla="*/ 0 h 878983"/>
              <a:gd name="connsiteX2-61" fmla="*/ 1260475 w 1260475"/>
              <a:gd name="connsiteY2-62" fmla="*/ 878983 h 878983"/>
              <a:gd name="connsiteX3-63" fmla="*/ 57151 w 1260475"/>
              <a:gd name="connsiteY3-64" fmla="*/ 869458 h 878983"/>
              <a:gd name="connsiteX4-65" fmla="*/ 0 w 1260475"/>
              <a:gd name="connsiteY4-66" fmla="*/ 821833 h 878983"/>
              <a:gd name="connsiteX5-67" fmla="*/ 0 w 1260475"/>
              <a:gd name="connsiteY5-68" fmla="*/ 0 h 878983"/>
              <a:gd name="connsiteX0-69" fmla="*/ 0 w 1260475"/>
              <a:gd name="connsiteY0-70" fmla="*/ 0 h 878983"/>
              <a:gd name="connsiteX1-71" fmla="*/ 1250950 w 1260475"/>
              <a:gd name="connsiteY1-72" fmla="*/ 0 h 878983"/>
              <a:gd name="connsiteX2-73" fmla="*/ 1260475 w 1260475"/>
              <a:gd name="connsiteY2-74" fmla="*/ 878983 h 878983"/>
              <a:gd name="connsiteX3-75" fmla="*/ 54531 w 1260475"/>
              <a:gd name="connsiteY3-76" fmla="*/ 874698 h 878983"/>
              <a:gd name="connsiteX4-77" fmla="*/ 0 w 1260475"/>
              <a:gd name="connsiteY4-78" fmla="*/ 821833 h 878983"/>
              <a:gd name="connsiteX5-79" fmla="*/ 0 w 1260475"/>
              <a:gd name="connsiteY5-80" fmla="*/ 0 h 878983"/>
              <a:gd name="connsiteX0-81" fmla="*/ 0 w 1260475"/>
              <a:gd name="connsiteY0-82" fmla="*/ 0 h 878983"/>
              <a:gd name="connsiteX1-83" fmla="*/ 1250950 w 1260475"/>
              <a:gd name="connsiteY1-84" fmla="*/ 0 h 878983"/>
              <a:gd name="connsiteX2-85" fmla="*/ 1260475 w 1260475"/>
              <a:gd name="connsiteY2-86" fmla="*/ 878983 h 878983"/>
              <a:gd name="connsiteX3-87" fmla="*/ 54531 w 1260475"/>
              <a:gd name="connsiteY3-88" fmla="*/ 877318 h 878983"/>
              <a:gd name="connsiteX4-89" fmla="*/ 0 w 1260475"/>
              <a:gd name="connsiteY4-90" fmla="*/ 821833 h 878983"/>
              <a:gd name="connsiteX5-91" fmla="*/ 0 w 1260475"/>
              <a:gd name="connsiteY5-92" fmla="*/ 0 h 878983"/>
              <a:gd name="connsiteX0-93" fmla="*/ 0 w 1252615"/>
              <a:gd name="connsiteY0-94" fmla="*/ 0 h 878983"/>
              <a:gd name="connsiteX1-95" fmla="*/ 1250950 w 1252615"/>
              <a:gd name="connsiteY1-96" fmla="*/ 0 h 878983"/>
              <a:gd name="connsiteX2-97" fmla="*/ 1252615 w 1252615"/>
              <a:gd name="connsiteY2-98" fmla="*/ 878983 h 878983"/>
              <a:gd name="connsiteX3-99" fmla="*/ 54531 w 1252615"/>
              <a:gd name="connsiteY3-100" fmla="*/ 877318 h 878983"/>
              <a:gd name="connsiteX4-101" fmla="*/ 0 w 1252615"/>
              <a:gd name="connsiteY4-102" fmla="*/ 821833 h 878983"/>
              <a:gd name="connsiteX5-103" fmla="*/ 0 w 1252615"/>
              <a:gd name="connsiteY5-104" fmla="*/ 0 h 878983"/>
              <a:gd name="connsiteX0-105" fmla="*/ 0 w 1250950"/>
              <a:gd name="connsiteY0-106" fmla="*/ 0 h 881603"/>
              <a:gd name="connsiteX1-107" fmla="*/ 1250950 w 1250950"/>
              <a:gd name="connsiteY1-108" fmla="*/ 0 h 881603"/>
              <a:gd name="connsiteX2-109" fmla="*/ 1249995 w 1250950"/>
              <a:gd name="connsiteY2-110" fmla="*/ 881603 h 881603"/>
              <a:gd name="connsiteX3-111" fmla="*/ 54531 w 1250950"/>
              <a:gd name="connsiteY3-112" fmla="*/ 877318 h 881603"/>
              <a:gd name="connsiteX4-113" fmla="*/ 0 w 1250950"/>
              <a:gd name="connsiteY4-114" fmla="*/ 821833 h 881603"/>
              <a:gd name="connsiteX5-115" fmla="*/ 0 w 1250950"/>
              <a:gd name="connsiteY5-116" fmla="*/ 0 h 881603"/>
              <a:gd name="connsiteX0-117" fmla="*/ 0 w 1250950"/>
              <a:gd name="connsiteY0-118" fmla="*/ 0 h 877318"/>
              <a:gd name="connsiteX1-119" fmla="*/ 1250950 w 1250950"/>
              <a:gd name="connsiteY1-120" fmla="*/ 0 h 877318"/>
              <a:gd name="connsiteX2-121" fmla="*/ 1249995 w 1250950"/>
              <a:gd name="connsiteY2-122" fmla="*/ 876840 h 877318"/>
              <a:gd name="connsiteX3-123" fmla="*/ 54531 w 1250950"/>
              <a:gd name="connsiteY3-124" fmla="*/ 877318 h 877318"/>
              <a:gd name="connsiteX4-125" fmla="*/ 0 w 1250950"/>
              <a:gd name="connsiteY4-126" fmla="*/ 821833 h 877318"/>
              <a:gd name="connsiteX5-127" fmla="*/ 0 w 1250950"/>
              <a:gd name="connsiteY5-128" fmla="*/ 0 h 877318"/>
              <a:gd name="connsiteX0-129" fmla="*/ 0 w 1250950"/>
              <a:gd name="connsiteY0-130" fmla="*/ 0 h 877318"/>
              <a:gd name="connsiteX1-131" fmla="*/ 1250950 w 1250950"/>
              <a:gd name="connsiteY1-132" fmla="*/ 0 h 877318"/>
              <a:gd name="connsiteX2-133" fmla="*/ 1204751 w 1250950"/>
              <a:gd name="connsiteY2-134" fmla="*/ 876840 h 877318"/>
              <a:gd name="connsiteX3-135" fmla="*/ 54531 w 1250950"/>
              <a:gd name="connsiteY3-136" fmla="*/ 877318 h 877318"/>
              <a:gd name="connsiteX4-137" fmla="*/ 0 w 1250950"/>
              <a:gd name="connsiteY4-138" fmla="*/ 821833 h 877318"/>
              <a:gd name="connsiteX5-139" fmla="*/ 0 w 1250950"/>
              <a:gd name="connsiteY5-140" fmla="*/ 0 h 877318"/>
              <a:gd name="connsiteX0-141" fmla="*/ 0 w 1340919"/>
              <a:gd name="connsiteY0-142" fmla="*/ 0 h 900625"/>
              <a:gd name="connsiteX1-143" fmla="*/ 1250950 w 1340919"/>
              <a:gd name="connsiteY1-144" fmla="*/ 0 h 900625"/>
              <a:gd name="connsiteX2-145" fmla="*/ 1247775 w 1340919"/>
              <a:gd name="connsiteY2-146" fmla="*/ 819453 h 900625"/>
              <a:gd name="connsiteX3-147" fmla="*/ 1204751 w 1340919"/>
              <a:gd name="connsiteY3-148" fmla="*/ 876840 h 900625"/>
              <a:gd name="connsiteX4-149" fmla="*/ 54531 w 1340919"/>
              <a:gd name="connsiteY4-150" fmla="*/ 877318 h 900625"/>
              <a:gd name="connsiteX5-151" fmla="*/ 0 w 1340919"/>
              <a:gd name="connsiteY5-152" fmla="*/ 821833 h 900625"/>
              <a:gd name="connsiteX6" fmla="*/ 0 w 1340919"/>
              <a:gd name="connsiteY6" fmla="*/ 0 h 900625"/>
              <a:gd name="connsiteX0-153" fmla="*/ 0 w 1340919"/>
              <a:gd name="connsiteY0-154" fmla="*/ 0 h 877318"/>
              <a:gd name="connsiteX1-155" fmla="*/ 1250950 w 1340919"/>
              <a:gd name="connsiteY1-156" fmla="*/ 0 h 877318"/>
              <a:gd name="connsiteX2-157" fmla="*/ 1247775 w 1340919"/>
              <a:gd name="connsiteY2-158" fmla="*/ 819453 h 877318"/>
              <a:gd name="connsiteX3-159" fmla="*/ 1204751 w 1340919"/>
              <a:gd name="connsiteY3-160" fmla="*/ 876840 h 877318"/>
              <a:gd name="connsiteX4-161" fmla="*/ 54531 w 1340919"/>
              <a:gd name="connsiteY4-162" fmla="*/ 877318 h 877318"/>
              <a:gd name="connsiteX5-163" fmla="*/ 0 w 1340919"/>
              <a:gd name="connsiteY5-164" fmla="*/ 821833 h 877318"/>
              <a:gd name="connsiteX6-165" fmla="*/ 0 w 1340919"/>
              <a:gd name="connsiteY6-166" fmla="*/ 0 h 877318"/>
              <a:gd name="connsiteX0-167" fmla="*/ 0 w 1340919"/>
              <a:gd name="connsiteY0-168" fmla="*/ 0 h 878451"/>
              <a:gd name="connsiteX1-169" fmla="*/ 1250950 w 1340919"/>
              <a:gd name="connsiteY1-170" fmla="*/ 0 h 878451"/>
              <a:gd name="connsiteX2-171" fmla="*/ 1247775 w 1340919"/>
              <a:gd name="connsiteY2-172" fmla="*/ 819453 h 878451"/>
              <a:gd name="connsiteX3-173" fmla="*/ 1204751 w 1340919"/>
              <a:gd name="connsiteY3-174" fmla="*/ 876840 h 878451"/>
              <a:gd name="connsiteX4-175" fmla="*/ 54531 w 1340919"/>
              <a:gd name="connsiteY4-176" fmla="*/ 877318 h 878451"/>
              <a:gd name="connsiteX5-177" fmla="*/ 0 w 1340919"/>
              <a:gd name="connsiteY5-178" fmla="*/ 821833 h 878451"/>
              <a:gd name="connsiteX6-179" fmla="*/ 0 w 1340919"/>
              <a:gd name="connsiteY6-180" fmla="*/ 0 h 878451"/>
              <a:gd name="connsiteX0-181" fmla="*/ 0 w 1340919"/>
              <a:gd name="connsiteY0-182" fmla="*/ 0 h 877318"/>
              <a:gd name="connsiteX1-183" fmla="*/ 1250950 w 1340919"/>
              <a:gd name="connsiteY1-184" fmla="*/ 0 h 877318"/>
              <a:gd name="connsiteX2-185" fmla="*/ 1247775 w 1340919"/>
              <a:gd name="connsiteY2-186" fmla="*/ 819453 h 877318"/>
              <a:gd name="connsiteX3-187" fmla="*/ 1204751 w 1340919"/>
              <a:gd name="connsiteY3-188" fmla="*/ 876840 h 877318"/>
              <a:gd name="connsiteX4-189" fmla="*/ 54531 w 1340919"/>
              <a:gd name="connsiteY4-190" fmla="*/ 877318 h 877318"/>
              <a:gd name="connsiteX5-191" fmla="*/ 0 w 1340919"/>
              <a:gd name="connsiteY5-192" fmla="*/ 821833 h 877318"/>
              <a:gd name="connsiteX6-193" fmla="*/ 0 w 1340919"/>
              <a:gd name="connsiteY6-194" fmla="*/ 0 h 877318"/>
              <a:gd name="connsiteX0-195" fmla="*/ 0 w 1340919"/>
              <a:gd name="connsiteY0-196" fmla="*/ 0 h 877318"/>
              <a:gd name="connsiteX1-197" fmla="*/ 1250950 w 1340919"/>
              <a:gd name="connsiteY1-198" fmla="*/ 0 h 877318"/>
              <a:gd name="connsiteX2-199" fmla="*/ 1247775 w 1340919"/>
              <a:gd name="connsiteY2-200" fmla="*/ 819453 h 877318"/>
              <a:gd name="connsiteX3-201" fmla="*/ 1204751 w 1340919"/>
              <a:gd name="connsiteY3-202" fmla="*/ 876840 h 877318"/>
              <a:gd name="connsiteX4-203" fmla="*/ 54531 w 1340919"/>
              <a:gd name="connsiteY4-204" fmla="*/ 877318 h 877318"/>
              <a:gd name="connsiteX5-205" fmla="*/ 0 w 1340919"/>
              <a:gd name="connsiteY5-206" fmla="*/ 821833 h 877318"/>
              <a:gd name="connsiteX6-207" fmla="*/ 0 w 1340919"/>
              <a:gd name="connsiteY6-208" fmla="*/ 0 h 877318"/>
              <a:gd name="connsiteX0-209" fmla="*/ 0 w 1252409"/>
              <a:gd name="connsiteY0-210" fmla="*/ 0 h 877318"/>
              <a:gd name="connsiteX1-211" fmla="*/ 1250950 w 1252409"/>
              <a:gd name="connsiteY1-212" fmla="*/ 0 h 877318"/>
              <a:gd name="connsiteX2-213" fmla="*/ 1247775 w 1252409"/>
              <a:gd name="connsiteY2-214" fmla="*/ 819453 h 877318"/>
              <a:gd name="connsiteX3-215" fmla="*/ 1204751 w 1252409"/>
              <a:gd name="connsiteY3-216" fmla="*/ 876840 h 877318"/>
              <a:gd name="connsiteX4-217" fmla="*/ 54531 w 1252409"/>
              <a:gd name="connsiteY4-218" fmla="*/ 877318 h 877318"/>
              <a:gd name="connsiteX5-219" fmla="*/ 0 w 1252409"/>
              <a:gd name="connsiteY5-220" fmla="*/ 821833 h 877318"/>
              <a:gd name="connsiteX6-221" fmla="*/ 0 w 1252409"/>
              <a:gd name="connsiteY6-222" fmla="*/ 0 h 877318"/>
              <a:gd name="connsiteX0-223" fmla="*/ 0 w 1250950"/>
              <a:gd name="connsiteY0-224" fmla="*/ 0 h 877318"/>
              <a:gd name="connsiteX1-225" fmla="*/ 1250950 w 1250950"/>
              <a:gd name="connsiteY1-226" fmla="*/ 0 h 877318"/>
              <a:gd name="connsiteX2-227" fmla="*/ 1247775 w 1250950"/>
              <a:gd name="connsiteY2-228" fmla="*/ 819453 h 877318"/>
              <a:gd name="connsiteX3-229" fmla="*/ 1204751 w 1250950"/>
              <a:gd name="connsiteY3-230" fmla="*/ 876840 h 877318"/>
              <a:gd name="connsiteX4-231" fmla="*/ 54531 w 1250950"/>
              <a:gd name="connsiteY4-232" fmla="*/ 877318 h 877318"/>
              <a:gd name="connsiteX5-233" fmla="*/ 0 w 1250950"/>
              <a:gd name="connsiteY5-234" fmla="*/ 821833 h 877318"/>
              <a:gd name="connsiteX6-235" fmla="*/ 0 w 1250950"/>
              <a:gd name="connsiteY6-236" fmla="*/ 0 h 877318"/>
              <a:gd name="connsiteX0-237" fmla="*/ 0 w 1251647"/>
              <a:gd name="connsiteY0-238" fmla="*/ 0 h 877318"/>
              <a:gd name="connsiteX1-239" fmla="*/ 1250950 w 1251647"/>
              <a:gd name="connsiteY1-240" fmla="*/ 0 h 877318"/>
              <a:gd name="connsiteX2-241" fmla="*/ 1247775 w 1251647"/>
              <a:gd name="connsiteY2-242" fmla="*/ 819453 h 877318"/>
              <a:gd name="connsiteX3-243" fmla="*/ 1204751 w 1251647"/>
              <a:gd name="connsiteY3-244" fmla="*/ 876840 h 877318"/>
              <a:gd name="connsiteX4-245" fmla="*/ 54531 w 1251647"/>
              <a:gd name="connsiteY4-246" fmla="*/ 877318 h 877318"/>
              <a:gd name="connsiteX5-247" fmla="*/ 0 w 1251647"/>
              <a:gd name="connsiteY5-248" fmla="*/ 821833 h 877318"/>
              <a:gd name="connsiteX6-249" fmla="*/ 0 w 1251647"/>
              <a:gd name="connsiteY6-250" fmla="*/ 0 h 877318"/>
              <a:gd name="connsiteX0-251" fmla="*/ 1324 w 1252971"/>
              <a:gd name="connsiteY0-252" fmla="*/ 0 h 877318"/>
              <a:gd name="connsiteX1-253" fmla="*/ 1252274 w 1252971"/>
              <a:gd name="connsiteY1-254" fmla="*/ 0 h 877318"/>
              <a:gd name="connsiteX2-255" fmla="*/ 1249099 w 1252971"/>
              <a:gd name="connsiteY2-256" fmla="*/ 819453 h 877318"/>
              <a:gd name="connsiteX3-257" fmla="*/ 1206075 w 1252971"/>
              <a:gd name="connsiteY3-258" fmla="*/ 876840 h 877318"/>
              <a:gd name="connsiteX4-259" fmla="*/ 55855 w 1252971"/>
              <a:gd name="connsiteY4-260" fmla="*/ 877318 h 877318"/>
              <a:gd name="connsiteX5-261" fmla="*/ 1324 w 1252971"/>
              <a:gd name="connsiteY5-262" fmla="*/ 821833 h 877318"/>
              <a:gd name="connsiteX6-263" fmla="*/ 1324 w 1252971"/>
              <a:gd name="connsiteY6-264" fmla="*/ 0 h 877318"/>
              <a:gd name="connsiteX0-265" fmla="*/ 0 w 1251647"/>
              <a:gd name="connsiteY0-266" fmla="*/ 0 h 877318"/>
              <a:gd name="connsiteX1-267" fmla="*/ 1250950 w 1251647"/>
              <a:gd name="connsiteY1-268" fmla="*/ 0 h 877318"/>
              <a:gd name="connsiteX2-269" fmla="*/ 1247775 w 1251647"/>
              <a:gd name="connsiteY2-270" fmla="*/ 819453 h 877318"/>
              <a:gd name="connsiteX3-271" fmla="*/ 1204751 w 1251647"/>
              <a:gd name="connsiteY3-272" fmla="*/ 876840 h 877318"/>
              <a:gd name="connsiteX4-273" fmla="*/ 54531 w 1251647"/>
              <a:gd name="connsiteY4-274" fmla="*/ 877318 h 877318"/>
              <a:gd name="connsiteX5-275" fmla="*/ 0 w 1251647"/>
              <a:gd name="connsiteY5-276" fmla="*/ 821833 h 877318"/>
              <a:gd name="connsiteX6-277" fmla="*/ 0 w 1251647"/>
              <a:gd name="connsiteY6-278" fmla="*/ 0 h 877318"/>
              <a:gd name="connsiteX0-279" fmla="*/ 1105 w 1252752"/>
              <a:gd name="connsiteY0-280" fmla="*/ 0 h 877318"/>
              <a:gd name="connsiteX1-281" fmla="*/ 1252055 w 1252752"/>
              <a:gd name="connsiteY1-282" fmla="*/ 0 h 877318"/>
              <a:gd name="connsiteX2-283" fmla="*/ 1248880 w 1252752"/>
              <a:gd name="connsiteY2-284" fmla="*/ 819453 h 877318"/>
              <a:gd name="connsiteX3-285" fmla="*/ 1205856 w 1252752"/>
              <a:gd name="connsiteY3-286" fmla="*/ 876840 h 877318"/>
              <a:gd name="connsiteX4-287" fmla="*/ 55636 w 1252752"/>
              <a:gd name="connsiteY4-288" fmla="*/ 877318 h 877318"/>
              <a:gd name="connsiteX5-289" fmla="*/ 1105 w 1252752"/>
              <a:gd name="connsiteY5-290" fmla="*/ 821833 h 877318"/>
              <a:gd name="connsiteX6-291" fmla="*/ 1105 w 1252752"/>
              <a:gd name="connsiteY6-292" fmla="*/ 0 h 877318"/>
              <a:gd name="connsiteX0-293" fmla="*/ 1105 w 1252752"/>
              <a:gd name="connsiteY0-294" fmla="*/ 0 h 877318"/>
              <a:gd name="connsiteX1-295" fmla="*/ 1252055 w 1252752"/>
              <a:gd name="connsiteY1-296" fmla="*/ 0 h 877318"/>
              <a:gd name="connsiteX2-297" fmla="*/ 1248880 w 1252752"/>
              <a:gd name="connsiteY2-298" fmla="*/ 819453 h 877318"/>
              <a:gd name="connsiteX3-299" fmla="*/ 1205856 w 1252752"/>
              <a:gd name="connsiteY3-300" fmla="*/ 876840 h 877318"/>
              <a:gd name="connsiteX4-301" fmla="*/ 55636 w 1252752"/>
              <a:gd name="connsiteY4-302" fmla="*/ 877318 h 877318"/>
              <a:gd name="connsiteX5-303" fmla="*/ 1105 w 1252752"/>
              <a:gd name="connsiteY5-304" fmla="*/ 821833 h 877318"/>
              <a:gd name="connsiteX6-305" fmla="*/ 1105 w 1252752"/>
              <a:gd name="connsiteY6-306" fmla="*/ 0 h 877318"/>
              <a:gd name="connsiteX0-307" fmla="*/ 1105 w 1252752"/>
              <a:gd name="connsiteY0-308" fmla="*/ 0 h 877318"/>
              <a:gd name="connsiteX1-309" fmla="*/ 1252055 w 1252752"/>
              <a:gd name="connsiteY1-310" fmla="*/ 0 h 877318"/>
              <a:gd name="connsiteX2-311" fmla="*/ 1248880 w 1252752"/>
              <a:gd name="connsiteY2-312" fmla="*/ 819453 h 877318"/>
              <a:gd name="connsiteX3-313" fmla="*/ 1205856 w 1252752"/>
              <a:gd name="connsiteY3-314" fmla="*/ 876840 h 877318"/>
              <a:gd name="connsiteX4-315" fmla="*/ 55636 w 1252752"/>
              <a:gd name="connsiteY4-316" fmla="*/ 877318 h 877318"/>
              <a:gd name="connsiteX5-317" fmla="*/ 1105 w 1252752"/>
              <a:gd name="connsiteY5-318" fmla="*/ 821833 h 877318"/>
              <a:gd name="connsiteX6-319" fmla="*/ 1105 w 1252752"/>
              <a:gd name="connsiteY6-320" fmla="*/ 0 h 877318"/>
              <a:gd name="connsiteX0-321" fmla="*/ 100 w 1251747"/>
              <a:gd name="connsiteY0-322" fmla="*/ 0 h 877318"/>
              <a:gd name="connsiteX1-323" fmla="*/ 1251050 w 1251747"/>
              <a:gd name="connsiteY1-324" fmla="*/ 0 h 877318"/>
              <a:gd name="connsiteX2-325" fmla="*/ 1247875 w 1251747"/>
              <a:gd name="connsiteY2-326" fmla="*/ 819453 h 877318"/>
              <a:gd name="connsiteX3-327" fmla="*/ 1204851 w 1251747"/>
              <a:gd name="connsiteY3-328" fmla="*/ 876840 h 877318"/>
              <a:gd name="connsiteX4-329" fmla="*/ 54631 w 1251747"/>
              <a:gd name="connsiteY4-330" fmla="*/ 877318 h 877318"/>
              <a:gd name="connsiteX5-331" fmla="*/ 100 w 1251747"/>
              <a:gd name="connsiteY5-332" fmla="*/ 821833 h 877318"/>
              <a:gd name="connsiteX6-333" fmla="*/ 100 w 1251747"/>
              <a:gd name="connsiteY6-334" fmla="*/ 0 h 877318"/>
              <a:gd name="connsiteX0-335" fmla="*/ 100 w 1251747"/>
              <a:gd name="connsiteY0-336" fmla="*/ 45244 h 877318"/>
              <a:gd name="connsiteX1-337" fmla="*/ 1251050 w 1251747"/>
              <a:gd name="connsiteY1-338" fmla="*/ 0 h 877318"/>
              <a:gd name="connsiteX2-339" fmla="*/ 1247875 w 1251747"/>
              <a:gd name="connsiteY2-340" fmla="*/ 819453 h 877318"/>
              <a:gd name="connsiteX3-341" fmla="*/ 1204851 w 1251747"/>
              <a:gd name="connsiteY3-342" fmla="*/ 876840 h 877318"/>
              <a:gd name="connsiteX4-343" fmla="*/ 54631 w 1251747"/>
              <a:gd name="connsiteY4-344" fmla="*/ 877318 h 877318"/>
              <a:gd name="connsiteX5-345" fmla="*/ 100 w 1251747"/>
              <a:gd name="connsiteY5-346" fmla="*/ 821833 h 877318"/>
              <a:gd name="connsiteX6-347" fmla="*/ 100 w 1251747"/>
              <a:gd name="connsiteY6-348" fmla="*/ 45244 h 877318"/>
              <a:gd name="connsiteX0-349" fmla="*/ 100 w 1251747"/>
              <a:gd name="connsiteY0-350" fmla="*/ 45244 h 877318"/>
              <a:gd name="connsiteX1-351" fmla="*/ 52488 w 1251747"/>
              <a:gd name="connsiteY1-352" fmla="*/ 9828 h 877318"/>
              <a:gd name="connsiteX2-353" fmla="*/ 1251050 w 1251747"/>
              <a:gd name="connsiteY2-354" fmla="*/ 0 h 877318"/>
              <a:gd name="connsiteX3-355" fmla="*/ 1247875 w 1251747"/>
              <a:gd name="connsiteY3-356" fmla="*/ 819453 h 877318"/>
              <a:gd name="connsiteX4-357" fmla="*/ 1204851 w 1251747"/>
              <a:gd name="connsiteY4-358" fmla="*/ 876840 h 877318"/>
              <a:gd name="connsiteX5-359" fmla="*/ 54631 w 1251747"/>
              <a:gd name="connsiteY5-360" fmla="*/ 877318 h 877318"/>
              <a:gd name="connsiteX6-361" fmla="*/ 100 w 1251747"/>
              <a:gd name="connsiteY6-362" fmla="*/ 821833 h 877318"/>
              <a:gd name="connsiteX7" fmla="*/ 100 w 1251747"/>
              <a:gd name="connsiteY7" fmla="*/ 45244 h 877318"/>
              <a:gd name="connsiteX0-363" fmla="*/ 100 w 1251747"/>
              <a:gd name="connsiteY0-364" fmla="*/ 45244 h 877318"/>
              <a:gd name="connsiteX1-365" fmla="*/ 52488 w 1251747"/>
              <a:gd name="connsiteY1-366" fmla="*/ 9828 h 877318"/>
              <a:gd name="connsiteX2-367" fmla="*/ 1251050 w 1251747"/>
              <a:gd name="connsiteY2-368" fmla="*/ 0 h 877318"/>
              <a:gd name="connsiteX3-369" fmla="*/ 1247875 w 1251747"/>
              <a:gd name="connsiteY3-370" fmla="*/ 819453 h 877318"/>
              <a:gd name="connsiteX4-371" fmla="*/ 1204851 w 1251747"/>
              <a:gd name="connsiteY4-372" fmla="*/ 876840 h 877318"/>
              <a:gd name="connsiteX5-373" fmla="*/ 54631 w 1251747"/>
              <a:gd name="connsiteY5-374" fmla="*/ 877318 h 877318"/>
              <a:gd name="connsiteX6-375" fmla="*/ 100 w 1251747"/>
              <a:gd name="connsiteY6-376" fmla="*/ 821833 h 877318"/>
              <a:gd name="connsiteX7-377" fmla="*/ 100 w 1251747"/>
              <a:gd name="connsiteY7-378" fmla="*/ 45244 h 877318"/>
              <a:gd name="connsiteX0-379" fmla="*/ 100 w 1251747"/>
              <a:gd name="connsiteY0-380" fmla="*/ 45244 h 877318"/>
              <a:gd name="connsiteX1-381" fmla="*/ 47726 w 1251747"/>
              <a:gd name="connsiteY1-382" fmla="*/ 2685 h 877318"/>
              <a:gd name="connsiteX2-383" fmla="*/ 1251050 w 1251747"/>
              <a:gd name="connsiteY2-384" fmla="*/ 0 h 877318"/>
              <a:gd name="connsiteX3-385" fmla="*/ 1247875 w 1251747"/>
              <a:gd name="connsiteY3-386" fmla="*/ 819453 h 877318"/>
              <a:gd name="connsiteX4-387" fmla="*/ 1204851 w 1251747"/>
              <a:gd name="connsiteY4-388" fmla="*/ 876840 h 877318"/>
              <a:gd name="connsiteX5-389" fmla="*/ 54631 w 1251747"/>
              <a:gd name="connsiteY5-390" fmla="*/ 877318 h 877318"/>
              <a:gd name="connsiteX6-391" fmla="*/ 100 w 1251747"/>
              <a:gd name="connsiteY6-392" fmla="*/ 821833 h 877318"/>
              <a:gd name="connsiteX7-393" fmla="*/ 100 w 1251747"/>
              <a:gd name="connsiteY7-394" fmla="*/ 45244 h 877318"/>
              <a:gd name="connsiteX0-395" fmla="*/ 100 w 1250139"/>
              <a:gd name="connsiteY0-396" fmla="*/ 45244 h 877318"/>
              <a:gd name="connsiteX1-397" fmla="*/ 47726 w 1250139"/>
              <a:gd name="connsiteY1-398" fmla="*/ 2685 h 877318"/>
              <a:gd name="connsiteX2-399" fmla="*/ 1198663 w 1250139"/>
              <a:gd name="connsiteY2-400" fmla="*/ 0 h 877318"/>
              <a:gd name="connsiteX3-401" fmla="*/ 1247875 w 1250139"/>
              <a:gd name="connsiteY3-402" fmla="*/ 819453 h 877318"/>
              <a:gd name="connsiteX4-403" fmla="*/ 1204851 w 1250139"/>
              <a:gd name="connsiteY4-404" fmla="*/ 876840 h 877318"/>
              <a:gd name="connsiteX5-405" fmla="*/ 54631 w 1250139"/>
              <a:gd name="connsiteY5-406" fmla="*/ 877318 h 877318"/>
              <a:gd name="connsiteX6-407" fmla="*/ 100 w 1250139"/>
              <a:gd name="connsiteY6-408" fmla="*/ 821833 h 877318"/>
              <a:gd name="connsiteX7-409" fmla="*/ 100 w 1250139"/>
              <a:gd name="connsiteY7-410" fmla="*/ 45244 h 877318"/>
              <a:gd name="connsiteX0-411" fmla="*/ 100 w 1296627"/>
              <a:gd name="connsiteY0-412" fmla="*/ 72511 h 904585"/>
              <a:gd name="connsiteX1-413" fmla="*/ 47726 w 1296627"/>
              <a:gd name="connsiteY1-414" fmla="*/ 29952 h 904585"/>
              <a:gd name="connsiteX2-415" fmla="*/ 1198663 w 1296627"/>
              <a:gd name="connsiteY2-416" fmla="*/ 27267 h 904585"/>
              <a:gd name="connsiteX3-417" fmla="*/ 1247875 w 1296627"/>
              <a:gd name="connsiteY3-418" fmla="*/ 72814 h 904585"/>
              <a:gd name="connsiteX4-419" fmla="*/ 1247875 w 1296627"/>
              <a:gd name="connsiteY4-420" fmla="*/ 846720 h 904585"/>
              <a:gd name="connsiteX5-421" fmla="*/ 1204851 w 1296627"/>
              <a:gd name="connsiteY5-422" fmla="*/ 904107 h 904585"/>
              <a:gd name="connsiteX6-423" fmla="*/ 54631 w 1296627"/>
              <a:gd name="connsiteY6-424" fmla="*/ 904585 h 904585"/>
              <a:gd name="connsiteX7-425" fmla="*/ 100 w 1296627"/>
              <a:gd name="connsiteY7-426" fmla="*/ 849100 h 904585"/>
              <a:gd name="connsiteX8" fmla="*/ 100 w 1296627"/>
              <a:gd name="connsiteY8" fmla="*/ 72511 h 904585"/>
              <a:gd name="connsiteX0-427" fmla="*/ 100 w 1293355"/>
              <a:gd name="connsiteY0-428" fmla="*/ 45244 h 877318"/>
              <a:gd name="connsiteX1-429" fmla="*/ 47726 w 1293355"/>
              <a:gd name="connsiteY1-430" fmla="*/ 2685 h 877318"/>
              <a:gd name="connsiteX2-431" fmla="*/ 1198663 w 1293355"/>
              <a:gd name="connsiteY2-432" fmla="*/ 0 h 877318"/>
              <a:gd name="connsiteX3-433" fmla="*/ 1247875 w 1293355"/>
              <a:gd name="connsiteY3-434" fmla="*/ 45547 h 877318"/>
              <a:gd name="connsiteX4-435" fmla="*/ 1247875 w 1293355"/>
              <a:gd name="connsiteY4-436" fmla="*/ 819453 h 877318"/>
              <a:gd name="connsiteX5-437" fmla="*/ 1204851 w 1293355"/>
              <a:gd name="connsiteY5-438" fmla="*/ 876840 h 877318"/>
              <a:gd name="connsiteX6-439" fmla="*/ 54631 w 1293355"/>
              <a:gd name="connsiteY6-440" fmla="*/ 877318 h 877318"/>
              <a:gd name="connsiteX7-441" fmla="*/ 100 w 1293355"/>
              <a:gd name="connsiteY7-442" fmla="*/ 821833 h 877318"/>
              <a:gd name="connsiteX8-443" fmla="*/ 100 w 1293355"/>
              <a:gd name="connsiteY8-444" fmla="*/ 45244 h 877318"/>
              <a:gd name="connsiteX0-445" fmla="*/ 100 w 1293355"/>
              <a:gd name="connsiteY0-446" fmla="*/ 45244 h 877318"/>
              <a:gd name="connsiteX1-447" fmla="*/ 47726 w 1293355"/>
              <a:gd name="connsiteY1-448" fmla="*/ 2685 h 877318"/>
              <a:gd name="connsiteX2-449" fmla="*/ 1198663 w 1293355"/>
              <a:gd name="connsiteY2-450" fmla="*/ 0 h 877318"/>
              <a:gd name="connsiteX3-451" fmla="*/ 1247875 w 1293355"/>
              <a:gd name="connsiteY3-452" fmla="*/ 45547 h 877318"/>
              <a:gd name="connsiteX4-453" fmla="*/ 1247875 w 1293355"/>
              <a:gd name="connsiteY4-454" fmla="*/ 819453 h 877318"/>
              <a:gd name="connsiteX5-455" fmla="*/ 1204851 w 1293355"/>
              <a:gd name="connsiteY5-456" fmla="*/ 876840 h 877318"/>
              <a:gd name="connsiteX6-457" fmla="*/ 54631 w 1293355"/>
              <a:gd name="connsiteY6-458" fmla="*/ 877318 h 877318"/>
              <a:gd name="connsiteX7-459" fmla="*/ 100 w 1293355"/>
              <a:gd name="connsiteY7-460" fmla="*/ 821833 h 877318"/>
              <a:gd name="connsiteX8-461" fmla="*/ 100 w 1293355"/>
              <a:gd name="connsiteY8-462" fmla="*/ 45244 h 877318"/>
              <a:gd name="connsiteX0-463" fmla="*/ 100 w 1293355"/>
              <a:gd name="connsiteY0-464" fmla="*/ 45244 h 877318"/>
              <a:gd name="connsiteX1-465" fmla="*/ 47726 w 1293355"/>
              <a:gd name="connsiteY1-466" fmla="*/ 2685 h 877318"/>
              <a:gd name="connsiteX2-467" fmla="*/ 1198663 w 1293355"/>
              <a:gd name="connsiteY2-468" fmla="*/ 0 h 877318"/>
              <a:gd name="connsiteX3-469" fmla="*/ 1247875 w 1293355"/>
              <a:gd name="connsiteY3-470" fmla="*/ 45547 h 877318"/>
              <a:gd name="connsiteX4-471" fmla="*/ 1247875 w 1293355"/>
              <a:gd name="connsiteY4-472" fmla="*/ 819453 h 877318"/>
              <a:gd name="connsiteX5-473" fmla="*/ 1204851 w 1293355"/>
              <a:gd name="connsiteY5-474" fmla="*/ 876840 h 877318"/>
              <a:gd name="connsiteX6-475" fmla="*/ 54631 w 1293355"/>
              <a:gd name="connsiteY6-476" fmla="*/ 877318 h 877318"/>
              <a:gd name="connsiteX7-477" fmla="*/ 100 w 1293355"/>
              <a:gd name="connsiteY7-478" fmla="*/ 821833 h 877318"/>
              <a:gd name="connsiteX8-479" fmla="*/ 100 w 1293355"/>
              <a:gd name="connsiteY8-480" fmla="*/ 45244 h 877318"/>
              <a:gd name="connsiteX0-481" fmla="*/ 100 w 1250139"/>
              <a:gd name="connsiteY0-482" fmla="*/ 45632 h 877706"/>
              <a:gd name="connsiteX1-483" fmla="*/ 47726 w 1250139"/>
              <a:gd name="connsiteY1-484" fmla="*/ 3073 h 877706"/>
              <a:gd name="connsiteX2-485" fmla="*/ 1198663 w 1250139"/>
              <a:gd name="connsiteY2-486" fmla="*/ 388 h 877706"/>
              <a:gd name="connsiteX3-487" fmla="*/ 1247875 w 1250139"/>
              <a:gd name="connsiteY3-488" fmla="*/ 45935 h 877706"/>
              <a:gd name="connsiteX4-489" fmla="*/ 1247875 w 1250139"/>
              <a:gd name="connsiteY4-490" fmla="*/ 819841 h 877706"/>
              <a:gd name="connsiteX5-491" fmla="*/ 1204851 w 1250139"/>
              <a:gd name="connsiteY5-492" fmla="*/ 877228 h 877706"/>
              <a:gd name="connsiteX6-493" fmla="*/ 54631 w 1250139"/>
              <a:gd name="connsiteY6-494" fmla="*/ 877706 h 877706"/>
              <a:gd name="connsiteX7-495" fmla="*/ 100 w 1250139"/>
              <a:gd name="connsiteY7-496" fmla="*/ 822221 h 877706"/>
              <a:gd name="connsiteX8-497" fmla="*/ 100 w 1250139"/>
              <a:gd name="connsiteY8-498" fmla="*/ 45632 h 877706"/>
              <a:gd name="connsiteX0-499" fmla="*/ 100 w 1250467"/>
              <a:gd name="connsiteY0-500" fmla="*/ 45700 h 877774"/>
              <a:gd name="connsiteX1-501" fmla="*/ 47726 w 1250467"/>
              <a:gd name="connsiteY1-502" fmla="*/ 3141 h 877774"/>
              <a:gd name="connsiteX2-503" fmla="*/ 1198663 w 1250467"/>
              <a:gd name="connsiteY2-504" fmla="*/ 456 h 877774"/>
              <a:gd name="connsiteX3-505" fmla="*/ 1247875 w 1250467"/>
              <a:gd name="connsiteY3-506" fmla="*/ 46003 h 877774"/>
              <a:gd name="connsiteX4-507" fmla="*/ 1247875 w 1250467"/>
              <a:gd name="connsiteY4-508" fmla="*/ 819909 h 877774"/>
              <a:gd name="connsiteX5-509" fmla="*/ 1204851 w 1250467"/>
              <a:gd name="connsiteY5-510" fmla="*/ 877296 h 877774"/>
              <a:gd name="connsiteX6-511" fmla="*/ 54631 w 1250467"/>
              <a:gd name="connsiteY6-512" fmla="*/ 877774 h 877774"/>
              <a:gd name="connsiteX7-513" fmla="*/ 100 w 1250467"/>
              <a:gd name="connsiteY7-514" fmla="*/ 822289 h 877774"/>
              <a:gd name="connsiteX8-515" fmla="*/ 100 w 1250467"/>
              <a:gd name="connsiteY8-516" fmla="*/ 45700 h 877774"/>
              <a:gd name="connsiteX0-517" fmla="*/ 100 w 1250139"/>
              <a:gd name="connsiteY0-518" fmla="*/ 45794 h 877868"/>
              <a:gd name="connsiteX1-519" fmla="*/ 47726 w 1250139"/>
              <a:gd name="connsiteY1-520" fmla="*/ 3235 h 877868"/>
              <a:gd name="connsiteX2-521" fmla="*/ 1198663 w 1250139"/>
              <a:gd name="connsiteY2-522" fmla="*/ 550 h 877868"/>
              <a:gd name="connsiteX3-523" fmla="*/ 1247875 w 1250139"/>
              <a:gd name="connsiteY3-524" fmla="*/ 46097 h 877868"/>
              <a:gd name="connsiteX4-525" fmla="*/ 1247875 w 1250139"/>
              <a:gd name="connsiteY4-526" fmla="*/ 820003 h 877868"/>
              <a:gd name="connsiteX5-527" fmla="*/ 1204851 w 1250139"/>
              <a:gd name="connsiteY5-528" fmla="*/ 877390 h 877868"/>
              <a:gd name="connsiteX6-529" fmla="*/ 54631 w 1250139"/>
              <a:gd name="connsiteY6-530" fmla="*/ 877868 h 877868"/>
              <a:gd name="connsiteX7-531" fmla="*/ 100 w 1250139"/>
              <a:gd name="connsiteY7-532" fmla="*/ 822383 h 877868"/>
              <a:gd name="connsiteX8-533" fmla="*/ 100 w 1250139"/>
              <a:gd name="connsiteY8-534" fmla="*/ 45794 h 877868"/>
              <a:gd name="connsiteX0-535" fmla="*/ 100 w 1250139"/>
              <a:gd name="connsiteY0-536" fmla="*/ 45794 h 877868"/>
              <a:gd name="connsiteX1-537" fmla="*/ 47726 w 1250139"/>
              <a:gd name="connsiteY1-538" fmla="*/ 3235 h 877868"/>
              <a:gd name="connsiteX2-539" fmla="*/ 1198663 w 1250139"/>
              <a:gd name="connsiteY2-540" fmla="*/ 550 h 877868"/>
              <a:gd name="connsiteX3-541" fmla="*/ 1247875 w 1250139"/>
              <a:gd name="connsiteY3-542" fmla="*/ 46097 h 877868"/>
              <a:gd name="connsiteX4-543" fmla="*/ 1247875 w 1250139"/>
              <a:gd name="connsiteY4-544" fmla="*/ 820003 h 877868"/>
              <a:gd name="connsiteX5-545" fmla="*/ 1204851 w 1250139"/>
              <a:gd name="connsiteY5-546" fmla="*/ 877390 h 877868"/>
              <a:gd name="connsiteX6-547" fmla="*/ 54631 w 1250139"/>
              <a:gd name="connsiteY6-548" fmla="*/ 877868 h 877868"/>
              <a:gd name="connsiteX7-549" fmla="*/ 100 w 1250139"/>
              <a:gd name="connsiteY7-550" fmla="*/ 822383 h 877868"/>
              <a:gd name="connsiteX8-551" fmla="*/ 100 w 1250139"/>
              <a:gd name="connsiteY8-552" fmla="*/ 45794 h 877868"/>
              <a:gd name="connsiteX0-553" fmla="*/ 100 w 1250139"/>
              <a:gd name="connsiteY0-554" fmla="*/ 45794 h 877868"/>
              <a:gd name="connsiteX1-555" fmla="*/ 47726 w 1250139"/>
              <a:gd name="connsiteY1-556" fmla="*/ 3235 h 877868"/>
              <a:gd name="connsiteX2-557" fmla="*/ 1198663 w 1250139"/>
              <a:gd name="connsiteY2-558" fmla="*/ 550 h 877868"/>
              <a:gd name="connsiteX3-559" fmla="*/ 1247875 w 1250139"/>
              <a:gd name="connsiteY3-560" fmla="*/ 46097 h 877868"/>
              <a:gd name="connsiteX4-561" fmla="*/ 1247875 w 1250139"/>
              <a:gd name="connsiteY4-562" fmla="*/ 820003 h 877868"/>
              <a:gd name="connsiteX5-563" fmla="*/ 1204851 w 1250139"/>
              <a:gd name="connsiteY5-564" fmla="*/ 877390 h 877868"/>
              <a:gd name="connsiteX6-565" fmla="*/ 54631 w 1250139"/>
              <a:gd name="connsiteY6-566" fmla="*/ 877868 h 877868"/>
              <a:gd name="connsiteX7-567" fmla="*/ 100 w 1250139"/>
              <a:gd name="connsiteY7-568" fmla="*/ 822383 h 877868"/>
              <a:gd name="connsiteX8-569" fmla="*/ 100 w 1250139"/>
              <a:gd name="connsiteY8-570" fmla="*/ 45794 h 877868"/>
              <a:gd name="connsiteX0-571" fmla="*/ 100 w 1250139"/>
              <a:gd name="connsiteY0-572" fmla="*/ 45856 h 877930"/>
              <a:gd name="connsiteX1-573" fmla="*/ 47726 w 1250139"/>
              <a:gd name="connsiteY1-574" fmla="*/ 3297 h 877930"/>
              <a:gd name="connsiteX2-575" fmla="*/ 1198663 w 1250139"/>
              <a:gd name="connsiteY2-576" fmla="*/ 612 h 877930"/>
              <a:gd name="connsiteX3-577" fmla="*/ 1247875 w 1250139"/>
              <a:gd name="connsiteY3-578" fmla="*/ 46159 h 877930"/>
              <a:gd name="connsiteX4-579" fmla="*/ 1247875 w 1250139"/>
              <a:gd name="connsiteY4-580" fmla="*/ 820065 h 877930"/>
              <a:gd name="connsiteX5-581" fmla="*/ 1204851 w 1250139"/>
              <a:gd name="connsiteY5-582" fmla="*/ 877452 h 877930"/>
              <a:gd name="connsiteX6-583" fmla="*/ 54631 w 1250139"/>
              <a:gd name="connsiteY6-584" fmla="*/ 877930 h 877930"/>
              <a:gd name="connsiteX7-585" fmla="*/ 100 w 1250139"/>
              <a:gd name="connsiteY7-586" fmla="*/ 822445 h 877930"/>
              <a:gd name="connsiteX8-587" fmla="*/ 100 w 1250139"/>
              <a:gd name="connsiteY8-588" fmla="*/ 45856 h 877930"/>
              <a:gd name="connsiteX0-589" fmla="*/ 100 w 1250139"/>
              <a:gd name="connsiteY0-590" fmla="*/ 45856 h 877930"/>
              <a:gd name="connsiteX1-591" fmla="*/ 47726 w 1250139"/>
              <a:gd name="connsiteY1-592" fmla="*/ 3297 h 877930"/>
              <a:gd name="connsiteX2-593" fmla="*/ 1198663 w 1250139"/>
              <a:gd name="connsiteY2-594" fmla="*/ 612 h 877930"/>
              <a:gd name="connsiteX3-595" fmla="*/ 1247875 w 1250139"/>
              <a:gd name="connsiteY3-596" fmla="*/ 46159 h 877930"/>
              <a:gd name="connsiteX4-597" fmla="*/ 1247875 w 1250139"/>
              <a:gd name="connsiteY4-598" fmla="*/ 820065 h 877930"/>
              <a:gd name="connsiteX5-599" fmla="*/ 1204851 w 1250139"/>
              <a:gd name="connsiteY5-600" fmla="*/ 877452 h 877930"/>
              <a:gd name="connsiteX6-601" fmla="*/ 54631 w 1250139"/>
              <a:gd name="connsiteY6-602" fmla="*/ 877930 h 877930"/>
              <a:gd name="connsiteX7-603" fmla="*/ 100 w 1250139"/>
              <a:gd name="connsiteY7-604" fmla="*/ 822445 h 877930"/>
              <a:gd name="connsiteX8-605" fmla="*/ 100 w 1250139"/>
              <a:gd name="connsiteY8-606" fmla="*/ 45856 h 877930"/>
              <a:gd name="connsiteX0-607" fmla="*/ 100 w 1250139"/>
              <a:gd name="connsiteY0-608" fmla="*/ 45244 h 877318"/>
              <a:gd name="connsiteX1-609" fmla="*/ 47726 w 1250139"/>
              <a:gd name="connsiteY1-610" fmla="*/ 2685 h 877318"/>
              <a:gd name="connsiteX2-611" fmla="*/ 1198663 w 1250139"/>
              <a:gd name="connsiteY2-612" fmla="*/ 0 h 877318"/>
              <a:gd name="connsiteX3-613" fmla="*/ 1247875 w 1250139"/>
              <a:gd name="connsiteY3-614" fmla="*/ 45547 h 877318"/>
              <a:gd name="connsiteX4-615" fmla="*/ 1247875 w 1250139"/>
              <a:gd name="connsiteY4-616" fmla="*/ 819453 h 877318"/>
              <a:gd name="connsiteX5-617" fmla="*/ 1204851 w 1250139"/>
              <a:gd name="connsiteY5-618" fmla="*/ 876840 h 877318"/>
              <a:gd name="connsiteX6-619" fmla="*/ 54631 w 1250139"/>
              <a:gd name="connsiteY6-620" fmla="*/ 877318 h 877318"/>
              <a:gd name="connsiteX7-621" fmla="*/ 100 w 1250139"/>
              <a:gd name="connsiteY7-622" fmla="*/ 821833 h 877318"/>
              <a:gd name="connsiteX8-623" fmla="*/ 100 w 1250139"/>
              <a:gd name="connsiteY8-624" fmla="*/ 45244 h 877318"/>
              <a:gd name="connsiteX0-625" fmla="*/ 100 w 1250256"/>
              <a:gd name="connsiteY0-626" fmla="*/ 45244 h 877318"/>
              <a:gd name="connsiteX1-627" fmla="*/ 47726 w 1250256"/>
              <a:gd name="connsiteY1-628" fmla="*/ 2685 h 877318"/>
              <a:gd name="connsiteX2-629" fmla="*/ 1198663 w 1250256"/>
              <a:gd name="connsiteY2-630" fmla="*/ 0 h 877318"/>
              <a:gd name="connsiteX3-631" fmla="*/ 1250256 w 1250256"/>
              <a:gd name="connsiteY3-632" fmla="*/ 64597 h 877318"/>
              <a:gd name="connsiteX4-633" fmla="*/ 1247875 w 1250256"/>
              <a:gd name="connsiteY4-634" fmla="*/ 819453 h 877318"/>
              <a:gd name="connsiteX5-635" fmla="*/ 1204851 w 1250256"/>
              <a:gd name="connsiteY5-636" fmla="*/ 876840 h 877318"/>
              <a:gd name="connsiteX6-637" fmla="*/ 54631 w 1250256"/>
              <a:gd name="connsiteY6-638" fmla="*/ 877318 h 877318"/>
              <a:gd name="connsiteX7-639" fmla="*/ 100 w 1250256"/>
              <a:gd name="connsiteY7-640" fmla="*/ 821833 h 877318"/>
              <a:gd name="connsiteX8-641" fmla="*/ 100 w 1250256"/>
              <a:gd name="connsiteY8-642" fmla="*/ 45244 h 877318"/>
              <a:gd name="connsiteX0-643" fmla="*/ 100 w 1250292"/>
              <a:gd name="connsiteY0-644" fmla="*/ 45244 h 877318"/>
              <a:gd name="connsiteX1-645" fmla="*/ 47726 w 1250292"/>
              <a:gd name="connsiteY1-646" fmla="*/ 2685 h 877318"/>
              <a:gd name="connsiteX2-647" fmla="*/ 1198663 w 1250292"/>
              <a:gd name="connsiteY2-648" fmla="*/ 0 h 877318"/>
              <a:gd name="connsiteX3-649" fmla="*/ 1250256 w 1250292"/>
              <a:gd name="connsiteY3-650" fmla="*/ 64597 h 877318"/>
              <a:gd name="connsiteX4-651" fmla="*/ 1247875 w 1250292"/>
              <a:gd name="connsiteY4-652" fmla="*/ 819453 h 877318"/>
              <a:gd name="connsiteX5-653" fmla="*/ 1204851 w 1250292"/>
              <a:gd name="connsiteY5-654" fmla="*/ 876840 h 877318"/>
              <a:gd name="connsiteX6-655" fmla="*/ 54631 w 1250292"/>
              <a:gd name="connsiteY6-656" fmla="*/ 877318 h 877318"/>
              <a:gd name="connsiteX7-657" fmla="*/ 100 w 1250292"/>
              <a:gd name="connsiteY7-658" fmla="*/ 821833 h 877318"/>
              <a:gd name="connsiteX8-659" fmla="*/ 100 w 1250292"/>
              <a:gd name="connsiteY8-660" fmla="*/ 45244 h 877318"/>
              <a:gd name="connsiteX0-661" fmla="*/ 100 w 1250292"/>
              <a:gd name="connsiteY0-662" fmla="*/ 45244 h 877318"/>
              <a:gd name="connsiteX1-663" fmla="*/ 47726 w 1250292"/>
              <a:gd name="connsiteY1-664" fmla="*/ 2685 h 877318"/>
              <a:gd name="connsiteX2-665" fmla="*/ 1198663 w 1250292"/>
              <a:gd name="connsiteY2-666" fmla="*/ 0 h 877318"/>
              <a:gd name="connsiteX3-667" fmla="*/ 1250256 w 1250292"/>
              <a:gd name="connsiteY3-668" fmla="*/ 64597 h 877318"/>
              <a:gd name="connsiteX4-669" fmla="*/ 1247875 w 1250292"/>
              <a:gd name="connsiteY4-670" fmla="*/ 819453 h 877318"/>
              <a:gd name="connsiteX5-671" fmla="*/ 1204851 w 1250292"/>
              <a:gd name="connsiteY5-672" fmla="*/ 876840 h 877318"/>
              <a:gd name="connsiteX6-673" fmla="*/ 54631 w 1250292"/>
              <a:gd name="connsiteY6-674" fmla="*/ 877318 h 877318"/>
              <a:gd name="connsiteX7-675" fmla="*/ 100 w 1250292"/>
              <a:gd name="connsiteY7-676" fmla="*/ 821833 h 877318"/>
              <a:gd name="connsiteX8-677" fmla="*/ 100 w 1250292"/>
              <a:gd name="connsiteY8-678" fmla="*/ 45244 h 877318"/>
              <a:gd name="connsiteX0-679" fmla="*/ 0 w 1250192"/>
              <a:gd name="connsiteY0-680" fmla="*/ 45244 h 877318"/>
              <a:gd name="connsiteX1-681" fmla="*/ 47626 w 1250192"/>
              <a:gd name="connsiteY1-682" fmla="*/ 2685 h 877318"/>
              <a:gd name="connsiteX2-683" fmla="*/ 1198563 w 1250192"/>
              <a:gd name="connsiteY2-684" fmla="*/ 0 h 877318"/>
              <a:gd name="connsiteX3-685" fmla="*/ 1250156 w 1250192"/>
              <a:gd name="connsiteY3-686" fmla="*/ 64597 h 877318"/>
              <a:gd name="connsiteX4-687" fmla="*/ 1247775 w 1250192"/>
              <a:gd name="connsiteY4-688" fmla="*/ 819453 h 877318"/>
              <a:gd name="connsiteX5-689" fmla="*/ 1204751 w 1250192"/>
              <a:gd name="connsiteY5-690" fmla="*/ 876840 h 877318"/>
              <a:gd name="connsiteX6-691" fmla="*/ 54531 w 1250192"/>
              <a:gd name="connsiteY6-692" fmla="*/ 877318 h 877318"/>
              <a:gd name="connsiteX7-693" fmla="*/ 0 w 1250192"/>
              <a:gd name="connsiteY7-694" fmla="*/ 821833 h 877318"/>
              <a:gd name="connsiteX8-695" fmla="*/ 0 w 1250192"/>
              <a:gd name="connsiteY8-696" fmla="*/ 45244 h 877318"/>
              <a:gd name="connsiteX0-697" fmla="*/ 0 w 1250224"/>
              <a:gd name="connsiteY0-698" fmla="*/ 42863 h 874937"/>
              <a:gd name="connsiteX1-699" fmla="*/ 47626 w 1250224"/>
              <a:gd name="connsiteY1-700" fmla="*/ 304 h 874937"/>
              <a:gd name="connsiteX2-701" fmla="*/ 1215231 w 1250224"/>
              <a:gd name="connsiteY2-702" fmla="*/ 0 h 874937"/>
              <a:gd name="connsiteX3-703" fmla="*/ 1250156 w 1250224"/>
              <a:gd name="connsiteY3-704" fmla="*/ 62216 h 874937"/>
              <a:gd name="connsiteX4-705" fmla="*/ 1247775 w 1250224"/>
              <a:gd name="connsiteY4-706" fmla="*/ 817072 h 874937"/>
              <a:gd name="connsiteX5-707" fmla="*/ 1204751 w 1250224"/>
              <a:gd name="connsiteY5-708" fmla="*/ 874459 h 874937"/>
              <a:gd name="connsiteX6-709" fmla="*/ 54531 w 1250224"/>
              <a:gd name="connsiteY6-710" fmla="*/ 874937 h 874937"/>
              <a:gd name="connsiteX7-711" fmla="*/ 0 w 1250224"/>
              <a:gd name="connsiteY7-712" fmla="*/ 819452 h 874937"/>
              <a:gd name="connsiteX8-713" fmla="*/ 0 w 1250224"/>
              <a:gd name="connsiteY8-714" fmla="*/ 42863 h 874937"/>
              <a:gd name="connsiteX0-715" fmla="*/ 0 w 1250224"/>
              <a:gd name="connsiteY0-716" fmla="*/ 42863 h 874937"/>
              <a:gd name="connsiteX1-717" fmla="*/ 47626 w 1250224"/>
              <a:gd name="connsiteY1-718" fmla="*/ 304 h 874937"/>
              <a:gd name="connsiteX2-719" fmla="*/ 1215231 w 1250224"/>
              <a:gd name="connsiteY2-720" fmla="*/ 0 h 874937"/>
              <a:gd name="connsiteX3-721" fmla="*/ 1250156 w 1250224"/>
              <a:gd name="connsiteY3-722" fmla="*/ 62216 h 874937"/>
              <a:gd name="connsiteX4-723" fmla="*/ 1247775 w 1250224"/>
              <a:gd name="connsiteY4-724" fmla="*/ 817072 h 874937"/>
              <a:gd name="connsiteX5-725" fmla="*/ 1204751 w 1250224"/>
              <a:gd name="connsiteY5-726" fmla="*/ 874459 h 874937"/>
              <a:gd name="connsiteX6-727" fmla="*/ 54531 w 1250224"/>
              <a:gd name="connsiteY6-728" fmla="*/ 874937 h 874937"/>
              <a:gd name="connsiteX7-729" fmla="*/ 0 w 1250224"/>
              <a:gd name="connsiteY7-730" fmla="*/ 819452 h 874937"/>
              <a:gd name="connsiteX8-731" fmla="*/ 0 w 1250224"/>
              <a:gd name="connsiteY8-732" fmla="*/ 42863 h 874937"/>
              <a:gd name="connsiteX0-733" fmla="*/ 0 w 1250224"/>
              <a:gd name="connsiteY0-734" fmla="*/ 128018 h 874937"/>
              <a:gd name="connsiteX1-735" fmla="*/ 47626 w 1250224"/>
              <a:gd name="connsiteY1-736" fmla="*/ 304 h 874937"/>
              <a:gd name="connsiteX2-737" fmla="*/ 1215231 w 1250224"/>
              <a:gd name="connsiteY2-738" fmla="*/ 0 h 874937"/>
              <a:gd name="connsiteX3-739" fmla="*/ 1250156 w 1250224"/>
              <a:gd name="connsiteY3-740" fmla="*/ 62216 h 874937"/>
              <a:gd name="connsiteX4-741" fmla="*/ 1247775 w 1250224"/>
              <a:gd name="connsiteY4-742" fmla="*/ 817072 h 874937"/>
              <a:gd name="connsiteX5-743" fmla="*/ 1204751 w 1250224"/>
              <a:gd name="connsiteY5-744" fmla="*/ 874459 h 874937"/>
              <a:gd name="connsiteX6-745" fmla="*/ 54531 w 1250224"/>
              <a:gd name="connsiteY6-746" fmla="*/ 874937 h 874937"/>
              <a:gd name="connsiteX7-747" fmla="*/ 0 w 1250224"/>
              <a:gd name="connsiteY7-748" fmla="*/ 819452 h 874937"/>
              <a:gd name="connsiteX8-749" fmla="*/ 0 w 1250224"/>
              <a:gd name="connsiteY8-750" fmla="*/ 128018 h 874937"/>
              <a:gd name="connsiteX0-751" fmla="*/ 0 w 1250224"/>
              <a:gd name="connsiteY0-752" fmla="*/ 128018 h 874937"/>
              <a:gd name="connsiteX1-753" fmla="*/ 145257 w 1250224"/>
              <a:gd name="connsiteY1-754" fmla="*/ 304 h 874937"/>
              <a:gd name="connsiteX2-755" fmla="*/ 1215231 w 1250224"/>
              <a:gd name="connsiteY2-756" fmla="*/ 0 h 874937"/>
              <a:gd name="connsiteX3-757" fmla="*/ 1250156 w 1250224"/>
              <a:gd name="connsiteY3-758" fmla="*/ 62216 h 874937"/>
              <a:gd name="connsiteX4-759" fmla="*/ 1247775 w 1250224"/>
              <a:gd name="connsiteY4-760" fmla="*/ 817072 h 874937"/>
              <a:gd name="connsiteX5-761" fmla="*/ 1204751 w 1250224"/>
              <a:gd name="connsiteY5-762" fmla="*/ 874459 h 874937"/>
              <a:gd name="connsiteX6-763" fmla="*/ 54531 w 1250224"/>
              <a:gd name="connsiteY6-764" fmla="*/ 874937 h 874937"/>
              <a:gd name="connsiteX7-765" fmla="*/ 0 w 1250224"/>
              <a:gd name="connsiteY7-766" fmla="*/ 819452 h 874937"/>
              <a:gd name="connsiteX8-767" fmla="*/ 0 w 1250224"/>
              <a:gd name="connsiteY8-768" fmla="*/ 128018 h 874937"/>
              <a:gd name="connsiteX0-769" fmla="*/ 0 w 1250224"/>
              <a:gd name="connsiteY0-770" fmla="*/ 128018 h 874937"/>
              <a:gd name="connsiteX1-771" fmla="*/ 145257 w 1250224"/>
              <a:gd name="connsiteY1-772" fmla="*/ 304 h 874937"/>
              <a:gd name="connsiteX2-773" fmla="*/ 1215231 w 1250224"/>
              <a:gd name="connsiteY2-774" fmla="*/ 0 h 874937"/>
              <a:gd name="connsiteX3-775" fmla="*/ 1250156 w 1250224"/>
              <a:gd name="connsiteY3-776" fmla="*/ 62216 h 874937"/>
              <a:gd name="connsiteX4-777" fmla="*/ 1247775 w 1250224"/>
              <a:gd name="connsiteY4-778" fmla="*/ 817072 h 874937"/>
              <a:gd name="connsiteX5-779" fmla="*/ 1204751 w 1250224"/>
              <a:gd name="connsiteY5-780" fmla="*/ 874459 h 874937"/>
              <a:gd name="connsiteX6-781" fmla="*/ 54531 w 1250224"/>
              <a:gd name="connsiteY6-782" fmla="*/ 874937 h 874937"/>
              <a:gd name="connsiteX7-783" fmla="*/ 0 w 1250224"/>
              <a:gd name="connsiteY7-784" fmla="*/ 819452 h 874937"/>
              <a:gd name="connsiteX8-785" fmla="*/ 0 w 1250224"/>
              <a:gd name="connsiteY8-786" fmla="*/ 128018 h 874937"/>
              <a:gd name="connsiteX0-787" fmla="*/ 0 w 1250224"/>
              <a:gd name="connsiteY0-788" fmla="*/ 128018 h 874937"/>
              <a:gd name="connsiteX1-789" fmla="*/ 145257 w 1250224"/>
              <a:gd name="connsiteY1-790" fmla="*/ 304 h 874937"/>
              <a:gd name="connsiteX2-791" fmla="*/ 1215231 w 1250224"/>
              <a:gd name="connsiteY2-792" fmla="*/ 0 h 874937"/>
              <a:gd name="connsiteX3-793" fmla="*/ 1250156 w 1250224"/>
              <a:gd name="connsiteY3-794" fmla="*/ 62216 h 874937"/>
              <a:gd name="connsiteX4-795" fmla="*/ 1247775 w 1250224"/>
              <a:gd name="connsiteY4-796" fmla="*/ 817072 h 874937"/>
              <a:gd name="connsiteX5-797" fmla="*/ 1204751 w 1250224"/>
              <a:gd name="connsiteY5-798" fmla="*/ 874459 h 874937"/>
              <a:gd name="connsiteX6-799" fmla="*/ 54531 w 1250224"/>
              <a:gd name="connsiteY6-800" fmla="*/ 874937 h 874937"/>
              <a:gd name="connsiteX7-801" fmla="*/ 0 w 1250224"/>
              <a:gd name="connsiteY7-802" fmla="*/ 819452 h 874937"/>
              <a:gd name="connsiteX8-803" fmla="*/ 0 w 1250224"/>
              <a:gd name="connsiteY8-804" fmla="*/ 128018 h 874937"/>
              <a:gd name="connsiteX0-805" fmla="*/ 0 w 1250166"/>
              <a:gd name="connsiteY0-806" fmla="*/ 130320 h 877239"/>
              <a:gd name="connsiteX1-807" fmla="*/ 145257 w 1250166"/>
              <a:gd name="connsiteY1-808" fmla="*/ 2606 h 877239"/>
              <a:gd name="connsiteX2-809" fmla="*/ 1112837 w 1250166"/>
              <a:gd name="connsiteY2-810" fmla="*/ 0 h 877239"/>
              <a:gd name="connsiteX3-811" fmla="*/ 1250156 w 1250166"/>
              <a:gd name="connsiteY3-812" fmla="*/ 64518 h 877239"/>
              <a:gd name="connsiteX4-813" fmla="*/ 1247775 w 1250166"/>
              <a:gd name="connsiteY4-814" fmla="*/ 819374 h 877239"/>
              <a:gd name="connsiteX5-815" fmla="*/ 1204751 w 1250166"/>
              <a:gd name="connsiteY5-816" fmla="*/ 876761 h 877239"/>
              <a:gd name="connsiteX6-817" fmla="*/ 54531 w 1250166"/>
              <a:gd name="connsiteY6-818" fmla="*/ 877239 h 877239"/>
              <a:gd name="connsiteX7-819" fmla="*/ 0 w 1250166"/>
              <a:gd name="connsiteY7-820" fmla="*/ 821754 h 877239"/>
              <a:gd name="connsiteX8-821" fmla="*/ 0 w 1250166"/>
              <a:gd name="connsiteY8-822" fmla="*/ 130320 h 877239"/>
              <a:gd name="connsiteX0-823" fmla="*/ 0 w 1250166"/>
              <a:gd name="connsiteY0-824" fmla="*/ 130320 h 877239"/>
              <a:gd name="connsiteX1-825" fmla="*/ 145257 w 1250166"/>
              <a:gd name="connsiteY1-826" fmla="*/ 2606 h 877239"/>
              <a:gd name="connsiteX2-827" fmla="*/ 1112837 w 1250166"/>
              <a:gd name="connsiteY2-828" fmla="*/ 0 h 877239"/>
              <a:gd name="connsiteX3-829" fmla="*/ 1250156 w 1250166"/>
              <a:gd name="connsiteY3-830" fmla="*/ 128960 h 877239"/>
              <a:gd name="connsiteX4-831" fmla="*/ 1247775 w 1250166"/>
              <a:gd name="connsiteY4-832" fmla="*/ 819374 h 877239"/>
              <a:gd name="connsiteX5-833" fmla="*/ 1204751 w 1250166"/>
              <a:gd name="connsiteY5-834" fmla="*/ 876761 h 877239"/>
              <a:gd name="connsiteX6-835" fmla="*/ 54531 w 1250166"/>
              <a:gd name="connsiteY6-836" fmla="*/ 877239 h 877239"/>
              <a:gd name="connsiteX7-837" fmla="*/ 0 w 1250166"/>
              <a:gd name="connsiteY7-838" fmla="*/ 821754 h 877239"/>
              <a:gd name="connsiteX8-839" fmla="*/ 0 w 1250166"/>
              <a:gd name="connsiteY8-840" fmla="*/ 130320 h 877239"/>
              <a:gd name="connsiteX0-841" fmla="*/ 0 w 1250156"/>
              <a:gd name="connsiteY0-842" fmla="*/ 130320 h 877239"/>
              <a:gd name="connsiteX1-843" fmla="*/ 145257 w 1250156"/>
              <a:gd name="connsiteY1-844" fmla="*/ 2606 h 877239"/>
              <a:gd name="connsiteX2-845" fmla="*/ 1112837 w 1250156"/>
              <a:gd name="connsiteY2-846" fmla="*/ 0 h 877239"/>
              <a:gd name="connsiteX3-847" fmla="*/ 1250156 w 1250156"/>
              <a:gd name="connsiteY3-848" fmla="*/ 128960 h 877239"/>
              <a:gd name="connsiteX4-849" fmla="*/ 1247775 w 1250156"/>
              <a:gd name="connsiteY4-850" fmla="*/ 819374 h 877239"/>
              <a:gd name="connsiteX5-851" fmla="*/ 1204751 w 1250156"/>
              <a:gd name="connsiteY5-852" fmla="*/ 876761 h 877239"/>
              <a:gd name="connsiteX6-853" fmla="*/ 54531 w 1250156"/>
              <a:gd name="connsiteY6-854" fmla="*/ 877239 h 877239"/>
              <a:gd name="connsiteX7-855" fmla="*/ 0 w 1250156"/>
              <a:gd name="connsiteY7-856" fmla="*/ 821754 h 877239"/>
              <a:gd name="connsiteX8-857" fmla="*/ 0 w 1250156"/>
              <a:gd name="connsiteY8-858" fmla="*/ 130320 h 877239"/>
              <a:gd name="connsiteX0-859" fmla="*/ 0 w 1250156"/>
              <a:gd name="connsiteY0-860" fmla="*/ 127714 h 874633"/>
              <a:gd name="connsiteX1-861" fmla="*/ 145257 w 1250156"/>
              <a:gd name="connsiteY1-862" fmla="*/ 0 h 874633"/>
              <a:gd name="connsiteX2-863" fmla="*/ 1112837 w 1250156"/>
              <a:gd name="connsiteY2-864" fmla="*/ 1997 h 874633"/>
              <a:gd name="connsiteX3-865" fmla="*/ 1250156 w 1250156"/>
              <a:gd name="connsiteY3-866" fmla="*/ 126354 h 874633"/>
              <a:gd name="connsiteX4-867" fmla="*/ 1247775 w 1250156"/>
              <a:gd name="connsiteY4-868" fmla="*/ 816768 h 874633"/>
              <a:gd name="connsiteX5-869" fmla="*/ 1204751 w 1250156"/>
              <a:gd name="connsiteY5-870" fmla="*/ 874155 h 874633"/>
              <a:gd name="connsiteX6-871" fmla="*/ 54531 w 1250156"/>
              <a:gd name="connsiteY6-872" fmla="*/ 874633 h 874633"/>
              <a:gd name="connsiteX7-873" fmla="*/ 0 w 1250156"/>
              <a:gd name="connsiteY7-874" fmla="*/ 819148 h 874633"/>
              <a:gd name="connsiteX8-875" fmla="*/ 0 w 1250156"/>
              <a:gd name="connsiteY8-876" fmla="*/ 127714 h 874633"/>
              <a:gd name="connsiteX0-877" fmla="*/ 0 w 1250156"/>
              <a:gd name="connsiteY0-878" fmla="*/ 128018 h 874937"/>
              <a:gd name="connsiteX1-879" fmla="*/ 145257 w 1250156"/>
              <a:gd name="connsiteY1-880" fmla="*/ 304 h 874937"/>
              <a:gd name="connsiteX2-881" fmla="*/ 1110456 w 1250156"/>
              <a:gd name="connsiteY2-882" fmla="*/ 0 h 874937"/>
              <a:gd name="connsiteX3-883" fmla="*/ 1250156 w 1250156"/>
              <a:gd name="connsiteY3-884" fmla="*/ 126658 h 874937"/>
              <a:gd name="connsiteX4-885" fmla="*/ 1247775 w 1250156"/>
              <a:gd name="connsiteY4-886" fmla="*/ 817072 h 874937"/>
              <a:gd name="connsiteX5-887" fmla="*/ 1204751 w 1250156"/>
              <a:gd name="connsiteY5-888" fmla="*/ 874459 h 874937"/>
              <a:gd name="connsiteX6-889" fmla="*/ 54531 w 1250156"/>
              <a:gd name="connsiteY6-890" fmla="*/ 874937 h 874937"/>
              <a:gd name="connsiteX7-891" fmla="*/ 0 w 1250156"/>
              <a:gd name="connsiteY7-892" fmla="*/ 819452 h 874937"/>
              <a:gd name="connsiteX8-893" fmla="*/ 0 w 1250156"/>
              <a:gd name="connsiteY8-894" fmla="*/ 128018 h 874937"/>
              <a:gd name="connsiteX0-895" fmla="*/ 0 w 1250156"/>
              <a:gd name="connsiteY0-896" fmla="*/ 128018 h 874937"/>
              <a:gd name="connsiteX1-897" fmla="*/ 145257 w 1250156"/>
              <a:gd name="connsiteY1-898" fmla="*/ 304 h 874937"/>
              <a:gd name="connsiteX2-899" fmla="*/ 1110456 w 1250156"/>
              <a:gd name="connsiteY2-900" fmla="*/ 0 h 874937"/>
              <a:gd name="connsiteX3-901" fmla="*/ 1250156 w 1250156"/>
              <a:gd name="connsiteY3-902" fmla="*/ 126658 h 874937"/>
              <a:gd name="connsiteX4-903" fmla="*/ 1247775 w 1250156"/>
              <a:gd name="connsiteY4-904" fmla="*/ 817072 h 874937"/>
              <a:gd name="connsiteX5-905" fmla="*/ 1204751 w 1250156"/>
              <a:gd name="connsiteY5-906" fmla="*/ 874459 h 874937"/>
              <a:gd name="connsiteX6-907" fmla="*/ 54531 w 1250156"/>
              <a:gd name="connsiteY6-908" fmla="*/ 874937 h 874937"/>
              <a:gd name="connsiteX7-909" fmla="*/ 0 w 1250156"/>
              <a:gd name="connsiteY7-910" fmla="*/ 819452 h 874937"/>
              <a:gd name="connsiteX8-911" fmla="*/ 0 w 1250156"/>
              <a:gd name="connsiteY8-912" fmla="*/ 128018 h 874937"/>
              <a:gd name="connsiteX0-913" fmla="*/ 0 w 1250156"/>
              <a:gd name="connsiteY0-914" fmla="*/ 128018 h 874937"/>
              <a:gd name="connsiteX1-915" fmla="*/ 145257 w 1250156"/>
              <a:gd name="connsiteY1-916" fmla="*/ 304 h 874937"/>
              <a:gd name="connsiteX2-917" fmla="*/ 1110456 w 1250156"/>
              <a:gd name="connsiteY2-918" fmla="*/ 0 h 874937"/>
              <a:gd name="connsiteX3-919" fmla="*/ 1250156 w 1250156"/>
              <a:gd name="connsiteY3-920" fmla="*/ 126658 h 874937"/>
              <a:gd name="connsiteX4-921" fmla="*/ 1247775 w 1250156"/>
              <a:gd name="connsiteY4-922" fmla="*/ 759534 h 874937"/>
              <a:gd name="connsiteX5-923" fmla="*/ 1204751 w 1250156"/>
              <a:gd name="connsiteY5-924" fmla="*/ 874459 h 874937"/>
              <a:gd name="connsiteX6-925" fmla="*/ 54531 w 1250156"/>
              <a:gd name="connsiteY6-926" fmla="*/ 874937 h 874937"/>
              <a:gd name="connsiteX7-927" fmla="*/ 0 w 1250156"/>
              <a:gd name="connsiteY7-928" fmla="*/ 819452 h 874937"/>
              <a:gd name="connsiteX8-929" fmla="*/ 0 w 1250156"/>
              <a:gd name="connsiteY8-930" fmla="*/ 128018 h 874937"/>
              <a:gd name="connsiteX0-931" fmla="*/ 0 w 1250156"/>
              <a:gd name="connsiteY0-932" fmla="*/ 128018 h 874937"/>
              <a:gd name="connsiteX1-933" fmla="*/ 145257 w 1250156"/>
              <a:gd name="connsiteY1-934" fmla="*/ 304 h 874937"/>
              <a:gd name="connsiteX2-935" fmla="*/ 1110456 w 1250156"/>
              <a:gd name="connsiteY2-936" fmla="*/ 0 h 874937"/>
              <a:gd name="connsiteX3-937" fmla="*/ 1250156 w 1250156"/>
              <a:gd name="connsiteY3-938" fmla="*/ 126658 h 874937"/>
              <a:gd name="connsiteX4-939" fmla="*/ 1247775 w 1250156"/>
              <a:gd name="connsiteY4-940" fmla="*/ 759534 h 874937"/>
              <a:gd name="connsiteX5-941" fmla="*/ 1128551 w 1250156"/>
              <a:gd name="connsiteY5-942" fmla="*/ 872156 h 874937"/>
              <a:gd name="connsiteX6-943" fmla="*/ 54531 w 1250156"/>
              <a:gd name="connsiteY6-944" fmla="*/ 874937 h 874937"/>
              <a:gd name="connsiteX7-945" fmla="*/ 0 w 1250156"/>
              <a:gd name="connsiteY7-946" fmla="*/ 819452 h 874937"/>
              <a:gd name="connsiteX8-947" fmla="*/ 0 w 1250156"/>
              <a:gd name="connsiteY8-948" fmla="*/ 128018 h 874937"/>
              <a:gd name="connsiteX0-949" fmla="*/ 0 w 1250156"/>
              <a:gd name="connsiteY0-950" fmla="*/ 128018 h 874937"/>
              <a:gd name="connsiteX1-951" fmla="*/ 145257 w 1250156"/>
              <a:gd name="connsiteY1-952" fmla="*/ 304 h 874937"/>
              <a:gd name="connsiteX2-953" fmla="*/ 1110456 w 1250156"/>
              <a:gd name="connsiteY2-954" fmla="*/ 0 h 874937"/>
              <a:gd name="connsiteX3-955" fmla="*/ 1250156 w 1250156"/>
              <a:gd name="connsiteY3-956" fmla="*/ 126658 h 874937"/>
              <a:gd name="connsiteX4-957" fmla="*/ 1247775 w 1250156"/>
              <a:gd name="connsiteY4-958" fmla="*/ 759534 h 874937"/>
              <a:gd name="connsiteX5-959" fmla="*/ 1128551 w 1250156"/>
              <a:gd name="connsiteY5-960" fmla="*/ 872156 h 874937"/>
              <a:gd name="connsiteX6-961" fmla="*/ 54531 w 1250156"/>
              <a:gd name="connsiteY6-962" fmla="*/ 874937 h 874937"/>
              <a:gd name="connsiteX7-963" fmla="*/ 0 w 1250156"/>
              <a:gd name="connsiteY7-964" fmla="*/ 819452 h 874937"/>
              <a:gd name="connsiteX8-965" fmla="*/ 0 w 1250156"/>
              <a:gd name="connsiteY8-966" fmla="*/ 128018 h 874937"/>
              <a:gd name="connsiteX0-967" fmla="*/ 0 w 1250156"/>
              <a:gd name="connsiteY0-968" fmla="*/ 128018 h 874937"/>
              <a:gd name="connsiteX1-969" fmla="*/ 145257 w 1250156"/>
              <a:gd name="connsiteY1-970" fmla="*/ 304 h 874937"/>
              <a:gd name="connsiteX2-971" fmla="*/ 1110456 w 1250156"/>
              <a:gd name="connsiteY2-972" fmla="*/ 0 h 874937"/>
              <a:gd name="connsiteX3-973" fmla="*/ 1250156 w 1250156"/>
              <a:gd name="connsiteY3-974" fmla="*/ 126658 h 874937"/>
              <a:gd name="connsiteX4-975" fmla="*/ 1247775 w 1250156"/>
              <a:gd name="connsiteY4-976" fmla="*/ 759534 h 874937"/>
              <a:gd name="connsiteX5-977" fmla="*/ 1128551 w 1250156"/>
              <a:gd name="connsiteY5-978" fmla="*/ 872156 h 874937"/>
              <a:gd name="connsiteX6-979" fmla="*/ 54531 w 1250156"/>
              <a:gd name="connsiteY6-980" fmla="*/ 874937 h 874937"/>
              <a:gd name="connsiteX7-981" fmla="*/ 0 w 1250156"/>
              <a:gd name="connsiteY7-982" fmla="*/ 819452 h 874937"/>
              <a:gd name="connsiteX8-983" fmla="*/ 0 w 1250156"/>
              <a:gd name="connsiteY8-984" fmla="*/ 128018 h 874937"/>
              <a:gd name="connsiteX0-985" fmla="*/ 0 w 1250156"/>
              <a:gd name="connsiteY0-986" fmla="*/ 128018 h 877239"/>
              <a:gd name="connsiteX1-987" fmla="*/ 145257 w 1250156"/>
              <a:gd name="connsiteY1-988" fmla="*/ 304 h 877239"/>
              <a:gd name="connsiteX2-989" fmla="*/ 1110456 w 1250156"/>
              <a:gd name="connsiteY2-990" fmla="*/ 0 h 877239"/>
              <a:gd name="connsiteX3-991" fmla="*/ 1250156 w 1250156"/>
              <a:gd name="connsiteY3-992" fmla="*/ 126658 h 877239"/>
              <a:gd name="connsiteX4-993" fmla="*/ 1247775 w 1250156"/>
              <a:gd name="connsiteY4-994" fmla="*/ 759534 h 877239"/>
              <a:gd name="connsiteX5-995" fmla="*/ 1128551 w 1250156"/>
              <a:gd name="connsiteY5-996" fmla="*/ 872156 h 877239"/>
              <a:gd name="connsiteX6-997" fmla="*/ 125969 w 1250156"/>
              <a:gd name="connsiteY6-998" fmla="*/ 877239 h 877239"/>
              <a:gd name="connsiteX7-999" fmla="*/ 0 w 1250156"/>
              <a:gd name="connsiteY7-1000" fmla="*/ 819452 h 877239"/>
              <a:gd name="connsiteX8-1001" fmla="*/ 0 w 1250156"/>
              <a:gd name="connsiteY8-1002" fmla="*/ 128018 h 877239"/>
              <a:gd name="connsiteX0-1003" fmla="*/ 0 w 1250156"/>
              <a:gd name="connsiteY0-1004" fmla="*/ 128018 h 877239"/>
              <a:gd name="connsiteX1-1005" fmla="*/ 145257 w 1250156"/>
              <a:gd name="connsiteY1-1006" fmla="*/ 304 h 877239"/>
              <a:gd name="connsiteX2-1007" fmla="*/ 1110456 w 1250156"/>
              <a:gd name="connsiteY2-1008" fmla="*/ 0 h 877239"/>
              <a:gd name="connsiteX3-1009" fmla="*/ 1250156 w 1250156"/>
              <a:gd name="connsiteY3-1010" fmla="*/ 126658 h 877239"/>
              <a:gd name="connsiteX4-1011" fmla="*/ 1247775 w 1250156"/>
              <a:gd name="connsiteY4-1012" fmla="*/ 759534 h 877239"/>
              <a:gd name="connsiteX5-1013" fmla="*/ 1128551 w 1250156"/>
              <a:gd name="connsiteY5-1014" fmla="*/ 872156 h 877239"/>
              <a:gd name="connsiteX6-1015" fmla="*/ 125969 w 1250156"/>
              <a:gd name="connsiteY6-1016" fmla="*/ 877239 h 877239"/>
              <a:gd name="connsiteX7-1017" fmla="*/ 0 w 1250156"/>
              <a:gd name="connsiteY7-1018" fmla="*/ 761914 h 877239"/>
              <a:gd name="connsiteX8-1019" fmla="*/ 0 w 1250156"/>
              <a:gd name="connsiteY8-1020" fmla="*/ 128018 h 877239"/>
              <a:gd name="connsiteX0-1021" fmla="*/ 0 w 1250156"/>
              <a:gd name="connsiteY0-1022" fmla="*/ 128018 h 877239"/>
              <a:gd name="connsiteX1-1023" fmla="*/ 145257 w 1250156"/>
              <a:gd name="connsiteY1-1024" fmla="*/ 304 h 877239"/>
              <a:gd name="connsiteX2-1025" fmla="*/ 1110456 w 1250156"/>
              <a:gd name="connsiteY2-1026" fmla="*/ 0 h 877239"/>
              <a:gd name="connsiteX3-1027" fmla="*/ 1250156 w 1250156"/>
              <a:gd name="connsiteY3-1028" fmla="*/ 126658 h 877239"/>
              <a:gd name="connsiteX4-1029" fmla="*/ 1247775 w 1250156"/>
              <a:gd name="connsiteY4-1030" fmla="*/ 759534 h 877239"/>
              <a:gd name="connsiteX5-1031" fmla="*/ 1128551 w 1250156"/>
              <a:gd name="connsiteY5-1032" fmla="*/ 872156 h 877239"/>
              <a:gd name="connsiteX6-1033" fmla="*/ 125969 w 1250156"/>
              <a:gd name="connsiteY6-1034" fmla="*/ 877239 h 877239"/>
              <a:gd name="connsiteX7-1035" fmla="*/ 0 w 1250156"/>
              <a:gd name="connsiteY7-1036" fmla="*/ 761914 h 877239"/>
              <a:gd name="connsiteX8-1037" fmla="*/ 0 w 1250156"/>
              <a:gd name="connsiteY8-1038" fmla="*/ 128018 h 8772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165" y="connsiteY6-166"/>
              </a:cxn>
              <a:cxn ang="0">
                <a:pos x="connsiteX7-377" y="connsiteY7-378"/>
              </a:cxn>
              <a:cxn ang="0">
                <a:pos x="connsiteX8-443" y="connsiteY8-444"/>
              </a:cxn>
            </a:cxnLst>
            <a:rect l="l" t="t" r="r" b="b"/>
            <a:pathLst>
              <a:path w="1250156" h="877239">
                <a:moveTo>
                  <a:pt x="0" y="128018"/>
                </a:moveTo>
                <a:cubicBezTo>
                  <a:pt x="5557" y="90019"/>
                  <a:pt x="39689" y="11711"/>
                  <a:pt x="145257" y="304"/>
                </a:cubicBezTo>
                <a:lnTo>
                  <a:pt x="1110456" y="0"/>
                </a:lnTo>
                <a:cubicBezTo>
                  <a:pt x="1131093" y="5717"/>
                  <a:pt x="1225286" y="11605"/>
                  <a:pt x="1250156" y="126658"/>
                </a:cubicBezTo>
                <a:cubicBezTo>
                  <a:pt x="1248833" y="265616"/>
                  <a:pt x="1247008" y="621779"/>
                  <a:pt x="1247775" y="759534"/>
                </a:cubicBezTo>
                <a:cubicBezTo>
                  <a:pt x="1237694" y="807405"/>
                  <a:pt x="1210346" y="863705"/>
                  <a:pt x="1128551" y="872156"/>
                </a:cubicBezTo>
                <a:lnTo>
                  <a:pt x="125969" y="877239"/>
                </a:lnTo>
                <a:cubicBezTo>
                  <a:pt x="81598" y="875412"/>
                  <a:pt x="18177" y="828980"/>
                  <a:pt x="0" y="761914"/>
                </a:cubicBezTo>
                <a:lnTo>
                  <a:pt x="0" y="128018"/>
                </a:lnTo>
                <a:close/>
              </a:path>
            </a:pathLst>
          </a:custGeom>
          <a:solidFill>
            <a:srgbClr val="FFB9B9"/>
          </a:solidFill>
          <a:ln w="34925">
            <a:noFill/>
          </a:ln>
          <a:effectLst>
            <a:reflection blurRad="6350" stA="52000" endA="300" endPos="35000" dir="5400000" sy="-100000" algn="bl" rotWithShape="0"/>
          </a:effectLst>
        </p:spPr>
        <p:txBody>
          <a:bodyPr anchor="ctr"/>
          <a:lstStyle>
            <a:lvl1pPr marL="117475" indent="-117475" algn="ctr">
              <a:defRPr sz="1200"/>
            </a:lvl1pPr>
          </a:lstStyle>
          <a:p>
            <a:endParaRPr lang="en-US" dirty="0"/>
          </a:p>
        </p:txBody>
      </p:sp>
      <p:sp>
        <p:nvSpPr>
          <p:cNvPr id="38" name="Picture Placeholder 3"/>
          <p:cNvSpPr>
            <a:spLocks noGrp="1"/>
          </p:cNvSpPr>
          <p:nvPr>
            <p:ph type="pic" sz="quarter" idx="47"/>
          </p:nvPr>
        </p:nvSpPr>
        <p:spPr>
          <a:xfrm>
            <a:off x="4599432" y="3360506"/>
            <a:ext cx="1474354" cy="1008112"/>
          </a:xfrm>
          <a:custGeom>
            <a:avLst/>
            <a:gdLst>
              <a:gd name="connsiteX0" fmla="*/ 0 w 1250950"/>
              <a:gd name="connsiteY0" fmla="*/ 0 h 888508"/>
              <a:gd name="connsiteX1" fmla="*/ 1250950 w 1250950"/>
              <a:gd name="connsiteY1" fmla="*/ 0 h 888508"/>
              <a:gd name="connsiteX2" fmla="*/ 1250950 w 1250950"/>
              <a:gd name="connsiteY2" fmla="*/ 888508 h 888508"/>
              <a:gd name="connsiteX3" fmla="*/ 0 w 1250950"/>
              <a:gd name="connsiteY3" fmla="*/ 888508 h 888508"/>
              <a:gd name="connsiteX4" fmla="*/ 0 w 1250950"/>
              <a:gd name="connsiteY4" fmla="*/ 0 h 888508"/>
              <a:gd name="connsiteX0-1" fmla="*/ 0 w 1250950"/>
              <a:gd name="connsiteY0-2" fmla="*/ 0 h 888508"/>
              <a:gd name="connsiteX1-3" fmla="*/ 1250950 w 1250950"/>
              <a:gd name="connsiteY1-4" fmla="*/ 0 h 888508"/>
              <a:gd name="connsiteX2-5" fmla="*/ 1250950 w 1250950"/>
              <a:gd name="connsiteY2-6" fmla="*/ 888508 h 888508"/>
              <a:gd name="connsiteX3-7" fmla="*/ 0 w 1250950"/>
              <a:gd name="connsiteY3-8" fmla="*/ 821833 h 888508"/>
              <a:gd name="connsiteX4-9" fmla="*/ 0 w 1250950"/>
              <a:gd name="connsiteY4-10" fmla="*/ 0 h 888508"/>
              <a:gd name="connsiteX0-11" fmla="*/ 0 w 1250950"/>
              <a:gd name="connsiteY0-12" fmla="*/ 0 h 888508"/>
              <a:gd name="connsiteX1-13" fmla="*/ 1250950 w 1250950"/>
              <a:gd name="connsiteY1-14" fmla="*/ 0 h 888508"/>
              <a:gd name="connsiteX2-15" fmla="*/ 1250950 w 1250950"/>
              <a:gd name="connsiteY2-16" fmla="*/ 888508 h 888508"/>
              <a:gd name="connsiteX3-17" fmla="*/ 4763 w 1250950"/>
              <a:gd name="connsiteY3-18" fmla="*/ 859933 h 888508"/>
              <a:gd name="connsiteX4-19" fmla="*/ 0 w 1250950"/>
              <a:gd name="connsiteY4-20" fmla="*/ 821833 h 888508"/>
              <a:gd name="connsiteX5" fmla="*/ 0 w 1250950"/>
              <a:gd name="connsiteY5" fmla="*/ 0 h 888508"/>
              <a:gd name="connsiteX0-21" fmla="*/ 0 w 1250950"/>
              <a:gd name="connsiteY0-22" fmla="*/ 0 h 888508"/>
              <a:gd name="connsiteX1-23" fmla="*/ 1250950 w 1250950"/>
              <a:gd name="connsiteY1-24" fmla="*/ 0 h 888508"/>
              <a:gd name="connsiteX2-25" fmla="*/ 1250950 w 1250950"/>
              <a:gd name="connsiteY2-26" fmla="*/ 888508 h 888508"/>
              <a:gd name="connsiteX3-27" fmla="*/ 57151 w 1250950"/>
              <a:gd name="connsiteY3-28" fmla="*/ 869458 h 888508"/>
              <a:gd name="connsiteX4-29" fmla="*/ 0 w 1250950"/>
              <a:gd name="connsiteY4-30" fmla="*/ 821833 h 888508"/>
              <a:gd name="connsiteX5-31" fmla="*/ 0 w 1250950"/>
              <a:gd name="connsiteY5-32" fmla="*/ 0 h 888508"/>
              <a:gd name="connsiteX0-33" fmla="*/ 0 w 1250950"/>
              <a:gd name="connsiteY0-34" fmla="*/ 0 h 888508"/>
              <a:gd name="connsiteX1-35" fmla="*/ 1250950 w 1250950"/>
              <a:gd name="connsiteY1-36" fmla="*/ 0 h 888508"/>
              <a:gd name="connsiteX2-37" fmla="*/ 1250950 w 1250950"/>
              <a:gd name="connsiteY2-38" fmla="*/ 888508 h 888508"/>
              <a:gd name="connsiteX3-39" fmla="*/ 57151 w 1250950"/>
              <a:gd name="connsiteY3-40" fmla="*/ 869458 h 888508"/>
              <a:gd name="connsiteX4-41" fmla="*/ 0 w 1250950"/>
              <a:gd name="connsiteY4-42" fmla="*/ 821833 h 888508"/>
              <a:gd name="connsiteX5-43" fmla="*/ 0 w 1250950"/>
              <a:gd name="connsiteY5-44" fmla="*/ 0 h 888508"/>
              <a:gd name="connsiteX0-45" fmla="*/ 0 w 1250950"/>
              <a:gd name="connsiteY0-46" fmla="*/ 0 h 888508"/>
              <a:gd name="connsiteX1-47" fmla="*/ 1250950 w 1250950"/>
              <a:gd name="connsiteY1-48" fmla="*/ 0 h 888508"/>
              <a:gd name="connsiteX2-49" fmla="*/ 1250950 w 1250950"/>
              <a:gd name="connsiteY2-50" fmla="*/ 888508 h 888508"/>
              <a:gd name="connsiteX3-51" fmla="*/ 57151 w 1250950"/>
              <a:gd name="connsiteY3-52" fmla="*/ 869458 h 888508"/>
              <a:gd name="connsiteX4-53" fmla="*/ 0 w 1250950"/>
              <a:gd name="connsiteY4-54" fmla="*/ 821833 h 888508"/>
              <a:gd name="connsiteX5-55" fmla="*/ 0 w 1250950"/>
              <a:gd name="connsiteY5-56" fmla="*/ 0 h 888508"/>
              <a:gd name="connsiteX0-57" fmla="*/ 0 w 1260475"/>
              <a:gd name="connsiteY0-58" fmla="*/ 0 h 878983"/>
              <a:gd name="connsiteX1-59" fmla="*/ 1250950 w 1260475"/>
              <a:gd name="connsiteY1-60" fmla="*/ 0 h 878983"/>
              <a:gd name="connsiteX2-61" fmla="*/ 1260475 w 1260475"/>
              <a:gd name="connsiteY2-62" fmla="*/ 878983 h 878983"/>
              <a:gd name="connsiteX3-63" fmla="*/ 57151 w 1260475"/>
              <a:gd name="connsiteY3-64" fmla="*/ 869458 h 878983"/>
              <a:gd name="connsiteX4-65" fmla="*/ 0 w 1260475"/>
              <a:gd name="connsiteY4-66" fmla="*/ 821833 h 878983"/>
              <a:gd name="connsiteX5-67" fmla="*/ 0 w 1260475"/>
              <a:gd name="connsiteY5-68" fmla="*/ 0 h 878983"/>
              <a:gd name="connsiteX0-69" fmla="*/ 0 w 1260475"/>
              <a:gd name="connsiteY0-70" fmla="*/ 0 h 878983"/>
              <a:gd name="connsiteX1-71" fmla="*/ 1250950 w 1260475"/>
              <a:gd name="connsiteY1-72" fmla="*/ 0 h 878983"/>
              <a:gd name="connsiteX2-73" fmla="*/ 1260475 w 1260475"/>
              <a:gd name="connsiteY2-74" fmla="*/ 878983 h 878983"/>
              <a:gd name="connsiteX3-75" fmla="*/ 54531 w 1260475"/>
              <a:gd name="connsiteY3-76" fmla="*/ 874698 h 878983"/>
              <a:gd name="connsiteX4-77" fmla="*/ 0 w 1260475"/>
              <a:gd name="connsiteY4-78" fmla="*/ 821833 h 878983"/>
              <a:gd name="connsiteX5-79" fmla="*/ 0 w 1260475"/>
              <a:gd name="connsiteY5-80" fmla="*/ 0 h 878983"/>
              <a:gd name="connsiteX0-81" fmla="*/ 0 w 1260475"/>
              <a:gd name="connsiteY0-82" fmla="*/ 0 h 878983"/>
              <a:gd name="connsiteX1-83" fmla="*/ 1250950 w 1260475"/>
              <a:gd name="connsiteY1-84" fmla="*/ 0 h 878983"/>
              <a:gd name="connsiteX2-85" fmla="*/ 1260475 w 1260475"/>
              <a:gd name="connsiteY2-86" fmla="*/ 878983 h 878983"/>
              <a:gd name="connsiteX3-87" fmla="*/ 54531 w 1260475"/>
              <a:gd name="connsiteY3-88" fmla="*/ 877318 h 878983"/>
              <a:gd name="connsiteX4-89" fmla="*/ 0 w 1260475"/>
              <a:gd name="connsiteY4-90" fmla="*/ 821833 h 878983"/>
              <a:gd name="connsiteX5-91" fmla="*/ 0 w 1260475"/>
              <a:gd name="connsiteY5-92" fmla="*/ 0 h 878983"/>
              <a:gd name="connsiteX0-93" fmla="*/ 0 w 1252615"/>
              <a:gd name="connsiteY0-94" fmla="*/ 0 h 878983"/>
              <a:gd name="connsiteX1-95" fmla="*/ 1250950 w 1252615"/>
              <a:gd name="connsiteY1-96" fmla="*/ 0 h 878983"/>
              <a:gd name="connsiteX2-97" fmla="*/ 1252615 w 1252615"/>
              <a:gd name="connsiteY2-98" fmla="*/ 878983 h 878983"/>
              <a:gd name="connsiteX3-99" fmla="*/ 54531 w 1252615"/>
              <a:gd name="connsiteY3-100" fmla="*/ 877318 h 878983"/>
              <a:gd name="connsiteX4-101" fmla="*/ 0 w 1252615"/>
              <a:gd name="connsiteY4-102" fmla="*/ 821833 h 878983"/>
              <a:gd name="connsiteX5-103" fmla="*/ 0 w 1252615"/>
              <a:gd name="connsiteY5-104" fmla="*/ 0 h 878983"/>
              <a:gd name="connsiteX0-105" fmla="*/ 0 w 1250950"/>
              <a:gd name="connsiteY0-106" fmla="*/ 0 h 881603"/>
              <a:gd name="connsiteX1-107" fmla="*/ 1250950 w 1250950"/>
              <a:gd name="connsiteY1-108" fmla="*/ 0 h 881603"/>
              <a:gd name="connsiteX2-109" fmla="*/ 1249995 w 1250950"/>
              <a:gd name="connsiteY2-110" fmla="*/ 881603 h 881603"/>
              <a:gd name="connsiteX3-111" fmla="*/ 54531 w 1250950"/>
              <a:gd name="connsiteY3-112" fmla="*/ 877318 h 881603"/>
              <a:gd name="connsiteX4-113" fmla="*/ 0 w 1250950"/>
              <a:gd name="connsiteY4-114" fmla="*/ 821833 h 881603"/>
              <a:gd name="connsiteX5-115" fmla="*/ 0 w 1250950"/>
              <a:gd name="connsiteY5-116" fmla="*/ 0 h 881603"/>
              <a:gd name="connsiteX0-117" fmla="*/ 0 w 1250950"/>
              <a:gd name="connsiteY0-118" fmla="*/ 0 h 877318"/>
              <a:gd name="connsiteX1-119" fmla="*/ 1250950 w 1250950"/>
              <a:gd name="connsiteY1-120" fmla="*/ 0 h 877318"/>
              <a:gd name="connsiteX2-121" fmla="*/ 1249995 w 1250950"/>
              <a:gd name="connsiteY2-122" fmla="*/ 876840 h 877318"/>
              <a:gd name="connsiteX3-123" fmla="*/ 54531 w 1250950"/>
              <a:gd name="connsiteY3-124" fmla="*/ 877318 h 877318"/>
              <a:gd name="connsiteX4-125" fmla="*/ 0 w 1250950"/>
              <a:gd name="connsiteY4-126" fmla="*/ 821833 h 877318"/>
              <a:gd name="connsiteX5-127" fmla="*/ 0 w 1250950"/>
              <a:gd name="connsiteY5-128" fmla="*/ 0 h 877318"/>
              <a:gd name="connsiteX0-129" fmla="*/ 0 w 1250950"/>
              <a:gd name="connsiteY0-130" fmla="*/ 0 h 877318"/>
              <a:gd name="connsiteX1-131" fmla="*/ 1250950 w 1250950"/>
              <a:gd name="connsiteY1-132" fmla="*/ 0 h 877318"/>
              <a:gd name="connsiteX2-133" fmla="*/ 1204751 w 1250950"/>
              <a:gd name="connsiteY2-134" fmla="*/ 876840 h 877318"/>
              <a:gd name="connsiteX3-135" fmla="*/ 54531 w 1250950"/>
              <a:gd name="connsiteY3-136" fmla="*/ 877318 h 877318"/>
              <a:gd name="connsiteX4-137" fmla="*/ 0 w 1250950"/>
              <a:gd name="connsiteY4-138" fmla="*/ 821833 h 877318"/>
              <a:gd name="connsiteX5-139" fmla="*/ 0 w 1250950"/>
              <a:gd name="connsiteY5-140" fmla="*/ 0 h 877318"/>
              <a:gd name="connsiteX0-141" fmla="*/ 0 w 1340919"/>
              <a:gd name="connsiteY0-142" fmla="*/ 0 h 900625"/>
              <a:gd name="connsiteX1-143" fmla="*/ 1250950 w 1340919"/>
              <a:gd name="connsiteY1-144" fmla="*/ 0 h 900625"/>
              <a:gd name="connsiteX2-145" fmla="*/ 1247775 w 1340919"/>
              <a:gd name="connsiteY2-146" fmla="*/ 819453 h 900625"/>
              <a:gd name="connsiteX3-147" fmla="*/ 1204751 w 1340919"/>
              <a:gd name="connsiteY3-148" fmla="*/ 876840 h 900625"/>
              <a:gd name="connsiteX4-149" fmla="*/ 54531 w 1340919"/>
              <a:gd name="connsiteY4-150" fmla="*/ 877318 h 900625"/>
              <a:gd name="connsiteX5-151" fmla="*/ 0 w 1340919"/>
              <a:gd name="connsiteY5-152" fmla="*/ 821833 h 900625"/>
              <a:gd name="connsiteX6" fmla="*/ 0 w 1340919"/>
              <a:gd name="connsiteY6" fmla="*/ 0 h 900625"/>
              <a:gd name="connsiteX0-153" fmla="*/ 0 w 1340919"/>
              <a:gd name="connsiteY0-154" fmla="*/ 0 h 877318"/>
              <a:gd name="connsiteX1-155" fmla="*/ 1250950 w 1340919"/>
              <a:gd name="connsiteY1-156" fmla="*/ 0 h 877318"/>
              <a:gd name="connsiteX2-157" fmla="*/ 1247775 w 1340919"/>
              <a:gd name="connsiteY2-158" fmla="*/ 819453 h 877318"/>
              <a:gd name="connsiteX3-159" fmla="*/ 1204751 w 1340919"/>
              <a:gd name="connsiteY3-160" fmla="*/ 876840 h 877318"/>
              <a:gd name="connsiteX4-161" fmla="*/ 54531 w 1340919"/>
              <a:gd name="connsiteY4-162" fmla="*/ 877318 h 877318"/>
              <a:gd name="connsiteX5-163" fmla="*/ 0 w 1340919"/>
              <a:gd name="connsiteY5-164" fmla="*/ 821833 h 877318"/>
              <a:gd name="connsiteX6-165" fmla="*/ 0 w 1340919"/>
              <a:gd name="connsiteY6-166" fmla="*/ 0 h 877318"/>
              <a:gd name="connsiteX0-167" fmla="*/ 0 w 1340919"/>
              <a:gd name="connsiteY0-168" fmla="*/ 0 h 878451"/>
              <a:gd name="connsiteX1-169" fmla="*/ 1250950 w 1340919"/>
              <a:gd name="connsiteY1-170" fmla="*/ 0 h 878451"/>
              <a:gd name="connsiteX2-171" fmla="*/ 1247775 w 1340919"/>
              <a:gd name="connsiteY2-172" fmla="*/ 819453 h 878451"/>
              <a:gd name="connsiteX3-173" fmla="*/ 1204751 w 1340919"/>
              <a:gd name="connsiteY3-174" fmla="*/ 876840 h 878451"/>
              <a:gd name="connsiteX4-175" fmla="*/ 54531 w 1340919"/>
              <a:gd name="connsiteY4-176" fmla="*/ 877318 h 878451"/>
              <a:gd name="connsiteX5-177" fmla="*/ 0 w 1340919"/>
              <a:gd name="connsiteY5-178" fmla="*/ 821833 h 878451"/>
              <a:gd name="connsiteX6-179" fmla="*/ 0 w 1340919"/>
              <a:gd name="connsiteY6-180" fmla="*/ 0 h 878451"/>
              <a:gd name="connsiteX0-181" fmla="*/ 0 w 1340919"/>
              <a:gd name="connsiteY0-182" fmla="*/ 0 h 877318"/>
              <a:gd name="connsiteX1-183" fmla="*/ 1250950 w 1340919"/>
              <a:gd name="connsiteY1-184" fmla="*/ 0 h 877318"/>
              <a:gd name="connsiteX2-185" fmla="*/ 1247775 w 1340919"/>
              <a:gd name="connsiteY2-186" fmla="*/ 819453 h 877318"/>
              <a:gd name="connsiteX3-187" fmla="*/ 1204751 w 1340919"/>
              <a:gd name="connsiteY3-188" fmla="*/ 876840 h 877318"/>
              <a:gd name="connsiteX4-189" fmla="*/ 54531 w 1340919"/>
              <a:gd name="connsiteY4-190" fmla="*/ 877318 h 877318"/>
              <a:gd name="connsiteX5-191" fmla="*/ 0 w 1340919"/>
              <a:gd name="connsiteY5-192" fmla="*/ 821833 h 877318"/>
              <a:gd name="connsiteX6-193" fmla="*/ 0 w 1340919"/>
              <a:gd name="connsiteY6-194" fmla="*/ 0 h 877318"/>
              <a:gd name="connsiteX0-195" fmla="*/ 0 w 1340919"/>
              <a:gd name="connsiteY0-196" fmla="*/ 0 h 877318"/>
              <a:gd name="connsiteX1-197" fmla="*/ 1250950 w 1340919"/>
              <a:gd name="connsiteY1-198" fmla="*/ 0 h 877318"/>
              <a:gd name="connsiteX2-199" fmla="*/ 1247775 w 1340919"/>
              <a:gd name="connsiteY2-200" fmla="*/ 819453 h 877318"/>
              <a:gd name="connsiteX3-201" fmla="*/ 1204751 w 1340919"/>
              <a:gd name="connsiteY3-202" fmla="*/ 876840 h 877318"/>
              <a:gd name="connsiteX4-203" fmla="*/ 54531 w 1340919"/>
              <a:gd name="connsiteY4-204" fmla="*/ 877318 h 877318"/>
              <a:gd name="connsiteX5-205" fmla="*/ 0 w 1340919"/>
              <a:gd name="connsiteY5-206" fmla="*/ 821833 h 877318"/>
              <a:gd name="connsiteX6-207" fmla="*/ 0 w 1340919"/>
              <a:gd name="connsiteY6-208" fmla="*/ 0 h 877318"/>
              <a:gd name="connsiteX0-209" fmla="*/ 0 w 1252409"/>
              <a:gd name="connsiteY0-210" fmla="*/ 0 h 877318"/>
              <a:gd name="connsiteX1-211" fmla="*/ 1250950 w 1252409"/>
              <a:gd name="connsiteY1-212" fmla="*/ 0 h 877318"/>
              <a:gd name="connsiteX2-213" fmla="*/ 1247775 w 1252409"/>
              <a:gd name="connsiteY2-214" fmla="*/ 819453 h 877318"/>
              <a:gd name="connsiteX3-215" fmla="*/ 1204751 w 1252409"/>
              <a:gd name="connsiteY3-216" fmla="*/ 876840 h 877318"/>
              <a:gd name="connsiteX4-217" fmla="*/ 54531 w 1252409"/>
              <a:gd name="connsiteY4-218" fmla="*/ 877318 h 877318"/>
              <a:gd name="connsiteX5-219" fmla="*/ 0 w 1252409"/>
              <a:gd name="connsiteY5-220" fmla="*/ 821833 h 877318"/>
              <a:gd name="connsiteX6-221" fmla="*/ 0 w 1252409"/>
              <a:gd name="connsiteY6-222" fmla="*/ 0 h 877318"/>
              <a:gd name="connsiteX0-223" fmla="*/ 0 w 1250950"/>
              <a:gd name="connsiteY0-224" fmla="*/ 0 h 877318"/>
              <a:gd name="connsiteX1-225" fmla="*/ 1250950 w 1250950"/>
              <a:gd name="connsiteY1-226" fmla="*/ 0 h 877318"/>
              <a:gd name="connsiteX2-227" fmla="*/ 1247775 w 1250950"/>
              <a:gd name="connsiteY2-228" fmla="*/ 819453 h 877318"/>
              <a:gd name="connsiteX3-229" fmla="*/ 1204751 w 1250950"/>
              <a:gd name="connsiteY3-230" fmla="*/ 876840 h 877318"/>
              <a:gd name="connsiteX4-231" fmla="*/ 54531 w 1250950"/>
              <a:gd name="connsiteY4-232" fmla="*/ 877318 h 877318"/>
              <a:gd name="connsiteX5-233" fmla="*/ 0 w 1250950"/>
              <a:gd name="connsiteY5-234" fmla="*/ 821833 h 877318"/>
              <a:gd name="connsiteX6-235" fmla="*/ 0 w 1250950"/>
              <a:gd name="connsiteY6-236" fmla="*/ 0 h 877318"/>
              <a:gd name="connsiteX0-237" fmla="*/ 0 w 1251647"/>
              <a:gd name="connsiteY0-238" fmla="*/ 0 h 877318"/>
              <a:gd name="connsiteX1-239" fmla="*/ 1250950 w 1251647"/>
              <a:gd name="connsiteY1-240" fmla="*/ 0 h 877318"/>
              <a:gd name="connsiteX2-241" fmla="*/ 1247775 w 1251647"/>
              <a:gd name="connsiteY2-242" fmla="*/ 819453 h 877318"/>
              <a:gd name="connsiteX3-243" fmla="*/ 1204751 w 1251647"/>
              <a:gd name="connsiteY3-244" fmla="*/ 876840 h 877318"/>
              <a:gd name="connsiteX4-245" fmla="*/ 54531 w 1251647"/>
              <a:gd name="connsiteY4-246" fmla="*/ 877318 h 877318"/>
              <a:gd name="connsiteX5-247" fmla="*/ 0 w 1251647"/>
              <a:gd name="connsiteY5-248" fmla="*/ 821833 h 877318"/>
              <a:gd name="connsiteX6-249" fmla="*/ 0 w 1251647"/>
              <a:gd name="connsiteY6-250" fmla="*/ 0 h 877318"/>
              <a:gd name="connsiteX0-251" fmla="*/ 1324 w 1252971"/>
              <a:gd name="connsiteY0-252" fmla="*/ 0 h 877318"/>
              <a:gd name="connsiteX1-253" fmla="*/ 1252274 w 1252971"/>
              <a:gd name="connsiteY1-254" fmla="*/ 0 h 877318"/>
              <a:gd name="connsiteX2-255" fmla="*/ 1249099 w 1252971"/>
              <a:gd name="connsiteY2-256" fmla="*/ 819453 h 877318"/>
              <a:gd name="connsiteX3-257" fmla="*/ 1206075 w 1252971"/>
              <a:gd name="connsiteY3-258" fmla="*/ 876840 h 877318"/>
              <a:gd name="connsiteX4-259" fmla="*/ 55855 w 1252971"/>
              <a:gd name="connsiteY4-260" fmla="*/ 877318 h 877318"/>
              <a:gd name="connsiteX5-261" fmla="*/ 1324 w 1252971"/>
              <a:gd name="connsiteY5-262" fmla="*/ 821833 h 877318"/>
              <a:gd name="connsiteX6-263" fmla="*/ 1324 w 1252971"/>
              <a:gd name="connsiteY6-264" fmla="*/ 0 h 877318"/>
              <a:gd name="connsiteX0-265" fmla="*/ 0 w 1251647"/>
              <a:gd name="connsiteY0-266" fmla="*/ 0 h 877318"/>
              <a:gd name="connsiteX1-267" fmla="*/ 1250950 w 1251647"/>
              <a:gd name="connsiteY1-268" fmla="*/ 0 h 877318"/>
              <a:gd name="connsiteX2-269" fmla="*/ 1247775 w 1251647"/>
              <a:gd name="connsiteY2-270" fmla="*/ 819453 h 877318"/>
              <a:gd name="connsiteX3-271" fmla="*/ 1204751 w 1251647"/>
              <a:gd name="connsiteY3-272" fmla="*/ 876840 h 877318"/>
              <a:gd name="connsiteX4-273" fmla="*/ 54531 w 1251647"/>
              <a:gd name="connsiteY4-274" fmla="*/ 877318 h 877318"/>
              <a:gd name="connsiteX5-275" fmla="*/ 0 w 1251647"/>
              <a:gd name="connsiteY5-276" fmla="*/ 821833 h 877318"/>
              <a:gd name="connsiteX6-277" fmla="*/ 0 w 1251647"/>
              <a:gd name="connsiteY6-278" fmla="*/ 0 h 877318"/>
              <a:gd name="connsiteX0-279" fmla="*/ 1105 w 1252752"/>
              <a:gd name="connsiteY0-280" fmla="*/ 0 h 877318"/>
              <a:gd name="connsiteX1-281" fmla="*/ 1252055 w 1252752"/>
              <a:gd name="connsiteY1-282" fmla="*/ 0 h 877318"/>
              <a:gd name="connsiteX2-283" fmla="*/ 1248880 w 1252752"/>
              <a:gd name="connsiteY2-284" fmla="*/ 819453 h 877318"/>
              <a:gd name="connsiteX3-285" fmla="*/ 1205856 w 1252752"/>
              <a:gd name="connsiteY3-286" fmla="*/ 876840 h 877318"/>
              <a:gd name="connsiteX4-287" fmla="*/ 55636 w 1252752"/>
              <a:gd name="connsiteY4-288" fmla="*/ 877318 h 877318"/>
              <a:gd name="connsiteX5-289" fmla="*/ 1105 w 1252752"/>
              <a:gd name="connsiteY5-290" fmla="*/ 821833 h 877318"/>
              <a:gd name="connsiteX6-291" fmla="*/ 1105 w 1252752"/>
              <a:gd name="connsiteY6-292" fmla="*/ 0 h 877318"/>
              <a:gd name="connsiteX0-293" fmla="*/ 1105 w 1252752"/>
              <a:gd name="connsiteY0-294" fmla="*/ 0 h 877318"/>
              <a:gd name="connsiteX1-295" fmla="*/ 1252055 w 1252752"/>
              <a:gd name="connsiteY1-296" fmla="*/ 0 h 877318"/>
              <a:gd name="connsiteX2-297" fmla="*/ 1248880 w 1252752"/>
              <a:gd name="connsiteY2-298" fmla="*/ 819453 h 877318"/>
              <a:gd name="connsiteX3-299" fmla="*/ 1205856 w 1252752"/>
              <a:gd name="connsiteY3-300" fmla="*/ 876840 h 877318"/>
              <a:gd name="connsiteX4-301" fmla="*/ 55636 w 1252752"/>
              <a:gd name="connsiteY4-302" fmla="*/ 877318 h 877318"/>
              <a:gd name="connsiteX5-303" fmla="*/ 1105 w 1252752"/>
              <a:gd name="connsiteY5-304" fmla="*/ 821833 h 877318"/>
              <a:gd name="connsiteX6-305" fmla="*/ 1105 w 1252752"/>
              <a:gd name="connsiteY6-306" fmla="*/ 0 h 877318"/>
              <a:gd name="connsiteX0-307" fmla="*/ 1105 w 1252752"/>
              <a:gd name="connsiteY0-308" fmla="*/ 0 h 877318"/>
              <a:gd name="connsiteX1-309" fmla="*/ 1252055 w 1252752"/>
              <a:gd name="connsiteY1-310" fmla="*/ 0 h 877318"/>
              <a:gd name="connsiteX2-311" fmla="*/ 1248880 w 1252752"/>
              <a:gd name="connsiteY2-312" fmla="*/ 819453 h 877318"/>
              <a:gd name="connsiteX3-313" fmla="*/ 1205856 w 1252752"/>
              <a:gd name="connsiteY3-314" fmla="*/ 876840 h 877318"/>
              <a:gd name="connsiteX4-315" fmla="*/ 55636 w 1252752"/>
              <a:gd name="connsiteY4-316" fmla="*/ 877318 h 877318"/>
              <a:gd name="connsiteX5-317" fmla="*/ 1105 w 1252752"/>
              <a:gd name="connsiteY5-318" fmla="*/ 821833 h 877318"/>
              <a:gd name="connsiteX6-319" fmla="*/ 1105 w 1252752"/>
              <a:gd name="connsiteY6-320" fmla="*/ 0 h 877318"/>
              <a:gd name="connsiteX0-321" fmla="*/ 100 w 1251747"/>
              <a:gd name="connsiteY0-322" fmla="*/ 0 h 877318"/>
              <a:gd name="connsiteX1-323" fmla="*/ 1251050 w 1251747"/>
              <a:gd name="connsiteY1-324" fmla="*/ 0 h 877318"/>
              <a:gd name="connsiteX2-325" fmla="*/ 1247875 w 1251747"/>
              <a:gd name="connsiteY2-326" fmla="*/ 819453 h 877318"/>
              <a:gd name="connsiteX3-327" fmla="*/ 1204851 w 1251747"/>
              <a:gd name="connsiteY3-328" fmla="*/ 876840 h 877318"/>
              <a:gd name="connsiteX4-329" fmla="*/ 54631 w 1251747"/>
              <a:gd name="connsiteY4-330" fmla="*/ 877318 h 877318"/>
              <a:gd name="connsiteX5-331" fmla="*/ 100 w 1251747"/>
              <a:gd name="connsiteY5-332" fmla="*/ 821833 h 877318"/>
              <a:gd name="connsiteX6-333" fmla="*/ 100 w 1251747"/>
              <a:gd name="connsiteY6-334" fmla="*/ 0 h 877318"/>
              <a:gd name="connsiteX0-335" fmla="*/ 100 w 1251747"/>
              <a:gd name="connsiteY0-336" fmla="*/ 45244 h 877318"/>
              <a:gd name="connsiteX1-337" fmla="*/ 1251050 w 1251747"/>
              <a:gd name="connsiteY1-338" fmla="*/ 0 h 877318"/>
              <a:gd name="connsiteX2-339" fmla="*/ 1247875 w 1251747"/>
              <a:gd name="connsiteY2-340" fmla="*/ 819453 h 877318"/>
              <a:gd name="connsiteX3-341" fmla="*/ 1204851 w 1251747"/>
              <a:gd name="connsiteY3-342" fmla="*/ 876840 h 877318"/>
              <a:gd name="connsiteX4-343" fmla="*/ 54631 w 1251747"/>
              <a:gd name="connsiteY4-344" fmla="*/ 877318 h 877318"/>
              <a:gd name="connsiteX5-345" fmla="*/ 100 w 1251747"/>
              <a:gd name="connsiteY5-346" fmla="*/ 821833 h 877318"/>
              <a:gd name="connsiteX6-347" fmla="*/ 100 w 1251747"/>
              <a:gd name="connsiteY6-348" fmla="*/ 45244 h 877318"/>
              <a:gd name="connsiteX0-349" fmla="*/ 100 w 1251747"/>
              <a:gd name="connsiteY0-350" fmla="*/ 45244 h 877318"/>
              <a:gd name="connsiteX1-351" fmla="*/ 52488 w 1251747"/>
              <a:gd name="connsiteY1-352" fmla="*/ 9828 h 877318"/>
              <a:gd name="connsiteX2-353" fmla="*/ 1251050 w 1251747"/>
              <a:gd name="connsiteY2-354" fmla="*/ 0 h 877318"/>
              <a:gd name="connsiteX3-355" fmla="*/ 1247875 w 1251747"/>
              <a:gd name="connsiteY3-356" fmla="*/ 819453 h 877318"/>
              <a:gd name="connsiteX4-357" fmla="*/ 1204851 w 1251747"/>
              <a:gd name="connsiteY4-358" fmla="*/ 876840 h 877318"/>
              <a:gd name="connsiteX5-359" fmla="*/ 54631 w 1251747"/>
              <a:gd name="connsiteY5-360" fmla="*/ 877318 h 877318"/>
              <a:gd name="connsiteX6-361" fmla="*/ 100 w 1251747"/>
              <a:gd name="connsiteY6-362" fmla="*/ 821833 h 877318"/>
              <a:gd name="connsiteX7" fmla="*/ 100 w 1251747"/>
              <a:gd name="connsiteY7" fmla="*/ 45244 h 877318"/>
              <a:gd name="connsiteX0-363" fmla="*/ 100 w 1251747"/>
              <a:gd name="connsiteY0-364" fmla="*/ 45244 h 877318"/>
              <a:gd name="connsiteX1-365" fmla="*/ 52488 w 1251747"/>
              <a:gd name="connsiteY1-366" fmla="*/ 9828 h 877318"/>
              <a:gd name="connsiteX2-367" fmla="*/ 1251050 w 1251747"/>
              <a:gd name="connsiteY2-368" fmla="*/ 0 h 877318"/>
              <a:gd name="connsiteX3-369" fmla="*/ 1247875 w 1251747"/>
              <a:gd name="connsiteY3-370" fmla="*/ 819453 h 877318"/>
              <a:gd name="connsiteX4-371" fmla="*/ 1204851 w 1251747"/>
              <a:gd name="connsiteY4-372" fmla="*/ 876840 h 877318"/>
              <a:gd name="connsiteX5-373" fmla="*/ 54631 w 1251747"/>
              <a:gd name="connsiteY5-374" fmla="*/ 877318 h 877318"/>
              <a:gd name="connsiteX6-375" fmla="*/ 100 w 1251747"/>
              <a:gd name="connsiteY6-376" fmla="*/ 821833 h 877318"/>
              <a:gd name="connsiteX7-377" fmla="*/ 100 w 1251747"/>
              <a:gd name="connsiteY7-378" fmla="*/ 45244 h 877318"/>
              <a:gd name="connsiteX0-379" fmla="*/ 100 w 1251747"/>
              <a:gd name="connsiteY0-380" fmla="*/ 45244 h 877318"/>
              <a:gd name="connsiteX1-381" fmla="*/ 47726 w 1251747"/>
              <a:gd name="connsiteY1-382" fmla="*/ 2685 h 877318"/>
              <a:gd name="connsiteX2-383" fmla="*/ 1251050 w 1251747"/>
              <a:gd name="connsiteY2-384" fmla="*/ 0 h 877318"/>
              <a:gd name="connsiteX3-385" fmla="*/ 1247875 w 1251747"/>
              <a:gd name="connsiteY3-386" fmla="*/ 819453 h 877318"/>
              <a:gd name="connsiteX4-387" fmla="*/ 1204851 w 1251747"/>
              <a:gd name="connsiteY4-388" fmla="*/ 876840 h 877318"/>
              <a:gd name="connsiteX5-389" fmla="*/ 54631 w 1251747"/>
              <a:gd name="connsiteY5-390" fmla="*/ 877318 h 877318"/>
              <a:gd name="connsiteX6-391" fmla="*/ 100 w 1251747"/>
              <a:gd name="connsiteY6-392" fmla="*/ 821833 h 877318"/>
              <a:gd name="connsiteX7-393" fmla="*/ 100 w 1251747"/>
              <a:gd name="connsiteY7-394" fmla="*/ 45244 h 877318"/>
              <a:gd name="connsiteX0-395" fmla="*/ 100 w 1250139"/>
              <a:gd name="connsiteY0-396" fmla="*/ 45244 h 877318"/>
              <a:gd name="connsiteX1-397" fmla="*/ 47726 w 1250139"/>
              <a:gd name="connsiteY1-398" fmla="*/ 2685 h 877318"/>
              <a:gd name="connsiteX2-399" fmla="*/ 1198663 w 1250139"/>
              <a:gd name="connsiteY2-400" fmla="*/ 0 h 877318"/>
              <a:gd name="connsiteX3-401" fmla="*/ 1247875 w 1250139"/>
              <a:gd name="connsiteY3-402" fmla="*/ 819453 h 877318"/>
              <a:gd name="connsiteX4-403" fmla="*/ 1204851 w 1250139"/>
              <a:gd name="connsiteY4-404" fmla="*/ 876840 h 877318"/>
              <a:gd name="connsiteX5-405" fmla="*/ 54631 w 1250139"/>
              <a:gd name="connsiteY5-406" fmla="*/ 877318 h 877318"/>
              <a:gd name="connsiteX6-407" fmla="*/ 100 w 1250139"/>
              <a:gd name="connsiteY6-408" fmla="*/ 821833 h 877318"/>
              <a:gd name="connsiteX7-409" fmla="*/ 100 w 1250139"/>
              <a:gd name="connsiteY7-410" fmla="*/ 45244 h 877318"/>
              <a:gd name="connsiteX0-411" fmla="*/ 100 w 1296627"/>
              <a:gd name="connsiteY0-412" fmla="*/ 72511 h 904585"/>
              <a:gd name="connsiteX1-413" fmla="*/ 47726 w 1296627"/>
              <a:gd name="connsiteY1-414" fmla="*/ 29952 h 904585"/>
              <a:gd name="connsiteX2-415" fmla="*/ 1198663 w 1296627"/>
              <a:gd name="connsiteY2-416" fmla="*/ 27267 h 904585"/>
              <a:gd name="connsiteX3-417" fmla="*/ 1247875 w 1296627"/>
              <a:gd name="connsiteY3-418" fmla="*/ 72814 h 904585"/>
              <a:gd name="connsiteX4-419" fmla="*/ 1247875 w 1296627"/>
              <a:gd name="connsiteY4-420" fmla="*/ 846720 h 904585"/>
              <a:gd name="connsiteX5-421" fmla="*/ 1204851 w 1296627"/>
              <a:gd name="connsiteY5-422" fmla="*/ 904107 h 904585"/>
              <a:gd name="connsiteX6-423" fmla="*/ 54631 w 1296627"/>
              <a:gd name="connsiteY6-424" fmla="*/ 904585 h 904585"/>
              <a:gd name="connsiteX7-425" fmla="*/ 100 w 1296627"/>
              <a:gd name="connsiteY7-426" fmla="*/ 849100 h 904585"/>
              <a:gd name="connsiteX8" fmla="*/ 100 w 1296627"/>
              <a:gd name="connsiteY8" fmla="*/ 72511 h 904585"/>
              <a:gd name="connsiteX0-427" fmla="*/ 100 w 1293355"/>
              <a:gd name="connsiteY0-428" fmla="*/ 45244 h 877318"/>
              <a:gd name="connsiteX1-429" fmla="*/ 47726 w 1293355"/>
              <a:gd name="connsiteY1-430" fmla="*/ 2685 h 877318"/>
              <a:gd name="connsiteX2-431" fmla="*/ 1198663 w 1293355"/>
              <a:gd name="connsiteY2-432" fmla="*/ 0 h 877318"/>
              <a:gd name="connsiteX3-433" fmla="*/ 1247875 w 1293355"/>
              <a:gd name="connsiteY3-434" fmla="*/ 45547 h 877318"/>
              <a:gd name="connsiteX4-435" fmla="*/ 1247875 w 1293355"/>
              <a:gd name="connsiteY4-436" fmla="*/ 819453 h 877318"/>
              <a:gd name="connsiteX5-437" fmla="*/ 1204851 w 1293355"/>
              <a:gd name="connsiteY5-438" fmla="*/ 876840 h 877318"/>
              <a:gd name="connsiteX6-439" fmla="*/ 54631 w 1293355"/>
              <a:gd name="connsiteY6-440" fmla="*/ 877318 h 877318"/>
              <a:gd name="connsiteX7-441" fmla="*/ 100 w 1293355"/>
              <a:gd name="connsiteY7-442" fmla="*/ 821833 h 877318"/>
              <a:gd name="connsiteX8-443" fmla="*/ 100 w 1293355"/>
              <a:gd name="connsiteY8-444" fmla="*/ 45244 h 877318"/>
              <a:gd name="connsiteX0-445" fmla="*/ 100 w 1293355"/>
              <a:gd name="connsiteY0-446" fmla="*/ 45244 h 877318"/>
              <a:gd name="connsiteX1-447" fmla="*/ 47726 w 1293355"/>
              <a:gd name="connsiteY1-448" fmla="*/ 2685 h 877318"/>
              <a:gd name="connsiteX2-449" fmla="*/ 1198663 w 1293355"/>
              <a:gd name="connsiteY2-450" fmla="*/ 0 h 877318"/>
              <a:gd name="connsiteX3-451" fmla="*/ 1247875 w 1293355"/>
              <a:gd name="connsiteY3-452" fmla="*/ 45547 h 877318"/>
              <a:gd name="connsiteX4-453" fmla="*/ 1247875 w 1293355"/>
              <a:gd name="connsiteY4-454" fmla="*/ 819453 h 877318"/>
              <a:gd name="connsiteX5-455" fmla="*/ 1204851 w 1293355"/>
              <a:gd name="connsiteY5-456" fmla="*/ 876840 h 877318"/>
              <a:gd name="connsiteX6-457" fmla="*/ 54631 w 1293355"/>
              <a:gd name="connsiteY6-458" fmla="*/ 877318 h 877318"/>
              <a:gd name="connsiteX7-459" fmla="*/ 100 w 1293355"/>
              <a:gd name="connsiteY7-460" fmla="*/ 821833 h 877318"/>
              <a:gd name="connsiteX8-461" fmla="*/ 100 w 1293355"/>
              <a:gd name="connsiteY8-462" fmla="*/ 45244 h 877318"/>
              <a:gd name="connsiteX0-463" fmla="*/ 100 w 1293355"/>
              <a:gd name="connsiteY0-464" fmla="*/ 45244 h 877318"/>
              <a:gd name="connsiteX1-465" fmla="*/ 47726 w 1293355"/>
              <a:gd name="connsiteY1-466" fmla="*/ 2685 h 877318"/>
              <a:gd name="connsiteX2-467" fmla="*/ 1198663 w 1293355"/>
              <a:gd name="connsiteY2-468" fmla="*/ 0 h 877318"/>
              <a:gd name="connsiteX3-469" fmla="*/ 1247875 w 1293355"/>
              <a:gd name="connsiteY3-470" fmla="*/ 45547 h 877318"/>
              <a:gd name="connsiteX4-471" fmla="*/ 1247875 w 1293355"/>
              <a:gd name="connsiteY4-472" fmla="*/ 819453 h 877318"/>
              <a:gd name="connsiteX5-473" fmla="*/ 1204851 w 1293355"/>
              <a:gd name="connsiteY5-474" fmla="*/ 876840 h 877318"/>
              <a:gd name="connsiteX6-475" fmla="*/ 54631 w 1293355"/>
              <a:gd name="connsiteY6-476" fmla="*/ 877318 h 877318"/>
              <a:gd name="connsiteX7-477" fmla="*/ 100 w 1293355"/>
              <a:gd name="connsiteY7-478" fmla="*/ 821833 h 877318"/>
              <a:gd name="connsiteX8-479" fmla="*/ 100 w 1293355"/>
              <a:gd name="connsiteY8-480" fmla="*/ 45244 h 877318"/>
              <a:gd name="connsiteX0-481" fmla="*/ 100 w 1250139"/>
              <a:gd name="connsiteY0-482" fmla="*/ 45632 h 877706"/>
              <a:gd name="connsiteX1-483" fmla="*/ 47726 w 1250139"/>
              <a:gd name="connsiteY1-484" fmla="*/ 3073 h 877706"/>
              <a:gd name="connsiteX2-485" fmla="*/ 1198663 w 1250139"/>
              <a:gd name="connsiteY2-486" fmla="*/ 388 h 877706"/>
              <a:gd name="connsiteX3-487" fmla="*/ 1247875 w 1250139"/>
              <a:gd name="connsiteY3-488" fmla="*/ 45935 h 877706"/>
              <a:gd name="connsiteX4-489" fmla="*/ 1247875 w 1250139"/>
              <a:gd name="connsiteY4-490" fmla="*/ 819841 h 877706"/>
              <a:gd name="connsiteX5-491" fmla="*/ 1204851 w 1250139"/>
              <a:gd name="connsiteY5-492" fmla="*/ 877228 h 877706"/>
              <a:gd name="connsiteX6-493" fmla="*/ 54631 w 1250139"/>
              <a:gd name="connsiteY6-494" fmla="*/ 877706 h 877706"/>
              <a:gd name="connsiteX7-495" fmla="*/ 100 w 1250139"/>
              <a:gd name="connsiteY7-496" fmla="*/ 822221 h 877706"/>
              <a:gd name="connsiteX8-497" fmla="*/ 100 w 1250139"/>
              <a:gd name="connsiteY8-498" fmla="*/ 45632 h 877706"/>
              <a:gd name="connsiteX0-499" fmla="*/ 100 w 1250467"/>
              <a:gd name="connsiteY0-500" fmla="*/ 45700 h 877774"/>
              <a:gd name="connsiteX1-501" fmla="*/ 47726 w 1250467"/>
              <a:gd name="connsiteY1-502" fmla="*/ 3141 h 877774"/>
              <a:gd name="connsiteX2-503" fmla="*/ 1198663 w 1250467"/>
              <a:gd name="connsiteY2-504" fmla="*/ 456 h 877774"/>
              <a:gd name="connsiteX3-505" fmla="*/ 1247875 w 1250467"/>
              <a:gd name="connsiteY3-506" fmla="*/ 46003 h 877774"/>
              <a:gd name="connsiteX4-507" fmla="*/ 1247875 w 1250467"/>
              <a:gd name="connsiteY4-508" fmla="*/ 819909 h 877774"/>
              <a:gd name="connsiteX5-509" fmla="*/ 1204851 w 1250467"/>
              <a:gd name="connsiteY5-510" fmla="*/ 877296 h 877774"/>
              <a:gd name="connsiteX6-511" fmla="*/ 54631 w 1250467"/>
              <a:gd name="connsiteY6-512" fmla="*/ 877774 h 877774"/>
              <a:gd name="connsiteX7-513" fmla="*/ 100 w 1250467"/>
              <a:gd name="connsiteY7-514" fmla="*/ 822289 h 877774"/>
              <a:gd name="connsiteX8-515" fmla="*/ 100 w 1250467"/>
              <a:gd name="connsiteY8-516" fmla="*/ 45700 h 877774"/>
              <a:gd name="connsiteX0-517" fmla="*/ 100 w 1250139"/>
              <a:gd name="connsiteY0-518" fmla="*/ 45794 h 877868"/>
              <a:gd name="connsiteX1-519" fmla="*/ 47726 w 1250139"/>
              <a:gd name="connsiteY1-520" fmla="*/ 3235 h 877868"/>
              <a:gd name="connsiteX2-521" fmla="*/ 1198663 w 1250139"/>
              <a:gd name="connsiteY2-522" fmla="*/ 550 h 877868"/>
              <a:gd name="connsiteX3-523" fmla="*/ 1247875 w 1250139"/>
              <a:gd name="connsiteY3-524" fmla="*/ 46097 h 877868"/>
              <a:gd name="connsiteX4-525" fmla="*/ 1247875 w 1250139"/>
              <a:gd name="connsiteY4-526" fmla="*/ 820003 h 877868"/>
              <a:gd name="connsiteX5-527" fmla="*/ 1204851 w 1250139"/>
              <a:gd name="connsiteY5-528" fmla="*/ 877390 h 877868"/>
              <a:gd name="connsiteX6-529" fmla="*/ 54631 w 1250139"/>
              <a:gd name="connsiteY6-530" fmla="*/ 877868 h 877868"/>
              <a:gd name="connsiteX7-531" fmla="*/ 100 w 1250139"/>
              <a:gd name="connsiteY7-532" fmla="*/ 822383 h 877868"/>
              <a:gd name="connsiteX8-533" fmla="*/ 100 w 1250139"/>
              <a:gd name="connsiteY8-534" fmla="*/ 45794 h 877868"/>
              <a:gd name="connsiteX0-535" fmla="*/ 100 w 1250139"/>
              <a:gd name="connsiteY0-536" fmla="*/ 45794 h 877868"/>
              <a:gd name="connsiteX1-537" fmla="*/ 47726 w 1250139"/>
              <a:gd name="connsiteY1-538" fmla="*/ 3235 h 877868"/>
              <a:gd name="connsiteX2-539" fmla="*/ 1198663 w 1250139"/>
              <a:gd name="connsiteY2-540" fmla="*/ 550 h 877868"/>
              <a:gd name="connsiteX3-541" fmla="*/ 1247875 w 1250139"/>
              <a:gd name="connsiteY3-542" fmla="*/ 46097 h 877868"/>
              <a:gd name="connsiteX4-543" fmla="*/ 1247875 w 1250139"/>
              <a:gd name="connsiteY4-544" fmla="*/ 820003 h 877868"/>
              <a:gd name="connsiteX5-545" fmla="*/ 1204851 w 1250139"/>
              <a:gd name="connsiteY5-546" fmla="*/ 877390 h 877868"/>
              <a:gd name="connsiteX6-547" fmla="*/ 54631 w 1250139"/>
              <a:gd name="connsiteY6-548" fmla="*/ 877868 h 877868"/>
              <a:gd name="connsiteX7-549" fmla="*/ 100 w 1250139"/>
              <a:gd name="connsiteY7-550" fmla="*/ 822383 h 877868"/>
              <a:gd name="connsiteX8-551" fmla="*/ 100 w 1250139"/>
              <a:gd name="connsiteY8-552" fmla="*/ 45794 h 877868"/>
              <a:gd name="connsiteX0-553" fmla="*/ 100 w 1250139"/>
              <a:gd name="connsiteY0-554" fmla="*/ 45794 h 877868"/>
              <a:gd name="connsiteX1-555" fmla="*/ 47726 w 1250139"/>
              <a:gd name="connsiteY1-556" fmla="*/ 3235 h 877868"/>
              <a:gd name="connsiteX2-557" fmla="*/ 1198663 w 1250139"/>
              <a:gd name="connsiteY2-558" fmla="*/ 550 h 877868"/>
              <a:gd name="connsiteX3-559" fmla="*/ 1247875 w 1250139"/>
              <a:gd name="connsiteY3-560" fmla="*/ 46097 h 877868"/>
              <a:gd name="connsiteX4-561" fmla="*/ 1247875 w 1250139"/>
              <a:gd name="connsiteY4-562" fmla="*/ 820003 h 877868"/>
              <a:gd name="connsiteX5-563" fmla="*/ 1204851 w 1250139"/>
              <a:gd name="connsiteY5-564" fmla="*/ 877390 h 877868"/>
              <a:gd name="connsiteX6-565" fmla="*/ 54631 w 1250139"/>
              <a:gd name="connsiteY6-566" fmla="*/ 877868 h 877868"/>
              <a:gd name="connsiteX7-567" fmla="*/ 100 w 1250139"/>
              <a:gd name="connsiteY7-568" fmla="*/ 822383 h 877868"/>
              <a:gd name="connsiteX8-569" fmla="*/ 100 w 1250139"/>
              <a:gd name="connsiteY8-570" fmla="*/ 45794 h 877868"/>
              <a:gd name="connsiteX0-571" fmla="*/ 100 w 1250139"/>
              <a:gd name="connsiteY0-572" fmla="*/ 45856 h 877930"/>
              <a:gd name="connsiteX1-573" fmla="*/ 47726 w 1250139"/>
              <a:gd name="connsiteY1-574" fmla="*/ 3297 h 877930"/>
              <a:gd name="connsiteX2-575" fmla="*/ 1198663 w 1250139"/>
              <a:gd name="connsiteY2-576" fmla="*/ 612 h 877930"/>
              <a:gd name="connsiteX3-577" fmla="*/ 1247875 w 1250139"/>
              <a:gd name="connsiteY3-578" fmla="*/ 46159 h 877930"/>
              <a:gd name="connsiteX4-579" fmla="*/ 1247875 w 1250139"/>
              <a:gd name="connsiteY4-580" fmla="*/ 820065 h 877930"/>
              <a:gd name="connsiteX5-581" fmla="*/ 1204851 w 1250139"/>
              <a:gd name="connsiteY5-582" fmla="*/ 877452 h 877930"/>
              <a:gd name="connsiteX6-583" fmla="*/ 54631 w 1250139"/>
              <a:gd name="connsiteY6-584" fmla="*/ 877930 h 877930"/>
              <a:gd name="connsiteX7-585" fmla="*/ 100 w 1250139"/>
              <a:gd name="connsiteY7-586" fmla="*/ 822445 h 877930"/>
              <a:gd name="connsiteX8-587" fmla="*/ 100 w 1250139"/>
              <a:gd name="connsiteY8-588" fmla="*/ 45856 h 877930"/>
              <a:gd name="connsiteX0-589" fmla="*/ 100 w 1250139"/>
              <a:gd name="connsiteY0-590" fmla="*/ 45856 h 877930"/>
              <a:gd name="connsiteX1-591" fmla="*/ 47726 w 1250139"/>
              <a:gd name="connsiteY1-592" fmla="*/ 3297 h 877930"/>
              <a:gd name="connsiteX2-593" fmla="*/ 1198663 w 1250139"/>
              <a:gd name="connsiteY2-594" fmla="*/ 612 h 877930"/>
              <a:gd name="connsiteX3-595" fmla="*/ 1247875 w 1250139"/>
              <a:gd name="connsiteY3-596" fmla="*/ 46159 h 877930"/>
              <a:gd name="connsiteX4-597" fmla="*/ 1247875 w 1250139"/>
              <a:gd name="connsiteY4-598" fmla="*/ 820065 h 877930"/>
              <a:gd name="connsiteX5-599" fmla="*/ 1204851 w 1250139"/>
              <a:gd name="connsiteY5-600" fmla="*/ 877452 h 877930"/>
              <a:gd name="connsiteX6-601" fmla="*/ 54631 w 1250139"/>
              <a:gd name="connsiteY6-602" fmla="*/ 877930 h 877930"/>
              <a:gd name="connsiteX7-603" fmla="*/ 100 w 1250139"/>
              <a:gd name="connsiteY7-604" fmla="*/ 822445 h 877930"/>
              <a:gd name="connsiteX8-605" fmla="*/ 100 w 1250139"/>
              <a:gd name="connsiteY8-606" fmla="*/ 45856 h 877930"/>
              <a:gd name="connsiteX0-607" fmla="*/ 100 w 1250139"/>
              <a:gd name="connsiteY0-608" fmla="*/ 45244 h 877318"/>
              <a:gd name="connsiteX1-609" fmla="*/ 47726 w 1250139"/>
              <a:gd name="connsiteY1-610" fmla="*/ 2685 h 877318"/>
              <a:gd name="connsiteX2-611" fmla="*/ 1198663 w 1250139"/>
              <a:gd name="connsiteY2-612" fmla="*/ 0 h 877318"/>
              <a:gd name="connsiteX3-613" fmla="*/ 1247875 w 1250139"/>
              <a:gd name="connsiteY3-614" fmla="*/ 45547 h 877318"/>
              <a:gd name="connsiteX4-615" fmla="*/ 1247875 w 1250139"/>
              <a:gd name="connsiteY4-616" fmla="*/ 819453 h 877318"/>
              <a:gd name="connsiteX5-617" fmla="*/ 1204851 w 1250139"/>
              <a:gd name="connsiteY5-618" fmla="*/ 876840 h 877318"/>
              <a:gd name="connsiteX6-619" fmla="*/ 54631 w 1250139"/>
              <a:gd name="connsiteY6-620" fmla="*/ 877318 h 877318"/>
              <a:gd name="connsiteX7-621" fmla="*/ 100 w 1250139"/>
              <a:gd name="connsiteY7-622" fmla="*/ 821833 h 877318"/>
              <a:gd name="connsiteX8-623" fmla="*/ 100 w 1250139"/>
              <a:gd name="connsiteY8-624" fmla="*/ 45244 h 877318"/>
              <a:gd name="connsiteX0-625" fmla="*/ 100 w 1250256"/>
              <a:gd name="connsiteY0-626" fmla="*/ 45244 h 877318"/>
              <a:gd name="connsiteX1-627" fmla="*/ 47726 w 1250256"/>
              <a:gd name="connsiteY1-628" fmla="*/ 2685 h 877318"/>
              <a:gd name="connsiteX2-629" fmla="*/ 1198663 w 1250256"/>
              <a:gd name="connsiteY2-630" fmla="*/ 0 h 877318"/>
              <a:gd name="connsiteX3-631" fmla="*/ 1250256 w 1250256"/>
              <a:gd name="connsiteY3-632" fmla="*/ 64597 h 877318"/>
              <a:gd name="connsiteX4-633" fmla="*/ 1247875 w 1250256"/>
              <a:gd name="connsiteY4-634" fmla="*/ 819453 h 877318"/>
              <a:gd name="connsiteX5-635" fmla="*/ 1204851 w 1250256"/>
              <a:gd name="connsiteY5-636" fmla="*/ 876840 h 877318"/>
              <a:gd name="connsiteX6-637" fmla="*/ 54631 w 1250256"/>
              <a:gd name="connsiteY6-638" fmla="*/ 877318 h 877318"/>
              <a:gd name="connsiteX7-639" fmla="*/ 100 w 1250256"/>
              <a:gd name="connsiteY7-640" fmla="*/ 821833 h 877318"/>
              <a:gd name="connsiteX8-641" fmla="*/ 100 w 1250256"/>
              <a:gd name="connsiteY8-642" fmla="*/ 45244 h 877318"/>
              <a:gd name="connsiteX0-643" fmla="*/ 100 w 1250292"/>
              <a:gd name="connsiteY0-644" fmla="*/ 45244 h 877318"/>
              <a:gd name="connsiteX1-645" fmla="*/ 47726 w 1250292"/>
              <a:gd name="connsiteY1-646" fmla="*/ 2685 h 877318"/>
              <a:gd name="connsiteX2-647" fmla="*/ 1198663 w 1250292"/>
              <a:gd name="connsiteY2-648" fmla="*/ 0 h 877318"/>
              <a:gd name="connsiteX3-649" fmla="*/ 1250256 w 1250292"/>
              <a:gd name="connsiteY3-650" fmla="*/ 64597 h 877318"/>
              <a:gd name="connsiteX4-651" fmla="*/ 1247875 w 1250292"/>
              <a:gd name="connsiteY4-652" fmla="*/ 819453 h 877318"/>
              <a:gd name="connsiteX5-653" fmla="*/ 1204851 w 1250292"/>
              <a:gd name="connsiteY5-654" fmla="*/ 876840 h 877318"/>
              <a:gd name="connsiteX6-655" fmla="*/ 54631 w 1250292"/>
              <a:gd name="connsiteY6-656" fmla="*/ 877318 h 877318"/>
              <a:gd name="connsiteX7-657" fmla="*/ 100 w 1250292"/>
              <a:gd name="connsiteY7-658" fmla="*/ 821833 h 877318"/>
              <a:gd name="connsiteX8-659" fmla="*/ 100 w 1250292"/>
              <a:gd name="connsiteY8-660" fmla="*/ 45244 h 877318"/>
              <a:gd name="connsiteX0-661" fmla="*/ 100 w 1250292"/>
              <a:gd name="connsiteY0-662" fmla="*/ 45244 h 877318"/>
              <a:gd name="connsiteX1-663" fmla="*/ 47726 w 1250292"/>
              <a:gd name="connsiteY1-664" fmla="*/ 2685 h 877318"/>
              <a:gd name="connsiteX2-665" fmla="*/ 1198663 w 1250292"/>
              <a:gd name="connsiteY2-666" fmla="*/ 0 h 877318"/>
              <a:gd name="connsiteX3-667" fmla="*/ 1250256 w 1250292"/>
              <a:gd name="connsiteY3-668" fmla="*/ 64597 h 877318"/>
              <a:gd name="connsiteX4-669" fmla="*/ 1247875 w 1250292"/>
              <a:gd name="connsiteY4-670" fmla="*/ 819453 h 877318"/>
              <a:gd name="connsiteX5-671" fmla="*/ 1204851 w 1250292"/>
              <a:gd name="connsiteY5-672" fmla="*/ 876840 h 877318"/>
              <a:gd name="connsiteX6-673" fmla="*/ 54631 w 1250292"/>
              <a:gd name="connsiteY6-674" fmla="*/ 877318 h 877318"/>
              <a:gd name="connsiteX7-675" fmla="*/ 100 w 1250292"/>
              <a:gd name="connsiteY7-676" fmla="*/ 821833 h 877318"/>
              <a:gd name="connsiteX8-677" fmla="*/ 100 w 1250292"/>
              <a:gd name="connsiteY8-678" fmla="*/ 45244 h 877318"/>
              <a:gd name="connsiteX0-679" fmla="*/ 0 w 1250192"/>
              <a:gd name="connsiteY0-680" fmla="*/ 45244 h 877318"/>
              <a:gd name="connsiteX1-681" fmla="*/ 47626 w 1250192"/>
              <a:gd name="connsiteY1-682" fmla="*/ 2685 h 877318"/>
              <a:gd name="connsiteX2-683" fmla="*/ 1198563 w 1250192"/>
              <a:gd name="connsiteY2-684" fmla="*/ 0 h 877318"/>
              <a:gd name="connsiteX3-685" fmla="*/ 1250156 w 1250192"/>
              <a:gd name="connsiteY3-686" fmla="*/ 64597 h 877318"/>
              <a:gd name="connsiteX4-687" fmla="*/ 1247775 w 1250192"/>
              <a:gd name="connsiteY4-688" fmla="*/ 819453 h 877318"/>
              <a:gd name="connsiteX5-689" fmla="*/ 1204751 w 1250192"/>
              <a:gd name="connsiteY5-690" fmla="*/ 876840 h 877318"/>
              <a:gd name="connsiteX6-691" fmla="*/ 54531 w 1250192"/>
              <a:gd name="connsiteY6-692" fmla="*/ 877318 h 877318"/>
              <a:gd name="connsiteX7-693" fmla="*/ 0 w 1250192"/>
              <a:gd name="connsiteY7-694" fmla="*/ 821833 h 877318"/>
              <a:gd name="connsiteX8-695" fmla="*/ 0 w 1250192"/>
              <a:gd name="connsiteY8-696" fmla="*/ 45244 h 877318"/>
              <a:gd name="connsiteX0-697" fmla="*/ 0 w 1250224"/>
              <a:gd name="connsiteY0-698" fmla="*/ 42863 h 874937"/>
              <a:gd name="connsiteX1-699" fmla="*/ 47626 w 1250224"/>
              <a:gd name="connsiteY1-700" fmla="*/ 304 h 874937"/>
              <a:gd name="connsiteX2-701" fmla="*/ 1215231 w 1250224"/>
              <a:gd name="connsiteY2-702" fmla="*/ 0 h 874937"/>
              <a:gd name="connsiteX3-703" fmla="*/ 1250156 w 1250224"/>
              <a:gd name="connsiteY3-704" fmla="*/ 62216 h 874937"/>
              <a:gd name="connsiteX4-705" fmla="*/ 1247775 w 1250224"/>
              <a:gd name="connsiteY4-706" fmla="*/ 817072 h 874937"/>
              <a:gd name="connsiteX5-707" fmla="*/ 1204751 w 1250224"/>
              <a:gd name="connsiteY5-708" fmla="*/ 874459 h 874937"/>
              <a:gd name="connsiteX6-709" fmla="*/ 54531 w 1250224"/>
              <a:gd name="connsiteY6-710" fmla="*/ 874937 h 874937"/>
              <a:gd name="connsiteX7-711" fmla="*/ 0 w 1250224"/>
              <a:gd name="connsiteY7-712" fmla="*/ 819452 h 874937"/>
              <a:gd name="connsiteX8-713" fmla="*/ 0 w 1250224"/>
              <a:gd name="connsiteY8-714" fmla="*/ 42863 h 874937"/>
              <a:gd name="connsiteX0-715" fmla="*/ 0 w 1250224"/>
              <a:gd name="connsiteY0-716" fmla="*/ 42863 h 874937"/>
              <a:gd name="connsiteX1-717" fmla="*/ 47626 w 1250224"/>
              <a:gd name="connsiteY1-718" fmla="*/ 304 h 874937"/>
              <a:gd name="connsiteX2-719" fmla="*/ 1215231 w 1250224"/>
              <a:gd name="connsiteY2-720" fmla="*/ 0 h 874937"/>
              <a:gd name="connsiteX3-721" fmla="*/ 1250156 w 1250224"/>
              <a:gd name="connsiteY3-722" fmla="*/ 62216 h 874937"/>
              <a:gd name="connsiteX4-723" fmla="*/ 1247775 w 1250224"/>
              <a:gd name="connsiteY4-724" fmla="*/ 817072 h 874937"/>
              <a:gd name="connsiteX5-725" fmla="*/ 1204751 w 1250224"/>
              <a:gd name="connsiteY5-726" fmla="*/ 874459 h 874937"/>
              <a:gd name="connsiteX6-727" fmla="*/ 54531 w 1250224"/>
              <a:gd name="connsiteY6-728" fmla="*/ 874937 h 874937"/>
              <a:gd name="connsiteX7-729" fmla="*/ 0 w 1250224"/>
              <a:gd name="connsiteY7-730" fmla="*/ 819452 h 874937"/>
              <a:gd name="connsiteX8-731" fmla="*/ 0 w 1250224"/>
              <a:gd name="connsiteY8-732" fmla="*/ 42863 h 874937"/>
              <a:gd name="connsiteX0-733" fmla="*/ 0 w 1250224"/>
              <a:gd name="connsiteY0-734" fmla="*/ 128018 h 874937"/>
              <a:gd name="connsiteX1-735" fmla="*/ 47626 w 1250224"/>
              <a:gd name="connsiteY1-736" fmla="*/ 304 h 874937"/>
              <a:gd name="connsiteX2-737" fmla="*/ 1215231 w 1250224"/>
              <a:gd name="connsiteY2-738" fmla="*/ 0 h 874937"/>
              <a:gd name="connsiteX3-739" fmla="*/ 1250156 w 1250224"/>
              <a:gd name="connsiteY3-740" fmla="*/ 62216 h 874937"/>
              <a:gd name="connsiteX4-741" fmla="*/ 1247775 w 1250224"/>
              <a:gd name="connsiteY4-742" fmla="*/ 817072 h 874937"/>
              <a:gd name="connsiteX5-743" fmla="*/ 1204751 w 1250224"/>
              <a:gd name="connsiteY5-744" fmla="*/ 874459 h 874937"/>
              <a:gd name="connsiteX6-745" fmla="*/ 54531 w 1250224"/>
              <a:gd name="connsiteY6-746" fmla="*/ 874937 h 874937"/>
              <a:gd name="connsiteX7-747" fmla="*/ 0 w 1250224"/>
              <a:gd name="connsiteY7-748" fmla="*/ 819452 h 874937"/>
              <a:gd name="connsiteX8-749" fmla="*/ 0 w 1250224"/>
              <a:gd name="connsiteY8-750" fmla="*/ 128018 h 874937"/>
              <a:gd name="connsiteX0-751" fmla="*/ 0 w 1250224"/>
              <a:gd name="connsiteY0-752" fmla="*/ 128018 h 874937"/>
              <a:gd name="connsiteX1-753" fmla="*/ 145257 w 1250224"/>
              <a:gd name="connsiteY1-754" fmla="*/ 304 h 874937"/>
              <a:gd name="connsiteX2-755" fmla="*/ 1215231 w 1250224"/>
              <a:gd name="connsiteY2-756" fmla="*/ 0 h 874937"/>
              <a:gd name="connsiteX3-757" fmla="*/ 1250156 w 1250224"/>
              <a:gd name="connsiteY3-758" fmla="*/ 62216 h 874937"/>
              <a:gd name="connsiteX4-759" fmla="*/ 1247775 w 1250224"/>
              <a:gd name="connsiteY4-760" fmla="*/ 817072 h 874937"/>
              <a:gd name="connsiteX5-761" fmla="*/ 1204751 w 1250224"/>
              <a:gd name="connsiteY5-762" fmla="*/ 874459 h 874937"/>
              <a:gd name="connsiteX6-763" fmla="*/ 54531 w 1250224"/>
              <a:gd name="connsiteY6-764" fmla="*/ 874937 h 874937"/>
              <a:gd name="connsiteX7-765" fmla="*/ 0 w 1250224"/>
              <a:gd name="connsiteY7-766" fmla="*/ 819452 h 874937"/>
              <a:gd name="connsiteX8-767" fmla="*/ 0 w 1250224"/>
              <a:gd name="connsiteY8-768" fmla="*/ 128018 h 874937"/>
              <a:gd name="connsiteX0-769" fmla="*/ 0 w 1250224"/>
              <a:gd name="connsiteY0-770" fmla="*/ 128018 h 874937"/>
              <a:gd name="connsiteX1-771" fmla="*/ 145257 w 1250224"/>
              <a:gd name="connsiteY1-772" fmla="*/ 304 h 874937"/>
              <a:gd name="connsiteX2-773" fmla="*/ 1215231 w 1250224"/>
              <a:gd name="connsiteY2-774" fmla="*/ 0 h 874937"/>
              <a:gd name="connsiteX3-775" fmla="*/ 1250156 w 1250224"/>
              <a:gd name="connsiteY3-776" fmla="*/ 62216 h 874937"/>
              <a:gd name="connsiteX4-777" fmla="*/ 1247775 w 1250224"/>
              <a:gd name="connsiteY4-778" fmla="*/ 817072 h 874937"/>
              <a:gd name="connsiteX5-779" fmla="*/ 1204751 w 1250224"/>
              <a:gd name="connsiteY5-780" fmla="*/ 874459 h 874937"/>
              <a:gd name="connsiteX6-781" fmla="*/ 54531 w 1250224"/>
              <a:gd name="connsiteY6-782" fmla="*/ 874937 h 874937"/>
              <a:gd name="connsiteX7-783" fmla="*/ 0 w 1250224"/>
              <a:gd name="connsiteY7-784" fmla="*/ 819452 h 874937"/>
              <a:gd name="connsiteX8-785" fmla="*/ 0 w 1250224"/>
              <a:gd name="connsiteY8-786" fmla="*/ 128018 h 874937"/>
              <a:gd name="connsiteX0-787" fmla="*/ 0 w 1250224"/>
              <a:gd name="connsiteY0-788" fmla="*/ 128018 h 874937"/>
              <a:gd name="connsiteX1-789" fmla="*/ 145257 w 1250224"/>
              <a:gd name="connsiteY1-790" fmla="*/ 304 h 874937"/>
              <a:gd name="connsiteX2-791" fmla="*/ 1215231 w 1250224"/>
              <a:gd name="connsiteY2-792" fmla="*/ 0 h 874937"/>
              <a:gd name="connsiteX3-793" fmla="*/ 1250156 w 1250224"/>
              <a:gd name="connsiteY3-794" fmla="*/ 62216 h 874937"/>
              <a:gd name="connsiteX4-795" fmla="*/ 1247775 w 1250224"/>
              <a:gd name="connsiteY4-796" fmla="*/ 817072 h 874937"/>
              <a:gd name="connsiteX5-797" fmla="*/ 1204751 w 1250224"/>
              <a:gd name="connsiteY5-798" fmla="*/ 874459 h 874937"/>
              <a:gd name="connsiteX6-799" fmla="*/ 54531 w 1250224"/>
              <a:gd name="connsiteY6-800" fmla="*/ 874937 h 874937"/>
              <a:gd name="connsiteX7-801" fmla="*/ 0 w 1250224"/>
              <a:gd name="connsiteY7-802" fmla="*/ 819452 h 874937"/>
              <a:gd name="connsiteX8-803" fmla="*/ 0 w 1250224"/>
              <a:gd name="connsiteY8-804" fmla="*/ 128018 h 874937"/>
              <a:gd name="connsiteX0-805" fmla="*/ 0 w 1250166"/>
              <a:gd name="connsiteY0-806" fmla="*/ 130320 h 877239"/>
              <a:gd name="connsiteX1-807" fmla="*/ 145257 w 1250166"/>
              <a:gd name="connsiteY1-808" fmla="*/ 2606 h 877239"/>
              <a:gd name="connsiteX2-809" fmla="*/ 1112837 w 1250166"/>
              <a:gd name="connsiteY2-810" fmla="*/ 0 h 877239"/>
              <a:gd name="connsiteX3-811" fmla="*/ 1250156 w 1250166"/>
              <a:gd name="connsiteY3-812" fmla="*/ 64518 h 877239"/>
              <a:gd name="connsiteX4-813" fmla="*/ 1247775 w 1250166"/>
              <a:gd name="connsiteY4-814" fmla="*/ 819374 h 877239"/>
              <a:gd name="connsiteX5-815" fmla="*/ 1204751 w 1250166"/>
              <a:gd name="connsiteY5-816" fmla="*/ 876761 h 877239"/>
              <a:gd name="connsiteX6-817" fmla="*/ 54531 w 1250166"/>
              <a:gd name="connsiteY6-818" fmla="*/ 877239 h 877239"/>
              <a:gd name="connsiteX7-819" fmla="*/ 0 w 1250166"/>
              <a:gd name="connsiteY7-820" fmla="*/ 821754 h 877239"/>
              <a:gd name="connsiteX8-821" fmla="*/ 0 w 1250166"/>
              <a:gd name="connsiteY8-822" fmla="*/ 130320 h 877239"/>
              <a:gd name="connsiteX0-823" fmla="*/ 0 w 1250166"/>
              <a:gd name="connsiteY0-824" fmla="*/ 130320 h 877239"/>
              <a:gd name="connsiteX1-825" fmla="*/ 145257 w 1250166"/>
              <a:gd name="connsiteY1-826" fmla="*/ 2606 h 877239"/>
              <a:gd name="connsiteX2-827" fmla="*/ 1112837 w 1250166"/>
              <a:gd name="connsiteY2-828" fmla="*/ 0 h 877239"/>
              <a:gd name="connsiteX3-829" fmla="*/ 1250156 w 1250166"/>
              <a:gd name="connsiteY3-830" fmla="*/ 128960 h 877239"/>
              <a:gd name="connsiteX4-831" fmla="*/ 1247775 w 1250166"/>
              <a:gd name="connsiteY4-832" fmla="*/ 819374 h 877239"/>
              <a:gd name="connsiteX5-833" fmla="*/ 1204751 w 1250166"/>
              <a:gd name="connsiteY5-834" fmla="*/ 876761 h 877239"/>
              <a:gd name="connsiteX6-835" fmla="*/ 54531 w 1250166"/>
              <a:gd name="connsiteY6-836" fmla="*/ 877239 h 877239"/>
              <a:gd name="connsiteX7-837" fmla="*/ 0 w 1250166"/>
              <a:gd name="connsiteY7-838" fmla="*/ 821754 h 877239"/>
              <a:gd name="connsiteX8-839" fmla="*/ 0 w 1250166"/>
              <a:gd name="connsiteY8-840" fmla="*/ 130320 h 877239"/>
              <a:gd name="connsiteX0-841" fmla="*/ 0 w 1250156"/>
              <a:gd name="connsiteY0-842" fmla="*/ 130320 h 877239"/>
              <a:gd name="connsiteX1-843" fmla="*/ 145257 w 1250156"/>
              <a:gd name="connsiteY1-844" fmla="*/ 2606 h 877239"/>
              <a:gd name="connsiteX2-845" fmla="*/ 1112837 w 1250156"/>
              <a:gd name="connsiteY2-846" fmla="*/ 0 h 877239"/>
              <a:gd name="connsiteX3-847" fmla="*/ 1250156 w 1250156"/>
              <a:gd name="connsiteY3-848" fmla="*/ 128960 h 877239"/>
              <a:gd name="connsiteX4-849" fmla="*/ 1247775 w 1250156"/>
              <a:gd name="connsiteY4-850" fmla="*/ 819374 h 877239"/>
              <a:gd name="connsiteX5-851" fmla="*/ 1204751 w 1250156"/>
              <a:gd name="connsiteY5-852" fmla="*/ 876761 h 877239"/>
              <a:gd name="connsiteX6-853" fmla="*/ 54531 w 1250156"/>
              <a:gd name="connsiteY6-854" fmla="*/ 877239 h 877239"/>
              <a:gd name="connsiteX7-855" fmla="*/ 0 w 1250156"/>
              <a:gd name="connsiteY7-856" fmla="*/ 821754 h 877239"/>
              <a:gd name="connsiteX8-857" fmla="*/ 0 w 1250156"/>
              <a:gd name="connsiteY8-858" fmla="*/ 130320 h 877239"/>
              <a:gd name="connsiteX0-859" fmla="*/ 0 w 1250156"/>
              <a:gd name="connsiteY0-860" fmla="*/ 127714 h 874633"/>
              <a:gd name="connsiteX1-861" fmla="*/ 145257 w 1250156"/>
              <a:gd name="connsiteY1-862" fmla="*/ 0 h 874633"/>
              <a:gd name="connsiteX2-863" fmla="*/ 1112837 w 1250156"/>
              <a:gd name="connsiteY2-864" fmla="*/ 1997 h 874633"/>
              <a:gd name="connsiteX3-865" fmla="*/ 1250156 w 1250156"/>
              <a:gd name="connsiteY3-866" fmla="*/ 126354 h 874633"/>
              <a:gd name="connsiteX4-867" fmla="*/ 1247775 w 1250156"/>
              <a:gd name="connsiteY4-868" fmla="*/ 816768 h 874633"/>
              <a:gd name="connsiteX5-869" fmla="*/ 1204751 w 1250156"/>
              <a:gd name="connsiteY5-870" fmla="*/ 874155 h 874633"/>
              <a:gd name="connsiteX6-871" fmla="*/ 54531 w 1250156"/>
              <a:gd name="connsiteY6-872" fmla="*/ 874633 h 874633"/>
              <a:gd name="connsiteX7-873" fmla="*/ 0 w 1250156"/>
              <a:gd name="connsiteY7-874" fmla="*/ 819148 h 874633"/>
              <a:gd name="connsiteX8-875" fmla="*/ 0 w 1250156"/>
              <a:gd name="connsiteY8-876" fmla="*/ 127714 h 874633"/>
              <a:gd name="connsiteX0-877" fmla="*/ 0 w 1250156"/>
              <a:gd name="connsiteY0-878" fmla="*/ 128018 h 874937"/>
              <a:gd name="connsiteX1-879" fmla="*/ 145257 w 1250156"/>
              <a:gd name="connsiteY1-880" fmla="*/ 304 h 874937"/>
              <a:gd name="connsiteX2-881" fmla="*/ 1110456 w 1250156"/>
              <a:gd name="connsiteY2-882" fmla="*/ 0 h 874937"/>
              <a:gd name="connsiteX3-883" fmla="*/ 1250156 w 1250156"/>
              <a:gd name="connsiteY3-884" fmla="*/ 126658 h 874937"/>
              <a:gd name="connsiteX4-885" fmla="*/ 1247775 w 1250156"/>
              <a:gd name="connsiteY4-886" fmla="*/ 817072 h 874937"/>
              <a:gd name="connsiteX5-887" fmla="*/ 1204751 w 1250156"/>
              <a:gd name="connsiteY5-888" fmla="*/ 874459 h 874937"/>
              <a:gd name="connsiteX6-889" fmla="*/ 54531 w 1250156"/>
              <a:gd name="connsiteY6-890" fmla="*/ 874937 h 874937"/>
              <a:gd name="connsiteX7-891" fmla="*/ 0 w 1250156"/>
              <a:gd name="connsiteY7-892" fmla="*/ 819452 h 874937"/>
              <a:gd name="connsiteX8-893" fmla="*/ 0 w 1250156"/>
              <a:gd name="connsiteY8-894" fmla="*/ 128018 h 874937"/>
              <a:gd name="connsiteX0-895" fmla="*/ 0 w 1250156"/>
              <a:gd name="connsiteY0-896" fmla="*/ 128018 h 874937"/>
              <a:gd name="connsiteX1-897" fmla="*/ 145257 w 1250156"/>
              <a:gd name="connsiteY1-898" fmla="*/ 304 h 874937"/>
              <a:gd name="connsiteX2-899" fmla="*/ 1110456 w 1250156"/>
              <a:gd name="connsiteY2-900" fmla="*/ 0 h 874937"/>
              <a:gd name="connsiteX3-901" fmla="*/ 1250156 w 1250156"/>
              <a:gd name="connsiteY3-902" fmla="*/ 126658 h 874937"/>
              <a:gd name="connsiteX4-903" fmla="*/ 1247775 w 1250156"/>
              <a:gd name="connsiteY4-904" fmla="*/ 817072 h 874937"/>
              <a:gd name="connsiteX5-905" fmla="*/ 1204751 w 1250156"/>
              <a:gd name="connsiteY5-906" fmla="*/ 874459 h 874937"/>
              <a:gd name="connsiteX6-907" fmla="*/ 54531 w 1250156"/>
              <a:gd name="connsiteY6-908" fmla="*/ 874937 h 874937"/>
              <a:gd name="connsiteX7-909" fmla="*/ 0 w 1250156"/>
              <a:gd name="connsiteY7-910" fmla="*/ 819452 h 874937"/>
              <a:gd name="connsiteX8-911" fmla="*/ 0 w 1250156"/>
              <a:gd name="connsiteY8-912" fmla="*/ 128018 h 874937"/>
              <a:gd name="connsiteX0-913" fmla="*/ 0 w 1250156"/>
              <a:gd name="connsiteY0-914" fmla="*/ 128018 h 874937"/>
              <a:gd name="connsiteX1-915" fmla="*/ 145257 w 1250156"/>
              <a:gd name="connsiteY1-916" fmla="*/ 304 h 874937"/>
              <a:gd name="connsiteX2-917" fmla="*/ 1110456 w 1250156"/>
              <a:gd name="connsiteY2-918" fmla="*/ 0 h 874937"/>
              <a:gd name="connsiteX3-919" fmla="*/ 1250156 w 1250156"/>
              <a:gd name="connsiteY3-920" fmla="*/ 126658 h 874937"/>
              <a:gd name="connsiteX4-921" fmla="*/ 1247775 w 1250156"/>
              <a:gd name="connsiteY4-922" fmla="*/ 759534 h 874937"/>
              <a:gd name="connsiteX5-923" fmla="*/ 1204751 w 1250156"/>
              <a:gd name="connsiteY5-924" fmla="*/ 874459 h 874937"/>
              <a:gd name="connsiteX6-925" fmla="*/ 54531 w 1250156"/>
              <a:gd name="connsiteY6-926" fmla="*/ 874937 h 874937"/>
              <a:gd name="connsiteX7-927" fmla="*/ 0 w 1250156"/>
              <a:gd name="connsiteY7-928" fmla="*/ 819452 h 874937"/>
              <a:gd name="connsiteX8-929" fmla="*/ 0 w 1250156"/>
              <a:gd name="connsiteY8-930" fmla="*/ 128018 h 874937"/>
              <a:gd name="connsiteX0-931" fmla="*/ 0 w 1250156"/>
              <a:gd name="connsiteY0-932" fmla="*/ 128018 h 874937"/>
              <a:gd name="connsiteX1-933" fmla="*/ 145257 w 1250156"/>
              <a:gd name="connsiteY1-934" fmla="*/ 304 h 874937"/>
              <a:gd name="connsiteX2-935" fmla="*/ 1110456 w 1250156"/>
              <a:gd name="connsiteY2-936" fmla="*/ 0 h 874937"/>
              <a:gd name="connsiteX3-937" fmla="*/ 1250156 w 1250156"/>
              <a:gd name="connsiteY3-938" fmla="*/ 126658 h 874937"/>
              <a:gd name="connsiteX4-939" fmla="*/ 1247775 w 1250156"/>
              <a:gd name="connsiteY4-940" fmla="*/ 759534 h 874937"/>
              <a:gd name="connsiteX5-941" fmla="*/ 1128551 w 1250156"/>
              <a:gd name="connsiteY5-942" fmla="*/ 872156 h 874937"/>
              <a:gd name="connsiteX6-943" fmla="*/ 54531 w 1250156"/>
              <a:gd name="connsiteY6-944" fmla="*/ 874937 h 874937"/>
              <a:gd name="connsiteX7-945" fmla="*/ 0 w 1250156"/>
              <a:gd name="connsiteY7-946" fmla="*/ 819452 h 874937"/>
              <a:gd name="connsiteX8-947" fmla="*/ 0 w 1250156"/>
              <a:gd name="connsiteY8-948" fmla="*/ 128018 h 874937"/>
              <a:gd name="connsiteX0-949" fmla="*/ 0 w 1250156"/>
              <a:gd name="connsiteY0-950" fmla="*/ 128018 h 874937"/>
              <a:gd name="connsiteX1-951" fmla="*/ 145257 w 1250156"/>
              <a:gd name="connsiteY1-952" fmla="*/ 304 h 874937"/>
              <a:gd name="connsiteX2-953" fmla="*/ 1110456 w 1250156"/>
              <a:gd name="connsiteY2-954" fmla="*/ 0 h 874937"/>
              <a:gd name="connsiteX3-955" fmla="*/ 1250156 w 1250156"/>
              <a:gd name="connsiteY3-956" fmla="*/ 126658 h 874937"/>
              <a:gd name="connsiteX4-957" fmla="*/ 1247775 w 1250156"/>
              <a:gd name="connsiteY4-958" fmla="*/ 759534 h 874937"/>
              <a:gd name="connsiteX5-959" fmla="*/ 1128551 w 1250156"/>
              <a:gd name="connsiteY5-960" fmla="*/ 872156 h 874937"/>
              <a:gd name="connsiteX6-961" fmla="*/ 54531 w 1250156"/>
              <a:gd name="connsiteY6-962" fmla="*/ 874937 h 874937"/>
              <a:gd name="connsiteX7-963" fmla="*/ 0 w 1250156"/>
              <a:gd name="connsiteY7-964" fmla="*/ 819452 h 874937"/>
              <a:gd name="connsiteX8-965" fmla="*/ 0 w 1250156"/>
              <a:gd name="connsiteY8-966" fmla="*/ 128018 h 874937"/>
              <a:gd name="connsiteX0-967" fmla="*/ 0 w 1250156"/>
              <a:gd name="connsiteY0-968" fmla="*/ 128018 h 874937"/>
              <a:gd name="connsiteX1-969" fmla="*/ 145257 w 1250156"/>
              <a:gd name="connsiteY1-970" fmla="*/ 304 h 874937"/>
              <a:gd name="connsiteX2-971" fmla="*/ 1110456 w 1250156"/>
              <a:gd name="connsiteY2-972" fmla="*/ 0 h 874937"/>
              <a:gd name="connsiteX3-973" fmla="*/ 1250156 w 1250156"/>
              <a:gd name="connsiteY3-974" fmla="*/ 126658 h 874937"/>
              <a:gd name="connsiteX4-975" fmla="*/ 1247775 w 1250156"/>
              <a:gd name="connsiteY4-976" fmla="*/ 759534 h 874937"/>
              <a:gd name="connsiteX5-977" fmla="*/ 1128551 w 1250156"/>
              <a:gd name="connsiteY5-978" fmla="*/ 872156 h 874937"/>
              <a:gd name="connsiteX6-979" fmla="*/ 54531 w 1250156"/>
              <a:gd name="connsiteY6-980" fmla="*/ 874937 h 874937"/>
              <a:gd name="connsiteX7-981" fmla="*/ 0 w 1250156"/>
              <a:gd name="connsiteY7-982" fmla="*/ 819452 h 874937"/>
              <a:gd name="connsiteX8-983" fmla="*/ 0 w 1250156"/>
              <a:gd name="connsiteY8-984" fmla="*/ 128018 h 874937"/>
              <a:gd name="connsiteX0-985" fmla="*/ 0 w 1250156"/>
              <a:gd name="connsiteY0-986" fmla="*/ 128018 h 877239"/>
              <a:gd name="connsiteX1-987" fmla="*/ 145257 w 1250156"/>
              <a:gd name="connsiteY1-988" fmla="*/ 304 h 877239"/>
              <a:gd name="connsiteX2-989" fmla="*/ 1110456 w 1250156"/>
              <a:gd name="connsiteY2-990" fmla="*/ 0 h 877239"/>
              <a:gd name="connsiteX3-991" fmla="*/ 1250156 w 1250156"/>
              <a:gd name="connsiteY3-992" fmla="*/ 126658 h 877239"/>
              <a:gd name="connsiteX4-993" fmla="*/ 1247775 w 1250156"/>
              <a:gd name="connsiteY4-994" fmla="*/ 759534 h 877239"/>
              <a:gd name="connsiteX5-995" fmla="*/ 1128551 w 1250156"/>
              <a:gd name="connsiteY5-996" fmla="*/ 872156 h 877239"/>
              <a:gd name="connsiteX6-997" fmla="*/ 125969 w 1250156"/>
              <a:gd name="connsiteY6-998" fmla="*/ 877239 h 877239"/>
              <a:gd name="connsiteX7-999" fmla="*/ 0 w 1250156"/>
              <a:gd name="connsiteY7-1000" fmla="*/ 819452 h 877239"/>
              <a:gd name="connsiteX8-1001" fmla="*/ 0 w 1250156"/>
              <a:gd name="connsiteY8-1002" fmla="*/ 128018 h 877239"/>
              <a:gd name="connsiteX0-1003" fmla="*/ 0 w 1250156"/>
              <a:gd name="connsiteY0-1004" fmla="*/ 128018 h 877239"/>
              <a:gd name="connsiteX1-1005" fmla="*/ 145257 w 1250156"/>
              <a:gd name="connsiteY1-1006" fmla="*/ 304 h 877239"/>
              <a:gd name="connsiteX2-1007" fmla="*/ 1110456 w 1250156"/>
              <a:gd name="connsiteY2-1008" fmla="*/ 0 h 877239"/>
              <a:gd name="connsiteX3-1009" fmla="*/ 1250156 w 1250156"/>
              <a:gd name="connsiteY3-1010" fmla="*/ 126658 h 877239"/>
              <a:gd name="connsiteX4-1011" fmla="*/ 1247775 w 1250156"/>
              <a:gd name="connsiteY4-1012" fmla="*/ 759534 h 877239"/>
              <a:gd name="connsiteX5-1013" fmla="*/ 1128551 w 1250156"/>
              <a:gd name="connsiteY5-1014" fmla="*/ 872156 h 877239"/>
              <a:gd name="connsiteX6-1015" fmla="*/ 125969 w 1250156"/>
              <a:gd name="connsiteY6-1016" fmla="*/ 877239 h 877239"/>
              <a:gd name="connsiteX7-1017" fmla="*/ 0 w 1250156"/>
              <a:gd name="connsiteY7-1018" fmla="*/ 761914 h 877239"/>
              <a:gd name="connsiteX8-1019" fmla="*/ 0 w 1250156"/>
              <a:gd name="connsiteY8-1020" fmla="*/ 128018 h 877239"/>
              <a:gd name="connsiteX0-1021" fmla="*/ 0 w 1250156"/>
              <a:gd name="connsiteY0-1022" fmla="*/ 128018 h 877239"/>
              <a:gd name="connsiteX1-1023" fmla="*/ 145257 w 1250156"/>
              <a:gd name="connsiteY1-1024" fmla="*/ 304 h 877239"/>
              <a:gd name="connsiteX2-1025" fmla="*/ 1110456 w 1250156"/>
              <a:gd name="connsiteY2-1026" fmla="*/ 0 h 877239"/>
              <a:gd name="connsiteX3-1027" fmla="*/ 1250156 w 1250156"/>
              <a:gd name="connsiteY3-1028" fmla="*/ 126658 h 877239"/>
              <a:gd name="connsiteX4-1029" fmla="*/ 1247775 w 1250156"/>
              <a:gd name="connsiteY4-1030" fmla="*/ 759534 h 877239"/>
              <a:gd name="connsiteX5-1031" fmla="*/ 1128551 w 1250156"/>
              <a:gd name="connsiteY5-1032" fmla="*/ 872156 h 877239"/>
              <a:gd name="connsiteX6-1033" fmla="*/ 125969 w 1250156"/>
              <a:gd name="connsiteY6-1034" fmla="*/ 877239 h 877239"/>
              <a:gd name="connsiteX7-1035" fmla="*/ 0 w 1250156"/>
              <a:gd name="connsiteY7-1036" fmla="*/ 761914 h 877239"/>
              <a:gd name="connsiteX8-1037" fmla="*/ 0 w 1250156"/>
              <a:gd name="connsiteY8-1038" fmla="*/ 128018 h 8772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165" y="connsiteY6-166"/>
              </a:cxn>
              <a:cxn ang="0">
                <a:pos x="connsiteX7-377" y="connsiteY7-378"/>
              </a:cxn>
              <a:cxn ang="0">
                <a:pos x="connsiteX8-443" y="connsiteY8-444"/>
              </a:cxn>
            </a:cxnLst>
            <a:rect l="l" t="t" r="r" b="b"/>
            <a:pathLst>
              <a:path w="1250156" h="877239">
                <a:moveTo>
                  <a:pt x="0" y="128018"/>
                </a:moveTo>
                <a:cubicBezTo>
                  <a:pt x="5557" y="90019"/>
                  <a:pt x="39689" y="11711"/>
                  <a:pt x="145257" y="304"/>
                </a:cubicBezTo>
                <a:lnTo>
                  <a:pt x="1110456" y="0"/>
                </a:lnTo>
                <a:cubicBezTo>
                  <a:pt x="1131093" y="5717"/>
                  <a:pt x="1225286" y="11605"/>
                  <a:pt x="1250156" y="126658"/>
                </a:cubicBezTo>
                <a:cubicBezTo>
                  <a:pt x="1248833" y="265616"/>
                  <a:pt x="1247008" y="621779"/>
                  <a:pt x="1247775" y="759534"/>
                </a:cubicBezTo>
                <a:cubicBezTo>
                  <a:pt x="1237694" y="807405"/>
                  <a:pt x="1210346" y="863705"/>
                  <a:pt x="1128551" y="872156"/>
                </a:cubicBezTo>
                <a:lnTo>
                  <a:pt x="125969" y="877239"/>
                </a:lnTo>
                <a:cubicBezTo>
                  <a:pt x="81598" y="875412"/>
                  <a:pt x="18177" y="828980"/>
                  <a:pt x="0" y="761914"/>
                </a:cubicBezTo>
                <a:lnTo>
                  <a:pt x="0" y="128018"/>
                </a:lnTo>
                <a:close/>
              </a:path>
            </a:pathLst>
          </a:custGeom>
          <a:solidFill>
            <a:srgbClr val="FFB9B9"/>
          </a:solidFill>
          <a:ln w="34925">
            <a:noFill/>
          </a:ln>
          <a:effectLst>
            <a:reflection blurRad="6350" stA="52000" endA="300" endPos="35000" dir="5400000" sy="-100000" algn="bl" rotWithShape="0"/>
          </a:effectLst>
        </p:spPr>
        <p:txBody>
          <a:bodyPr anchor="ctr"/>
          <a:lstStyle>
            <a:lvl1pPr marL="117475" indent="-117475" algn="ctr">
              <a:defRPr sz="1200"/>
            </a:lvl1pPr>
          </a:lstStyle>
          <a:p>
            <a:endParaRPr lang="en-US" dirty="0"/>
          </a:p>
        </p:txBody>
      </p:sp>
      <p:sp>
        <p:nvSpPr>
          <p:cNvPr id="3" name="Rectangle 2"/>
          <p:cNvSpPr/>
          <p:nvPr userDrawn="1"/>
        </p:nvSpPr>
        <p:spPr>
          <a:xfrm>
            <a:off x="457200" y="2283718"/>
            <a:ext cx="352700" cy="309436"/>
          </a:xfrm>
          <a:prstGeom prst="rect">
            <a:avLst/>
          </a:prstGeom>
          <a:solidFill>
            <a:srgbClr val="EB2429"/>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US" sz="1200" b="1" dirty="0">
                <a:effectLst/>
              </a:rPr>
              <a:t>01</a:t>
            </a:r>
            <a:endParaRPr lang="en-US" sz="1200" b="1" dirty="0">
              <a:effectLst/>
            </a:endParaRPr>
          </a:p>
        </p:txBody>
      </p:sp>
      <p:sp>
        <p:nvSpPr>
          <p:cNvPr id="40" name="Rectangle 39"/>
          <p:cNvSpPr/>
          <p:nvPr userDrawn="1"/>
        </p:nvSpPr>
        <p:spPr>
          <a:xfrm>
            <a:off x="457200" y="3706714"/>
            <a:ext cx="352700" cy="309436"/>
          </a:xfrm>
          <a:prstGeom prst="rect">
            <a:avLst/>
          </a:prstGeom>
          <a:solidFill>
            <a:srgbClr val="EB2429"/>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US" sz="1200" b="1" dirty="0">
                <a:effectLst/>
              </a:rPr>
              <a:t>04</a:t>
            </a:r>
            <a:endParaRPr lang="en-US" sz="1200" b="1" dirty="0">
              <a:effectLst/>
            </a:endParaRPr>
          </a:p>
        </p:txBody>
      </p:sp>
      <p:sp>
        <p:nvSpPr>
          <p:cNvPr id="41" name="Rectangle 40"/>
          <p:cNvSpPr/>
          <p:nvPr userDrawn="1"/>
        </p:nvSpPr>
        <p:spPr>
          <a:xfrm>
            <a:off x="2395728" y="2283718"/>
            <a:ext cx="352700" cy="309436"/>
          </a:xfrm>
          <a:prstGeom prst="rect">
            <a:avLst/>
          </a:prstGeom>
          <a:solidFill>
            <a:srgbClr val="EB2429"/>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US" sz="1200" b="1" dirty="0">
                <a:effectLst/>
              </a:rPr>
              <a:t>02</a:t>
            </a:r>
            <a:endParaRPr lang="en-US" sz="1200" b="1" dirty="0">
              <a:effectLst/>
            </a:endParaRPr>
          </a:p>
        </p:txBody>
      </p:sp>
      <p:sp>
        <p:nvSpPr>
          <p:cNvPr id="42" name="Rectangle 41"/>
          <p:cNvSpPr/>
          <p:nvPr userDrawn="1"/>
        </p:nvSpPr>
        <p:spPr>
          <a:xfrm>
            <a:off x="2395728" y="3706714"/>
            <a:ext cx="352700" cy="309436"/>
          </a:xfrm>
          <a:prstGeom prst="rect">
            <a:avLst/>
          </a:prstGeom>
          <a:solidFill>
            <a:srgbClr val="EB2429"/>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US" sz="1200" b="1" dirty="0">
                <a:effectLst/>
              </a:rPr>
              <a:t>05</a:t>
            </a:r>
            <a:endParaRPr lang="en-US" sz="1200" b="1" dirty="0">
              <a:effectLst/>
            </a:endParaRPr>
          </a:p>
        </p:txBody>
      </p:sp>
      <p:sp>
        <p:nvSpPr>
          <p:cNvPr id="17" name="Rectangle 16"/>
          <p:cNvSpPr/>
          <p:nvPr userDrawn="1"/>
        </p:nvSpPr>
        <p:spPr>
          <a:xfrm>
            <a:off x="4325112" y="2283718"/>
            <a:ext cx="352700" cy="309436"/>
          </a:xfrm>
          <a:prstGeom prst="rect">
            <a:avLst/>
          </a:prstGeom>
          <a:solidFill>
            <a:srgbClr val="EB2429"/>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US" sz="1200" b="1" dirty="0">
                <a:effectLst/>
              </a:rPr>
              <a:t>03</a:t>
            </a:r>
            <a:endParaRPr lang="en-US" sz="1200" b="1" dirty="0">
              <a:effectLst/>
            </a:endParaRPr>
          </a:p>
        </p:txBody>
      </p:sp>
      <p:sp>
        <p:nvSpPr>
          <p:cNvPr id="18" name="Rectangle 17"/>
          <p:cNvSpPr/>
          <p:nvPr userDrawn="1"/>
        </p:nvSpPr>
        <p:spPr>
          <a:xfrm>
            <a:off x="4325112" y="3706714"/>
            <a:ext cx="352700" cy="309436"/>
          </a:xfrm>
          <a:prstGeom prst="rect">
            <a:avLst/>
          </a:prstGeom>
          <a:solidFill>
            <a:srgbClr val="EB2429"/>
          </a:solidFill>
          <a:ln>
            <a:noFill/>
          </a:ln>
        </p:spPr>
        <p:style>
          <a:lnRef idx="2">
            <a:schemeClr val="accent1">
              <a:shade val="50000"/>
            </a:schemeClr>
          </a:lnRef>
          <a:fillRef idx="1">
            <a:schemeClr val="accent1"/>
          </a:fillRef>
          <a:effectRef idx="0">
            <a:schemeClr val="accent1"/>
          </a:effectRef>
          <a:fontRef idx="minor">
            <a:schemeClr val="lt1"/>
          </a:fontRef>
        </p:style>
        <p:txBody>
          <a:bodyPr lIns="0" rtlCol="0" anchor="ctr"/>
          <a:lstStyle/>
          <a:p>
            <a:pPr algn="ctr"/>
            <a:r>
              <a:rPr lang="en-US" sz="1200" b="1" dirty="0">
                <a:effectLst/>
              </a:rPr>
              <a:t>06</a:t>
            </a:r>
            <a:endParaRPr lang="en-US" sz="1200" b="1" dirty="0">
              <a:effectLst/>
            </a:endParaRPr>
          </a:p>
        </p:txBody>
      </p:sp>
      <p:sp>
        <p:nvSpPr>
          <p:cNvPr id="19" name="Text Placeholder 30"/>
          <p:cNvSpPr>
            <a:spLocks noGrp="1"/>
          </p:cNvSpPr>
          <p:nvPr>
            <p:ph type="body" sz="quarter" idx="18"/>
          </p:nvPr>
        </p:nvSpPr>
        <p:spPr>
          <a:xfrm>
            <a:off x="6654488" y="1965960"/>
            <a:ext cx="2093976" cy="365760"/>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1" fmla="*/ 395785 w 3367585"/>
              <a:gd name="connsiteY0-2" fmla="*/ 0 h 1676400"/>
              <a:gd name="connsiteX1-3" fmla="*/ 3367585 w 3367585"/>
              <a:gd name="connsiteY1-4" fmla="*/ 0 h 1676400"/>
              <a:gd name="connsiteX2-5" fmla="*/ 3367585 w 3367585"/>
              <a:gd name="connsiteY2-6" fmla="*/ 1676400 h 1676400"/>
              <a:gd name="connsiteX3-7" fmla="*/ 0 w 3367585"/>
              <a:gd name="connsiteY3-8" fmla="*/ 1676400 h 1676400"/>
              <a:gd name="connsiteX4-9" fmla="*/ 395785 w 3367585"/>
              <a:gd name="connsiteY4-10" fmla="*/ 0 h 1676400"/>
              <a:gd name="connsiteX0-11" fmla="*/ 395785 w 3367585"/>
              <a:gd name="connsiteY0-12" fmla="*/ 0 h 1676400"/>
              <a:gd name="connsiteX1-13" fmla="*/ 3367585 w 3367585"/>
              <a:gd name="connsiteY1-14" fmla="*/ 0 h 1676400"/>
              <a:gd name="connsiteX2-15" fmla="*/ 3162869 w 3367585"/>
              <a:gd name="connsiteY2-16" fmla="*/ 1676400 h 1676400"/>
              <a:gd name="connsiteX3-17" fmla="*/ 0 w 3367585"/>
              <a:gd name="connsiteY3-18" fmla="*/ 1676400 h 1676400"/>
              <a:gd name="connsiteX4-19" fmla="*/ 395785 w 3367585"/>
              <a:gd name="connsiteY4-20" fmla="*/ 0 h 1676400"/>
              <a:gd name="connsiteX0-21" fmla="*/ 395785 w 3367585"/>
              <a:gd name="connsiteY0-22" fmla="*/ 0 h 1676400"/>
              <a:gd name="connsiteX1-23" fmla="*/ 3367585 w 3367585"/>
              <a:gd name="connsiteY1-24" fmla="*/ 0 h 1676400"/>
              <a:gd name="connsiteX2-25" fmla="*/ 3067335 w 3367585"/>
              <a:gd name="connsiteY2-26" fmla="*/ 1676400 h 1676400"/>
              <a:gd name="connsiteX3-27" fmla="*/ 0 w 3367585"/>
              <a:gd name="connsiteY3-28" fmla="*/ 1676400 h 1676400"/>
              <a:gd name="connsiteX4-29" fmla="*/ 395785 w 3367585"/>
              <a:gd name="connsiteY4-30" fmla="*/ 0 h 1676400"/>
              <a:gd name="connsiteX0-31" fmla="*/ 463900 w 3435700"/>
              <a:gd name="connsiteY0-32" fmla="*/ 0 h 1676400"/>
              <a:gd name="connsiteX1-33" fmla="*/ 3435700 w 3435700"/>
              <a:gd name="connsiteY1-34" fmla="*/ 0 h 1676400"/>
              <a:gd name="connsiteX2-35" fmla="*/ 3135450 w 3435700"/>
              <a:gd name="connsiteY2-36" fmla="*/ 1676400 h 1676400"/>
              <a:gd name="connsiteX3-37" fmla="*/ 0 w 3435700"/>
              <a:gd name="connsiteY3-38" fmla="*/ 1676400 h 1676400"/>
              <a:gd name="connsiteX4-39" fmla="*/ 463900 w 3435700"/>
              <a:gd name="connsiteY4-40" fmla="*/ 0 h 1676400"/>
              <a:gd name="connsiteX0-41" fmla="*/ 463900 w 3435700"/>
              <a:gd name="connsiteY0-42" fmla="*/ 0 h 1688189"/>
              <a:gd name="connsiteX1-43" fmla="*/ 3435700 w 3435700"/>
              <a:gd name="connsiteY1-44" fmla="*/ 0 h 1688189"/>
              <a:gd name="connsiteX2-45" fmla="*/ 3080958 w 3435700"/>
              <a:gd name="connsiteY2-46" fmla="*/ 1688189 h 1688189"/>
              <a:gd name="connsiteX3-47" fmla="*/ 0 w 3435700"/>
              <a:gd name="connsiteY3-48" fmla="*/ 1676400 h 1688189"/>
              <a:gd name="connsiteX4-49" fmla="*/ 463900 w 3435700"/>
              <a:gd name="connsiteY4-50" fmla="*/ 0 h 1688189"/>
              <a:gd name="connsiteX0-51" fmla="*/ 463900 w 3435700"/>
              <a:gd name="connsiteY0-52" fmla="*/ 0 h 1676400"/>
              <a:gd name="connsiteX1-53" fmla="*/ 3435700 w 3435700"/>
              <a:gd name="connsiteY1-54" fmla="*/ 0 h 1676400"/>
              <a:gd name="connsiteX2-55" fmla="*/ 3108205 w 3435700"/>
              <a:gd name="connsiteY2-56" fmla="*/ 1676400 h 1676400"/>
              <a:gd name="connsiteX3-57" fmla="*/ 0 w 3435700"/>
              <a:gd name="connsiteY3-58" fmla="*/ 1676400 h 1676400"/>
              <a:gd name="connsiteX4-59" fmla="*/ 463900 w 3435700"/>
              <a:gd name="connsiteY4-60" fmla="*/ 0 h 1676400"/>
              <a:gd name="connsiteX0-61" fmla="*/ 14338 w 2986138"/>
              <a:gd name="connsiteY0-62" fmla="*/ 0 h 1676400"/>
              <a:gd name="connsiteX1-63" fmla="*/ 2986138 w 2986138"/>
              <a:gd name="connsiteY1-64" fmla="*/ 0 h 1676400"/>
              <a:gd name="connsiteX2-65" fmla="*/ 2658643 w 2986138"/>
              <a:gd name="connsiteY2-66" fmla="*/ 1676400 h 1676400"/>
              <a:gd name="connsiteX3-67" fmla="*/ 0 w 2986138"/>
              <a:gd name="connsiteY3-68" fmla="*/ 1676400 h 1676400"/>
              <a:gd name="connsiteX4-69" fmla="*/ 14338 w 2986138"/>
              <a:gd name="connsiteY4-70" fmla="*/ 0 h 1676400"/>
              <a:gd name="connsiteX0-71" fmla="*/ 715 w 2972515"/>
              <a:gd name="connsiteY0-72" fmla="*/ 0 h 1676400"/>
              <a:gd name="connsiteX1-73" fmla="*/ 2972515 w 2972515"/>
              <a:gd name="connsiteY1-74" fmla="*/ 0 h 1676400"/>
              <a:gd name="connsiteX2-75" fmla="*/ 2645020 w 2972515"/>
              <a:gd name="connsiteY2-76" fmla="*/ 1676400 h 1676400"/>
              <a:gd name="connsiteX3-77" fmla="*/ 0 w 2972515"/>
              <a:gd name="connsiteY3-78" fmla="*/ 1676400 h 1676400"/>
              <a:gd name="connsiteX4-79" fmla="*/ 715 w 2972515"/>
              <a:gd name="connsiteY4-80" fmla="*/ 0 h 1676400"/>
              <a:gd name="connsiteX0-81" fmla="*/ 715 w 2972515"/>
              <a:gd name="connsiteY0-82" fmla="*/ 0 h 1688189"/>
              <a:gd name="connsiteX1-83" fmla="*/ 2972515 w 2972515"/>
              <a:gd name="connsiteY1-84" fmla="*/ 0 h 1688189"/>
              <a:gd name="connsiteX2-85" fmla="*/ 2958353 w 2972515"/>
              <a:gd name="connsiteY2-86" fmla="*/ 1688189 h 1688189"/>
              <a:gd name="connsiteX3-87" fmla="*/ 0 w 2972515"/>
              <a:gd name="connsiteY3-88" fmla="*/ 1676400 h 1688189"/>
              <a:gd name="connsiteX4-89" fmla="*/ 715 w 2972515"/>
              <a:gd name="connsiteY4-90" fmla="*/ 0 h 1688189"/>
              <a:gd name="connsiteX0-91" fmla="*/ 715 w 2985600"/>
              <a:gd name="connsiteY0-92" fmla="*/ 0 h 1676401"/>
              <a:gd name="connsiteX1-93" fmla="*/ 2972515 w 2985600"/>
              <a:gd name="connsiteY1-94" fmla="*/ 0 h 1676401"/>
              <a:gd name="connsiteX2-95" fmla="*/ 2985600 w 2985600"/>
              <a:gd name="connsiteY2-96" fmla="*/ 1676401 h 1676401"/>
              <a:gd name="connsiteX3-97" fmla="*/ 0 w 2985600"/>
              <a:gd name="connsiteY3-98" fmla="*/ 1676400 h 1676401"/>
              <a:gd name="connsiteX4-99" fmla="*/ 715 w 2985600"/>
              <a:gd name="connsiteY4-100" fmla="*/ 0 h 1676401"/>
              <a:gd name="connsiteX0-101" fmla="*/ 715 w 2985600"/>
              <a:gd name="connsiteY0-102" fmla="*/ 0 h 1676400"/>
              <a:gd name="connsiteX1-103" fmla="*/ 2972515 w 2985600"/>
              <a:gd name="connsiteY1-104" fmla="*/ 0 h 1676400"/>
              <a:gd name="connsiteX2-105" fmla="*/ 2985600 w 2985600"/>
              <a:gd name="connsiteY2-106" fmla="*/ 1664612 h 1676400"/>
              <a:gd name="connsiteX3-107" fmla="*/ 0 w 2985600"/>
              <a:gd name="connsiteY3-108" fmla="*/ 1676400 h 1676400"/>
              <a:gd name="connsiteX4-109" fmla="*/ 715 w 2985600"/>
              <a:gd name="connsiteY4-110" fmla="*/ 0 h 1676400"/>
              <a:gd name="connsiteX0-111" fmla="*/ 715 w 3012846"/>
              <a:gd name="connsiteY0-112" fmla="*/ 0 h 1688190"/>
              <a:gd name="connsiteX1-113" fmla="*/ 2972515 w 3012846"/>
              <a:gd name="connsiteY1-114" fmla="*/ 0 h 1688190"/>
              <a:gd name="connsiteX2-115" fmla="*/ 3012846 w 3012846"/>
              <a:gd name="connsiteY2-116" fmla="*/ 1688190 h 1688190"/>
              <a:gd name="connsiteX3-117" fmla="*/ 0 w 3012846"/>
              <a:gd name="connsiteY3-118" fmla="*/ 1676400 h 1688190"/>
              <a:gd name="connsiteX4-119" fmla="*/ 715 w 3012846"/>
              <a:gd name="connsiteY4-120" fmla="*/ 0 h 1688190"/>
              <a:gd name="connsiteX0-121" fmla="*/ 715 w 2972515"/>
              <a:gd name="connsiteY0-122" fmla="*/ 0 h 1676400"/>
              <a:gd name="connsiteX1-123" fmla="*/ 2972515 w 2972515"/>
              <a:gd name="connsiteY1-124" fmla="*/ 0 h 1676400"/>
              <a:gd name="connsiteX2-125" fmla="*/ 2971977 w 2972515"/>
              <a:gd name="connsiteY2-126" fmla="*/ 1664612 h 1676400"/>
              <a:gd name="connsiteX3-127" fmla="*/ 0 w 2972515"/>
              <a:gd name="connsiteY3-128" fmla="*/ 1676400 h 1676400"/>
              <a:gd name="connsiteX4-129" fmla="*/ 715 w 2972515"/>
              <a:gd name="connsiteY4-130" fmla="*/ 0 h 1676400"/>
              <a:gd name="connsiteX0-131" fmla="*/ 715 w 2972515"/>
              <a:gd name="connsiteY0-132" fmla="*/ 0 h 1676402"/>
              <a:gd name="connsiteX1-133" fmla="*/ 2972515 w 2972515"/>
              <a:gd name="connsiteY1-134" fmla="*/ 0 h 1676402"/>
              <a:gd name="connsiteX2-135" fmla="*/ 2971977 w 2972515"/>
              <a:gd name="connsiteY2-136" fmla="*/ 1676402 h 1676402"/>
              <a:gd name="connsiteX3-137" fmla="*/ 0 w 2972515"/>
              <a:gd name="connsiteY3-138" fmla="*/ 1676400 h 1676402"/>
              <a:gd name="connsiteX4-139" fmla="*/ 715 w 2972515"/>
              <a:gd name="connsiteY4-140" fmla="*/ 0 h 16764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0" tIns="0" rIns="109728" bIns="0" anchor="ctr"/>
          <a:lstStyle>
            <a:lvl1pPr marL="0" indent="0" algn="l">
              <a:buFontTx/>
              <a:buNone/>
              <a:defRPr sz="1100">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endParaRPr lang="en-US" dirty="0"/>
          </a:p>
        </p:txBody>
      </p:sp>
      <p:sp>
        <p:nvSpPr>
          <p:cNvPr id="20" name="Text Placeholder 30"/>
          <p:cNvSpPr>
            <a:spLocks noGrp="1"/>
          </p:cNvSpPr>
          <p:nvPr>
            <p:ph type="body" sz="quarter" idx="22" hasCustomPrompt="1"/>
          </p:nvPr>
        </p:nvSpPr>
        <p:spPr>
          <a:xfrm>
            <a:off x="6294448" y="1984248"/>
            <a:ext cx="365760" cy="329184"/>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1" fmla="*/ 395785 w 3367585"/>
              <a:gd name="connsiteY0-2" fmla="*/ 0 h 1676400"/>
              <a:gd name="connsiteX1-3" fmla="*/ 3367585 w 3367585"/>
              <a:gd name="connsiteY1-4" fmla="*/ 0 h 1676400"/>
              <a:gd name="connsiteX2-5" fmla="*/ 3367585 w 3367585"/>
              <a:gd name="connsiteY2-6" fmla="*/ 1676400 h 1676400"/>
              <a:gd name="connsiteX3-7" fmla="*/ 0 w 3367585"/>
              <a:gd name="connsiteY3-8" fmla="*/ 1676400 h 1676400"/>
              <a:gd name="connsiteX4-9" fmla="*/ 395785 w 3367585"/>
              <a:gd name="connsiteY4-10" fmla="*/ 0 h 1676400"/>
              <a:gd name="connsiteX0-11" fmla="*/ 395785 w 3367585"/>
              <a:gd name="connsiteY0-12" fmla="*/ 0 h 1676400"/>
              <a:gd name="connsiteX1-13" fmla="*/ 3367585 w 3367585"/>
              <a:gd name="connsiteY1-14" fmla="*/ 0 h 1676400"/>
              <a:gd name="connsiteX2-15" fmla="*/ 3162869 w 3367585"/>
              <a:gd name="connsiteY2-16" fmla="*/ 1676400 h 1676400"/>
              <a:gd name="connsiteX3-17" fmla="*/ 0 w 3367585"/>
              <a:gd name="connsiteY3-18" fmla="*/ 1676400 h 1676400"/>
              <a:gd name="connsiteX4-19" fmla="*/ 395785 w 3367585"/>
              <a:gd name="connsiteY4-20" fmla="*/ 0 h 1676400"/>
              <a:gd name="connsiteX0-21" fmla="*/ 395785 w 3367585"/>
              <a:gd name="connsiteY0-22" fmla="*/ 0 h 1676400"/>
              <a:gd name="connsiteX1-23" fmla="*/ 3367585 w 3367585"/>
              <a:gd name="connsiteY1-24" fmla="*/ 0 h 1676400"/>
              <a:gd name="connsiteX2-25" fmla="*/ 3067335 w 3367585"/>
              <a:gd name="connsiteY2-26" fmla="*/ 1676400 h 1676400"/>
              <a:gd name="connsiteX3-27" fmla="*/ 0 w 3367585"/>
              <a:gd name="connsiteY3-28" fmla="*/ 1676400 h 1676400"/>
              <a:gd name="connsiteX4-29" fmla="*/ 395785 w 3367585"/>
              <a:gd name="connsiteY4-30" fmla="*/ 0 h 1676400"/>
              <a:gd name="connsiteX0-31" fmla="*/ 463900 w 3435700"/>
              <a:gd name="connsiteY0-32" fmla="*/ 0 h 1676400"/>
              <a:gd name="connsiteX1-33" fmla="*/ 3435700 w 3435700"/>
              <a:gd name="connsiteY1-34" fmla="*/ 0 h 1676400"/>
              <a:gd name="connsiteX2-35" fmla="*/ 3135450 w 3435700"/>
              <a:gd name="connsiteY2-36" fmla="*/ 1676400 h 1676400"/>
              <a:gd name="connsiteX3-37" fmla="*/ 0 w 3435700"/>
              <a:gd name="connsiteY3-38" fmla="*/ 1676400 h 1676400"/>
              <a:gd name="connsiteX4-39" fmla="*/ 463900 w 3435700"/>
              <a:gd name="connsiteY4-40" fmla="*/ 0 h 1676400"/>
              <a:gd name="connsiteX0-41" fmla="*/ 463900 w 3435700"/>
              <a:gd name="connsiteY0-42" fmla="*/ 0 h 1688189"/>
              <a:gd name="connsiteX1-43" fmla="*/ 3435700 w 3435700"/>
              <a:gd name="connsiteY1-44" fmla="*/ 0 h 1688189"/>
              <a:gd name="connsiteX2-45" fmla="*/ 3080958 w 3435700"/>
              <a:gd name="connsiteY2-46" fmla="*/ 1688189 h 1688189"/>
              <a:gd name="connsiteX3-47" fmla="*/ 0 w 3435700"/>
              <a:gd name="connsiteY3-48" fmla="*/ 1676400 h 1688189"/>
              <a:gd name="connsiteX4-49" fmla="*/ 463900 w 3435700"/>
              <a:gd name="connsiteY4-50" fmla="*/ 0 h 1688189"/>
              <a:gd name="connsiteX0-51" fmla="*/ 463900 w 3435700"/>
              <a:gd name="connsiteY0-52" fmla="*/ 0 h 1676400"/>
              <a:gd name="connsiteX1-53" fmla="*/ 3435700 w 3435700"/>
              <a:gd name="connsiteY1-54" fmla="*/ 0 h 1676400"/>
              <a:gd name="connsiteX2-55" fmla="*/ 3108205 w 3435700"/>
              <a:gd name="connsiteY2-56" fmla="*/ 1676400 h 1676400"/>
              <a:gd name="connsiteX3-57" fmla="*/ 0 w 3435700"/>
              <a:gd name="connsiteY3-58" fmla="*/ 1676400 h 1676400"/>
              <a:gd name="connsiteX4-59" fmla="*/ 463900 w 3435700"/>
              <a:gd name="connsiteY4-60" fmla="*/ 0 h 1676400"/>
              <a:gd name="connsiteX0-61" fmla="*/ 14338 w 2986138"/>
              <a:gd name="connsiteY0-62" fmla="*/ 0 h 1676400"/>
              <a:gd name="connsiteX1-63" fmla="*/ 2986138 w 2986138"/>
              <a:gd name="connsiteY1-64" fmla="*/ 0 h 1676400"/>
              <a:gd name="connsiteX2-65" fmla="*/ 2658643 w 2986138"/>
              <a:gd name="connsiteY2-66" fmla="*/ 1676400 h 1676400"/>
              <a:gd name="connsiteX3-67" fmla="*/ 0 w 2986138"/>
              <a:gd name="connsiteY3-68" fmla="*/ 1676400 h 1676400"/>
              <a:gd name="connsiteX4-69" fmla="*/ 14338 w 2986138"/>
              <a:gd name="connsiteY4-70" fmla="*/ 0 h 1676400"/>
              <a:gd name="connsiteX0-71" fmla="*/ 715 w 2972515"/>
              <a:gd name="connsiteY0-72" fmla="*/ 0 h 1676400"/>
              <a:gd name="connsiteX1-73" fmla="*/ 2972515 w 2972515"/>
              <a:gd name="connsiteY1-74" fmla="*/ 0 h 1676400"/>
              <a:gd name="connsiteX2-75" fmla="*/ 2645020 w 2972515"/>
              <a:gd name="connsiteY2-76" fmla="*/ 1676400 h 1676400"/>
              <a:gd name="connsiteX3-77" fmla="*/ 0 w 2972515"/>
              <a:gd name="connsiteY3-78" fmla="*/ 1676400 h 1676400"/>
              <a:gd name="connsiteX4-79" fmla="*/ 715 w 2972515"/>
              <a:gd name="connsiteY4-80" fmla="*/ 0 h 1676400"/>
              <a:gd name="connsiteX0-81" fmla="*/ 715 w 2972515"/>
              <a:gd name="connsiteY0-82" fmla="*/ 0 h 1688189"/>
              <a:gd name="connsiteX1-83" fmla="*/ 2972515 w 2972515"/>
              <a:gd name="connsiteY1-84" fmla="*/ 0 h 1688189"/>
              <a:gd name="connsiteX2-85" fmla="*/ 2958353 w 2972515"/>
              <a:gd name="connsiteY2-86" fmla="*/ 1688189 h 1688189"/>
              <a:gd name="connsiteX3-87" fmla="*/ 0 w 2972515"/>
              <a:gd name="connsiteY3-88" fmla="*/ 1676400 h 1688189"/>
              <a:gd name="connsiteX4-89" fmla="*/ 715 w 2972515"/>
              <a:gd name="connsiteY4-90" fmla="*/ 0 h 1688189"/>
              <a:gd name="connsiteX0-91" fmla="*/ 715 w 2985600"/>
              <a:gd name="connsiteY0-92" fmla="*/ 0 h 1676401"/>
              <a:gd name="connsiteX1-93" fmla="*/ 2972515 w 2985600"/>
              <a:gd name="connsiteY1-94" fmla="*/ 0 h 1676401"/>
              <a:gd name="connsiteX2-95" fmla="*/ 2985600 w 2985600"/>
              <a:gd name="connsiteY2-96" fmla="*/ 1676401 h 1676401"/>
              <a:gd name="connsiteX3-97" fmla="*/ 0 w 2985600"/>
              <a:gd name="connsiteY3-98" fmla="*/ 1676400 h 1676401"/>
              <a:gd name="connsiteX4-99" fmla="*/ 715 w 2985600"/>
              <a:gd name="connsiteY4-100" fmla="*/ 0 h 1676401"/>
              <a:gd name="connsiteX0-101" fmla="*/ 715 w 2985600"/>
              <a:gd name="connsiteY0-102" fmla="*/ 0 h 1676400"/>
              <a:gd name="connsiteX1-103" fmla="*/ 2972515 w 2985600"/>
              <a:gd name="connsiteY1-104" fmla="*/ 0 h 1676400"/>
              <a:gd name="connsiteX2-105" fmla="*/ 2985600 w 2985600"/>
              <a:gd name="connsiteY2-106" fmla="*/ 1664612 h 1676400"/>
              <a:gd name="connsiteX3-107" fmla="*/ 0 w 2985600"/>
              <a:gd name="connsiteY3-108" fmla="*/ 1676400 h 1676400"/>
              <a:gd name="connsiteX4-109" fmla="*/ 715 w 2985600"/>
              <a:gd name="connsiteY4-110" fmla="*/ 0 h 1676400"/>
              <a:gd name="connsiteX0-111" fmla="*/ 715 w 3012846"/>
              <a:gd name="connsiteY0-112" fmla="*/ 0 h 1688190"/>
              <a:gd name="connsiteX1-113" fmla="*/ 2972515 w 3012846"/>
              <a:gd name="connsiteY1-114" fmla="*/ 0 h 1688190"/>
              <a:gd name="connsiteX2-115" fmla="*/ 3012846 w 3012846"/>
              <a:gd name="connsiteY2-116" fmla="*/ 1688190 h 1688190"/>
              <a:gd name="connsiteX3-117" fmla="*/ 0 w 3012846"/>
              <a:gd name="connsiteY3-118" fmla="*/ 1676400 h 1688190"/>
              <a:gd name="connsiteX4-119" fmla="*/ 715 w 3012846"/>
              <a:gd name="connsiteY4-120" fmla="*/ 0 h 1688190"/>
              <a:gd name="connsiteX0-121" fmla="*/ 715 w 2972515"/>
              <a:gd name="connsiteY0-122" fmla="*/ 0 h 1676400"/>
              <a:gd name="connsiteX1-123" fmla="*/ 2972515 w 2972515"/>
              <a:gd name="connsiteY1-124" fmla="*/ 0 h 1676400"/>
              <a:gd name="connsiteX2-125" fmla="*/ 2971977 w 2972515"/>
              <a:gd name="connsiteY2-126" fmla="*/ 1664612 h 1676400"/>
              <a:gd name="connsiteX3-127" fmla="*/ 0 w 2972515"/>
              <a:gd name="connsiteY3-128" fmla="*/ 1676400 h 1676400"/>
              <a:gd name="connsiteX4-129" fmla="*/ 715 w 2972515"/>
              <a:gd name="connsiteY4-130" fmla="*/ 0 h 1676400"/>
              <a:gd name="connsiteX0-131" fmla="*/ 715 w 2972515"/>
              <a:gd name="connsiteY0-132" fmla="*/ 0 h 1676402"/>
              <a:gd name="connsiteX1-133" fmla="*/ 2972515 w 2972515"/>
              <a:gd name="connsiteY1-134" fmla="*/ 0 h 1676402"/>
              <a:gd name="connsiteX2-135" fmla="*/ 2971977 w 2972515"/>
              <a:gd name="connsiteY2-136" fmla="*/ 1676402 h 1676402"/>
              <a:gd name="connsiteX3-137" fmla="*/ 0 w 2972515"/>
              <a:gd name="connsiteY3-138" fmla="*/ 1676400 h 1676402"/>
              <a:gd name="connsiteX4-139" fmla="*/ 715 w 2972515"/>
              <a:gd name="connsiteY4-140" fmla="*/ 0 h 16764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0" tIns="0" rIns="0" bIns="0"/>
          <a:lstStyle>
            <a:lvl1pPr marL="0" indent="0" algn="ctr">
              <a:buFontTx/>
              <a:buNone/>
              <a:defRPr sz="2100" b="0">
                <a:solidFill>
                  <a:schemeClr val="tx1">
                    <a:lumMod val="75000"/>
                    <a:lumOff val="25000"/>
                  </a:schemeClr>
                </a:solidFill>
                <a:sym typeface="Wingdings" panose="0500000000000000000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a:t>
            </a:r>
            <a:endParaRPr lang="en-US" dirty="0"/>
          </a:p>
        </p:txBody>
      </p:sp>
      <p:sp>
        <p:nvSpPr>
          <p:cNvPr id="21" name="Text Placeholder 30"/>
          <p:cNvSpPr>
            <a:spLocks noGrp="1"/>
          </p:cNvSpPr>
          <p:nvPr>
            <p:ph type="body" sz="quarter" idx="23"/>
          </p:nvPr>
        </p:nvSpPr>
        <p:spPr>
          <a:xfrm>
            <a:off x="6654488" y="2304288"/>
            <a:ext cx="2093976" cy="365760"/>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1" fmla="*/ 395785 w 3367585"/>
              <a:gd name="connsiteY0-2" fmla="*/ 0 h 1676400"/>
              <a:gd name="connsiteX1-3" fmla="*/ 3367585 w 3367585"/>
              <a:gd name="connsiteY1-4" fmla="*/ 0 h 1676400"/>
              <a:gd name="connsiteX2-5" fmla="*/ 3367585 w 3367585"/>
              <a:gd name="connsiteY2-6" fmla="*/ 1676400 h 1676400"/>
              <a:gd name="connsiteX3-7" fmla="*/ 0 w 3367585"/>
              <a:gd name="connsiteY3-8" fmla="*/ 1676400 h 1676400"/>
              <a:gd name="connsiteX4-9" fmla="*/ 395785 w 3367585"/>
              <a:gd name="connsiteY4-10" fmla="*/ 0 h 1676400"/>
              <a:gd name="connsiteX0-11" fmla="*/ 395785 w 3367585"/>
              <a:gd name="connsiteY0-12" fmla="*/ 0 h 1676400"/>
              <a:gd name="connsiteX1-13" fmla="*/ 3367585 w 3367585"/>
              <a:gd name="connsiteY1-14" fmla="*/ 0 h 1676400"/>
              <a:gd name="connsiteX2-15" fmla="*/ 3162869 w 3367585"/>
              <a:gd name="connsiteY2-16" fmla="*/ 1676400 h 1676400"/>
              <a:gd name="connsiteX3-17" fmla="*/ 0 w 3367585"/>
              <a:gd name="connsiteY3-18" fmla="*/ 1676400 h 1676400"/>
              <a:gd name="connsiteX4-19" fmla="*/ 395785 w 3367585"/>
              <a:gd name="connsiteY4-20" fmla="*/ 0 h 1676400"/>
              <a:gd name="connsiteX0-21" fmla="*/ 395785 w 3367585"/>
              <a:gd name="connsiteY0-22" fmla="*/ 0 h 1676400"/>
              <a:gd name="connsiteX1-23" fmla="*/ 3367585 w 3367585"/>
              <a:gd name="connsiteY1-24" fmla="*/ 0 h 1676400"/>
              <a:gd name="connsiteX2-25" fmla="*/ 3067335 w 3367585"/>
              <a:gd name="connsiteY2-26" fmla="*/ 1676400 h 1676400"/>
              <a:gd name="connsiteX3-27" fmla="*/ 0 w 3367585"/>
              <a:gd name="connsiteY3-28" fmla="*/ 1676400 h 1676400"/>
              <a:gd name="connsiteX4-29" fmla="*/ 395785 w 3367585"/>
              <a:gd name="connsiteY4-30" fmla="*/ 0 h 1676400"/>
              <a:gd name="connsiteX0-31" fmla="*/ 463900 w 3435700"/>
              <a:gd name="connsiteY0-32" fmla="*/ 0 h 1676400"/>
              <a:gd name="connsiteX1-33" fmla="*/ 3435700 w 3435700"/>
              <a:gd name="connsiteY1-34" fmla="*/ 0 h 1676400"/>
              <a:gd name="connsiteX2-35" fmla="*/ 3135450 w 3435700"/>
              <a:gd name="connsiteY2-36" fmla="*/ 1676400 h 1676400"/>
              <a:gd name="connsiteX3-37" fmla="*/ 0 w 3435700"/>
              <a:gd name="connsiteY3-38" fmla="*/ 1676400 h 1676400"/>
              <a:gd name="connsiteX4-39" fmla="*/ 463900 w 3435700"/>
              <a:gd name="connsiteY4-40" fmla="*/ 0 h 1676400"/>
              <a:gd name="connsiteX0-41" fmla="*/ 463900 w 3435700"/>
              <a:gd name="connsiteY0-42" fmla="*/ 0 h 1688189"/>
              <a:gd name="connsiteX1-43" fmla="*/ 3435700 w 3435700"/>
              <a:gd name="connsiteY1-44" fmla="*/ 0 h 1688189"/>
              <a:gd name="connsiteX2-45" fmla="*/ 3080958 w 3435700"/>
              <a:gd name="connsiteY2-46" fmla="*/ 1688189 h 1688189"/>
              <a:gd name="connsiteX3-47" fmla="*/ 0 w 3435700"/>
              <a:gd name="connsiteY3-48" fmla="*/ 1676400 h 1688189"/>
              <a:gd name="connsiteX4-49" fmla="*/ 463900 w 3435700"/>
              <a:gd name="connsiteY4-50" fmla="*/ 0 h 1688189"/>
              <a:gd name="connsiteX0-51" fmla="*/ 463900 w 3435700"/>
              <a:gd name="connsiteY0-52" fmla="*/ 0 h 1676400"/>
              <a:gd name="connsiteX1-53" fmla="*/ 3435700 w 3435700"/>
              <a:gd name="connsiteY1-54" fmla="*/ 0 h 1676400"/>
              <a:gd name="connsiteX2-55" fmla="*/ 3108205 w 3435700"/>
              <a:gd name="connsiteY2-56" fmla="*/ 1676400 h 1676400"/>
              <a:gd name="connsiteX3-57" fmla="*/ 0 w 3435700"/>
              <a:gd name="connsiteY3-58" fmla="*/ 1676400 h 1676400"/>
              <a:gd name="connsiteX4-59" fmla="*/ 463900 w 3435700"/>
              <a:gd name="connsiteY4-60" fmla="*/ 0 h 1676400"/>
              <a:gd name="connsiteX0-61" fmla="*/ 14338 w 2986138"/>
              <a:gd name="connsiteY0-62" fmla="*/ 0 h 1676400"/>
              <a:gd name="connsiteX1-63" fmla="*/ 2986138 w 2986138"/>
              <a:gd name="connsiteY1-64" fmla="*/ 0 h 1676400"/>
              <a:gd name="connsiteX2-65" fmla="*/ 2658643 w 2986138"/>
              <a:gd name="connsiteY2-66" fmla="*/ 1676400 h 1676400"/>
              <a:gd name="connsiteX3-67" fmla="*/ 0 w 2986138"/>
              <a:gd name="connsiteY3-68" fmla="*/ 1676400 h 1676400"/>
              <a:gd name="connsiteX4-69" fmla="*/ 14338 w 2986138"/>
              <a:gd name="connsiteY4-70" fmla="*/ 0 h 1676400"/>
              <a:gd name="connsiteX0-71" fmla="*/ 715 w 2972515"/>
              <a:gd name="connsiteY0-72" fmla="*/ 0 h 1676400"/>
              <a:gd name="connsiteX1-73" fmla="*/ 2972515 w 2972515"/>
              <a:gd name="connsiteY1-74" fmla="*/ 0 h 1676400"/>
              <a:gd name="connsiteX2-75" fmla="*/ 2645020 w 2972515"/>
              <a:gd name="connsiteY2-76" fmla="*/ 1676400 h 1676400"/>
              <a:gd name="connsiteX3-77" fmla="*/ 0 w 2972515"/>
              <a:gd name="connsiteY3-78" fmla="*/ 1676400 h 1676400"/>
              <a:gd name="connsiteX4-79" fmla="*/ 715 w 2972515"/>
              <a:gd name="connsiteY4-80" fmla="*/ 0 h 1676400"/>
              <a:gd name="connsiteX0-81" fmla="*/ 715 w 2972515"/>
              <a:gd name="connsiteY0-82" fmla="*/ 0 h 1688189"/>
              <a:gd name="connsiteX1-83" fmla="*/ 2972515 w 2972515"/>
              <a:gd name="connsiteY1-84" fmla="*/ 0 h 1688189"/>
              <a:gd name="connsiteX2-85" fmla="*/ 2958353 w 2972515"/>
              <a:gd name="connsiteY2-86" fmla="*/ 1688189 h 1688189"/>
              <a:gd name="connsiteX3-87" fmla="*/ 0 w 2972515"/>
              <a:gd name="connsiteY3-88" fmla="*/ 1676400 h 1688189"/>
              <a:gd name="connsiteX4-89" fmla="*/ 715 w 2972515"/>
              <a:gd name="connsiteY4-90" fmla="*/ 0 h 1688189"/>
              <a:gd name="connsiteX0-91" fmla="*/ 715 w 2985600"/>
              <a:gd name="connsiteY0-92" fmla="*/ 0 h 1676401"/>
              <a:gd name="connsiteX1-93" fmla="*/ 2972515 w 2985600"/>
              <a:gd name="connsiteY1-94" fmla="*/ 0 h 1676401"/>
              <a:gd name="connsiteX2-95" fmla="*/ 2985600 w 2985600"/>
              <a:gd name="connsiteY2-96" fmla="*/ 1676401 h 1676401"/>
              <a:gd name="connsiteX3-97" fmla="*/ 0 w 2985600"/>
              <a:gd name="connsiteY3-98" fmla="*/ 1676400 h 1676401"/>
              <a:gd name="connsiteX4-99" fmla="*/ 715 w 2985600"/>
              <a:gd name="connsiteY4-100" fmla="*/ 0 h 1676401"/>
              <a:gd name="connsiteX0-101" fmla="*/ 715 w 2985600"/>
              <a:gd name="connsiteY0-102" fmla="*/ 0 h 1676400"/>
              <a:gd name="connsiteX1-103" fmla="*/ 2972515 w 2985600"/>
              <a:gd name="connsiteY1-104" fmla="*/ 0 h 1676400"/>
              <a:gd name="connsiteX2-105" fmla="*/ 2985600 w 2985600"/>
              <a:gd name="connsiteY2-106" fmla="*/ 1664612 h 1676400"/>
              <a:gd name="connsiteX3-107" fmla="*/ 0 w 2985600"/>
              <a:gd name="connsiteY3-108" fmla="*/ 1676400 h 1676400"/>
              <a:gd name="connsiteX4-109" fmla="*/ 715 w 2985600"/>
              <a:gd name="connsiteY4-110" fmla="*/ 0 h 1676400"/>
              <a:gd name="connsiteX0-111" fmla="*/ 715 w 3012846"/>
              <a:gd name="connsiteY0-112" fmla="*/ 0 h 1688190"/>
              <a:gd name="connsiteX1-113" fmla="*/ 2972515 w 3012846"/>
              <a:gd name="connsiteY1-114" fmla="*/ 0 h 1688190"/>
              <a:gd name="connsiteX2-115" fmla="*/ 3012846 w 3012846"/>
              <a:gd name="connsiteY2-116" fmla="*/ 1688190 h 1688190"/>
              <a:gd name="connsiteX3-117" fmla="*/ 0 w 3012846"/>
              <a:gd name="connsiteY3-118" fmla="*/ 1676400 h 1688190"/>
              <a:gd name="connsiteX4-119" fmla="*/ 715 w 3012846"/>
              <a:gd name="connsiteY4-120" fmla="*/ 0 h 1688190"/>
              <a:gd name="connsiteX0-121" fmla="*/ 715 w 2972515"/>
              <a:gd name="connsiteY0-122" fmla="*/ 0 h 1676400"/>
              <a:gd name="connsiteX1-123" fmla="*/ 2972515 w 2972515"/>
              <a:gd name="connsiteY1-124" fmla="*/ 0 h 1676400"/>
              <a:gd name="connsiteX2-125" fmla="*/ 2971977 w 2972515"/>
              <a:gd name="connsiteY2-126" fmla="*/ 1664612 h 1676400"/>
              <a:gd name="connsiteX3-127" fmla="*/ 0 w 2972515"/>
              <a:gd name="connsiteY3-128" fmla="*/ 1676400 h 1676400"/>
              <a:gd name="connsiteX4-129" fmla="*/ 715 w 2972515"/>
              <a:gd name="connsiteY4-130" fmla="*/ 0 h 1676400"/>
              <a:gd name="connsiteX0-131" fmla="*/ 715 w 2972515"/>
              <a:gd name="connsiteY0-132" fmla="*/ 0 h 1676402"/>
              <a:gd name="connsiteX1-133" fmla="*/ 2972515 w 2972515"/>
              <a:gd name="connsiteY1-134" fmla="*/ 0 h 1676402"/>
              <a:gd name="connsiteX2-135" fmla="*/ 2971977 w 2972515"/>
              <a:gd name="connsiteY2-136" fmla="*/ 1676402 h 1676402"/>
              <a:gd name="connsiteX3-137" fmla="*/ 0 w 2972515"/>
              <a:gd name="connsiteY3-138" fmla="*/ 1676400 h 1676402"/>
              <a:gd name="connsiteX4-139" fmla="*/ 715 w 2972515"/>
              <a:gd name="connsiteY4-140" fmla="*/ 0 h 16764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0" tIns="0" rIns="109728" bIns="0" anchor="ctr"/>
          <a:lstStyle>
            <a:lvl1pPr marL="0" indent="0" algn="l">
              <a:buFontTx/>
              <a:buNone/>
              <a:defRPr sz="1100">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endParaRPr lang="en-US" dirty="0"/>
          </a:p>
        </p:txBody>
      </p:sp>
      <p:sp>
        <p:nvSpPr>
          <p:cNvPr id="22" name="Text Placeholder 30"/>
          <p:cNvSpPr>
            <a:spLocks noGrp="1"/>
          </p:cNvSpPr>
          <p:nvPr>
            <p:ph type="body" sz="quarter" idx="24" hasCustomPrompt="1"/>
          </p:nvPr>
        </p:nvSpPr>
        <p:spPr>
          <a:xfrm>
            <a:off x="6294448" y="2322576"/>
            <a:ext cx="365760" cy="329184"/>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1" fmla="*/ 395785 w 3367585"/>
              <a:gd name="connsiteY0-2" fmla="*/ 0 h 1676400"/>
              <a:gd name="connsiteX1-3" fmla="*/ 3367585 w 3367585"/>
              <a:gd name="connsiteY1-4" fmla="*/ 0 h 1676400"/>
              <a:gd name="connsiteX2-5" fmla="*/ 3367585 w 3367585"/>
              <a:gd name="connsiteY2-6" fmla="*/ 1676400 h 1676400"/>
              <a:gd name="connsiteX3-7" fmla="*/ 0 w 3367585"/>
              <a:gd name="connsiteY3-8" fmla="*/ 1676400 h 1676400"/>
              <a:gd name="connsiteX4-9" fmla="*/ 395785 w 3367585"/>
              <a:gd name="connsiteY4-10" fmla="*/ 0 h 1676400"/>
              <a:gd name="connsiteX0-11" fmla="*/ 395785 w 3367585"/>
              <a:gd name="connsiteY0-12" fmla="*/ 0 h 1676400"/>
              <a:gd name="connsiteX1-13" fmla="*/ 3367585 w 3367585"/>
              <a:gd name="connsiteY1-14" fmla="*/ 0 h 1676400"/>
              <a:gd name="connsiteX2-15" fmla="*/ 3162869 w 3367585"/>
              <a:gd name="connsiteY2-16" fmla="*/ 1676400 h 1676400"/>
              <a:gd name="connsiteX3-17" fmla="*/ 0 w 3367585"/>
              <a:gd name="connsiteY3-18" fmla="*/ 1676400 h 1676400"/>
              <a:gd name="connsiteX4-19" fmla="*/ 395785 w 3367585"/>
              <a:gd name="connsiteY4-20" fmla="*/ 0 h 1676400"/>
              <a:gd name="connsiteX0-21" fmla="*/ 395785 w 3367585"/>
              <a:gd name="connsiteY0-22" fmla="*/ 0 h 1676400"/>
              <a:gd name="connsiteX1-23" fmla="*/ 3367585 w 3367585"/>
              <a:gd name="connsiteY1-24" fmla="*/ 0 h 1676400"/>
              <a:gd name="connsiteX2-25" fmla="*/ 3067335 w 3367585"/>
              <a:gd name="connsiteY2-26" fmla="*/ 1676400 h 1676400"/>
              <a:gd name="connsiteX3-27" fmla="*/ 0 w 3367585"/>
              <a:gd name="connsiteY3-28" fmla="*/ 1676400 h 1676400"/>
              <a:gd name="connsiteX4-29" fmla="*/ 395785 w 3367585"/>
              <a:gd name="connsiteY4-30" fmla="*/ 0 h 1676400"/>
              <a:gd name="connsiteX0-31" fmla="*/ 463900 w 3435700"/>
              <a:gd name="connsiteY0-32" fmla="*/ 0 h 1676400"/>
              <a:gd name="connsiteX1-33" fmla="*/ 3435700 w 3435700"/>
              <a:gd name="connsiteY1-34" fmla="*/ 0 h 1676400"/>
              <a:gd name="connsiteX2-35" fmla="*/ 3135450 w 3435700"/>
              <a:gd name="connsiteY2-36" fmla="*/ 1676400 h 1676400"/>
              <a:gd name="connsiteX3-37" fmla="*/ 0 w 3435700"/>
              <a:gd name="connsiteY3-38" fmla="*/ 1676400 h 1676400"/>
              <a:gd name="connsiteX4-39" fmla="*/ 463900 w 3435700"/>
              <a:gd name="connsiteY4-40" fmla="*/ 0 h 1676400"/>
              <a:gd name="connsiteX0-41" fmla="*/ 463900 w 3435700"/>
              <a:gd name="connsiteY0-42" fmla="*/ 0 h 1688189"/>
              <a:gd name="connsiteX1-43" fmla="*/ 3435700 w 3435700"/>
              <a:gd name="connsiteY1-44" fmla="*/ 0 h 1688189"/>
              <a:gd name="connsiteX2-45" fmla="*/ 3080958 w 3435700"/>
              <a:gd name="connsiteY2-46" fmla="*/ 1688189 h 1688189"/>
              <a:gd name="connsiteX3-47" fmla="*/ 0 w 3435700"/>
              <a:gd name="connsiteY3-48" fmla="*/ 1676400 h 1688189"/>
              <a:gd name="connsiteX4-49" fmla="*/ 463900 w 3435700"/>
              <a:gd name="connsiteY4-50" fmla="*/ 0 h 1688189"/>
              <a:gd name="connsiteX0-51" fmla="*/ 463900 w 3435700"/>
              <a:gd name="connsiteY0-52" fmla="*/ 0 h 1676400"/>
              <a:gd name="connsiteX1-53" fmla="*/ 3435700 w 3435700"/>
              <a:gd name="connsiteY1-54" fmla="*/ 0 h 1676400"/>
              <a:gd name="connsiteX2-55" fmla="*/ 3108205 w 3435700"/>
              <a:gd name="connsiteY2-56" fmla="*/ 1676400 h 1676400"/>
              <a:gd name="connsiteX3-57" fmla="*/ 0 w 3435700"/>
              <a:gd name="connsiteY3-58" fmla="*/ 1676400 h 1676400"/>
              <a:gd name="connsiteX4-59" fmla="*/ 463900 w 3435700"/>
              <a:gd name="connsiteY4-60" fmla="*/ 0 h 1676400"/>
              <a:gd name="connsiteX0-61" fmla="*/ 14338 w 2986138"/>
              <a:gd name="connsiteY0-62" fmla="*/ 0 h 1676400"/>
              <a:gd name="connsiteX1-63" fmla="*/ 2986138 w 2986138"/>
              <a:gd name="connsiteY1-64" fmla="*/ 0 h 1676400"/>
              <a:gd name="connsiteX2-65" fmla="*/ 2658643 w 2986138"/>
              <a:gd name="connsiteY2-66" fmla="*/ 1676400 h 1676400"/>
              <a:gd name="connsiteX3-67" fmla="*/ 0 w 2986138"/>
              <a:gd name="connsiteY3-68" fmla="*/ 1676400 h 1676400"/>
              <a:gd name="connsiteX4-69" fmla="*/ 14338 w 2986138"/>
              <a:gd name="connsiteY4-70" fmla="*/ 0 h 1676400"/>
              <a:gd name="connsiteX0-71" fmla="*/ 715 w 2972515"/>
              <a:gd name="connsiteY0-72" fmla="*/ 0 h 1676400"/>
              <a:gd name="connsiteX1-73" fmla="*/ 2972515 w 2972515"/>
              <a:gd name="connsiteY1-74" fmla="*/ 0 h 1676400"/>
              <a:gd name="connsiteX2-75" fmla="*/ 2645020 w 2972515"/>
              <a:gd name="connsiteY2-76" fmla="*/ 1676400 h 1676400"/>
              <a:gd name="connsiteX3-77" fmla="*/ 0 w 2972515"/>
              <a:gd name="connsiteY3-78" fmla="*/ 1676400 h 1676400"/>
              <a:gd name="connsiteX4-79" fmla="*/ 715 w 2972515"/>
              <a:gd name="connsiteY4-80" fmla="*/ 0 h 1676400"/>
              <a:gd name="connsiteX0-81" fmla="*/ 715 w 2972515"/>
              <a:gd name="connsiteY0-82" fmla="*/ 0 h 1688189"/>
              <a:gd name="connsiteX1-83" fmla="*/ 2972515 w 2972515"/>
              <a:gd name="connsiteY1-84" fmla="*/ 0 h 1688189"/>
              <a:gd name="connsiteX2-85" fmla="*/ 2958353 w 2972515"/>
              <a:gd name="connsiteY2-86" fmla="*/ 1688189 h 1688189"/>
              <a:gd name="connsiteX3-87" fmla="*/ 0 w 2972515"/>
              <a:gd name="connsiteY3-88" fmla="*/ 1676400 h 1688189"/>
              <a:gd name="connsiteX4-89" fmla="*/ 715 w 2972515"/>
              <a:gd name="connsiteY4-90" fmla="*/ 0 h 1688189"/>
              <a:gd name="connsiteX0-91" fmla="*/ 715 w 2985600"/>
              <a:gd name="connsiteY0-92" fmla="*/ 0 h 1676401"/>
              <a:gd name="connsiteX1-93" fmla="*/ 2972515 w 2985600"/>
              <a:gd name="connsiteY1-94" fmla="*/ 0 h 1676401"/>
              <a:gd name="connsiteX2-95" fmla="*/ 2985600 w 2985600"/>
              <a:gd name="connsiteY2-96" fmla="*/ 1676401 h 1676401"/>
              <a:gd name="connsiteX3-97" fmla="*/ 0 w 2985600"/>
              <a:gd name="connsiteY3-98" fmla="*/ 1676400 h 1676401"/>
              <a:gd name="connsiteX4-99" fmla="*/ 715 w 2985600"/>
              <a:gd name="connsiteY4-100" fmla="*/ 0 h 1676401"/>
              <a:gd name="connsiteX0-101" fmla="*/ 715 w 2985600"/>
              <a:gd name="connsiteY0-102" fmla="*/ 0 h 1676400"/>
              <a:gd name="connsiteX1-103" fmla="*/ 2972515 w 2985600"/>
              <a:gd name="connsiteY1-104" fmla="*/ 0 h 1676400"/>
              <a:gd name="connsiteX2-105" fmla="*/ 2985600 w 2985600"/>
              <a:gd name="connsiteY2-106" fmla="*/ 1664612 h 1676400"/>
              <a:gd name="connsiteX3-107" fmla="*/ 0 w 2985600"/>
              <a:gd name="connsiteY3-108" fmla="*/ 1676400 h 1676400"/>
              <a:gd name="connsiteX4-109" fmla="*/ 715 w 2985600"/>
              <a:gd name="connsiteY4-110" fmla="*/ 0 h 1676400"/>
              <a:gd name="connsiteX0-111" fmla="*/ 715 w 3012846"/>
              <a:gd name="connsiteY0-112" fmla="*/ 0 h 1688190"/>
              <a:gd name="connsiteX1-113" fmla="*/ 2972515 w 3012846"/>
              <a:gd name="connsiteY1-114" fmla="*/ 0 h 1688190"/>
              <a:gd name="connsiteX2-115" fmla="*/ 3012846 w 3012846"/>
              <a:gd name="connsiteY2-116" fmla="*/ 1688190 h 1688190"/>
              <a:gd name="connsiteX3-117" fmla="*/ 0 w 3012846"/>
              <a:gd name="connsiteY3-118" fmla="*/ 1676400 h 1688190"/>
              <a:gd name="connsiteX4-119" fmla="*/ 715 w 3012846"/>
              <a:gd name="connsiteY4-120" fmla="*/ 0 h 1688190"/>
              <a:gd name="connsiteX0-121" fmla="*/ 715 w 2972515"/>
              <a:gd name="connsiteY0-122" fmla="*/ 0 h 1676400"/>
              <a:gd name="connsiteX1-123" fmla="*/ 2972515 w 2972515"/>
              <a:gd name="connsiteY1-124" fmla="*/ 0 h 1676400"/>
              <a:gd name="connsiteX2-125" fmla="*/ 2971977 w 2972515"/>
              <a:gd name="connsiteY2-126" fmla="*/ 1664612 h 1676400"/>
              <a:gd name="connsiteX3-127" fmla="*/ 0 w 2972515"/>
              <a:gd name="connsiteY3-128" fmla="*/ 1676400 h 1676400"/>
              <a:gd name="connsiteX4-129" fmla="*/ 715 w 2972515"/>
              <a:gd name="connsiteY4-130" fmla="*/ 0 h 1676400"/>
              <a:gd name="connsiteX0-131" fmla="*/ 715 w 2972515"/>
              <a:gd name="connsiteY0-132" fmla="*/ 0 h 1676402"/>
              <a:gd name="connsiteX1-133" fmla="*/ 2972515 w 2972515"/>
              <a:gd name="connsiteY1-134" fmla="*/ 0 h 1676402"/>
              <a:gd name="connsiteX2-135" fmla="*/ 2971977 w 2972515"/>
              <a:gd name="connsiteY2-136" fmla="*/ 1676402 h 1676402"/>
              <a:gd name="connsiteX3-137" fmla="*/ 0 w 2972515"/>
              <a:gd name="connsiteY3-138" fmla="*/ 1676400 h 1676402"/>
              <a:gd name="connsiteX4-139" fmla="*/ 715 w 2972515"/>
              <a:gd name="connsiteY4-140" fmla="*/ 0 h 16764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0" tIns="0" rIns="0" bIns="0"/>
          <a:lstStyle>
            <a:lvl1pPr marL="0" indent="0" algn="ctr">
              <a:buFontTx/>
              <a:buNone/>
              <a:defRPr sz="2100" b="0">
                <a:solidFill>
                  <a:schemeClr val="tx1">
                    <a:lumMod val="75000"/>
                    <a:lumOff val="25000"/>
                  </a:schemeClr>
                </a:solidFill>
                <a:sym typeface="Wingdings" panose="0500000000000000000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a:t>
            </a:r>
            <a:endParaRPr lang="en-US" dirty="0"/>
          </a:p>
        </p:txBody>
      </p:sp>
      <p:sp>
        <p:nvSpPr>
          <p:cNvPr id="23" name="Text Placeholder 30"/>
          <p:cNvSpPr>
            <a:spLocks noGrp="1"/>
          </p:cNvSpPr>
          <p:nvPr>
            <p:ph type="body" sz="quarter" idx="25"/>
          </p:nvPr>
        </p:nvSpPr>
        <p:spPr>
          <a:xfrm>
            <a:off x="6654488" y="2651760"/>
            <a:ext cx="2093976" cy="365760"/>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1" fmla="*/ 395785 w 3367585"/>
              <a:gd name="connsiteY0-2" fmla="*/ 0 h 1676400"/>
              <a:gd name="connsiteX1-3" fmla="*/ 3367585 w 3367585"/>
              <a:gd name="connsiteY1-4" fmla="*/ 0 h 1676400"/>
              <a:gd name="connsiteX2-5" fmla="*/ 3367585 w 3367585"/>
              <a:gd name="connsiteY2-6" fmla="*/ 1676400 h 1676400"/>
              <a:gd name="connsiteX3-7" fmla="*/ 0 w 3367585"/>
              <a:gd name="connsiteY3-8" fmla="*/ 1676400 h 1676400"/>
              <a:gd name="connsiteX4-9" fmla="*/ 395785 w 3367585"/>
              <a:gd name="connsiteY4-10" fmla="*/ 0 h 1676400"/>
              <a:gd name="connsiteX0-11" fmla="*/ 395785 w 3367585"/>
              <a:gd name="connsiteY0-12" fmla="*/ 0 h 1676400"/>
              <a:gd name="connsiteX1-13" fmla="*/ 3367585 w 3367585"/>
              <a:gd name="connsiteY1-14" fmla="*/ 0 h 1676400"/>
              <a:gd name="connsiteX2-15" fmla="*/ 3162869 w 3367585"/>
              <a:gd name="connsiteY2-16" fmla="*/ 1676400 h 1676400"/>
              <a:gd name="connsiteX3-17" fmla="*/ 0 w 3367585"/>
              <a:gd name="connsiteY3-18" fmla="*/ 1676400 h 1676400"/>
              <a:gd name="connsiteX4-19" fmla="*/ 395785 w 3367585"/>
              <a:gd name="connsiteY4-20" fmla="*/ 0 h 1676400"/>
              <a:gd name="connsiteX0-21" fmla="*/ 395785 w 3367585"/>
              <a:gd name="connsiteY0-22" fmla="*/ 0 h 1676400"/>
              <a:gd name="connsiteX1-23" fmla="*/ 3367585 w 3367585"/>
              <a:gd name="connsiteY1-24" fmla="*/ 0 h 1676400"/>
              <a:gd name="connsiteX2-25" fmla="*/ 3067335 w 3367585"/>
              <a:gd name="connsiteY2-26" fmla="*/ 1676400 h 1676400"/>
              <a:gd name="connsiteX3-27" fmla="*/ 0 w 3367585"/>
              <a:gd name="connsiteY3-28" fmla="*/ 1676400 h 1676400"/>
              <a:gd name="connsiteX4-29" fmla="*/ 395785 w 3367585"/>
              <a:gd name="connsiteY4-30" fmla="*/ 0 h 1676400"/>
              <a:gd name="connsiteX0-31" fmla="*/ 463900 w 3435700"/>
              <a:gd name="connsiteY0-32" fmla="*/ 0 h 1676400"/>
              <a:gd name="connsiteX1-33" fmla="*/ 3435700 w 3435700"/>
              <a:gd name="connsiteY1-34" fmla="*/ 0 h 1676400"/>
              <a:gd name="connsiteX2-35" fmla="*/ 3135450 w 3435700"/>
              <a:gd name="connsiteY2-36" fmla="*/ 1676400 h 1676400"/>
              <a:gd name="connsiteX3-37" fmla="*/ 0 w 3435700"/>
              <a:gd name="connsiteY3-38" fmla="*/ 1676400 h 1676400"/>
              <a:gd name="connsiteX4-39" fmla="*/ 463900 w 3435700"/>
              <a:gd name="connsiteY4-40" fmla="*/ 0 h 1676400"/>
              <a:gd name="connsiteX0-41" fmla="*/ 463900 w 3435700"/>
              <a:gd name="connsiteY0-42" fmla="*/ 0 h 1688189"/>
              <a:gd name="connsiteX1-43" fmla="*/ 3435700 w 3435700"/>
              <a:gd name="connsiteY1-44" fmla="*/ 0 h 1688189"/>
              <a:gd name="connsiteX2-45" fmla="*/ 3080958 w 3435700"/>
              <a:gd name="connsiteY2-46" fmla="*/ 1688189 h 1688189"/>
              <a:gd name="connsiteX3-47" fmla="*/ 0 w 3435700"/>
              <a:gd name="connsiteY3-48" fmla="*/ 1676400 h 1688189"/>
              <a:gd name="connsiteX4-49" fmla="*/ 463900 w 3435700"/>
              <a:gd name="connsiteY4-50" fmla="*/ 0 h 1688189"/>
              <a:gd name="connsiteX0-51" fmla="*/ 463900 w 3435700"/>
              <a:gd name="connsiteY0-52" fmla="*/ 0 h 1676400"/>
              <a:gd name="connsiteX1-53" fmla="*/ 3435700 w 3435700"/>
              <a:gd name="connsiteY1-54" fmla="*/ 0 h 1676400"/>
              <a:gd name="connsiteX2-55" fmla="*/ 3108205 w 3435700"/>
              <a:gd name="connsiteY2-56" fmla="*/ 1676400 h 1676400"/>
              <a:gd name="connsiteX3-57" fmla="*/ 0 w 3435700"/>
              <a:gd name="connsiteY3-58" fmla="*/ 1676400 h 1676400"/>
              <a:gd name="connsiteX4-59" fmla="*/ 463900 w 3435700"/>
              <a:gd name="connsiteY4-60" fmla="*/ 0 h 1676400"/>
              <a:gd name="connsiteX0-61" fmla="*/ 14338 w 2986138"/>
              <a:gd name="connsiteY0-62" fmla="*/ 0 h 1676400"/>
              <a:gd name="connsiteX1-63" fmla="*/ 2986138 w 2986138"/>
              <a:gd name="connsiteY1-64" fmla="*/ 0 h 1676400"/>
              <a:gd name="connsiteX2-65" fmla="*/ 2658643 w 2986138"/>
              <a:gd name="connsiteY2-66" fmla="*/ 1676400 h 1676400"/>
              <a:gd name="connsiteX3-67" fmla="*/ 0 w 2986138"/>
              <a:gd name="connsiteY3-68" fmla="*/ 1676400 h 1676400"/>
              <a:gd name="connsiteX4-69" fmla="*/ 14338 w 2986138"/>
              <a:gd name="connsiteY4-70" fmla="*/ 0 h 1676400"/>
              <a:gd name="connsiteX0-71" fmla="*/ 715 w 2972515"/>
              <a:gd name="connsiteY0-72" fmla="*/ 0 h 1676400"/>
              <a:gd name="connsiteX1-73" fmla="*/ 2972515 w 2972515"/>
              <a:gd name="connsiteY1-74" fmla="*/ 0 h 1676400"/>
              <a:gd name="connsiteX2-75" fmla="*/ 2645020 w 2972515"/>
              <a:gd name="connsiteY2-76" fmla="*/ 1676400 h 1676400"/>
              <a:gd name="connsiteX3-77" fmla="*/ 0 w 2972515"/>
              <a:gd name="connsiteY3-78" fmla="*/ 1676400 h 1676400"/>
              <a:gd name="connsiteX4-79" fmla="*/ 715 w 2972515"/>
              <a:gd name="connsiteY4-80" fmla="*/ 0 h 1676400"/>
              <a:gd name="connsiteX0-81" fmla="*/ 715 w 2972515"/>
              <a:gd name="connsiteY0-82" fmla="*/ 0 h 1688189"/>
              <a:gd name="connsiteX1-83" fmla="*/ 2972515 w 2972515"/>
              <a:gd name="connsiteY1-84" fmla="*/ 0 h 1688189"/>
              <a:gd name="connsiteX2-85" fmla="*/ 2958353 w 2972515"/>
              <a:gd name="connsiteY2-86" fmla="*/ 1688189 h 1688189"/>
              <a:gd name="connsiteX3-87" fmla="*/ 0 w 2972515"/>
              <a:gd name="connsiteY3-88" fmla="*/ 1676400 h 1688189"/>
              <a:gd name="connsiteX4-89" fmla="*/ 715 w 2972515"/>
              <a:gd name="connsiteY4-90" fmla="*/ 0 h 1688189"/>
              <a:gd name="connsiteX0-91" fmla="*/ 715 w 2985600"/>
              <a:gd name="connsiteY0-92" fmla="*/ 0 h 1676401"/>
              <a:gd name="connsiteX1-93" fmla="*/ 2972515 w 2985600"/>
              <a:gd name="connsiteY1-94" fmla="*/ 0 h 1676401"/>
              <a:gd name="connsiteX2-95" fmla="*/ 2985600 w 2985600"/>
              <a:gd name="connsiteY2-96" fmla="*/ 1676401 h 1676401"/>
              <a:gd name="connsiteX3-97" fmla="*/ 0 w 2985600"/>
              <a:gd name="connsiteY3-98" fmla="*/ 1676400 h 1676401"/>
              <a:gd name="connsiteX4-99" fmla="*/ 715 w 2985600"/>
              <a:gd name="connsiteY4-100" fmla="*/ 0 h 1676401"/>
              <a:gd name="connsiteX0-101" fmla="*/ 715 w 2985600"/>
              <a:gd name="connsiteY0-102" fmla="*/ 0 h 1676400"/>
              <a:gd name="connsiteX1-103" fmla="*/ 2972515 w 2985600"/>
              <a:gd name="connsiteY1-104" fmla="*/ 0 h 1676400"/>
              <a:gd name="connsiteX2-105" fmla="*/ 2985600 w 2985600"/>
              <a:gd name="connsiteY2-106" fmla="*/ 1664612 h 1676400"/>
              <a:gd name="connsiteX3-107" fmla="*/ 0 w 2985600"/>
              <a:gd name="connsiteY3-108" fmla="*/ 1676400 h 1676400"/>
              <a:gd name="connsiteX4-109" fmla="*/ 715 w 2985600"/>
              <a:gd name="connsiteY4-110" fmla="*/ 0 h 1676400"/>
              <a:gd name="connsiteX0-111" fmla="*/ 715 w 3012846"/>
              <a:gd name="connsiteY0-112" fmla="*/ 0 h 1688190"/>
              <a:gd name="connsiteX1-113" fmla="*/ 2972515 w 3012846"/>
              <a:gd name="connsiteY1-114" fmla="*/ 0 h 1688190"/>
              <a:gd name="connsiteX2-115" fmla="*/ 3012846 w 3012846"/>
              <a:gd name="connsiteY2-116" fmla="*/ 1688190 h 1688190"/>
              <a:gd name="connsiteX3-117" fmla="*/ 0 w 3012846"/>
              <a:gd name="connsiteY3-118" fmla="*/ 1676400 h 1688190"/>
              <a:gd name="connsiteX4-119" fmla="*/ 715 w 3012846"/>
              <a:gd name="connsiteY4-120" fmla="*/ 0 h 1688190"/>
              <a:gd name="connsiteX0-121" fmla="*/ 715 w 2972515"/>
              <a:gd name="connsiteY0-122" fmla="*/ 0 h 1676400"/>
              <a:gd name="connsiteX1-123" fmla="*/ 2972515 w 2972515"/>
              <a:gd name="connsiteY1-124" fmla="*/ 0 h 1676400"/>
              <a:gd name="connsiteX2-125" fmla="*/ 2971977 w 2972515"/>
              <a:gd name="connsiteY2-126" fmla="*/ 1664612 h 1676400"/>
              <a:gd name="connsiteX3-127" fmla="*/ 0 w 2972515"/>
              <a:gd name="connsiteY3-128" fmla="*/ 1676400 h 1676400"/>
              <a:gd name="connsiteX4-129" fmla="*/ 715 w 2972515"/>
              <a:gd name="connsiteY4-130" fmla="*/ 0 h 1676400"/>
              <a:gd name="connsiteX0-131" fmla="*/ 715 w 2972515"/>
              <a:gd name="connsiteY0-132" fmla="*/ 0 h 1676402"/>
              <a:gd name="connsiteX1-133" fmla="*/ 2972515 w 2972515"/>
              <a:gd name="connsiteY1-134" fmla="*/ 0 h 1676402"/>
              <a:gd name="connsiteX2-135" fmla="*/ 2971977 w 2972515"/>
              <a:gd name="connsiteY2-136" fmla="*/ 1676402 h 1676402"/>
              <a:gd name="connsiteX3-137" fmla="*/ 0 w 2972515"/>
              <a:gd name="connsiteY3-138" fmla="*/ 1676400 h 1676402"/>
              <a:gd name="connsiteX4-139" fmla="*/ 715 w 2972515"/>
              <a:gd name="connsiteY4-140" fmla="*/ 0 h 16764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0" tIns="0" rIns="109728" bIns="0" anchor="ctr"/>
          <a:lstStyle>
            <a:lvl1pPr marL="0" indent="0" algn="l">
              <a:buFontTx/>
              <a:buNone/>
              <a:defRPr sz="1100">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endParaRPr lang="en-US" dirty="0"/>
          </a:p>
        </p:txBody>
      </p:sp>
      <p:sp>
        <p:nvSpPr>
          <p:cNvPr id="24" name="Text Placeholder 30"/>
          <p:cNvSpPr>
            <a:spLocks noGrp="1"/>
          </p:cNvSpPr>
          <p:nvPr>
            <p:ph type="body" sz="quarter" idx="26" hasCustomPrompt="1"/>
          </p:nvPr>
        </p:nvSpPr>
        <p:spPr>
          <a:xfrm>
            <a:off x="6294448" y="2670048"/>
            <a:ext cx="365760" cy="329184"/>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1" fmla="*/ 395785 w 3367585"/>
              <a:gd name="connsiteY0-2" fmla="*/ 0 h 1676400"/>
              <a:gd name="connsiteX1-3" fmla="*/ 3367585 w 3367585"/>
              <a:gd name="connsiteY1-4" fmla="*/ 0 h 1676400"/>
              <a:gd name="connsiteX2-5" fmla="*/ 3367585 w 3367585"/>
              <a:gd name="connsiteY2-6" fmla="*/ 1676400 h 1676400"/>
              <a:gd name="connsiteX3-7" fmla="*/ 0 w 3367585"/>
              <a:gd name="connsiteY3-8" fmla="*/ 1676400 h 1676400"/>
              <a:gd name="connsiteX4-9" fmla="*/ 395785 w 3367585"/>
              <a:gd name="connsiteY4-10" fmla="*/ 0 h 1676400"/>
              <a:gd name="connsiteX0-11" fmla="*/ 395785 w 3367585"/>
              <a:gd name="connsiteY0-12" fmla="*/ 0 h 1676400"/>
              <a:gd name="connsiteX1-13" fmla="*/ 3367585 w 3367585"/>
              <a:gd name="connsiteY1-14" fmla="*/ 0 h 1676400"/>
              <a:gd name="connsiteX2-15" fmla="*/ 3162869 w 3367585"/>
              <a:gd name="connsiteY2-16" fmla="*/ 1676400 h 1676400"/>
              <a:gd name="connsiteX3-17" fmla="*/ 0 w 3367585"/>
              <a:gd name="connsiteY3-18" fmla="*/ 1676400 h 1676400"/>
              <a:gd name="connsiteX4-19" fmla="*/ 395785 w 3367585"/>
              <a:gd name="connsiteY4-20" fmla="*/ 0 h 1676400"/>
              <a:gd name="connsiteX0-21" fmla="*/ 395785 w 3367585"/>
              <a:gd name="connsiteY0-22" fmla="*/ 0 h 1676400"/>
              <a:gd name="connsiteX1-23" fmla="*/ 3367585 w 3367585"/>
              <a:gd name="connsiteY1-24" fmla="*/ 0 h 1676400"/>
              <a:gd name="connsiteX2-25" fmla="*/ 3067335 w 3367585"/>
              <a:gd name="connsiteY2-26" fmla="*/ 1676400 h 1676400"/>
              <a:gd name="connsiteX3-27" fmla="*/ 0 w 3367585"/>
              <a:gd name="connsiteY3-28" fmla="*/ 1676400 h 1676400"/>
              <a:gd name="connsiteX4-29" fmla="*/ 395785 w 3367585"/>
              <a:gd name="connsiteY4-30" fmla="*/ 0 h 1676400"/>
              <a:gd name="connsiteX0-31" fmla="*/ 463900 w 3435700"/>
              <a:gd name="connsiteY0-32" fmla="*/ 0 h 1676400"/>
              <a:gd name="connsiteX1-33" fmla="*/ 3435700 w 3435700"/>
              <a:gd name="connsiteY1-34" fmla="*/ 0 h 1676400"/>
              <a:gd name="connsiteX2-35" fmla="*/ 3135450 w 3435700"/>
              <a:gd name="connsiteY2-36" fmla="*/ 1676400 h 1676400"/>
              <a:gd name="connsiteX3-37" fmla="*/ 0 w 3435700"/>
              <a:gd name="connsiteY3-38" fmla="*/ 1676400 h 1676400"/>
              <a:gd name="connsiteX4-39" fmla="*/ 463900 w 3435700"/>
              <a:gd name="connsiteY4-40" fmla="*/ 0 h 1676400"/>
              <a:gd name="connsiteX0-41" fmla="*/ 463900 w 3435700"/>
              <a:gd name="connsiteY0-42" fmla="*/ 0 h 1688189"/>
              <a:gd name="connsiteX1-43" fmla="*/ 3435700 w 3435700"/>
              <a:gd name="connsiteY1-44" fmla="*/ 0 h 1688189"/>
              <a:gd name="connsiteX2-45" fmla="*/ 3080958 w 3435700"/>
              <a:gd name="connsiteY2-46" fmla="*/ 1688189 h 1688189"/>
              <a:gd name="connsiteX3-47" fmla="*/ 0 w 3435700"/>
              <a:gd name="connsiteY3-48" fmla="*/ 1676400 h 1688189"/>
              <a:gd name="connsiteX4-49" fmla="*/ 463900 w 3435700"/>
              <a:gd name="connsiteY4-50" fmla="*/ 0 h 1688189"/>
              <a:gd name="connsiteX0-51" fmla="*/ 463900 w 3435700"/>
              <a:gd name="connsiteY0-52" fmla="*/ 0 h 1676400"/>
              <a:gd name="connsiteX1-53" fmla="*/ 3435700 w 3435700"/>
              <a:gd name="connsiteY1-54" fmla="*/ 0 h 1676400"/>
              <a:gd name="connsiteX2-55" fmla="*/ 3108205 w 3435700"/>
              <a:gd name="connsiteY2-56" fmla="*/ 1676400 h 1676400"/>
              <a:gd name="connsiteX3-57" fmla="*/ 0 w 3435700"/>
              <a:gd name="connsiteY3-58" fmla="*/ 1676400 h 1676400"/>
              <a:gd name="connsiteX4-59" fmla="*/ 463900 w 3435700"/>
              <a:gd name="connsiteY4-60" fmla="*/ 0 h 1676400"/>
              <a:gd name="connsiteX0-61" fmla="*/ 14338 w 2986138"/>
              <a:gd name="connsiteY0-62" fmla="*/ 0 h 1676400"/>
              <a:gd name="connsiteX1-63" fmla="*/ 2986138 w 2986138"/>
              <a:gd name="connsiteY1-64" fmla="*/ 0 h 1676400"/>
              <a:gd name="connsiteX2-65" fmla="*/ 2658643 w 2986138"/>
              <a:gd name="connsiteY2-66" fmla="*/ 1676400 h 1676400"/>
              <a:gd name="connsiteX3-67" fmla="*/ 0 w 2986138"/>
              <a:gd name="connsiteY3-68" fmla="*/ 1676400 h 1676400"/>
              <a:gd name="connsiteX4-69" fmla="*/ 14338 w 2986138"/>
              <a:gd name="connsiteY4-70" fmla="*/ 0 h 1676400"/>
              <a:gd name="connsiteX0-71" fmla="*/ 715 w 2972515"/>
              <a:gd name="connsiteY0-72" fmla="*/ 0 h 1676400"/>
              <a:gd name="connsiteX1-73" fmla="*/ 2972515 w 2972515"/>
              <a:gd name="connsiteY1-74" fmla="*/ 0 h 1676400"/>
              <a:gd name="connsiteX2-75" fmla="*/ 2645020 w 2972515"/>
              <a:gd name="connsiteY2-76" fmla="*/ 1676400 h 1676400"/>
              <a:gd name="connsiteX3-77" fmla="*/ 0 w 2972515"/>
              <a:gd name="connsiteY3-78" fmla="*/ 1676400 h 1676400"/>
              <a:gd name="connsiteX4-79" fmla="*/ 715 w 2972515"/>
              <a:gd name="connsiteY4-80" fmla="*/ 0 h 1676400"/>
              <a:gd name="connsiteX0-81" fmla="*/ 715 w 2972515"/>
              <a:gd name="connsiteY0-82" fmla="*/ 0 h 1688189"/>
              <a:gd name="connsiteX1-83" fmla="*/ 2972515 w 2972515"/>
              <a:gd name="connsiteY1-84" fmla="*/ 0 h 1688189"/>
              <a:gd name="connsiteX2-85" fmla="*/ 2958353 w 2972515"/>
              <a:gd name="connsiteY2-86" fmla="*/ 1688189 h 1688189"/>
              <a:gd name="connsiteX3-87" fmla="*/ 0 w 2972515"/>
              <a:gd name="connsiteY3-88" fmla="*/ 1676400 h 1688189"/>
              <a:gd name="connsiteX4-89" fmla="*/ 715 w 2972515"/>
              <a:gd name="connsiteY4-90" fmla="*/ 0 h 1688189"/>
              <a:gd name="connsiteX0-91" fmla="*/ 715 w 2985600"/>
              <a:gd name="connsiteY0-92" fmla="*/ 0 h 1676401"/>
              <a:gd name="connsiteX1-93" fmla="*/ 2972515 w 2985600"/>
              <a:gd name="connsiteY1-94" fmla="*/ 0 h 1676401"/>
              <a:gd name="connsiteX2-95" fmla="*/ 2985600 w 2985600"/>
              <a:gd name="connsiteY2-96" fmla="*/ 1676401 h 1676401"/>
              <a:gd name="connsiteX3-97" fmla="*/ 0 w 2985600"/>
              <a:gd name="connsiteY3-98" fmla="*/ 1676400 h 1676401"/>
              <a:gd name="connsiteX4-99" fmla="*/ 715 w 2985600"/>
              <a:gd name="connsiteY4-100" fmla="*/ 0 h 1676401"/>
              <a:gd name="connsiteX0-101" fmla="*/ 715 w 2985600"/>
              <a:gd name="connsiteY0-102" fmla="*/ 0 h 1676400"/>
              <a:gd name="connsiteX1-103" fmla="*/ 2972515 w 2985600"/>
              <a:gd name="connsiteY1-104" fmla="*/ 0 h 1676400"/>
              <a:gd name="connsiteX2-105" fmla="*/ 2985600 w 2985600"/>
              <a:gd name="connsiteY2-106" fmla="*/ 1664612 h 1676400"/>
              <a:gd name="connsiteX3-107" fmla="*/ 0 w 2985600"/>
              <a:gd name="connsiteY3-108" fmla="*/ 1676400 h 1676400"/>
              <a:gd name="connsiteX4-109" fmla="*/ 715 w 2985600"/>
              <a:gd name="connsiteY4-110" fmla="*/ 0 h 1676400"/>
              <a:gd name="connsiteX0-111" fmla="*/ 715 w 3012846"/>
              <a:gd name="connsiteY0-112" fmla="*/ 0 h 1688190"/>
              <a:gd name="connsiteX1-113" fmla="*/ 2972515 w 3012846"/>
              <a:gd name="connsiteY1-114" fmla="*/ 0 h 1688190"/>
              <a:gd name="connsiteX2-115" fmla="*/ 3012846 w 3012846"/>
              <a:gd name="connsiteY2-116" fmla="*/ 1688190 h 1688190"/>
              <a:gd name="connsiteX3-117" fmla="*/ 0 w 3012846"/>
              <a:gd name="connsiteY3-118" fmla="*/ 1676400 h 1688190"/>
              <a:gd name="connsiteX4-119" fmla="*/ 715 w 3012846"/>
              <a:gd name="connsiteY4-120" fmla="*/ 0 h 1688190"/>
              <a:gd name="connsiteX0-121" fmla="*/ 715 w 2972515"/>
              <a:gd name="connsiteY0-122" fmla="*/ 0 h 1676400"/>
              <a:gd name="connsiteX1-123" fmla="*/ 2972515 w 2972515"/>
              <a:gd name="connsiteY1-124" fmla="*/ 0 h 1676400"/>
              <a:gd name="connsiteX2-125" fmla="*/ 2971977 w 2972515"/>
              <a:gd name="connsiteY2-126" fmla="*/ 1664612 h 1676400"/>
              <a:gd name="connsiteX3-127" fmla="*/ 0 w 2972515"/>
              <a:gd name="connsiteY3-128" fmla="*/ 1676400 h 1676400"/>
              <a:gd name="connsiteX4-129" fmla="*/ 715 w 2972515"/>
              <a:gd name="connsiteY4-130" fmla="*/ 0 h 1676400"/>
              <a:gd name="connsiteX0-131" fmla="*/ 715 w 2972515"/>
              <a:gd name="connsiteY0-132" fmla="*/ 0 h 1676402"/>
              <a:gd name="connsiteX1-133" fmla="*/ 2972515 w 2972515"/>
              <a:gd name="connsiteY1-134" fmla="*/ 0 h 1676402"/>
              <a:gd name="connsiteX2-135" fmla="*/ 2971977 w 2972515"/>
              <a:gd name="connsiteY2-136" fmla="*/ 1676402 h 1676402"/>
              <a:gd name="connsiteX3-137" fmla="*/ 0 w 2972515"/>
              <a:gd name="connsiteY3-138" fmla="*/ 1676400 h 1676402"/>
              <a:gd name="connsiteX4-139" fmla="*/ 715 w 2972515"/>
              <a:gd name="connsiteY4-140" fmla="*/ 0 h 16764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0" tIns="0" rIns="0" bIns="0"/>
          <a:lstStyle>
            <a:lvl1pPr marL="0" indent="0" algn="ctr">
              <a:buFontTx/>
              <a:buNone/>
              <a:defRPr sz="2100" b="0">
                <a:solidFill>
                  <a:schemeClr val="tx1">
                    <a:lumMod val="75000"/>
                    <a:lumOff val="25000"/>
                  </a:schemeClr>
                </a:solidFill>
                <a:sym typeface="Wingdings" panose="0500000000000000000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a:t>
            </a:r>
            <a:endParaRPr lang="en-US" dirty="0"/>
          </a:p>
        </p:txBody>
      </p:sp>
      <p:sp>
        <p:nvSpPr>
          <p:cNvPr id="25" name="Text Placeholder 30"/>
          <p:cNvSpPr>
            <a:spLocks noGrp="1"/>
          </p:cNvSpPr>
          <p:nvPr>
            <p:ph type="body" sz="quarter" idx="27"/>
          </p:nvPr>
        </p:nvSpPr>
        <p:spPr>
          <a:xfrm>
            <a:off x="6654488" y="3008376"/>
            <a:ext cx="2093976" cy="365760"/>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1" fmla="*/ 395785 w 3367585"/>
              <a:gd name="connsiteY0-2" fmla="*/ 0 h 1676400"/>
              <a:gd name="connsiteX1-3" fmla="*/ 3367585 w 3367585"/>
              <a:gd name="connsiteY1-4" fmla="*/ 0 h 1676400"/>
              <a:gd name="connsiteX2-5" fmla="*/ 3367585 w 3367585"/>
              <a:gd name="connsiteY2-6" fmla="*/ 1676400 h 1676400"/>
              <a:gd name="connsiteX3-7" fmla="*/ 0 w 3367585"/>
              <a:gd name="connsiteY3-8" fmla="*/ 1676400 h 1676400"/>
              <a:gd name="connsiteX4-9" fmla="*/ 395785 w 3367585"/>
              <a:gd name="connsiteY4-10" fmla="*/ 0 h 1676400"/>
              <a:gd name="connsiteX0-11" fmla="*/ 395785 w 3367585"/>
              <a:gd name="connsiteY0-12" fmla="*/ 0 h 1676400"/>
              <a:gd name="connsiteX1-13" fmla="*/ 3367585 w 3367585"/>
              <a:gd name="connsiteY1-14" fmla="*/ 0 h 1676400"/>
              <a:gd name="connsiteX2-15" fmla="*/ 3162869 w 3367585"/>
              <a:gd name="connsiteY2-16" fmla="*/ 1676400 h 1676400"/>
              <a:gd name="connsiteX3-17" fmla="*/ 0 w 3367585"/>
              <a:gd name="connsiteY3-18" fmla="*/ 1676400 h 1676400"/>
              <a:gd name="connsiteX4-19" fmla="*/ 395785 w 3367585"/>
              <a:gd name="connsiteY4-20" fmla="*/ 0 h 1676400"/>
              <a:gd name="connsiteX0-21" fmla="*/ 395785 w 3367585"/>
              <a:gd name="connsiteY0-22" fmla="*/ 0 h 1676400"/>
              <a:gd name="connsiteX1-23" fmla="*/ 3367585 w 3367585"/>
              <a:gd name="connsiteY1-24" fmla="*/ 0 h 1676400"/>
              <a:gd name="connsiteX2-25" fmla="*/ 3067335 w 3367585"/>
              <a:gd name="connsiteY2-26" fmla="*/ 1676400 h 1676400"/>
              <a:gd name="connsiteX3-27" fmla="*/ 0 w 3367585"/>
              <a:gd name="connsiteY3-28" fmla="*/ 1676400 h 1676400"/>
              <a:gd name="connsiteX4-29" fmla="*/ 395785 w 3367585"/>
              <a:gd name="connsiteY4-30" fmla="*/ 0 h 1676400"/>
              <a:gd name="connsiteX0-31" fmla="*/ 463900 w 3435700"/>
              <a:gd name="connsiteY0-32" fmla="*/ 0 h 1676400"/>
              <a:gd name="connsiteX1-33" fmla="*/ 3435700 w 3435700"/>
              <a:gd name="connsiteY1-34" fmla="*/ 0 h 1676400"/>
              <a:gd name="connsiteX2-35" fmla="*/ 3135450 w 3435700"/>
              <a:gd name="connsiteY2-36" fmla="*/ 1676400 h 1676400"/>
              <a:gd name="connsiteX3-37" fmla="*/ 0 w 3435700"/>
              <a:gd name="connsiteY3-38" fmla="*/ 1676400 h 1676400"/>
              <a:gd name="connsiteX4-39" fmla="*/ 463900 w 3435700"/>
              <a:gd name="connsiteY4-40" fmla="*/ 0 h 1676400"/>
              <a:gd name="connsiteX0-41" fmla="*/ 463900 w 3435700"/>
              <a:gd name="connsiteY0-42" fmla="*/ 0 h 1688189"/>
              <a:gd name="connsiteX1-43" fmla="*/ 3435700 w 3435700"/>
              <a:gd name="connsiteY1-44" fmla="*/ 0 h 1688189"/>
              <a:gd name="connsiteX2-45" fmla="*/ 3080958 w 3435700"/>
              <a:gd name="connsiteY2-46" fmla="*/ 1688189 h 1688189"/>
              <a:gd name="connsiteX3-47" fmla="*/ 0 w 3435700"/>
              <a:gd name="connsiteY3-48" fmla="*/ 1676400 h 1688189"/>
              <a:gd name="connsiteX4-49" fmla="*/ 463900 w 3435700"/>
              <a:gd name="connsiteY4-50" fmla="*/ 0 h 1688189"/>
              <a:gd name="connsiteX0-51" fmla="*/ 463900 w 3435700"/>
              <a:gd name="connsiteY0-52" fmla="*/ 0 h 1676400"/>
              <a:gd name="connsiteX1-53" fmla="*/ 3435700 w 3435700"/>
              <a:gd name="connsiteY1-54" fmla="*/ 0 h 1676400"/>
              <a:gd name="connsiteX2-55" fmla="*/ 3108205 w 3435700"/>
              <a:gd name="connsiteY2-56" fmla="*/ 1676400 h 1676400"/>
              <a:gd name="connsiteX3-57" fmla="*/ 0 w 3435700"/>
              <a:gd name="connsiteY3-58" fmla="*/ 1676400 h 1676400"/>
              <a:gd name="connsiteX4-59" fmla="*/ 463900 w 3435700"/>
              <a:gd name="connsiteY4-60" fmla="*/ 0 h 1676400"/>
              <a:gd name="connsiteX0-61" fmla="*/ 14338 w 2986138"/>
              <a:gd name="connsiteY0-62" fmla="*/ 0 h 1676400"/>
              <a:gd name="connsiteX1-63" fmla="*/ 2986138 w 2986138"/>
              <a:gd name="connsiteY1-64" fmla="*/ 0 h 1676400"/>
              <a:gd name="connsiteX2-65" fmla="*/ 2658643 w 2986138"/>
              <a:gd name="connsiteY2-66" fmla="*/ 1676400 h 1676400"/>
              <a:gd name="connsiteX3-67" fmla="*/ 0 w 2986138"/>
              <a:gd name="connsiteY3-68" fmla="*/ 1676400 h 1676400"/>
              <a:gd name="connsiteX4-69" fmla="*/ 14338 w 2986138"/>
              <a:gd name="connsiteY4-70" fmla="*/ 0 h 1676400"/>
              <a:gd name="connsiteX0-71" fmla="*/ 715 w 2972515"/>
              <a:gd name="connsiteY0-72" fmla="*/ 0 h 1676400"/>
              <a:gd name="connsiteX1-73" fmla="*/ 2972515 w 2972515"/>
              <a:gd name="connsiteY1-74" fmla="*/ 0 h 1676400"/>
              <a:gd name="connsiteX2-75" fmla="*/ 2645020 w 2972515"/>
              <a:gd name="connsiteY2-76" fmla="*/ 1676400 h 1676400"/>
              <a:gd name="connsiteX3-77" fmla="*/ 0 w 2972515"/>
              <a:gd name="connsiteY3-78" fmla="*/ 1676400 h 1676400"/>
              <a:gd name="connsiteX4-79" fmla="*/ 715 w 2972515"/>
              <a:gd name="connsiteY4-80" fmla="*/ 0 h 1676400"/>
              <a:gd name="connsiteX0-81" fmla="*/ 715 w 2972515"/>
              <a:gd name="connsiteY0-82" fmla="*/ 0 h 1688189"/>
              <a:gd name="connsiteX1-83" fmla="*/ 2972515 w 2972515"/>
              <a:gd name="connsiteY1-84" fmla="*/ 0 h 1688189"/>
              <a:gd name="connsiteX2-85" fmla="*/ 2958353 w 2972515"/>
              <a:gd name="connsiteY2-86" fmla="*/ 1688189 h 1688189"/>
              <a:gd name="connsiteX3-87" fmla="*/ 0 w 2972515"/>
              <a:gd name="connsiteY3-88" fmla="*/ 1676400 h 1688189"/>
              <a:gd name="connsiteX4-89" fmla="*/ 715 w 2972515"/>
              <a:gd name="connsiteY4-90" fmla="*/ 0 h 1688189"/>
              <a:gd name="connsiteX0-91" fmla="*/ 715 w 2985600"/>
              <a:gd name="connsiteY0-92" fmla="*/ 0 h 1676401"/>
              <a:gd name="connsiteX1-93" fmla="*/ 2972515 w 2985600"/>
              <a:gd name="connsiteY1-94" fmla="*/ 0 h 1676401"/>
              <a:gd name="connsiteX2-95" fmla="*/ 2985600 w 2985600"/>
              <a:gd name="connsiteY2-96" fmla="*/ 1676401 h 1676401"/>
              <a:gd name="connsiteX3-97" fmla="*/ 0 w 2985600"/>
              <a:gd name="connsiteY3-98" fmla="*/ 1676400 h 1676401"/>
              <a:gd name="connsiteX4-99" fmla="*/ 715 w 2985600"/>
              <a:gd name="connsiteY4-100" fmla="*/ 0 h 1676401"/>
              <a:gd name="connsiteX0-101" fmla="*/ 715 w 2985600"/>
              <a:gd name="connsiteY0-102" fmla="*/ 0 h 1676400"/>
              <a:gd name="connsiteX1-103" fmla="*/ 2972515 w 2985600"/>
              <a:gd name="connsiteY1-104" fmla="*/ 0 h 1676400"/>
              <a:gd name="connsiteX2-105" fmla="*/ 2985600 w 2985600"/>
              <a:gd name="connsiteY2-106" fmla="*/ 1664612 h 1676400"/>
              <a:gd name="connsiteX3-107" fmla="*/ 0 w 2985600"/>
              <a:gd name="connsiteY3-108" fmla="*/ 1676400 h 1676400"/>
              <a:gd name="connsiteX4-109" fmla="*/ 715 w 2985600"/>
              <a:gd name="connsiteY4-110" fmla="*/ 0 h 1676400"/>
              <a:gd name="connsiteX0-111" fmla="*/ 715 w 3012846"/>
              <a:gd name="connsiteY0-112" fmla="*/ 0 h 1688190"/>
              <a:gd name="connsiteX1-113" fmla="*/ 2972515 w 3012846"/>
              <a:gd name="connsiteY1-114" fmla="*/ 0 h 1688190"/>
              <a:gd name="connsiteX2-115" fmla="*/ 3012846 w 3012846"/>
              <a:gd name="connsiteY2-116" fmla="*/ 1688190 h 1688190"/>
              <a:gd name="connsiteX3-117" fmla="*/ 0 w 3012846"/>
              <a:gd name="connsiteY3-118" fmla="*/ 1676400 h 1688190"/>
              <a:gd name="connsiteX4-119" fmla="*/ 715 w 3012846"/>
              <a:gd name="connsiteY4-120" fmla="*/ 0 h 1688190"/>
              <a:gd name="connsiteX0-121" fmla="*/ 715 w 2972515"/>
              <a:gd name="connsiteY0-122" fmla="*/ 0 h 1676400"/>
              <a:gd name="connsiteX1-123" fmla="*/ 2972515 w 2972515"/>
              <a:gd name="connsiteY1-124" fmla="*/ 0 h 1676400"/>
              <a:gd name="connsiteX2-125" fmla="*/ 2971977 w 2972515"/>
              <a:gd name="connsiteY2-126" fmla="*/ 1664612 h 1676400"/>
              <a:gd name="connsiteX3-127" fmla="*/ 0 w 2972515"/>
              <a:gd name="connsiteY3-128" fmla="*/ 1676400 h 1676400"/>
              <a:gd name="connsiteX4-129" fmla="*/ 715 w 2972515"/>
              <a:gd name="connsiteY4-130" fmla="*/ 0 h 1676400"/>
              <a:gd name="connsiteX0-131" fmla="*/ 715 w 2972515"/>
              <a:gd name="connsiteY0-132" fmla="*/ 0 h 1676402"/>
              <a:gd name="connsiteX1-133" fmla="*/ 2972515 w 2972515"/>
              <a:gd name="connsiteY1-134" fmla="*/ 0 h 1676402"/>
              <a:gd name="connsiteX2-135" fmla="*/ 2971977 w 2972515"/>
              <a:gd name="connsiteY2-136" fmla="*/ 1676402 h 1676402"/>
              <a:gd name="connsiteX3-137" fmla="*/ 0 w 2972515"/>
              <a:gd name="connsiteY3-138" fmla="*/ 1676400 h 1676402"/>
              <a:gd name="connsiteX4-139" fmla="*/ 715 w 2972515"/>
              <a:gd name="connsiteY4-140" fmla="*/ 0 h 16764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0" tIns="0" rIns="109728" bIns="0" anchor="ctr"/>
          <a:lstStyle>
            <a:lvl1pPr marL="0" indent="0" algn="l">
              <a:buFontTx/>
              <a:buNone/>
              <a:defRPr sz="1100">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endParaRPr lang="en-US" dirty="0"/>
          </a:p>
        </p:txBody>
      </p:sp>
      <p:sp>
        <p:nvSpPr>
          <p:cNvPr id="26" name="Text Placeholder 30"/>
          <p:cNvSpPr>
            <a:spLocks noGrp="1"/>
          </p:cNvSpPr>
          <p:nvPr>
            <p:ph type="body" sz="quarter" idx="28" hasCustomPrompt="1"/>
          </p:nvPr>
        </p:nvSpPr>
        <p:spPr>
          <a:xfrm>
            <a:off x="6294448" y="3017520"/>
            <a:ext cx="365760" cy="329184"/>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1" fmla="*/ 395785 w 3367585"/>
              <a:gd name="connsiteY0-2" fmla="*/ 0 h 1676400"/>
              <a:gd name="connsiteX1-3" fmla="*/ 3367585 w 3367585"/>
              <a:gd name="connsiteY1-4" fmla="*/ 0 h 1676400"/>
              <a:gd name="connsiteX2-5" fmla="*/ 3367585 w 3367585"/>
              <a:gd name="connsiteY2-6" fmla="*/ 1676400 h 1676400"/>
              <a:gd name="connsiteX3-7" fmla="*/ 0 w 3367585"/>
              <a:gd name="connsiteY3-8" fmla="*/ 1676400 h 1676400"/>
              <a:gd name="connsiteX4-9" fmla="*/ 395785 w 3367585"/>
              <a:gd name="connsiteY4-10" fmla="*/ 0 h 1676400"/>
              <a:gd name="connsiteX0-11" fmla="*/ 395785 w 3367585"/>
              <a:gd name="connsiteY0-12" fmla="*/ 0 h 1676400"/>
              <a:gd name="connsiteX1-13" fmla="*/ 3367585 w 3367585"/>
              <a:gd name="connsiteY1-14" fmla="*/ 0 h 1676400"/>
              <a:gd name="connsiteX2-15" fmla="*/ 3162869 w 3367585"/>
              <a:gd name="connsiteY2-16" fmla="*/ 1676400 h 1676400"/>
              <a:gd name="connsiteX3-17" fmla="*/ 0 w 3367585"/>
              <a:gd name="connsiteY3-18" fmla="*/ 1676400 h 1676400"/>
              <a:gd name="connsiteX4-19" fmla="*/ 395785 w 3367585"/>
              <a:gd name="connsiteY4-20" fmla="*/ 0 h 1676400"/>
              <a:gd name="connsiteX0-21" fmla="*/ 395785 w 3367585"/>
              <a:gd name="connsiteY0-22" fmla="*/ 0 h 1676400"/>
              <a:gd name="connsiteX1-23" fmla="*/ 3367585 w 3367585"/>
              <a:gd name="connsiteY1-24" fmla="*/ 0 h 1676400"/>
              <a:gd name="connsiteX2-25" fmla="*/ 3067335 w 3367585"/>
              <a:gd name="connsiteY2-26" fmla="*/ 1676400 h 1676400"/>
              <a:gd name="connsiteX3-27" fmla="*/ 0 w 3367585"/>
              <a:gd name="connsiteY3-28" fmla="*/ 1676400 h 1676400"/>
              <a:gd name="connsiteX4-29" fmla="*/ 395785 w 3367585"/>
              <a:gd name="connsiteY4-30" fmla="*/ 0 h 1676400"/>
              <a:gd name="connsiteX0-31" fmla="*/ 463900 w 3435700"/>
              <a:gd name="connsiteY0-32" fmla="*/ 0 h 1676400"/>
              <a:gd name="connsiteX1-33" fmla="*/ 3435700 w 3435700"/>
              <a:gd name="connsiteY1-34" fmla="*/ 0 h 1676400"/>
              <a:gd name="connsiteX2-35" fmla="*/ 3135450 w 3435700"/>
              <a:gd name="connsiteY2-36" fmla="*/ 1676400 h 1676400"/>
              <a:gd name="connsiteX3-37" fmla="*/ 0 w 3435700"/>
              <a:gd name="connsiteY3-38" fmla="*/ 1676400 h 1676400"/>
              <a:gd name="connsiteX4-39" fmla="*/ 463900 w 3435700"/>
              <a:gd name="connsiteY4-40" fmla="*/ 0 h 1676400"/>
              <a:gd name="connsiteX0-41" fmla="*/ 463900 w 3435700"/>
              <a:gd name="connsiteY0-42" fmla="*/ 0 h 1688189"/>
              <a:gd name="connsiteX1-43" fmla="*/ 3435700 w 3435700"/>
              <a:gd name="connsiteY1-44" fmla="*/ 0 h 1688189"/>
              <a:gd name="connsiteX2-45" fmla="*/ 3080958 w 3435700"/>
              <a:gd name="connsiteY2-46" fmla="*/ 1688189 h 1688189"/>
              <a:gd name="connsiteX3-47" fmla="*/ 0 w 3435700"/>
              <a:gd name="connsiteY3-48" fmla="*/ 1676400 h 1688189"/>
              <a:gd name="connsiteX4-49" fmla="*/ 463900 w 3435700"/>
              <a:gd name="connsiteY4-50" fmla="*/ 0 h 1688189"/>
              <a:gd name="connsiteX0-51" fmla="*/ 463900 w 3435700"/>
              <a:gd name="connsiteY0-52" fmla="*/ 0 h 1676400"/>
              <a:gd name="connsiteX1-53" fmla="*/ 3435700 w 3435700"/>
              <a:gd name="connsiteY1-54" fmla="*/ 0 h 1676400"/>
              <a:gd name="connsiteX2-55" fmla="*/ 3108205 w 3435700"/>
              <a:gd name="connsiteY2-56" fmla="*/ 1676400 h 1676400"/>
              <a:gd name="connsiteX3-57" fmla="*/ 0 w 3435700"/>
              <a:gd name="connsiteY3-58" fmla="*/ 1676400 h 1676400"/>
              <a:gd name="connsiteX4-59" fmla="*/ 463900 w 3435700"/>
              <a:gd name="connsiteY4-60" fmla="*/ 0 h 1676400"/>
              <a:gd name="connsiteX0-61" fmla="*/ 14338 w 2986138"/>
              <a:gd name="connsiteY0-62" fmla="*/ 0 h 1676400"/>
              <a:gd name="connsiteX1-63" fmla="*/ 2986138 w 2986138"/>
              <a:gd name="connsiteY1-64" fmla="*/ 0 h 1676400"/>
              <a:gd name="connsiteX2-65" fmla="*/ 2658643 w 2986138"/>
              <a:gd name="connsiteY2-66" fmla="*/ 1676400 h 1676400"/>
              <a:gd name="connsiteX3-67" fmla="*/ 0 w 2986138"/>
              <a:gd name="connsiteY3-68" fmla="*/ 1676400 h 1676400"/>
              <a:gd name="connsiteX4-69" fmla="*/ 14338 w 2986138"/>
              <a:gd name="connsiteY4-70" fmla="*/ 0 h 1676400"/>
              <a:gd name="connsiteX0-71" fmla="*/ 715 w 2972515"/>
              <a:gd name="connsiteY0-72" fmla="*/ 0 h 1676400"/>
              <a:gd name="connsiteX1-73" fmla="*/ 2972515 w 2972515"/>
              <a:gd name="connsiteY1-74" fmla="*/ 0 h 1676400"/>
              <a:gd name="connsiteX2-75" fmla="*/ 2645020 w 2972515"/>
              <a:gd name="connsiteY2-76" fmla="*/ 1676400 h 1676400"/>
              <a:gd name="connsiteX3-77" fmla="*/ 0 w 2972515"/>
              <a:gd name="connsiteY3-78" fmla="*/ 1676400 h 1676400"/>
              <a:gd name="connsiteX4-79" fmla="*/ 715 w 2972515"/>
              <a:gd name="connsiteY4-80" fmla="*/ 0 h 1676400"/>
              <a:gd name="connsiteX0-81" fmla="*/ 715 w 2972515"/>
              <a:gd name="connsiteY0-82" fmla="*/ 0 h 1688189"/>
              <a:gd name="connsiteX1-83" fmla="*/ 2972515 w 2972515"/>
              <a:gd name="connsiteY1-84" fmla="*/ 0 h 1688189"/>
              <a:gd name="connsiteX2-85" fmla="*/ 2958353 w 2972515"/>
              <a:gd name="connsiteY2-86" fmla="*/ 1688189 h 1688189"/>
              <a:gd name="connsiteX3-87" fmla="*/ 0 w 2972515"/>
              <a:gd name="connsiteY3-88" fmla="*/ 1676400 h 1688189"/>
              <a:gd name="connsiteX4-89" fmla="*/ 715 w 2972515"/>
              <a:gd name="connsiteY4-90" fmla="*/ 0 h 1688189"/>
              <a:gd name="connsiteX0-91" fmla="*/ 715 w 2985600"/>
              <a:gd name="connsiteY0-92" fmla="*/ 0 h 1676401"/>
              <a:gd name="connsiteX1-93" fmla="*/ 2972515 w 2985600"/>
              <a:gd name="connsiteY1-94" fmla="*/ 0 h 1676401"/>
              <a:gd name="connsiteX2-95" fmla="*/ 2985600 w 2985600"/>
              <a:gd name="connsiteY2-96" fmla="*/ 1676401 h 1676401"/>
              <a:gd name="connsiteX3-97" fmla="*/ 0 w 2985600"/>
              <a:gd name="connsiteY3-98" fmla="*/ 1676400 h 1676401"/>
              <a:gd name="connsiteX4-99" fmla="*/ 715 w 2985600"/>
              <a:gd name="connsiteY4-100" fmla="*/ 0 h 1676401"/>
              <a:gd name="connsiteX0-101" fmla="*/ 715 w 2985600"/>
              <a:gd name="connsiteY0-102" fmla="*/ 0 h 1676400"/>
              <a:gd name="connsiteX1-103" fmla="*/ 2972515 w 2985600"/>
              <a:gd name="connsiteY1-104" fmla="*/ 0 h 1676400"/>
              <a:gd name="connsiteX2-105" fmla="*/ 2985600 w 2985600"/>
              <a:gd name="connsiteY2-106" fmla="*/ 1664612 h 1676400"/>
              <a:gd name="connsiteX3-107" fmla="*/ 0 w 2985600"/>
              <a:gd name="connsiteY3-108" fmla="*/ 1676400 h 1676400"/>
              <a:gd name="connsiteX4-109" fmla="*/ 715 w 2985600"/>
              <a:gd name="connsiteY4-110" fmla="*/ 0 h 1676400"/>
              <a:gd name="connsiteX0-111" fmla="*/ 715 w 3012846"/>
              <a:gd name="connsiteY0-112" fmla="*/ 0 h 1688190"/>
              <a:gd name="connsiteX1-113" fmla="*/ 2972515 w 3012846"/>
              <a:gd name="connsiteY1-114" fmla="*/ 0 h 1688190"/>
              <a:gd name="connsiteX2-115" fmla="*/ 3012846 w 3012846"/>
              <a:gd name="connsiteY2-116" fmla="*/ 1688190 h 1688190"/>
              <a:gd name="connsiteX3-117" fmla="*/ 0 w 3012846"/>
              <a:gd name="connsiteY3-118" fmla="*/ 1676400 h 1688190"/>
              <a:gd name="connsiteX4-119" fmla="*/ 715 w 3012846"/>
              <a:gd name="connsiteY4-120" fmla="*/ 0 h 1688190"/>
              <a:gd name="connsiteX0-121" fmla="*/ 715 w 2972515"/>
              <a:gd name="connsiteY0-122" fmla="*/ 0 h 1676400"/>
              <a:gd name="connsiteX1-123" fmla="*/ 2972515 w 2972515"/>
              <a:gd name="connsiteY1-124" fmla="*/ 0 h 1676400"/>
              <a:gd name="connsiteX2-125" fmla="*/ 2971977 w 2972515"/>
              <a:gd name="connsiteY2-126" fmla="*/ 1664612 h 1676400"/>
              <a:gd name="connsiteX3-127" fmla="*/ 0 w 2972515"/>
              <a:gd name="connsiteY3-128" fmla="*/ 1676400 h 1676400"/>
              <a:gd name="connsiteX4-129" fmla="*/ 715 w 2972515"/>
              <a:gd name="connsiteY4-130" fmla="*/ 0 h 1676400"/>
              <a:gd name="connsiteX0-131" fmla="*/ 715 w 2972515"/>
              <a:gd name="connsiteY0-132" fmla="*/ 0 h 1676402"/>
              <a:gd name="connsiteX1-133" fmla="*/ 2972515 w 2972515"/>
              <a:gd name="connsiteY1-134" fmla="*/ 0 h 1676402"/>
              <a:gd name="connsiteX2-135" fmla="*/ 2971977 w 2972515"/>
              <a:gd name="connsiteY2-136" fmla="*/ 1676402 h 1676402"/>
              <a:gd name="connsiteX3-137" fmla="*/ 0 w 2972515"/>
              <a:gd name="connsiteY3-138" fmla="*/ 1676400 h 1676402"/>
              <a:gd name="connsiteX4-139" fmla="*/ 715 w 2972515"/>
              <a:gd name="connsiteY4-140" fmla="*/ 0 h 16764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0" tIns="0" rIns="0" bIns="0"/>
          <a:lstStyle>
            <a:lvl1pPr marL="0" indent="0" algn="ctr">
              <a:buFontTx/>
              <a:buNone/>
              <a:defRPr sz="2100" b="0">
                <a:solidFill>
                  <a:schemeClr val="tx1">
                    <a:lumMod val="75000"/>
                    <a:lumOff val="25000"/>
                  </a:schemeClr>
                </a:solidFill>
                <a:sym typeface="Wingdings" panose="0500000000000000000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a:t>
            </a:r>
            <a:endParaRPr lang="en-US" dirty="0"/>
          </a:p>
        </p:txBody>
      </p:sp>
      <p:sp>
        <p:nvSpPr>
          <p:cNvPr id="31" name="Text Placeholder 30"/>
          <p:cNvSpPr>
            <a:spLocks noGrp="1"/>
          </p:cNvSpPr>
          <p:nvPr>
            <p:ph type="body" sz="quarter" idx="48"/>
          </p:nvPr>
        </p:nvSpPr>
        <p:spPr>
          <a:xfrm>
            <a:off x="6654488" y="3383280"/>
            <a:ext cx="2093976" cy="365760"/>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1" fmla="*/ 395785 w 3367585"/>
              <a:gd name="connsiteY0-2" fmla="*/ 0 h 1676400"/>
              <a:gd name="connsiteX1-3" fmla="*/ 3367585 w 3367585"/>
              <a:gd name="connsiteY1-4" fmla="*/ 0 h 1676400"/>
              <a:gd name="connsiteX2-5" fmla="*/ 3367585 w 3367585"/>
              <a:gd name="connsiteY2-6" fmla="*/ 1676400 h 1676400"/>
              <a:gd name="connsiteX3-7" fmla="*/ 0 w 3367585"/>
              <a:gd name="connsiteY3-8" fmla="*/ 1676400 h 1676400"/>
              <a:gd name="connsiteX4-9" fmla="*/ 395785 w 3367585"/>
              <a:gd name="connsiteY4-10" fmla="*/ 0 h 1676400"/>
              <a:gd name="connsiteX0-11" fmla="*/ 395785 w 3367585"/>
              <a:gd name="connsiteY0-12" fmla="*/ 0 h 1676400"/>
              <a:gd name="connsiteX1-13" fmla="*/ 3367585 w 3367585"/>
              <a:gd name="connsiteY1-14" fmla="*/ 0 h 1676400"/>
              <a:gd name="connsiteX2-15" fmla="*/ 3162869 w 3367585"/>
              <a:gd name="connsiteY2-16" fmla="*/ 1676400 h 1676400"/>
              <a:gd name="connsiteX3-17" fmla="*/ 0 w 3367585"/>
              <a:gd name="connsiteY3-18" fmla="*/ 1676400 h 1676400"/>
              <a:gd name="connsiteX4-19" fmla="*/ 395785 w 3367585"/>
              <a:gd name="connsiteY4-20" fmla="*/ 0 h 1676400"/>
              <a:gd name="connsiteX0-21" fmla="*/ 395785 w 3367585"/>
              <a:gd name="connsiteY0-22" fmla="*/ 0 h 1676400"/>
              <a:gd name="connsiteX1-23" fmla="*/ 3367585 w 3367585"/>
              <a:gd name="connsiteY1-24" fmla="*/ 0 h 1676400"/>
              <a:gd name="connsiteX2-25" fmla="*/ 3067335 w 3367585"/>
              <a:gd name="connsiteY2-26" fmla="*/ 1676400 h 1676400"/>
              <a:gd name="connsiteX3-27" fmla="*/ 0 w 3367585"/>
              <a:gd name="connsiteY3-28" fmla="*/ 1676400 h 1676400"/>
              <a:gd name="connsiteX4-29" fmla="*/ 395785 w 3367585"/>
              <a:gd name="connsiteY4-30" fmla="*/ 0 h 1676400"/>
              <a:gd name="connsiteX0-31" fmla="*/ 463900 w 3435700"/>
              <a:gd name="connsiteY0-32" fmla="*/ 0 h 1676400"/>
              <a:gd name="connsiteX1-33" fmla="*/ 3435700 w 3435700"/>
              <a:gd name="connsiteY1-34" fmla="*/ 0 h 1676400"/>
              <a:gd name="connsiteX2-35" fmla="*/ 3135450 w 3435700"/>
              <a:gd name="connsiteY2-36" fmla="*/ 1676400 h 1676400"/>
              <a:gd name="connsiteX3-37" fmla="*/ 0 w 3435700"/>
              <a:gd name="connsiteY3-38" fmla="*/ 1676400 h 1676400"/>
              <a:gd name="connsiteX4-39" fmla="*/ 463900 w 3435700"/>
              <a:gd name="connsiteY4-40" fmla="*/ 0 h 1676400"/>
              <a:gd name="connsiteX0-41" fmla="*/ 463900 w 3435700"/>
              <a:gd name="connsiteY0-42" fmla="*/ 0 h 1688189"/>
              <a:gd name="connsiteX1-43" fmla="*/ 3435700 w 3435700"/>
              <a:gd name="connsiteY1-44" fmla="*/ 0 h 1688189"/>
              <a:gd name="connsiteX2-45" fmla="*/ 3080958 w 3435700"/>
              <a:gd name="connsiteY2-46" fmla="*/ 1688189 h 1688189"/>
              <a:gd name="connsiteX3-47" fmla="*/ 0 w 3435700"/>
              <a:gd name="connsiteY3-48" fmla="*/ 1676400 h 1688189"/>
              <a:gd name="connsiteX4-49" fmla="*/ 463900 w 3435700"/>
              <a:gd name="connsiteY4-50" fmla="*/ 0 h 1688189"/>
              <a:gd name="connsiteX0-51" fmla="*/ 463900 w 3435700"/>
              <a:gd name="connsiteY0-52" fmla="*/ 0 h 1676400"/>
              <a:gd name="connsiteX1-53" fmla="*/ 3435700 w 3435700"/>
              <a:gd name="connsiteY1-54" fmla="*/ 0 h 1676400"/>
              <a:gd name="connsiteX2-55" fmla="*/ 3108205 w 3435700"/>
              <a:gd name="connsiteY2-56" fmla="*/ 1676400 h 1676400"/>
              <a:gd name="connsiteX3-57" fmla="*/ 0 w 3435700"/>
              <a:gd name="connsiteY3-58" fmla="*/ 1676400 h 1676400"/>
              <a:gd name="connsiteX4-59" fmla="*/ 463900 w 3435700"/>
              <a:gd name="connsiteY4-60" fmla="*/ 0 h 1676400"/>
              <a:gd name="connsiteX0-61" fmla="*/ 14338 w 2986138"/>
              <a:gd name="connsiteY0-62" fmla="*/ 0 h 1676400"/>
              <a:gd name="connsiteX1-63" fmla="*/ 2986138 w 2986138"/>
              <a:gd name="connsiteY1-64" fmla="*/ 0 h 1676400"/>
              <a:gd name="connsiteX2-65" fmla="*/ 2658643 w 2986138"/>
              <a:gd name="connsiteY2-66" fmla="*/ 1676400 h 1676400"/>
              <a:gd name="connsiteX3-67" fmla="*/ 0 w 2986138"/>
              <a:gd name="connsiteY3-68" fmla="*/ 1676400 h 1676400"/>
              <a:gd name="connsiteX4-69" fmla="*/ 14338 w 2986138"/>
              <a:gd name="connsiteY4-70" fmla="*/ 0 h 1676400"/>
              <a:gd name="connsiteX0-71" fmla="*/ 715 w 2972515"/>
              <a:gd name="connsiteY0-72" fmla="*/ 0 h 1676400"/>
              <a:gd name="connsiteX1-73" fmla="*/ 2972515 w 2972515"/>
              <a:gd name="connsiteY1-74" fmla="*/ 0 h 1676400"/>
              <a:gd name="connsiteX2-75" fmla="*/ 2645020 w 2972515"/>
              <a:gd name="connsiteY2-76" fmla="*/ 1676400 h 1676400"/>
              <a:gd name="connsiteX3-77" fmla="*/ 0 w 2972515"/>
              <a:gd name="connsiteY3-78" fmla="*/ 1676400 h 1676400"/>
              <a:gd name="connsiteX4-79" fmla="*/ 715 w 2972515"/>
              <a:gd name="connsiteY4-80" fmla="*/ 0 h 1676400"/>
              <a:gd name="connsiteX0-81" fmla="*/ 715 w 2972515"/>
              <a:gd name="connsiteY0-82" fmla="*/ 0 h 1688189"/>
              <a:gd name="connsiteX1-83" fmla="*/ 2972515 w 2972515"/>
              <a:gd name="connsiteY1-84" fmla="*/ 0 h 1688189"/>
              <a:gd name="connsiteX2-85" fmla="*/ 2958353 w 2972515"/>
              <a:gd name="connsiteY2-86" fmla="*/ 1688189 h 1688189"/>
              <a:gd name="connsiteX3-87" fmla="*/ 0 w 2972515"/>
              <a:gd name="connsiteY3-88" fmla="*/ 1676400 h 1688189"/>
              <a:gd name="connsiteX4-89" fmla="*/ 715 w 2972515"/>
              <a:gd name="connsiteY4-90" fmla="*/ 0 h 1688189"/>
              <a:gd name="connsiteX0-91" fmla="*/ 715 w 2985600"/>
              <a:gd name="connsiteY0-92" fmla="*/ 0 h 1676401"/>
              <a:gd name="connsiteX1-93" fmla="*/ 2972515 w 2985600"/>
              <a:gd name="connsiteY1-94" fmla="*/ 0 h 1676401"/>
              <a:gd name="connsiteX2-95" fmla="*/ 2985600 w 2985600"/>
              <a:gd name="connsiteY2-96" fmla="*/ 1676401 h 1676401"/>
              <a:gd name="connsiteX3-97" fmla="*/ 0 w 2985600"/>
              <a:gd name="connsiteY3-98" fmla="*/ 1676400 h 1676401"/>
              <a:gd name="connsiteX4-99" fmla="*/ 715 w 2985600"/>
              <a:gd name="connsiteY4-100" fmla="*/ 0 h 1676401"/>
              <a:gd name="connsiteX0-101" fmla="*/ 715 w 2985600"/>
              <a:gd name="connsiteY0-102" fmla="*/ 0 h 1676400"/>
              <a:gd name="connsiteX1-103" fmla="*/ 2972515 w 2985600"/>
              <a:gd name="connsiteY1-104" fmla="*/ 0 h 1676400"/>
              <a:gd name="connsiteX2-105" fmla="*/ 2985600 w 2985600"/>
              <a:gd name="connsiteY2-106" fmla="*/ 1664612 h 1676400"/>
              <a:gd name="connsiteX3-107" fmla="*/ 0 w 2985600"/>
              <a:gd name="connsiteY3-108" fmla="*/ 1676400 h 1676400"/>
              <a:gd name="connsiteX4-109" fmla="*/ 715 w 2985600"/>
              <a:gd name="connsiteY4-110" fmla="*/ 0 h 1676400"/>
              <a:gd name="connsiteX0-111" fmla="*/ 715 w 3012846"/>
              <a:gd name="connsiteY0-112" fmla="*/ 0 h 1688190"/>
              <a:gd name="connsiteX1-113" fmla="*/ 2972515 w 3012846"/>
              <a:gd name="connsiteY1-114" fmla="*/ 0 h 1688190"/>
              <a:gd name="connsiteX2-115" fmla="*/ 3012846 w 3012846"/>
              <a:gd name="connsiteY2-116" fmla="*/ 1688190 h 1688190"/>
              <a:gd name="connsiteX3-117" fmla="*/ 0 w 3012846"/>
              <a:gd name="connsiteY3-118" fmla="*/ 1676400 h 1688190"/>
              <a:gd name="connsiteX4-119" fmla="*/ 715 w 3012846"/>
              <a:gd name="connsiteY4-120" fmla="*/ 0 h 1688190"/>
              <a:gd name="connsiteX0-121" fmla="*/ 715 w 2972515"/>
              <a:gd name="connsiteY0-122" fmla="*/ 0 h 1676400"/>
              <a:gd name="connsiteX1-123" fmla="*/ 2972515 w 2972515"/>
              <a:gd name="connsiteY1-124" fmla="*/ 0 h 1676400"/>
              <a:gd name="connsiteX2-125" fmla="*/ 2971977 w 2972515"/>
              <a:gd name="connsiteY2-126" fmla="*/ 1664612 h 1676400"/>
              <a:gd name="connsiteX3-127" fmla="*/ 0 w 2972515"/>
              <a:gd name="connsiteY3-128" fmla="*/ 1676400 h 1676400"/>
              <a:gd name="connsiteX4-129" fmla="*/ 715 w 2972515"/>
              <a:gd name="connsiteY4-130" fmla="*/ 0 h 1676400"/>
              <a:gd name="connsiteX0-131" fmla="*/ 715 w 2972515"/>
              <a:gd name="connsiteY0-132" fmla="*/ 0 h 1676402"/>
              <a:gd name="connsiteX1-133" fmla="*/ 2972515 w 2972515"/>
              <a:gd name="connsiteY1-134" fmla="*/ 0 h 1676402"/>
              <a:gd name="connsiteX2-135" fmla="*/ 2971977 w 2972515"/>
              <a:gd name="connsiteY2-136" fmla="*/ 1676402 h 1676402"/>
              <a:gd name="connsiteX3-137" fmla="*/ 0 w 2972515"/>
              <a:gd name="connsiteY3-138" fmla="*/ 1676400 h 1676402"/>
              <a:gd name="connsiteX4-139" fmla="*/ 715 w 2972515"/>
              <a:gd name="connsiteY4-140" fmla="*/ 0 h 16764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0" tIns="0" rIns="109728" bIns="0" anchor="ctr"/>
          <a:lstStyle>
            <a:lvl1pPr marL="0" indent="0" algn="l">
              <a:buFontTx/>
              <a:buNone/>
              <a:defRPr sz="1100">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endParaRPr lang="en-US" dirty="0"/>
          </a:p>
        </p:txBody>
      </p:sp>
      <p:sp>
        <p:nvSpPr>
          <p:cNvPr id="32" name="Text Placeholder 30"/>
          <p:cNvSpPr>
            <a:spLocks noGrp="1"/>
          </p:cNvSpPr>
          <p:nvPr>
            <p:ph type="body" sz="quarter" idx="49" hasCustomPrompt="1"/>
          </p:nvPr>
        </p:nvSpPr>
        <p:spPr>
          <a:xfrm>
            <a:off x="6294448" y="3383280"/>
            <a:ext cx="365760" cy="329184"/>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1" fmla="*/ 395785 w 3367585"/>
              <a:gd name="connsiteY0-2" fmla="*/ 0 h 1676400"/>
              <a:gd name="connsiteX1-3" fmla="*/ 3367585 w 3367585"/>
              <a:gd name="connsiteY1-4" fmla="*/ 0 h 1676400"/>
              <a:gd name="connsiteX2-5" fmla="*/ 3367585 w 3367585"/>
              <a:gd name="connsiteY2-6" fmla="*/ 1676400 h 1676400"/>
              <a:gd name="connsiteX3-7" fmla="*/ 0 w 3367585"/>
              <a:gd name="connsiteY3-8" fmla="*/ 1676400 h 1676400"/>
              <a:gd name="connsiteX4-9" fmla="*/ 395785 w 3367585"/>
              <a:gd name="connsiteY4-10" fmla="*/ 0 h 1676400"/>
              <a:gd name="connsiteX0-11" fmla="*/ 395785 w 3367585"/>
              <a:gd name="connsiteY0-12" fmla="*/ 0 h 1676400"/>
              <a:gd name="connsiteX1-13" fmla="*/ 3367585 w 3367585"/>
              <a:gd name="connsiteY1-14" fmla="*/ 0 h 1676400"/>
              <a:gd name="connsiteX2-15" fmla="*/ 3162869 w 3367585"/>
              <a:gd name="connsiteY2-16" fmla="*/ 1676400 h 1676400"/>
              <a:gd name="connsiteX3-17" fmla="*/ 0 w 3367585"/>
              <a:gd name="connsiteY3-18" fmla="*/ 1676400 h 1676400"/>
              <a:gd name="connsiteX4-19" fmla="*/ 395785 w 3367585"/>
              <a:gd name="connsiteY4-20" fmla="*/ 0 h 1676400"/>
              <a:gd name="connsiteX0-21" fmla="*/ 395785 w 3367585"/>
              <a:gd name="connsiteY0-22" fmla="*/ 0 h 1676400"/>
              <a:gd name="connsiteX1-23" fmla="*/ 3367585 w 3367585"/>
              <a:gd name="connsiteY1-24" fmla="*/ 0 h 1676400"/>
              <a:gd name="connsiteX2-25" fmla="*/ 3067335 w 3367585"/>
              <a:gd name="connsiteY2-26" fmla="*/ 1676400 h 1676400"/>
              <a:gd name="connsiteX3-27" fmla="*/ 0 w 3367585"/>
              <a:gd name="connsiteY3-28" fmla="*/ 1676400 h 1676400"/>
              <a:gd name="connsiteX4-29" fmla="*/ 395785 w 3367585"/>
              <a:gd name="connsiteY4-30" fmla="*/ 0 h 1676400"/>
              <a:gd name="connsiteX0-31" fmla="*/ 463900 w 3435700"/>
              <a:gd name="connsiteY0-32" fmla="*/ 0 h 1676400"/>
              <a:gd name="connsiteX1-33" fmla="*/ 3435700 w 3435700"/>
              <a:gd name="connsiteY1-34" fmla="*/ 0 h 1676400"/>
              <a:gd name="connsiteX2-35" fmla="*/ 3135450 w 3435700"/>
              <a:gd name="connsiteY2-36" fmla="*/ 1676400 h 1676400"/>
              <a:gd name="connsiteX3-37" fmla="*/ 0 w 3435700"/>
              <a:gd name="connsiteY3-38" fmla="*/ 1676400 h 1676400"/>
              <a:gd name="connsiteX4-39" fmla="*/ 463900 w 3435700"/>
              <a:gd name="connsiteY4-40" fmla="*/ 0 h 1676400"/>
              <a:gd name="connsiteX0-41" fmla="*/ 463900 w 3435700"/>
              <a:gd name="connsiteY0-42" fmla="*/ 0 h 1688189"/>
              <a:gd name="connsiteX1-43" fmla="*/ 3435700 w 3435700"/>
              <a:gd name="connsiteY1-44" fmla="*/ 0 h 1688189"/>
              <a:gd name="connsiteX2-45" fmla="*/ 3080958 w 3435700"/>
              <a:gd name="connsiteY2-46" fmla="*/ 1688189 h 1688189"/>
              <a:gd name="connsiteX3-47" fmla="*/ 0 w 3435700"/>
              <a:gd name="connsiteY3-48" fmla="*/ 1676400 h 1688189"/>
              <a:gd name="connsiteX4-49" fmla="*/ 463900 w 3435700"/>
              <a:gd name="connsiteY4-50" fmla="*/ 0 h 1688189"/>
              <a:gd name="connsiteX0-51" fmla="*/ 463900 w 3435700"/>
              <a:gd name="connsiteY0-52" fmla="*/ 0 h 1676400"/>
              <a:gd name="connsiteX1-53" fmla="*/ 3435700 w 3435700"/>
              <a:gd name="connsiteY1-54" fmla="*/ 0 h 1676400"/>
              <a:gd name="connsiteX2-55" fmla="*/ 3108205 w 3435700"/>
              <a:gd name="connsiteY2-56" fmla="*/ 1676400 h 1676400"/>
              <a:gd name="connsiteX3-57" fmla="*/ 0 w 3435700"/>
              <a:gd name="connsiteY3-58" fmla="*/ 1676400 h 1676400"/>
              <a:gd name="connsiteX4-59" fmla="*/ 463900 w 3435700"/>
              <a:gd name="connsiteY4-60" fmla="*/ 0 h 1676400"/>
              <a:gd name="connsiteX0-61" fmla="*/ 14338 w 2986138"/>
              <a:gd name="connsiteY0-62" fmla="*/ 0 h 1676400"/>
              <a:gd name="connsiteX1-63" fmla="*/ 2986138 w 2986138"/>
              <a:gd name="connsiteY1-64" fmla="*/ 0 h 1676400"/>
              <a:gd name="connsiteX2-65" fmla="*/ 2658643 w 2986138"/>
              <a:gd name="connsiteY2-66" fmla="*/ 1676400 h 1676400"/>
              <a:gd name="connsiteX3-67" fmla="*/ 0 w 2986138"/>
              <a:gd name="connsiteY3-68" fmla="*/ 1676400 h 1676400"/>
              <a:gd name="connsiteX4-69" fmla="*/ 14338 w 2986138"/>
              <a:gd name="connsiteY4-70" fmla="*/ 0 h 1676400"/>
              <a:gd name="connsiteX0-71" fmla="*/ 715 w 2972515"/>
              <a:gd name="connsiteY0-72" fmla="*/ 0 h 1676400"/>
              <a:gd name="connsiteX1-73" fmla="*/ 2972515 w 2972515"/>
              <a:gd name="connsiteY1-74" fmla="*/ 0 h 1676400"/>
              <a:gd name="connsiteX2-75" fmla="*/ 2645020 w 2972515"/>
              <a:gd name="connsiteY2-76" fmla="*/ 1676400 h 1676400"/>
              <a:gd name="connsiteX3-77" fmla="*/ 0 w 2972515"/>
              <a:gd name="connsiteY3-78" fmla="*/ 1676400 h 1676400"/>
              <a:gd name="connsiteX4-79" fmla="*/ 715 w 2972515"/>
              <a:gd name="connsiteY4-80" fmla="*/ 0 h 1676400"/>
              <a:gd name="connsiteX0-81" fmla="*/ 715 w 2972515"/>
              <a:gd name="connsiteY0-82" fmla="*/ 0 h 1688189"/>
              <a:gd name="connsiteX1-83" fmla="*/ 2972515 w 2972515"/>
              <a:gd name="connsiteY1-84" fmla="*/ 0 h 1688189"/>
              <a:gd name="connsiteX2-85" fmla="*/ 2958353 w 2972515"/>
              <a:gd name="connsiteY2-86" fmla="*/ 1688189 h 1688189"/>
              <a:gd name="connsiteX3-87" fmla="*/ 0 w 2972515"/>
              <a:gd name="connsiteY3-88" fmla="*/ 1676400 h 1688189"/>
              <a:gd name="connsiteX4-89" fmla="*/ 715 w 2972515"/>
              <a:gd name="connsiteY4-90" fmla="*/ 0 h 1688189"/>
              <a:gd name="connsiteX0-91" fmla="*/ 715 w 2985600"/>
              <a:gd name="connsiteY0-92" fmla="*/ 0 h 1676401"/>
              <a:gd name="connsiteX1-93" fmla="*/ 2972515 w 2985600"/>
              <a:gd name="connsiteY1-94" fmla="*/ 0 h 1676401"/>
              <a:gd name="connsiteX2-95" fmla="*/ 2985600 w 2985600"/>
              <a:gd name="connsiteY2-96" fmla="*/ 1676401 h 1676401"/>
              <a:gd name="connsiteX3-97" fmla="*/ 0 w 2985600"/>
              <a:gd name="connsiteY3-98" fmla="*/ 1676400 h 1676401"/>
              <a:gd name="connsiteX4-99" fmla="*/ 715 w 2985600"/>
              <a:gd name="connsiteY4-100" fmla="*/ 0 h 1676401"/>
              <a:gd name="connsiteX0-101" fmla="*/ 715 w 2985600"/>
              <a:gd name="connsiteY0-102" fmla="*/ 0 h 1676400"/>
              <a:gd name="connsiteX1-103" fmla="*/ 2972515 w 2985600"/>
              <a:gd name="connsiteY1-104" fmla="*/ 0 h 1676400"/>
              <a:gd name="connsiteX2-105" fmla="*/ 2985600 w 2985600"/>
              <a:gd name="connsiteY2-106" fmla="*/ 1664612 h 1676400"/>
              <a:gd name="connsiteX3-107" fmla="*/ 0 w 2985600"/>
              <a:gd name="connsiteY3-108" fmla="*/ 1676400 h 1676400"/>
              <a:gd name="connsiteX4-109" fmla="*/ 715 w 2985600"/>
              <a:gd name="connsiteY4-110" fmla="*/ 0 h 1676400"/>
              <a:gd name="connsiteX0-111" fmla="*/ 715 w 3012846"/>
              <a:gd name="connsiteY0-112" fmla="*/ 0 h 1688190"/>
              <a:gd name="connsiteX1-113" fmla="*/ 2972515 w 3012846"/>
              <a:gd name="connsiteY1-114" fmla="*/ 0 h 1688190"/>
              <a:gd name="connsiteX2-115" fmla="*/ 3012846 w 3012846"/>
              <a:gd name="connsiteY2-116" fmla="*/ 1688190 h 1688190"/>
              <a:gd name="connsiteX3-117" fmla="*/ 0 w 3012846"/>
              <a:gd name="connsiteY3-118" fmla="*/ 1676400 h 1688190"/>
              <a:gd name="connsiteX4-119" fmla="*/ 715 w 3012846"/>
              <a:gd name="connsiteY4-120" fmla="*/ 0 h 1688190"/>
              <a:gd name="connsiteX0-121" fmla="*/ 715 w 2972515"/>
              <a:gd name="connsiteY0-122" fmla="*/ 0 h 1676400"/>
              <a:gd name="connsiteX1-123" fmla="*/ 2972515 w 2972515"/>
              <a:gd name="connsiteY1-124" fmla="*/ 0 h 1676400"/>
              <a:gd name="connsiteX2-125" fmla="*/ 2971977 w 2972515"/>
              <a:gd name="connsiteY2-126" fmla="*/ 1664612 h 1676400"/>
              <a:gd name="connsiteX3-127" fmla="*/ 0 w 2972515"/>
              <a:gd name="connsiteY3-128" fmla="*/ 1676400 h 1676400"/>
              <a:gd name="connsiteX4-129" fmla="*/ 715 w 2972515"/>
              <a:gd name="connsiteY4-130" fmla="*/ 0 h 1676400"/>
              <a:gd name="connsiteX0-131" fmla="*/ 715 w 2972515"/>
              <a:gd name="connsiteY0-132" fmla="*/ 0 h 1676402"/>
              <a:gd name="connsiteX1-133" fmla="*/ 2972515 w 2972515"/>
              <a:gd name="connsiteY1-134" fmla="*/ 0 h 1676402"/>
              <a:gd name="connsiteX2-135" fmla="*/ 2971977 w 2972515"/>
              <a:gd name="connsiteY2-136" fmla="*/ 1676402 h 1676402"/>
              <a:gd name="connsiteX3-137" fmla="*/ 0 w 2972515"/>
              <a:gd name="connsiteY3-138" fmla="*/ 1676400 h 1676402"/>
              <a:gd name="connsiteX4-139" fmla="*/ 715 w 2972515"/>
              <a:gd name="connsiteY4-140" fmla="*/ 0 h 16764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0" tIns="0" rIns="0" bIns="0"/>
          <a:lstStyle>
            <a:lvl1pPr marL="0" indent="0" algn="ctr">
              <a:buFontTx/>
              <a:buNone/>
              <a:defRPr sz="2100" b="0">
                <a:solidFill>
                  <a:schemeClr val="tx1">
                    <a:lumMod val="75000"/>
                    <a:lumOff val="25000"/>
                  </a:schemeClr>
                </a:solidFill>
                <a:sym typeface="Wingdings" panose="0500000000000000000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a:t>
            </a:r>
            <a:endParaRPr lang="en-US" dirty="0"/>
          </a:p>
        </p:txBody>
      </p:sp>
      <p:sp>
        <p:nvSpPr>
          <p:cNvPr id="33" name="Text Placeholder 30"/>
          <p:cNvSpPr>
            <a:spLocks noGrp="1"/>
          </p:cNvSpPr>
          <p:nvPr>
            <p:ph type="body" sz="quarter" idx="50"/>
          </p:nvPr>
        </p:nvSpPr>
        <p:spPr>
          <a:xfrm>
            <a:off x="6654488" y="3749040"/>
            <a:ext cx="2093976" cy="365760"/>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1" fmla="*/ 395785 w 3367585"/>
              <a:gd name="connsiteY0-2" fmla="*/ 0 h 1676400"/>
              <a:gd name="connsiteX1-3" fmla="*/ 3367585 w 3367585"/>
              <a:gd name="connsiteY1-4" fmla="*/ 0 h 1676400"/>
              <a:gd name="connsiteX2-5" fmla="*/ 3367585 w 3367585"/>
              <a:gd name="connsiteY2-6" fmla="*/ 1676400 h 1676400"/>
              <a:gd name="connsiteX3-7" fmla="*/ 0 w 3367585"/>
              <a:gd name="connsiteY3-8" fmla="*/ 1676400 h 1676400"/>
              <a:gd name="connsiteX4-9" fmla="*/ 395785 w 3367585"/>
              <a:gd name="connsiteY4-10" fmla="*/ 0 h 1676400"/>
              <a:gd name="connsiteX0-11" fmla="*/ 395785 w 3367585"/>
              <a:gd name="connsiteY0-12" fmla="*/ 0 h 1676400"/>
              <a:gd name="connsiteX1-13" fmla="*/ 3367585 w 3367585"/>
              <a:gd name="connsiteY1-14" fmla="*/ 0 h 1676400"/>
              <a:gd name="connsiteX2-15" fmla="*/ 3162869 w 3367585"/>
              <a:gd name="connsiteY2-16" fmla="*/ 1676400 h 1676400"/>
              <a:gd name="connsiteX3-17" fmla="*/ 0 w 3367585"/>
              <a:gd name="connsiteY3-18" fmla="*/ 1676400 h 1676400"/>
              <a:gd name="connsiteX4-19" fmla="*/ 395785 w 3367585"/>
              <a:gd name="connsiteY4-20" fmla="*/ 0 h 1676400"/>
              <a:gd name="connsiteX0-21" fmla="*/ 395785 w 3367585"/>
              <a:gd name="connsiteY0-22" fmla="*/ 0 h 1676400"/>
              <a:gd name="connsiteX1-23" fmla="*/ 3367585 w 3367585"/>
              <a:gd name="connsiteY1-24" fmla="*/ 0 h 1676400"/>
              <a:gd name="connsiteX2-25" fmla="*/ 3067335 w 3367585"/>
              <a:gd name="connsiteY2-26" fmla="*/ 1676400 h 1676400"/>
              <a:gd name="connsiteX3-27" fmla="*/ 0 w 3367585"/>
              <a:gd name="connsiteY3-28" fmla="*/ 1676400 h 1676400"/>
              <a:gd name="connsiteX4-29" fmla="*/ 395785 w 3367585"/>
              <a:gd name="connsiteY4-30" fmla="*/ 0 h 1676400"/>
              <a:gd name="connsiteX0-31" fmla="*/ 463900 w 3435700"/>
              <a:gd name="connsiteY0-32" fmla="*/ 0 h 1676400"/>
              <a:gd name="connsiteX1-33" fmla="*/ 3435700 w 3435700"/>
              <a:gd name="connsiteY1-34" fmla="*/ 0 h 1676400"/>
              <a:gd name="connsiteX2-35" fmla="*/ 3135450 w 3435700"/>
              <a:gd name="connsiteY2-36" fmla="*/ 1676400 h 1676400"/>
              <a:gd name="connsiteX3-37" fmla="*/ 0 w 3435700"/>
              <a:gd name="connsiteY3-38" fmla="*/ 1676400 h 1676400"/>
              <a:gd name="connsiteX4-39" fmla="*/ 463900 w 3435700"/>
              <a:gd name="connsiteY4-40" fmla="*/ 0 h 1676400"/>
              <a:gd name="connsiteX0-41" fmla="*/ 463900 w 3435700"/>
              <a:gd name="connsiteY0-42" fmla="*/ 0 h 1688189"/>
              <a:gd name="connsiteX1-43" fmla="*/ 3435700 w 3435700"/>
              <a:gd name="connsiteY1-44" fmla="*/ 0 h 1688189"/>
              <a:gd name="connsiteX2-45" fmla="*/ 3080958 w 3435700"/>
              <a:gd name="connsiteY2-46" fmla="*/ 1688189 h 1688189"/>
              <a:gd name="connsiteX3-47" fmla="*/ 0 w 3435700"/>
              <a:gd name="connsiteY3-48" fmla="*/ 1676400 h 1688189"/>
              <a:gd name="connsiteX4-49" fmla="*/ 463900 w 3435700"/>
              <a:gd name="connsiteY4-50" fmla="*/ 0 h 1688189"/>
              <a:gd name="connsiteX0-51" fmla="*/ 463900 w 3435700"/>
              <a:gd name="connsiteY0-52" fmla="*/ 0 h 1676400"/>
              <a:gd name="connsiteX1-53" fmla="*/ 3435700 w 3435700"/>
              <a:gd name="connsiteY1-54" fmla="*/ 0 h 1676400"/>
              <a:gd name="connsiteX2-55" fmla="*/ 3108205 w 3435700"/>
              <a:gd name="connsiteY2-56" fmla="*/ 1676400 h 1676400"/>
              <a:gd name="connsiteX3-57" fmla="*/ 0 w 3435700"/>
              <a:gd name="connsiteY3-58" fmla="*/ 1676400 h 1676400"/>
              <a:gd name="connsiteX4-59" fmla="*/ 463900 w 3435700"/>
              <a:gd name="connsiteY4-60" fmla="*/ 0 h 1676400"/>
              <a:gd name="connsiteX0-61" fmla="*/ 14338 w 2986138"/>
              <a:gd name="connsiteY0-62" fmla="*/ 0 h 1676400"/>
              <a:gd name="connsiteX1-63" fmla="*/ 2986138 w 2986138"/>
              <a:gd name="connsiteY1-64" fmla="*/ 0 h 1676400"/>
              <a:gd name="connsiteX2-65" fmla="*/ 2658643 w 2986138"/>
              <a:gd name="connsiteY2-66" fmla="*/ 1676400 h 1676400"/>
              <a:gd name="connsiteX3-67" fmla="*/ 0 w 2986138"/>
              <a:gd name="connsiteY3-68" fmla="*/ 1676400 h 1676400"/>
              <a:gd name="connsiteX4-69" fmla="*/ 14338 w 2986138"/>
              <a:gd name="connsiteY4-70" fmla="*/ 0 h 1676400"/>
              <a:gd name="connsiteX0-71" fmla="*/ 715 w 2972515"/>
              <a:gd name="connsiteY0-72" fmla="*/ 0 h 1676400"/>
              <a:gd name="connsiteX1-73" fmla="*/ 2972515 w 2972515"/>
              <a:gd name="connsiteY1-74" fmla="*/ 0 h 1676400"/>
              <a:gd name="connsiteX2-75" fmla="*/ 2645020 w 2972515"/>
              <a:gd name="connsiteY2-76" fmla="*/ 1676400 h 1676400"/>
              <a:gd name="connsiteX3-77" fmla="*/ 0 w 2972515"/>
              <a:gd name="connsiteY3-78" fmla="*/ 1676400 h 1676400"/>
              <a:gd name="connsiteX4-79" fmla="*/ 715 w 2972515"/>
              <a:gd name="connsiteY4-80" fmla="*/ 0 h 1676400"/>
              <a:gd name="connsiteX0-81" fmla="*/ 715 w 2972515"/>
              <a:gd name="connsiteY0-82" fmla="*/ 0 h 1688189"/>
              <a:gd name="connsiteX1-83" fmla="*/ 2972515 w 2972515"/>
              <a:gd name="connsiteY1-84" fmla="*/ 0 h 1688189"/>
              <a:gd name="connsiteX2-85" fmla="*/ 2958353 w 2972515"/>
              <a:gd name="connsiteY2-86" fmla="*/ 1688189 h 1688189"/>
              <a:gd name="connsiteX3-87" fmla="*/ 0 w 2972515"/>
              <a:gd name="connsiteY3-88" fmla="*/ 1676400 h 1688189"/>
              <a:gd name="connsiteX4-89" fmla="*/ 715 w 2972515"/>
              <a:gd name="connsiteY4-90" fmla="*/ 0 h 1688189"/>
              <a:gd name="connsiteX0-91" fmla="*/ 715 w 2985600"/>
              <a:gd name="connsiteY0-92" fmla="*/ 0 h 1676401"/>
              <a:gd name="connsiteX1-93" fmla="*/ 2972515 w 2985600"/>
              <a:gd name="connsiteY1-94" fmla="*/ 0 h 1676401"/>
              <a:gd name="connsiteX2-95" fmla="*/ 2985600 w 2985600"/>
              <a:gd name="connsiteY2-96" fmla="*/ 1676401 h 1676401"/>
              <a:gd name="connsiteX3-97" fmla="*/ 0 w 2985600"/>
              <a:gd name="connsiteY3-98" fmla="*/ 1676400 h 1676401"/>
              <a:gd name="connsiteX4-99" fmla="*/ 715 w 2985600"/>
              <a:gd name="connsiteY4-100" fmla="*/ 0 h 1676401"/>
              <a:gd name="connsiteX0-101" fmla="*/ 715 w 2985600"/>
              <a:gd name="connsiteY0-102" fmla="*/ 0 h 1676400"/>
              <a:gd name="connsiteX1-103" fmla="*/ 2972515 w 2985600"/>
              <a:gd name="connsiteY1-104" fmla="*/ 0 h 1676400"/>
              <a:gd name="connsiteX2-105" fmla="*/ 2985600 w 2985600"/>
              <a:gd name="connsiteY2-106" fmla="*/ 1664612 h 1676400"/>
              <a:gd name="connsiteX3-107" fmla="*/ 0 w 2985600"/>
              <a:gd name="connsiteY3-108" fmla="*/ 1676400 h 1676400"/>
              <a:gd name="connsiteX4-109" fmla="*/ 715 w 2985600"/>
              <a:gd name="connsiteY4-110" fmla="*/ 0 h 1676400"/>
              <a:gd name="connsiteX0-111" fmla="*/ 715 w 3012846"/>
              <a:gd name="connsiteY0-112" fmla="*/ 0 h 1688190"/>
              <a:gd name="connsiteX1-113" fmla="*/ 2972515 w 3012846"/>
              <a:gd name="connsiteY1-114" fmla="*/ 0 h 1688190"/>
              <a:gd name="connsiteX2-115" fmla="*/ 3012846 w 3012846"/>
              <a:gd name="connsiteY2-116" fmla="*/ 1688190 h 1688190"/>
              <a:gd name="connsiteX3-117" fmla="*/ 0 w 3012846"/>
              <a:gd name="connsiteY3-118" fmla="*/ 1676400 h 1688190"/>
              <a:gd name="connsiteX4-119" fmla="*/ 715 w 3012846"/>
              <a:gd name="connsiteY4-120" fmla="*/ 0 h 1688190"/>
              <a:gd name="connsiteX0-121" fmla="*/ 715 w 2972515"/>
              <a:gd name="connsiteY0-122" fmla="*/ 0 h 1676400"/>
              <a:gd name="connsiteX1-123" fmla="*/ 2972515 w 2972515"/>
              <a:gd name="connsiteY1-124" fmla="*/ 0 h 1676400"/>
              <a:gd name="connsiteX2-125" fmla="*/ 2971977 w 2972515"/>
              <a:gd name="connsiteY2-126" fmla="*/ 1664612 h 1676400"/>
              <a:gd name="connsiteX3-127" fmla="*/ 0 w 2972515"/>
              <a:gd name="connsiteY3-128" fmla="*/ 1676400 h 1676400"/>
              <a:gd name="connsiteX4-129" fmla="*/ 715 w 2972515"/>
              <a:gd name="connsiteY4-130" fmla="*/ 0 h 1676400"/>
              <a:gd name="connsiteX0-131" fmla="*/ 715 w 2972515"/>
              <a:gd name="connsiteY0-132" fmla="*/ 0 h 1676402"/>
              <a:gd name="connsiteX1-133" fmla="*/ 2972515 w 2972515"/>
              <a:gd name="connsiteY1-134" fmla="*/ 0 h 1676402"/>
              <a:gd name="connsiteX2-135" fmla="*/ 2971977 w 2972515"/>
              <a:gd name="connsiteY2-136" fmla="*/ 1676402 h 1676402"/>
              <a:gd name="connsiteX3-137" fmla="*/ 0 w 2972515"/>
              <a:gd name="connsiteY3-138" fmla="*/ 1676400 h 1676402"/>
              <a:gd name="connsiteX4-139" fmla="*/ 715 w 2972515"/>
              <a:gd name="connsiteY4-140" fmla="*/ 0 h 16764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0" tIns="0" rIns="109728" bIns="0" anchor="ctr"/>
          <a:lstStyle>
            <a:lvl1pPr marL="0" indent="0" algn="l">
              <a:buFontTx/>
              <a:buNone/>
              <a:defRPr sz="1100">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endParaRPr lang="en-US" dirty="0"/>
          </a:p>
        </p:txBody>
      </p:sp>
      <p:sp>
        <p:nvSpPr>
          <p:cNvPr id="34" name="Text Placeholder 30"/>
          <p:cNvSpPr>
            <a:spLocks noGrp="1"/>
          </p:cNvSpPr>
          <p:nvPr>
            <p:ph type="body" sz="quarter" idx="51" hasCustomPrompt="1"/>
          </p:nvPr>
        </p:nvSpPr>
        <p:spPr>
          <a:xfrm>
            <a:off x="6294448" y="3739896"/>
            <a:ext cx="365760" cy="329184"/>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1" fmla="*/ 395785 w 3367585"/>
              <a:gd name="connsiteY0-2" fmla="*/ 0 h 1676400"/>
              <a:gd name="connsiteX1-3" fmla="*/ 3367585 w 3367585"/>
              <a:gd name="connsiteY1-4" fmla="*/ 0 h 1676400"/>
              <a:gd name="connsiteX2-5" fmla="*/ 3367585 w 3367585"/>
              <a:gd name="connsiteY2-6" fmla="*/ 1676400 h 1676400"/>
              <a:gd name="connsiteX3-7" fmla="*/ 0 w 3367585"/>
              <a:gd name="connsiteY3-8" fmla="*/ 1676400 h 1676400"/>
              <a:gd name="connsiteX4-9" fmla="*/ 395785 w 3367585"/>
              <a:gd name="connsiteY4-10" fmla="*/ 0 h 1676400"/>
              <a:gd name="connsiteX0-11" fmla="*/ 395785 w 3367585"/>
              <a:gd name="connsiteY0-12" fmla="*/ 0 h 1676400"/>
              <a:gd name="connsiteX1-13" fmla="*/ 3367585 w 3367585"/>
              <a:gd name="connsiteY1-14" fmla="*/ 0 h 1676400"/>
              <a:gd name="connsiteX2-15" fmla="*/ 3162869 w 3367585"/>
              <a:gd name="connsiteY2-16" fmla="*/ 1676400 h 1676400"/>
              <a:gd name="connsiteX3-17" fmla="*/ 0 w 3367585"/>
              <a:gd name="connsiteY3-18" fmla="*/ 1676400 h 1676400"/>
              <a:gd name="connsiteX4-19" fmla="*/ 395785 w 3367585"/>
              <a:gd name="connsiteY4-20" fmla="*/ 0 h 1676400"/>
              <a:gd name="connsiteX0-21" fmla="*/ 395785 w 3367585"/>
              <a:gd name="connsiteY0-22" fmla="*/ 0 h 1676400"/>
              <a:gd name="connsiteX1-23" fmla="*/ 3367585 w 3367585"/>
              <a:gd name="connsiteY1-24" fmla="*/ 0 h 1676400"/>
              <a:gd name="connsiteX2-25" fmla="*/ 3067335 w 3367585"/>
              <a:gd name="connsiteY2-26" fmla="*/ 1676400 h 1676400"/>
              <a:gd name="connsiteX3-27" fmla="*/ 0 w 3367585"/>
              <a:gd name="connsiteY3-28" fmla="*/ 1676400 h 1676400"/>
              <a:gd name="connsiteX4-29" fmla="*/ 395785 w 3367585"/>
              <a:gd name="connsiteY4-30" fmla="*/ 0 h 1676400"/>
              <a:gd name="connsiteX0-31" fmla="*/ 463900 w 3435700"/>
              <a:gd name="connsiteY0-32" fmla="*/ 0 h 1676400"/>
              <a:gd name="connsiteX1-33" fmla="*/ 3435700 w 3435700"/>
              <a:gd name="connsiteY1-34" fmla="*/ 0 h 1676400"/>
              <a:gd name="connsiteX2-35" fmla="*/ 3135450 w 3435700"/>
              <a:gd name="connsiteY2-36" fmla="*/ 1676400 h 1676400"/>
              <a:gd name="connsiteX3-37" fmla="*/ 0 w 3435700"/>
              <a:gd name="connsiteY3-38" fmla="*/ 1676400 h 1676400"/>
              <a:gd name="connsiteX4-39" fmla="*/ 463900 w 3435700"/>
              <a:gd name="connsiteY4-40" fmla="*/ 0 h 1676400"/>
              <a:gd name="connsiteX0-41" fmla="*/ 463900 w 3435700"/>
              <a:gd name="connsiteY0-42" fmla="*/ 0 h 1688189"/>
              <a:gd name="connsiteX1-43" fmla="*/ 3435700 w 3435700"/>
              <a:gd name="connsiteY1-44" fmla="*/ 0 h 1688189"/>
              <a:gd name="connsiteX2-45" fmla="*/ 3080958 w 3435700"/>
              <a:gd name="connsiteY2-46" fmla="*/ 1688189 h 1688189"/>
              <a:gd name="connsiteX3-47" fmla="*/ 0 w 3435700"/>
              <a:gd name="connsiteY3-48" fmla="*/ 1676400 h 1688189"/>
              <a:gd name="connsiteX4-49" fmla="*/ 463900 w 3435700"/>
              <a:gd name="connsiteY4-50" fmla="*/ 0 h 1688189"/>
              <a:gd name="connsiteX0-51" fmla="*/ 463900 w 3435700"/>
              <a:gd name="connsiteY0-52" fmla="*/ 0 h 1676400"/>
              <a:gd name="connsiteX1-53" fmla="*/ 3435700 w 3435700"/>
              <a:gd name="connsiteY1-54" fmla="*/ 0 h 1676400"/>
              <a:gd name="connsiteX2-55" fmla="*/ 3108205 w 3435700"/>
              <a:gd name="connsiteY2-56" fmla="*/ 1676400 h 1676400"/>
              <a:gd name="connsiteX3-57" fmla="*/ 0 w 3435700"/>
              <a:gd name="connsiteY3-58" fmla="*/ 1676400 h 1676400"/>
              <a:gd name="connsiteX4-59" fmla="*/ 463900 w 3435700"/>
              <a:gd name="connsiteY4-60" fmla="*/ 0 h 1676400"/>
              <a:gd name="connsiteX0-61" fmla="*/ 14338 w 2986138"/>
              <a:gd name="connsiteY0-62" fmla="*/ 0 h 1676400"/>
              <a:gd name="connsiteX1-63" fmla="*/ 2986138 w 2986138"/>
              <a:gd name="connsiteY1-64" fmla="*/ 0 h 1676400"/>
              <a:gd name="connsiteX2-65" fmla="*/ 2658643 w 2986138"/>
              <a:gd name="connsiteY2-66" fmla="*/ 1676400 h 1676400"/>
              <a:gd name="connsiteX3-67" fmla="*/ 0 w 2986138"/>
              <a:gd name="connsiteY3-68" fmla="*/ 1676400 h 1676400"/>
              <a:gd name="connsiteX4-69" fmla="*/ 14338 w 2986138"/>
              <a:gd name="connsiteY4-70" fmla="*/ 0 h 1676400"/>
              <a:gd name="connsiteX0-71" fmla="*/ 715 w 2972515"/>
              <a:gd name="connsiteY0-72" fmla="*/ 0 h 1676400"/>
              <a:gd name="connsiteX1-73" fmla="*/ 2972515 w 2972515"/>
              <a:gd name="connsiteY1-74" fmla="*/ 0 h 1676400"/>
              <a:gd name="connsiteX2-75" fmla="*/ 2645020 w 2972515"/>
              <a:gd name="connsiteY2-76" fmla="*/ 1676400 h 1676400"/>
              <a:gd name="connsiteX3-77" fmla="*/ 0 w 2972515"/>
              <a:gd name="connsiteY3-78" fmla="*/ 1676400 h 1676400"/>
              <a:gd name="connsiteX4-79" fmla="*/ 715 w 2972515"/>
              <a:gd name="connsiteY4-80" fmla="*/ 0 h 1676400"/>
              <a:gd name="connsiteX0-81" fmla="*/ 715 w 2972515"/>
              <a:gd name="connsiteY0-82" fmla="*/ 0 h 1688189"/>
              <a:gd name="connsiteX1-83" fmla="*/ 2972515 w 2972515"/>
              <a:gd name="connsiteY1-84" fmla="*/ 0 h 1688189"/>
              <a:gd name="connsiteX2-85" fmla="*/ 2958353 w 2972515"/>
              <a:gd name="connsiteY2-86" fmla="*/ 1688189 h 1688189"/>
              <a:gd name="connsiteX3-87" fmla="*/ 0 w 2972515"/>
              <a:gd name="connsiteY3-88" fmla="*/ 1676400 h 1688189"/>
              <a:gd name="connsiteX4-89" fmla="*/ 715 w 2972515"/>
              <a:gd name="connsiteY4-90" fmla="*/ 0 h 1688189"/>
              <a:gd name="connsiteX0-91" fmla="*/ 715 w 2985600"/>
              <a:gd name="connsiteY0-92" fmla="*/ 0 h 1676401"/>
              <a:gd name="connsiteX1-93" fmla="*/ 2972515 w 2985600"/>
              <a:gd name="connsiteY1-94" fmla="*/ 0 h 1676401"/>
              <a:gd name="connsiteX2-95" fmla="*/ 2985600 w 2985600"/>
              <a:gd name="connsiteY2-96" fmla="*/ 1676401 h 1676401"/>
              <a:gd name="connsiteX3-97" fmla="*/ 0 w 2985600"/>
              <a:gd name="connsiteY3-98" fmla="*/ 1676400 h 1676401"/>
              <a:gd name="connsiteX4-99" fmla="*/ 715 w 2985600"/>
              <a:gd name="connsiteY4-100" fmla="*/ 0 h 1676401"/>
              <a:gd name="connsiteX0-101" fmla="*/ 715 w 2985600"/>
              <a:gd name="connsiteY0-102" fmla="*/ 0 h 1676400"/>
              <a:gd name="connsiteX1-103" fmla="*/ 2972515 w 2985600"/>
              <a:gd name="connsiteY1-104" fmla="*/ 0 h 1676400"/>
              <a:gd name="connsiteX2-105" fmla="*/ 2985600 w 2985600"/>
              <a:gd name="connsiteY2-106" fmla="*/ 1664612 h 1676400"/>
              <a:gd name="connsiteX3-107" fmla="*/ 0 w 2985600"/>
              <a:gd name="connsiteY3-108" fmla="*/ 1676400 h 1676400"/>
              <a:gd name="connsiteX4-109" fmla="*/ 715 w 2985600"/>
              <a:gd name="connsiteY4-110" fmla="*/ 0 h 1676400"/>
              <a:gd name="connsiteX0-111" fmla="*/ 715 w 3012846"/>
              <a:gd name="connsiteY0-112" fmla="*/ 0 h 1688190"/>
              <a:gd name="connsiteX1-113" fmla="*/ 2972515 w 3012846"/>
              <a:gd name="connsiteY1-114" fmla="*/ 0 h 1688190"/>
              <a:gd name="connsiteX2-115" fmla="*/ 3012846 w 3012846"/>
              <a:gd name="connsiteY2-116" fmla="*/ 1688190 h 1688190"/>
              <a:gd name="connsiteX3-117" fmla="*/ 0 w 3012846"/>
              <a:gd name="connsiteY3-118" fmla="*/ 1676400 h 1688190"/>
              <a:gd name="connsiteX4-119" fmla="*/ 715 w 3012846"/>
              <a:gd name="connsiteY4-120" fmla="*/ 0 h 1688190"/>
              <a:gd name="connsiteX0-121" fmla="*/ 715 w 2972515"/>
              <a:gd name="connsiteY0-122" fmla="*/ 0 h 1676400"/>
              <a:gd name="connsiteX1-123" fmla="*/ 2972515 w 2972515"/>
              <a:gd name="connsiteY1-124" fmla="*/ 0 h 1676400"/>
              <a:gd name="connsiteX2-125" fmla="*/ 2971977 w 2972515"/>
              <a:gd name="connsiteY2-126" fmla="*/ 1664612 h 1676400"/>
              <a:gd name="connsiteX3-127" fmla="*/ 0 w 2972515"/>
              <a:gd name="connsiteY3-128" fmla="*/ 1676400 h 1676400"/>
              <a:gd name="connsiteX4-129" fmla="*/ 715 w 2972515"/>
              <a:gd name="connsiteY4-130" fmla="*/ 0 h 1676400"/>
              <a:gd name="connsiteX0-131" fmla="*/ 715 w 2972515"/>
              <a:gd name="connsiteY0-132" fmla="*/ 0 h 1676402"/>
              <a:gd name="connsiteX1-133" fmla="*/ 2972515 w 2972515"/>
              <a:gd name="connsiteY1-134" fmla="*/ 0 h 1676402"/>
              <a:gd name="connsiteX2-135" fmla="*/ 2971977 w 2972515"/>
              <a:gd name="connsiteY2-136" fmla="*/ 1676402 h 1676402"/>
              <a:gd name="connsiteX3-137" fmla="*/ 0 w 2972515"/>
              <a:gd name="connsiteY3-138" fmla="*/ 1676400 h 1676402"/>
              <a:gd name="connsiteX4-139" fmla="*/ 715 w 2972515"/>
              <a:gd name="connsiteY4-140" fmla="*/ 0 h 16764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0" tIns="0" rIns="0" bIns="0"/>
          <a:lstStyle>
            <a:lvl1pPr marL="0" indent="0" algn="ctr">
              <a:buFontTx/>
              <a:buNone/>
              <a:defRPr sz="2100" b="0">
                <a:solidFill>
                  <a:schemeClr val="tx1">
                    <a:lumMod val="75000"/>
                    <a:lumOff val="25000"/>
                  </a:schemeClr>
                </a:solidFill>
                <a:sym typeface="Wingdings" panose="0500000000000000000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a:t>
            </a:r>
            <a:endParaRPr lang="en-US" dirty="0"/>
          </a:p>
        </p:txBody>
      </p:sp>
      <p:sp>
        <p:nvSpPr>
          <p:cNvPr id="35" name="Slide Number Placeholder 5"/>
          <p:cNvSpPr>
            <a:spLocks noGrp="1"/>
          </p:cNvSpPr>
          <p:nvPr>
            <p:ph type="sldNum" sz="quarter" idx="4"/>
          </p:nvPr>
        </p:nvSpPr>
        <p:spPr>
          <a:xfrm>
            <a:off x="8156448" y="4646295"/>
            <a:ext cx="237744" cy="196850"/>
          </a:xfrm>
          <a:prstGeom prst="rect">
            <a:avLst/>
          </a:prstGeom>
        </p:spPr>
        <p:txBody>
          <a:bodyPr lIns="0" tIns="18288" rIns="0" bIns="18288"/>
          <a:lstStyle>
            <a:lvl1pPr algn="ctr">
              <a:defRPr sz="800" b="1" baseline="0">
                <a:solidFill>
                  <a:schemeClr val="bg1">
                    <a:lumMod val="50000"/>
                  </a:schemeClr>
                </a:solidFill>
                <a:latin typeface="Roboto" panose="02000000000000000000" pitchFamily="2" charset="0"/>
                <a:ea typeface="Roboto" panose="02000000000000000000" pitchFamily="2" charset="0"/>
              </a:defRPr>
            </a:lvl1pPr>
          </a:lstStyle>
          <a:p>
            <a:fld id="{0AA277DB-22BF-421D-A9E4-4650984A941D}" type="slidenum">
              <a:rPr lang="en-US" smtClean="0"/>
            </a:fld>
            <a:endParaRPr lang="en-US" dirty="0"/>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1000"/>
                            </p:stCondLst>
                            <p:childTnLst>
                              <p:par>
                                <p:cTn id="9" presetID="22" presetClass="entr" presetSubtype="2" fill="hold" nodeType="afterEffect">
                                  <p:stCondLst>
                                    <p:cond delay="500"/>
                                  </p:stCondLst>
                                  <p:childTnLst>
                                    <p:set>
                                      <p:cBhvr>
                                        <p:cTn id="10" dur="1" fill="hold">
                                          <p:stCondLst>
                                            <p:cond delay="0"/>
                                          </p:stCondLst>
                                        </p:cTn>
                                        <p:tgtEl>
                                          <p:spTgt spid="7"/>
                                        </p:tgtEl>
                                        <p:attrNameLst>
                                          <p:attrName>style.visibility</p:attrName>
                                        </p:attrNameLst>
                                      </p:cBhvr>
                                      <p:to>
                                        <p:strVal val="visible"/>
                                      </p:to>
                                    </p:set>
                                    <p:animEffect transition="in" filter="wipe(right)">
                                      <p:cBhvr>
                                        <p:cTn id="11" dur="500"/>
                                        <p:tgtEl>
                                          <p:spTgt spid="7"/>
                                        </p:tgtEl>
                                      </p:cBhvr>
                                    </p:animEffect>
                                  </p:childTnLst>
                                </p:cTn>
                              </p:par>
                            </p:childTnLst>
                          </p:cTn>
                        </p:par>
                        <p:par>
                          <p:cTn id="12" fill="hold">
                            <p:stCondLst>
                              <p:cond delay="2000"/>
                            </p:stCondLst>
                            <p:childTnLst>
                              <p:par>
                                <p:cTn id="13" presetID="22" presetClass="entr" presetSubtype="4" fill="hold" grpId="0" nodeType="afterEffect">
                                  <p:stCondLst>
                                    <p:cond delay="250"/>
                                  </p:stCondLst>
                                  <p:childTnLst>
                                    <p:set>
                                      <p:cBhvr>
                                        <p:cTn id="14" dur="1" fill="hold">
                                          <p:stCondLst>
                                            <p:cond delay="0"/>
                                          </p:stCondLst>
                                        </p:cTn>
                                        <p:tgtEl>
                                          <p:spTgt spid="8">
                                            <p:txEl>
                                              <p:pRg st="0" end="0"/>
                                            </p:txEl>
                                          </p:spTgt>
                                        </p:tgtEl>
                                        <p:attrNameLst>
                                          <p:attrName>style.visibility</p:attrName>
                                        </p:attrNameLst>
                                      </p:cBhvr>
                                      <p:to>
                                        <p:strVal val="visible"/>
                                      </p:to>
                                    </p:set>
                                    <p:animEffect transition="in" filter="wipe(down)">
                                      <p:cBhvr>
                                        <p:cTn id="15" dur="750"/>
                                        <p:tgtEl>
                                          <p:spTgt spid="8">
                                            <p:txEl>
                                              <p:pRg st="0" end="0"/>
                                            </p:txEl>
                                          </p:spTgt>
                                        </p:tgtEl>
                                      </p:cBhvr>
                                    </p:animEffect>
                                  </p:childTnLst>
                                </p:cTn>
                              </p:par>
                            </p:childTnLst>
                          </p:cTn>
                        </p:par>
                        <p:par>
                          <p:cTn id="16" fill="hold">
                            <p:stCondLst>
                              <p:cond delay="3250"/>
                            </p:stCondLst>
                            <p:childTnLst>
                              <p:par>
                                <p:cTn id="17" presetID="22" presetClass="entr" presetSubtype="1" fill="hold" grpId="0" nodeType="afterEffect">
                                  <p:stCondLst>
                                    <p:cond delay="500"/>
                                  </p:stCondLst>
                                  <p:childTnLst>
                                    <p:set>
                                      <p:cBhvr>
                                        <p:cTn id="18" dur="1" fill="hold">
                                          <p:stCondLst>
                                            <p:cond delay="0"/>
                                          </p:stCondLst>
                                        </p:cTn>
                                        <p:tgtEl>
                                          <p:spTgt spid="28"/>
                                        </p:tgtEl>
                                        <p:attrNameLst>
                                          <p:attrName>style.visibility</p:attrName>
                                        </p:attrNameLst>
                                      </p:cBhvr>
                                      <p:to>
                                        <p:strVal val="visible"/>
                                      </p:to>
                                    </p:set>
                                    <p:animEffect transition="in" filter="wipe(up)">
                                      <p:cBhvr>
                                        <p:cTn id="19" dur="500"/>
                                        <p:tgtEl>
                                          <p:spTgt spid="28"/>
                                        </p:tgtEl>
                                      </p:cBhvr>
                                    </p:animEffect>
                                  </p:childTnLst>
                                </p:cTn>
                              </p:par>
                              <p:par>
                                <p:cTn id="20" presetID="22" presetClass="entr" presetSubtype="4" fill="hold" grpId="0" nodeType="withEffect">
                                  <p:stCondLst>
                                    <p:cond delay="500"/>
                                  </p:stCondLst>
                                  <p:childTnLst>
                                    <p:set>
                                      <p:cBhvr>
                                        <p:cTn id="21" dur="1" fill="hold">
                                          <p:stCondLst>
                                            <p:cond delay="0"/>
                                          </p:stCondLst>
                                        </p:cTn>
                                        <p:tgtEl>
                                          <p:spTgt spid="3"/>
                                        </p:tgtEl>
                                        <p:attrNameLst>
                                          <p:attrName>style.visibility</p:attrName>
                                        </p:attrNameLst>
                                      </p:cBhvr>
                                      <p:to>
                                        <p:strVal val="visible"/>
                                      </p:to>
                                    </p:set>
                                    <p:animEffect transition="in" filter="wipe(down)">
                                      <p:cBhvr>
                                        <p:cTn id="22" dur="400"/>
                                        <p:tgtEl>
                                          <p:spTgt spid="3"/>
                                        </p:tgtEl>
                                      </p:cBhvr>
                                    </p:animEffect>
                                  </p:childTnLst>
                                </p:cTn>
                              </p:par>
                            </p:childTnLst>
                          </p:cTn>
                        </p:par>
                        <p:par>
                          <p:cTn id="23" fill="hold">
                            <p:stCondLst>
                              <p:cond delay="4250"/>
                            </p:stCondLst>
                            <p:childTnLst>
                              <p:par>
                                <p:cTn id="24" presetID="22" presetClass="entr" presetSubtype="1" fill="hold" grpId="0" nodeType="afterEffect">
                                  <p:stCondLst>
                                    <p:cond delay="500"/>
                                  </p:stCondLst>
                                  <p:childTnLst>
                                    <p:set>
                                      <p:cBhvr>
                                        <p:cTn id="25" dur="1" fill="hold">
                                          <p:stCondLst>
                                            <p:cond delay="0"/>
                                          </p:stCondLst>
                                        </p:cTn>
                                        <p:tgtEl>
                                          <p:spTgt spid="29"/>
                                        </p:tgtEl>
                                        <p:attrNameLst>
                                          <p:attrName>style.visibility</p:attrName>
                                        </p:attrNameLst>
                                      </p:cBhvr>
                                      <p:to>
                                        <p:strVal val="visible"/>
                                      </p:to>
                                    </p:set>
                                    <p:animEffect transition="in" filter="wipe(up)">
                                      <p:cBhvr>
                                        <p:cTn id="26" dur="500"/>
                                        <p:tgtEl>
                                          <p:spTgt spid="29"/>
                                        </p:tgtEl>
                                      </p:cBhvr>
                                    </p:animEffect>
                                  </p:childTnLst>
                                </p:cTn>
                              </p:par>
                              <p:par>
                                <p:cTn id="27" presetID="22" presetClass="entr" presetSubtype="4" fill="hold" grpId="0" nodeType="withEffect">
                                  <p:stCondLst>
                                    <p:cond delay="500"/>
                                  </p:stCondLst>
                                  <p:childTnLst>
                                    <p:set>
                                      <p:cBhvr>
                                        <p:cTn id="28" dur="1" fill="hold">
                                          <p:stCondLst>
                                            <p:cond delay="0"/>
                                          </p:stCondLst>
                                        </p:cTn>
                                        <p:tgtEl>
                                          <p:spTgt spid="41"/>
                                        </p:tgtEl>
                                        <p:attrNameLst>
                                          <p:attrName>style.visibility</p:attrName>
                                        </p:attrNameLst>
                                      </p:cBhvr>
                                      <p:to>
                                        <p:strVal val="visible"/>
                                      </p:to>
                                    </p:set>
                                    <p:animEffect transition="in" filter="wipe(down)">
                                      <p:cBhvr>
                                        <p:cTn id="29" dur="400"/>
                                        <p:tgtEl>
                                          <p:spTgt spid="41"/>
                                        </p:tgtEl>
                                      </p:cBhvr>
                                    </p:animEffect>
                                  </p:childTnLst>
                                </p:cTn>
                              </p:par>
                            </p:childTnLst>
                          </p:cTn>
                        </p:par>
                        <p:par>
                          <p:cTn id="30" fill="hold">
                            <p:stCondLst>
                              <p:cond delay="5250"/>
                            </p:stCondLst>
                            <p:childTnLst>
                              <p:par>
                                <p:cTn id="31" presetID="22" presetClass="entr" presetSubtype="1" fill="hold" grpId="0" nodeType="afterEffect">
                                  <p:stCondLst>
                                    <p:cond delay="500"/>
                                  </p:stCondLst>
                                  <p:childTnLst>
                                    <p:set>
                                      <p:cBhvr>
                                        <p:cTn id="32" dur="1" fill="hold">
                                          <p:stCondLst>
                                            <p:cond delay="0"/>
                                          </p:stCondLst>
                                        </p:cTn>
                                        <p:tgtEl>
                                          <p:spTgt spid="30"/>
                                        </p:tgtEl>
                                        <p:attrNameLst>
                                          <p:attrName>style.visibility</p:attrName>
                                        </p:attrNameLst>
                                      </p:cBhvr>
                                      <p:to>
                                        <p:strVal val="visible"/>
                                      </p:to>
                                    </p:set>
                                    <p:animEffect transition="in" filter="wipe(up)">
                                      <p:cBhvr>
                                        <p:cTn id="33" dur="500"/>
                                        <p:tgtEl>
                                          <p:spTgt spid="30"/>
                                        </p:tgtEl>
                                      </p:cBhvr>
                                    </p:animEffect>
                                  </p:childTnLst>
                                </p:cTn>
                              </p:par>
                              <p:par>
                                <p:cTn id="34" presetID="22" presetClass="entr" presetSubtype="4" fill="hold" grpId="0" nodeType="withEffect">
                                  <p:stCondLst>
                                    <p:cond delay="500"/>
                                  </p:stCondLst>
                                  <p:childTnLst>
                                    <p:set>
                                      <p:cBhvr>
                                        <p:cTn id="35" dur="1" fill="hold">
                                          <p:stCondLst>
                                            <p:cond delay="0"/>
                                          </p:stCondLst>
                                        </p:cTn>
                                        <p:tgtEl>
                                          <p:spTgt spid="17"/>
                                        </p:tgtEl>
                                        <p:attrNameLst>
                                          <p:attrName>style.visibility</p:attrName>
                                        </p:attrNameLst>
                                      </p:cBhvr>
                                      <p:to>
                                        <p:strVal val="visible"/>
                                      </p:to>
                                    </p:set>
                                    <p:animEffect transition="in" filter="wipe(down)">
                                      <p:cBhvr>
                                        <p:cTn id="36" dur="400"/>
                                        <p:tgtEl>
                                          <p:spTgt spid="17"/>
                                        </p:tgtEl>
                                      </p:cBhvr>
                                    </p:animEffect>
                                  </p:childTnLst>
                                </p:cTn>
                              </p:par>
                            </p:childTnLst>
                          </p:cTn>
                        </p:par>
                        <p:par>
                          <p:cTn id="37" fill="hold">
                            <p:stCondLst>
                              <p:cond delay="6250"/>
                            </p:stCondLst>
                            <p:childTnLst>
                              <p:par>
                                <p:cTn id="38" presetID="22" presetClass="entr" presetSubtype="1" fill="hold" grpId="0" nodeType="afterEffect">
                                  <p:stCondLst>
                                    <p:cond delay="500"/>
                                  </p:stCondLst>
                                  <p:childTnLst>
                                    <p:set>
                                      <p:cBhvr>
                                        <p:cTn id="39" dur="1" fill="hold">
                                          <p:stCondLst>
                                            <p:cond delay="0"/>
                                          </p:stCondLst>
                                        </p:cTn>
                                        <p:tgtEl>
                                          <p:spTgt spid="36"/>
                                        </p:tgtEl>
                                        <p:attrNameLst>
                                          <p:attrName>style.visibility</p:attrName>
                                        </p:attrNameLst>
                                      </p:cBhvr>
                                      <p:to>
                                        <p:strVal val="visible"/>
                                      </p:to>
                                    </p:set>
                                    <p:animEffect transition="in" filter="wipe(up)">
                                      <p:cBhvr>
                                        <p:cTn id="40" dur="500"/>
                                        <p:tgtEl>
                                          <p:spTgt spid="36"/>
                                        </p:tgtEl>
                                      </p:cBhvr>
                                    </p:animEffect>
                                  </p:childTnLst>
                                </p:cTn>
                              </p:par>
                              <p:par>
                                <p:cTn id="41" presetID="22" presetClass="entr" presetSubtype="4" fill="hold" grpId="0" nodeType="withEffect">
                                  <p:stCondLst>
                                    <p:cond delay="500"/>
                                  </p:stCondLst>
                                  <p:childTnLst>
                                    <p:set>
                                      <p:cBhvr>
                                        <p:cTn id="42" dur="1" fill="hold">
                                          <p:stCondLst>
                                            <p:cond delay="0"/>
                                          </p:stCondLst>
                                        </p:cTn>
                                        <p:tgtEl>
                                          <p:spTgt spid="40"/>
                                        </p:tgtEl>
                                        <p:attrNameLst>
                                          <p:attrName>style.visibility</p:attrName>
                                        </p:attrNameLst>
                                      </p:cBhvr>
                                      <p:to>
                                        <p:strVal val="visible"/>
                                      </p:to>
                                    </p:set>
                                    <p:animEffect transition="in" filter="wipe(down)">
                                      <p:cBhvr>
                                        <p:cTn id="43" dur="400"/>
                                        <p:tgtEl>
                                          <p:spTgt spid="40"/>
                                        </p:tgtEl>
                                      </p:cBhvr>
                                    </p:animEffect>
                                  </p:childTnLst>
                                </p:cTn>
                              </p:par>
                            </p:childTnLst>
                          </p:cTn>
                        </p:par>
                        <p:par>
                          <p:cTn id="44" fill="hold">
                            <p:stCondLst>
                              <p:cond delay="7250"/>
                            </p:stCondLst>
                            <p:childTnLst>
                              <p:par>
                                <p:cTn id="45" presetID="22" presetClass="entr" presetSubtype="1" fill="hold" grpId="0" nodeType="afterEffect">
                                  <p:stCondLst>
                                    <p:cond delay="500"/>
                                  </p:stCondLst>
                                  <p:childTnLst>
                                    <p:set>
                                      <p:cBhvr>
                                        <p:cTn id="46" dur="1" fill="hold">
                                          <p:stCondLst>
                                            <p:cond delay="0"/>
                                          </p:stCondLst>
                                        </p:cTn>
                                        <p:tgtEl>
                                          <p:spTgt spid="37"/>
                                        </p:tgtEl>
                                        <p:attrNameLst>
                                          <p:attrName>style.visibility</p:attrName>
                                        </p:attrNameLst>
                                      </p:cBhvr>
                                      <p:to>
                                        <p:strVal val="visible"/>
                                      </p:to>
                                    </p:set>
                                    <p:animEffect transition="in" filter="wipe(up)">
                                      <p:cBhvr>
                                        <p:cTn id="47" dur="500"/>
                                        <p:tgtEl>
                                          <p:spTgt spid="37"/>
                                        </p:tgtEl>
                                      </p:cBhvr>
                                    </p:animEffect>
                                  </p:childTnLst>
                                </p:cTn>
                              </p:par>
                              <p:par>
                                <p:cTn id="48" presetID="22" presetClass="entr" presetSubtype="4" fill="hold" grpId="0" nodeType="withEffect">
                                  <p:stCondLst>
                                    <p:cond delay="500"/>
                                  </p:stCondLst>
                                  <p:childTnLst>
                                    <p:set>
                                      <p:cBhvr>
                                        <p:cTn id="49" dur="1" fill="hold">
                                          <p:stCondLst>
                                            <p:cond delay="0"/>
                                          </p:stCondLst>
                                        </p:cTn>
                                        <p:tgtEl>
                                          <p:spTgt spid="42"/>
                                        </p:tgtEl>
                                        <p:attrNameLst>
                                          <p:attrName>style.visibility</p:attrName>
                                        </p:attrNameLst>
                                      </p:cBhvr>
                                      <p:to>
                                        <p:strVal val="visible"/>
                                      </p:to>
                                    </p:set>
                                    <p:animEffect transition="in" filter="wipe(down)">
                                      <p:cBhvr>
                                        <p:cTn id="50" dur="400"/>
                                        <p:tgtEl>
                                          <p:spTgt spid="42"/>
                                        </p:tgtEl>
                                      </p:cBhvr>
                                    </p:animEffect>
                                  </p:childTnLst>
                                </p:cTn>
                              </p:par>
                            </p:childTnLst>
                          </p:cTn>
                        </p:par>
                        <p:par>
                          <p:cTn id="51" fill="hold">
                            <p:stCondLst>
                              <p:cond delay="8250"/>
                            </p:stCondLst>
                            <p:childTnLst>
                              <p:par>
                                <p:cTn id="52" presetID="22" presetClass="entr" presetSubtype="1" fill="hold" grpId="0" nodeType="afterEffect">
                                  <p:stCondLst>
                                    <p:cond delay="50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par>
                                <p:cTn id="55" presetID="22" presetClass="entr" presetSubtype="4" fill="hold" grpId="0" nodeType="withEffect">
                                  <p:stCondLst>
                                    <p:cond delay="500"/>
                                  </p:stCondLst>
                                  <p:childTnLst>
                                    <p:set>
                                      <p:cBhvr>
                                        <p:cTn id="56" dur="1" fill="hold">
                                          <p:stCondLst>
                                            <p:cond delay="0"/>
                                          </p:stCondLst>
                                        </p:cTn>
                                        <p:tgtEl>
                                          <p:spTgt spid="18"/>
                                        </p:tgtEl>
                                        <p:attrNameLst>
                                          <p:attrName>style.visibility</p:attrName>
                                        </p:attrNameLst>
                                      </p:cBhvr>
                                      <p:to>
                                        <p:strVal val="visible"/>
                                      </p:to>
                                    </p:set>
                                    <p:animEffect transition="in" filter="wipe(down)">
                                      <p:cBhvr>
                                        <p:cTn id="57" dur="400"/>
                                        <p:tgtEl>
                                          <p:spTgt spid="18"/>
                                        </p:tgtEl>
                                      </p:cBhvr>
                                    </p:animEffect>
                                  </p:childTnLst>
                                </p:cTn>
                              </p:par>
                            </p:childTnLst>
                          </p:cTn>
                        </p:par>
                        <p:par>
                          <p:cTn id="58" fill="hold">
                            <p:stCondLst>
                              <p:cond delay="9250"/>
                            </p:stCondLst>
                            <p:childTnLst>
                              <p:par>
                                <p:cTn id="59" presetID="10" presetClass="entr" presetSubtype="0" fill="hold" grpId="0" nodeType="afterEffect">
                                  <p:stCondLst>
                                    <p:cond delay="500"/>
                                  </p:stCondLst>
                                  <p:childTnLst>
                                    <p:set>
                                      <p:cBhvr>
                                        <p:cTn id="60" dur="1" fill="hold">
                                          <p:stCondLst>
                                            <p:cond delay="0"/>
                                          </p:stCondLst>
                                        </p:cTn>
                                        <p:tgtEl>
                                          <p:spTgt spid="20">
                                            <p:txEl>
                                              <p:pRg st="0" end="0"/>
                                            </p:txEl>
                                          </p:spTgt>
                                        </p:tgtEl>
                                        <p:attrNameLst>
                                          <p:attrName>style.visibility</p:attrName>
                                        </p:attrNameLst>
                                      </p:cBhvr>
                                      <p:to>
                                        <p:strVal val="visible"/>
                                      </p:to>
                                    </p:set>
                                    <p:animEffect transition="in" filter="fade">
                                      <p:cBhvr>
                                        <p:cTn id="61" dur="600"/>
                                        <p:tgtEl>
                                          <p:spTgt spid="20">
                                            <p:txEl>
                                              <p:pRg st="0" end="0"/>
                                            </p:txEl>
                                          </p:spTgt>
                                        </p:tgtEl>
                                      </p:cBhvr>
                                    </p:animEffect>
                                  </p:childTnLst>
                                </p:cTn>
                              </p:par>
                              <p:par>
                                <p:cTn id="62" presetID="22" presetClass="entr" presetSubtype="8" fill="hold" grpId="0" nodeType="withEffect">
                                  <p:stCondLst>
                                    <p:cond delay="750"/>
                                  </p:stCondLst>
                                  <p:childTnLst>
                                    <p:set>
                                      <p:cBhvr>
                                        <p:cTn id="63" dur="1" fill="hold">
                                          <p:stCondLst>
                                            <p:cond delay="0"/>
                                          </p:stCondLst>
                                        </p:cTn>
                                        <p:tgtEl>
                                          <p:spTgt spid="19">
                                            <p:txEl>
                                              <p:pRg st="0" end="0"/>
                                            </p:txEl>
                                          </p:spTgt>
                                        </p:tgtEl>
                                        <p:attrNameLst>
                                          <p:attrName>style.visibility</p:attrName>
                                        </p:attrNameLst>
                                      </p:cBhvr>
                                      <p:to>
                                        <p:strVal val="visible"/>
                                      </p:to>
                                    </p:set>
                                    <p:animEffect transition="in" filter="wipe(left)">
                                      <p:cBhvr>
                                        <p:cTn id="64" dur="500"/>
                                        <p:tgtEl>
                                          <p:spTgt spid="19">
                                            <p:txEl>
                                              <p:pRg st="0" end="0"/>
                                            </p:txEl>
                                          </p:spTgt>
                                        </p:tgtEl>
                                      </p:cBhvr>
                                    </p:animEffect>
                                  </p:childTnLst>
                                </p:cTn>
                              </p:par>
                            </p:childTnLst>
                          </p:cTn>
                        </p:par>
                        <p:par>
                          <p:cTn id="65" fill="hold">
                            <p:stCondLst>
                              <p:cond delay="10750"/>
                            </p:stCondLst>
                            <p:childTnLst>
                              <p:par>
                                <p:cTn id="66" presetID="10" presetClass="entr" presetSubtype="0" fill="hold" grpId="0" nodeType="afterEffect">
                                  <p:stCondLst>
                                    <p:cond delay="0"/>
                                  </p:stCondLst>
                                  <p:childTnLst>
                                    <p:set>
                                      <p:cBhvr>
                                        <p:cTn id="67" dur="1" fill="hold">
                                          <p:stCondLst>
                                            <p:cond delay="0"/>
                                          </p:stCondLst>
                                        </p:cTn>
                                        <p:tgtEl>
                                          <p:spTgt spid="22">
                                            <p:txEl>
                                              <p:pRg st="0" end="0"/>
                                            </p:txEl>
                                          </p:spTgt>
                                        </p:tgtEl>
                                        <p:attrNameLst>
                                          <p:attrName>style.visibility</p:attrName>
                                        </p:attrNameLst>
                                      </p:cBhvr>
                                      <p:to>
                                        <p:strVal val="visible"/>
                                      </p:to>
                                    </p:set>
                                    <p:animEffect transition="in" filter="fade">
                                      <p:cBhvr>
                                        <p:cTn id="68" dur="600"/>
                                        <p:tgtEl>
                                          <p:spTgt spid="22">
                                            <p:txEl>
                                              <p:pRg st="0" end="0"/>
                                            </p:txEl>
                                          </p:spTgt>
                                        </p:tgtEl>
                                      </p:cBhvr>
                                    </p:animEffect>
                                  </p:childTnLst>
                                </p:cTn>
                              </p:par>
                              <p:par>
                                <p:cTn id="69" presetID="22" presetClass="entr" presetSubtype="8" fill="hold" grpId="0" nodeType="withEffect">
                                  <p:stCondLst>
                                    <p:cond delay="300"/>
                                  </p:stCondLst>
                                  <p:childTnLst>
                                    <p:set>
                                      <p:cBhvr>
                                        <p:cTn id="70" dur="1" fill="hold">
                                          <p:stCondLst>
                                            <p:cond delay="0"/>
                                          </p:stCondLst>
                                        </p:cTn>
                                        <p:tgtEl>
                                          <p:spTgt spid="21">
                                            <p:txEl>
                                              <p:pRg st="0" end="0"/>
                                            </p:txEl>
                                          </p:spTgt>
                                        </p:tgtEl>
                                        <p:attrNameLst>
                                          <p:attrName>style.visibility</p:attrName>
                                        </p:attrNameLst>
                                      </p:cBhvr>
                                      <p:to>
                                        <p:strVal val="visible"/>
                                      </p:to>
                                    </p:set>
                                    <p:animEffect transition="in" filter="wipe(left)">
                                      <p:cBhvr>
                                        <p:cTn id="71" dur="500"/>
                                        <p:tgtEl>
                                          <p:spTgt spid="21">
                                            <p:txEl>
                                              <p:pRg st="0" end="0"/>
                                            </p:txEl>
                                          </p:spTgt>
                                        </p:tgtEl>
                                      </p:cBhvr>
                                    </p:animEffect>
                                  </p:childTnLst>
                                </p:cTn>
                              </p:par>
                            </p:childTnLst>
                          </p:cTn>
                        </p:par>
                        <p:par>
                          <p:cTn id="72" fill="hold">
                            <p:stCondLst>
                              <p:cond delay="11750"/>
                            </p:stCondLst>
                            <p:childTnLst>
                              <p:par>
                                <p:cTn id="73" presetID="10" presetClass="entr" presetSubtype="0" fill="hold" grpId="0" nodeType="afterEffect">
                                  <p:stCondLst>
                                    <p:cond delay="0"/>
                                  </p:stCondLst>
                                  <p:childTnLst>
                                    <p:set>
                                      <p:cBhvr>
                                        <p:cTn id="74" dur="1" fill="hold">
                                          <p:stCondLst>
                                            <p:cond delay="0"/>
                                          </p:stCondLst>
                                        </p:cTn>
                                        <p:tgtEl>
                                          <p:spTgt spid="24">
                                            <p:txEl>
                                              <p:pRg st="0" end="0"/>
                                            </p:txEl>
                                          </p:spTgt>
                                        </p:tgtEl>
                                        <p:attrNameLst>
                                          <p:attrName>style.visibility</p:attrName>
                                        </p:attrNameLst>
                                      </p:cBhvr>
                                      <p:to>
                                        <p:strVal val="visible"/>
                                      </p:to>
                                    </p:set>
                                    <p:animEffect transition="in" filter="fade">
                                      <p:cBhvr>
                                        <p:cTn id="75" dur="600"/>
                                        <p:tgtEl>
                                          <p:spTgt spid="24">
                                            <p:txEl>
                                              <p:pRg st="0" end="0"/>
                                            </p:txEl>
                                          </p:spTgt>
                                        </p:tgtEl>
                                      </p:cBhvr>
                                    </p:animEffect>
                                  </p:childTnLst>
                                </p:cTn>
                              </p:par>
                              <p:par>
                                <p:cTn id="76" presetID="22" presetClass="entr" presetSubtype="8" fill="hold" grpId="0" nodeType="withEffect">
                                  <p:stCondLst>
                                    <p:cond delay="300"/>
                                  </p:stCondLst>
                                  <p:childTnLst>
                                    <p:set>
                                      <p:cBhvr>
                                        <p:cTn id="77" dur="1" fill="hold">
                                          <p:stCondLst>
                                            <p:cond delay="0"/>
                                          </p:stCondLst>
                                        </p:cTn>
                                        <p:tgtEl>
                                          <p:spTgt spid="23">
                                            <p:txEl>
                                              <p:pRg st="0" end="0"/>
                                            </p:txEl>
                                          </p:spTgt>
                                        </p:tgtEl>
                                        <p:attrNameLst>
                                          <p:attrName>style.visibility</p:attrName>
                                        </p:attrNameLst>
                                      </p:cBhvr>
                                      <p:to>
                                        <p:strVal val="visible"/>
                                      </p:to>
                                    </p:set>
                                    <p:animEffect transition="in" filter="wipe(left)">
                                      <p:cBhvr>
                                        <p:cTn id="78" dur="500"/>
                                        <p:tgtEl>
                                          <p:spTgt spid="23">
                                            <p:txEl>
                                              <p:pRg st="0" end="0"/>
                                            </p:txEl>
                                          </p:spTgt>
                                        </p:tgtEl>
                                      </p:cBhvr>
                                    </p:animEffect>
                                  </p:childTnLst>
                                </p:cTn>
                              </p:par>
                            </p:childTnLst>
                          </p:cTn>
                        </p:par>
                        <p:par>
                          <p:cTn id="79" fill="hold">
                            <p:stCondLst>
                              <p:cond delay="12750"/>
                            </p:stCondLst>
                            <p:childTnLst>
                              <p:par>
                                <p:cTn id="80" presetID="10" presetClass="entr" presetSubtype="0" fill="hold" grpId="0" nodeType="afterEffect">
                                  <p:stCondLst>
                                    <p:cond delay="0"/>
                                  </p:stCondLst>
                                  <p:childTnLst>
                                    <p:set>
                                      <p:cBhvr>
                                        <p:cTn id="81" dur="1" fill="hold">
                                          <p:stCondLst>
                                            <p:cond delay="0"/>
                                          </p:stCondLst>
                                        </p:cTn>
                                        <p:tgtEl>
                                          <p:spTgt spid="26">
                                            <p:txEl>
                                              <p:pRg st="0" end="0"/>
                                            </p:txEl>
                                          </p:spTgt>
                                        </p:tgtEl>
                                        <p:attrNameLst>
                                          <p:attrName>style.visibility</p:attrName>
                                        </p:attrNameLst>
                                      </p:cBhvr>
                                      <p:to>
                                        <p:strVal val="visible"/>
                                      </p:to>
                                    </p:set>
                                    <p:animEffect transition="in" filter="fade">
                                      <p:cBhvr>
                                        <p:cTn id="82" dur="600"/>
                                        <p:tgtEl>
                                          <p:spTgt spid="26">
                                            <p:txEl>
                                              <p:pRg st="0" end="0"/>
                                            </p:txEl>
                                          </p:spTgt>
                                        </p:tgtEl>
                                      </p:cBhvr>
                                    </p:animEffect>
                                  </p:childTnLst>
                                </p:cTn>
                              </p:par>
                              <p:par>
                                <p:cTn id="83" presetID="22" presetClass="entr" presetSubtype="8" fill="hold" grpId="0" nodeType="withEffect">
                                  <p:stCondLst>
                                    <p:cond delay="300"/>
                                  </p:stCondLst>
                                  <p:childTnLst>
                                    <p:set>
                                      <p:cBhvr>
                                        <p:cTn id="84" dur="1" fill="hold">
                                          <p:stCondLst>
                                            <p:cond delay="0"/>
                                          </p:stCondLst>
                                        </p:cTn>
                                        <p:tgtEl>
                                          <p:spTgt spid="25">
                                            <p:txEl>
                                              <p:pRg st="0" end="0"/>
                                            </p:txEl>
                                          </p:spTgt>
                                        </p:tgtEl>
                                        <p:attrNameLst>
                                          <p:attrName>style.visibility</p:attrName>
                                        </p:attrNameLst>
                                      </p:cBhvr>
                                      <p:to>
                                        <p:strVal val="visible"/>
                                      </p:to>
                                    </p:set>
                                    <p:animEffect transition="in" filter="wipe(left)">
                                      <p:cBhvr>
                                        <p:cTn id="85" dur="500"/>
                                        <p:tgtEl>
                                          <p:spTgt spid="25">
                                            <p:txEl>
                                              <p:pRg st="0" end="0"/>
                                            </p:txEl>
                                          </p:spTgt>
                                        </p:tgtEl>
                                      </p:cBhvr>
                                    </p:animEffect>
                                  </p:childTnLst>
                                </p:cTn>
                              </p:par>
                            </p:childTnLst>
                          </p:cTn>
                        </p:par>
                        <p:par>
                          <p:cTn id="86" fill="hold">
                            <p:stCondLst>
                              <p:cond delay="13750"/>
                            </p:stCondLst>
                            <p:childTnLst>
                              <p:par>
                                <p:cTn id="87" presetID="10" presetClass="entr" presetSubtype="0" fill="hold" grpId="0" nodeType="afterEffect">
                                  <p:stCondLst>
                                    <p:cond delay="0"/>
                                  </p:stCondLst>
                                  <p:childTnLst>
                                    <p:set>
                                      <p:cBhvr>
                                        <p:cTn id="88" dur="1" fill="hold">
                                          <p:stCondLst>
                                            <p:cond delay="0"/>
                                          </p:stCondLst>
                                        </p:cTn>
                                        <p:tgtEl>
                                          <p:spTgt spid="32">
                                            <p:txEl>
                                              <p:pRg st="0" end="0"/>
                                            </p:txEl>
                                          </p:spTgt>
                                        </p:tgtEl>
                                        <p:attrNameLst>
                                          <p:attrName>style.visibility</p:attrName>
                                        </p:attrNameLst>
                                      </p:cBhvr>
                                      <p:to>
                                        <p:strVal val="visible"/>
                                      </p:to>
                                    </p:set>
                                    <p:animEffect transition="in" filter="fade">
                                      <p:cBhvr>
                                        <p:cTn id="89" dur="600"/>
                                        <p:tgtEl>
                                          <p:spTgt spid="32">
                                            <p:txEl>
                                              <p:pRg st="0" end="0"/>
                                            </p:txEl>
                                          </p:spTgt>
                                        </p:tgtEl>
                                      </p:cBhvr>
                                    </p:animEffect>
                                  </p:childTnLst>
                                </p:cTn>
                              </p:par>
                              <p:par>
                                <p:cTn id="90" presetID="22" presetClass="entr" presetSubtype="8" fill="hold" grpId="0" nodeType="withEffect">
                                  <p:stCondLst>
                                    <p:cond delay="300"/>
                                  </p:stCondLst>
                                  <p:childTnLst>
                                    <p:set>
                                      <p:cBhvr>
                                        <p:cTn id="91" dur="1" fill="hold">
                                          <p:stCondLst>
                                            <p:cond delay="0"/>
                                          </p:stCondLst>
                                        </p:cTn>
                                        <p:tgtEl>
                                          <p:spTgt spid="31">
                                            <p:txEl>
                                              <p:pRg st="0" end="0"/>
                                            </p:txEl>
                                          </p:spTgt>
                                        </p:tgtEl>
                                        <p:attrNameLst>
                                          <p:attrName>style.visibility</p:attrName>
                                        </p:attrNameLst>
                                      </p:cBhvr>
                                      <p:to>
                                        <p:strVal val="visible"/>
                                      </p:to>
                                    </p:set>
                                    <p:animEffect transition="in" filter="wipe(left)">
                                      <p:cBhvr>
                                        <p:cTn id="92" dur="500"/>
                                        <p:tgtEl>
                                          <p:spTgt spid="31">
                                            <p:txEl>
                                              <p:pRg st="0" end="0"/>
                                            </p:txEl>
                                          </p:spTgt>
                                        </p:tgtEl>
                                      </p:cBhvr>
                                    </p:animEffect>
                                  </p:childTnLst>
                                </p:cTn>
                              </p:par>
                            </p:childTnLst>
                          </p:cTn>
                        </p:par>
                        <p:par>
                          <p:cTn id="93" fill="hold">
                            <p:stCondLst>
                              <p:cond delay="14750"/>
                            </p:stCondLst>
                            <p:childTnLst>
                              <p:par>
                                <p:cTn id="94" presetID="10" presetClass="entr" presetSubtype="0" fill="hold" grpId="0" nodeType="afterEffect">
                                  <p:stCondLst>
                                    <p:cond delay="0"/>
                                  </p:stCondLst>
                                  <p:childTnLst>
                                    <p:set>
                                      <p:cBhvr>
                                        <p:cTn id="95" dur="1" fill="hold">
                                          <p:stCondLst>
                                            <p:cond delay="0"/>
                                          </p:stCondLst>
                                        </p:cTn>
                                        <p:tgtEl>
                                          <p:spTgt spid="34">
                                            <p:txEl>
                                              <p:pRg st="0" end="0"/>
                                            </p:txEl>
                                          </p:spTgt>
                                        </p:tgtEl>
                                        <p:attrNameLst>
                                          <p:attrName>style.visibility</p:attrName>
                                        </p:attrNameLst>
                                      </p:cBhvr>
                                      <p:to>
                                        <p:strVal val="visible"/>
                                      </p:to>
                                    </p:set>
                                    <p:animEffect transition="in" filter="fade">
                                      <p:cBhvr>
                                        <p:cTn id="96" dur="600"/>
                                        <p:tgtEl>
                                          <p:spTgt spid="34">
                                            <p:txEl>
                                              <p:pRg st="0" end="0"/>
                                            </p:txEl>
                                          </p:spTgt>
                                        </p:tgtEl>
                                      </p:cBhvr>
                                    </p:animEffect>
                                  </p:childTnLst>
                                </p:cTn>
                              </p:par>
                              <p:par>
                                <p:cTn id="97" presetID="22" presetClass="entr" presetSubtype="8" fill="hold" grpId="0" nodeType="withEffect">
                                  <p:stCondLst>
                                    <p:cond delay="300"/>
                                  </p:stCondLst>
                                  <p:childTnLst>
                                    <p:set>
                                      <p:cBhvr>
                                        <p:cTn id="98" dur="1" fill="hold">
                                          <p:stCondLst>
                                            <p:cond delay="0"/>
                                          </p:stCondLst>
                                        </p:cTn>
                                        <p:tgtEl>
                                          <p:spTgt spid="33">
                                            <p:txEl>
                                              <p:pRg st="0" end="0"/>
                                            </p:txEl>
                                          </p:spTgt>
                                        </p:tgtEl>
                                        <p:attrNameLst>
                                          <p:attrName>style.visibility</p:attrName>
                                        </p:attrNameLst>
                                      </p:cBhvr>
                                      <p:to>
                                        <p:strVal val="visible"/>
                                      </p:to>
                                    </p:set>
                                    <p:animEffect transition="in" filter="wipe(left)">
                                      <p:cBhvr>
                                        <p:cTn id="99" dur="500"/>
                                        <p:tgtEl>
                                          <p:spTgt spid="3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build="p">
        <p:tmplLst>
          <p:tmpl lvl="1">
            <p:tnLst>
              <p:par>
                <p:cTn presetID="22" presetClass="entr" presetSubtype="4"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wipe(down)">
                      <p:cBhvr>
                        <p:cTn dur="750"/>
                        <p:tgtEl>
                          <p:spTgt spid="8"/>
                        </p:tgtEl>
                      </p:cBhvr>
                    </p:animEffect>
                  </p:childTnLst>
                </p:cTn>
              </p:par>
            </p:tnLst>
          </p:tmpl>
        </p:tmplLst>
      </p:bldP>
      <p:bldP spid="28" grpId="0" animBg="1"/>
      <p:bldP spid="29" grpId="0" animBg="1"/>
      <p:bldP spid="30" grpId="0" animBg="1"/>
      <p:bldP spid="36" grpId="0" animBg="1"/>
      <p:bldP spid="37" grpId="0" animBg="1"/>
      <p:bldP spid="38" grpId="0" animBg="1"/>
      <p:bldP spid="3" grpId="0" animBg="1"/>
      <p:bldP spid="40" grpId="0" animBg="1"/>
      <p:bldP spid="41" grpId="0" animBg="1"/>
      <p:bldP spid="42" grpId="0" animBg="1"/>
      <p:bldP spid="17" grpId="0" animBg="1"/>
      <p:bldP spid="18" grpId="0" animBg="1"/>
      <p:bldP spid="19" grpId="0" build="p">
        <p:tmplLst>
          <p:tmpl lvl="1">
            <p:tnLst>
              <p:par>
                <p:cTn presetID="22" presetClass="entr" presetSubtype="8" fill="hold" nodeType="withEffect">
                  <p:stCondLst>
                    <p:cond delay="750"/>
                  </p:stCondLst>
                  <p:childTnLst>
                    <p:set>
                      <p:cBhvr>
                        <p:cTn dur="1" fill="hold">
                          <p:stCondLst>
                            <p:cond delay="0"/>
                          </p:stCondLst>
                        </p:cTn>
                        <p:tgtEl>
                          <p:spTgt spid="19"/>
                        </p:tgtEl>
                        <p:attrNameLst>
                          <p:attrName>style.visibility</p:attrName>
                        </p:attrNameLst>
                      </p:cBhvr>
                      <p:to>
                        <p:strVal val="visible"/>
                      </p:to>
                    </p:set>
                    <p:animEffect transition="in" filter="wipe(left)">
                      <p:cBhvr>
                        <p:cTn dur="500"/>
                        <p:tgtEl>
                          <p:spTgt spid="19"/>
                        </p:tgtEl>
                      </p:cBhvr>
                    </p:animEffect>
                  </p:childTnLst>
                </p:cTn>
              </p:par>
            </p:tnLst>
          </p:tmpl>
        </p:tmplLst>
      </p:bldP>
      <p:bldP spid="20" grpId="0" build="p">
        <p:tmplLst>
          <p:tmpl lvl="1">
            <p:tnLst>
              <p:par>
                <p:cTn presetID="10" presetClass="entr" presetSubtype="0" fill="hold" nodeType="afterEffect">
                  <p:stCondLst>
                    <p:cond delay="500"/>
                  </p:stCondLst>
                  <p:childTnLst>
                    <p:set>
                      <p:cBhvr>
                        <p:cTn dur="1" fill="hold">
                          <p:stCondLst>
                            <p:cond delay="0"/>
                          </p:stCondLst>
                        </p:cTn>
                        <p:tgtEl>
                          <p:spTgt spid="20"/>
                        </p:tgtEl>
                        <p:attrNameLst>
                          <p:attrName>style.visibility</p:attrName>
                        </p:attrNameLst>
                      </p:cBhvr>
                      <p:to>
                        <p:strVal val="visible"/>
                      </p:to>
                    </p:set>
                    <p:animEffect transition="in" filter="fade">
                      <p:cBhvr>
                        <p:cTn dur="600"/>
                        <p:tgtEl>
                          <p:spTgt spid="20"/>
                        </p:tgtEl>
                      </p:cBhvr>
                    </p:animEffect>
                  </p:childTnLst>
                </p:cTn>
              </p:par>
            </p:tnLst>
          </p:tmpl>
        </p:tmplLst>
      </p:bldP>
      <p:bldP spid="21" grpId="0" build="p">
        <p:tmplLst>
          <p:tmpl lvl="1">
            <p:tnLst>
              <p:par>
                <p:cTn presetID="22" presetClass="entr" presetSubtype="8" fill="hold" nodeType="withEffect">
                  <p:stCondLst>
                    <p:cond delay="300"/>
                  </p:stCondLst>
                  <p:childTnLst>
                    <p:set>
                      <p:cBhvr>
                        <p:cTn dur="1" fill="hold">
                          <p:stCondLst>
                            <p:cond delay="0"/>
                          </p:stCondLst>
                        </p:cTn>
                        <p:tgtEl>
                          <p:spTgt spid="21"/>
                        </p:tgtEl>
                        <p:attrNameLst>
                          <p:attrName>style.visibility</p:attrName>
                        </p:attrNameLst>
                      </p:cBhvr>
                      <p:to>
                        <p:strVal val="visible"/>
                      </p:to>
                    </p:set>
                    <p:animEffect transition="in" filter="wipe(left)">
                      <p:cBhvr>
                        <p:cTn dur="500"/>
                        <p:tgtEl>
                          <p:spTgt spid="21"/>
                        </p:tgtEl>
                      </p:cBhvr>
                    </p:animEffect>
                  </p:childTnLst>
                </p:cTn>
              </p:par>
            </p:tnLst>
          </p:tmpl>
        </p:tmplLst>
      </p:bldP>
      <p:bldP spid="22" grpId="0" build="p">
        <p:tmplLst>
          <p:tmpl lvl="1">
            <p:tnLst>
              <p:par>
                <p:cTn presetID="10" presetClass="entr" presetSubtype="0"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fade">
                      <p:cBhvr>
                        <p:cTn dur="600"/>
                        <p:tgtEl>
                          <p:spTgt spid="22"/>
                        </p:tgtEl>
                      </p:cBhvr>
                    </p:animEffect>
                  </p:childTnLst>
                </p:cTn>
              </p:par>
            </p:tnLst>
          </p:tmpl>
        </p:tmplLst>
      </p:bldP>
      <p:bldP spid="23" grpId="0" build="p">
        <p:tmplLst>
          <p:tmpl lvl="1">
            <p:tnLst>
              <p:par>
                <p:cTn presetID="22" presetClass="entr" presetSubtype="8" fill="hold" nodeType="withEffect">
                  <p:stCondLst>
                    <p:cond delay="300"/>
                  </p:stCondLst>
                  <p:childTnLst>
                    <p:set>
                      <p:cBhvr>
                        <p:cTn dur="1" fill="hold">
                          <p:stCondLst>
                            <p:cond delay="0"/>
                          </p:stCondLst>
                        </p:cTn>
                        <p:tgtEl>
                          <p:spTgt spid="23"/>
                        </p:tgtEl>
                        <p:attrNameLst>
                          <p:attrName>style.visibility</p:attrName>
                        </p:attrNameLst>
                      </p:cBhvr>
                      <p:to>
                        <p:strVal val="visible"/>
                      </p:to>
                    </p:set>
                    <p:animEffect transition="in" filter="wipe(left)">
                      <p:cBhvr>
                        <p:cTn dur="500"/>
                        <p:tgtEl>
                          <p:spTgt spid="23"/>
                        </p:tgtEl>
                      </p:cBhvr>
                    </p:animEffect>
                  </p:childTnLst>
                </p:cTn>
              </p:par>
            </p:tnLst>
          </p:tmpl>
        </p:tmplLst>
      </p:bldP>
      <p:bldP spid="24" grpId="0" build="p">
        <p:tmplLst>
          <p:tmpl lvl="1">
            <p:tnLst>
              <p:par>
                <p:cTn presetID="10" presetClass="entr" presetSubtype="0" fill="hold" nodeType="after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fade">
                      <p:cBhvr>
                        <p:cTn dur="600"/>
                        <p:tgtEl>
                          <p:spTgt spid="24"/>
                        </p:tgtEl>
                      </p:cBhvr>
                    </p:animEffect>
                  </p:childTnLst>
                </p:cTn>
              </p:par>
            </p:tnLst>
          </p:tmpl>
        </p:tmplLst>
      </p:bldP>
      <p:bldP spid="25" grpId="0" build="p">
        <p:tmplLst>
          <p:tmpl lvl="1">
            <p:tnLst>
              <p:par>
                <p:cTn presetID="22" presetClass="entr" presetSubtype="8" fill="hold" nodeType="withEffect">
                  <p:stCondLst>
                    <p:cond delay="300"/>
                  </p:stCondLst>
                  <p:childTnLst>
                    <p:set>
                      <p:cBhvr>
                        <p:cTn dur="1" fill="hold">
                          <p:stCondLst>
                            <p:cond delay="0"/>
                          </p:stCondLst>
                        </p:cTn>
                        <p:tgtEl>
                          <p:spTgt spid="25"/>
                        </p:tgtEl>
                        <p:attrNameLst>
                          <p:attrName>style.visibility</p:attrName>
                        </p:attrNameLst>
                      </p:cBhvr>
                      <p:to>
                        <p:strVal val="visible"/>
                      </p:to>
                    </p:set>
                    <p:animEffect transition="in" filter="wipe(left)">
                      <p:cBhvr>
                        <p:cTn dur="500"/>
                        <p:tgtEl>
                          <p:spTgt spid="25"/>
                        </p:tgtEl>
                      </p:cBhvr>
                    </p:animEffect>
                  </p:childTnLst>
                </p:cTn>
              </p:par>
            </p:tnLst>
          </p:tmpl>
        </p:tmplLst>
      </p:bldP>
      <p:bldP spid="26" grpId="0" build="p">
        <p:tmplLst>
          <p:tmpl lvl="1">
            <p:tnLst>
              <p:par>
                <p:cTn presetID="10" presetClass="entr" presetSubtype="0" fill="hold" nodeType="afterEffect">
                  <p:stCondLst>
                    <p:cond delay="0"/>
                  </p:stCondLst>
                  <p:childTnLst>
                    <p:set>
                      <p:cBhvr>
                        <p:cTn dur="1" fill="hold">
                          <p:stCondLst>
                            <p:cond delay="0"/>
                          </p:stCondLst>
                        </p:cTn>
                        <p:tgtEl>
                          <p:spTgt spid="26"/>
                        </p:tgtEl>
                        <p:attrNameLst>
                          <p:attrName>style.visibility</p:attrName>
                        </p:attrNameLst>
                      </p:cBhvr>
                      <p:to>
                        <p:strVal val="visible"/>
                      </p:to>
                    </p:set>
                    <p:animEffect transition="in" filter="fade">
                      <p:cBhvr>
                        <p:cTn dur="600"/>
                        <p:tgtEl>
                          <p:spTgt spid="26"/>
                        </p:tgtEl>
                      </p:cBhvr>
                    </p:animEffect>
                  </p:childTnLst>
                </p:cTn>
              </p:par>
            </p:tnLst>
          </p:tmpl>
        </p:tmplLst>
      </p:bldP>
      <p:bldP spid="31" grpId="0" build="p">
        <p:tmplLst>
          <p:tmpl lvl="1">
            <p:tnLst>
              <p:par>
                <p:cTn presetID="22" presetClass="entr" presetSubtype="8" fill="hold" nodeType="withEffect">
                  <p:stCondLst>
                    <p:cond delay="300"/>
                  </p:stCondLst>
                  <p:childTnLst>
                    <p:set>
                      <p:cBhvr>
                        <p:cTn dur="1" fill="hold">
                          <p:stCondLst>
                            <p:cond delay="0"/>
                          </p:stCondLst>
                        </p:cTn>
                        <p:tgtEl>
                          <p:spTgt spid="31"/>
                        </p:tgtEl>
                        <p:attrNameLst>
                          <p:attrName>style.visibility</p:attrName>
                        </p:attrNameLst>
                      </p:cBhvr>
                      <p:to>
                        <p:strVal val="visible"/>
                      </p:to>
                    </p:set>
                    <p:animEffect transition="in" filter="wipe(left)">
                      <p:cBhvr>
                        <p:cTn dur="500"/>
                        <p:tgtEl>
                          <p:spTgt spid="31"/>
                        </p:tgtEl>
                      </p:cBhvr>
                    </p:animEffect>
                  </p:childTnLst>
                </p:cTn>
              </p:par>
            </p:tnLst>
          </p:tmpl>
        </p:tmplLst>
      </p:bldP>
      <p:bldP spid="32" grpId="0" build="p">
        <p:tmplLst>
          <p:tmpl lvl="1">
            <p:tnLst>
              <p:par>
                <p:cTn presetID="10" presetClass="entr" presetSubtype="0" fill="hold" nodeType="afterEffect">
                  <p:stCondLst>
                    <p:cond delay="0"/>
                  </p:stCondLst>
                  <p:childTnLst>
                    <p:set>
                      <p:cBhvr>
                        <p:cTn dur="1" fill="hold">
                          <p:stCondLst>
                            <p:cond delay="0"/>
                          </p:stCondLst>
                        </p:cTn>
                        <p:tgtEl>
                          <p:spTgt spid="32"/>
                        </p:tgtEl>
                        <p:attrNameLst>
                          <p:attrName>style.visibility</p:attrName>
                        </p:attrNameLst>
                      </p:cBhvr>
                      <p:to>
                        <p:strVal val="visible"/>
                      </p:to>
                    </p:set>
                    <p:animEffect transition="in" filter="fade">
                      <p:cBhvr>
                        <p:cTn dur="600"/>
                        <p:tgtEl>
                          <p:spTgt spid="32"/>
                        </p:tgtEl>
                      </p:cBhvr>
                    </p:animEffect>
                  </p:childTnLst>
                </p:cTn>
              </p:par>
            </p:tnLst>
          </p:tmpl>
        </p:tmplLst>
      </p:bldP>
      <p:bldP spid="33" grpId="0" build="p">
        <p:tmplLst>
          <p:tmpl lvl="1">
            <p:tnLst>
              <p:par>
                <p:cTn presetID="22" presetClass="entr" presetSubtype="8" fill="hold" nodeType="withEffect">
                  <p:stCondLst>
                    <p:cond delay="300"/>
                  </p:stCondLst>
                  <p:childTnLst>
                    <p:set>
                      <p:cBhvr>
                        <p:cTn dur="1" fill="hold">
                          <p:stCondLst>
                            <p:cond delay="0"/>
                          </p:stCondLst>
                        </p:cTn>
                        <p:tgtEl>
                          <p:spTgt spid="33"/>
                        </p:tgtEl>
                        <p:attrNameLst>
                          <p:attrName>style.visibility</p:attrName>
                        </p:attrNameLst>
                      </p:cBhvr>
                      <p:to>
                        <p:strVal val="visible"/>
                      </p:to>
                    </p:set>
                    <p:animEffect transition="in" filter="wipe(left)">
                      <p:cBhvr>
                        <p:cTn dur="500"/>
                        <p:tgtEl>
                          <p:spTgt spid="33"/>
                        </p:tgtEl>
                      </p:cBhvr>
                    </p:animEffect>
                  </p:childTnLst>
                </p:cTn>
              </p:par>
            </p:tnLst>
          </p:tmpl>
        </p:tmplLst>
      </p:bldP>
      <p:bldP spid="34" grpId="0" build="p">
        <p:tmplLst>
          <p:tmpl lvl="1">
            <p:tnLst>
              <p:par>
                <p:cTn presetID="10" presetClass="entr" presetSubtype="0" fill="hold" nodeType="after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600"/>
                        <p:tgtEl>
                          <p:spTgt spid="34"/>
                        </p:tgtEl>
                      </p:cBhvr>
                    </p:animEffect>
                  </p:childTnLst>
                </p:cTn>
              </p:par>
            </p:tnLst>
          </p:tmpl>
        </p:tmplLst>
      </p:bldP>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Content 01">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8156448" y="4646295"/>
            <a:ext cx="237744" cy="196850"/>
          </a:xfrm>
          <a:prstGeom prst="rect">
            <a:avLst/>
          </a:prstGeom>
        </p:spPr>
        <p:txBody>
          <a:bodyPr lIns="0" tIns="18288" rIns="0" bIns="18288"/>
          <a:lstStyle>
            <a:lvl1pPr algn="ctr">
              <a:defRPr sz="800" b="1" baseline="0">
                <a:solidFill>
                  <a:schemeClr val="bg1">
                    <a:lumMod val="50000"/>
                  </a:schemeClr>
                </a:solidFill>
                <a:latin typeface="Roboto" panose="02000000000000000000" pitchFamily="2" charset="0"/>
                <a:ea typeface="Roboto" panose="02000000000000000000" pitchFamily="2" charset="0"/>
              </a:defRPr>
            </a:lvl1pPr>
          </a:lstStyle>
          <a:p>
            <a:fld id="{0AA277DB-22BF-421D-A9E4-4650984A941D}" type="slidenum">
              <a:rPr lang="en-US" smtClean="0"/>
            </a:fld>
            <a:endParaRPr lang="en-US" dirty="0"/>
          </a:p>
        </p:txBody>
      </p:sp>
      <p:sp>
        <p:nvSpPr>
          <p:cNvPr id="12" name="Isosceles Triangle 6"/>
          <p:cNvSpPr/>
          <p:nvPr userDrawn="1"/>
        </p:nvSpPr>
        <p:spPr>
          <a:xfrm rot="11293373">
            <a:off x="1839170" y="3015570"/>
            <a:ext cx="7468147" cy="3546246"/>
          </a:xfrm>
          <a:custGeom>
            <a:avLst/>
            <a:gdLst>
              <a:gd name="connsiteX0" fmla="*/ 0 w 2373490"/>
              <a:gd name="connsiteY0" fmla="*/ 2687136 h 2687136"/>
              <a:gd name="connsiteX1" fmla="*/ 1186745 w 2373490"/>
              <a:gd name="connsiteY1" fmla="*/ 0 h 2687136"/>
              <a:gd name="connsiteX2" fmla="*/ 2373490 w 2373490"/>
              <a:gd name="connsiteY2" fmla="*/ 2687136 h 2687136"/>
              <a:gd name="connsiteX3" fmla="*/ 0 w 2373490"/>
              <a:gd name="connsiteY3" fmla="*/ 2687136 h 2687136"/>
              <a:gd name="connsiteX0-1" fmla="*/ 0 w 2373490"/>
              <a:gd name="connsiteY0-2" fmla="*/ 2948696 h 2948696"/>
              <a:gd name="connsiteX1-3" fmla="*/ 920973 w 2373490"/>
              <a:gd name="connsiteY1-4" fmla="*/ 0 h 2948696"/>
              <a:gd name="connsiteX2-5" fmla="*/ 2373490 w 2373490"/>
              <a:gd name="connsiteY2-6" fmla="*/ 2948696 h 2948696"/>
              <a:gd name="connsiteX3-7" fmla="*/ 0 w 2373490"/>
              <a:gd name="connsiteY3-8" fmla="*/ 2948696 h 2948696"/>
              <a:gd name="connsiteX0-9" fmla="*/ 0 w 1528411"/>
              <a:gd name="connsiteY0-10" fmla="*/ 2948696 h 2948696"/>
              <a:gd name="connsiteX1-11" fmla="*/ 920973 w 1528411"/>
              <a:gd name="connsiteY1-12" fmla="*/ 0 h 2948696"/>
              <a:gd name="connsiteX2-13" fmla="*/ 1528411 w 1528411"/>
              <a:gd name="connsiteY2-14" fmla="*/ 2746854 h 2948696"/>
              <a:gd name="connsiteX3-15" fmla="*/ 0 w 1528411"/>
              <a:gd name="connsiteY3-16" fmla="*/ 2948696 h 2948696"/>
              <a:gd name="connsiteX0-17" fmla="*/ 0 w 1306799"/>
              <a:gd name="connsiteY0-18" fmla="*/ 2948696 h 2948696"/>
              <a:gd name="connsiteX1-19" fmla="*/ 920973 w 1306799"/>
              <a:gd name="connsiteY1-20" fmla="*/ 0 h 2948696"/>
              <a:gd name="connsiteX2-21" fmla="*/ 1306799 w 1306799"/>
              <a:gd name="connsiteY2-22" fmla="*/ 2790877 h 2948696"/>
              <a:gd name="connsiteX3-23" fmla="*/ 0 w 1306799"/>
              <a:gd name="connsiteY3-24" fmla="*/ 2948696 h 2948696"/>
              <a:gd name="connsiteX0-25" fmla="*/ 0 w 1274528"/>
              <a:gd name="connsiteY0-26" fmla="*/ 2948696 h 2948696"/>
              <a:gd name="connsiteX1-27" fmla="*/ 920973 w 1274528"/>
              <a:gd name="connsiteY1-28" fmla="*/ 0 h 2948696"/>
              <a:gd name="connsiteX2-29" fmla="*/ 1274528 w 1274528"/>
              <a:gd name="connsiteY2-30" fmla="*/ 2567566 h 2948696"/>
              <a:gd name="connsiteX3-31" fmla="*/ 0 w 1274528"/>
              <a:gd name="connsiteY3-32" fmla="*/ 2948696 h 2948696"/>
              <a:gd name="connsiteX0-33" fmla="*/ 0 w 1269841"/>
              <a:gd name="connsiteY0-34" fmla="*/ 2948696 h 2948696"/>
              <a:gd name="connsiteX1-35" fmla="*/ 920973 w 1269841"/>
              <a:gd name="connsiteY1-36" fmla="*/ 0 h 2948696"/>
              <a:gd name="connsiteX2-37" fmla="*/ 1269841 w 1269841"/>
              <a:gd name="connsiteY2-38" fmla="*/ 2784219 h 2948696"/>
              <a:gd name="connsiteX3-39" fmla="*/ 0 w 1269841"/>
              <a:gd name="connsiteY3-40" fmla="*/ 2948696 h 2948696"/>
              <a:gd name="connsiteX0-41" fmla="*/ 0 w 1269841"/>
              <a:gd name="connsiteY0-42" fmla="*/ 2941902 h 2941902"/>
              <a:gd name="connsiteX1-43" fmla="*/ 873960 w 1269841"/>
              <a:gd name="connsiteY1-44" fmla="*/ 0 h 2941902"/>
              <a:gd name="connsiteX2-45" fmla="*/ 1269841 w 1269841"/>
              <a:gd name="connsiteY2-46" fmla="*/ 2777425 h 2941902"/>
              <a:gd name="connsiteX3-47" fmla="*/ 0 w 1269841"/>
              <a:gd name="connsiteY3-48" fmla="*/ 2941902 h 2941902"/>
              <a:gd name="connsiteX0-49" fmla="*/ 0 w 1269841"/>
              <a:gd name="connsiteY0-50" fmla="*/ 2873081 h 2873081"/>
              <a:gd name="connsiteX1-51" fmla="*/ 895903 w 1269841"/>
              <a:gd name="connsiteY1-52" fmla="*/ 0 h 2873081"/>
              <a:gd name="connsiteX2-53" fmla="*/ 1269841 w 1269841"/>
              <a:gd name="connsiteY2-54" fmla="*/ 2708604 h 2873081"/>
              <a:gd name="connsiteX3-55" fmla="*/ 0 w 1269841"/>
              <a:gd name="connsiteY3-56" fmla="*/ 2873081 h 2873081"/>
              <a:gd name="connsiteX0-57" fmla="*/ 0 w 1310768"/>
              <a:gd name="connsiteY0-58" fmla="*/ 2965950 h 2965950"/>
              <a:gd name="connsiteX1-59" fmla="*/ 936830 w 1310768"/>
              <a:gd name="connsiteY1-60" fmla="*/ 0 h 2965950"/>
              <a:gd name="connsiteX2-61" fmla="*/ 1310768 w 1310768"/>
              <a:gd name="connsiteY2-62" fmla="*/ 2708604 h 2965950"/>
              <a:gd name="connsiteX3-63" fmla="*/ 0 w 1310768"/>
              <a:gd name="connsiteY3-64" fmla="*/ 2965950 h 2965950"/>
              <a:gd name="connsiteX0-65" fmla="*/ 0 w 1319999"/>
              <a:gd name="connsiteY0-66" fmla="*/ 2965950 h 2965950"/>
              <a:gd name="connsiteX1-67" fmla="*/ 936830 w 1319999"/>
              <a:gd name="connsiteY1-68" fmla="*/ 0 h 2965950"/>
              <a:gd name="connsiteX2-69" fmla="*/ 1319999 w 1319999"/>
              <a:gd name="connsiteY2-70" fmla="*/ 2772486 h 2965950"/>
              <a:gd name="connsiteX3-71" fmla="*/ 0 w 1319999"/>
              <a:gd name="connsiteY3-72" fmla="*/ 2965950 h 2965950"/>
              <a:gd name="connsiteX0-73" fmla="*/ 0 w 1335138"/>
              <a:gd name="connsiteY0-74" fmla="*/ 2965950 h 2965950"/>
              <a:gd name="connsiteX1-75" fmla="*/ 936830 w 1335138"/>
              <a:gd name="connsiteY1-76" fmla="*/ 0 h 2965950"/>
              <a:gd name="connsiteX2-77" fmla="*/ 1335138 w 1335138"/>
              <a:gd name="connsiteY2-78" fmla="*/ 2726820 h 2965950"/>
              <a:gd name="connsiteX3-79" fmla="*/ 0 w 1335138"/>
              <a:gd name="connsiteY3-80" fmla="*/ 2965950 h 2965950"/>
              <a:gd name="connsiteX0-81" fmla="*/ 0 w 1350401"/>
              <a:gd name="connsiteY0-82" fmla="*/ 2965950 h 2965950"/>
              <a:gd name="connsiteX1-83" fmla="*/ 936830 w 1350401"/>
              <a:gd name="connsiteY1-84" fmla="*/ 0 h 2965950"/>
              <a:gd name="connsiteX2-85" fmla="*/ 1350401 w 1350401"/>
              <a:gd name="connsiteY2-86" fmla="*/ 2757223 h 2965950"/>
              <a:gd name="connsiteX3-87" fmla="*/ 0 w 1350401"/>
              <a:gd name="connsiteY3-88" fmla="*/ 2965950 h 2965950"/>
              <a:gd name="connsiteX0-89" fmla="*/ 0 w 2530956"/>
              <a:gd name="connsiteY0-90" fmla="*/ 2965950 h 2965950"/>
              <a:gd name="connsiteX1-91" fmla="*/ 936830 w 2530956"/>
              <a:gd name="connsiteY1-92" fmla="*/ 0 h 2965950"/>
              <a:gd name="connsiteX2-93" fmla="*/ 2530956 w 2530956"/>
              <a:gd name="connsiteY2-94" fmla="*/ 2706608 h 2965950"/>
              <a:gd name="connsiteX3-95" fmla="*/ 0 w 2530956"/>
              <a:gd name="connsiteY3-96" fmla="*/ 2965950 h 2965950"/>
              <a:gd name="connsiteX0-97" fmla="*/ 0 w 2255401"/>
              <a:gd name="connsiteY0-98" fmla="*/ 3046116 h 3046116"/>
              <a:gd name="connsiteX1-99" fmla="*/ 661275 w 2255401"/>
              <a:gd name="connsiteY1-100" fmla="*/ 0 h 3046116"/>
              <a:gd name="connsiteX2-101" fmla="*/ 2255401 w 2255401"/>
              <a:gd name="connsiteY2-102" fmla="*/ 2706608 h 3046116"/>
              <a:gd name="connsiteX3-103" fmla="*/ 0 w 2255401"/>
              <a:gd name="connsiteY3-104" fmla="*/ 3046116 h 3046116"/>
              <a:gd name="connsiteX0-105" fmla="*/ 569215 w 2824616"/>
              <a:gd name="connsiteY0-106" fmla="*/ 3756200 h 3756200"/>
              <a:gd name="connsiteX1-107" fmla="*/ 0 w 2824616"/>
              <a:gd name="connsiteY1-108" fmla="*/ 0 h 3756200"/>
              <a:gd name="connsiteX2-109" fmla="*/ 2824616 w 2824616"/>
              <a:gd name="connsiteY2-110" fmla="*/ 3416692 h 3756200"/>
              <a:gd name="connsiteX3-111" fmla="*/ 569215 w 2824616"/>
              <a:gd name="connsiteY3-112" fmla="*/ 3756200 h 3756200"/>
              <a:gd name="connsiteX0-113" fmla="*/ 555764 w 2824616"/>
              <a:gd name="connsiteY0-114" fmla="*/ 3746145 h 3746145"/>
              <a:gd name="connsiteX1-115" fmla="*/ 0 w 2824616"/>
              <a:gd name="connsiteY1-116" fmla="*/ 0 h 3746145"/>
              <a:gd name="connsiteX2-117" fmla="*/ 2824616 w 2824616"/>
              <a:gd name="connsiteY2-118" fmla="*/ 3416692 h 3746145"/>
              <a:gd name="connsiteX3-119" fmla="*/ 555764 w 2824616"/>
              <a:gd name="connsiteY3-120" fmla="*/ 3746145 h 3746145"/>
              <a:gd name="connsiteX0-121" fmla="*/ 4288198 w 4288198"/>
              <a:gd name="connsiteY0-122" fmla="*/ 3170775 h 3416692"/>
              <a:gd name="connsiteX1-123" fmla="*/ 0 w 4288198"/>
              <a:gd name="connsiteY1-124" fmla="*/ 0 h 3416692"/>
              <a:gd name="connsiteX2-125" fmla="*/ 2824616 w 4288198"/>
              <a:gd name="connsiteY2-126" fmla="*/ 3416692 h 3416692"/>
              <a:gd name="connsiteX3-127" fmla="*/ 4288198 w 4288198"/>
              <a:gd name="connsiteY3-128" fmla="*/ 3170775 h 3416692"/>
              <a:gd name="connsiteX0-129" fmla="*/ 4288198 w 4288198"/>
              <a:gd name="connsiteY0-130" fmla="*/ 3170775 h 3442440"/>
              <a:gd name="connsiteX1-131" fmla="*/ 0 w 4288198"/>
              <a:gd name="connsiteY1-132" fmla="*/ 0 h 3442440"/>
              <a:gd name="connsiteX2-133" fmla="*/ 2480375 w 4288198"/>
              <a:gd name="connsiteY2-134" fmla="*/ 3442440 h 3442440"/>
              <a:gd name="connsiteX3-135" fmla="*/ 4288198 w 4288198"/>
              <a:gd name="connsiteY3-136" fmla="*/ 3170775 h 3442440"/>
              <a:gd name="connsiteX0-137" fmla="*/ 1807823 w 1807823"/>
              <a:gd name="connsiteY0-138" fmla="*/ 3111470 h 3383135"/>
              <a:gd name="connsiteX1-139" fmla="*/ 1343776 w 1807823"/>
              <a:gd name="connsiteY1-140" fmla="*/ 0 h 3383135"/>
              <a:gd name="connsiteX2-141" fmla="*/ 0 w 1807823"/>
              <a:gd name="connsiteY2-142" fmla="*/ 3383135 h 3383135"/>
              <a:gd name="connsiteX3-143" fmla="*/ 1807823 w 1807823"/>
              <a:gd name="connsiteY3-144" fmla="*/ 3111470 h 3383135"/>
              <a:gd name="connsiteX0-145" fmla="*/ 3624995 w 3624995"/>
              <a:gd name="connsiteY0-146" fmla="*/ 0 h 3531563"/>
              <a:gd name="connsiteX1-147" fmla="*/ 1343776 w 3624995"/>
              <a:gd name="connsiteY1-148" fmla="*/ 148428 h 3531563"/>
              <a:gd name="connsiteX2-149" fmla="*/ 0 w 3624995"/>
              <a:gd name="connsiteY2-150" fmla="*/ 3531563 h 3531563"/>
              <a:gd name="connsiteX3-151" fmla="*/ 3624995 w 3624995"/>
              <a:gd name="connsiteY3-152" fmla="*/ 0 h 3531563"/>
              <a:gd name="connsiteX0-153" fmla="*/ 7272305 w 7272305"/>
              <a:gd name="connsiteY0-154" fmla="*/ 0 h 2973592"/>
              <a:gd name="connsiteX1-155" fmla="*/ 4991086 w 7272305"/>
              <a:gd name="connsiteY1-156" fmla="*/ 148428 h 2973592"/>
              <a:gd name="connsiteX2-157" fmla="*/ 0 w 7272305"/>
              <a:gd name="connsiteY2-158" fmla="*/ 2973592 h 2973592"/>
              <a:gd name="connsiteX3-159" fmla="*/ 7272305 w 7272305"/>
              <a:gd name="connsiteY3-160" fmla="*/ 0 h 2973592"/>
              <a:gd name="connsiteX0-161" fmla="*/ 7440589 w 7440589"/>
              <a:gd name="connsiteY0-162" fmla="*/ 0 h 2973592"/>
              <a:gd name="connsiteX1-163" fmla="*/ 0 w 7440589"/>
              <a:gd name="connsiteY1-164" fmla="*/ 1839392 h 2973592"/>
              <a:gd name="connsiteX2-165" fmla="*/ 168284 w 7440589"/>
              <a:gd name="connsiteY2-166" fmla="*/ 2973592 h 2973592"/>
              <a:gd name="connsiteX3-167" fmla="*/ 7440589 w 7440589"/>
              <a:gd name="connsiteY3-168" fmla="*/ 0 h 2973592"/>
              <a:gd name="connsiteX0-169" fmla="*/ 7440589 w 7440589"/>
              <a:gd name="connsiteY0-170" fmla="*/ 0 h 2480520"/>
              <a:gd name="connsiteX1-171" fmla="*/ 0 w 7440589"/>
              <a:gd name="connsiteY1-172" fmla="*/ 1839392 h 2480520"/>
              <a:gd name="connsiteX2-173" fmla="*/ 86288 w 7440589"/>
              <a:gd name="connsiteY2-174" fmla="*/ 2480520 h 2480520"/>
              <a:gd name="connsiteX3-175" fmla="*/ 7440589 w 7440589"/>
              <a:gd name="connsiteY3-176" fmla="*/ 0 h 2480520"/>
              <a:gd name="connsiteX0-177" fmla="*/ 7440589 w 7440589"/>
              <a:gd name="connsiteY0-178" fmla="*/ 0 h 2393293"/>
              <a:gd name="connsiteX1-179" fmla="*/ 0 w 7440589"/>
              <a:gd name="connsiteY1-180" fmla="*/ 1839392 h 2393293"/>
              <a:gd name="connsiteX2-181" fmla="*/ 95170 w 7440589"/>
              <a:gd name="connsiteY2-182" fmla="*/ 2393293 h 2393293"/>
              <a:gd name="connsiteX3-183" fmla="*/ 7440589 w 7440589"/>
              <a:gd name="connsiteY3-184" fmla="*/ 0 h 2393293"/>
              <a:gd name="connsiteX0-185" fmla="*/ 7436392 w 7436392"/>
              <a:gd name="connsiteY0-186" fmla="*/ 0 h 2393293"/>
              <a:gd name="connsiteX1-187" fmla="*/ 0 w 7436392"/>
              <a:gd name="connsiteY1-188" fmla="*/ 1645411 h 2393293"/>
              <a:gd name="connsiteX2-189" fmla="*/ 90973 w 7436392"/>
              <a:gd name="connsiteY2-190" fmla="*/ 2393293 h 2393293"/>
              <a:gd name="connsiteX3-191" fmla="*/ 7436392 w 7436392"/>
              <a:gd name="connsiteY3-192" fmla="*/ 0 h 2393293"/>
              <a:gd name="connsiteX0-193" fmla="*/ 7436392 w 7436392"/>
              <a:gd name="connsiteY0-194" fmla="*/ 1077894 h 3471187"/>
              <a:gd name="connsiteX1-195" fmla="*/ 7186001 w 7436392"/>
              <a:gd name="connsiteY1-196" fmla="*/ 341 h 3471187"/>
              <a:gd name="connsiteX2-197" fmla="*/ 0 w 7436392"/>
              <a:gd name="connsiteY2-198" fmla="*/ 2723305 h 3471187"/>
              <a:gd name="connsiteX3-199" fmla="*/ 90973 w 7436392"/>
              <a:gd name="connsiteY3-200" fmla="*/ 3471187 h 3471187"/>
              <a:gd name="connsiteX4" fmla="*/ 7436392 w 7436392"/>
              <a:gd name="connsiteY4" fmla="*/ 1077894 h 3471187"/>
              <a:gd name="connsiteX0-201" fmla="*/ 7611031 w 7611031"/>
              <a:gd name="connsiteY0-202" fmla="*/ 1077894 h 3471187"/>
              <a:gd name="connsiteX1-203" fmla="*/ 7360640 w 7611031"/>
              <a:gd name="connsiteY1-204" fmla="*/ 341 h 3471187"/>
              <a:gd name="connsiteX2-205" fmla="*/ 0 w 7611031"/>
              <a:gd name="connsiteY2-206" fmla="*/ 1663499 h 3471187"/>
              <a:gd name="connsiteX3-207" fmla="*/ 265612 w 7611031"/>
              <a:gd name="connsiteY3-208" fmla="*/ 3471187 h 3471187"/>
              <a:gd name="connsiteX4-209" fmla="*/ 7611031 w 7611031"/>
              <a:gd name="connsiteY4-210" fmla="*/ 1077894 h 3471187"/>
              <a:gd name="connsiteX0-211" fmla="*/ 6781215 w 7369505"/>
              <a:gd name="connsiteY0-212" fmla="*/ 1208519 h 3471153"/>
              <a:gd name="connsiteX1-213" fmla="*/ 7360640 w 7369505"/>
              <a:gd name="connsiteY1-214" fmla="*/ 307 h 3471153"/>
              <a:gd name="connsiteX2-215" fmla="*/ 0 w 7369505"/>
              <a:gd name="connsiteY2-216" fmla="*/ 1663465 h 3471153"/>
              <a:gd name="connsiteX3-217" fmla="*/ 265612 w 7369505"/>
              <a:gd name="connsiteY3-218" fmla="*/ 3471153 h 3471153"/>
              <a:gd name="connsiteX4-219" fmla="*/ 6781215 w 7369505"/>
              <a:gd name="connsiteY4-220" fmla="*/ 1208519 h 3471153"/>
              <a:gd name="connsiteX0-221" fmla="*/ 6781215 w 7369505"/>
              <a:gd name="connsiteY0-222" fmla="*/ 1208519 h 3723712"/>
              <a:gd name="connsiteX1-223" fmla="*/ 7360640 w 7369505"/>
              <a:gd name="connsiteY1-224" fmla="*/ 307 h 3723712"/>
              <a:gd name="connsiteX2-225" fmla="*/ 0 w 7369505"/>
              <a:gd name="connsiteY2-226" fmla="*/ 1663465 h 3723712"/>
              <a:gd name="connsiteX3-227" fmla="*/ 302109 w 7369505"/>
              <a:gd name="connsiteY3-228" fmla="*/ 3723712 h 3723712"/>
              <a:gd name="connsiteX4-229" fmla="*/ 6781215 w 7369505"/>
              <a:gd name="connsiteY4-230" fmla="*/ 1208519 h 3723712"/>
              <a:gd name="connsiteX0-231" fmla="*/ 4930766 w 7363415"/>
              <a:gd name="connsiteY0-232" fmla="*/ 1561804 h 3723645"/>
              <a:gd name="connsiteX1-233" fmla="*/ 7360640 w 7363415"/>
              <a:gd name="connsiteY1-234" fmla="*/ 240 h 3723645"/>
              <a:gd name="connsiteX2-235" fmla="*/ 0 w 7363415"/>
              <a:gd name="connsiteY2-236" fmla="*/ 1663398 h 3723645"/>
              <a:gd name="connsiteX3-237" fmla="*/ 302109 w 7363415"/>
              <a:gd name="connsiteY3-238" fmla="*/ 3723645 h 3723645"/>
              <a:gd name="connsiteX4-239" fmla="*/ 4930766 w 7363415"/>
              <a:gd name="connsiteY4-240" fmla="*/ 1561804 h 3723645"/>
              <a:gd name="connsiteX0-241" fmla="*/ 5047496 w 7480145"/>
              <a:gd name="connsiteY0-242" fmla="*/ 1561804 h 3723645"/>
              <a:gd name="connsiteX1-243" fmla="*/ 7477370 w 7480145"/>
              <a:gd name="connsiteY1-244" fmla="*/ 240 h 3723645"/>
              <a:gd name="connsiteX2-245" fmla="*/ 0 w 7480145"/>
              <a:gd name="connsiteY2-246" fmla="*/ 1078658 h 3723645"/>
              <a:gd name="connsiteX3-247" fmla="*/ 418839 w 7480145"/>
              <a:gd name="connsiteY3-248" fmla="*/ 3723645 h 3723645"/>
              <a:gd name="connsiteX4-249" fmla="*/ 5047496 w 7480145"/>
              <a:gd name="connsiteY4-250" fmla="*/ 1561804 h 3723645"/>
              <a:gd name="connsiteX0-251" fmla="*/ 5035453 w 7468102"/>
              <a:gd name="connsiteY0-252" fmla="*/ 1561804 h 3723645"/>
              <a:gd name="connsiteX1-253" fmla="*/ 7465327 w 7468102"/>
              <a:gd name="connsiteY1-254" fmla="*/ 240 h 3723645"/>
              <a:gd name="connsiteX2-255" fmla="*/ 0 w 7468102"/>
              <a:gd name="connsiteY2-256" fmla="*/ 1087661 h 3723645"/>
              <a:gd name="connsiteX3-257" fmla="*/ 406796 w 7468102"/>
              <a:gd name="connsiteY3-258" fmla="*/ 3723645 h 3723645"/>
              <a:gd name="connsiteX4-259" fmla="*/ 5035453 w 7468102"/>
              <a:gd name="connsiteY4-260" fmla="*/ 1561804 h 3723645"/>
              <a:gd name="connsiteX0-261" fmla="*/ 5035453 w 7468102"/>
              <a:gd name="connsiteY0-262" fmla="*/ 1561804 h 3546270"/>
              <a:gd name="connsiteX1-263" fmla="*/ 7465327 w 7468102"/>
              <a:gd name="connsiteY1-264" fmla="*/ 240 h 3546270"/>
              <a:gd name="connsiteX2-265" fmla="*/ 0 w 7468102"/>
              <a:gd name="connsiteY2-266" fmla="*/ 1087661 h 3546270"/>
              <a:gd name="connsiteX3-267" fmla="*/ 370420 w 7468102"/>
              <a:gd name="connsiteY3-268" fmla="*/ 3546270 h 3546270"/>
              <a:gd name="connsiteX4-269" fmla="*/ 5035453 w 7468102"/>
              <a:gd name="connsiteY4-270" fmla="*/ 1561804 h 3546270"/>
              <a:gd name="connsiteX0-271" fmla="*/ 5078114 w 7468147"/>
              <a:gd name="connsiteY0-272" fmla="*/ 1746766 h 3546246"/>
              <a:gd name="connsiteX1-273" fmla="*/ 7465327 w 7468147"/>
              <a:gd name="connsiteY1-274" fmla="*/ 216 h 3546246"/>
              <a:gd name="connsiteX2-275" fmla="*/ 0 w 7468147"/>
              <a:gd name="connsiteY2-276" fmla="*/ 1087637 h 3546246"/>
              <a:gd name="connsiteX3-277" fmla="*/ 370420 w 7468147"/>
              <a:gd name="connsiteY3-278" fmla="*/ 3546246 h 3546246"/>
              <a:gd name="connsiteX4-279" fmla="*/ 5078114 w 7468147"/>
              <a:gd name="connsiteY4-280" fmla="*/ 1746766 h 3546246"/>
            </a:gdLst>
            <a:ahLst/>
            <a:cxnLst>
              <a:cxn ang="0">
                <a:pos x="connsiteX0-1" y="connsiteY0-2"/>
              </a:cxn>
              <a:cxn ang="0">
                <a:pos x="connsiteX1-3" y="connsiteY1-4"/>
              </a:cxn>
              <a:cxn ang="0">
                <a:pos x="connsiteX2-5" y="connsiteY2-6"/>
              </a:cxn>
              <a:cxn ang="0">
                <a:pos x="connsiteX3-7" y="connsiteY3-8"/>
              </a:cxn>
              <a:cxn ang="0">
                <a:pos x="connsiteX4-209" y="connsiteY4-210"/>
              </a:cxn>
            </a:cxnLst>
            <a:rect l="l" t="t" r="r" b="b"/>
            <a:pathLst>
              <a:path w="7468147" h="3546246">
                <a:moveTo>
                  <a:pt x="5078114" y="1746766"/>
                </a:moveTo>
                <a:cubicBezTo>
                  <a:pt x="4978227" y="1769541"/>
                  <a:pt x="7565214" y="-22559"/>
                  <a:pt x="7465327" y="216"/>
                </a:cubicBezTo>
                <a:lnTo>
                  <a:pt x="0" y="1087637"/>
                </a:lnTo>
                <a:lnTo>
                  <a:pt x="370420" y="3546246"/>
                </a:lnTo>
                <a:cubicBezTo>
                  <a:pt x="1925431" y="2884757"/>
                  <a:pt x="3523103" y="2408255"/>
                  <a:pt x="5078114" y="1746766"/>
                </a:cubicBezTo>
                <a:close/>
              </a:path>
            </a:pathLst>
          </a:custGeom>
          <a:solidFill>
            <a:srgbClr val="E6E6E6"/>
          </a:solidFill>
          <a:ln>
            <a:noFill/>
          </a:ln>
          <a:effectLst>
            <a:outerShdw blurRad="127000" dir="1482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5"/>
          <p:cNvSpPr/>
          <p:nvPr userDrawn="1"/>
        </p:nvSpPr>
        <p:spPr>
          <a:xfrm rot="6221113" flipV="1">
            <a:off x="3298088" y="-82128"/>
            <a:ext cx="2896867" cy="9164195"/>
          </a:xfrm>
          <a:custGeom>
            <a:avLst/>
            <a:gdLst>
              <a:gd name="connsiteX0" fmla="*/ 0 w 1901952"/>
              <a:gd name="connsiteY0" fmla="*/ 2907380 h 2907380"/>
              <a:gd name="connsiteX1" fmla="*/ 475488 w 1901952"/>
              <a:gd name="connsiteY1" fmla="*/ 0 h 2907380"/>
              <a:gd name="connsiteX2" fmla="*/ 1901952 w 1901952"/>
              <a:gd name="connsiteY2" fmla="*/ 0 h 2907380"/>
              <a:gd name="connsiteX3" fmla="*/ 1426464 w 1901952"/>
              <a:gd name="connsiteY3" fmla="*/ 2907380 h 2907380"/>
              <a:gd name="connsiteX4" fmla="*/ 0 w 1901952"/>
              <a:gd name="connsiteY4" fmla="*/ 2907380 h 2907380"/>
              <a:gd name="connsiteX0-1" fmla="*/ 0 w 3861380"/>
              <a:gd name="connsiteY0-2" fmla="*/ 3999910 h 3999910"/>
              <a:gd name="connsiteX1-3" fmla="*/ 475488 w 3861380"/>
              <a:gd name="connsiteY1-4" fmla="*/ 1092530 h 3999910"/>
              <a:gd name="connsiteX2-5" fmla="*/ 3861380 w 3861380"/>
              <a:gd name="connsiteY2-6" fmla="*/ 0 h 3999910"/>
              <a:gd name="connsiteX3-7" fmla="*/ 1426464 w 3861380"/>
              <a:gd name="connsiteY3-8" fmla="*/ 3999910 h 3999910"/>
              <a:gd name="connsiteX4-9" fmla="*/ 0 w 3861380"/>
              <a:gd name="connsiteY4-10" fmla="*/ 3999910 h 3999910"/>
              <a:gd name="connsiteX0-11" fmla="*/ 0 w 3861380"/>
              <a:gd name="connsiteY0-12" fmla="*/ 5270570 h 5270570"/>
              <a:gd name="connsiteX1-13" fmla="*/ 3278065 w 3861380"/>
              <a:gd name="connsiteY1-14" fmla="*/ 0 h 5270570"/>
              <a:gd name="connsiteX2-15" fmla="*/ 3861380 w 3861380"/>
              <a:gd name="connsiteY2-16" fmla="*/ 1270660 h 5270570"/>
              <a:gd name="connsiteX3-17" fmla="*/ 1426464 w 3861380"/>
              <a:gd name="connsiteY3-18" fmla="*/ 5270570 h 5270570"/>
              <a:gd name="connsiteX4-19" fmla="*/ 0 w 3861380"/>
              <a:gd name="connsiteY4-20" fmla="*/ 5270570 h 5270570"/>
              <a:gd name="connsiteX0-21" fmla="*/ 0 w 4336393"/>
              <a:gd name="connsiteY0-22" fmla="*/ 5270570 h 5270570"/>
              <a:gd name="connsiteX1-23" fmla="*/ 3278065 w 4336393"/>
              <a:gd name="connsiteY1-24" fmla="*/ 0 h 5270570"/>
              <a:gd name="connsiteX2-25" fmla="*/ 4336393 w 4336393"/>
              <a:gd name="connsiteY2-26" fmla="*/ 522515 h 5270570"/>
              <a:gd name="connsiteX3-27" fmla="*/ 1426464 w 4336393"/>
              <a:gd name="connsiteY3-28" fmla="*/ 5270570 h 5270570"/>
              <a:gd name="connsiteX4-29" fmla="*/ 0 w 4336393"/>
              <a:gd name="connsiteY4-30" fmla="*/ 5270570 h 5270570"/>
              <a:gd name="connsiteX0-31" fmla="*/ 0 w 4336393"/>
              <a:gd name="connsiteY0-32" fmla="*/ 5436824 h 5436824"/>
              <a:gd name="connsiteX1-33" fmla="*/ 3384943 w 4336393"/>
              <a:gd name="connsiteY1-34" fmla="*/ 0 h 5436824"/>
              <a:gd name="connsiteX2-35" fmla="*/ 4336393 w 4336393"/>
              <a:gd name="connsiteY2-36" fmla="*/ 688769 h 5436824"/>
              <a:gd name="connsiteX3-37" fmla="*/ 1426464 w 4336393"/>
              <a:gd name="connsiteY3-38" fmla="*/ 5436824 h 5436824"/>
              <a:gd name="connsiteX4-39" fmla="*/ 0 w 4336393"/>
              <a:gd name="connsiteY4-40" fmla="*/ 5436824 h 5436824"/>
              <a:gd name="connsiteX0-41" fmla="*/ 0 w 4336393"/>
              <a:gd name="connsiteY0-42" fmla="*/ 5436824 h 5436824"/>
              <a:gd name="connsiteX1-43" fmla="*/ 3373068 w 4336393"/>
              <a:gd name="connsiteY1-44" fmla="*/ 0 h 5436824"/>
              <a:gd name="connsiteX2-45" fmla="*/ 4336393 w 4336393"/>
              <a:gd name="connsiteY2-46" fmla="*/ 688769 h 5436824"/>
              <a:gd name="connsiteX3-47" fmla="*/ 1426464 w 4336393"/>
              <a:gd name="connsiteY3-48" fmla="*/ 5436824 h 5436824"/>
              <a:gd name="connsiteX4-49" fmla="*/ 0 w 4336393"/>
              <a:gd name="connsiteY4-50" fmla="*/ 5436824 h 5436824"/>
              <a:gd name="connsiteX0-51" fmla="*/ 0 w 4336393"/>
              <a:gd name="connsiteY0-52" fmla="*/ 5459203 h 5459203"/>
              <a:gd name="connsiteX1-53" fmla="*/ 3328809 w 4336393"/>
              <a:gd name="connsiteY1-54" fmla="*/ 0 h 5459203"/>
              <a:gd name="connsiteX2-55" fmla="*/ 4336393 w 4336393"/>
              <a:gd name="connsiteY2-56" fmla="*/ 711148 h 5459203"/>
              <a:gd name="connsiteX3-57" fmla="*/ 1426464 w 4336393"/>
              <a:gd name="connsiteY3-58" fmla="*/ 5459203 h 5459203"/>
              <a:gd name="connsiteX4-59" fmla="*/ 0 w 4336393"/>
              <a:gd name="connsiteY4-60" fmla="*/ 5459203 h 5459203"/>
              <a:gd name="connsiteX0-61" fmla="*/ 0 w 4181488"/>
              <a:gd name="connsiteY0-62" fmla="*/ 5459203 h 5459203"/>
              <a:gd name="connsiteX1-63" fmla="*/ 3328809 w 4181488"/>
              <a:gd name="connsiteY1-64" fmla="*/ 0 h 5459203"/>
              <a:gd name="connsiteX2-65" fmla="*/ 4181488 w 4181488"/>
              <a:gd name="connsiteY2-66" fmla="*/ 386662 h 5459203"/>
              <a:gd name="connsiteX3-67" fmla="*/ 1426464 w 4181488"/>
              <a:gd name="connsiteY3-68" fmla="*/ 5459203 h 5459203"/>
              <a:gd name="connsiteX4-69" fmla="*/ 0 w 4181488"/>
              <a:gd name="connsiteY4-70" fmla="*/ 5459203 h 5459203"/>
              <a:gd name="connsiteX0-71" fmla="*/ 0 w 4181488"/>
              <a:gd name="connsiteY0-72" fmla="*/ 5459203 h 5548717"/>
              <a:gd name="connsiteX1-73" fmla="*/ 3328809 w 4181488"/>
              <a:gd name="connsiteY1-74" fmla="*/ 0 h 5548717"/>
              <a:gd name="connsiteX2-75" fmla="*/ 4181488 w 4181488"/>
              <a:gd name="connsiteY2-76" fmla="*/ 386662 h 5548717"/>
              <a:gd name="connsiteX3-77" fmla="*/ 939619 w 4181488"/>
              <a:gd name="connsiteY3-78" fmla="*/ 5548717 h 5548717"/>
              <a:gd name="connsiteX4-79" fmla="*/ 0 w 4181488"/>
              <a:gd name="connsiteY4-80" fmla="*/ 5459203 h 5548717"/>
              <a:gd name="connsiteX0-81" fmla="*/ 0 w 4181488"/>
              <a:gd name="connsiteY0-82" fmla="*/ 5459203 h 5481583"/>
              <a:gd name="connsiteX1-83" fmla="*/ 3328809 w 4181488"/>
              <a:gd name="connsiteY1-84" fmla="*/ 0 h 5481583"/>
              <a:gd name="connsiteX2-85" fmla="*/ 4181488 w 4181488"/>
              <a:gd name="connsiteY2-86" fmla="*/ 386662 h 5481583"/>
              <a:gd name="connsiteX3-87" fmla="*/ 1083460 w 4181488"/>
              <a:gd name="connsiteY3-88" fmla="*/ 5481583 h 5481583"/>
              <a:gd name="connsiteX4-89" fmla="*/ 0 w 4181488"/>
              <a:gd name="connsiteY4-90" fmla="*/ 5459203 h 5481583"/>
              <a:gd name="connsiteX0-91" fmla="*/ 0 w 4181488"/>
              <a:gd name="connsiteY0-92" fmla="*/ 5515149 h 5537529"/>
              <a:gd name="connsiteX1-93" fmla="*/ 3317744 w 4181488"/>
              <a:gd name="connsiteY1-94" fmla="*/ 0 h 5537529"/>
              <a:gd name="connsiteX2-95" fmla="*/ 4181488 w 4181488"/>
              <a:gd name="connsiteY2-96" fmla="*/ 442608 h 5537529"/>
              <a:gd name="connsiteX3-97" fmla="*/ 1083460 w 4181488"/>
              <a:gd name="connsiteY3-98" fmla="*/ 5537529 h 5537529"/>
              <a:gd name="connsiteX4-99" fmla="*/ 0 w 4181488"/>
              <a:gd name="connsiteY4-100" fmla="*/ 5515149 h 5537529"/>
              <a:gd name="connsiteX0-101" fmla="*/ 0 w 4203618"/>
              <a:gd name="connsiteY0-102" fmla="*/ 5537528 h 5537529"/>
              <a:gd name="connsiteX1-103" fmla="*/ 3339874 w 4203618"/>
              <a:gd name="connsiteY1-104" fmla="*/ 0 h 5537529"/>
              <a:gd name="connsiteX2-105" fmla="*/ 4203618 w 4203618"/>
              <a:gd name="connsiteY2-106" fmla="*/ 442608 h 5537529"/>
              <a:gd name="connsiteX3-107" fmla="*/ 1105590 w 4203618"/>
              <a:gd name="connsiteY3-108" fmla="*/ 5537529 h 5537529"/>
              <a:gd name="connsiteX4-109" fmla="*/ 0 w 4203618"/>
              <a:gd name="connsiteY4-110" fmla="*/ 5537528 h 5537529"/>
              <a:gd name="connsiteX0-111" fmla="*/ 0 w 4038924"/>
              <a:gd name="connsiteY0-112" fmla="*/ 5537528 h 5537529"/>
              <a:gd name="connsiteX1-113" fmla="*/ 3175180 w 4038924"/>
              <a:gd name="connsiteY1-114" fmla="*/ 0 h 5537529"/>
              <a:gd name="connsiteX2-115" fmla="*/ 4038924 w 4038924"/>
              <a:gd name="connsiteY2-116" fmla="*/ 442608 h 5537529"/>
              <a:gd name="connsiteX3-117" fmla="*/ 940896 w 4038924"/>
              <a:gd name="connsiteY3-118" fmla="*/ 5537529 h 5537529"/>
              <a:gd name="connsiteX4-119" fmla="*/ 0 w 4038924"/>
              <a:gd name="connsiteY4-120" fmla="*/ 5537528 h 5537529"/>
              <a:gd name="connsiteX0-121" fmla="*/ 0 w 4038924"/>
              <a:gd name="connsiteY0-122" fmla="*/ 5492771 h 5492772"/>
              <a:gd name="connsiteX1-123" fmla="*/ 3375165 w 4038924"/>
              <a:gd name="connsiteY1-124" fmla="*/ 0 h 5492772"/>
              <a:gd name="connsiteX2-125" fmla="*/ 4038924 w 4038924"/>
              <a:gd name="connsiteY2-126" fmla="*/ 397851 h 5492772"/>
              <a:gd name="connsiteX3-127" fmla="*/ 940896 w 4038924"/>
              <a:gd name="connsiteY3-128" fmla="*/ 5492772 h 5492772"/>
              <a:gd name="connsiteX4-129" fmla="*/ 0 w 4038924"/>
              <a:gd name="connsiteY4-130" fmla="*/ 5492771 h 5492772"/>
              <a:gd name="connsiteX0-131" fmla="*/ 0 w 4038924"/>
              <a:gd name="connsiteY0-132" fmla="*/ 5492771 h 5492772"/>
              <a:gd name="connsiteX1-133" fmla="*/ 3304583 w 4038924"/>
              <a:gd name="connsiteY1-134" fmla="*/ 0 h 5492772"/>
              <a:gd name="connsiteX2-135" fmla="*/ 4038924 w 4038924"/>
              <a:gd name="connsiteY2-136" fmla="*/ 397851 h 5492772"/>
              <a:gd name="connsiteX3-137" fmla="*/ 940896 w 4038924"/>
              <a:gd name="connsiteY3-138" fmla="*/ 5492772 h 5492772"/>
              <a:gd name="connsiteX4-139" fmla="*/ 0 w 4038924"/>
              <a:gd name="connsiteY4-140" fmla="*/ 5492771 h 5492772"/>
              <a:gd name="connsiteX0-141" fmla="*/ 0 w 4038924"/>
              <a:gd name="connsiteY0-142" fmla="*/ 5459203 h 5459204"/>
              <a:gd name="connsiteX1-143" fmla="*/ 3328110 w 4038924"/>
              <a:gd name="connsiteY1-144" fmla="*/ 0 h 5459204"/>
              <a:gd name="connsiteX2-145" fmla="*/ 4038924 w 4038924"/>
              <a:gd name="connsiteY2-146" fmla="*/ 364283 h 5459204"/>
              <a:gd name="connsiteX3-147" fmla="*/ 940896 w 4038924"/>
              <a:gd name="connsiteY3-148" fmla="*/ 5459204 h 5459204"/>
              <a:gd name="connsiteX4-149" fmla="*/ 0 w 4038924"/>
              <a:gd name="connsiteY4-150" fmla="*/ 5459203 h 5459204"/>
              <a:gd name="connsiteX0-151" fmla="*/ 0 w 4038924"/>
              <a:gd name="connsiteY0-152" fmla="*/ 5526523 h 5526524"/>
              <a:gd name="connsiteX1-153" fmla="*/ 2695499 w 4038924"/>
              <a:gd name="connsiteY1-154" fmla="*/ 0 h 5526524"/>
              <a:gd name="connsiteX2-155" fmla="*/ 4038924 w 4038924"/>
              <a:gd name="connsiteY2-156" fmla="*/ 431603 h 5526524"/>
              <a:gd name="connsiteX3-157" fmla="*/ 940896 w 4038924"/>
              <a:gd name="connsiteY3-158" fmla="*/ 5526524 h 5526524"/>
              <a:gd name="connsiteX4-159" fmla="*/ 0 w 4038924"/>
              <a:gd name="connsiteY4-160" fmla="*/ 5526523 h 5526524"/>
              <a:gd name="connsiteX0-161" fmla="*/ 0 w 3969438"/>
              <a:gd name="connsiteY0-162" fmla="*/ 5526523 h 5526524"/>
              <a:gd name="connsiteX1-163" fmla="*/ 2695499 w 3969438"/>
              <a:gd name="connsiteY1-164" fmla="*/ 0 h 5526524"/>
              <a:gd name="connsiteX2-165" fmla="*/ 3969438 w 3969438"/>
              <a:gd name="connsiteY2-166" fmla="*/ 419906 h 5526524"/>
              <a:gd name="connsiteX3-167" fmla="*/ 940896 w 3969438"/>
              <a:gd name="connsiteY3-168" fmla="*/ 5526524 h 5526524"/>
              <a:gd name="connsiteX4-169" fmla="*/ 0 w 3969438"/>
              <a:gd name="connsiteY4-170" fmla="*/ 5526523 h 5526524"/>
              <a:gd name="connsiteX0-171" fmla="*/ 0 w 3969438"/>
              <a:gd name="connsiteY0-172" fmla="*/ 5584922 h 5584923"/>
              <a:gd name="connsiteX1-173" fmla="*/ 2551094 w 3969438"/>
              <a:gd name="connsiteY1-174" fmla="*/ 0 h 5584923"/>
              <a:gd name="connsiteX2-175" fmla="*/ 3969438 w 3969438"/>
              <a:gd name="connsiteY2-176" fmla="*/ 478305 h 5584923"/>
              <a:gd name="connsiteX3-177" fmla="*/ 940896 w 3969438"/>
              <a:gd name="connsiteY3-178" fmla="*/ 5584923 h 5584923"/>
              <a:gd name="connsiteX4-179" fmla="*/ 0 w 3969438"/>
              <a:gd name="connsiteY4-180" fmla="*/ 5584922 h 5584923"/>
              <a:gd name="connsiteX0-181" fmla="*/ 0 w 3828417"/>
              <a:gd name="connsiteY0-182" fmla="*/ 5584922 h 5584923"/>
              <a:gd name="connsiteX1-183" fmla="*/ 2551094 w 3828417"/>
              <a:gd name="connsiteY1-184" fmla="*/ 0 h 5584923"/>
              <a:gd name="connsiteX2-185" fmla="*/ 3828417 w 3828417"/>
              <a:gd name="connsiteY2-186" fmla="*/ 465927 h 5584923"/>
              <a:gd name="connsiteX3-187" fmla="*/ 940896 w 3828417"/>
              <a:gd name="connsiteY3-188" fmla="*/ 5584923 h 5584923"/>
              <a:gd name="connsiteX4-189" fmla="*/ 0 w 3828417"/>
              <a:gd name="connsiteY4-190" fmla="*/ 5584922 h 5584923"/>
              <a:gd name="connsiteX0-191" fmla="*/ 0 w 3828417"/>
              <a:gd name="connsiteY0-192" fmla="*/ 5635522 h 5635523"/>
              <a:gd name="connsiteX1-193" fmla="*/ 2453012 w 3828417"/>
              <a:gd name="connsiteY1-194" fmla="*/ 0 h 5635523"/>
              <a:gd name="connsiteX2-195" fmla="*/ 3828417 w 3828417"/>
              <a:gd name="connsiteY2-196" fmla="*/ 516527 h 5635523"/>
              <a:gd name="connsiteX3-197" fmla="*/ 940896 w 3828417"/>
              <a:gd name="connsiteY3-198" fmla="*/ 5635523 h 5635523"/>
              <a:gd name="connsiteX4-199" fmla="*/ 0 w 3828417"/>
              <a:gd name="connsiteY4-200" fmla="*/ 5635522 h 5635523"/>
              <a:gd name="connsiteX0-201" fmla="*/ 0 w 3828417"/>
              <a:gd name="connsiteY0-202" fmla="*/ 5635522 h 5635523"/>
              <a:gd name="connsiteX1-203" fmla="*/ 2453012 w 3828417"/>
              <a:gd name="connsiteY1-204" fmla="*/ 0 h 5635523"/>
              <a:gd name="connsiteX2-205" fmla="*/ 3828417 w 3828417"/>
              <a:gd name="connsiteY2-206" fmla="*/ 516527 h 5635523"/>
              <a:gd name="connsiteX3-207" fmla="*/ 1882950 w 3828417"/>
              <a:gd name="connsiteY3-208" fmla="*/ 5533927 h 5635523"/>
              <a:gd name="connsiteX4-209" fmla="*/ 0 w 3828417"/>
              <a:gd name="connsiteY4-210" fmla="*/ 5635522 h 5635523"/>
              <a:gd name="connsiteX0-211" fmla="*/ 0 w 3828417"/>
              <a:gd name="connsiteY0-212" fmla="*/ 5545380 h 5545381"/>
              <a:gd name="connsiteX1-213" fmla="*/ 3053086 w 3828417"/>
              <a:gd name="connsiteY1-214" fmla="*/ 1 h 5545381"/>
              <a:gd name="connsiteX2-215" fmla="*/ 3828417 w 3828417"/>
              <a:gd name="connsiteY2-216" fmla="*/ 426385 h 5545381"/>
              <a:gd name="connsiteX3-217" fmla="*/ 1882950 w 3828417"/>
              <a:gd name="connsiteY3-218" fmla="*/ 5443785 h 5545381"/>
              <a:gd name="connsiteX4-219" fmla="*/ 0 w 3828417"/>
              <a:gd name="connsiteY4-220" fmla="*/ 5545380 h 5545381"/>
              <a:gd name="connsiteX0-221" fmla="*/ 0 w 3828417"/>
              <a:gd name="connsiteY0-222" fmla="*/ 5493897 h 5493898"/>
              <a:gd name="connsiteX1-223" fmla="*/ 3367919 w 3828417"/>
              <a:gd name="connsiteY1-224" fmla="*/ 1 h 5493898"/>
              <a:gd name="connsiteX2-225" fmla="*/ 3828417 w 3828417"/>
              <a:gd name="connsiteY2-226" fmla="*/ 374902 h 5493898"/>
              <a:gd name="connsiteX3-227" fmla="*/ 1882950 w 3828417"/>
              <a:gd name="connsiteY3-228" fmla="*/ 5392302 h 5493898"/>
              <a:gd name="connsiteX4-229" fmla="*/ 0 w 3828417"/>
              <a:gd name="connsiteY4-230" fmla="*/ 5493897 h 5493898"/>
              <a:gd name="connsiteX0-231" fmla="*/ 0 w 4444598"/>
              <a:gd name="connsiteY0-232" fmla="*/ 5493897 h 5493898"/>
              <a:gd name="connsiteX1-233" fmla="*/ 3367919 w 4444598"/>
              <a:gd name="connsiteY1-234" fmla="*/ 1 h 5493898"/>
              <a:gd name="connsiteX2-235" fmla="*/ 4444599 w 4444598"/>
              <a:gd name="connsiteY2-236" fmla="*/ 506026 h 5493898"/>
              <a:gd name="connsiteX3-237" fmla="*/ 1882950 w 4444598"/>
              <a:gd name="connsiteY3-238" fmla="*/ 5392302 h 5493898"/>
              <a:gd name="connsiteX4-239" fmla="*/ 0 w 4444598"/>
              <a:gd name="connsiteY4-240" fmla="*/ 5493897 h 5493898"/>
              <a:gd name="connsiteX0-241" fmla="*/ 0 w 4444598"/>
              <a:gd name="connsiteY0-242" fmla="*/ 5239832 h 5239833"/>
              <a:gd name="connsiteX1-243" fmla="*/ 4032426 w 4444598"/>
              <a:gd name="connsiteY1-244" fmla="*/ -1 h 5239833"/>
              <a:gd name="connsiteX2-245" fmla="*/ 4444599 w 4444598"/>
              <a:gd name="connsiteY2-246" fmla="*/ 251961 h 5239833"/>
              <a:gd name="connsiteX3-247" fmla="*/ 1882950 w 4444598"/>
              <a:gd name="connsiteY3-248" fmla="*/ 5138237 h 5239833"/>
              <a:gd name="connsiteX4-249" fmla="*/ 0 w 4444598"/>
              <a:gd name="connsiteY4-250" fmla="*/ 5239832 h 5239833"/>
              <a:gd name="connsiteX0-251" fmla="*/ 0 w 4444598"/>
              <a:gd name="connsiteY0-252" fmla="*/ 5239832 h 6138299"/>
              <a:gd name="connsiteX1-253" fmla="*/ 4032426 w 4444598"/>
              <a:gd name="connsiteY1-254" fmla="*/ -1 h 6138299"/>
              <a:gd name="connsiteX2-255" fmla="*/ 4444599 w 4444598"/>
              <a:gd name="connsiteY2-256" fmla="*/ 251961 h 6138299"/>
              <a:gd name="connsiteX3-257" fmla="*/ 1582915 w 4444598"/>
              <a:gd name="connsiteY3-258" fmla="*/ 6138299 h 6138299"/>
              <a:gd name="connsiteX4-259" fmla="*/ 0 w 4444598"/>
              <a:gd name="connsiteY4-260" fmla="*/ 5239832 h 6138299"/>
              <a:gd name="connsiteX0-261" fmla="*/ 0 w 4444598"/>
              <a:gd name="connsiteY0-262" fmla="*/ 9634364 h 10532831"/>
              <a:gd name="connsiteX1-263" fmla="*/ 2540029 w 4444598"/>
              <a:gd name="connsiteY1-264" fmla="*/ -1 h 10532831"/>
              <a:gd name="connsiteX2-265" fmla="*/ 4444599 w 4444598"/>
              <a:gd name="connsiteY2-266" fmla="*/ 4646493 h 10532831"/>
              <a:gd name="connsiteX3-267" fmla="*/ 1582915 w 4444598"/>
              <a:gd name="connsiteY3-268" fmla="*/ 10532831 h 10532831"/>
              <a:gd name="connsiteX4-269" fmla="*/ 0 w 4444598"/>
              <a:gd name="connsiteY4-270" fmla="*/ 9634364 h 10532831"/>
              <a:gd name="connsiteX0-271" fmla="*/ 0 w 4467974"/>
              <a:gd name="connsiteY0-272" fmla="*/ 9672052 h 10532831"/>
              <a:gd name="connsiteX1-273" fmla="*/ 2563405 w 4467974"/>
              <a:gd name="connsiteY1-274" fmla="*/ -1 h 10532831"/>
              <a:gd name="connsiteX2-275" fmla="*/ 4467975 w 4467974"/>
              <a:gd name="connsiteY2-276" fmla="*/ 4646493 h 10532831"/>
              <a:gd name="connsiteX3-277" fmla="*/ 1606291 w 4467974"/>
              <a:gd name="connsiteY3-278" fmla="*/ 10532831 h 10532831"/>
              <a:gd name="connsiteX4-279" fmla="*/ 0 w 4467974"/>
              <a:gd name="connsiteY4-280" fmla="*/ 9672052 h 10532831"/>
              <a:gd name="connsiteX0-281" fmla="*/ 0 w 4467974"/>
              <a:gd name="connsiteY0-282" fmla="*/ 9672052 h 10570516"/>
              <a:gd name="connsiteX1-283" fmla="*/ 2563405 w 4467974"/>
              <a:gd name="connsiteY1-284" fmla="*/ -1 h 10570516"/>
              <a:gd name="connsiteX2-285" fmla="*/ 4467975 w 4467974"/>
              <a:gd name="connsiteY2-286" fmla="*/ 4646493 h 10570516"/>
              <a:gd name="connsiteX3-287" fmla="*/ 1582914 w 4467974"/>
              <a:gd name="connsiteY3-288" fmla="*/ 10570516 h 10570516"/>
              <a:gd name="connsiteX4-289" fmla="*/ 0 w 4467974"/>
              <a:gd name="connsiteY4-290" fmla="*/ 9672052 h 10570516"/>
              <a:gd name="connsiteX0-291" fmla="*/ 0 w 7286904"/>
              <a:gd name="connsiteY0-292" fmla="*/ 12267228 h 13165692"/>
              <a:gd name="connsiteX1-293" fmla="*/ 7286905 w 7286904"/>
              <a:gd name="connsiteY1-294" fmla="*/ 0 h 13165692"/>
              <a:gd name="connsiteX2-295" fmla="*/ 4467975 w 7286904"/>
              <a:gd name="connsiteY2-296" fmla="*/ 7241669 h 13165692"/>
              <a:gd name="connsiteX3-297" fmla="*/ 1582914 w 7286904"/>
              <a:gd name="connsiteY3-298" fmla="*/ 13165692 h 13165692"/>
              <a:gd name="connsiteX4-299" fmla="*/ 0 w 7286904"/>
              <a:gd name="connsiteY4-300" fmla="*/ 12267228 h 13165692"/>
              <a:gd name="connsiteX0-301" fmla="*/ 0 w 8031575"/>
              <a:gd name="connsiteY0-302" fmla="*/ 12672600 h 13165692"/>
              <a:gd name="connsiteX1-303" fmla="*/ 8031576 w 8031575"/>
              <a:gd name="connsiteY1-304" fmla="*/ 0 h 13165692"/>
              <a:gd name="connsiteX2-305" fmla="*/ 5212646 w 8031575"/>
              <a:gd name="connsiteY2-306" fmla="*/ 7241669 h 13165692"/>
              <a:gd name="connsiteX3-307" fmla="*/ 2327585 w 8031575"/>
              <a:gd name="connsiteY3-308" fmla="*/ 13165692 h 13165692"/>
              <a:gd name="connsiteX4-309" fmla="*/ 0 w 8031575"/>
              <a:gd name="connsiteY4-310" fmla="*/ 12672600 h 13165692"/>
              <a:gd name="connsiteX0-311" fmla="*/ 0 w 8031575"/>
              <a:gd name="connsiteY0-312" fmla="*/ 12672600 h 13684533"/>
              <a:gd name="connsiteX1-313" fmla="*/ 8031576 w 8031575"/>
              <a:gd name="connsiteY1-314" fmla="*/ 0 h 13684533"/>
              <a:gd name="connsiteX2-315" fmla="*/ 5212646 w 8031575"/>
              <a:gd name="connsiteY2-316" fmla="*/ 7241669 h 13684533"/>
              <a:gd name="connsiteX3-317" fmla="*/ 4511628 w 8031575"/>
              <a:gd name="connsiteY3-318" fmla="*/ 13684533 h 13684533"/>
              <a:gd name="connsiteX4-319" fmla="*/ 0 w 8031575"/>
              <a:gd name="connsiteY4-320" fmla="*/ 12672600 h 13684533"/>
              <a:gd name="connsiteX0-321" fmla="*/ 0 w 8031575"/>
              <a:gd name="connsiteY0-322" fmla="*/ 12672600 h 13684533"/>
              <a:gd name="connsiteX1-323" fmla="*/ 8031576 w 8031575"/>
              <a:gd name="connsiteY1-324" fmla="*/ 0 h 13684533"/>
              <a:gd name="connsiteX2-325" fmla="*/ 6117776 w 8031575"/>
              <a:gd name="connsiteY2-326" fmla="*/ 7491743 h 13684533"/>
              <a:gd name="connsiteX3-327" fmla="*/ 4511628 w 8031575"/>
              <a:gd name="connsiteY3-328" fmla="*/ 13684533 h 13684533"/>
              <a:gd name="connsiteX4-329" fmla="*/ 0 w 8031575"/>
              <a:gd name="connsiteY4-330" fmla="*/ 12672600 h 13684533"/>
              <a:gd name="connsiteX0-331" fmla="*/ 0 w 6711578"/>
              <a:gd name="connsiteY0-332" fmla="*/ 17504413 h 18516346"/>
              <a:gd name="connsiteX1-333" fmla="*/ 6711578 w 6711578"/>
              <a:gd name="connsiteY1-334" fmla="*/ 1 h 18516346"/>
              <a:gd name="connsiteX2-335" fmla="*/ 6117776 w 6711578"/>
              <a:gd name="connsiteY2-336" fmla="*/ 12323556 h 18516346"/>
              <a:gd name="connsiteX3-337" fmla="*/ 4511628 w 6711578"/>
              <a:gd name="connsiteY3-338" fmla="*/ 18516346 h 18516346"/>
              <a:gd name="connsiteX4-339" fmla="*/ 0 w 6711578"/>
              <a:gd name="connsiteY4-340" fmla="*/ 17504413 h 18516346"/>
              <a:gd name="connsiteX0-341" fmla="*/ 0 w 6984539"/>
              <a:gd name="connsiteY0-342" fmla="*/ 17552859 h 18564792"/>
              <a:gd name="connsiteX1-343" fmla="*/ 6984539 w 6984539"/>
              <a:gd name="connsiteY1-344" fmla="*/ 0 h 18564792"/>
              <a:gd name="connsiteX2-345" fmla="*/ 6117776 w 6984539"/>
              <a:gd name="connsiteY2-346" fmla="*/ 12372002 h 18564792"/>
              <a:gd name="connsiteX3-347" fmla="*/ 4511628 w 6984539"/>
              <a:gd name="connsiteY3-348" fmla="*/ 18564792 h 18564792"/>
              <a:gd name="connsiteX4-349" fmla="*/ 0 w 6984539"/>
              <a:gd name="connsiteY4-350" fmla="*/ 17552859 h 18564792"/>
              <a:gd name="connsiteX0-351" fmla="*/ 0 w 6984539"/>
              <a:gd name="connsiteY0-352" fmla="*/ 17552859 h 18564792"/>
              <a:gd name="connsiteX1-353" fmla="*/ 6984539 w 6984539"/>
              <a:gd name="connsiteY1-354" fmla="*/ 0 h 18564792"/>
              <a:gd name="connsiteX2-355" fmla="*/ 6263499 w 6984539"/>
              <a:gd name="connsiteY2-356" fmla="*/ 11631459 h 18564792"/>
              <a:gd name="connsiteX3-357" fmla="*/ 4511628 w 6984539"/>
              <a:gd name="connsiteY3-358" fmla="*/ 18564792 h 18564792"/>
              <a:gd name="connsiteX4-359" fmla="*/ 0 w 6984539"/>
              <a:gd name="connsiteY4-360" fmla="*/ 17552859 h 18564792"/>
              <a:gd name="connsiteX0-361" fmla="*/ 0 w 6984539"/>
              <a:gd name="connsiteY0-362" fmla="*/ 17552859 h 18570416"/>
              <a:gd name="connsiteX1-363" fmla="*/ 6984539 w 6984539"/>
              <a:gd name="connsiteY1-364" fmla="*/ 0 h 18570416"/>
              <a:gd name="connsiteX2-365" fmla="*/ 6263499 w 6984539"/>
              <a:gd name="connsiteY2-366" fmla="*/ 11631459 h 18570416"/>
              <a:gd name="connsiteX3-367" fmla="*/ 4439164 w 6984539"/>
              <a:gd name="connsiteY3-368" fmla="*/ 18570415 h 18570416"/>
              <a:gd name="connsiteX4-369" fmla="*/ 0 w 6984539"/>
              <a:gd name="connsiteY4-370" fmla="*/ 17552859 h 18570416"/>
              <a:gd name="connsiteX0-371" fmla="*/ 0 w 7481524"/>
              <a:gd name="connsiteY0-372" fmla="*/ 17552859 h 18570416"/>
              <a:gd name="connsiteX1-373" fmla="*/ 6984539 w 7481524"/>
              <a:gd name="connsiteY1-374" fmla="*/ 0 h 18570416"/>
              <a:gd name="connsiteX2-375" fmla="*/ 7481523 w 7481524"/>
              <a:gd name="connsiteY2-376" fmla="*/ 6868470 h 18570416"/>
              <a:gd name="connsiteX3-377" fmla="*/ 4439164 w 7481524"/>
              <a:gd name="connsiteY3-378" fmla="*/ 18570415 h 18570416"/>
              <a:gd name="connsiteX4-379" fmla="*/ 0 w 7481524"/>
              <a:gd name="connsiteY4-380" fmla="*/ 17552859 h 18570416"/>
              <a:gd name="connsiteX0-381" fmla="*/ 0 w 7481524"/>
              <a:gd name="connsiteY0-382" fmla="*/ 17424197 h 18441754"/>
              <a:gd name="connsiteX1-383" fmla="*/ 7258662 w 7481524"/>
              <a:gd name="connsiteY1-384" fmla="*/ 0 h 18441754"/>
              <a:gd name="connsiteX2-385" fmla="*/ 7481523 w 7481524"/>
              <a:gd name="connsiteY2-386" fmla="*/ 6739808 h 18441754"/>
              <a:gd name="connsiteX3-387" fmla="*/ 4439164 w 7481524"/>
              <a:gd name="connsiteY3-388" fmla="*/ 18441753 h 18441754"/>
              <a:gd name="connsiteX4-389" fmla="*/ 0 w 7481524"/>
              <a:gd name="connsiteY4-390" fmla="*/ 17424197 h 18441754"/>
              <a:gd name="connsiteX0-391" fmla="*/ 0 w 6901526"/>
              <a:gd name="connsiteY0-392" fmla="*/ 17531418 h 18441754"/>
              <a:gd name="connsiteX1-393" fmla="*/ 6678664 w 6901526"/>
              <a:gd name="connsiteY1-394" fmla="*/ 0 h 18441754"/>
              <a:gd name="connsiteX2-395" fmla="*/ 6901525 w 6901526"/>
              <a:gd name="connsiteY2-396" fmla="*/ 6739808 h 18441754"/>
              <a:gd name="connsiteX3-397" fmla="*/ 3859166 w 6901526"/>
              <a:gd name="connsiteY3-398" fmla="*/ 18441753 h 18441754"/>
              <a:gd name="connsiteX4-399" fmla="*/ 0 w 6901526"/>
              <a:gd name="connsiteY4-400" fmla="*/ 17531418 h 18441754"/>
              <a:gd name="connsiteX0-401" fmla="*/ 0 w 6264901"/>
              <a:gd name="connsiteY0-402" fmla="*/ 17725590 h 18441754"/>
              <a:gd name="connsiteX1-403" fmla="*/ 6042039 w 6264901"/>
              <a:gd name="connsiteY1-404" fmla="*/ 0 h 18441754"/>
              <a:gd name="connsiteX2-405" fmla="*/ 6264900 w 6264901"/>
              <a:gd name="connsiteY2-406" fmla="*/ 6739808 h 18441754"/>
              <a:gd name="connsiteX3-407" fmla="*/ 3222541 w 6264901"/>
              <a:gd name="connsiteY3-408" fmla="*/ 18441753 h 18441754"/>
              <a:gd name="connsiteX4-409" fmla="*/ 0 w 6264901"/>
              <a:gd name="connsiteY4-410" fmla="*/ 17725590 h 18441754"/>
              <a:gd name="connsiteX0-411" fmla="*/ 0 w 6264901"/>
              <a:gd name="connsiteY0-412" fmla="*/ 17725590 h 18511670"/>
              <a:gd name="connsiteX1-413" fmla="*/ 6042039 w 6264901"/>
              <a:gd name="connsiteY1-414" fmla="*/ 0 h 18511670"/>
              <a:gd name="connsiteX2-415" fmla="*/ 6264900 w 6264901"/>
              <a:gd name="connsiteY2-416" fmla="*/ 6739808 h 18511670"/>
              <a:gd name="connsiteX3-417" fmla="*/ 3204312 w 6264901"/>
              <a:gd name="connsiteY3-418" fmla="*/ 18511671 h 18511670"/>
              <a:gd name="connsiteX4-419" fmla="*/ 0 w 6264901"/>
              <a:gd name="connsiteY4-420" fmla="*/ 17725590 h 185116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64901" h="18511670">
                <a:moveTo>
                  <a:pt x="0" y="17725590"/>
                </a:moveTo>
                <a:lnTo>
                  <a:pt x="6042039" y="0"/>
                </a:lnTo>
                <a:lnTo>
                  <a:pt x="6264900" y="6739808"/>
                </a:lnTo>
                <a:lnTo>
                  <a:pt x="3204312" y="18511671"/>
                </a:lnTo>
                <a:lnTo>
                  <a:pt x="0" y="17725590"/>
                </a:lnTo>
                <a:close/>
              </a:path>
            </a:pathLst>
          </a:custGeom>
          <a:solidFill>
            <a:schemeClr val="bg1">
              <a:lumMod val="75000"/>
            </a:schemeClr>
          </a:solidFill>
          <a:ln>
            <a:noFill/>
          </a:ln>
          <a:effectLst>
            <a:outerShdw blurRad="127000" dist="50800" dir="81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6"/>
          <p:cNvSpPr/>
          <p:nvPr userDrawn="1"/>
        </p:nvSpPr>
        <p:spPr>
          <a:xfrm rot="5858522">
            <a:off x="2180077" y="1948237"/>
            <a:ext cx="1283743" cy="5907253"/>
          </a:xfrm>
          <a:custGeom>
            <a:avLst/>
            <a:gdLst>
              <a:gd name="connsiteX0" fmla="*/ 0 w 2373490"/>
              <a:gd name="connsiteY0" fmla="*/ 2687136 h 2687136"/>
              <a:gd name="connsiteX1" fmla="*/ 1186745 w 2373490"/>
              <a:gd name="connsiteY1" fmla="*/ 0 h 2687136"/>
              <a:gd name="connsiteX2" fmla="*/ 2373490 w 2373490"/>
              <a:gd name="connsiteY2" fmla="*/ 2687136 h 2687136"/>
              <a:gd name="connsiteX3" fmla="*/ 0 w 2373490"/>
              <a:gd name="connsiteY3" fmla="*/ 2687136 h 2687136"/>
              <a:gd name="connsiteX0-1" fmla="*/ 0 w 2373490"/>
              <a:gd name="connsiteY0-2" fmla="*/ 2948696 h 2948696"/>
              <a:gd name="connsiteX1-3" fmla="*/ 920973 w 2373490"/>
              <a:gd name="connsiteY1-4" fmla="*/ 0 h 2948696"/>
              <a:gd name="connsiteX2-5" fmla="*/ 2373490 w 2373490"/>
              <a:gd name="connsiteY2-6" fmla="*/ 2948696 h 2948696"/>
              <a:gd name="connsiteX3-7" fmla="*/ 0 w 2373490"/>
              <a:gd name="connsiteY3-8" fmla="*/ 2948696 h 2948696"/>
              <a:gd name="connsiteX0-9" fmla="*/ 0 w 1528411"/>
              <a:gd name="connsiteY0-10" fmla="*/ 2948696 h 2948696"/>
              <a:gd name="connsiteX1-11" fmla="*/ 920973 w 1528411"/>
              <a:gd name="connsiteY1-12" fmla="*/ 0 h 2948696"/>
              <a:gd name="connsiteX2-13" fmla="*/ 1528411 w 1528411"/>
              <a:gd name="connsiteY2-14" fmla="*/ 2746854 h 2948696"/>
              <a:gd name="connsiteX3-15" fmla="*/ 0 w 1528411"/>
              <a:gd name="connsiteY3-16" fmla="*/ 2948696 h 2948696"/>
              <a:gd name="connsiteX0-17" fmla="*/ 0 w 1306799"/>
              <a:gd name="connsiteY0-18" fmla="*/ 2948696 h 2948696"/>
              <a:gd name="connsiteX1-19" fmla="*/ 920973 w 1306799"/>
              <a:gd name="connsiteY1-20" fmla="*/ 0 h 2948696"/>
              <a:gd name="connsiteX2-21" fmla="*/ 1306799 w 1306799"/>
              <a:gd name="connsiteY2-22" fmla="*/ 2790877 h 2948696"/>
              <a:gd name="connsiteX3-23" fmla="*/ 0 w 1306799"/>
              <a:gd name="connsiteY3-24" fmla="*/ 2948696 h 2948696"/>
              <a:gd name="connsiteX0-25" fmla="*/ 0 w 1274528"/>
              <a:gd name="connsiteY0-26" fmla="*/ 2948696 h 2948696"/>
              <a:gd name="connsiteX1-27" fmla="*/ 920973 w 1274528"/>
              <a:gd name="connsiteY1-28" fmla="*/ 0 h 2948696"/>
              <a:gd name="connsiteX2-29" fmla="*/ 1274528 w 1274528"/>
              <a:gd name="connsiteY2-30" fmla="*/ 2567566 h 2948696"/>
              <a:gd name="connsiteX3-31" fmla="*/ 0 w 1274528"/>
              <a:gd name="connsiteY3-32" fmla="*/ 2948696 h 2948696"/>
              <a:gd name="connsiteX0-33" fmla="*/ 0 w 1269841"/>
              <a:gd name="connsiteY0-34" fmla="*/ 2948696 h 2948696"/>
              <a:gd name="connsiteX1-35" fmla="*/ 920973 w 1269841"/>
              <a:gd name="connsiteY1-36" fmla="*/ 0 h 2948696"/>
              <a:gd name="connsiteX2-37" fmla="*/ 1269841 w 1269841"/>
              <a:gd name="connsiteY2-38" fmla="*/ 2784219 h 2948696"/>
              <a:gd name="connsiteX3-39" fmla="*/ 0 w 1269841"/>
              <a:gd name="connsiteY3-40" fmla="*/ 2948696 h 2948696"/>
              <a:gd name="connsiteX0-41" fmla="*/ 0 w 1269841"/>
              <a:gd name="connsiteY0-42" fmla="*/ 2941902 h 2941902"/>
              <a:gd name="connsiteX1-43" fmla="*/ 873960 w 1269841"/>
              <a:gd name="connsiteY1-44" fmla="*/ 0 h 2941902"/>
              <a:gd name="connsiteX2-45" fmla="*/ 1269841 w 1269841"/>
              <a:gd name="connsiteY2-46" fmla="*/ 2777425 h 2941902"/>
              <a:gd name="connsiteX3-47" fmla="*/ 0 w 1269841"/>
              <a:gd name="connsiteY3-48" fmla="*/ 2941902 h 2941902"/>
              <a:gd name="connsiteX0-49" fmla="*/ 0 w 1269841"/>
              <a:gd name="connsiteY0-50" fmla="*/ 2873081 h 2873081"/>
              <a:gd name="connsiteX1-51" fmla="*/ 895903 w 1269841"/>
              <a:gd name="connsiteY1-52" fmla="*/ 0 h 2873081"/>
              <a:gd name="connsiteX2-53" fmla="*/ 1269841 w 1269841"/>
              <a:gd name="connsiteY2-54" fmla="*/ 2708604 h 2873081"/>
              <a:gd name="connsiteX3-55" fmla="*/ 0 w 1269841"/>
              <a:gd name="connsiteY3-56" fmla="*/ 2873081 h 2873081"/>
              <a:gd name="connsiteX0-57" fmla="*/ 0 w 1310768"/>
              <a:gd name="connsiteY0-58" fmla="*/ 2965950 h 2965950"/>
              <a:gd name="connsiteX1-59" fmla="*/ 936830 w 1310768"/>
              <a:gd name="connsiteY1-60" fmla="*/ 0 h 2965950"/>
              <a:gd name="connsiteX2-61" fmla="*/ 1310768 w 1310768"/>
              <a:gd name="connsiteY2-62" fmla="*/ 2708604 h 2965950"/>
              <a:gd name="connsiteX3-63" fmla="*/ 0 w 1310768"/>
              <a:gd name="connsiteY3-64" fmla="*/ 2965950 h 2965950"/>
              <a:gd name="connsiteX0-65" fmla="*/ 0 w 1319999"/>
              <a:gd name="connsiteY0-66" fmla="*/ 2965950 h 2965950"/>
              <a:gd name="connsiteX1-67" fmla="*/ 936830 w 1319999"/>
              <a:gd name="connsiteY1-68" fmla="*/ 0 h 2965950"/>
              <a:gd name="connsiteX2-69" fmla="*/ 1319999 w 1319999"/>
              <a:gd name="connsiteY2-70" fmla="*/ 2772486 h 2965950"/>
              <a:gd name="connsiteX3-71" fmla="*/ 0 w 1319999"/>
              <a:gd name="connsiteY3-72" fmla="*/ 2965950 h 2965950"/>
              <a:gd name="connsiteX0-73" fmla="*/ 0 w 1335138"/>
              <a:gd name="connsiteY0-74" fmla="*/ 2965950 h 2965950"/>
              <a:gd name="connsiteX1-75" fmla="*/ 936830 w 1335138"/>
              <a:gd name="connsiteY1-76" fmla="*/ 0 h 2965950"/>
              <a:gd name="connsiteX2-77" fmla="*/ 1335138 w 1335138"/>
              <a:gd name="connsiteY2-78" fmla="*/ 2726820 h 2965950"/>
              <a:gd name="connsiteX3-79" fmla="*/ 0 w 1335138"/>
              <a:gd name="connsiteY3-80" fmla="*/ 2965950 h 2965950"/>
              <a:gd name="connsiteX0-81" fmla="*/ 0 w 1350401"/>
              <a:gd name="connsiteY0-82" fmla="*/ 2965950 h 2965950"/>
              <a:gd name="connsiteX1-83" fmla="*/ 936830 w 1350401"/>
              <a:gd name="connsiteY1-84" fmla="*/ 0 h 2965950"/>
              <a:gd name="connsiteX2-85" fmla="*/ 1350401 w 1350401"/>
              <a:gd name="connsiteY2-86" fmla="*/ 2757223 h 2965950"/>
              <a:gd name="connsiteX3-87" fmla="*/ 0 w 1350401"/>
              <a:gd name="connsiteY3-88" fmla="*/ 2965950 h 2965950"/>
              <a:gd name="connsiteX0-89" fmla="*/ 0 w 2530956"/>
              <a:gd name="connsiteY0-90" fmla="*/ 2965950 h 2965950"/>
              <a:gd name="connsiteX1-91" fmla="*/ 936830 w 2530956"/>
              <a:gd name="connsiteY1-92" fmla="*/ 0 h 2965950"/>
              <a:gd name="connsiteX2-93" fmla="*/ 2530956 w 2530956"/>
              <a:gd name="connsiteY2-94" fmla="*/ 2706608 h 2965950"/>
              <a:gd name="connsiteX3-95" fmla="*/ 0 w 2530956"/>
              <a:gd name="connsiteY3-96" fmla="*/ 2965950 h 2965950"/>
              <a:gd name="connsiteX0-97" fmla="*/ 0 w 2255401"/>
              <a:gd name="connsiteY0-98" fmla="*/ 3046116 h 3046116"/>
              <a:gd name="connsiteX1-99" fmla="*/ 661275 w 2255401"/>
              <a:gd name="connsiteY1-100" fmla="*/ 0 h 3046116"/>
              <a:gd name="connsiteX2-101" fmla="*/ 2255401 w 2255401"/>
              <a:gd name="connsiteY2-102" fmla="*/ 2706608 h 3046116"/>
              <a:gd name="connsiteX3-103" fmla="*/ 0 w 2255401"/>
              <a:gd name="connsiteY3-104" fmla="*/ 3046116 h 3046116"/>
              <a:gd name="connsiteX0-105" fmla="*/ 569215 w 2824616"/>
              <a:gd name="connsiteY0-106" fmla="*/ 3756200 h 3756200"/>
              <a:gd name="connsiteX1-107" fmla="*/ 0 w 2824616"/>
              <a:gd name="connsiteY1-108" fmla="*/ 0 h 3756200"/>
              <a:gd name="connsiteX2-109" fmla="*/ 2824616 w 2824616"/>
              <a:gd name="connsiteY2-110" fmla="*/ 3416692 h 3756200"/>
              <a:gd name="connsiteX3-111" fmla="*/ 569215 w 2824616"/>
              <a:gd name="connsiteY3-112" fmla="*/ 3756200 h 3756200"/>
              <a:gd name="connsiteX0-113" fmla="*/ 555764 w 2824616"/>
              <a:gd name="connsiteY0-114" fmla="*/ 3746145 h 3746145"/>
              <a:gd name="connsiteX1-115" fmla="*/ 0 w 2824616"/>
              <a:gd name="connsiteY1-116" fmla="*/ 0 h 3746145"/>
              <a:gd name="connsiteX2-117" fmla="*/ 2824616 w 2824616"/>
              <a:gd name="connsiteY2-118" fmla="*/ 3416692 h 3746145"/>
              <a:gd name="connsiteX3-119" fmla="*/ 555764 w 2824616"/>
              <a:gd name="connsiteY3-120" fmla="*/ 3746145 h 3746145"/>
              <a:gd name="connsiteX0-121" fmla="*/ 4288198 w 4288198"/>
              <a:gd name="connsiteY0-122" fmla="*/ 3170775 h 3416692"/>
              <a:gd name="connsiteX1-123" fmla="*/ 0 w 4288198"/>
              <a:gd name="connsiteY1-124" fmla="*/ 0 h 3416692"/>
              <a:gd name="connsiteX2-125" fmla="*/ 2824616 w 4288198"/>
              <a:gd name="connsiteY2-126" fmla="*/ 3416692 h 3416692"/>
              <a:gd name="connsiteX3-127" fmla="*/ 4288198 w 4288198"/>
              <a:gd name="connsiteY3-128" fmla="*/ 3170775 h 3416692"/>
              <a:gd name="connsiteX0-129" fmla="*/ 4288198 w 4288198"/>
              <a:gd name="connsiteY0-130" fmla="*/ 3170775 h 3442440"/>
              <a:gd name="connsiteX1-131" fmla="*/ 0 w 4288198"/>
              <a:gd name="connsiteY1-132" fmla="*/ 0 h 3442440"/>
              <a:gd name="connsiteX2-133" fmla="*/ 2480375 w 4288198"/>
              <a:gd name="connsiteY2-134" fmla="*/ 3442440 h 3442440"/>
              <a:gd name="connsiteX3-135" fmla="*/ 4288198 w 4288198"/>
              <a:gd name="connsiteY3-136" fmla="*/ 3170775 h 3442440"/>
              <a:gd name="connsiteX0-137" fmla="*/ 1807823 w 1807823"/>
              <a:gd name="connsiteY0-138" fmla="*/ 3111470 h 3383135"/>
              <a:gd name="connsiteX1-139" fmla="*/ 1343776 w 1807823"/>
              <a:gd name="connsiteY1-140" fmla="*/ 0 h 3383135"/>
              <a:gd name="connsiteX2-141" fmla="*/ 0 w 1807823"/>
              <a:gd name="connsiteY2-142" fmla="*/ 3383135 h 3383135"/>
              <a:gd name="connsiteX3-143" fmla="*/ 1807823 w 1807823"/>
              <a:gd name="connsiteY3-144" fmla="*/ 3111470 h 3383135"/>
              <a:gd name="connsiteX0-145" fmla="*/ 1807823 w 1807823"/>
              <a:gd name="connsiteY0-146" fmla="*/ 5121409 h 5393074"/>
              <a:gd name="connsiteX1-147" fmla="*/ 1053320 w 1807823"/>
              <a:gd name="connsiteY1-148" fmla="*/ 0 h 5393074"/>
              <a:gd name="connsiteX2-149" fmla="*/ 0 w 1807823"/>
              <a:gd name="connsiteY2-150" fmla="*/ 5393074 h 5393074"/>
              <a:gd name="connsiteX3-151" fmla="*/ 1807823 w 1807823"/>
              <a:gd name="connsiteY3-152" fmla="*/ 5121409 h 5393074"/>
              <a:gd name="connsiteX0-153" fmla="*/ 1867582 w 1867582"/>
              <a:gd name="connsiteY0-154" fmla="*/ 5165891 h 5393074"/>
              <a:gd name="connsiteX1-155" fmla="*/ 1053320 w 1867582"/>
              <a:gd name="connsiteY1-156" fmla="*/ 0 h 5393074"/>
              <a:gd name="connsiteX2-157" fmla="*/ 0 w 1867582"/>
              <a:gd name="connsiteY2-158" fmla="*/ 5393074 h 5393074"/>
              <a:gd name="connsiteX3-159" fmla="*/ 1867582 w 1867582"/>
              <a:gd name="connsiteY3-160" fmla="*/ 5165891 h 5393074"/>
              <a:gd name="connsiteX0-161" fmla="*/ 1867582 w 1867582"/>
              <a:gd name="connsiteY0-162" fmla="*/ 5485175 h 5712358"/>
              <a:gd name="connsiteX1-163" fmla="*/ 1095206 w 1867582"/>
              <a:gd name="connsiteY1-164" fmla="*/ 0 h 5712358"/>
              <a:gd name="connsiteX2-165" fmla="*/ 0 w 1867582"/>
              <a:gd name="connsiteY2-166" fmla="*/ 5712358 h 5712358"/>
              <a:gd name="connsiteX3-167" fmla="*/ 1867582 w 1867582"/>
              <a:gd name="connsiteY3-168" fmla="*/ 5485175 h 5712358"/>
              <a:gd name="connsiteX0-169" fmla="*/ 1283743 w 1283743"/>
              <a:gd name="connsiteY0-170" fmla="*/ 5485175 h 5667357"/>
              <a:gd name="connsiteX1-171" fmla="*/ 511367 w 1283743"/>
              <a:gd name="connsiteY1-172" fmla="*/ 0 h 5667357"/>
              <a:gd name="connsiteX2-173" fmla="*/ 0 w 1283743"/>
              <a:gd name="connsiteY2-174" fmla="*/ 5667357 h 5667357"/>
              <a:gd name="connsiteX3-175" fmla="*/ 1283743 w 1283743"/>
              <a:gd name="connsiteY3-176" fmla="*/ 5485175 h 5667357"/>
              <a:gd name="connsiteX0-177" fmla="*/ 1283743 w 1283743"/>
              <a:gd name="connsiteY0-178" fmla="*/ 5577652 h 5759834"/>
              <a:gd name="connsiteX1-179" fmla="*/ 498641 w 1283743"/>
              <a:gd name="connsiteY1-180" fmla="*/ 0 h 5759834"/>
              <a:gd name="connsiteX2-181" fmla="*/ 0 w 1283743"/>
              <a:gd name="connsiteY2-182" fmla="*/ 5759834 h 5759834"/>
              <a:gd name="connsiteX3-183" fmla="*/ 1283743 w 1283743"/>
              <a:gd name="connsiteY3-184" fmla="*/ 5577652 h 5759834"/>
            </a:gdLst>
            <a:ahLst/>
            <a:cxnLst>
              <a:cxn ang="0">
                <a:pos x="connsiteX0-1" y="connsiteY0-2"/>
              </a:cxn>
              <a:cxn ang="0">
                <a:pos x="connsiteX1-3" y="connsiteY1-4"/>
              </a:cxn>
              <a:cxn ang="0">
                <a:pos x="connsiteX2-5" y="connsiteY2-6"/>
              </a:cxn>
              <a:cxn ang="0">
                <a:pos x="connsiteX3-7" y="connsiteY3-8"/>
              </a:cxn>
            </a:cxnLst>
            <a:rect l="l" t="t" r="r" b="b"/>
            <a:pathLst>
              <a:path w="1283743" h="5759834">
                <a:moveTo>
                  <a:pt x="1283743" y="5577652"/>
                </a:moveTo>
                <a:lnTo>
                  <a:pt x="498641" y="0"/>
                </a:lnTo>
                <a:lnTo>
                  <a:pt x="0" y="5759834"/>
                </a:lnTo>
                <a:lnTo>
                  <a:pt x="1283743" y="5577652"/>
                </a:lnTo>
                <a:close/>
              </a:path>
            </a:pathLst>
          </a:custGeom>
          <a:solidFill>
            <a:srgbClr val="EB2429"/>
          </a:solidFill>
          <a:ln>
            <a:noFill/>
          </a:ln>
          <a:effectLst>
            <a:outerShdw blurRad="381000" dist="381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flipH="1">
            <a:off x="5573243" y="1024128"/>
            <a:ext cx="3168421" cy="0"/>
          </a:xfrm>
          <a:prstGeom prst="line">
            <a:avLst/>
          </a:prstGeom>
          <a:ln w="19050">
            <a:solidFill>
              <a:srgbClr val="EB2429"/>
            </a:solidFill>
          </a:ln>
        </p:spPr>
        <p:style>
          <a:lnRef idx="1">
            <a:schemeClr val="accent1"/>
          </a:lnRef>
          <a:fillRef idx="0">
            <a:schemeClr val="accent1"/>
          </a:fillRef>
          <a:effectRef idx="0">
            <a:schemeClr val="accent1"/>
          </a:effectRef>
          <a:fontRef idx="minor">
            <a:schemeClr val="tx1"/>
          </a:fontRef>
        </p:style>
      </p:cxnSp>
      <p:sp>
        <p:nvSpPr>
          <p:cNvPr id="11" name="Text Placeholder 27"/>
          <p:cNvSpPr>
            <a:spLocks noGrp="1"/>
          </p:cNvSpPr>
          <p:nvPr>
            <p:ph type="body" sz="quarter" idx="16" hasCustomPrompt="1"/>
          </p:nvPr>
        </p:nvSpPr>
        <p:spPr>
          <a:xfrm>
            <a:off x="5436096" y="483518"/>
            <a:ext cx="3389389" cy="488032"/>
          </a:xfrm>
          <a:prstGeom prst="rect">
            <a:avLst/>
          </a:prstGeom>
        </p:spPr>
        <p:txBody>
          <a:bodyPr/>
          <a:lstStyle>
            <a:lvl1pPr marL="0" indent="0" algn="r">
              <a:buNone/>
              <a:defRPr sz="2800" b="0" spc="-150" baseline="0">
                <a:solidFill>
                  <a:srgbClr val="EB2429"/>
                </a:solidFill>
              </a:defRPr>
            </a:lvl1pPr>
          </a:lstStyle>
          <a:p>
            <a:pPr lvl="0"/>
            <a:r>
              <a:rPr lang="en-US" dirty="0"/>
              <a:t>CONTENT 01</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600" y="-1009650"/>
            <a:ext cx="10972800" cy="995631"/>
          </a:xfrm>
          <a:prstGeom prst="rect">
            <a:avLst/>
          </a:prstGeom>
        </p:spPr>
      </p:pic>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669" y="5162437"/>
            <a:ext cx="10972800" cy="995631"/>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75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750"/>
                                        <p:tgtEl>
                                          <p:spTgt spid="14"/>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700"/>
                                        <p:tgtEl>
                                          <p:spTgt spid="15"/>
                                        </p:tgtEl>
                                      </p:cBhvr>
                                    </p:animEffect>
                                  </p:childTnLst>
                                </p:cTn>
                              </p:par>
                              <p:par>
                                <p:cTn id="11" presetID="22" presetClass="entr" presetSubtype="8" fill="hold" grpId="0" nodeType="withEffect">
                                  <p:stCondLst>
                                    <p:cond delay="125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850"/>
                                        <p:tgtEl>
                                          <p:spTgt spid="12"/>
                                        </p:tgtEl>
                                      </p:cBhvr>
                                    </p:animEffect>
                                  </p:childTnLst>
                                </p:cTn>
                              </p:par>
                            </p:childTnLst>
                          </p:cTn>
                        </p:par>
                        <p:par>
                          <p:cTn id="14" fill="hold">
                            <p:stCondLst>
                              <p:cond delay="1750"/>
                            </p:stCondLst>
                            <p:childTnLst>
                              <p:par>
                                <p:cTn id="15" presetID="22" presetClass="entr" presetSubtype="2" fill="hold" nodeType="afterEffect">
                                  <p:stCondLst>
                                    <p:cond delay="50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childTnLst>
                          </p:cTn>
                        </p:par>
                        <p:par>
                          <p:cTn id="18" fill="hold">
                            <p:stCondLst>
                              <p:cond delay="2750"/>
                            </p:stCondLst>
                            <p:childTnLst>
                              <p:par>
                                <p:cTn id="19" presetID="22" presetClass="entr" presetSubtype="4" fill="hold" grpId="0" nodeType="afterEffect">
                                  <p:stCondLst>
                                    <p:cond delay="25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wipe(down)">
                                      <p:cBhvr>
                                        <p:cTn id="21" dur="750"/>
                                        <p:tgtEl>
                                          <p:spTgt spid="1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15" grpId="0" animBg="1"/>
      <p:bldP spid="11" grpId="0" build="p">
        <p:tmplLst>
          <p:tmpl lvl="1">
            <p:tnLst>
              <p:par>
                <p:cTn presetID="22" presetClass="entr" presetSubtype="4"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wipe(down)">
                      <p:cBhvr>
                        <p:cTn dur="750"/>
                        <p:tgtEl>
                          <p:spTgt spid="11"/>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Content 02">
    <p:spTree>
      <p:nvGrpSpPr>
        <p:cNvPr id="1" name=""/>
        <p:cNvGrpSpPr/>
        <p:nvPr/>
      </p:nvGrpSpPr>
      <p:grpSpPr>
        <a:xfrm>
          <a:off x="0" y="0"/>
          <a:ext cx="0" cy="0"/>
          <a:chOff x="0" y="0"/>
          <a:chExt cx="0" cy="0"/>
        </a:xfrm>
      </p:grpSpPr>
      <p:sp>
        <p:nvSpPr>
          <p:cNvPr id="5" name="Rectangle 4"/>
          <p:cNvSpPr/>
          <p:nvPr userDrawn="1"/>
        </p:nvSpPr>
        <p:spPr>
          <a:xfrm rot="4500000">
            <a:off x="3336631" y="-4368382"/>
            <a:ext cx="2631272" cy="8924216"/>
          </a:xfrm>
          <a:custGeom>
            <a:avLst/>
            <a:gdLst>
              <a:gd name="connsiteX0" fmla="*/ 0 w 2819400"/>
              <a:gd name="connsiteY0" fmla="*/ 0 h 3962400"/>
              <a:gd name="connsiteX1" fmla="*/ 2819400 w 2819400"/>
              <a:gd name="connsiteY1" fmla="*/ 0 h 3962400"/>
              <a:gd name="connsiteX2" fmla="*/ 2819400 w 2819400"/>
              <a:gd name="connsiteY2" fmla="*/ 3962400 h 3962400"/>
              <a:gd name="connsiteX3" fmla="*/ 0 w 2819400"/>
              <a:gd name="connsiteY3" fmla="*/ 3962400 h 3962400"/>
              <a:gd name="connsiteX4" fmla="*/ 0 w 2819400"/>
              <a:gd name="connsiteY4" fmla="*/ 0 h 3962400"/>
              <a:gd name="connsiteX0-1" fmla="*/ 308344 w 3127744"/>
              <a:gd name="connsiteY0-2" fmla="*/ 0 h 3962400"/>
              <a:gd name="connsiteX1-3" fmla="*/ 3127744 w 3127744"/>
              <a:gd name="connsiteY1-4" fmla="*/ 0 h 3962400"/>
              <a:gd name="connsiteX2-5" fmla="*/ 3127744 w 3127744"/>
              <a:gd name="connsiteY2-6" fmla="*/ 3962400 h 3962400"/>
              <a:gd name="connsiteX3-7" fmla="*/ 0 w 3127744"/>
              <a:gd name="connsiteY3-8" fmla="*/ 3813544 h 3962400"/>
              <a:gd name="connsiteX4-9" fmla="*/ 308344 w 3127744"/>
              <a:gd name="connsiteY4-10" fmla="*/ 0 h 3962400"/>
              <a:gd name="connsiteX0-11" fmla="*/ 308344 w 3149009"/>
              <a:gd name="connsiteY0-12" fmla="*/ 0 h 3813544"/>
              <a:gd name="connsiteX1-13" fmla="*/ 3127744 w 3149009"/>
              <a:gd name="connsiteY1-14" fmla="*/ 0 h 3813544"/>
              <a:gd name="connsiteX2-15" fmla="*/ 3149009 w 3149009"/>
              <a:gd name="connsiteY2-16" fmla="*/ 3547730 h 3813544"/>
              <a:gd name="connsiteX3-17" fmla="*/ 0 w 3149009"/>
              <a:gd name="connsiteY3-18" fmla="*/ 3813544 h 3813544"/>
              <a:gd name="connsiteX4-19" fmla="*/ 308344 w 3149009"/>
              <a:gd name="connsiteY4-20" fmla="*/ 0 h 3813544"/>
              <a:gd name="connsiteX0-21" fmla="*/ 308344 w 3138376"/>
              <a:gd name="connsiteY0-22" fmla="*/ 0 h 3813544"/>
              <a:gd name="connsiteX1-23" fmla="*/ 3127744 w 3138376"/>
              <a:gd name="connsiteY1-24" fmla="*/ 0 h 3813544"/>
              <a:gd name="connsiteX2-25" fmla="*/ 3138376 w 3138376"/>
              <a:gd name="connsiteY2-26" fmla="*/ 3590261 h 3813544"/>
              <a:gd name="connsiteX3-27" fmla="*/ 0 w 3138376"/>
              <a:gd name="connsiteY3-28" fmla="*/ 3813544 h 3813544"/>
              <a:gd name="connsiteX4-29" fmla="*/ 308344 w 3138376"/>
              <a:gd name="connsiteY4-30" fmla="*/ 0 h 3813544"/>
              <a:gd name="connsiteX0-31" fmla="*/ 308344 w 3138376"/>
              <a:gd name="connsiteY0-32" fmla="*/ 0 h 3834809"/>
              <a:gd name="connsiteX1-33" fmla="*/ 3127744 w 3138376"/>
              <a:gd name="connsiteY1-34" fmla="*/ 0 h 3834809"/>
              <a:gd name="connsiteX2-35" fmla="*/ 3138376 w 3138376"/>
              <a:gd name="connsiteY2-36" fmla="*/ 3590261 h 3834809"/>
              <a:gd name="connsiteX3-37" fmla="*/ 0 w 3138376"/>
              <a:gd name="connsiteY3-38" fmla="*/ 3834809 h 3834809"/>
              <a:gd name="connsiteX4-39" fmla="*/ 308344 w 3138376"/>
              <a:gd name="connsiteY4-40" fmla="*/ 0 h 3834809"/>
              <a:gd name="connsiteX0-41" fmla="*/ 1382232 w 3138376"/>
              <a:gd name="connsiteY0-42" fmla="*/ 170120 h 3834809"/>
              <a:gd name="connsiteX1-43" fmla="*/ 3127744 w 3138376"/>
              <a:gd name="connsiteY1-44" fmla="*/ 0 h 3834809"/>
              <a:gd name="connsiteX2-45" fmla="*/ 3138376 w 3138376"/>
              <a:gd name="connsiteY2-46" fmla="*/ 3590261 h 3834809"/>
              <a:gd name="connsiteX3-47" fmla="*/ 0 w 3138376"/>
              <a:gd name="connsiteY3-48" fmla="*/ 3834809 h 3834809"/>
              <a:gd name="connsiteX4-49" fmla="*/ 1382232 w 3138376"/>
              <a:gd name="connsiteY4-50" fmla="*/ 170120 h 3834809"/>
              <a:gd name="connsiteX0-51" fmla="*/ 712381 w 3138376"/>
              <a:gd name="connsiteY0-52" fmla="*/ 0 h 3898605"/>
              <a:gd name="connsiteX1-53" fmla="*/ 3127744 w 3138376"/>
              <a:gd name="connsiteY1-54" fmla="*/ 63796 h 3898605"/>
              <a:gd name="connsiteX2-55" fmla="*/ 3138376 w 3138376"/>
              <a:gd name="connsiteY2-56" fmla="*/ 3654057 h 3898605"/>
              <a:gd name="connsiteX3-57" fmla="*/ 0 w 3138376"/>
              <a:gd name="connsiteY3-58" fmla="*/ 3898605 h 3898605"/>
              <a:gd name="connsiteX4-59" fmla="*/ 712381 w 3138376"/>
              <a:gd name="connsiteY4-60" fmla="*/ 0 h 3898605"/>
              <a:gd name="connsiteX0-61" fmla="*/ 712381 w 3138376"/>
              <a:gd name="connsiteY0-62" fmla="*/ 95693 h 3994298"/>
              <a:gd name="connsiteX1-63" fmla="*/ 2840665 w 3138376"/>
              <a:gd name="connsiteY1-64" fmla="*/ 0 h 3994298"/>
              <a:gd name="connsiteX2-65" fmla="*/ 3138376 w 3138376"/>
              <a:gd name="connsiteY2-66" fmla="*/ 3749750 h 3994298"/>
              <a:gd name="connsiteX3-67" fmla="*/ 0 w 3138376"/>
              <a:gd name="connsiteY3-68" fmla="*/ 3994298 h 3994298"/>
              <a:gd name="connsiteX4-69" fmla="*/ 712381 w 3138376"/>
              <a:gd name="connsiteY4-70" fmla="*/ 95693 h 3994298"/>
              <a:gd name="connsiteX0-71" fmla="*/ 712381 w 3180906"/>
              <a:gd name="connsiteY0-72" fmla="*/ 95693 h 3994298"/>
              <a:gd name="connsiteX1-73" fmla="*/ 2840665 w 3180906"/>
              <a:gd name="connsiteY1-74" fmla="*/ 0 h 3994298"/>
              <a:gd name="connsiteX2-75" fmla="*/ 3180906 w 3180906"/>
              <a:gd name="connsiteY2-76" fmla="*/ 3707220 h 3994298"/>
              <a:gd name="connsiteX3-77" fmla="*/ 0 w 3180906"/>
              <a:gd name="connsiteY3-78" fmla="*/ 3994298 h 3994298"/>
              <a:gd name="connsiteX4-79" fmla="*/ 712381 w 3180906"/>
              <a:gd name="connsiteY4-80" fmla="*/ 95693 h 3994298"/>
              <a:gd name="connsiteX0-81" fmla="*/ 1421279 w 3889804"/>
              <a:gd name="connsiteY0-82" fmla="*/ 95693 h 4275523"/>
              <a:gd name="connsiteX1-83" fmla="*/ 3549563 w 3889804"/>
              <a:gd name="connsiteY1-84" fmla="*/ 0 h 4275523"/>
              <a:gd name="connsiteX2-85" fmla="*/ 3889804 w 3889804"/>
              <a:gd name="connsiteY2-86" fmla="*/ 3707220 h 4275523"/>
              <a:gd name="connsiteX3-87" fmla="*/ 0 w 3889804"/>
              <a:gd name="connsiteY3-88" fmla="*/ 4275523 h 4275523"/>
              <a:gd name="connsiteX4-89" fmla="*/ 1421279 w 3889804"/>
              <a:gd name="connsiteY4-90" fmla="*/ 95693 h 4275523"/>
              <a:gd name="connsiteX0-91" fmla="*/ 1421279 w 3549563"/>
              <a:gd name="connsiteY0-92" fmla="*/ 95693 h 4275523"/>
              <a:gd name="connsiteX1-93" fmla="*/ 3549563 w 3549563"/>
              <a:gd name="connsiteY1-94" fmla="*/ 0 h 4275523"/>
              <a:gd name="connsiteX2-95" fmla="*/ 2680019 w 3549563"/>
              <a:gd name="connsiteY2-96" fmla="*/ 4076393 h 4275523"/>
              <a:gd name="connsiteX3-97" fmla="*/ 0 w 3549563"/>
              <a:gd name="connsiteY3-98" fmla="*/ 4275523 h 4275523"/>
              <a:gd name="connsiteX4-99" fmla="*/ 1421279 w 3549563"/>
              <a:gd name="connsiteY4-100" fmla="*/ 95693 h 4275523"/>
              <a:gd name="connsiteX0-101" fmla="*/ 2520934 w 3549563"/>
              <a:gd name="connsiteY0-102" fmla="*/ 214831 h 4275523"/>
              <a:gd name="connsiteX1-103" fmla="*/ 3549563 w 3549563"/>
              <a:gd name="connsiteY1-104" fmla="*/ 0 h 4275523"/>
              <a:gd name="connsiteX2-105" fmla="*/ 2680019 w 3549563"/>
              <a:gd name="connsiteY2-106" fmla="*/ 4076393 h 4275523"/>
              <a:gd name="connsiteX3-107" fmla="*/ 0 w 3549563"/>
              <a:gd name="connsiteY3-108" fmla="*/ 4275523 h 4275523"/>
              <a:gd name="connsiteX4-109" fmla="*/ 2520934 w 3549563"/>
              <a:gd name="connsiteY4-110" fmla="*/ 214831 h 4275523"/>
              <a:gd name="connsiteX0-111" fmla="*/ 2048594 w 3549563"/>
              <a:gd name="connsiteY0-112" fmla="*/ 662237 h 4275523"/>
              <a:gd name="connsiteX1-113" fmla="*/ 3549563 w 3549563"/>
              <a:gd name="connsiteY1-114" fmla="*/ 0 h 4275523"/>
              <a:gd name="connsiteX2-115" fmla="*/ 2680019 w 3549563"/>
              <a:gd name="connsiteY2-116" fmla="*/ 4076393 h 4275523"/>
              <a:gd name="connsiteX3-117" fmla="*/ 0 w 3549563"/>
              <a:gd name="connsiteY3-118" fmla="*/ 4275523 h 4275523"/>
              <a:gd name="connsiteX4-119" fmla="*/ 2048594 w 3549563"/>
              <a:gd name="connsiteY4-120" fmla="*/ 662237 h 4275523"/>
              <a:gd name="connsiteX0-121" fmla="*/ 2008790 w 3549563"/>
              <a:gd name="connsiteY0-122" fmla="*/ 693795 h 4275523"/>
              <a:gd name="connsiteX1-123" fmla="*/ 3549563 w 3549563"/>
              <a:gd name="connsiteY1-124" fmla="*/ 0 h 4275523"/>
              <a:gd name="connsiteX2-125" fmla="*/ 2680019 w 3549563"/>
              <a:gd name="connsiteY2-126" fmla="*/ 4076393 h 4275523"/>
              <a:gd name="connsiteX3-127" fmla="*/ 0 w 3549563"/>
              <a:gd name="connsiteY3-128" fmla="*/ 4275523 h 4275523"/>
              <a:gd name="connsiteX4-129" fmla="*/ 2008790 w 3549563"/>
              <a:gd name="connsiteY4-130" fmla="*/ 693795 h 4275523"/>
              <a:gd name="connsiteX0-131" fmla="*/ 2019060 w 3559833"/>
              <a:gd name="connsiteY0-132" fmla="*/ 693795 h 4274215"/>
              <a:gd name="connsiteX1-133" fmla="*/ 3559833 w 3559833"/>
              <a:gd name="connsiteY1-134" fmla="*/ 0 h 4274215"/>
              <a:gd name="connsiteX2-135" fmla="*/ 2690289 w 3559833"/>
              <a:gd name="connsiteY2-136" fmla="*/ 4076393 h 4274215"/>
              <a:gd name="connsiteX3-137" fmla="*/ 0 w 3559833"/>
              <a:gd name="connsiteY3-138" fmla="*/ 4274215 h 4274215"/>
              <a:gd name="connsiteX4-139" fmla="*/ 2019060 w 3559833"/>
              <a:gd name="connsiteY4-140" fmla="*/ 693795 h 4274215"/>
              <a:gd name="connsiteX0-141" fmla="*/ 2019060 w 2796331"/>
              <a:gd name="connsiteY0-142" fmla="*/ 0 h 3580420"/>
              <a:gd name="connsiteX1-143" fmla="*/ 2796331 w 2796331"/>
              <a:gd name="connsiteY1-144" fmla="*/ 328748 h 3580420"/>
              <a:gd name="connsiteX2-145" fmla="*/ 2690289 w 2796331"/>
              <a:gd name="connsiteY2-146" fmla="*/ 3382598 h 3580420"/>
              <a:gd name="connsiteX3-147" fmla="*/ 0 w 2796331"/>
              <a:gd name="connsiteY3-148" fmla="*/ 3580420 h 3580420"/>
              <a:gd name="connsiteX4-149" fmla="*/ 2019060 w 2796331"/>
              <a:gd name="connsiteY4-150" fmla="*/ 0 h 3580420"/>
              <a:gd name="connsiteX0-151" fmla="*/ 2019060 w 2796331"/>
              <a:gd name="connsiteY0-152" fmla="*/ 0 h 3580420"/>
              <a:gd name="connsiteX1-153" fmla="*/ 2796331 w 2796331"/>
              <a:gd name="connsiteY1-154" fmla="*/ 328748 h 3580420"/>
              <a:gd name="connsiteX2-155" fmla="*/ 2053731 w 2796331"/>
              <a:gd name="connsiteY2-156" fmla="*/ 3223027 h 3580420"/>
              <a:gd name="connsiteX3-157" fmla="*/ 0 w 2796331"/>
              <a:gd name="connsiteY3-158" fmla="*/ 3580420 h 3580420"/>
              <a:gd name="connsiteX4-159" fmla="*/ 2019060 w 2796331"/>
              <a:gd name="connsiteY4-160" fmla="*/ 0 h 3580420"/>
              <a:gd name="connsiteX0-161" fmla="*/ 2019060 w 2542523"/>
              <a:gd name="connsiteY0-162" fmla="*/ 0 h 3580420"/>
              <a:gd name="connsiteX1-163" fmla="*/ 2542523 w 2542523"/>
              <a:gd name="connsiteY1-164" fmla="*/ 212696 h 3580420"/>
              <a:gd name="connsiteX2-165" fmla="*/ 2053731 w 2542523"/>
              <a:gd name="connsiteY2-166" fmla="*/ 3223027 h 3580420"/>
              <a:gd name="connsiteX3-167" fmla="*/ 0 w 2542523"/>
              <a:gd name="connsiteY3-168" fmla="*/ 3580420 h 3580420"/>
              <a:gd name="connsiteX4-169" fmla="*/ 2019060 w 2542523"/>
              <a:gd name="connsiteY4-170" fmla="*/ 0 h 3580420"/>
              <a:gd name="connsiteX0-171" fmla="*/ 2019060 w 2542523"/>
              <a:gd name="connsiteY0-172" fmla="*/ 0 h 3580420"/>
              <a:gd name="connsiteX1-173" fmla="*/ 2542523 w 2542523"/>
              <a:gd name="connsiteY1-174" fmla="*/ 212696 h 3580420"/>
              <a:gd name="connsiteX2-175" fmla="*/ 1772406 w 2542523"/>
              <a:gd name="connsiteY2-176" fmla="*/ 3155797 h 3580420"/>
              <a:gd name="connsiteX3-177" fmla="*/ 0 w 2542523"/>
              <a:gd name="connsiteY3-178" fmla="*/ 3580420 h 3580420"/>
              <a:gd name="connsiteX4-179" fmla="*/ 2019060 w 2542523"/>
              <a:gd name="connsiteY4-180" fmla="*/ 0 h 3580420"/>
              <a:gd name="connsiteX0-181" fmla="*/ 2019060 w 2741108"/>
              <a:gd name="connsiteY0-182" fmla="*/ 588773 h 4169193"/>
              <a:gd name="connsiteX1-183" fmla="*/ 2741108 w 2741108"/>
              <a:gd name="connsiteY1-184" fmla="*/ 0 h 4169193"/>
              <a:gd name="connsiteX2-185" fmla="*/ 1772406 w 2741108"/>
              <a:gd name="connsiteY2-186" fmla="*/ 3744570 h 4169193"/>
              <a:gd name="connsiteX3-187" fmla="*/ 0 w 2741108"/>
              <a:gd name="connsiteY3-188" fmla="*/ 4169193 h 4169193"/>
              <a:gd name="connsiteX4-189" fmla="*/ 2019060 w 2741108"/>
              <a:gd name="connsiteY4-190" fmla="*/ 588773 h 4169193"/>
              <a:gd name="connsiteX0-191" fmla="*/ 2358281 w 2741108"/>
              <a:gd name="connsiteY0-192" fmla="*/ 0 h 4201763"/>
              <a:gd name="connsiteX1-193" fmla="*/ 2741108 w 2741108"/>
              <a:gd name="connsiteY1-194" fmla="*/ 32570 h 4201763"/>
              <a:gd name="connsiteX2-195" fmla="*/ 1772406 w 2741108"/>
              <a:gd name="connsiteY2-196" fmla="*/ 3777140 h 4201763"/>
              <a:gd name="connsiteX3-197" fmla="*/ 0 w 2741108"/>
              <a:gd name="connsiteY3-198" fmla="*/ 4201763 h 4201763"/>
              <a:gd name="connsiteX4-199" fmla="*/ 2358281 w 2741108"/>
              <a:gd name="connsiteY4-200" fmla="*/ 0 h 4201763"/>
              <a:gd name="connsiteX0-201" fmla="*/ 2358281 w 2738356"/>
              <a:gd name="connsiteY0-202" fmla="*/ 0 h 4201763"/>
              <a:gd name="connsiteX1-203" fmla="*/ 2738356 w 2738356"/>
              <a:gd name="connsiteY1-204" fmla="*/ 37452 h 4201763"/>
              <a:gd name="connsiteX2-205" fmla="*/ 1772406 w 2738356"/>
              <a:gd name="connsiteY2-206" fmla="*/ 3777140 h 4201763"/>
              <a:gd name="connsiteX3-207" fmla="*/ 0 w 2738356"/>
              <a:gd name="connsiteY3-208" fmla="*/ 4201763 h 4201763"/>
              <a:gd name="connsiteX4-209" fmla="*/ 2358281 w 2738356"/>
              <a:gd name="connsiteY4-210" fmla="*/ 0 h 4201763"/>
              <a:gd name="connsiteX0-211" fmla="*/ 2358281 w 2740371"/>
              <a:gd name="connsiteY0-212" fmla="*/ 0 h 4201763"/>
              <a:gd name="connsiteX1-213" fmla="*/ 2740371 w 2740371"/>
              <a:gd name="connsiteY1-214" fmla="*/ 53407 h 4201763"/>
              <a:gd name="connsiteX2-215" fmla="*/ 1772406 w 2740371"/>
              <a:gd name="connsiteY2-216" fmla="*/ 3777140 h 4201763"/>
              <a:gd name="connsiteX3-217" fmla="*/ 0 w 2740371"/>
              <a:gd name="connsiteY3-218" fmla="*/ 4201763 h 4201763"/>
              <a:gd name="connsiteX4-219" fmla="*/ 2358281 w 2740371"/>
              <a:gd name="connsiteY4-220" fmla="*/ 0 h 4201763"/>
              <a:gd name="connsiteX0-221" fmla="*/ 2358281 w 2751378"/>
              <a:gd name="connsiteY0-222" fmla="*/ 0 h 4201763"/>
              <a:gd name="connsiteX1-223" fmla="*/ 2751378 w 2751378"/>
              <a:gd name="connsiteY1-224" fmla="*/ 33878 h 4201763"/>
              <a:gd name="connsiteX2-225" fmla="*/ 1772406 w 2751378"/>
              <a:gd name="connsiteY2-226" fmla="*/ 3777140 h 4201763"/>
              <a:gd name="connsiteX3-227" fmla="*/ 0 w 2751378"/>
              <a:gd name="connsiteY3-228" fmla="*/ 4201763 h 4201763"/>
              <a:gd name="connsiteX4-229" fmla="*/ 2358281 w 2751378"/>
              <a:gd name="connsiteY4-230" fmla="*/ 0 h 4201763"/>
              <a:gd name="connsiteX0-231" fmla="*/ 2358281 w 2743122"/>
              <a:gd name="connsiteY0-232" fmla="*/ 0 h 4201763"/>
              <a:gd name="connsiteX1-233" fmla="*/ 2743122 w 2743122"/>
              <a:gd name="connsiteY1-234" fmla="*/ 48525 h 4201763"/>
              <a:gd name="connsiteX2-235" fmla="*/ 1772406 w 2743122"/>
              <a:gd name="connsiteY2-236" fmla="*/ 3777140 h 4201763"/>
              <a:gd name="connsiteX3-237" fmla="*/ 0 w 2743122"/>
              <a:gd name="connsiteY3-238" fmla="*/ 4201763 h 4201763"/>
              <a:gd name="connsiteX4-239" fmla="*/ 2358281 w 2743122"/>
              <a:gd name="connsiteY4-240" fmla="*/ 0 h 4201763"/>
              <a:gd name="connsiteX0-241" fmla="*/ 2358281 w 2658208"/>
              <a:gd name="connsiteY0-242" fmla="*/ 0 h 4201763"/>
              <a:gd name="connsiteX1-243" fmla="*/ 2658208 w 2658208"/>
              <a:gd name="connsiteY1-244" fmla="*/ 42942 h 4201763"/>
              <a:gd name="connsiteX2-245" fmla="*/ 1772406 w 2658208"/>
              <a:gd name="connsiteY2-246" fmla="*/ 3777140 h 4201763"/>
              <a:gd name="connsiteX3-247" fmla="*/ 0 w 2658208"/>
              <a:gd name="connsiteY3-248" fmla="*/ 4201763 h 4201763"/>
              <a:gd name="connsiteX4-249" fmla="*/ 2358281 w 2658208"/>
              <a:gd name="connsiteY4-250" fmla="*/ 0 h 4201763"/>
              <a:gd name="connsiteX0-251" fmla="*/ 2358281 w 2666464"/>
              <a:gd name="connsiteY0-252" fmla="*/ 0 h 4201763"/>
              <a:gd name="connsiteX1-253" fmla="*/ 2666464 w 2666464"/>
              <a:gd name="connsiteY1-254" fmla="*/ 28296 h 4201763"/>
              <a:gd name="connsiteX2-255" fmla="*/ 1772406 w 2666464"/>
              <a:gd name="connsiteY2-256" fmla="*/ 3777140 h 4201763"/>
              <a:gd name="connsiteX3-257" fmla="*/ 0 w 2666464"/>
              <a:gd name="connsiteY3-258" fmla="*/ 4201763 h 4201763"/>
              <a:gd name="connsiteX4-259" fmla="*/ 2358281 w 2666464"/>
              <a:gd name="connsiteY4-260" fmla="*/ 0 h 4201763"/>
              <a:gd name="connsiteX0-261" fmla="*/ 2358281 w 2658208"/>
              <a:gd name="connsiteY0-262" fmla="*/ 0 h 4201763"/>
              <a:gd name="connsiteX1-263" fmla="*/ 2658208 w 2658208"/>
              <a:gd name="connsiteY1-264" fmla="*/ 42942 h 4201763"/>
              <a:gd name="connsiteX2-265" fmla="*/ 1772406 w 2658208"/>
              <a:gd name="connsiteY2-266" fmla="*/ 3777140 h 4201763"/>
              <a:gd name="connsiteX3-267" fmla="*/ 0 w 2658208"/>
              <a:gd name="connsiteY3-268" fmla="*/ 4201763 h 4201763"/>
              <a:gd name="connsiteX4-269" fmla="*/ 2358281 w 2658208"/>
              <a:gd name="connsiteY4-270" fmla="*/ 0 h 4201763"/>
              <a:gd name="connsiteX0-271" fmla="*/ 2358281 w 2666464"/>
              <a:gd name="connsiteY0-272" fmla="*/ 0 h 4201763"/>
              <a:gd name="connsiteX1-273" fmla="*/ 2666464 w 2666464"/>
              <a:gd name="connsiteY1-274" fmla="*/ 28296 h 4201763"/>
              <a:gd name="connsiteX2-275" fmla="*/ 1772406 w 2666464"/>
              <a:gd name="connsiteY2-276" fmla="*/ 3777140 h 4201763"/>
              <a:gd name="connsiteX3-277" fmla="*/ 0 w 2666464"/>
              <a:gd name="connsiteY3-278" fmla="*/ 4201763 h 4201763"/>
              <a:gd name="connsiteX4-279" fmla="*/ 2358281 w 2666464"/>
              <a:gd name="connsiteY4-280" fmla="*/ 0 h 4201763"/>
              <a:gd name="connsiteX0-281" fmla="*/ 2358281 w 2647939"/>
              <a:gd name="connsiteY0-282" fmla="*/ 0 h 4201763"/>
              <a:gd name="connsiteX1-283" fmla="*/ 2647939 w 2647939"/>
              <a:gd name="connsiteY1-284" fmla="*/ 41634 h 4201763"/>
              <a:gd name="connsiteX2-285" fmla="*/ 1772406 w 2647939"/>
              <a:gd name="connsiteY2-286" fmla="*/ 3777140 h 4201763"/>
              <a:gd name="connsiteX3-287" fmla="*/ 0 w 2647939"/>
              <a:gd name="connsiteY3-288" fmla="*/ 4201763 h 4201763"/>
              <a:gd name="connsiteX4-289" fmla="*/ 2358281 w 2647939"/>
              <a:gd name="connsiteY4-290" fmla="*/ 0 h 4201763"/>
              <a:gd name="connsiteX0-291" fmla="*/ 2358281 w 2666465"/>
              <a:gd name="connsiteY0-292" fmla="*/ 0 h 4201763"/>
              <a:gd name="connsiteX1-293" fmla="*/ 2666465 w 2666465"/>
              <a:gd name="connsiteY1-294" fmla="*/ 28296 h 4201763"/>
              <a:gd name="connsiteX2-295" fmla="*/ 1772406 w 2666465"/>
              <a:gd name="connsiteY2-296" fmla="*/ 3777140 h 4201763"/>
              <a:gd name="connsiteX3-297" fmla="*/ 0 w 2666465"/>
              <a:gd name="connsiteY3-298" fmla="*/ 4201763 h 4201763"/>
              <a:gd name="connsiteX4-299" fmla="*/ 2358281 w 2666465"/>
              <a:gd name="connsiteY4-300" fmla="*/ 0 h 4201763"/>
              <a:gd name="connsiteX0-301" fmla="*/ 2358281 w 2658210"/>
              <a:gd name="connsiteY0-302" fmla="*/ 0 h 4201763"/>
              <a:gd name="connsiteX1-303" fmla="*/ 2658210 w 2658210"/>
              <a:gd name="connsiteY1-304" fmla="*/ 42942 h 4201763"/>
              <a:gd name="connsiteX2-305" fmla="*/ 1772406 w 2658210"/>
              <a:gd name="connsiteY2-306" fmla="*/ 3777140 h 4201763"/>
              <a:gd name="connsiteX3-307" fmla="*/ 0 w 2658210"/>
              <a:gd name="connsiteY3-308" fmla="*/ 4201763 h 4201763"/>
              <a:gd name="connsiteX4-309" fmla="*/ 2358281 w 2658210"/>
              <a:gd name="connsiteY4-310" fmla="*/ 0 h 4201763"/>
              <a:gd name="connsiteX0-311" fmla="*/ 2358281 w 2632903"/>
              <a:gd name="connsiteY0-312" fmla="*/ 0 h 4201763"/>
              <a:gd name="connsiteX1-313" fmla="*/ 2632903 w 2632903"/>
              <a:gd name="connsiteY1-314" fmla="*/ 29253 h 4201763"/>
              <a:gd name="connsiteX2-315" fmla="*/ 1772406 w 2632903"/>
              <a:gd name="connsiteY2-316" fmla="*/ 3777140 h 4201763"/>
              <a:gd name="connsiteX3-317" fmla="*/ 0 w 2632903"/>
              <a:gd name="connsiteY3-318" fmla="*/ 4201763 h 4201763"/>
              <a:gd name="connsiteX4-319" fmla="*/ 2358281 w 2632903"/>
              <a:gd name="connsiteY4-320" fmla="*/ 0 h 4201763"/>
              <a:gd name="connsiteX0-321" fmla="*/ 2358281 w 2630151"/>
              <a:gd name="connsiteY0-322" fmla="*/ 0 h 4201763"/>
              <a:gd name="connsiteX1-323" fmla="*/ 2630151 w 2630151"/>
              <a:gd name="connsiteY1-324" fmla="*/ 34135 h 4201763"/>
              <a:gd name="connsiteX2-325" fmla="*/ 1772406 w 2630151"/>
              <a:gd name="connsiteY2-326" fmla="*/ 3777140 h 4201763"/>
              <a:gd name="connsiteX3-327" fmla="*/ 0 w 2630151"/>
              <a:gd name="connsiteY3-328" fmla="*/ 4201763 h 4201763"/>
              <a:gd name="connsiteX4-329" fmla="*/ 2358281 w 2630151"/>
              <a:gd name="connsiteY4-330" fmla="*/ 0 h 4201763"/>
              <a:gd name="connsiteX0-331" fmla="*/ 2358281 w 3967703"/>
              <a:gd name="connsiteY0-332" fmla="*/ 0 h 4201763"/>
              <a:gd name="connsiteX1-333" fmla="*/ 3967704 w 3967703"/>
              <a:gd name="connsiteY1-334" fmla="*/ 39655 h 4201763"/>
              <a:gd name="connsiteX2-335" fmla="*/ 1772406 w 3967703"/>
              <a:gd name="connsiteY2-336" fmla="*/ 3777140 h 4201763"/>
              <a:gd name="connsiteX3-337" fmla="*/ 0 w 3967703"/>
              <a:gd name="connsiteY3-338" fmla="*/ 4201763 h 4201763"/>
              <a:gd name="connsiteX4-339" fmla="*/ 2358281 w 3967703"/>
              <a:gd name="connsiteY4-340" fmla="*/ 0 h 4201763"/>
              <a:gd name="connsiteX0-341" fmla="*/ 3610995 w 3967705"/>
              <a:gd name="connsiteY0-342" fmla="*/ 0 h 4196694"/>
              <a:gd name="connsiteX1-343" fmla="*/ 3967704 w 3967705"/>
              <a:gd name="connsiteY1-344" fmla="*/ 34586 h 4196694"/>
              <a:gd name="connsiteX2-345" fmla="*/ 1772406 w 3967705"/>
              <a:gd name="connsiteY2-346" fmla="*/ 3772071 h 4196694"/>
              <a:gd name="connsiteX3-347" fmla="*/ 0 w 3967705"/>
              <a:gd name="connsiteY3-348" fmla="*/ 4196694 h 4196694"/>
              <a:gd name="connsiteX4-349" fmla="*/ 3610995 w 3967705"/>
              <a:gd name="connsiteY4-350" fmla="*/ 0 h 4196694"/>
              <a:gd name="connsiteX0-351" fmla="*/ 3566761 w 3967703"/>
              <a:gd name="connsiteY0-352" fmla="*/ 0 h 4242292"/>
              <a:gd name="connsiteX1-353" fmla="*/ 3967704 w 3967703"/>
              <a:gd name="connsiteY1-354" fmla="*/ 80184 h 4242292"/>
              <a:gd name="connsiteX2-355" fmla="*/ 1772406 w 3967703"/>
              <a:gd name="connsiteY2-356" fmla="*/ 3817669 h 4242292"/>
              <a:gd name="connsiteX3-357" fmla="*/ 0 w 3967703"/>
              <a:gd name="connsiteY3-358" fmla="*/ 4242292 h 4242292"/>
              <a:gd name="connsiteX4-359" fmla="*/ 3566761 w 3967703"/>
              <a:gd name="connsiteY4-360" fmla="*/ 0 h 424229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967703" h="4242292">
                <a:moveTo>
                  <a:pt x="3566761" y="0"/>
                </a:moveTo>
                <a:lnTo>
                  <a:pt x="3967704" y="80184"/>
                </a:lnTo>
                <a:lnTo>
                  <a:pt x="1772406" y="3817669"/>
                </a:lnTo>
                <a:lnTo>
                  <a:pt x="0" y="4242292"/>
                </a:lnTo>
                <a:lnTo>
                  <a:pt x="3566761" y="0"/>
                </a:lnTo>
                <a:close/>
              </a:path>
            </a:pathLst>
          </a:custGeom>
          <a:solidFill>
            <a:srgbClr val="EB2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Isosceles Triangle 5"/>
          <p:cNvSpPr/>
          <p:nvPr userDrawn="1"/>
        </p:nvSpPr>
        <p:spPr>
          <a:xfrm rot="5340000">
            <a:off x="7281016" y="-1065447"/>
            <a:ext cx="335924" cy="3141354"/>
          </a:xfrm>
          <a:custGeom>
            <a:avLst/>
            <a:gdLst>
              <a:gd name="connsiteX0" fmla="*/ 0 w 1600200"/>
              <a:gd name="connsiteY0" fmla="*/ 1371600 h 1371600"/>
              <a:gd name="connsiteX1" fmla="*/ 800100 w 1600200"/>
              <a:gd name="connsiteY1" fmla="*/ 0 h 1371600"/>
              <a:gd name="connsiteX2" fmla="*/ 1600200 w 1600200"/>
              <a:gd name="connsiteY2" fmla="*/ 1371600 h 1371600"/>
              <a:gd name="connsiteX3" fmla="*/ 0 w 1600200"/>
              <a:gd name="connsiteY3" fmla="*/ 1371600 h 1371600"/>
              <a:gd name="connsiteX0-1" fmla="*/ 0 w 1695893"/>
              <a:gd name="connsiteY0-2" fmla="*/ 31897 h 1371600"/>
              <a:gd name="connsiteX1-3" fmla="*/ 895793 w 1695893"/>
              <a:gd name="connsiteY1-4" fmla="*/ 0 h 1371600"/>
              <a:gd name="connsiteX2-5" fmla="*/ 1695893 w 1695893"/>
              <a:gd name="connsiteY2-6" fmla="*/ 1371600 h 1371600"/>
              <a:gd name="connsiteX3-7" fmla="*/ 0 w 1695893"/>
              <a:gd name="connsiteY3-8" fmla="*/ 31897 h 1371600"/>
              <a:gd name="connsiteX0-9" fmla="*/ 0 w 895793"/>
              <a:gd name="connsiteY0-10" fmla="*/ 31897 h 1424763"/>
              <a:gd name="connsiteX1-11" fmla="*/ 895793 w 895793"/>
              <a:gd name="connsiteY1-12" fmla="*/ 0 h 1424763"/>
              <a:gd name="connsiteX2-13" fmla="*/ 196702 w 895793"/>
              <a:gd name="connsiteY2-14" fmla="*/ 1424763 h 1424763"/>
              <a:gd name="connsiteX3-15" fmla="*/ 0 w 895793"/>
              <a:gd name="connsiteY3-16" fmla="*/ 31897 h 1424763"/>
              <a:gd name="connsiteX0-17" fmla="*/ 0 w 831997"/>
              <a:gd name="connsiteY0-18" fmla="*/ 31897 h 1424763"/>
              <a:gd name="connsiteX1-19" fmla="*/ 831997 w 831997"/>
              <a:gd name="connsiteY1-20" fmla="*/ 0 h 1424763"/>
              <a:gd name="connsiteX2-21" fmla="*/ 132906 w 831997"/>
              <a:gd name="connsiteY2-22" fmla="*/ 1424763 h 1424763"/>
              <a:gd name="connsiteX3-23" fmla="*/ 0 w 831997"/>
              <a:gd name="connsiteY3-24" fmla="*/ 31897 h 1424763"/>
              <a:gd name="connsiteX0-25" fmla="*/ 0 w 576816"/>
              <a:gd name="connsiteY0-26" fmla="*/ 0 h 1392866"/>
              <a:gd name="connsiteX1-27" fmla="*/ 576816 w 576816"/>
              <a:gd name="connsiteY1-28" fmla="*/ 265815 h 1392866"/>
              <a:gd name="connsiteX2-29" fmla="*/ 132906 w 576816"/>
              <a:gd name="connsiteY2-30" fmla="*/ 1392866 h 1392866"/>
              <a:gd name="connsiteX3-31" fmla="*/ 0 w 576816"/>
              <a:gd name="connsiteY3-32" fmla="*/ 0 h 1392866"/>
              <a:gd name="connsiteX0-33" fmla="*/ 0 w 555551"/>
              <a:gd name="connsiteY0-34" fmla="*/ 0 h 1392866"/>
              <a:gd name="connsiteX1-35" fmla="*/ 555551 w 555551"/>
              <a:gd name="connsiteY1-36" fmla="*/ 233917 h 1392866"/>
              <a:gd name="connsiteX2-37" fmla="*/ 132906 w 555551"/>
              <a:gd name="connsiteY2-38" fmla="*/ 1392866 h 1392866"/>
              <a:gd name="connsiteX3-39" fmla="*/ 0 w 555551"/>
              <a:gd name="connsiteY3-40" fmla="*/ 0 h 1392866"/>
              <a:gd name="connsiteX0-41" fmla="*/ 0 w 510377"/>
              <a:gd name="connsiteY0-42" fmla="*/ 0 h 1392866"/>
              <a:gd name="connsiteX1-43" fmla="*/ 510377 w 510377"/>
              <a:gd name="connsiteY1-44" fmla="*/ 357431 h 1392866"/>
              <a:gd name="connsiteX2-45" fmla="*/ 132906 w 510377"/>
              <a:gd name="connsiteY2-46" fmla="*/ 1392866 h 1392866"/>
              <a:gd name="connsiteX3-47" fmla="*/ 0 w 510377"/>
              <a:gd name="connsiteY3-48" fmla="*/ 0 h 1392866"/>
              <a:gd name="connsiteX0-49" fmla="*/ 0 w 510377"/>
              <a:gd name="connsiteY0-50" fmla="*/ 0 h 2965717"/>
              <a:gd name="connsiteX1-51" fmla="*/ 510377 w 510377"/>
              <a:gd name="connsiteY1-52" fmla="*/ 357431 h 2965717"/>
              <a:gd name="connsiteX2-53" fmla="*/ 244106 w 510377"/>
              <a:gd name="connsiteY2-54" fmla="*/ 2965717 h 2965717"/>
              <a:gd name="connsiteX3-55" fmla="*/ 0 w 510377"/>
              <a:gd name="connsiteY3-56" fmla="*/ 0 h 2965717"/>
              <a:gd name="connsiteX0-57" fmla="*/ 0 w 596084"/>
              <a:gd name="connsiteY0-58" fmla="*/ 0 h 2964577"/>
              <a:gd name="connsiteX1-59" fmla="*/ 596084 w 596084"/>
              <a:gd name="connsiteY1-60" fmla="*/ 356291 h 2964577"/>
              <a:gd name="connsiteX2-61" fmla="*/ 329813 w 596084"/>
              <a:gd name="connsiteY2-62" fmla="*/ 2964577 h 2964577"/>
              <a:gd name="connsiteX3-63" fmla="*/ 0 w 596084"/>
              <a:gd name="connsiteY3-64" fmla="*/ 0 h 2964577"/>
              <a:gd name="connsiteX0-65" fmla="*/ 0 w 620429"/>
              <a:gd name="connsiteY0-66" fmla="*/ 0 h 2964577"/>
              <a:gd name="connsiteX1-67" fmla="*/ 620429 w 620429"/>
              <a:gd name="connsiteY1-68" fmla="*/ 15257 h 2964577"/>
              <a:gd name="connsiteX2-69" fmla="*/ 329813 w 620429"/>
              <a:gd name="connsiteY2-70" fmla="*/ 2964577 h 2964577"/>
              <a:gd name="connsiteX3-71" fmla="*/ 0 w 620429"/>
              <a:gd name="connsiteY3-72" fmla="*/ 0 h 2964577"/>
              <a:gd name="connsiteX0-73" fmla="*/ 0 w 626517"/>
              <a:gd name="connsiteY0-74" fmla="*/ 0 h 2992406"/>
              <a:gd name="connsiteX1-75" fmla="*/ 626517 w 626517"/>
              <a:gd name="connsiteY1-76" fmla="*/ 43086 h 2992406"/>
              <a:gd name="connsiteX2-77" fmla="*/ 335901 w 626517"/>
              <a:gd name="connsiteY2-78" fmla="*/ 2992406 h 2992406"/>
              <a:gd name="connsiteX3-79" fmla="*/ 0 w 626517"/>
              <a:gd name="connsiteY3-80" fmla="*/ 0 h 2992406"/>
              <a:gd name="connsiteX0-81" fmla="*/ 0 w 648784"/>
              <a:gd name="connsiteY0-82" fmla="*/ 0 h 2987067"/>
              <a:gd name="connsiteX1-83" fmla="*/ 648784 w 648784"/>
              <a:gd name="connsiteY1-84" fmla="*/ 37747 h 2987067"/>
              <a:gd name="connsiteX2-85" fmla="*/ 358168 w 648784"/>
              <a:gd name="connsiteY2-86" fmla="*/ 2987067 h 2987067"/>
              <a:gd name="connsiteX3-87" fmla="*/ 0 w 648784"/>
              <a:gd name="connsiteY3-88" fmla="*/ 0 h 2987067"/>
              <a:gd name="connsiteX0-89" fmla="*/ 0 w 659358"/>
              <a:gd name="connsiteY0-90" fmla="*/ 0 h 2987785"/>
              <a:gd name="connsiteX1-91" fmla="*/ 659358 w 659358"/>
              <a:gd name="connsiteY1-92" fmla="*/ 38465 h 2987785"/>
              <a:gd name="connsiteX2-93" fmla="*/ 368742 w 659358"/>
              <a:gd name="connsiteY2-94" fmla="*/ 2987785 h 2987785"/>
              <a:gd name="connsiteX3-95" fmla="*/ 0 w 659358"/>
              <a:gd name="connsiteY3-96" fmla="*/ 0 h 2987785"/>
              <a:gd name="connsiteX0-97" fmla="*/ 0 w 669932"/>
              <a:gd name="connsiteY0-98" fmla="*/ 0 h 2988504"/>
              <a:gd name="connsiteX1-99" fmla="*/ 669932 w 669932"/>
              <a:gd name="connsiteY1-100" fmla="*/ 39184 h 2988504"/>
              <a:gd name="connsiteX2-101" fmla="*/ 379316 w 669932"/>
              <a:gd name="connsiteY2-102" fmla="*/ 2988504 h 2988504"/>
              <a:gd name="connsiteX3-103" fmla="*/ 0 w 669932"/>
              <a:gd name="connsiteY3-104" fmla="*/ 0 h 2988504"/>
              <a:gd name="connsiteX0-105" fmla="*/ 0 w 669932"/>
              <a:gd name="connsiteY0-106" fmla="*/ 0 h 3330566"/>
              <a:gd name="connsiteX1-107" fmla="*/ 669932 w 669932"/>
              <a:gd name="connsiteY1-108" fmla="*/ 39184 h 3330566"/>
              <a:gd name="connsiteX2-109" fmla="*/ 269265 w 669932"/>
              <a:gd name="connsiteY2-110" fmla="*/ 3330566 h 3330566"/>
              <a:gd name="connsiteX3-111" fmla="*/ 0 w 669932"/>
              <a:gd name="connsiteY3-112" fmla="*/ 0 h 3330566"/>
              <a:gd name="connsiteX0-113" fmla="*/ 0 w 595920"/>
              <a:gd name="connsiteY0-114" fmla="*/ 0 h 3325535"/>
              <a:gd name="connsiteX1-115" fmla="*/ 595920 w 595920"/>
              <a:gd name="connsiteY1-116" fmla="*/ 34153 h 3325535"/>
              <a:gd name="connsiteX2-117" fmla="*/ 195253 w 595920"/>
              <a:gd name="connsiteY2-118" fmla="*/ 3325535 h 3325535"/>
              <a:gd name="connsiteX3-119" fmla="*/ 0 w 595920"/>
              <a:gd name="connsiteY3-120" fmla="*/ 0 h 3325535"/>
              <a:gd name="connsiteX0-121" fmla="*/ 0 w 595920"/>
              <a:gd name="connsiteY0-122" fmla="*/ 0 h 3050121"/>
              <a:gd name="connsiteX1-123" fmla="*/ 595920 w 595920"/>
              <a:gd name="connsiteY1-124" fmla="*/ 34153 h 3050121"/>
              <a:gd name="connsiteX2-125" fmla="*/ 176663 w 595920"/>
              <a:gd name="connsiteY2-126" fmla="*/ 3050121 h 3050121"/>
              <a:gd name="connsiteX3-127" fmla="*/ 0 w 595920"/>
              <a:gd name="connsiteY3-128" fmla="*/ 0 h 3050121"/>
              <a:gd name="connsiteX0-129" fmla="*/ 0 w 595920"/>
              <a:gd name="connsiteY0-130" fmla="*/ 0 h 2953079"/>
              <a:gd name="connsiteX1-131" fmla="*/ 595920 w 595920"/>
              <a:gd name="connsiteY1-132" fmla="*/ 34153 h 2953079"/>
              <a:gd name="connsiteX2-133" fmla="*/ 160640 w 595920"/>
              <a:gd name="connsiteY2-134" fmla="*/ 2953079 h 2953079"/>
              <a:gd name="connsiteX3-135" fmla="*/ 0 w 595920"/>
              <a:gd name="connsiteY3-136" fmla="*/ 0 h 2953079"/>
              <a:gd name="connsiteX0-137" fmla="*/ 0 w 574773"/>
              <a:gd name="connsiteY0-138" fmla="*/ 0 h 2951641"/>
              <a:gd name="connsiteX1-139" fmla="*/ 574773 w 574773"/>
              <a:gd name="connsiteY1-140" fmla="*/ 32715 h 2951641"/>
              <a:gd name="connsiteX2-141" fmla="*/ 139493 w 574773"/>
              <a:gd name="connsiteY2-142" fmla="*/ 2951641 h 2951641"/>
              <a:gd name="connsiteX3-143" fmla="*/ 0 w 574773"/>
              <a:gd name="connsiteY3-144" fmla="*/ 0 h 2951641"/>
              <a:gd name="connsiteX0-145" fmla="*/ 0 w 585346"/>
              <a:gd name="connsiteY0-146" fmla="*/ 0 h 2952360"/>
              <a:gd name="connsiteX1-147" fmla="*/ 585346 w 585346"/>
              <a:gd name="connsiteY1-148" fmla="*/ 33434 h 2952360"/>
              <a:gd name="connsiteX2-149" fmla="*/ 150066 w 585346"/>
              <a:gd name="connsiteY2-150" fmla="*/ 2952360 h 2952360"/>
              <a:gd name="connsiteX3-151" fmla="*/ 0 w 585346"/>
              <a:gd name="connsiteY3-152" fmla="*/ 0 h 2952360"/>
              <a:gd name="connsiteX0-153" fmla="*/ 0 w 648786"/>
              <a:gd name="connsiteY0-154" fmla="*/ 0 h 2956673"/>
              <a:gd name="connsiteX1-155" fmla="*/ 648786 w 648786"/>
              <a:gd name="connsiteY1-156" fmla="*/ 37747 h 2956673"/>
              <a:gd name="connsiteX2-157" fmla="*/ 213506 w 648786"/>
              <a:gd name="connsiteY2-158" fmla="*/ 2956673 h 2956673"/>
              <a:gd name="connsiteX3-159" fmla="*/ 0 w 648786"/>
              <a:gd name="connsiteY3-160" fmla="*/ 0 h 2956673"/>
              <a:gd name="connsiteX0-161" fmla="*/ 0 w 647665"/>
              <a:gd name="connsiteY0-162" fmla="*/ 0 h 2956673"/>
              <a:gd name="connsiteX1-163" fmla="*/ 647665 w 647665"/>
              <a:gd name="connsiteY1-164" fmla="*/ 44525 h 2956673"/>
              <a:gd name="connsiteX2-165" fmla="*/ 213506 w 647665"/>
              <a:gd name="connsiteY2-166" fmla="*/ 2956673 h 2956673"/>
              <a:gd name="connsiteX3-167" fmla="*/ 0 w 647665"/>
              <a:gd name="connsiteY3-168" fmla="*/ 0 h 2956673"/>
              <a:gd name="connsiteX0-169" fmla="*/ 0 w 648787"/>
              <a:gd name="connsiteY0-170" fmla="*/ 0 h 2949896"/>
              <a:gd name="connsiteX1-171" fmla="*/ 648787 w 648787"/>
              <a:gd name="connsiteY1-172" fmla="*/ 37748 h 2949896"/>
              <a:gd name="connsiteX2-173" fmla="*/ 214628 w 648787"/>
              <a:gd name="connsiteY2-174" fmla="*/ 2949896 h 2949896"/>
              <a:gd name="connsiteX3-175" fmla="*/ 0 w 648787"/>
              <a:gd name="connsiteY3-176" fmla="*/ 0 h 2949896"/>
              <a:gd name="connsiteX0-177" fmla="*/ 0 w 615947"/>
              <a:gd name="connsiteY0-178" fmla="*/ 0 h 2949896"/>
              <a:gd name="connsiteX1-179" fmla="*/ 615947 w 615947"/>
              <a:gd name="connsiteY1-180" fmla="*/ 42369 h 2949896"/>
              <a:gd name="connsiteX2-181" fmla="*/ 214628 w 615947"/>
              <a:gd name="connsiteY2-182" fmla="*/ 2949896 h 2949896"/>
              <a:gd name="connsiteX3-183" fmla="*/ 0 w 615947"/>
              <a:gd name="connsiteY3-184" fmla="*/ 0 h 2949896"/>
              <a:gd name="connsiteX0-185" fmla="*/ 0 w 477373"/>
              <a:gd name="connsiteY0-186" fmla="*/ 0 h 2949896"/>
              <a:gd name="connsiteX1-187" fmla="*/ 477373 w 477373"/>
              <a:gd name="connsiteY1-188" fmla="*/ 39803 h 2949896"/>
              <a:gd name="connsiteX2-189" fmla="*/ 214628 w 477373"/>
              <a:gd name="connsiteY2-190" fmla="*/ 2949896 h 2949896"/>
              <a:gd name="connsiteX3-191" fmla="*/ 0 w 477373"/>
              <a:gd name="connsiteY3-192" fmla="*/ 0 h 2949896"/>
              <a:gd name="connsiteX0-193" fmla="*/ 0 w 741708"/>
              <a:gd name="connsiteY0-194" fmla="*/ 0 h 2949896"/>
              <a:gd name="connsiteX1-195" fmla="*/ 741708 w 741708"/>
              <a:gd name="connsiteY1-196" fmla="*/ 57771 h 2949896"/>
              <a:gd name="connsiteX2-197" fmla="*/ 214628 w 741708"/>
              <a:gd name="connsiteY2-198" fmla="*/ 2949896 h 2949896"/>
              <a:gd name="connsiteX3-199" fmla="*/ 0 w 741708"/>
              <a:gd name="connsiteY3-200" fmla="*/ 0 h 2949896"/>
              <a:gd name="connsiteX0-201" fmla="*/ 0 w 1050575"/>
              <a:gd name="connsiteY0-202" fmla="*/ 0 h 2949896"/>
              <a:gd name="connsiteX1-203" fmla="*/ 1050575 w 1050575"/>
              <a:gd name="connsiteY1-204" fmla="*/ 65059 h 2949896"/>
              <a:gd name="connsiteX2-205" fmla="*/ 214628 w 1050575"/>
              <a:gd name="connsiteY2-206" fmla="*/ 2949896 h 2949896"/>
              <a:gd name="connsiteX3-207" fmla="*/ 0 w 1050575"/>
              <a:gd name="connsiteY3-208" fmla="*/ 0 h 2949896"/>
              <a:gd name="connsiteX0-209" fmla="*/ 0 w 1102320"/>
              <a:gd name="connsiteY0-210" fmla="*/ 0 h 2949896"/>
              <a:gd name="connsiteX1-211" fmla="*/ 1102320 w 1102320"/>
              <a:gd name="connsiteY1-212" fmla="*/ 75430 h 2949896"/>
              <a:gd name="connsiteX2-213" fmla="*/ 214628 w 1102320"/>
              <a:gd name="connsiteY2-214" fmla="*/ 2949896 h 2949896"/>
              <a:gd name="connsiteX3-215" fmla="*/ 0 w 1102320"/>
              <a:gd name="connsiteY3-216" fmla="*/ 0 h 2949896"/>
              <a:gd name="connsiteX0-217" fmla="*/ 0 w 545820"/>
              <a:gd name="connsiteY0-218" fmla="*/ 0 h 2949896"/>
              <a:gd name="connsiteX1-219" fmla="*/ 545820 w 545820"/>
              <a:gd name="connsiteY1-220" fmla="*/ 1888122 h 2949896"/>
              <a:gd name="connsiteX2-221" fmla="*/ 214628 w 545820"/>
              <a:gd name="connsiteY2-222" fmla="*/ 2949896 h 2949896"/>
              <a:gd name="connsiteX3-223" fmla="*/ 0 w 545820"/>
              <a:gd name="connsiteY3-224" fmla="*/ 0 h 2949896"/>
              <a:gd name="connsiteX0-225" fmla="*/ 0 w 471130"/>
              <a:gd name="connsiteY0-226" fmla="*/ 0 h 2949896"/>
              <a:gd name="connsiteX1-227" fmla="*/ 471130 w 471130"/>
              <a:gd name="connsiteY1-228" fmla="*/ 142185 h 2949896"/>
              <a:gd name="connsiteX2-229" fmla="*/ 214628 w 471130"/>
              <a:gd name="connsiteY2-230" fmla="*/ 2949896 h 2949896"/>
              <a:gd name="connsiteX3-231" fmla="*/ 0 w 471130"/>
              <a:gd name="connsiteY3-232" fmla="*/ 0 h 2949896"/>
              <a:gd name="connsiteX0-233" fmla="*/ 0 w 503813"/>
              <a:gd name="connsiteY0-234" fmla="*/ 0 h 2949896"/>
              <a:gd name="connsiteX1-235" fmla="*/ 503813 w 503813"/>
              <a:gd name="connsiteY1-236" fmla="*/ 267775 h 2949896"/>
              <a:gd name="connsiteX2-237" fmla="*/ 214628 w 503813"/>
              <a:gd name="connsiteY2-238" fmla="*/ 2949896 h 2949896"/>
              <a:gd name="connsiteX3-239" fmla="*/ 0 w 503813"/>
              <a:gd name="connsiteY3-240" fmla="*/ 0 h 2949896"/>
              <a:gd name="connsiteX0-241" fmla="*/ 0 w 503813"/>
              <a:gd name="connsiteY0-242" fmla="*/ 0 h 2938403"/>
              <a:gd name="connsiteX1-243" fmla="*/ 503813 w 503813"/>
              <a:gd name="connsiteY1-244" fmla="*/ 267775 h 2938403"/>
              <a:gd name="connsiteX2-245" fmla="*/ 191088 w 503813"/>
              <a:gd name="connsiteY2-246" fmla="*/ 2938403 h 2938403"/>
              <a:gd name="connsiteX3-247" fmla="*/ 0 w 503813"/>
              <a:gd name="connsiteY3-248" fmla="*/ 0 h 2938403"/>
              <a:gd name="connsiteX0-249" fmla="*/ 0 w 351115"/>
              <a:gd name="connsiteY0-250" fmla="*/ 0 h 2938403"/>
              <a:gd name="connsiteX1-251" fmla="*/ 351115 w 351115"/>
              <a:gd name="connsiteY1-252" fmla="*/ 176404 h 2938403"/>
              <a:gd name="connsiteX2-253" fmla="*/ 191088 w 351115"/>
              <a:gd name="connsiteY2-254" fmla="*/ 2938403 h 2938403"/>
              <a:gd name="connsiteX3-255" fmla="*/ 0 w 351115"/>
              <a:gd name="connsiteY3-256" fmla="*/ 0 h 2938403"/>
              <a:gd name="connsiteX0-257" fmla="*/ 0 w 433934"/>
              <a:gd name="connsiteY0-258" fmla="*/ 0 h 2938403"/>
              <a:gd name="connsiteX1-259" fmla="*/ 433934 w 433934"/>
              <a:gd name="connsiteY1-260" fmla="*/ 1466493 h 2938403"/>
              <a:gd name="connsiteX2-261" fmla="*/ 191088 w 433934"/>
              <a:gd name="connsiteY2-262" fmla="*/ 2938403 h 2938403"/>
              <a:gd name="connsiteX3-263" fmla="*/ 0 w 433934"/>
              <a:gd name="connsiteY3-264" fmla="*/ 0 h 2938403"/>
              <a:gd name="connsiteX0-265" fmla="*/ 0 w 501505"/>
              <a:gd name="connsiteY0-266" fmla="*/ 0 h 2938403"/>
              <a:gd name="connsiteX1-267" fmla="*/ 501505 w 501505"/>
              <a:gd name="connsiteY1-268" fmla="*/ 2300830 h 2938403"/>
              <a:gd name="connsiteX2-269" fmla="*/ 191088 w 501505"/>
              <a:gd name="connsiteY2-270" fmla="*/ 2938403 h 2938403"/>
              <a:gd name="connsiteX3-271" fmla="*/ 0 w 501505"/>
              <a:gd name="connsiteY3-272" fmla="*/ 0 h 2938403"/>
              <a:gd name="connsiteX0-273" fmla="*/ 0 w 335924"/>
              <a:gd name="connsiteY0-274" fmla="*/ 0 h 2938403"/>
              <a:gd name="connsiteX1-275" fmla="*/ 335924 w 335924"/>
              <a:gd name="connsiteY1-276" fmla="*/ 353912 h 2938403"/>
              <a:gd name="connsiteX2-277" fmla="*/ 191088 w 335924"/>
              <a:gd name="connsiteY2-278" fmla="*/ 2938403 h 2938403"/>
              <a:gd name="connsiteX3-279" fmla="*/ 0 w 335924"/>
              <a:gd name="connsiteY3-280" fmla="*/ 0 h 2938403"/>
            </a:gdLst>
            <a:ahLst/>
            <a:cxnLst>
              <a:cxn ang="0">
                <a:pos x="connsiteX0-1" y="connsiteY0-2"/>
              </a:cxn>
              <a:cxn ang="0">
                <a:pos x="connsiteX1-3" y="connsiteY1-4"/>
              </a:cxn>
              <a:cxn ang="0">
                <a:pos x="connsiteX2-5" y="connsiteY2-6"/>
              </a:cxn>
              <a:cxn ang="0">
                <a:pos x="connsiteX3-7" y="connsiteY3-8"/>
              </a:cxn>
            </a:cxnLst>
            <a:rect l="l" t="t" r="r" b="b"/>
            <a:pathLst>
              <a:path w="335924" h="2938403">
                <a:moveTo>
                  <a:pt x="0" y="0"/>
                </a:moveTo>
                <a:lnTo>
                  <a:pt x="335924" y="353912"/>
                </a:lnTo>
                <a:lnTo>
                  <a:pt x="191088" y="2938403"/>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Isosceles Triangle 5"/>
          <p:cNvSpPr/>
          <p:nvPr userDrawn="1"/>
        </p:nvSpPr>
        <p:spPr>
          <a:xfrm rot="3232384">
            <a:off x="-255265" y="204454"/>
            <a:ext cx="1378893" cy="727939"/>
          </a:xfrm>
          <a:custGeom>
            <a:avLst/>
            <a:gdLst>
              <a:gd name="connsiteX0" fmla="*/ 0 w 1600200"/>
              <a:gd name="connsiteY0" fmla="*/ 1371600 h 1371600"/>
              <a:gd name="connsiteX1" fmla="*/ 800100 w 1600200"/>
              <a:gd name="connsiteY1" fmla="*/ 0 h 1371600"/>
              <a:gd name="connsiteX2" fmla="*/ 1600200 w 1600200"/>
              <a:gd name="connsiteY2" fmla="*/ 1371600 h 1371600"/>
              <a:gd name="connsiteX3" fmla="*/ 0 w 1600200"/>
              <a:gd name="connsiteY3" fmla="*/ 1371600 h 1371600"/>
              <a:gd name="connsiteX0-1" fmla="*/ 0 w 1695893"/>
              <a:gd name="connsiteY0-2" fmla="*/ 31897 h 1371600"/>
              <a:gd name="connsiteX1-3" fmla="*/ 895793 w 1695893"/>
              <a:gd name="connsiteY1-4" fmla="*/ 0 h 1371600"/>
              <a:gd name="connsiteX2-5" fmla="*/ 1695893 w 1695893"/>
              <a:gd name="connsiteY2-6" fmla="*/ 1371600 h 1371600"/>
              <a:gd name="connsiteX3-7" fmla="*/ 0 w 1695893"/>
              <a:gd name="connsiteY3-8" fmla="*/ 31897 h 1371600"/>
              <a:gd name="connsiteX0-9" fmla="*/ 0 w 895793"/>
              <a:gd name="connsiteY0-10" fmla="*/ 31897 h 1424763"/>
              <a:gd name="connsiteX1-11" fmla="*/ 895793 w 895793"/>
              <a:gd name="connsiteY1-12" fmla="*/ 0 h 1424763"/>
              <a:gd name="connsiteX2-13" fmla="*/ 196702 w 895793"/>
              <a:gd name="connsiteY2-14" fmla="*/ 1424763 h 1424763"/>
              <a:gd name="connsiteX3-15" fmla="*/ 0 w 895793"/>
              <a:gd name="connsiteY3-16" fmla="*/ 31897 h 1424763"/>
              <a:gd name="connsiteX0-17" fmla="*/ 0 w 831997"/>
              <a:gd name="connsiteY0-18" fmla="*/ 31897 h 1424763"/>
              <a:gd name="connsiteX1-19" fmla="*/ 831997 w 831997"/>
              <a:gd name="connsiteY1-20" fmla="*/ 0 h 1424763"/>
              <a:gd name="connsiteX2-21" fmla="*/ 132906 w 831997"/>
              <a:gd name="connsiteY2-22" fmla="*/ 1424763 h 1424763"/>
              <a:gd name="connsiteX3-23" fmla="*/ 0 w 831997"/>
              <a:gd name="connsiteY3-24" fmla="*/ 31897 h 1424763"/>
              <a:gd name="connsiteX0-25" fmla="*/ 0 w 576816"/>
              <a:gd name="connsiteY0-26" fmla="*/ 0 h 1392866"/>
              <a:gd name="connsiteX1-27" fmla="*/ 576816 w 576816"/>
              <a:gd name="connsiteY1-28" fmla="*/ 265815 h 1392866"/>
              <a:gd name="connsiteX2-29" fmla="*/ 132906 w 576816"/>
              <a:gd name="connsiteY2-30" fmla="*/ 1392866 h 1392866"/>
              <a:gd name="connsiteX3-31" fmla="*/ 0 w 576816"/>
              <a:gd name="connsiteY3-32" fmla="*/ 0 h 1392866"/>
              <a:gd name="connsiteX0-33" fmla="*/ 0 w 555551"/>
              <a:gd name="connsiteY0-34" fmla="*/ 0 h 1392866"/>
              <a:gd name="connsiteX1-35" fmla="*/ 555551 w 555551"/>
              <a:gd name="connsiteY1-36" fmla="*/ 233917 h 1392866"/>
              <a:gd name="connsiteX2-37" fmla="*/ 132906 w 555551"/>
              <a:gd name="connsiteY2-38" fmla="*/ 1392866 h 1392866"/>
              <a:gd name="connsiteX3-39" fmla="*/ 0 w 555551"/>
              <a:gd name="connsiteY3-40" fmla="*/ 0 h 1392866"/>
              <a:gd name="connsiteX0-41" fmla="*/ 0 w 2097271"/>
              <a:gd name="connsiteY0-42" fmla="*/ 861237 h 1158949"/>
              <a:gd name="connsiteX1-43" fmla="*/ 2097271 w 2097271"/>
              <a:gd name="connsiteY1-44" fmla="*/ 0 h 1158949"/>
              <a:gd name="connsiteX2-45" fmla="*/ 1674626 w 2097271"/>
              <a:gd name="connsiteY2-46" fmla="*/ 1158949 h 1158949"/>
              <a:gd name="connsiteX3-47" fmla="*/ 0 w 2097271"/>
              <a:gd name="connsiteY3-48" fmla="*/ 861237 h 1158949"/>
              <a:gd name="connsiteX0-49" fmla="*/ 0 w 2490676"/>
              <a:gd name="connsiteY0-50" fmla="*/ 191386 h 489098"/>
              <a:gd name="connsiteX1-51" fmla="*/ 2490676 w 2490676"/>
              <a:gd name="connsiteY1-52" fmla="*/ 0 h 489098"/>
              <a:gd name="connsiteX2-53" fmla="*/ 1674626 w 2490676"/>
              <a:gd name="connsiteY2-54" fmla="*/ 489098 h 489098"/>
              <a:gd name="connsiteX3-55" fmla="*/ 0 w 2490676"/>
              <a:gd name="connsiteY3-56" fmla="*/ 191386 h 489098"/>
              <a:gd name="connsiteX0-57" fmla="*/ 0 w 2490676"/>
              <a:gd name="connsiteY0-58" fmla="*/ 191386 h 1084522"/>
              <a:gd name="connsiteX1-59" fmla="*/ 2490676 w 2490676"/>
              <a:gd name="connsiteY1-60" fmla="*/ 0 h 1084522"/>
              <a:gd name="connsiteX2-61" fmla="*/ 2099929 w 2490676"/>
              <a:gd name="connsiteY2-62" fmla="*/ 1084522 h 1084522"/>
              <a:gd name="connsiteX3-63" fmla="*/ 0 w 2490676"/>
              <a:gd name="connsiteY3-64" fmla="*/ 191386 h 1084522"/>
              <a:gd name="connsiteX0-65" fmla="*/ 0 w 2533206"/>
              <a:gd name="connsiteY0-66" fmla="*/ 212651 h 1105787"/>
              <a:gd name="connsiteX1-67" fmla="*/ 2533206 w 2533206"/>
              <a:gd name="connsiteY1-68" fmla="*/ 0 h 1105787"/>
              <a:gd name="connsiteX2-69" fmla="*/ 2099929 w 2533206"/>
              <a:gd name="connsiteY2-70" fmla="*/ 1105787 h 1105787"/>
              <a:gd name="connsiteX3-71" fmla="*/ 0 w 2533206"/>
              <a:gd name="connsiteY3-72" fmla="*/ 212651 h 1105787"/>
              <a:gd name="connsiteX0-73" fmla="*/ 0 w 2458778"/>
              <a:gd name="connsiteY0-74" fmla="*/ 223284 h 1105787"/>
              <a:gd name="connsiteX1-75" fmla="*/ 2458778 w 2458778"/>
              <a:gd name="connsiteY1-76" fmla="*/ 0 h 1105787"/>
              <a:gd name="connsiteX2-77" fmla="*/ 2025501 w 2458778"/>
              <a:gd name="connsiteY2-78" fmla="*/ 1105787 h 1105787"/>
              <a:gd name="connsiteX3-79" fmla="*/ 0 w 2458778"/>
              <a:gd name="connsiteY3-80" fmla="*/ 223284 h 1105787"/>
              <a:gd name="connsiteX0-81" fmla="*/ 0 w 2458778"/>
              <a:gd name="connsiteY0-82" fmla="*/ 223284 h 935024"/>
              <a:gd name="connsiteX1-83" fmla="*/ 2458778 w 2458778"/>
              <a:gd name="connsiteY1-84" fmla="*/ 0 h 935024"/>
              <a:gd name="connsiteX2-85" fmla="*/ 925914 w 2458778"/>
              <a:gd name="connsiteY2-86" fmla="*/ 935024 h 935024"/>
              <a:gd name="connsiteX3-87" fmla="*/ 0 w 2458778"/>
              <a:gd name="connsiteY3-88" fmla="*/ 223284 h 935024"/>
              <a:gd name="connsiteX0-89" fmla="*/ 0 w 1804392"/>
              <a:gd name="connsiteY0-90" fmla="*/ 174391 h 886131"/>
              <a:gd name="connsiteX1-91" fmla="*/ 1804392 w 1804392"/>
              <a:gd name="connsiteY1-92" fmla="*/ 0 h 886131"/>
              <a:gd name="connsiteX2-93" fmla="*/ 925914 w 1804392"/>
              <a:gd name="connsiteY2-94" fmla="*/ 886131 h 886131"/>
              <a:gd name="connsiteX3-95" fmla="*/ 0 w 1804392"/>
              <a:gd name="connsiteY3-96" fmla="*/ 174391 h 886131"/>
              <a:gd name="connsiteX0-97" fmla="*/ 0 w 1855231"/>
              <a:gd name="connsiteY0-98" fmla="*/ 189938 h 886131"/>
              <a:gd name="connsiteX1-99" fmla="*/ 1855231 w 1855231"/>
              <a:gd name="connsiteY1-100" fmla="*/ 0 h 886131"/>
              <a:gd name="connsiteX2-101" fmla="*/ 976753 w 1855231"/>
              <a:gd name="connsiteY2-102" fmla="*/ 886131 h 886131"/>
              <a:gd name="connsiteX3-103" fmla="*/ 0 w 1855231"/>
              <a:gd name="connsiteY3-104" fmla="*/ 189938 h 886131"/>
              <a:gd name="connsiteX0-105" fmla="*/ 0 w 1889583"/>
              <a:gd name="connsiteY0-106" fmla="*/ 164863 h 886131"/>
              <a:gd name="connsiteX1-107" fmla="*/ 1889583 w 1889583"/>
              <a:gd name="connsiteY1-108" fmla="*/ 0 h 886131"/>
              <a:gd name="connsiteX2-109" fmla="*/ 1011105 w 1889583"/>
              <a:gd name="connsiteY2-110" fmla="*/ 886131 h 886131"/>
              <a:gd name="connsiteX3-111" fmla="*/ 0 w 1889583"/>
              <a:gd name="connsiteY3-112" fmla="*/ 164863 h 886131"/>
              <a:gd name="connsiteX0-113" fmla="*/ 0 w 1874727"/>
              <a:gd name="connsiteY0-114" fmla="*/ 162544 h 886131"/>
              <a:gd name="connsiteX1-115" fmla="*/ 1874727 w 1874727"/>
              <a:gd name="connsiteY1-116" fmla="*/ 0 h 886131"/>
              <a:gd name="connsiteX2-117" fmla="*/ 996249 w 1874727"/>
              <a:gd name="connsiteY2-118" fmla="*/ 886131 h 886131"/>
              <a:gd name="connsiteX3-119" fmla="*/ 0 w 1874727"/>
              <a:gd name="connsiteY3-120" fmla="*/ 162544 h 886131"/>
              <a:gd name="connsiteX0-121" fmla="*/ 0 w 1893532"/>
              <a:gd name="connsiteY0-122" fmla="*/ 188308 h 911895"/>
              <a:gd name="connsiteX1-123" fmla="*/ 1893532 w 1893532"/>
              <a:gd name="connsiteY1-124" fmla="*/ 0 h 911895"/>
              <a:gd name="connsiteX2-125" fmla="*/ 996249 w 1893532"/>
              <a:gd name="connsiteY2-126" fmla="*/ 911895 h 911895"/>
              <a:gd name="connsiteX3-127" fmla="*/ 0 w 1893532"/>
              <a:gd name="connsiteY3-128" fmla="*/ 188308 h 911895"/>
              <a:gd name="connsiteX0-129" fmla="*/ 0 w 1893532"/>
              <a:gd name="connsiteY0-130" fmla="*/ 188308 h 705028"/>
              <a:gd name="connsiteX1-131" fmla="*/ 1893532 w 1893532"/>
              <a:gd name="connsiteY1-132" fmla="*/ 0 h 705028"/>
              <a:gd name="connsiteX2-133" fmla="*/ 712843 w 1893532"/>
              <a:gd name="connsiteY2-134" fmla="*/ 705028 h 705028"/>
              <a:gd name="connsiteX3-135" fmla="*/ 0 w 1893532"/>
              <a:gd name="connsiteY3-136" fmla="*/ 188308 h 705028"/>
              <a:gd name="connsiteX0-137" fmla="*/ 0 w 1887263"/>
              <a:gd name="connsiteY0-138" fmla="*/ 179720 h 705028"/>
              <a:gd name="connsiteX1-139" fmla="*/ 1887263 w 1887263"/>
              <a:gd name="connsiteY1-140" fmla="*/ 0 h 705028"/>
              <a:gd name="connsiteX2-141" fmla="*/ 706574 w 1887263"/>
              <a:gd name="connsiteY2-142" fmla="*/ 705028 h 705028"/>
              <a:gd name="connsiteX3-143" fmla="*/ 0 w 1887263"/>
              <a:gd name="connsiteY3-144" fmla="*/ 179720 h 705028"/>
              <a:gd name="connsiteX0-145" fmla="*/ 0 w 1443190"/>
              <a:gd name="connsiteY0-146" fmla="*/ 148441 h 673749"/>
              <a:gd name="connsiteX1-147" fmla="*/ 1443190 w 1443190"/>
              <a:gd name="connsiteY1-148" fmla="*/ 0 h 673749"/>
              <a:gd name="connsiteX2-149" fmla="*/ 706574 w 1443190"/>
              <a:gd name="connsiteY2-150" fmla="*/ 673749 h 673749"/>
              <a:gd name="connsiteX3-151" fmla="*/ 0 w 1443190"/>
              <a:gd name="connsiteY3-152" fmla="*/ 148441 h 673749"/>
              <a:gd name="connsiteX0-153" fmla="*/ 0 w 1419746"/>
              <a:gd name="connsiteY0-154" fmla="*/ 152391 h 677699"/>
              <a:gd name="connsiteX1-155" fmla="*/ 1419746 w 1419746"/>
              <a:gd name="connsiteY1-156" fmla="*/ 0 h 677699"/>
              <a:gd name="connsiteX2-157" fmla="*/ 706574 w 1419746"/>
              <a:gd name="connsiteY2-158" fmla="*/ 677699 h 677699"/>
              <a:gd name="connsiteX3-159" fmla="*/ 0 w 1419746"/>
              <a:gd name="connsiteY3-160" fmla="*/ 152391 h 677699"/>
              <a:gd name="connsiteX0-161" fmla="*/ 0 w 1434602"/>
              <a:gd name="connsiteY0-162" fmla="*/ 154710 h 677699"/>
              <a:gd name="connsiteX1-163" fmla="*/ 1434602 w 1434602"/>
              <a:gd name="connsiteY1-164" fmla="*/ 0 h 677699"/>
              <a:gd name="connsiteX2-165" fmla="*/ 721430 w 1434602"/>
              <a:gd name="connsiteY2-166" fmla="*/ 677699 h 677699"/>
              <a:gd name="connsiteX3-167" fmla="*/ 0 w 1434602"/>
              <a:gd name="connsiteY3-168" fmla="*/ 154710 h 677699"/>
              <a:gd name="connsiteX0-169" fmla="*/ 0 w 1434602"/>
              <a:gd name="connsiteY0-170" fmla="*/ 154710 h 1091434"/>
              <a:gd name="connsiteX1-171" fmla="*/ 1434602 w 1434602"/>
              <a:gd name="connsiteY1-172" fmla="*/ 0 h 1091434"/>
              <a:gd name="connsiteX2-173" fmla="*/ 1288241 w 1434602"/>
              <a:gd name="connsiteY2-174" fmla="*/ 1091434 h 1091434"/>
              <a:gd name="connsiteX3-175" fmla="*/ 0 w 1434602"/>
              <a:gd name="connsiteY3-176" fmla="*/ 154710 h 1091434"/>
              <a:gd name="connsiteX0-177" fmla="*/ 0 w 1449459"/>
              <a:gd name="connsiteY0-178" fmla="*/ 157030 h 1093754"/>
              <a:gd name="connsiteX1-179" fmla="*/ 1449459 w 1449459"/>
              <a:gd name="connsiteY1-180" fmla="*/ 0 h 1093754"/>
              <a:gd name="connsiteX2-181" fmla="*/ 1288241 w 1449459"/>
              <a:gd name="connsiteY2-182" fmla="*/ 1093754 h 1093754"/>
              <a:gd name="connsiteX3-183" fmla="*/ 0 w 1449459"/>
              <a:gd name="connsiteY3-184" fmla="*/ 157030 h 1093754"/>
              <a:gd name="connsiteX0-185" fmla="*/ 0 w 1434740"/>
              <a:gd name="connsiteY0-186" fmla="*/ 154711 h 1093754"/>
              <a:gd name="connsiteX1-187" fmla="*/ 1434740 w 1434740"/>
              <a:gd name="connsiteY1-188" fmla="*/ 0 h 1093754"/>
              <a:gd name="connsiteX2-189" fmla="*/ 1273522 w 1434740"/>
              <a:gd name="connsiteY2-190" fmla="*/ 1093754 h 1093754"/>
              <a:gd name="connsiteX3-191" fmla="*/ 0 w 1434740"/>
              <a:gd name="connsiteY3-192" fmla="*/ 154711 h 1093754"/>
              <a:gd name="connsiteX0-193" fmla="*/ 0 w 1434740"/>
              <a:gd name="connsiteY0-194" fmla="*/ 154711 h 1125097"/>
              <a:gd name="connsiteX1-195" fmla="*/ 1434740 w 1434740"/>
              <a:gd name="connsiteY1-196" fmla="*/ 0 h 1125097"/>
              <a:gd name="connsiteX2-197" fmla="*/ 1316063 w 1434740"/>
              <a:gd name="connsiteY2-198" fmla="*/ 1125097 h 1125097"/>
              <a:gd name="connsiteX3-199" fmla="*/ 0 w 1434740"/>
              <a:gd name="connsiteY3-200" fmla="*/ 154711 h 1125097"/>
              <a:gd name="connsiteX0-201" fmla="*/ 0 w 1474984"/>
              <a:gd name="connsiteY0-202" fmla="*/ 138225 h 1125097"/>
              <a:gd name="connsiteX1-203" fmla="*/ 1474984 w 1474984"/>
              <a:gd name="connsiteY1-204" fmla="*/ 0 h 1125097"/>
              <a:gd name="connsiteX2-205" fmla="*/ 1356307 w 1474984"/>
              <a:gd name="connsiteY2-206" fmla="*/ 1125097 h 1125097"/>
              <a:gd name="connsiteX3-207" fmla="*/ 0 w 1474984"/>
              <a:gd name="connsiteY3-208" fmla="*/ 138225 h 1125097"/>
              <a:gd name="connsiteX0-209" fmla="*/ 0 w 1366093"/>
              <a:gd name="connsiteY0-210" fmla="*/ 404318 h 1391190"/>
              <a:gd name="connsiteX1-211" fmla="*/ 1366093 w 1366093"/>
              <a:gd name="connsiteY1-212" fmla="*/ 0 h 1391190"/>
              <a:gd name="connsiteX2-213" fmla="*/ 1356307 w 1366093"/>
              <a:gd name="connsiteY2-214" fmla="*/ 1391190 h 1391190"/>
              <a:gd name="connsiteX3-215" fmla="*/ 0 w 1366093"/>
              <a:gd name="connsiteY3-216" fmla="*/ 404318 h 1391190"/>
              <a:gd name="connsiteX0-217" fmla="*/ 0 w 1366093"/>
              <a:gd name="connsiteY0-218" fmla="*/ 404318 h 1190031"/>
              <a:gd name="connsiteX1-219" fmla="*/ 1366093 w 1366093"/>
              <a:gd name="connsiteY1-220" fmla="*/ 0 h 1190031"/>
              <a:gd name="connsiteX2-221" fmla="*/ 1083278 w 1366093"/>
              <a:gd name="connsiteY2-222" fmla="*/ 1190031 h 1190031"/>
              <a:gd name="connsiteX3-223" fmla="*/ 0 w 1366093"/>
              <a:gd name="connsiteY3-224" fmla="*/ 404318 h 1190031"/>
              <a:gd name="connsiteX0-225" fmla="*/ 0 w 1366093"/>
              <a:gd name="connsiteY0-226" fmla="*/ 404318 h 727939"/>
              <a:gd name="connsiteX1-227" fmla="*/ 1366093 w 1366093"/>
              <a:gd name="connsiteY1-228" fmla="*/ 0 h 727939"/>
              <a:gd name="connsiteX2-229" fmla="*/ 456093 w 1366093"/>
              <a:gd name="connsiteY2-230" fmla="*/ 727939 h 727939"/>
              <a:gd name="connsiteX3-231" fmla="*/ 0 w 1366093"/>
              <a:gd name="connsiteY3-232" fmla="*/ 404318 h 727939"/>
            </a:gdLst>
            <a:ahLst/>
            <a:cxnLst>
              <a:cxn ang="0">
                <a:pos x="connsiteX0-1" y="connsiteY0-2"/>
              </a:cxn>
              <a:cxn ang="0">
                <a:pos x="connsiteX1-3" y="connsiteY1-4"/>
              </a:cxn>
              <a:cxn ang="0">
                <a:pos x="connsiteX2-5" y="connsiteY2-6"/>
              </a:cxn>
              <a:cxn ang="0">
                <a:pos x="connsiteX3-7" y="connsiteY3-8"/>
              </a:cxn>
            </a:cxnLst>
            <a:rect l="l" t="t" r="r" b="b"/>
            <a:pathLst>
              <a:path w="1366093" h="727939">
                <a:moveTo>
                  <a:pt x="0" y="404318"/>
                </a:moveTo>
                <a:lnTo>
                  <a:pt x="1366093" y="0"/>
                </a:lnTo>
                <a:lnTo>
                  <a:pt x="456093" y="727939"/>
                </a:lnTo>
                <a:lnTo>
                  <a:pt x="0" y="404318"/>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Placeholder 27"/>
          <p:cNvSpPr>
            <a:spLocks noGrp="1"/>
          </p:cNvSpPr>
          <p:nvPr>
            <p:ph type="body" sz="quarter" idx="19" hasCustomPrompt="1"/>
          </p:nvPr>
        </p:nvSpPr>
        <p:spPr>
          <a:xfrm>
            <a:off x="4499992" y="895350"/>
            <a:ext cx="4228688" cy="457200"/>
          </a:xfrm>
          <a:prstGeom prst="rect">
            <a:avLst/>
          </a:prstGeom>
        </p:spPr>
        <p:txBody>
          <a:bodyPr/>
          <a:lstStyle>
            <a:lvl1pPr marL="0" indent="0" algn="r">
              <a:buNone/>
              <a:defRPr sz="2800" b="0" spc="-150" baseline="0">
                <a:solidFill>
                  <a:srgbClr val="EB2429"/>
                </a:solidFill>
              </a:defRPr>
            </a:lvl1pPr>
          </a:lstStyle>
          <a:p>
            <a:pPr lvl="0"/>
            <a:r>
              <a:rPr lang="en-US" dirty="0"/>
              <a:t>CONTENT 02</a:t>
            </a:r>
            <a:endParaRPr lang="en-US" dirty="0"/>
          </a:p>
        </p:txBody>
      </p:sp>
      <p:sp>
        <p:nvSpPr>
          <p:cNvPr id="9" name="Slide Number Placeholder 5"/>
          <p:cNvSpPr>
            <a:spLocks noGrp="1"/>
          </p:cNvSpPr>
          <p:nvPr>
            <p:ph type="sldNum" sz="quarter" idx="4"/>
          </p:nvPr>
        </p:nvSpPr>
        <p:spPr>
          <a:xfrm>
            <a:off x="8156448" y="4646295"/>
            <a:ext cx="237744" cy="196850"/>
          </a:xfrm>
          <a:prstGeom prst="rect">
            <a:avLst/>
          </a:prstGeom>
        </p:spPr>
        <p:txBody>
          <a:bodyPr lIns="0" tIns="18288" rIns="0" bIns="18288"/>
          <a:lstStyle>
            <a:lvl1pPr algn="ctr">
              <a:defRPr sz="800" b="1" baseline="0">
                <a:solidFill>
                  <a:schemeClr val="bg1">
                    <a:lumMod val="50000"/>
                  </a:schemeClr>
                </a:solidFill>
                <a:latin typeface="Roboto" panose="02000000000000000000" pitchFamily="2" charset="0"/>
                <a:ea typeface="Roboto" panose="02000000000000000000" pitchFamily="2" charset="0"/>
              </a:defRPr>
            </a:lvl1pPr>
          </a:lstStyle>
          <a:p>
            <a:fld id="{0AA277DB-22BF-421D-A9E4-4650984A941D}" type="slidenum">
              <a:rPr lang="en-US" smtClean="0"/>
            </a:fld>
            <a:endParaRPr lang="en-US" dirty="0"/>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750"/>
                                        <p:tgtEl>
                                          <p:spTgt spid="5"/>
                                        </p:tgtEl>
                                      </p:cBhvr>
                                    </p:animEffect>
                                  </p:childTnLst>
                                </p:cTn>
                              </p:par>
                              <p:par>
                                <p:cTn id="8" presetID="22" presetClass="entr" presetSubtype="1" fill="hold" grpId="0" nodeType="withEffect">
                                  <p:stCondLst>
                                    <p:cond delay="500"/>
                                  </p:stCondLst>
                                  <p:childTnLst>
                                    <p:set>
                                      <p:cBhvr>
                                        <p:cTn id="9" dur="1" fill="hold">
                                          <p:stCondLst>
                                            <p:cond delay="0"/>
                                          </p:stCondLst>
                                        </p:cTn>
                                        <p:tgtEl>
                                          <p:spTgt spid="7"/>
                                        </p:tgtEl>
                                        <p:attrNameLst>
                                          <p:attrName>style.visibility</p:attrName>
                                        </p:attrNameLst>
                                      </p:cBhvr>
                                      <p:to>
                                        <p:strVal val="visible"/>
                                      </p:to>
                                    </p:set>
                                    <p:animEffect transition="in" filter="wipe(up)">
                                      <p:cBhvr>
                                        <p:cTn id="10" dur="750"/>
                                        <p:tgtEl>
                                          <p:spTgt spid="7"/>
                                        </p:tgtEl>
                                      </p:cBhvr>
                                    </p:animEffect>
                                  </p:childTnLst>
                                </p:cTn>
                              </p:par>
                            </p:childTnLst>
                          </p:cTn>
                        </p:par>
                        <p:par>
                          <p:cTn id="11" fill="hold">
                            <p:stCondLst>
                              <p:cond delay="1000"/>
                            </p:stCondLst>
                            <p:childTnLst>
                              <p:par>
                                <p:cTn id="12" presetID="22" presetClass="entr" presetSubtype="2"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right)">
                                      <p:cBhvr>
                                        <p:cTn id="14" dur="750"/>
                                        <p:tgtEl>
                                          <p:spTgt spid="6"/>
                                        </p:tgtEl>
                                      </p:cBhvr>
                                    </p:animEffect>
                                  </p:childTnLst>
                                </p:cTn>
                              </p:par>
                            </p:childTnLst>
                          </p:cTn>
                        </p:par>
                        <p:par>
                          <p:cTn id="15" fill="hold">
                            <p:stCondLst>
                              <p:cond delay="2000"/>
                            </p:stCondLst>
                            <p:childTnLst>
                              <p:par>
                                <p:cTn id="16" presetID="22" presetClass="entr" presetSubtype="4" fill="hold" grpId="0" nodeType="afterEffect">
                                  <p:stCondLst>
                                    <p:cond delay="250"/>
                                  </p:stCondLst>
                                  <p:childTnLst>
                                    <p:set>
                                      <p:cBhvr>
                                        <p:cTn id="17" dur="1" fill="hold">
                                          <p:stCondLst>
                                            <p:cond delay="0"/>
                                          </p:stCondLst>
                                        </p:cTn>
                                        <p:tgtEl>
                                          <p:spTgt spid="16">
                                            <p:txEl>
                                              <p:pRg st="0" end="0"/>
                                            </p:txEl>
                                          </p:spTgt>
                                        </p:tgtEl>
                                        <p:attrNameLst>
                                          <p:attrName>style.visibility</p:attrName>
                                        </p:attrNameLst>
                                      </p:cBhvr>
                                      <p:to>
                                        <p:strVal val="visible"/>
                                      </p:to>
                                    </p:set>
                                    <p:animEffect transition="in" filter="wipe(down)">
                                      <p:cBhvr>
                                        <p:cTn id="18" dur="75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16" grpId="0" build="p">
        <p:tmplLst>
          <p:tmpl lvl="1">
            <p:tnLst>
              <p:par>
                <p:cTn presetID="22" presetClass="entr" presetSubtype="4" fill="hold" nodeType="afterEffect">
                  <p:stCondLst>
                    <p:cond delay="250"/>
                  </p:stCondLst>
                  <p:childTnLst>
                    <p:set>
                      <p:cBhvr>
                        <p:cTn dur="1" fill="hold">
                          <p:stCondLst>
                            <p:cond delay="0"/>
                          </p:stCondLst>
                        </p:cTn>
                        <p:tgtEl>
                          <p:spTgt spid="16"/>
                        </p:tgtEl>
                        <p:attrNameLst>
                          <p:attrName>style.visibility</p:attrName>
                        </p:attrNameLst>
                      </p:cBhvr>
                      <p:to>
                        <p:strVal val="visible"/>
                      </p:to>
                    </p:set>
                    <p:animEffect transition="in" filter="wipe(down)">
                      <p:cBhvr>
                        <p:cTn dur="750"/>
                        <p:tgtEl>
                          <p:spTgt spid="16"/>
                        </p:tgtEl>
                      </p:cBhvr>
                    </p:animEffect>
                  </p:child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Impact">
    <p:spTree>
      <p:nvGrpSpPr>
        <p:cNvPr id="1" name=""/>
        <p:cNvGrpSpPr/>
        <p:nvPr/>
      </p:nvGrpSpPr>
      <p:grpSpPr>
        <a:xfrm>
          <a:off x="0" y="0"/>
          <a:ext cx="0" cy="0"/>
          <a:chOff x="0" y="0"/>
          <a:chExt cx="0" cy="0"/>
        </a:xfrm>
      </p:grpSpPr>
      <p:sp>
        <p:nvSpPr>
          <p:cNvPr id="13" name="Slide Number Placeholder 5"/>
          <p:cNvSpPr>
            <a:spLocks noGrp="1"/>
          </p:cNvSpPr>
          <p:nvPr>
            <p:ph type="sldNum" sz="quarter" idx="4"/>
          </p:nvPr>
        </p:nvSpPr>
        <p:spPr>
          <a:xfrm>
            <a:off x="8156448" y="4646295"/>
            <a:ext cx="237744" cy="196850"/>
          </a:xfrm>
          <a:prstGeom prst="rect">
            <a:avLst/>
          </a:prstGeom>
        </p:spPr>
        <p:txBody>
          <a:bodyPr lIns="0" tIns="18288" rIns="0" bIns="18288"/>
          <a:lstStyle>
            <a:lvl1pPr algn="ctr">
              <a:defRPr sz="800" b="1" baseline="0">
                <a:solidFill>
                  <a:schemeClr val="bg1">
                    <a:lumMod val="50000"/>
                  </a:schemeClr>
                </a:solidFill>
                <a:latin typeface="Roboto" panose="02000000000000000000" pitchFamily="2" charset="0"/>
                <a:ea typeface="Roboto" panose="02000000000000000000" pitchFamily="2" charset="0"/>
              </a:defRPr>
            </a:lvl1pPr>
          </a:lstStyle>
          <a:p>
            <a:fld id="{0AA277DB-22BF-421D-A9E4-4650984A941D}" type="slidenum">
              <a:rPr lang="en-US" smtClean="0"/>
            </a:fld>
            <a:endParaRPr lang="en-US" dirty="0"/>
          </a:p>
        </p:txBody>
      </p:sp>
      <p:sp>
        <p:nvSpPr>
          <p:cNvPr id="5" name="Rectangle 4"/>
          <p:cNvSpPr/>
          <p:nvPr userDrawn="1"/>
        </p:nvSpPr>
        <p:spPr>
          <a:xfrm>
            <a:off x="5364088" y="1"/>
            <a:ext cx="3784464" cy="5143824"/>
          </a:xfrm>
          <a:custGeom>
            <a:avLst/>
            <a:gdLst>
              <a:gd name="connsiteX0" fmla="*/ 0 w 4572002"/>
              <a:gd name="connsiteY0" fmla="*/ 0 h 5143500"/>
              <a:gd name="connsiteX1" fmla="*/ 4572002 w 4572002"/>
              <a:gd name="connsiteY1" fmla="*/ 0 h 5143500"/>
              <a:gd name="connsiteX2" fmla="*/ 4572002 w 4572002"/>
              <a:gd name="connsiteY2" fmla="*/ 5143500 h 5143500"/>
              <a:gd name="connsiteX3" fmla="*/ 0 w 4572002"/>
              <a:gd name="connsiteY3" fmla="*/ 5143500 h 5143500"/>
              <a:gd name="connsiteX4" fmla="*/ 0 w 4572002"/>
              <a:gd name="connsiteY4" fmla="*/ 0 h 5143500"/>
              <a:gd name="connsiteX0-1" fmla="*/ 0 w 4572002"/>
              <a:gd name="connsiteY0-2" fmla="*/ 0 h 5157148"/>
              <a:gd name="connsiteX1-3" fmla="*/ 4572002 w 4572002"/>
              <a:gd name="connsiteY1-4" fmla="*/ 0 h 5157148"/>
              <a:gd name="connsiteX2-5" fmla="*/ 4572002 w 4572002"/>
              <a:gd name="connsiteY2-6" fmla="*/ 5143500 h 5157148"/>
              <a:gd name="connsiteX3-7" fmla="*/ 1392071 w 4572002"/>
              <a:gd name="connsiteY3-8" fmla="*/ 5157148 h 5157148"/>
              <a:gd name="connsiteX4-9" fmla="*/ 0 w 4572002"/>
              <a:gd name="connsiteY4-10" fmla="*/ 0 h 5157148"/>
              <a:gd name="connsiteX0-11" fmla="*/ 0 w 4572002"/>
              <a:gd name="connsiteY0-12" fmla="*/ 0 h 5184443"/>
              <a:gd name="connsiteX1-13" fmla="*/ 4572002 w 4572002"/>
              <a:gd name="connsiteY1-14" fmla="*/ 0 h 5184443"/>
              <a:gd name="connsiteX2-15" fmla="*/ 4572002 w 4572002"/>
              <a:gd name="connsiteY2-16" fmla="*/ 5143500 h 5184443"/>
              <a:gd name="connsiteX3-17" fmla="*/ 1241946 w 4572002"/>
              <a:gd name="connsiteY3-18" fmla="*/ 5184443 h 5184443"/>
              <a:gd name="connsiteX4-19" fmla="*/ 0 w 4572002"/>
              <a:gd name="connsiteY4-20" fmla="*/ 0 h 5184443"/>
              <a:gd name="connsiteX0-21" fmla="*/ 0 w 4531059"/>
              <a:gd name="connsiteY0-22" fmla="*/ 0 h 5184443"/>
              <a:gd name="connsiteX1-23" fmla="*/ 4531059 w 4531059"/>
              <a:gd name="connsiteY1-24" fmla="*/ 0 h 5184443"/>
              <a:gd name="connsiteX2-25" fmla="*/ 4531059 w 4531059"/>
              <a:gd name="connsiteY2-26" fmla="*/ 5143500 h 5184443"/>
              <a:gd name="connsiteX3-27" fmla="*/ 1201003 w 4531059"/>
              <a:gd name="connsiteY3-28" fmla="*/ 5184443 h 5184443"/>
              <a:gd name="connsiteX4-29" fmla="*/ 0 w 4531059"/>
              <a:gd name="connsiteY4-30" fmla="*/ 0 h 5184443"/>
              <a:gd name="connsiteX0-31" fmla="*/ 0 w 4503764"/>
              <a:gd name="connsiteY0-32" fmla="*/ 0 h 5184443"/>
              <a:gd name="connsiteX1-33" fmla="*/ 4503764 w 4503764"/>
              <a:gd name="connsiteY1-34" fmla="*/ 0 h 5184443"/>
              <a:gd name="connsiteX2-35" fmla="*/ 4503764 w 4503764"/>
              <a:gd name="connsiteY2-36" fmla="*/ 5143500 h 5184443"/>
              <a:gd name="connsiteX3-37" fmla="*/ 1173708 w 4503764"/>
              <a:gd name="connsiteY3-38" fmla="*/ 5184443 h 5184443"/>
              <a:gd name="connsiteX4-39" fmla="*/ 0 w 4503764"/>
              <a:gd name="connsiteY4-40" fmla="*/ 0 h 5184443"/>
              <a:gd name="connsiteX0-41" fmla="*/ 0 w 4503764"/>
              <a:gd name="connsiteY0-42" fmla="*/ 0 h 5184770"/>
              <a:gd name="connsiteX1-43" fmla="*/ 4503764 w 4503764"/>
              <a:gd name="connsiteY1-44" fmla="*/ 0 h 5184770"/>
              <a:gd name="connsiteX2-45" fmla="*/ 4503764 w 4503764"/>
              <a:gd name="connsiteY2-46" fmla="*/ 5184770 h 5184770"/>
              <a:gd name="connsiteX3-47" fmla="*/ 1173708 w 4503764"/>
              <a:gd name="connsiteY3-48" fmla="*/ 5184443 h 5184770"/>
              <a:gd name="connsiteX4-49" fmla="*/ 0 w 4503764"/>
              <a:gd name="connsiteY4-50" fmla="*/ 0 h 51847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503764" h="5184770">
                <a:moveTo>
                  <a:pt x="0" y="0"/>
                </a:moveTo>
                <a:lnTo>
                  <a:pt x="4503764" y="0"/>
                </a:lnTo>
                <a:lnTo>
                  <a:pt x="4503764" y="5184770"/>
                </a:lnTo>
                <a:lnTo>
                  <a:pt x="1173708" y="5184443"/>
                </a:lnTo>
                <a:lnTo>
                  <a:pt x="0" y="0"/>
                </a:lnTo>
                <a:close/>
              </a:path>
            </a:pathLst>
          </a:custGeom>
          <a:solidFill>
            <a:srgbClr val="EB2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 Placeholder 27"/>
          <p:cNvSpPr>
            <a:spLocks noGrp="1"/>
          </p:cNvSpPr>
          <p:nvPr>
            <p:ph type="body" sz="quarter" idx="13" hasCustomPrompt="1"/>
          </p:nvPr>
        </p:nvSpPr>
        <p:spPr>
          <a:xfrm>
            <a:off x="6149280" y="1419622"/>
            <a:ext cx="2607732" cy="457200"/>
          </a:xfrm>
          <a:prstGeom prst="rect">
            <a:avLst/>
          </a:prstGeom>
        </p:spPr>
        <p:txBody>
          <a:bodyPr/>
          <a:lstStyle>
            <a:lvl1pPr marL="0" indent="0" algn="l">
              <a:buNone/>
              <a:defRPr sz="3600" b="0" baseline="0">
                <a:solidFill>
                  <a:schemeClr val="bg1"/>
                </a:solidFill>
              </a:defRPr>
            </a:lvl1pPr>
          </a:lstStyle>
          <a:p>
            <a:pPr lvl="0"/>
            <a:r>
              <a:rPr lang="en-US" dirty="0"/>
              <a:t>IMPACT</a:t>
            </a:r>
            <a:endParaRPr lang="en-US" dirty="0"/>
          </a:p>
        </p:txBody>
      </p:sp>
      <p:sp>
        <p:nvSpPr>
          <p:cNvPr id="12" name="Text Placeholder 27"/>
          <p:cNvSpPr>
            <a:spLocks noGrp="1"/>
          </p:cNvSpPr>
          <p:nvPr>
            <p:ph type="body" sz="quarter" idx="14" hasCustomPrompt="1"/>
          </p:nvPr>
        </p:nvSpPr>
        <p:spPr>
          <a:xfrm>
            <a:off x="6377880" y="1112150"/>
            <a:ext cx="2514600" cy="457200"/>
          </a:xfrm>
          <a:prstGeom prst="rect">
            <a:avLst/>
          </a:prstGeom>
        </p:spPr>
        <p:txBody>
          <a:bodyPr/>
          <a:lstStyle>
            <a:lvl1pPr marL="0" indent="0" algn="l">
              <a:buNone/>
              <a:defRPr sz="2400" b="0" baseline="0">
                <a:solidFill>
                  <a:schemeClr val="bg1"/>
                </a:solidFill>
              </a:defRPr>
            </a:lvl1pPr>
          </a:lstStyle>
          <a:p>
            <a:pPr lvl="0"/>
            <a:r>
              <a:rPr lang="en-US" dirty="0"/>
              <a:t>SOCIAL MEDIA</a:t>
            </a:r>
            <a:endParaRPr lang="en-US" dirty="0"/>
          </a:p>
        </p:txBody>
      </p:sp>
      <p:sp>
        <p:nvSpPr>
          <p:cNvPr id="8" name="Isosceles Triangle 5"/>
          <p:cNvSpPr/>
          <p:nvPr userDrawn="1"/>
        </p:nvSpPr>
        <p:spPr>
          <a:xfrm>
            <a:off x="1212272" y="3507853"/>
            <a:ext cx="5087919" cy="1650739"/>
          </a:xfrm>
          <a:custGeom>
            <a:avLst/>
            <a:gdLst>
              <a:gd name="connsiteX0" fmla="*/ 0 w 4572000"/>
              <a:gd name="connsiteY0" fmla="*/ 2555949 h 2555949"/>
              <a:gd name="connsiteX1" fmla="*/ 3964656 w 4572000"/>
              <a:gd name="connsiteY1" fmla="*/ 0 h 2555949"/>
              <a:gd name="connsiteX2" fmla="*/ 4572000 w 4572000"/>
              <a:gd name="connsiteY2" fmla="*/ 2555949 h 2555949"/>
              <a:gd name="connsiteX3" fmla="*/ 0 w 4572000"/>
              <a:gd name="connsiteY3" fmla="*/ 2555949 h 2555949"/>
              <a:gd name="connsiteX0-1" fmla="*/ 0 w 4558352"/>
              <a:gd name="connsiteY0-2" fmla="*/ 2555949 h 2555949"/>
              <a:gd name="connsiteX1-3" fmla="*/ 3964656 w 4558352"/>
              <a:gd name="connsiteY1-4" fmla="*/ 0 h 2555949"/>
              <a:gd name="connsiteX2-5" fmla="*/ 4558352 w 4558352"/>
              <a:gd name="connsiteY2-6" fmla="*/ 2555949 h 2555949"/>
              <a:gd name="connsiteX3-7" fmla="*/ 0 w 4558352"/>
              <a:gd name="connsiteY3-8" fmla="*/ 2555949 h 2555949"/>
              <a:gd name="connsiteX0-9" fmla="*/ 0 w 4558352"/>
              <a:gd name="connsiteY0-10" fmla="*/ 2555949 h 2555949"/>
              <a:gd name="connsiteX1-11" fmla="*/ 3964656 w 4558352"/>
              <a:gd name="connsiteY1-12" fmla="*/ 0 h 2555949"/>
              <a:gd name="connsiteX2-13" fmla="*/ 4558352 w 4558352"/>
              <a:gd name="connsiteY2-14" fmla="*/ 2555949 h 2555949"/>
              <a:gd name="connsiteX3-15" fmla="*/ 0 w 4558352"/>
              <a:gd name="connsiteY3-16" fmla="*/ 2555949 h 2555949"/>
              <a:gd name="connsiteX0-17" fmla="*/ 0 w 4558352"/>
              <a:gd name="connsiteY0-18" fmla="*/ 2555949 h 2567824"/>
              <a:gd name="connsiteX1-19" fmla="*/ 3964656 w 4558352"/>
              <a:gd name="connsiteY1-20" fmla="*/ 0 h 2567824"/>
              <a:gd name="connsiteX2-21" fmla="*/ 4558352 w 4558352"/>
              <a:gd name="connsiteY2-22" fmla="*/ 2567824 h 2567824"/>
              <a:gd name="connsiteX3-23" fmla="*/ 0 w 4558352"/>
              <a:gd name="connsiteY3-24" fmla="*/ 2555949 h 2567824"/>
              <a:gd name="connsiteX0-25" fmla="*/ 0 w 4546476"/>
              <a:gd name="connsiteY0-26" fmla="*/ 2555949 h 2555949"/>
              <a:gd name="connsiteX1-27" fmla="*/ 3964656 w 4546476"/>
              <a:gd name="connsiteY1-28" fmla="*/ 0 h 2555949"/>
              <a:gd name="connsiteX2-29" fmla="*/ 4546476 w 4546476"/>
              <a:gd name="connsiteY2-30" fmla="*/ 2555949 h 2555949"/>
              <a:gd name="connsiteX3-31" fmla="*/ 0 w 4546476"/>
              <a:gd name="connsiteY3-32" fmla="*/ 2555949 h 2555949"/>
              <a:gd name="connsiteX0-33" fmla="*/ 0 w 4546476"/>
              <a:gd name="connsiteY0-34" fmla="*/ 1997809 h 1997809"/>
              <a:gd name="connsiteX1-35" fmla="*/ 4095077 w 4546476"/>
              <a:gd name="connsiteY1-36" fmla="*/ 0 h 1997809"/>
              <a:gd name="connsiteX2-37" fmla="*/ 4546476 w 4546476"/>
              <a:gd name="connsiteY2-38" fmla="*/ 1997809 h 1997809"/>
              <a:gd name="connsiteX3-39" fmla="*/ 0 w 4546476"/>
              <a:gd name="connsiteY3-40" fmla="*/ 1997809 h 1997809"/>
              <a:gd name="connsiteX0-41" fmla="*/ 0 w 4546476"/>
              <a:gd name="connsiteY0-42" fmla="*/ 1974058 h 1974058"/>
              <a:gd name="connsiteX1-43" fmla="*/ 4211805 w 4546476"/>
              <a:gd name="connsiteY1-44" fmla="*/ 0 h 1974058"/>
              <a:gd name="connsiteX2-45" fmla="*/ 4546476 w 4546476"/>
              <a:gd name="connsiteY2-46" fmla="*/ 1974058 h 1974058"/>
              <a:gd name="connsiteX3-47" fmla="*/ 0 w 4546476"/>
              <a:gd name="connsiteY3-48" fmla="*/ 1974058 h 1974058"/>
              <a:gd name="connsiteX0-49" fmla="*/ 0 w 4546476"/>
              <a:gd name="connsiteY0-50" fmla="*/ 1974058 h 1974058"/>
              <a:gd name="connsiteX1-51" fmla="*/ 4264863 w 4546476"/>
              <a:gd name="connsiteY1-52" fmla="*/ 0 h 1974058"/>
              <a:gd name="connsiteX2-53" fmla="*/ 4546476 w 4546476"/>
              <a:gd name="connsiteY2-54" fmla="*/ 1974058 h 1974058"/>
              <a:gd name="connsiteX3-55" fmla="*/ 0 w 4546476"/>
              <a:gd name="connsiteY3-56" fmla="*/ 1974058 h 1974058"/>
            </a:gdLst>
            <a:ahLst/>
            <a:cxnLst>
              <a:cxn ang="0">
                <a:pos x="connsiteX0-1" y="connsiteY0-2"/>
              </a:cxn>
              <a:cxn ang="0">
                <a:pos x="connsiteX1-3" y="connsiteY1-4"/>
              </a:cxn>
              <a:cxn ang="0">
                <a:pos x="connsiteX2-5" y="connsiteY2-6"/>
              </a:cxn>
              <a:cxn ang="0">
                <a:pos x="connsiteX3-7" y="connsiteY3-8"/>
              </a:cxn>
            </a:cxnLst>
            <a:rect l="l" t="t" r="r" b="b"/>
            <a:pathLst>
              <a:path w="4546476" h="1974058">
                <a:moveTo>
                  <a:pt x="0" y="1974058"/>
                </a:moveTo>
                <a:lnTo>
                  <a:pt x="4264863" y="0"/>
                </a:lnTo>
                <a:lnTo>
                  <a:pt x="4546476" y="1974058"/>
                </a:lnTo>
                <a:lnTo>
                  <a:pt x="0" y="1974058"/>
                </a:lnTo>
                <a:close/>
              </a:path>
            </a:pathLst>
          </a:custGeom>
          <a:solidFill>
            <a:srgbClr val="CFCF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 Placeholder 30"/>
          <p:cNvSpPr>
            <a:spLocks noGrp="1"/>
          </p:cNvSpPr>
          <p:nvPr>
            <p:ph type="body" sz="quarter" idx="12"/>
          </p:nvPr>
        </p:nvSpPr>
        <p:spPr>
          <a:xfrm>
            <a:off x="438904" y="1203598"/>
            <a:ext cx="4709160" cy="936104"/>
          </a:xfrm>
          <a:prstGeom prst="rect">
            <a:avLst/>
          </a:prstGeom>
        </p:spPr>
        <p:txBody>
          <a:bodyPr/>
          <a:lstStyle>
            <a:lvl1pPr marL="0" indent="0" algn="thaiDist">
              <a:buNone/>
              <a:defRPr sz="1000">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endParaRPr lang="en-US" dirty="0"/>
          </a:p>
        </p:txBody>
      </p:sp>
      <p:sp>
        <p:nvSpPr>
          <p:cNvPr id="10" name="Picture Placeholder 3"/>
          <p:cNvSpPr>
            <a:spLocks noGrp="1"/>
          </p:cNvSpPr>
          <p:nvPr>
            <p:ph type="pic" sz="quarter" idx="45"/>
          </p:nvPr>
        </p:nvSpPr>
        <p:spPr>
          <a:xfrm>
            <a:off x="546288" y="2221992"/>
            <a:ext cx="4496962" cy="837980"/>
          </a:xfrm>
          <a:prstGeom prst="rect">
            <a:avLst/>
          </a:prstGeom>
          <a:solidFill>
            <a:srgbClr val="FFB9B9"/>
          </a:solidFill>
        </p:spPr>
        <p:txBody>
          <a:bodyPr anchor="ctr"/>
          <a:lstStyle>
            <a:lvl1pPr marL="119380" indent="-119380" algn="ctr">
              <a:defRPr sz="1200"/>
            </a:lvl1pPr>
          </a:lstStyle>
          <a:p>
            <a:endParaRPr lang="en-US" dirty="0"/>
          </a:p>
        </p:txBody>
      </p:sp>
      <p:sp>
        <p:nvSpPr>
          <p:cNvPr id="14" name="Text Placeholder 30"/>
          <p:cNvSpPr>
            <a:spLocks noGrp="1"/>
          </p:cNvSpPr>
          <p:nvPr>
            <p:ph type="body" sz="quarter" idx="46"/>
          </p:nvPr>
        </p:nvSpPr>
        <p:spPr>
          <a:xfrm>
            <a:off x="438904" y="3145536"/>
            <a:ext cx="4709160" cy="720080"/>
          </a:xfrm>
          <a:prstGeom prst="rect">
            <a:avLst/>
          </a:prstGeom>
        </p:spPr>
        <p:txBody>
          <a:bodyPr/>
          <a:lstStyle>
            <a:lvl1pPr marL="0" indent="0" algn="thaiDist">
              <a:buNone/>
              <a:defRPr sz="1000" i="1">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endParaRPr lang="en-US" dirty="0"/>
          </a:p>
        </p:txBody>
      </p:sp>
      <p:cxnSp>
        <p:nvCxnSpPr>
          <p:cNvPr id="15" name="Straight Connector 14"/>
          <p:cNvCxnSpPr/>
          <p:nvPr userDrawn="1"/>
        </p:nvCxnSpPr>
        <p:spPr>
          <a:xfrm flipH="1">
            <a:off x="515826" y="1059582"/>
            <a:ext cx="4531590" cy="0"/>
          </a:xfrm>
          <a:prstGeom prst="line">
            <a:avLst/>
          </a:prstGeom>
          <a:ln w="19050">
            <a:solidFill>
              <a:srgbClr val="EB2429"/>
            </a:solidFill>
          </a:ln>
        </p:spPr>
        <p:style>
          <a:lnRef idx="1">
            <a:schemeClr val="accent1"/>
          </a:lnRef>
          <a:fillRef idx="0">
            <a:schemeClr val="accent1"/>
          </a:fillRef>
          <a:effectRef idx="0">
            <a:schemeClr val="accent1"/>
          </a:effectRef>
          <a:fontRef idx="minor">
            <a:schemeClr val="tx1"/>
          </a:fontRef>
        </p:style>
      </p:cxn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2" presetClass="entr" presetSubtype="8" fill="hold" grpId="0" nodeType="withEffect">
                                  <p:stCondLst>
                                    <p:cond delay="100"/>
                                  </p:stCondLst>
                                  <p:childTnLst>
                                    <p:set>
                                      <p:cBhvr>
                                        <p:cTn id="9" dur="1" fill="hold">
                                          <p:stCondLst>
                                            <p:cond delay="0"/>
                                          </p:stCondLst>
                                        </p:cTn>
                                        <p:tgtEl>
                                          <p:spTgt spid="8"/>
                                        </p:tgtEl>
                                        <p:attrNameLst>
                                          <p:attrName>style.visibility</p:attrName>
                                        </p:attrNameLst>
                                      </p:cBhvr>
                                      <p:to>
                                        <p:strVal val="visible"/>
                                      </p:to>
                                    </p:set>
                                    <p:animEffect transition="in" filter="wipe(left)">
                                      <p:cBhvr>
                                        <p:cTn id="10" dur="500"/>
                                        <p:tgtEl>
                                          <p:spTgt spid="8"/>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12">
                                            <p:txEl>
                                              <p:pRg st="0" end="0"/>
                                            </p:txEl>
                                          </p:spTgt>
                                        </p:tgtEl>
                                        <p:attrNameLst>
                                          <p:attrName>style.visibility</p:attrName>
                                        </p:attrNameLst>
                                      </p:cBhvr>
                                      <p:to>
                                        <p:strVal val="visible"/>
                                      </p:to>
                                    </p:set>
                                    <p:animEffect transition="in" filter="wipe(left)">
                                      <p:cBhvr>
                                        <p:cTn id="14" dur="750"/>
                                        <p:tgtEl>
                                          <p:spTgt spid="12">
                                            <p:txEl>
                                              <p:pRg st="0" end="0"/>
                                            </p:txEl>
                                          </p:spTgt>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1">
                                            <p:txEl>
                                              <p:pRg st="0" end="0"/>
                                            </p:txEl>
                                          </p:spTgt>
                                        </p:tgtEl>
                                        <p:attrNameLst>
                                          <p:attrName>style.visibility</p:attrName>
                                        </p:attrNameLst>
                                      </p:cBhvr>
                                      <p:to>
                                        <p:strVal val="visible"/>
                                      </p:to>
                                    </p:set>
                                    <p:animEffect transition="in" filter="wipe(left)">
                                      <p:cBhvr>
                                        <p:cTn id="18" dur="750"/>
                                        <p:tgtEl>
                                          <p:spTgt spid="11">
                                            <p:txEl>
                                              <p:pRg st="0" end="0"/>
                                            </p:txEl>
                                          </p:spTgt>
                                        </p:tgtEl>
                                      </p:cBhvr>
                                    </p:animEffect>
                                  </p:childTnLst>
                                </p:cTn>
                              </p:par>
                            </p:childTnLst>
                          </p:cTn>
                        </p:par>
                        <p:par>
                          <p:cTn id="19" fill="hold">
                            <p:stCondLst>
                              <p:cond delay="2500"/>
                            </p:stCondLst>
                            <p:childTnLst>
                              <p:par>
                                <p:cTn id="20" presetID="22" presetClass="entr" presetSubtype="8" fill="hold" nodeType="afterEffect">
                                  <p:stCondLst>
                                    <p:cond delay="250"/>
                                  </p:stCondLst>
                                  <p:childTnLst>
                                    <p:set>
                                      <p:cBhvr>
                                        <p:cTn id="21" dur="1" fill="hold">
                                          <p:stCondLst>
                                            <p:cond delay="0"/>
                                          </p:stCondLst>
                                        </p:cTn>
                                        <p:tgtEl>
                                          <p:spTgt spid="15"/>
                                        </p:tgtEl>
                                        <p:attrNameLst>
                                          <p:attrName>style.visibility</p:attrName>
                                        </p:attrNameLst>
                                      </p:cBhvr>
                                      <p:to>
                                        <p:strVal val="visible"/>
                                      </p:to>
                                    </p:set>
                                    <p:animEffect transition="in" filter="wipe(left)">
                                      <p:cBhvr>
                                        <p:cTn id="22" dur="500"/>
                                        <p:tgtEl>
                                          <p:spTgt spid="15"/>
                                        </p:tgtEl>
                                      </p:cBhvr>
                                    </p:animEffect>
                                  </p:childTnLst>
                                </p:cTn>
                              </p:par>
                            </p:childTnLst>
                          </p:cTn>
                        </p:par>
                        <p:par>
                          <p:cTn id="23" fill="hold">
                            <p:stCondLst>
                              <p:cond delay="3250"/>
                            </p:stCondLst>
                            <p:childTnLst>
                              <p:par>
                                <p:cTn id="24" presetID="22" presetClass="entr" presetSubtype="1" fill="hold" grpId="0" nodeType="afterEffect">
                                  <p:stCondLst>
                                    <p:cond delay="0"/>
                                  </p:stCondLst>
                                  <p:childTnLst>
                                    <p:set>
                                      <p:cBhvr>
                                        <p:cTn id="25" dur="1" fill="hold">
                                          <p:stCondLst>
                                            <p:cond delay="0"/>
                                          </p:stCondLst>
                                        </p:cTn>
                                        <p:tgtEl>
                                          <p:spTgt spid="9">
                                            <p:txEl>
                                              <p:pRg st="0" end="0"/>
                                            </p:txEl>
                                          </p:spTgt>
                                        </p:tgtEl>
                                        <p:attrNameLst>
                                          <p:attrName>style.visibility</p:attrName>
                                        </p:attrNameLst>
                                      </p:cBhvr>
                                      <p:to>
                                        <p:strVal val="visible"/>
                                      </p:to>
                                    </p:set>
                                    <p:animEffect transition="in" filter="wipe(up)">
                                      <p:cBhvr>
                                        <p:cTn id="26" dur="800"/>
                                        <p:tgtEl>
                                          <p:spTgt spid="9">
                                            <p:txEl>
                                              <p:pRg st="0" end="0"/>
                                            </p:txEl>
                                          </p:spTgt>
                                        </p:tgtEl>
                                      </p:cBhvr>
                                    </p:animEffect>
                                  </p:childTnLst>
                                </p:cTn>
                              </p:par>
                            </p:childTnLst>
                          </p:cTn>
                        </p:par>
                        <p:par>
                          <p:cTn id="27" fill="hold">
                            <p:stCondLst>
                              <p:cond delay="4250"/>
                            </p:stCondLst>
                            <p:childTnLst>
                              <p:par>
                                <p:cTn id="28" presetID="10" presetClass="entr" presetSubtype="0" fill="hold" grpId="0" nodeType="afterEffect">
                                  <p:stCondLst>
                                    <p:cond delay="500"/>
                                  </p:stCondLst>
                                  <p:childTnLst>
                                    <p:set>
                                      <p:cBhvr>
                                        <p:cTn id="29" dur="1" fill="hold">
                                          <p:stCondLst>
                                            <p:cond delay="0"/>
                                          </p:stCondLst>
                                        </p:cTn>
                                        <p:tgtEl>
                                          <p:spTgt spid="10"/>
                                        </p:tgtEl>
                                        <p:attrNameLst>
                                          <p:attrName>style.visibility</p:attrName>
                                        </p:attrNameLst>
                                      </p:cBhvr>
                                      <p:to>
                                        <p:strVal val="visible"/>
                                      </p:to>
                                    </p:set>
                                    <p:animEffect transition="in" filter="fade">
                                      <p:cBhvr>
                                        <p:cTn id="30" dur="750"/>
                                        <p:tgtEl>
                                          <p:spTgt spid="10"/>
                                        </p:tgtEl>
                                      </p:cBhvr>
                                    </p:animEffect>
                                  </p:childTnLst>
                                </p:cTn>
                              </p:par>
                            </p:childTnLst>
                          </p:cTn>
                        </p:par>
                        <p:par>
                          <p:cTn id="31" fill="hold">
                            <p:stCondLst>
                              <p:cond delay="5750"/>
                            </p:stCondLst>
                            <p:childTnLst>
                              <p:par>
                                <p:cTn id="32" presetID="22" presetClass="entr" presetSubtype="1" fill="hold" grpId="0" nodeType="afterEffect">
                                  <p:stCondLst>
                                    <p:cond delay="0"/>
                                  </p:stCondLst>
                                  <p:childTnLst>
                                    <p:set>
                                      <p:cBhvr>
                                        <p:cTn id="33" dur="1" fill="hold">
                                          <p:stCondLst>
                                            <p:cond delay="0"/>
                                          </p:stCondLst>
                                        </p:cTn>
                                        <p:tgtEl>
                                          <p:spTgt spid="14">
                                            <p:txEl>
                                              <p:pRg st="0" end="0"/>
                                            </p:txEl>
                                          </p:spTgt>
                                        </p:tgtEl>
                                        <p:attrNameLst>
                                          <p:attrName>style.visibility</p:attrName>
                                        </p:attrNameLst>
                                      </p:cBhvr>
                                      <p:to>
                                        <p:strVal val="visible"/>
                                      </p:to>
                                    </p:set>
                                    <p:animEffect transition="in" filter="wipe(up)">
                                      <p:cBhvr>
                                        <p:cTn id="34" dur="800"/>
                                        <p:tgtEl>
                                          <p:spTgt spid="1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1" grpId="0" build="p">
        <p:tmplLst>
          <p:tmpl lvl="1">
            <p:tnLst>
              <p:par>
                <p:cTn presetID="22" presetClass="entr" presetSubtype="8" fill="hold" nodeType="afterEffect">
                  <p:stCondLst>
                    <p:cond delay="0"/>
                  </p:stCondLst>
                  <p:childTnLst>
                    <p:set>
                      <p:cBhvr>
                        <p:cTn dur="1" fill="hold">
                          <p:stCondLst>
                            <p:cond delay="0"/>
                          </p:stCondLst>
                        </p:cTn>
                        <p:tgtEl>
                          <p:spTgt spid="11"/>
                        </p:tgtEl>
                        <p:attrNameLst>
                          <p:attrName>style.visibility</p:attrName>
                        </p:attrNameLst>
                      </p:cBhvr>
                      <p:to>
                        <p:strVal val="visible"/>
                      </p:to>
                    </p:set>
                    <p:animEffect transition="in" filter="wipe(left)">
                      <p:cBhvr>
                        <p:cTn dur="750"/>
                        <p:tgtEl>
                          <p:spTgt spid="11"/>
                        </p:tgtEl>
                      </p:cBhvr>
                    </p:animEffect>
                  </p:childTnLst>
                </p:cTn>
              </p:par>
            </p:tnLst>
          </p:tmpl>
        </p:tmplLst>
      </p:bldP>
      <p:bldP spid="12" grpId="0" build="p">
        <p:tmplLst>
          <p:tmpl lvl="1">
            <p:tnLst>
              <p:par>
                <p:cTn presetID="22" presetClass="entr" presetSubtype="8" fill="hold" nodeType="after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wipe(left)">
                      <p:cBhvr>
                        <p:cTn dur="750"/>
                        <p:tgtEl>
                          <p:spTgt spid="12"/>
                        </p:tgtEl>
                      </p:cBhvr>
                    </p:animEffect>
                  </p:childTnLst>
                </p:cTn>
              </p:par>
            </p:tnLst>
          </p:tmpl>
        </p:tmplLst>
      </p:bldP>
      <p:bldP spid="8" grpId="0" animBg="1"/>
      <p:bldP spid="9" grpId="0" build="p">
        <p:tmplLst>
          <p:tmpl lvl="1">
            <p:tnLst>
              <p:par>
                <p:cTn presetID="22" presetClass="entr" presetSubtype="1"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up)">
                      <p:cBhvr>
                        <p:cTn dur="800"/>
                        <p:tgtEl>
                          <p:spTgt spid="9"/>
                        </p:tgtEl>
                      </p:cBhvr>
                    </p:animEffect>
                  </p:childTnLst>
                </p:cTn>
              </p:par>
            </p:tnLst>
          </p:tmpl>
        </p:tmplLst>
      </p:bldP>
      <p:bldP spid="10" grpId="0" animBg="1"/>
      <p:bldP spid="14" grpId="0" build="p">
        <p:tmplLst>
          <p:tmpl lvl="1">
            <p:tnLst>
              <p:par>
                <p:cTn presetID="22" presetClass="entr" presetSubtype="1" fill="hold" nodeType="afterEffect">
                  <p:stCondLst>
                    <p:cond delay="0"/>
                  </p:stCondLst>
                  <p:childTnLst>
                    <p:set>
                      <p:cBhvr>
                        <p:cTn dur="1" fill="hold">
                          <p:stCondLst>
                            <p:cond delay="0"/>
                          </p:stCondLst>
                        </p:cTn>
                        <p:tgtEl>
                          <p:spTgt spid="14"/>
                        </p:tgtEl>
                        <p:attrNameLst>
                          <p:attrName>style.visibility</p:attrName>
                        </p:attrNameLst>
                      </p:cBhvr>
                      <p:to>
                        <p:strVal val="visible"/>
                      </p:to>
                    </p:set>
                    <p:animEffect transition="in" filter="wipe(up)">
                      <p:cBhvr>
                        <p:cTn dur="800"/>
                        <p:tgtEl>
                          <p:spTgt spid="14"/>
                        </p:tgtEl>
                      </p:cBhvr>
                    </p:animEffect>
                  </p:childTnLst>
                </p:cTn>
              </p:par>
            </p:tnLst>
          </p:tmpl>
        </p:tmplLst>
      </p:bldP>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Our events">
    <p:spTree>
      <p:nvGrpSpPr>
        <p:cNvPr id="1" name=""/>
        <p:cNvGrpSpPr/>
        <p:nvPr/>
      </p:nvGrpSpPr>
      <p:grpSpPr>
        <a:xfrm>
          <a:off x="0" y="0"/>
          <a:ext cx="0" cy="0"/>
          <a:chOff x="0" y="0"/>
          <a:chExt cx="0" cy="0"/>
        </a:xfrm>
      </p:grpSpPr>
      <p:sp>
        <p:nvSpPr>
          <p:cNvPr id="21" name="Slide Number Placeholder 5"/>
          <p:cNvSpPr>
            <a:spLocks noGrp="1"/>
          </p:cNvSpPr>
          <p:nvPr>
            <p:ph type="sldNum" sz="quarter" idx="4"/>
          </p:nvPr>
        </p:nvSpPr>
        <p:spPr>
          <a:xfrm>
            <a:off x="8156448" y="4646295"/>
            <a:ext cx="237744" cy="196850"/>
          </a:xfrm>
          <a:prstGeom prst="rect">
            <a:avLst/>
          </a:prstGeom>
        </p:spPr>
        <p:txBody>
          <a:bodyPr lIns="0" tIns="18288" rIns="0" bIns="18288"/>
          <a:lstStyle>
            <a:lvl1pPr algn="ctr">
              <a:defRPr sz="800" b="1" baseline="0">
                <a:solidFill>
                  <a:schemeClr val="bg1">
                    <a:lumMod val="50000"/>
                  </a:schemeClr>
                </a:solidFill>
                <a:latin typeface="Roboto" panose="02000000000000000000" pitchFamily="2" charset="0"/>
                <a:ea typeface="Roboto" panose="02000000000000000000" pitchFamily="2" charset="0"/>
              </a:defRPr>
            </a:lvl1pPr>
          </a:lstStyle>
          <a:p>
            <a:fld id="{0AA277DB-22BF-421D-A9E4-4650984A941D}" type="slidenum">
              <a:rPr lang="en-US" smtClean="0"/>
            </a:fld>
            <a:endParaRPr lang="en-US" dirty="0"/>
          </a:p>
        </p:txBody>
      </p:sp>
      <p:sp>
        <p:nvSpPr>
          <p:cNvPr id="12" name="Isosceles Triangle 6"/>
          <p:cNvSpPr/>
          <p:nvPr userDrawn="1"/>
        </p:nvSpPr>
        <p:spPr>
          <a:xfrm rot="11293373">
            <a:off x="1839170" y="3262198"/>
            <a:ext cx="7468147" cy="3546246"/>
          </a:xfrm>
          <a:custGeom>
            <a:avLst/>
            <a:gdLst>
              <a:gd name="connsiteX0" fmla="*/ 0 w 2373490"/>
              <a:gd name="connsiteY0" fmla="*/ 2687136 h 2687136"/>
              <a:gd name="connsiteX1" fmla="*/ 1186745 w 2373490"/>
              <a:gd name="connsiteY1" fmla="*/ 0 h 2687136"/>
              <a:gd name="connsiteX2" fmla="*/ 2373490 w 2373490"/>
              <a:gd name="connsiteY2" fmla="*/ 2687136 h 2687136"/>
              <a:gd name="connsiteX3" fmla="*/ 0 w 2373490"/>
              <a:gd name="connsiteY3" fmla="*/ 2687136 h 2687136"/>
              <a:gd name="connsiteX0-1" fmla="*/ 0 w 2373490"/>
              <a:gd name="connsiteY0-2" fmla="*/ 2948696 h 2948696"/>
              <a:gd name="connsiteX1-3" fmla="*/ 920973 w 2373490"/>
              <a:gd name="connsiteY1-4" fmla="*/ 0 h 2948696"/>
              <a:gd name="connsiteX2-5" fmla="*/ 2373490 w 2373490"/>
              <a:gd name="connsiteY2-6" fmla="*/ 2948696 h 2948696"/>
              <a:gd name="connsiteX3-7" fmla="*/ 0 w 2373490"/>
              <a:gd name="connsiteY3-8" fmla="*/ 2948696 h 2948696"/>
              <a:gd name="connsiteX0-9" fmla="*/ 0 w 1528411"/>
              <a:gd name="connsiteY0-10" fmla="*/ 2948696 h 2948696"/>
              <a:gd name="connsiteX1-11" fmla="*/ 920973 w 1528411"/>
              <a:gd name="connsiteY1-12" fmla="*/ 0 h 2948696"/>
              <a:gd name="connsiteX2-13" fmla="*/ 1528411 w 1528411"/>
              <a:gd name="connsiteY2-14" fmla="*/ 2746854 h 2948696"/>
              <a:gd name="connsiteX3-15" fmla="*/ 0 w 1528411"/>
              <a:gd name="connsiteY3-16" fmla="*/ 2948696 h 2948696"/>
              <a:gd name="connsiteX0-17" fmla="*/ 0 w 1306799"/>
              <a:gd name="connsiteY0-18" fmla="*/ 2948696 h 2948696"/>
              <a:gd name="connsiteX1-19" fmla="*/ 920973 w 1306799"/>
              <a:gd name="connsiteY1-20" fmla="*/ 0 h 2948696"/>
              <a:gd name="connsiteX2-21" fmla="*/ 1306799 w 1306799"/>
              <a:gd name="connsiteY2-22" fmla="*/ 2790877 h 2948696"/>
              <a:gd name="connsiteX3-23" fmla="*/ 0 w 1306799"/>
              <a:gd name="connsiteY3-24" fmla="*/ 2948696 h 2948696"/>
              <a:gd name="connsiteX0-25" fmla="*/ 0 w 1274528"/>
              <a:gd name="connsiteY0-26" fmla="*/ 2948696 h 2948696"/>
              <a:gd name="connsiteX1-27" fmla="*/ 920973 w 1274528"/>
              <a:gd name="connsiteY1-28" fmla="*/ 0 h 2948696"/>
              <a:gd name="connsiteX2-29" fmla="*/ 1274528 w 1274528"/>
              <a:gd name="connsiteY2-30" fmla="*/ 2567566 h 2948696"/>
              <a:gd name="connsiteX3-31" fmla="*/ 0 w 1274528"/>
              <a:gd name="connsiteY3-32" fmla="*/ 2948696 h 2948696"/>
              <a:gd name="connsiteX0-33" fmla="*/ 0 w 1269841"/>
              <a:gd name="connsiteY0-34" fmla="*/ 2948696 h 2948696"/>
              <a:gd name="connsiteX1-35" fmla="*/ 920973 w 1269841"/>
              <a:gd name="connsiteY1-36" fmla="*/ 0 h 2948696"/>
              <a:gd name="connsiteX2-37" fmla="*/ 1269841 w 1269841"/>
              <a:gd name="connsiteY2-38" fmla="*/ 2784219 h 2948696"/>
              <a:gd name="connsiteX3-39" fmla="*/ 0 w 1269841"/>
              <a:gd name="connsiteY3-40" fmla="*/ 2948696 h 2948696"/>
              <a:gd name="connsiteX0-41" fmla="*/ 0 w 1269841"/>
              <a:gd name="connsiteY0-42" fmla="*/ 2941902 h 2941902"/>
              <a:gd name="connsiteX1-43" fmla="*/ 873960 w 1269841"/>
              <a:gd name="connsiteY1-44" fmla="*/ 0 h 2941902"/>
              <a:gd name="connsiteX2-45" fmla="*/ 1269841 w 1269841"/>
              <a:gd name="connsiteY2-46" fmla="*/ 2777425 h 2941902"/>
              <a:gd name="connsiteX3-47" fmla="*/ 0 w 1269841"/>
              <a:gd name="connsiteY3-48" fmla="*/ 2941902 h 2941902"/>
              <a:gd name="connsiteX0-49" fmla="*/ 0 w 1269841"/>
              <a:gd name="connsiteY0-50" fmla="*/ 2873081 h 2873081"/>
              <a:gd name="connsiteX1-51" fmla="*/ 895903 w 1269841"/>
              <a:gd name="connsiteY1-52" fmla="*/ 0 h 2873081"/>
              <a:gd name="connsiteX2-53" fmla="*/ 1269841 w 1269841"/>
              <a:gd name="connsiteY2-54" fmla="*/ 2708604 h 2873081"/>
              <a:gd name="connsiteX3-55" fmla="*/ 0 w 1269841"/>
              <a:gd name="connsiteY3-56" fmla="*/ 2873081 h 2873081"/>
              <a:gd name="connsiteX0-57" fmla="*/ 0 w 1310768"/>
              <a:gd name="connsiteY0-58" fmla="*/ 2965950 h 2965950"/>
              <a:gd name="connsiteX1-59" fmla="*/ 936830 w 1310768"/>
              <a:gd name="connsiteY1-60" fmla="*/ 0 h 2965950"/>
              <a:gd name="connsiteX2-61" fmla="*/ 1310768 w 1310768"/>
              <a:gd name="connsiteY2-62" fmla="*/ 2708604 h 2965950"/>
              <a:gd name="connsiteX3-63" fmla="*/ 0 w 1310768"/>
              <a:gd name="connsiteY3-64" fmla="*/ 2965950 h 2965950"/>
              <a:gd name="connsiteX0-65" fmla="*/ 0 w 1319999"/>
              <a:gd name="connsiteY0-66" fmla="*/ 2965950 h 2965950"/>
              <a:gd name="connsiteX1-67" fmla="*/ 936830 w 1319999"/>
              <a:gd name="connsiteY1-68" fmla="*/ 0 h 2965950"/>
              <a:gd name="connsiteX2-69" fmla="*/ 1319999 w 1319999"/>
              <a:gd name="connsiteY2-70" fmla="*/ 2772486 h 2965950"/>
              <a:gd name="connsiteX3-71" fmla="*/ 0 w 1319999"/>
              <a:gd name="connsiteY3-72" fmla="*/ 2965950 h 2965950"/>
              <a:gd name="connsiteX0-73" fmla="*/ 0 w 1335138"/>
              <a:gd name="connsiteY0-74" fmla="*/ 2965950 h 2965950"/>
              <a:gd name="connsiteX1-75" fmla="*/ 936830 w 1335138"/>
              <a:gd name="connsiteY1-76" fmla="*/ 0 h 2965950"/>
              <a:gd name="connsiteX2-77" fmla="*/ 1335138 w 1335138"/>
              <a:gd name="connsiteY2-78" fmla="*/ 2726820 h 2965950"/>
              <a:gd name="connsiteX3-79" fmla="*/ 0 w 1335138"/>
              <a:gd name="connsiteY3-80" fmla="*/ 2965950 h 2965950"/>
              <a:gd name="connsiteX0-81" fmla="*/ 0 w 1350401"/>
              <a:gd name="connsiteY0-82" fmla="*/ 2965950 h 2965950"/>
              <a:gd name="connsiteX1-83" fmla="*/ 936830 w 1350401"/>
              <a:gd name="connsiteY1-84" fmla="*/ 0 h 2965950"/>
              <a:gd name="connsiteX2-85" fmla="*/ 1350401 w 1350401"/>
              <a:gd name="connsiteY2-86" fmla="*/ 2757223 h 2965950"/>
              <a:gd name="connsiteX3-87" fmla="*/ 0 w 1350401"/>
              <a:gd name="connsiteY3-88" fmla="*/ 2965950 h 2965950"/>
              <a:gd name="connsiteX0-89" fmla="*/ 0 w 2530956"/>
              <a:gd name="connsiteY0-90" fmla="*/ 2965950 h 2965950"/>
              <a:gd name="connsiteX1-91" fmla="*/ 936830 w 2530956"/>
              <a:gd name="connsiteY1-92" fmla="*/ 0 h 2965950"/>
              <a:gd name="connsiteX2-93" fmla="*/ 2530956 w 2530956"/>
              <a:gd name="connsiteY2-94" fmla="*/ 2706608 h 2965950"/>
              <a:gd name="connsiteX3-95" fmla="*/ 0 w 2530956"/>
              <a:gd name="connsiteY3-96" fmla="*/ 2965950 h 2965950"/>
              <a:gd name="connsiteX0-97" fmla="*/ 0 w 2255401"/>
              <a:gd name="connsiteY0-98" fmla="*/ 3046116 h 3046116"/>
              <a:gd name="connsiteX1-99" fmla="*/ 661275 w 2255401"/>
              <a:gd name="connsiteY1-100" fmla="*/ 0 h 3046116"/>
              <a:gd name="connsiteX2-101" fmla="*/ 2255401 w 2255401"/>
              <a:gd name="connsiteY2-102" fmla="*/ 2706608 h 3046116"/>
              <a:gd name="connsiteX3-103" fmla="*/ 0 w 2255401"/>
              <a:gd name="connsiteY3-104" fmla="*/ 3046116 h 3046116"/>
              <a:gd name="connsiteX0-105" fmla="*/ 569215 w 2824616"/>
              <a:gd name="connsiteY0-106" fmla="*/ 3756200 h 3756200"/>
              <a:gd name="connsiteX1-107" fmla="*/ 0 w 2824616"/>
              <a:gd name="connsiteY1-108" fmla="*/ 0 h 3756200"/>
              <a:gd name="connsiteX2-109" fmla="*/ 2824616 w 2824616"/>
              <a:gd name="connsiteY2-110" fmla="*/ 3416692 h 3756200"/>
              <a:gd name="connsiteX3-111" fmla="*/ 569215 w 2824616"/>
              <a:gd name="connsiteY3-112" fmla="*/ 3756200 h 3756200"/>
              <a:gd name="connsiteX0-113" fmla="*/ 555764 w 2824616"/>
              <a:gd name="connsiteY0-114" fmla="*/ 3746145 h 3746145"/>
              <a:gd name="connsiteX1-115" fmla="*/ 0 w 2824616"/>
              <a:gd name="connsiteY1-116" fmla="*/ 0 h 3746145"/>
              <a:gd name="connsiteX2-117" fmla="*/ 2824616 w 2824616"/>
              <a:gd name="connsiteY2-118" fmla="*/ 3416692 h 3746145"/>
              <a:gd name="connsiteX3-119" fmla="*/ 555764 w 2824616"/>
              <a:gd name="connsiteY3-120" fmla="*/ 3746145 h 3746145"/>
              <a:gd name="connsiteX0-121" fmla="*/ 4288198 w 4288198"/>
              <a:gd name="connsiteY0-122" fmla="*/ 3170775 h 3416692"/>
              <a:gd name="connsiteX1-123" fmla="*/ 0 w 4288198"/>
              <a:gd name="connsiteY1-124" fmla="*/ 0 h 3416692"/>
              <a:gd name="connsiteX2-125" fmla="*/ 2824616 w 4288198"/>
              <a:gd name="connsiteY2-126" fmla="*/ 3416692 h 3416692"/>
              <a:gd name="connsiteX3-127" fmla="*/ 4288198 w 4288198"/>
              <a:gd name="connsiteY3-128" fmla="*/ 3170775 h 3416692"/>
              <a:gd name="connsiteX0-129" fmla="*/ 4288198 w 4288198"/>
              <a:gd name="connsiteY0-130" fmla="*/ 3170775 h 3442440"/>
              <a:gd name="connsiteX1-131" fmla="*/ 0 w 4288198"/>
              <a:gd name="connsiteY1-132" fmla="*/ 0 h 3442440"/>
              <a:gd name="connsiteX2-133" fmla="*/ 2480375 w 4288198"/>
              <a:gd name="connsiteY2-134" fmla="*/ 3442440 h 3442440"/>
              <a:gd name="connsiteX3-135" fmla="*/ 4288198 w 4288198"/>
              <a:gd name="connsiteY3-136" fmla="*/ 3170775 h 3442440"/>
              <a:gd name="connsiteX0-137" fmla="*/ 1807823 w 1807823"/>
              <a:gd name="connsiteY0-138" fmla="*/ 3111470 h 3383135"/>
              <a:gd name="connsiteX1-139" fmla="*/ 1343776 w 1807823"/>
              <a:gd name="connsiteY1-140" fmla="*/ 0 h 3383135"/>
              <a:gd name="connsiteX2-141" fmla="*/ 0 w 1807823"/>
              <a:gd name="connsiteY2-142" fmla="*/ 3383135 h 3383135"/>
              <a:gd name="connsiteX3-143" fmla="*/ 1807823 w 1807823"/>
              <a:gd name="connsiteY3-144" fmla="*/ 3111470 h 3383135"/>
              <a:gd name="connsiteX0-145" fmla="*/ 3624995 w 3624995"/>
              <a:gd name="connsiteY0-146" fmla="*/ 0 h 3531563"/>
              <a:gd name="connsiteX1-147" fmla="*/ 1343776 w 3624995"/>
              <a:gd name="connsiteY1-148" fmla="*/ 148428 h 3531563"/>
              <a:gd name="connsiteX2-149" fmla="*/ 0 w 3624995"/>
              <a:gd name="connsiteY2-150" fmla="*/ 3531563 h 3531563"/>
              <a:gd name="connsiteX3-151" fmla="*/ 3624995 w 3624995"/>
              <a:gd name="connsiteY3-152" fmla="*/ 0 h 3531563"/>
              <a:gd name="connsiteX0-153" fmla="*/ 7272305 w 7272305"/>
              <a:gd name="connsiteY0-154" fmla="*/ 0 h 2973592"/>
              <a:gd name="connsiteX1-155" fmla="*/ 4991086 w 7272305"/>
              <a:gd name="connsiteY1-156" fmla="*/ 148428 h 2973592"/>
              <a:gd name="connsiteX2-157" fmla="*/ 0 w 7272305"/>
              <a:gd name="connsiteY2-158" fmla="*/ 2973592 h 2973592"/>
              <a:gd name="connsiteX3-159" fmla="*/ 7272305 w 7272305"/>
              <a:gd name="connsiteY3-160" fmla="*/ 0 h 2973592"/>
              <a:gd name="connsiteX0-161" fmla="*/ 7440589 w 7440589"/>
              <a:gd name="connsiteY0-162" fmla="*/ 0 h 2973592"/>
              <a:gd name="connsiteX1-163" fmla="*/ 0 w 7440589"/>
              <a:gd name="connsiteY1-164" fmla="*/ 1839392 h 2973592"/>
              <a:gd name="connsiteX2-165" fmla="*/ 168284 w 7440589"/>
              <a:gd name="connsiteY2-166" fmla="*/ 2973592 h 2973592"/>
              <a:gd name="connsiteX3-167" fmla="*/ 7440589 w 7440589"/>
              <a:gd name="connsiteY3-168" fmla="*/ 0 h 2973592"/>
              <a:gd name="connsiteX0-169" fmla="*/ 7440589 w 7440589"/>
              <a:gd name="connsiteY0-170" fmla="*/ 0 h 2480520"/>
              <a:gd name="connsiteX1-171" fmla="*/ 0 w 7440589"/>
              <a:gd name="connsiteY1-172" fmla="*/ 1839392 h 2480520"/>
              <a:gd name="connsiteX2-173" fmla="*/ 86288 w 7440589"/>
              <a:gd name="connsiteY2-174" fmla="*/ 2480520 h 2480520"/>
              <a:gd name="connsiteX3-175" fmla="*/ 7440589 w 7440589"/>
              <a:gd name="connsiteY3-176" fmla="*/ 0 h 2480520"/>
              <a:gd name="connsiteX0-177" fmla="*/ 7440589 w 7440589"/>
              <a:gd name="connsiteY0-178" fmla="*/ 0 h 2393293"/>
              <a:gd name="connsiteX1-179" fmla="*/ 0 w 7440589"/>
              <a:gd name="connsiteY1-180" fmla="*/ 1839392 h 2393293"/>
              <a:gd name="connsiteX2-181" fmla="*/ 95170 w 7440589"/>
              <a:gd name="connsiteY2-182" fmla="*/ 2393293 h 2393293"/>
              <a:gd name="connsiteX3-183" fmla="*/ 7440589 w 7440589"/>
              <a:gd name="connsiteY3-184" fmla="*/ 0 h 2393293"/>
              <a:gd name="connsiteX0-185" fmla="*/ 7436392 w 7436392"/>
              <a:gd name="connsiteY0-186" fmla="*/ 0 h 2393293"/>
              <a:gd name="connsiteX1-187" fmla="*/ 0 w 7436392"/>
              <a:gd name="connsiteY1-188" fmla="*/ 1645411 h 2393293"/>
              <a:gd name="connsiteX2-189" fmla="*/ 90973 w 7436392"/>
              <a:gd name="connsiteY2-190" fmla="*/ 2393293 h 2393293"/>
              <a:gd name="connsiteX3-191" fmla="*/ 7436392 w 7436392"/>
              <a:gd name="connsiteY3-192" fmla="*/ 0 h 2393293"/>
              <a:gd name="connsiteX0-193" fmla="*/ 7436392 w 7436392"/>
              <a:gd name="connsiteY0-194" fmla="*/ 1077894 h 3471187"/>
              <a:gd name="connsiteX1-195" fmla="*/ 7186001 w 7436392"/>
              <a:gd name="connsiteY1-196" fmla="*/ 341 h 3471187"/>
              <a:gd name="connsiteX2-197" fmla="*/ 0 w 7436392"/>
              <a:gd name="connsiteY2-198" fmla="*/ 2723305 h 3471187"/>
              <a:gd name="connsiteX3-199" fmla="*/ 90973 w 7436392"/>
              <a:gd name="connsiteY3-200" fmla="*/ 3471187 h 3471187"/>
              <a:gd name="connsiteX4" fmla="*/ 7436392 w 7436392"/>
              <a:gd name="connsiteY4" fmla="*/ 1077894 h 3471187"/>
              <a:gd name="connsiteX0-201" fmla="*/ 7611031 w 7611031"/>
              <a:gd name="connsiteY0-202" fmla="*/ 1077894 h 3471187"/>
              <a:gd name="connsiteX1-203" fmla="*/ 7360640 w 7611031"/>
              <a:gd name="connsiteY1-204" fmla="*/ 341 h 3471187"/>
              <a:gd name="connsiteX2-205" fmla="*/ 0 w 7611031"/>
              <a:gd name="connsiteY2-206" fmla="*/ 1663499 h 3471187"/>
              <a:gd name="connsiteX3-207" fmla="*/ 265612 w 7611031"/>
              <a:gd name="connsiteY3-208" fmla="*/ 3471187 h 3471187"/>
              <a:gd name="connsiteX4-209" fmla="*/ 7611031 w 7611031"/>
              <a:gd name="connsiteY4-210" fmla="*/ 1077894 h 3471187"/>
              <a:gd name="connsiteX0-211" fmla="*/ 6781215 w 7369505"/>
              <a:gd name="connsiteY0-212" fmla="*/ 1208519 h 3471153"/>
              <a:gd name="connsiteX1-213" fmla="*/ 7360640 w 7369505"/>
              <a:gd name="connsiteY1-214" fmla="*/ 307 h 3471153"/>
              <a:gd name="connsiteX2-215" fmla="*/ 0 w 7369505"/>
              <a:gd name="connsiteY2-216" fmla="*/ 1663465 h 3471153"/>
              <a:gd name="connsiteX3-217" fmla="*/ 265612 w 7369505"/>
              <a:gd name="connsiteY3-218" fmla="*/ 3471153 h 3471153"/>
              <a:gd name="connsiteX4-219" fmla="*/ 6781215 w 7369505"/>
              <a:gd name="connsiteY4-220" fmla="*/ 1208519 h 3471153"/>
              <a:gd name="connsiteX0-221" fmla="*/ 6781215 w 7369505"/>
              <a:gd name="connsiteY0-222" fmla="*/ 1208519 h 3723712"/>
              <a:gd name="connsiteX1-223" fmla="*/ 7360640 w 7369505"/>
              <a:gd name="connsiteY1-224" fmla="*/ 307 h 3723712"/>
              <a:gd name="connsiteX2-225" fmla="*/ 0 w 7369505"/>
              <a:gd name="connsiteY2-226" fmla="*/ 1663465 h 3723712"/>
              <a:gd name="connsiteX3-227" fmla="*/ 302109 w 7369505"/>
              <a:gd name="connsiteY3-228" fmla="*/ 3723712 h 3723712"/>
              <a:gd name="connsiteX4-229" fmla="*/ 6781215 w 7369505"/>
              <a:gd name="connsiteY4-230" fmla="*/ 1208519 h 3723712"/>
              <a:gd name="connsiteX0-231" fmla="*/ 4930766 w 7363415"/>
              <a:gd name="connsiteY0-232" fmla="*/ 1561804 h 3723645"/>
              <a:gd name="connsiteX1-233" fmla="*/ 7360640 w 7363415"/>
              <a:gd name="connsiteY1-234" fmla="*/ 240 h 3723645"/>
              <a:gd name="connsiteX2-235" fmla="*/ 0 w 7363415"/>
              <a:gd name="connsiteY2-236" fmla="*/ 1663398 h 3723645"/>
              <a:gd name="connsiteX3-237" fmla="*/ 302109 w 7363415"/>
              <a:gd name="connsiteY3-238" fmla="*/ 3723645 h 3723645"/>
              <a:gd name="connsiteX4-239" fmla="*/ 4930766 w 7363415"/>
              <a:gd name="connsiteY4-240" fmla="*/ 1561804 h 3723645"/>
              <a:gd name="connsiteX0-241" fmla="*/ 5047496 w 7480145"/>
              <a:gd name="connsiteY0-242" fmla="*/ 1561804 h 3723645"/>
              <a:gd name="connsiteX1-243" fmla="*/ 7477370 w 7480145"/>
              <a:gd name="connsiteY1-244" fmla="*/ 240 h 3723645"/>
              <a:gd name="connsiteX2-245" fmla="*/ 0 w 7480145"/>
              <a:gd name="connsiteY2-246" fmla="*/ 1078658 h 3723645"/>
              <a:gd name="connsiteX3-247" fmla="*/ 418839 w 7480145"/>
              <a:gd name="connsiteY3-248" fmla="*/ 3723645 h 3723645"/>
              <a:gd name="connsiteX4-249" fmla="*/ 5047496 w 7480145"/>
              <a:gd name="connsiteY4-250" fmla="*/ 1561804 h 3723645"/>
              <a:gd name="connsiteX0-251" fmla="*/ 5035453 w 7468102"/>
              <a:gd name="connsiteY0-252" fmla="*/ 1561804 h 3723645"/>
              <a:gd name="connsiteX1-253" fmla="*/ 7465327 w 7468102"/>
              <a:gd name="connsiteY1-254" fmla="*/ 240 h 3723645"/>
              <a:gd name="connsiteX2-255" fmla="*/ 0 w 7468102"/>
              <a:gd name="connsiteY2-256" fmla="*/ 1087661 h 3723645"/>
              <a:gd name="connsiteX3-257" fmla="*/ 406796 w 7468102"/>
              <a:gd name="connsiteY3-258" fmla="*/ 3723645 h 3723645"/>
              <a:gd name="connsiteX4-259" fmla="*/ 5035453 w 7468102"/>
              <a:gd name="connsiteY4-260" fmla="*/ 1561804 h 3723645"/>
              <a:gd name="connsiteX0-261" fmla="*/ 5035453 w 7468102"/>
              <a:gd name="connsiteY0-262" fmla="*/ 1561804 h 3546270"/>
              <a:gd name="connsiteX1-263" fmla="*/ 7465327 w 7468102"/>
              <a:gd name="connsiteY1-264" fmla="*/ 240 h 3546270"/>
              <a:gd name="connsiteX2-265" fmla="*/ 0 w 7468102"/>
              <a:gd name="connsiteY2-266" fmla="*/ 1087661 h 3546270"/>
              <a:gd name="connsiteX3-267" fmla="*/ 370420 w 7468102"/>
              <a:gd name="connsiteY3-268" fmla="*/ 3546270 h 3546270"/>
              <a:gd name="connsiteX4-269" fmla="*/ 5035453 w 7468102"/>
              <a:gd name="connsiteY4-270" fmla="*/ 1561804 h 3546270"/>
              <a:gd name="connsiteX0-271" fmla="*/ 5078114 w 7468147"/>
              <a:gd name="connsiteY0-272" fmla="*/ 1746766 h 3546246"/>
              <a:gd name="connsiteX1-273" fmla="*/ 7465327 w 7468147"/>
              <a:gd name="connsiteY1-274" fmla="*/ 216 h 3546246"/>
              <a:gd name="connsiteX2-275" fmla="*/ 0 w 7468147"/>
              <a:gd name="connsiteY2-276" fmla="*/ 1087637 h 3546246"/>
              <a:gd name="connsiteX3-277" fmla="*/ 370420 w 7468147"/>
              <a:gd name="connsiteY3-278" fmla="*/ 3546246 h 3546246"/>
              <a:gd name="connsiteX4-279" fmla="*/ 5078114 w 7468147"/>
              <a:gd name="connsiteY4-280" fmla="*/ 1746766 h 3546246"/>
            </a:gdLst>
            <a:ahLst/>
            <a:cxnLst>
              <a:cxn ang="0">
                <a:pos x="connsiteX0-1" y="connsiteY0-2"/>
              </a:cxn>
              <a:cxn ang="0">
                <a:pos x="connsiteX1-3" y="connsiteY1-4"/>
              </a:cxn>
              <a:cxn ang="0">
                <a:pos x="connsiteX2-5" y="connsiteY2-6"/>
              </a:cxn>
              <a:cxn ang="0">
                <a:pos x="connsiteX3-7" y="connsiteY3-8"/>
              </a:cxn>
              <a:cxn ang="0">
                <a:pos x="connsiteX4-209" y="connsiteY4-210"/>
              </a:cxn>
            </a:cxnLst>
            <a:rect l="l" t="t" r="r" b="b"/>
            <a:pathLst>
              <a:path w="7468147" h="3546246">
                <a:moveTo>
                  <a:pt x="5078114" y="1746766"/>
                </a:moveTo>
                <a:cubicBezTo>
                  <a:pt x="4978227" y="1769541"/>
                  <a:pt x="7565214" y="-22559"/>
                  <a:pt x="7465327" y="216"/>
                </a:cubicBezTo>
                <a:lnTo>
                  <a:pt x="0" y="1087637"/>
                </a:lnTo>
                <a:lnTo>
                  <a:pt x="370420" y="3546246"/>
                </a:lnTo>
                <a:cubicBezTo>
                  <a:pt x="1925431" y="2884757"/>
                  <a:pt x="3523103" y="2408255"/>
                  <a:pt x="5078114" y="1746766"/>
                </a:cubicBezTo>
                <a:close/>
              </a:path>
            </a:pathLst>
          </a:custGeom>
          <a:solidFill>
            <a:srgbClr val="E6E6E6"/>
          </a:solidFill>
          <a:ln>
            <a:noFill/>
          </a:ln>
          <a:effectLst>
            <a:outerShdw blurRad="127000" dir="1482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Parallelogram 5"/>
          <p:cNvSpPr/>
          <p:nvPr userDrawn="1"/>
        </p:nvSpPr>
        <p:spPr>
          <a:xfrm rot="6221113" flipV="1">
            <a:off x="3298088" y="164500"/>
            <a:ext cx="2896867" cy="9164195"/>
          </a:xfrm>
          <a:custGeom>
            <a:avLst/>
            <a:gdLst>
              <a:gd name="connsiteX0" fmla="*/ 0 w 1901952"/>
              <a:gd name="connsiteY0" fmla="*/ 2907380 h 2907380"/>
              <a:gd name="connsiteX1" fmla="*/ 475488 w 1901952"/>
              <a:gd name="connsiteY1" fmla="*/ 0 h 2907380"/>
              <a:gd name="connsiteX2" fmla="*/ 1901952 w 1901952"/>
              <a:gd name="connsiteY2" fmla="*/ 0 h 2907380"/>
              <a:gd name="connsiteX3" fmla="*/ 1426464 w 1901952"/>
              <a:gd name="connsiteY3" fmla="*/ 2907380 h 2907380"/>
              <a:gd name="connsiteX4" fmla="*/ 0 w 1901952"/>
              <a:gd name="connsiteY4" fmla="*/ 2907380 h 2907380"/>
              <a:gd name="connsiteX0-1" fmla="*/ 0 w 3861380"/>
              <a:gd name="connsiteY0-2" fmla="*/ 3999910 h 3999910"/>
              <a:gd name="connsiteX1-3" fmla="*/ 475488 w 3861380"/>
              <a:gd name="connsiteY1-4" fmla="*/ 1092530 h 3999910"/>
              <a:gd name="connsiteX2-5" fmla="*/ 3861380 w 3861380"/>
              <a:gd name="connsiteY2-6" fmla="*/ 0 h 3999910"/>
              <a:gd name="connsiteX3-7" fmla="*/ 1426464 w 3861380"/>
              <a:gd name="connsiteY3-8" fmla="*/ 3999910 h 3999910"/>
              <a:gd name="connsiteX4-9" fmla="*/ 0 w 3861380"/>
              <a:gd name="connsiteY4-10" fmla="*/ 3999910 h 3999910"/>
              <a:gd name="connsiteX0-11" fmla="*/ 0 w 3861380"/>
              <a:gd name="connsiteY0-12" fmla="*/ 5270570 h 5270570"/>
              <a:gd name="connsiteX1-13" fmla="*/ 3278065 w 3861380"/>
              <a:gd name="connsiteY1-14" fmla="*/ 0 h 5270570"/>
              <a:gd name="connsiteX2-15" fmla="*/ 3861380 w 3861380"/>
              <a:gd name="connsiteY2-16" fmla="*/ 1270660 h 5270570"/>
              <a:gd name="connsiteX3-17" fmla="*/ 1426464 w 3861380"/>
              <a:gd name="connsiteY3-18" fmla="*/ 5270570 h 5270570"/>
              <a:gd name="connsiteX4-19" fmla="*/ 0 w 3861380"/>
              <a:gd name="connsiteY4-20" fmla="*/ 5270570 h 5270570"/>
              <a:gd name="connsiteX0-21" fmla="*/ 0 w 4336393"/>
              <a:gd name="connsiteY0-22" fmla="*/ 5270570 h 5270570"/>
              <a:gd name="connsiteX1-23" fmla="*/ 3278065 w 4336393"/>
              <a:gd name="connsiteY1-24" fmla="*/ 0 h 5270570"/>
              <a:gd name="connsiteX2-25" fmla="*/ 4336393 w 4336393"/>
              <a:gd name="connsiteY2-26" fmla="*/ 522515 h 5270570"/>
              <a:gd name="connsiteX3-27" fmla="*/ 1426464 w 4336393"/>
              <a:gd name="connsiteY3-28" fmla="*/ 5270570 h 5270570"/>
              <a:gd name="connsiteX4-29" fmla="*/ 0 w 4336393"/>
              <a:gd name="connsiteY4-30" fmla="*/ 5270570 h 5270570"/>
              <a:gd name="connsiteX0-31" fmla="*/ 0 w 4336393"/>
              <a:gd name="connsiteY0-32" fmla="*/ 5436824 h 5436824"/>
              <a:gd name="connsiteX1-33" fmla="*/ 3384943 w 4336393"/>
              <a:gd name="connsiteY1-34" fmla="*/ 0 h 5436824"/>
              <a:gd name="connsiteX2-35" fmla="*/ 4336393 w 4336393"/>
              <a:gd name="connsiteY2-36" fmla="*/ 688769 h 5436824"/>
              <a:gd name="connsiteX3-37" fmla="*/ 1426464 w 4336393"/>
              <a:gd name="connsiteY3-38" fmla="*/ 5436824 h 5436824"/>
              <a:gd name="connsiteX4-39" fmla="*/ 0 w 4336393"/>
              <a:gd name="connsiteY4-40" fmla="*/ 5436824 h 5436824"/>
              <a:gd name="connsiteX0-41" fmla="*/ 0 w 4336393"/>
              <a:gd name="connsiteY0-42" fmla="*/ 5436824 h 5436824"/>
              <a:gd name="connsiteX1-43" fmla="*/ 3373068 w 4336393"/>
              <a:gd name="connsiteY1-44" fmla="*/ 0 h 5436824"/>
              <a:gd name="connsiteX2-45" fmla="*/ 4336393 w 4336393"/>
              <a:gd name="connsiteY2-46" fmla="*/ 688769 h 5436824"/>
              <a:gd name="connsiteX3-47" fmla="*/ 1426464 w 4336393"/>
              <a:gd name="connsiteY3-48" fmla="*/ 5436824 h 5436824"/>
              <a:gd name="connsiteX4-49" fmla="*/ 0 w 4336393"/>
              <a:gd name="connsiteY4-50" fmla="*/ 5436824 h 5436824"/>
              <a:gd name="connsiteX0-51" fmla="*/ 0 w 4336393"/>
              <a:gd name="connsiteY0-52" fmla="*/ 5459203 h 5459203"/>
              <a:gd name="connsiteX1-53" fmla="*/ 3328809 w 4336393"/>
              <a:gd name="connsiteY1-54" fmla="*/ 0 h 5459203"/>
              <a:gd name="connsiteX2-55" fmla="*/ 4336393 w 4336393"/>
              <a:gd name="connsiteY2-56" fmla="*/ 711148 h 5459203"/>
              <a:gd name="connsiteX3-57" fmla="*/ 1426464 w 4336393"/>
              <a:gd name="connsiteY3-58" fmla="*/ 5459203 h 5459203"/>
              <a:gd name="connsiteX4-59" fmla="*/ 0 w 4336393"/>
              <a:gd name="connsiteY4-60" fmla="*/ 5459203 h 5459203"/>
              <a:gd name="connsiteX0-61" fmla="*/ 0 w 4181488"/>
              <a:gd name="connsiteY0-62" fmla="*/ 5459203 h 5459203"/>
              <a:gd name="connsiteX1-63" fmla="*/ 3328809 w 4181488"/>
              <a:gd name="connsiteY1-64" fmla="*/ 0 h 5459203"/>
              <a:gd name="connsiteX2-65" fmla="*/ 4181488 w 4181488"/>
              <a:gd name="connsiteY2-66" fmla="*/ 386662 h 5459203"/>
              <a:gd name="connsiteX3-67" fmla="*/ 1426464 w 4181488"/>
              <a:gd name="connsiteY3-68" fmla="*/ 5459203 h 5459203"/>
              <a:gd name="connsiteX4-69" fmla="*/ 0 w 4181488"/>
              <a:gd name="connsiteY4-70" fmla="*/ 5459203 h 5459203"/>
              <a:gd name="connsiteX0-71" fmla="*/ 0 w 4181488"/>
              <a:gd name="connsiteY0-72" fmla="*/ 5459203 h 5548717"/>
              <a:gd name="connsiteX1-73" fmla="*/ 3328809 w 4181488"/>
              <a:gd name="connsiteY1-74" fmla="*/ 0 h 5548717"/>
              <a:gd name="connsiteX2-75" fmla="*/ 4181488 w 4181488"/>
              <a:gd name="connsiteY2-76" fmla="*/ 386662 h 5548717"/>
              <a:gd name="connsiteX3-77" fmla="*/ 939619 w 4181488"/>
              <a:gd name="connsiteY3-78" fmla="*/ 5548717 h 5548717"/>
              <a:gd name="connsiteX4-79" fmla="*/ 0 w 4181488"/>
              <a:gd name="connsiteY4-80" fmla="*/ 5459203 h 5548717"/>
              <a:gd name="connsiteX0-81" fmla="*/ 0 w 4181488"/>
              <a:gd name="connsiteY0-82" fmla="*/ 5459203 h 5481583"/>
              <a:gd name="connsiteX1-83" fmla="*/ 3328809 w 4181488"/>
              <a:gd name="connsiteY1-84" fmla="*/ 0 h 5481583"/>
              <a:gd name="connsiteX2-85" fmla="*/ 4181488 w 4181488"/>
              <a:gd name="connsiteY2-86" fmla="*/ 386662 h 5481583"/>
              <a:gd name="connsiteX3-87" fmla="*/ 1083460 w 4181488"/>
              <a:gd name="connsiteY3-88" fmla="*/ 5481583 h 5481583"/>
              <a:gd name="connsiteX4-89" fmla="*/ 0 w 4181488"/>
              <a:gd name="connsiteY4-90" fmla="*/ 5459203 h 5481583"/>
              <a:gd name="connsiteX0-91" fmla="*/ 0 w 4181488"/>
              <a:gd name="connsiteY0-92" fmla="*/ 5515149 h 5537529"/>
              <a:gd name="connsiteX1-93" fmla="*/ 3317744 w 4181488"/>
              <a:gd name="connsiteY1-94" fmla="*/ 0 h 5537529"/>
              <a:gd name="connsiteX2-95" fmla="*/ 4181488 w 4181488"/>
              <a:gd name="connsiteY2-96" fmla="*/ 442608 h 5537529"/>
              <a:gd name="connsiteX3-97" fmla="*/ 1083460 w 4181488"/>
              <a:gd name="connsiteY3-98" fmla="*/ 5537529 h 5537529"/>
              <a:gd name="connsiteX4-99" fmla="*/ 0 w 4181488"/>
              <a:gd name="connsiteY4-100" fmla="*/ 5515149 h 5537529"/>
              <a:gd name="connsiteX0-101" fmla="*/ 0 w 4203618"/>
              <a:gd name="connsiteY0-102" fmla="*/ 5537528 h 5537529"/>
              <a:gd name="connsiteX1-103" fmla="*/ 3339874 w 4203618"/>
              <a:gd name="connsiteY1-104" fmla="*/ 0 h 5537529"/>
              <a:gd name="connsiteX2-105" fmla="*/ 4203618 w 4203618"/>
              <a:gd name="connsiteY2-106" fmla="*/ 442608 h 5537529"/>
              <a:gd name="connsiteX3-107" fmla="*/ 1105590 w 4203618"/>
              <a:gd name="connsiteY3-108" fmla="*/ 5537529 h 5537529"/>
              <a:gd name="connsiteX4-109" fmla="*/ 0 w 4203618"/>
              <a:gd name="connsiteY4-110" fmla="*/ 5537528 h 5537529"/>
              <a:gd name="connsiteX0-111" fmla="*/ 0 w 4038924"/>
              <a:gd name="connsiteY0-112" fmla="*/ 5537528 h 5537529"/>
              <a:gd name="connsiteX1-113" fmla="*/ 3175180 w 4038924"/>
              <a:gd name="connsiteY1-114" fmla="*/ 0 h 5537529"/>
              <a:gd name="connsiteX2-115" fmla="*/ 4038924 w 4038924"/>
              <a:gd name="connsiteY2-116" fmla="*/ 442608 h 5537529"/>
              <a:gd name="connsiteX3-117" fmla="*/ 940896 w 4038924"/>
              <a:gd name="connsiteY3-118" fmla="*/ 5537529 h 5537529"/>
              <a:gd name="connsiteX4-119" fmla="*/ 0 w 4038924"/>
              <a:gd name="connsiteY4-120" fmla="*/ 5537528 h 5537529"/>
              <a:gd name="connsiteX0-121" fmla="*/ 0 w 4038924"/>
              <a:gd name="connsiteY0-122" fmla="*/ 5492771 h 5492772"/>
              <a:gd name="connsiteX1-123" fmla="*/ 3375165 w 4038924"/>
              <a:gd name="connsiteY1-124" fmla="*/ 0 h 5492772"/>
              <a:gd name="connsiteX2-125" fmla="*/ 4038924 w 4038924"/>
              <a:gd name="connsiteY2-126" fmla="*/ 397851 h 5492772"/>
              <a:gd name="connsiteX3-127" fmla="*/ 940896 w 4038924"/>
              <a:gd name="connsiteY3-128" fmla="*/ 5492772 h 5492772"/>
              <a:gd name="connsiteX4-129" fmla="*/ 0 w 4038924"/>
              <a:gd name="connsiteY4-130" fmla="*/ 5492771 h 5492772"/>
              <a:gd name="connsiteX0-131" fmla="*/ 0 w 4038924"/>
              <a:gd name="connsiteY0-132" fmla="*/ 5492771 h 5492772"/>
              <a:gd name="connsiteX1-133" fmla="*/ 3304583 w 4038924"/>
              <a:gd name="connsiteY1-134" fmla="*/ 0 h 5492772"/>
              <a:gd name="connsiteX2-135" fmla="*/ 4038924 w 4038924"/>
              <a:gd name="connsiteY2-136" fmla="*/ 397851 h 5492772"/>
              <a:gd name="connsiteX3-137" fmla="*/ 940896 w 4038924"/>
              <a:gd name="connsiteY3-138" fmla="*/ 5492772 h 5492772"/>
              <a:gd name="connsiteX4-139" fmla="*/ 0 w 4038924"/>
              <a:gd name="connsiteY4-140" fmla="*/ 5492771 h 5492772"/>
              <a:gd name="connsiteX0-141" fmla="*/ 0 w 4038924"/>
              <a:gd name="connsiteY0-142" fmla="*/ 5459203 h 5459204"/>
              <a:gd name="connsiteX1-143" fmla="*/ 3328110 w 4038924"/>
              <a:gd name="connsiteY1-144" fmla="*/ 0 h 5459204"/>
              <a:gd name="connsiteX2-145" fmla="*/ 4038924 w 4038924"/>
              <a:gd name="connsiteY2-146" fmla="*/ 364283 h 5459204"/>
              <a:gd name="connsiteX3-147" fmla="*/ 940896 w 4038924"/>
              <a:gd name="connsiteY3-148" fmla="*/ 5459204 h 5459204"/>
              <a:gd name="connsiteX4-149" fmla="*/ 0 w 4038924"/>
              <a:gd name="connsiteY4-150" fmla="*/ 5459203 h 5459204"/>
              <a:gd name="connsiteX0-151" fmla="*/ 0 w 4038924"/>
              <a:gd name="connsiteY0-152" fmla="*/ 5526523 h 5526524"/>
              <a:gd name="connsiteX1-153" fmla="*/ 2695499 w 4038924"/>
              <a:gd name="connsiteY1-154" fmla="*/ 0 h 5526524"/>
              <a:gd name="connsiteX2-155" fmla="*/ 4038924 w 4038924"/>
              <a:gd name="connsiteY2-156" fmla="*/ 431603 h 5526524"/>
              <a:gd name="connsiteX3-157" fmla="*/ 940896 w 4038924"/>
              <a:gd name="connsiteY3-158" fmla="*/ 5526524 h 5526524"/>
              <a:gd name="connsiteX4-159" fmla="*/ 0 w 4038924"/>
              <a:gd name="connsiteY4-160" fmla="*/ 5526523 h 5526524"/>
              <a:gd name="connsiteX0-161" fmla="*/ 0 w 3969438"/>
              <a:gd name="connsiteY0-162" fmla="*/ 5526523 h 5526524"/>
              <a:gd name="connsiteX1-163" fmla="*/ 2695499 w 3969438"/>
              <a:gd name="connsiteY1-164" fmla="*/ 0 h 5526524"/>
              <a:gd name="connsiteX2-165" fmla="*/ 3969438 w 3969438"/>
              <a:gd name="connsiteY2-166" fmla="*/ 419906 h 5526524"/>
              <a:gd name="connsiteX3-167" fmla="*/ 940896 w 3969438"/>
              <a:gd name="connsiteY3-168" fmla="*/ 5526524 h 5526524"/>
              <a:gd name="connsiteX4-169" fmla="*/ 0 w 3969438"/>
              <a:gd name="connsiteY4-170" fmla="*/ 5526523 h 5526524"/>
              <a:gd name="connsiteX0-171" fmla="*/ 0 w 3969438"/>
              <a:gd name="connsiteY0-172" fmla="*/ 5584922 h 5584923"/>
              <a:gd name="connsiteX1-173" fmla="*/ 2551094 w 3969438"/>
              <a:gd name="connsiteY1-174" fmla="*/ 0 h 5584923"/>
              <a:gd name="connsiteX2-175" fmla="*/ 3969438 w 3969438"/>
              <a:gd name="connsiteY2-176" fmla="*/ 478305 h 5584923"/>
              <a:gd name="connsiteX3-177" fmla="*/ 940896 w 3969438"/>
              <a:gd name="connsiteY3-178" fmla="*/ 5584923 h 5584923"/>
              <a:gd name="connsiteX4-179" fmla="*/ 0 w 3969438"/>
              <a:gd name="connsiteY4-180" fmla="*/ 5584922 h 5584923"/>
              <a:gd name="connsiteX0-181" fmla="*/ 0 w 3828417"/>
              <a:gd name="connsiteY0-182" fmla="*/ 5584922 h 5584923"/>
              <a:gd name="connsiteX1-183" fmla="*/ 2551094 w 3828417"/>
              <a:gd name="connsiteY1-184" fmla="*/ 0 h 5584923"/>
              <a:gd name="connsiteX2-185" fmla="*/ 3828417 w 3828417"/>
              <a:gd name="connsiteY2-186" fmla="*/ 465927 h 5584923"/>
              <a:gd name="connsiteX3-187" fmla="*/ 940896 w 3828417"/>
              <a:gd name="connsiteY3-188" fmla="*/ 5584923 h 5584923"/>
              <a:gd name="connsiteX4-189" fmla="*/ 0 w 3828417"/>
              <a:gd name="connsiteY4-190" fmla="*/ 5584922 h 5584923"/>
              <a:gd name="connsiteX0-191" fmla="*/ 0 w 3828417"/>
              <a:gd name="connsiteY0-192" fmla="*/ 5635522 h 5635523"/>
              <a:gd name="connsiteX1-193" fmla="*/ 2453012 w 3828417"/>
              <a:gd name="connsiteY1-194" fmla="*/ 0 h 5635523"/>
              <a:gd name="connsiteX2-195" fmla="*/ 3828417 w 3828417"/>
              <a:gd name="connsiteY2-196" fmla="*/ 516527 h 5635523"/>
              <a:gd name="connsiteX3-197" fmla="*/ 940896 w 3828417"/>
              <a:gd name="connsiteY3-198" fmla="*/ 5635523 h 5635523"/>
              <a:gd name="connsiteX4-199" fmla="*/ 0 w 3828417"/>
              <a:gd name="connsiteY4-200" fmla="*/ 5635522 h 5635523"/>
              <a:gd name="connsiteX0-201" fmla="*/ 0 w 3828417"/>
              <a:gd name="connsiteY0-202" fmla="*/ 5635522 h 5635523"/>
              <a:gd name="connsiteX1-203" fmla="*/ 2453012 w 3828417"/>
              <a:gd name="connsiteY1-204" fmla="*/ 0 h 5635523"/>
              <a:gd name="connsiteX2-205" fmla="*/ 3828417 w 3828417"/>
              <a:gd name="connsiteY2-206" fmla="*/ 516527 h 5635523"/>
              <a:gd name="connsiteX3-207" fmla="*/ 1882950 w 3828417"/>
              <a:gd name="connsiteY3-208" fmla="*/ 5533927 h 5635523"/>
              <a:gd name="connsiteX4-209" fmla="*/ 0 w 3828417"/>
              <a:gd name="connsiteY4-210" fmla="*/ 5635522 h 5635523"/>
              <a:gd name="connsiteX0-211" fmla="*/ 0 w 3828417"/>
              <a:gd name="connsiteY0-212" fmla="*/ 5545380 h 5545381"/>
              <a:gd name="connsiteX1-213" fmla="*/ 3053086 w 3828417"/>
              <a:gd name="connsiteY1-214" fmla="*/ 1 h 5545381"/>
              <a:gd name="connsiteX2-215" fmla="*/ 3828417 w 3828417"/>
              <a:gd name="connsiteY2-216" fmla="*/ 426385 h 5545381"/>
              <a:gd name="connsiteX3-217" fmla="*/ 1882950 w 3828417"/>
              <a:gd name="connsiteY3-218" fmla="*/ 5443785 h 5545381"/>
              <a:gd name="connsiteX4-219" fmla="*/ 0 w 3828417"/>
              <a:gd name="connsiteY4-220" fmla="*/ 5545380 h 5545381"/>
              <a:gd name="connsiteX0-221" fmla="*/ 0 w 3828417"/>
              <a:gd name="connsiteY0-222" fmla="*/ 5493897 h 5493898"/>
              <a:gd name="connsiteX1-223" fmla="*/ 3367919 w 3828417"/>
              <a:gd name="connsiteY1-224" fmla="*/ 1 h 5493898"/>
              <a:gd name="connsiteX2-225" fmla="*/ 3828417 w 3828417"/>
              <a:gd name="connsiteY2-226" fmla="*/ 374902 h 5493898"/>
              <a:gd name="connsiteX3-227" fmla="*/ 1882950 w 3828417"/>
              <a:gd name="connsiteY3-228" fmla="*/ 5392302 h 5493898"/>
              <a:gd name="connsiteX4-229" fmla="*/ 0 w 3828417"/>
              <a:gd name="connsiteY4-230" fmla="*/ 5493897 h 5493898"/>
              <a:gd name="connsiteX0-231" fmla="*/ 0 w 4444598"/>
              <a:gd name="connsiteY0-232" fmla="*/ 5493897 h 5493898"/>
              <a:gd name="connsiteX1-233" fmla="*/ 3367919 w 4444598"/>
              <a:gd name="connsiteY1-234" fmla="*/ 1 h 5493898"/>
              <a:gd name="connsiteX2-235" fmla="*/ 4444599 w 4444598"/>
              <a:gd name="connsiteY2-236" fmla="*/ 506026 h 5493898"/>
              <a:gd name="connsiteX3-237" fmla="*/ 1882950 w 4444598"/>
              <a:gd name="connsiteY3-238" fmla="*/ 5392302 h 5493898"/>
              <a:gd name="connsiteX4-239" fmla="*/ 0 w 4444598"/>
              <a:gd name="connsiteY4-240" fmla="*/ 5493897 h 5493898"/>
              <a:gd name="connsiteX0-241" fmla="*/ 0 w 4444598"/>
              <a:gd name="connsiteY0-242" fmla="*/ 5239832 h 5239833"/>
              <a:gd name="connsiteX1-243" fmla="*/ 4032426 w 4444598"/>
              <a:gd name="connsiteY1-244" fmla="*/ -1 h 5239833"/>
              <a:gd name="connsiteX2-245" fmla="*/ 4444599 w 4444598"/>
              <a:gd name="connsiteY2-246" fmla="*/ 251961 h 5239833"/>
              <a:gd name="connsiteX3-247" fmla="*/ 1882950 w 4444598"/>
              <a:gd name="connsiteY3-248" fmla="*/ 5138237 h 5239833"/>
              <a:gd name="connsiteX4-249" fmla="*/ 0 w 4444598"/>
              <a:gd name="connsiteY4-250" fmla="*/ 5239832 h 5239833"/>
              <a:gd name="connsiteX0-251" fmla="*/ 0 w 4444598"/>
              <a:gd name="connsiteY0-252" fmla="*/ 5239832 h 6138299"/>
              <a:gd name="connsiteX1-253" fmla="*/ 4032426 w 4444598"/>
              <a:gd name="connsiteY1-254" fmla="*/ -1 h 6138299"/>
              <a:gd name="connsiteX2-255" fmla="*/ 4444599 w 4444598"/>
              <a:gd name="connsiteY2-256" fmla="*/ 251961 h 6138299"/>
              <a:gd name="connsiteX3-257" fmla="*/ 1582915 w 4444598"/>
              <a:gd name="connsiteY3-258" fmla="*/ 6138299 h 6138299"/>
              <a:gd name="connsiteX4-259" fmla="*/ 0 w 4444598"/>
              <a:gd name="connsiteY4-260" fmla="*/ 5239832 h 6138299"/>
              <a:gd name="connsiteX0-261" fmla="*/ 0 w 4444598"/>
              <a:gd name="connsiteY0-262" fmla="*/ 9634364 h 10532831"/>
              <a:gd name="connsiteX1-263" fmla="*/ 2540029 w 4444598"/>
              <a:gd name="connsiteY1-264" fmla="*/ -1 h 10532831"/>
              <a:gd name="connsiteX2-265" fmla="*/ 4444599 w 4444598"/>
              <a:gd name="connsiteY2-266" fmla="*/ 4646493 h 10532831"/>
              <a:gd name="connsiteX3-267" fmla="*/ 1582915 w 4444598"/>
              <a:gd name="connsiteY3-268" fmla="*/ 10532831 h 10532831"/>
              <a:gd name="connsiteX4-269" fmla="*/ 0 w 4444598"/>
              <a:gd name="connsiteY4-270" fmla="*/ 9634364 h 10532831"/>
              <a:gd name="connsiteX0-271" fmla="*/ 0 w 4467974"/>
              <a:gd name="connsiteY0-272" fmla="*/ 9672052 h 10532831"/>
              <a:gd name="connsiteX1-273" fmla="*/ 2563405 w 4467974"/>
              <a:gd name="connsiteY1-274" fmla="*/ -1 h 10532831"/>
              <a:gd name="connsiteX2-275" fmla="*/ 4467975 w 4467974"/>
              <a:gd name="connsiteY2-276" fmla="*/ 4646493 h 10532831"/>
              <a:gd name="connsiteX3-277" fmla="*/ 1606291 w 4467974"/>
              <a:gd name="connsiteY3-278" fmla="*/ 10532831 h 10532831"/>
              <a:gd name="connsiteX4-279" fmla="*/ 0 w 4467974"/>
              <a:gd name="connsiteY4-280" fmla="*/ 9672052 h 10532831"/>
              <a:gd name="connsiteX0-281" fmla="*/ 0 w 4467974"/>
              <a:gd name="connsiteY0-282" fmla="*/ 9672052 h 10570516"/>
              <a:gd name="connsiteX1-283" fmla="*/ 2563405 w 4467974"/>
              <a:gd name="connsiteY1-284" fmla="*/ -1 h 10570516"/>
              <a:gd name="connsiteX2-285" fmla="*/ 4467975 w 4467974"/>
              <a:gd name="connsiteY2-286" fmla="*/ 4646493 h 10570516"/>
              <a:gd name="connsiteX3-287" fmla="*/ 1582914 w 4467974"/>
              <a:gd name="connsiteY3-288" fmla="*/ 10570516 h 10570516"/>
              <a:gd name="connsiteX4-289" fmla="*/ 0 w 4467974"/>
              <a:gd name="connsiteY4-290" fmla="*/ 9672052 h 10570516"/>
              <a:gd name="connsiteX0-291" fmla="*/ 0 w 7286904"/>
              <a:gd name="connsiteY0-292" fmla="*/ 12267228 h 13165692"/>
              <a:gd name="connsiteX1-293" fmla="*/ 7286905 w 7286904"/>
              <a:gd name="connsiteY1-294" fmla="*/ 0 h 13165692"/>
              <a:gd name="connsiteX2-295" fmla="*/ 4467975 w 7286904"/>
              <a:gd name="connsiteY2-296" fmla="*/ 7241669 h 13165692"/>
              <a:gd name="connsiteX3-297" fmla="*/ 1582914 w 7286904"/>
              <a:gd name="connsiteY3-298" fmla="*/ 13165692 h 13165692"/>
              <a:gd name="connsiteX4-299" fmla="*/ 0 w 7286904"/>
              <a:gd name="connsiteY4-300" fmla="*/ 12267228 h 13165692"/>
              <a:gd name="connsiteX0-301" fmla="*/ 0 w 8031575"/>
              <a:gd name="connsiteY0-302" fmla="*/ 12672600 h 13165692"/>
              <a:gd name="connsiteX1-303" fmla="*/ 8031576 w 8031575"/>
              <a:gd name="connsiteY1-304" fmla="*/ 0 h 13165692"/>
              <a:gd name="connsiteX2-305" fmla="*/ 5212646 w 8031575"/>
              <a:gd name="connsiteY2-306" fmla="*/ 7241669 h 13165692"/>
              <a:gd name="connsiteX3-307" fmla="*/ 2327585 w 8031575"/>
              <a:gd name="connsiteY3-308" fmla="*/ 13165692 h 13165692"/>
              <a:gd name="connsiteX4-309" fmla="*/ 0 w 8031575"/>
              <a:gd name="connsiteY4-310" fmla="*/ 12672600 h 13165692"/>
              <a:gd name="connsiteX0-311" fmla="*/ 0 w 8031575"/>
              <a:gd name="connsiteY0-312" fmla="*/ 12672600 h 13684533"/>
              <a:gd name="connsiteX1-313" fmla="*/ 8031576 w 8031575"/>
              <a:gd name="connsiteY1-314" fmla="*/ 0 h 13684533"/>
              <a:gd name="connsiteX2-315" fmla="*/ 5212646 w 8031575"/>
              <a:gd name="connsiteY2-316" fmla="*/ 7241669 h 13684533"/>
              <a:gd name="connsiteX3-317" fmla="*/ 4511628 w 8031575"/>
              <a:gd name="connsiteY3-318" fmla="*/ 13684533 h 13684533"/>
              <a:gd name="connsiteX4-319" fmla="*/ 0 w 8031575"/>
              <a:gd name="connsiteY4-320" fmla="*/ 12672600 h 13684533"/>
              <a:gd name="connsiteX0-321" fmla="*/ 0 w 8031575"/>
              <a:gd name="connsiteY0-322" fmla="*/ 12672600 h 13684533"/>
              <a:gd name="connsiteX1-323" fmla="*/ 8031576 w 8031575"/>
              <a:gd name="connsiteY1-324" fmla="*/ 0 h 13684533"/>
              <a:gd name="connsiteX2-325" fmla="*/ 6117776 w 8031575"/>
              <a:gd name="connsiteY2-326" fmla="*/ 7491743 h 13684533"/>
              <a:gd name="connsiteX3-327" fmla="*/ 4511628 w 8031575"/>
              <a:gd name="connsiteY3-328" fmla="*/ 13684533 h 13684533"/>
              <a:gd name="connsiteX4-329" fmla="*/ 0 w 8031575"/>
              <a:gd name="connsiteY4-330" fmla="*/ 12672600 h 13684533"/>
              <a:gd name="connsiteX0-331" fmla="*/ 0 w 6711578"/>
              <a:gd name="connsiteY0-332" fmla="*/ 17504413 h 18516346"/>
              <a:gd name="connsiteX1-333" fmla="*/ 6711578 w 6711578"/>
              <a:gd name="connsiteY1-334" fmla="*/ 1 h 18516346"/>
              <a:gd name="connsiteX2-335" fmla="*/ 6117776 w 6711578"/>
              <a:gd name="connsiteY2-336" fmla="*/ 12323556 h 18516346"/>
              <a:gd name="connsiteX3-337" fmla="*/ 4511628 w 6711578"/>
              <a:gd name="connsiteY3-338" fmla="*/ 18516346 h 18516346"/>
              <a:gd name="connsiteX4-339" fmla="*/ 0 w 6711578"/>
              <a:gd name="connsiteY4-340" fmla="*/ 17504413 h 18516346"/>
              <a:gd name="connsiteX0-341" fmla="*/ 0 w 6984539"/>
              <a:gd name="connsiteY0-342" fmla="*/ 17552859 h 18564792"/>
              <a:gd name="connsiteX1-343" fmla="*/ 6984539 w 6984539"/>
              <a:gd name="connsiteY1-344" fmla="*/ 0 h 18564792"/>
              <a:gd name="connsiteX2-345" fmla="*/ 6117776 w 6984539"/>
              <a:gd name="connsiteY2-346" fmla="*/ 12372002 h 18564792"/>
              <a:gd name="connsiteX3-347" fmla="*/ 4511628 w 6984539"/>
              <a:gd name="connsiteY3-348" fmla="*/ 18564792 h 18564792"/>
              <a:gd name="connsiteX4-349" fmla="*/ 0 w 6984539"/>
              <a:gd name="connsiteY4-350" fmla="*/ 17552859 h 18564792"/>
              <a:gd name="connsiteX0-351" fmla="*/ 0 w 6984539"/>
              <a:gd name="connsiteY0-352" fmla="*/ 17552859 h 18564792"/>
              <a:gd name="connsiteX1-353" fmla="*/ 6984539 w 6984539"/>
              <a:gd name="connsiteY1-354" fmla="*/ 0 h 18564792"/>
              <a:gd name="connsiteX2-355" fmla="*/ 6263499 w 6984539"/>
              <a:gd name="connsiteY2-356" fmla="*/ 11631459 h 18564792"/>
              <a:gd name="connsiteX3-357" fmla="*/ 4511628 w 6984539"/>
              <a:gd name="connsiteY3-358" fmla="*/ 18564792 h 18564792"/>
              <a:gd name="connsiteX4-359" fmla="*/ 0 w 6984539"/>
              <a:gd name="connsiteY4-360" fmla="*/ 17552859 h 18564792"/>
              <a:gd name="connsiteX0-361" fmla="*/ 0 w 6984539"/>
              <a:gd name="connsiteY0-362" fmla="*/ 17552859 h 18570416"/>
              <a:gd name="connsiteX1-363" fmla="*/ 6984539 w 6984539"/>
              <a:gd name="connsiteY1-364" fmla="*/ 0 h 18570416"/>
              <a:gd name="connsiteX2-365" fmla="*/ 6263499 w 6984539"/>
              <a:gd name="connsiteY2-366" fmla="*/ 11631459 h 18570416"/>
              <a:gd name="connsiteX3-367" fmla="*/ 4439164 w 6984539"/>
              <a:gd name="connsiteY3-368" fmla="*/ 18570415 h 18570416"/>
              <a:gd name="connsiteX4-369" fmla="*/ 0 w 6984539"/>
              <a:gd name="connsiteY4-370" fmla="*/ 17552859 h 18570416"/>
              <a:gd name="connsiteX0-371" fmla="*/ 0 w 7481524"/>
              <a:gd name="connsiteY0-372" fmla="*/ 17552859 h 18570416"/>
              <a:gd name="connsiteX1-373" fmla="*/ 6984539 w 7481524"/>
              <a:gd name="connsiteY1-374" fmla="*/ 0 h 18570416"/>
              <a:gd name="connsiteX2-375" fmla="*/ 7481523 w 7481524"/>
              <a:gd name="connsiteY2-376" fmla="*/ 6868470 h 18570416"/>
              <a:gd name="connsiteX3-377" fmla="*/ 4439164 w 7481524"/>
              <a:gd name="connsiteY3-378" fmla="*/ 18570415 h 18570416"/>
              <a:gd name="connsiteX4-379" fmla="*/ 0 w 7481524"/>
              <a:gd name="connsiteY4-380" fmla="*/ 17552859 h 18570416"/>
              <a:gd name="connsiteX0-381" fmla="*/ 0 w 7481524"/>
              <a:gd name="connsiteY0-382" fmla="*/ 17424197 h 18441754"/>
              <a:gd name="connsiteX1-383" fmla="*/ 7258662 w 7481524"/>
              <a:gd name="connsiteY1-384" fmla="*/ 0 h 18441754"/>
              <a:gd name="connsiteX2-385" fmla="*/ 7481523 w 7481524"/>
              <a:gd name="connsiteY2-386" fmla="*/ 6739808 h 18441754"/>
              <a:gd name="connsiteX3-387" fmla="*/ 4439164 w 7481524"/>
              <a:gd name="connsiteY3-388" fmla="*/ 18441753 h 18441754"/>
              <a:gd name="connsiteX4-389" fmla="*/ 0 w 7481524"/>
              <a:gd name="connsiteY4-390" fmla="*/ 17424197 h 18441754"/>
              <a:gd name="connsiteX0-391" fmla="*/ 0 w 6901526"/>
              <a:gd name="connsiteY0-392" fmla="*/ 17531418 h 18441754"/>
              <a:gd name="connsiteX1-393" fmla="*/ 6678664 w 6901526"/>
              <a:gd name="connsiteY1-394" fmla="*/ 0 h 18441754"/>
              <a:gd name="connsiteX2-395" fmla="*/ 6901525 w 6901526"/>
              <a:gd name="connsiteY2-396" fmla="*/ 6739808 h 18441754"/>
              <a:gd name="connsiteX3-397" fmla="*/ 3859166 w 6901526"/>
              <a:gd name="connsiteY3-398" fmla="*/ 18441753 h 18441754"/>
              <a:gd name="connsiteX4-399" fmla="*/ 0 w 6901526"/>
              <a:gd name="connsiteY4-400" fmla="*/ 17531418 h 18441754"/>
              <a:gd name="connsiteX0-401" fmla="*/ 0 w 6264901"/>
              <a:gd name="connsiteY0-402" fmla="*/ 17725590 h 18441754"/>
              <a:gd name="connsiteX1-403" fmla="*/ 6042039 w 6264901"/>
              <a:gd name="connsiteY1-404" fmla="*/ 0 h 18441754"/>
              <a:gd name="connsiteX2-405" fmla="*/ 6264900 w 6264901"/>
              <a:gd name="connsiteY2-406" fmla="*/ 6739808 h 18441754"/>
              <a:gd name="connsiteX3-407" fmla="*/ 3222541 w 6264901"/>
              <a:gd name="connsiteY3-408" fmla="*/ 18441753 h 18441754"/>
              <a:gd name="connsiteX4-409" fmla="*/ 0 w 6264901"/>
              <a:gd name="connsiteY4-410" fmla="*/ 17725590 h 18441754"/>
              <a:gd name="connsiteX0-411" fmla="*/ 0 w 6264901"/>
              <a:gd name="connsiteY0-412" fmla="*/ 17725590 h 18511670"/>
              <a:gd name="connsiteX1-413" fmla="*/ 6042039 w 6264901"/>
              <a:gd name="connsiteY1-414" fmla="*/ 0 h 18511670"/>
              <a:gd name="connsiteX2-415" fmla="*/ 6264900 w 6264901"/>
              <a:gd name="connsiteY2-416" fmla="*/ 6739808 h 18511670"/>
              <a:gd name="connsiteX3-417" fmla="*/ 3204312 w 6264901"/>
              <a:gd name="connsiteY3-418" fmla="*/ 18511671 h 18511670"/>
              <a:gd name="connsiteX4-419" fmla="*/ 0 w 6264901"/>
              <a:gd name="connsiteY4-420" fmla="*/ 17725590 h 185116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64901" h="18511670">
                <a:moveTo>
                  <a:pt x="0" y="17725590"/>
                </a:moveTo>
                <a:lnTo>
                  <a:pt x="6042039" y="0"/>
                </a:lnTo>
                <a:lnTo>
                  <a:pt x="6264900" y="6739808"/>
                </a:lnTo>
                <a:lnTo>
                  <a:pt x="3204312" y="18511671"/>
                </a:lnTo>
                <a:lnTo>
                  <a:pt x="0" y="17725590"/>
                </a:lnTo>
                <a:close/>
              </a:path>
            </a:pathLst>
          </a:custGeom>
          <a:solidFill>
            <a:schemeClr val="bg1">
              <a:lumMod val="75000"/>
            </a:schemeClr>
          </a:solidFill>
          <a:ln>
            <a:noFill/>
          </a:ln>
          <a:effectLst>
            <a:outerShdw blurRad="127000" dist="50800" dir="81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 Placeholder 5"/>
          <p:cNvSpPr>
            <a:spLocks noGrp="1"/>
          </p:cNvSpPr>
          <p:nvPr>
            <p:ph type="body" sz="quarter" idx="45" hasCustomPrompt="1"/>
          </p:nvPr>
        </p:nvSpPr>
        <p:spPr>
          <a:xfrm>
            <a:off x="996696" y="3030010"/>
            <a:ext cx="2048256" cy="238125"/>
          </a:xfrm>
          <a:prstGeom prst="rect">
            <a:avLst/>
          </a:prstGeom>
          <a:solidFill>
            <a:srgbClr val="EB2429"/>
          </a:solidFill>
        </p:spPr>
        <p:txBody>
          <a:bodyPr anchor="ctr"/>
          <a:lstStyle>
            <a:lvl1pPr marL="0" indent="0" algn="r">
              <a:buNone/>
              <a:defRPr sz="1400">
                <a:solidFill>
                  <a:schemeClr val="bg1"/>
                </a:solidFill>
              </a:defRPr>
            </a:lvl1pPr>
            <a:lvl5pPr marL="1828800" indent="0" algn="l">
              <a:buFont typeface="Arial" panose="020B0604020202020204" pitchFamily="34" charset="0"/>
              <a:buNone/>
              <a:tabLst>
                <a:tab pos="112395" algn="l"/>
              </a:tabLst>
              <a:defRPr sz="1400" baseline="0"/>
            </a:lvl5pPr>
          </a:lstStyle>
          <a:p>
            <a:pPr lvl="0"/>
            <a:r>
              <a:rPr lang="en-US" dirty="0"/>
              <a:t>01 JAN</a:t>
            </a:r>
            <a:endParaRPr lang="en-US" dirty="0"/>
          </a:p>
        </p:txBody>
      </p:sp>
      <p:sp>
        <p:nvSpPr>
          <p:cNvPr id="15" name="Isosceles Triangle 6"/>
          <p:cNvSpPr/>
          <p:nvPr userDrawn="1"/>
        </p:nvSpPr>
        <p:spPr>
          <a:xfrm rot="5858522">
            <a:off x="3578778" y="971301"/>
            <a:ext cx="1283743" cy="8729723"/>
          </a:xfrm>
          <a:custGeom>
            <a:avLst/>
            <a:gdLst>
              <a:gd name="connsiteX0" fmla="*/ 0 w 2373490"/>
              <a:gd name="connsiteY0" fmla="*/ 2687136 h 2687136"/>
              <a:gd name="connsiteX1" fmla="*/ 1186745 w 2373490"/>
              <a:gd name="connsiteY1" fmla="*/ 0 h 2687136"/>
              <a:gd name="connsiteX2" fmla="*/ 2373490 w 2373490"/>
              <a:gd name="connsiteY2" fmla="*/ 2687136 h 2687136"/>
              <a:gd name="connsiteX3" fmla="*/ 0 w 2373490"/>
              <a:gd name="connsiteY3" fmla="*/ 2687136 h 2687136"/>
              <a:gd name="connsiteX0-1" fmla="*/ 0 w 2373490"/>
              <a:gd name="connsiteY0-2" fmla="*/ 2948696 h 2948696"/>
              <a:gd name="connsiteX1-3" fmla="*/ 920973 w 2373490"/>
              <a:gd name="connsiteY1-4" fmla="*/ 0 h 2948696"/>
              <a:gd name="connsiteX2-5" fmla="*/ 2373490 w 2373490"/>
              <a:gd name="connsiteY2-6" fmla="*/ 2948696 h 2948696"/>
              <a:gd name="connsiteX3-7" fmla="*/ 0 w 2373490"/>
              <a:gd name="connsiteY3-8" fmla="*/ 2948696 h 2948696"/>
              <a:gd name="connsiteX0-9" fmla="*/ 0 w 1528411"/>
              <a:gd name="connsiteY0-10" fmla="*/ 2948696 h 2948696"/>
              <a:gd name="connsiteX1-11" fmla="*/ 920973 w 1528411"/>
              <a:gd name="connsiteY1-12" fmla="*/ 0 h 2948696"/>
              <a:gd name="connsiteX2-13" fmla="*/ 1528411 w 1528411"/>
              <a:gd name="connsiteY2-14" fmla="*/ 2746854 h 2948696"/>
              <a:gd name="connsiteX3-15" fmla="*/ 0 w 1528411"/>
              <a:gd name="connsiteY3-16" fmla="*/ 2948696 h 2948696"/>
              <a:gd name="connsiteX0-17" fmla="*/ 0 w 1306799"/>
              <a:gd name="connsiteY0-18" fmla="*/ 2948696 h 2948696"/>
              <a:gd name="connsiteX1-19" fmla="*/ 920973 w 1306799"/>
              <a:gd name="connsiteY1-20" fmla="*/ 0 h 2948696"/>
              <a:gd name="connsiteX2-21" fmla="*/ 1306799 w 1306799"/>
              <a:gd name="connsiteY2-22" fmla="*/ 2790877 h 2948696"/>
              <a:gd name="connsiteX3-23" fmla="*/ 0 w 1306799"/>
              <a:gd name="connsiteY3-24" fmla="*/ 2948696 h 2948696"/>
              <a:gd name="connsiteX0-25" fmla="*/ 0 w 1274528"/>
              <a:gd name="connsiteY0-26" fmla="*/ 2948696 h 2948696"/>
              <a:gd name="connsiteX1-27" fmla="*/ 920973 w 1274528"/>
              <a:gd name="connsiteY1-28" fmla="*/ 0 h 2948696"/>
              <a:gd name="connsiteX2-29" fmla="*/ 1274528 w 1274528"/>
              <a:gd name="connsiteY2-30" fmla="*/ 2567566 h 2948696"/>
              <a:gd name="connsiteX3-31" fmla="*/ 0 w 1274528"/>
              <a:gd name="connsiteY3-32" fmla="*/ 2948696 h 2948696"/>
              <a:gd name="connsiteX0-33" fmla="*/ 0 w 1269841"/>
              <a:gd name="connsiteY0-34" fmla="*/ 2948696 h 2948696"/>
              <a:gd name="connsiteX1-35" fmla="*/ 920973 w 1269841"/>
              <a:gd name="connsiteY1-36" fmla="*/ 0 h 2948696"/>
              <a:gd name="connsiteX2-37" fmla="*/ 1269841 w 1269841"/>
              <a:gd name="connsiteY2-38" fmla="*/ 2784219 h 2948696"/>
              <a:gd name="connsiteX3-39" fmla="*/ 0 w 1269841"/>
              <a:gd name="connsiteY3-40" fmla="*/ 2948696 h 2948696"/>
              <a:gd name="connsiteX0-41" fmla="*/ 0 w 1269841"/>
              <a:gd name="connsiteY0-42" fmla="*/ 2941902 h 2941902"/>
              <a:gd name="connsiteX1-43" fmla="*/ 873960 w 1269841"/>
              <a:gd name="connsiteY1-44" fmla="*/ 0 h 2941902"/>
              <a:gd name="connsiteX2-45" fmla="*/ 1269841 w 1269841"/>
              <a:gd name="connsiteY2-46" fmla="*/ 2777425 h 2941902"/>
              <a:gd name="connsiteX3-47" fmla="*/ 0 w 1269841"/>
              <a:gd name="connsiteY3-48" fmla="*/ 2941902 h 2941902"/>
              <a:gd name="connsiteX0-49" fmla="*/ 0 w 1269841"/>
              <a:gd name="connsiteY0-50" fmla="*/ 2873081 h 2873081"/>
              <a:gd name="connsiteX1-51" fmla="*/ 895903 w 1269841"/>
              <a:gd name="connsiteY1-52" fmla="*/ 0 h 2873081"/>
              <a:gd name="connsiteX2-53" fmla="*/ 1269841 w 1269841"/>
              <a:gd name="connsiteY2-54" fmla="*/ 2708604 h 2873081"/>
              <a:gd name="connsiteX3-55" fmla="*/ 0 w 1269841"/>
              <a:gd name="connsiteY3-56" fmla="*/ 2873081 h 2873081"/>
              <a:gd name="connsiteX0-57" fmla="*/ 0 w 1310768"/>
              <a:gd name="connsiteY0-58" fmla="*/ 2965950 h 2965950"/>
              <a:gd name="connsiteX1-59" fmla="*/ 936830 w 1310768"/>
              <a:gd name="connsiteY1-60" fmla="*/ 0 h 2965950"/>
              <a:gd name="connsiteX2-61" fmla="*/ 1310768 w 1310768"/>
              <a:gd name="connsiteY2-62" fmla="*/ 2708604 h 2965950"/>
              <a:gd name="connsiteX3-63" fmla="*/ 0 w 1310768"/>
              <a:gd name="connsiteY3-64" fmla="*/ 2965950 h 2965950"/>
              <a:gd name="connsiteX0-65" fmla="*/ 0 w 1319999"/>
              <a:gd name="connsiteY0-66" fmla="*/ 2965950 h 2965950"/>
              <a:gd name="connsiteX1-67" fmla="*/ 936830 w 1319999"/>
              <a:gd name="connsiteY1-68" fmla="*/ 0 h 2965950"/>
              <a:gd name="connsiteX2-69" fmla="*/ 1319999 w 1319999"/>
              <a:gd name="connsiteY2-70" fmla="*/ 2772486 h 2965950"/>
              <a:gd name="connsiteX3-71" fmla="*/ 0 w 1319999"/>
              <a:gd name="connsiteY3-72" fmla="*/ 2965950 h 2965950"/>
              <a:gd name="connsiteX0-73" fmla="*/ 0 w 1335138"/>
              <a:gd name="connsiteY0-74" fmla="*/ 2965950 h 2965950"/>
              <a:gd name="connsiteX1-75" fmla="*/ 936830 w 1335138"/>
              <a:gd name="connsiteY1-76" fmla="*/ 0 h 2965950"/>
              <a:gd name="connsiteX2-77" fmla="*/ 1335138 w 1335138"/>
              <a:gd name="connsiteY2-78" fmla="*/ 2726820 h 2965950"/>
              <a:gd name="connsiteX3-79" fmla="*/ 0 w 1335138"/>
              <a:gd name="connsiteY3-80" fmla="*/ 2965950 h 2965950"/>
              <a:gd name="connsiteX0-81" fmla="*/ 0 w 1350401"/>
              <a:gd name="connsiteY0-82" fmla="*/ 2965950 h 2965950"/>
              <a:gd name="connsiteX1-83" fmla="*/ 936830 w 1350401"/>
              <a:gd name="connsiteY1-84" fmla="*/ 0 h 2965950"/>
              <a:gd name="connsiteX2-85" fmla="*/ 1350401 w 1350401"/>
              <a:gd name="connsiteY2-86" fmla="*/ 2757223 h 2965950"/>
              <a:gd name="connsiteX3-87" fmla="*/ 0 w 1350401"/>
              <a:gd name="connsiteY3-88" fmla="*/ 2965950 h 2965950"/>
              <a:gd name="connsiteX0-89" fmla="*/ 0 w 2530956"/>
              <a:gd name="connsiteY0-90" fmla="*/ 2965950 h 2965950"/>
              <a:gd name="connsiteX1-91" fmla="*/ 936830 w 2530956"/>
              <a:gd name="connsiteY1-92" fmla="*/ 0 h 2965950"/>
              <a:gd name="connsiteX2-93" fmla="*/ 2530956 w 2530956"/>
              <a:gd name="connsiteY2-94" fmla="*/ 2706608 h 2965950"/>
              <a:gd name="connsiteX3-95" fmla="*/ 0 w 2530956"/>
              <a:gd name="connsiteY3-96" fmla="*/ 2965950 h 2965950"/>
              <a:gd name="connsiteX0-97" fmla="*/ 0 w 2255401"/>
              <a:gd name="connsiteY0-98" fmla="*/ 3046116 h 3046116"/>
              <a:gd name="connsiteX1-99" fmla="*/ 661275 w 2255401"/>
              <a:gd name="connsiteY1-100" fmla="*/ 0 h 3046116"/>
              <a:gd name="connsiteX2-101" fmla="*/ 2255401 w 2255401"/>
              <a:gd name="connsiteY2-102" fmla="*/ 2706608 h 3046116"/>
              <a:gd name="connsiteX3-103" fmla="*/ 0 w 2255401"/>
              <a:gd name="connsiteY3-104" fmla="*/ 3046116 h 3046116"/>
              <a:gd name="connsiteX0-105" fmla="*/ 569215 w 2824616"/>
              <a:gd name="connsiteY0-106" fmla="*/ 3756200 h 3756200"/>
              <a:gd name="connsiteX1-107" fmla="*/ 0 w 2824616"/>
              <a:gd name="connsiteY1-108" fmla="*/ 0 h 3756200"/>
              <a:gd name="connsiteX2-109" fmla="*/ 2824616 w 2824616"/>
              <a:gd name="connsiteY2-110" fmla="*/ 3416692 h 3756200"/>
              <a:gd name="connsiteX3-111" fmla="*/ 569215 w 2824616"/>
              <a:gd name="connsiteY3-112" fmla="*/ 3756200 h 3756200"/>
              <a:gd name="connsiteX0-113" fmla="*/ 555764 w 2824616"/>
              <a:gd name="connsiteY0-114" fmla="*/ 3746145 h 3746145"/>
              <a:gd name="connsiteX1-115" fmla="*/ 0 w 2824616"/>
              <a:gd name="connsiteY1-116" fmla="*/ 0 h 3746145"/>
              <a:gd name="connsiteX2-117" fmla="*/ 2824616 w 2824616"/>
              <a:gd name="connsiteY2-118" fmla="*/ 3416692 h 3746145"/>
              <a:gd name="connsiteX3-119" fmla="*/ 555764 w 2824616"/>
              <a:gd name="connsiteY3-120" fmla="*/ 3746145 h 3746145"/>
              <a:gd name="connsiteX0-121" fmla="*/ 4288198 w 4288198"/>
              <a:gd name="connsiteY0-122" fmla="*/ 3170775 h 3416692"/>
              <a:gd name="connsiteX1-123" fmla="*/ 0 w 4288198"/>
              <a:gd name="connsiteY1-124" fmla="*/ 0 h 3416692"/>
              <a:gd name="connsiteX2-125" fmla="*/ 2824616 w 4288198"/>
              <a:gd name="connsiteY2-126" fmla="*/ 3416692 h 3416692"/>
              <a:gd name="connsiteX3-127" fmla="*/ 4288198 w 4288198"/>
              <a:gd name="connsiteY3-128" fmla="*/ 3170775 h 3416692"/>
              <a:gd name="connsiteX0-129" fmla="*/ 4288198 w 4288198"/>
              <a:gd name="connsiteY0-130" fmla="*/ 3170775 h 3442440"/>
              <a:gd name="connsiteX1-131" fmla="*/ 0 w 4288198"/>
              <a:gd name="connsiteY1-132" fmla="*/ 0 h 3442440"/>
              <a:gd name="connsiteX2-133" fmla="*/ 2480375 w 4288198"/>
              <a:gd name="connsiteY2-134" fmla="*/ 3442440 h 3442440"/>
              <a:gd name="connsiteX3-135" fmla="*/ 4288198 w 4288198"/>
              <a:gd name="connsiteY3-136" fmla="*/ 3170775 h 3442440"/>
              <a:gd name="connsiteX0-137" fmla="*/ 1807823 w 1807823"/>
              <a:gd name="connsiteY0-138" fmla="*/ 3111470 h 3383135"/>
              <a:gd name="connsiteX1-139" fmla="*/ 1343776 w 1807823"/>
              <a:gd name="connsiteY1-140" fmla="*/ 0 h 3383135"/>
              <a:gd name="connsiteX2-141" fmla="*/ 0 w 1807823"/>
              <a:gd name="connsiteY2-142" fmla="*/ 3383135 h 3383135"/>
              <a:gd name="connsiteX3-143" fmla="*/ 1807823 w 1807823"/>
              <a:gd name="connsiteY3-144" fmla="*/ 3111470 h 3383135"/>
              <a:gd name="connsiteX0-145" fmla="*/ 1807823 w 1807823"/>
              <a:gd name="connsiteY0-146" fmla="*/ 5121409 h 5393074"/>
              <a:gd name="connsiteX1-147" fmla="*/ 1053320 w 1807823"/>
              <a:gd name="connsiteY1-148" fmla="*/ 0 h 5393074"/>
              <a:gd name="connsiteX2-149" fmla="*/ 0 w 1807823"/>
              <a:gd name="connsiteY2-150" fmla="*/ 5393074 h 5393074"/>
              <a:gd name="connsiteX3-151" fmla="*/ 1807823 w 1807823"/>
              <a:gd name="connsiteY3-152" fmla="*/ 5121409 h 5393074"/>
              <a:gd name="connsiteX0-153" fmla="*/ 1867582 w 1867582"/>
              <a:gd name="connsiteY0-154" fmla="*/ 5165891 h 5393074"/>
              <a:gd name="connsiteX1-155" fmla="*/ 1053320 w 1867582"/>
              <a:gd name="connsiteY1-156" fmla="*/ 0 h 5393074"/>
              <a:gd name="connsiteX2-157" fmla="*/ 0 w 1867582"/>
              <a:gd name="connsiteY2-158" fmla="*/ 5393074 h 5393074"/>
              <a:gd name="connsiteX3-159" fmla="*/ 1867582 w 1867582"/>
              <a:gd name="connsiteY3-160" fmla="*/ 5165891 h 5393074"/>
              <a:gd name="connsiteX0-161" fmla="*/ 1867582 w 1867582"/>
              <a:gd name="connsiteY0-162" fmla="*/ 5485175 h 5712358"/>
              <a:gd name="connsiteX1-163" fmla="*/ 1095206 w 1867582"/>
              <a:gd name="connsiteY1-164" fmla="*/ 0 h 5712358"/>
              <a:gd name="connsiteX2-165" fmla="*/ 0 w 1867582"/>
              <a:gd name="connsiteY2-166" fmla="*/ 5712358 h 5712358"/>
              <a:gd name="connsiteX3-167" fmla="*/ 1867582 w 1867582"/>
              <a:gd name="connsiteY3-168" fmla="*/ 5485175 h 5712358"/>
              <a:gd name="connsiteX0-169" fmla="*/ 1283743 w 1283743"/>
              <a:gd name="connsiteY0-170" fmla="*/ 5485175 h 5667357"/>
              <a:gd name="connsiteX1-171" fmla="*/ 511367 w 1283743"/>
              <a:gd name="connsiteY1-172" fmla="*/ 0 h 5667357"/>
              <a:gd name="connsiteX2-173" fmla="*/ 0 w 1283743"/>
              <a:gd name="connsiteY2-174" fmla="*/ 5667357 h 5667357"/>
              <a:gd name="connsiteX3-175" fmla="*/ 1283743 w 1283743"/>
              <a:gd name="connsiteY3-176" fmla="*/ 5485175 h 5667357"/>
              <a:gd name="connsiteX0-177" fmla="*/ 1283743 w 1283743"/>
              <a:gd name="connsiteY0-178" fmla="*/ 5577652 h 5759834"/>
              <a:gd name="connsiteX1-179" fmla="*/ 498641 w 1283743"/>
              <a:gd name="connsiteY1-180" fmla="*/ 0 h 5759834"/>
              <a:gd name="connsiteX2-181" fmla="*/ 0 w 1283743"/>
              <a:gd name="connsiteY2-182" fmla="*/ 5759834 h 5759834"/>
              <a:gd name="connsiteX3-183" fmla="*/ 1283743 w 1283743"/>
              <a:gd name="connsiteY3-184" fmla="*/ 5577652 h 5759834"/>
              <a:gd name="connsiteX0-185" fmla="*/ 1283743 w 1283743"/>
              <a:gd name="connsiteY0-186" fmla="*/ 6654171 h 6836353"/>
              <a:gd name="connsiteX1-187" fmla="*/ 422392 w 1283743"/>
              <a:gd name="connsiteY1-188" fmla="*/ 0 h 6836353"/>
              <a:gd name="connsiteX2-189" fmla="*/ 0 w 1283743"/>
              <a:gd name="connsiteY2-190" fmla="*/ 6836353 h 6836353"/>
              <a:gd name="connsiteX3-191" fmla="*/ 1283743 w 1283743"/>
              <a:gd name="connsiteY3-192" fmla="*/ 6654171 h 6836353"/>
              <a:gd name="connsiteX0-193" fmla="*/ 1283743 w 1283743"/>
              <a:gd name="connsiteY0-194" fmla="*/ 8188892 h 8371074"/>
              <a:gd name="connsiteX1-195" fmla="*/ 187236 w 1283743"/>
              <a:gd name="connsiteY1-196" fmla="*/ 0 h 8371074"/>
              <a:gd name="connsiteX2-197" fmla="*/ 0 w 1283743"/>
              <a:gd name="connsiteY2-198" fmla="*/ 8371074 h 8371074"/>
              <a:gd name="connsiteX3-199" fmla="*/ 1283743 w 1283743"/>
              <a:gd name="connsiteY3-200" fmla="*/ 8188892 h 8371074"/>
              <a:gd name="connsiteX0-201" fmla="*/ 1283743 w 1283743"/>
              <a:gd name="connsiteY0-202" fmla="*/ 8329685 h 8511867"/>
              <a:gd name="connsiteX1-203" fmla="*/ 191825 w 1283743"/>
              <a:gd name="connsiteY1-204" fmla="*/ 0 h 8511867"/>
              <a:gd name="connsiteX2-205" fmla="*/ 0 w 1283743"/>
              <a:gd name="connsiteY2-206" fmla="*/ 8511867 h 8511867"/>
              <a:gd name="connsiteX3-207" fmla="*/ 1283743 w 1283743"/>
              <a:gd name="connsiteY3-208" fmla="*/ 8329685 h 8511867"/>
            </a:gdLst>
            <a:ahLst/>
            <a:cxnLst>
              <a:cxn ang="0">
                <a:pos x="connsiteX0-1" y="connsiteY0-2"/>
              </a:cxn>
              <a:cxn ang="0">
                <a:pos x="connsiteX1-3" y="connsiteY1-4"/>
              </a:cxn>
              <a:cxn ang="0">
                <a:pos x="connsiteX2-5" y="connsiteY2-6"/>
              </a:cxn>
              <a:cxn ang="0">
                <a:pos x="connsiteX3-7" y="connsiteY3-8"/>
              </a:cxn>
            </a:cxnLst>
            <a:rect l="l" t="t" r="r" b="b"/>
            <a:pathLst>
              <a:path w="1283743" h="8511867">
                <a:moveTo>
                  <a:pt x="1283743" y="8329685"/>
                </a:moveTo>
                <a:lnTo>
                  <a:pt x="191825" y="0"/>
                </a:lnTo>
                <a:lnTo>
                  <a:pt x="0" y="8511867"/>
                </a:lnTo>
                <a:lnTo>
                  <a:pt x="1283743" y="8329685"/>
                </a:lnTo>
                <a:close/>
              </a:path>
            </a:pathLst>
          </a:custGeom>
          <a:solidFill>
            <a:srgbClr val="EB2429"/>
          </a:solidFill>
          <a:ln>
            <a:noFill/>
          </a:ln>
          <a:effectLst>
            <a:outerShdw blurRad="381000" dist="381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0" name="Straight Connector 9"/>
          <p:cNvCxnSpPr/>
          <p:nvPr userDrawn="1"/>
        </p:nvCxnSpPr>
        <p:spPr>
          <a:xfrm flipH="1">
            <a:off x="5573243" y="1024128"/>
            <a:ext cx="3179091" cy="0"/>
          </a:xfrm>
          <a:prstGeom prst="line">
            <a:avLst/>
          </a:prstGeom>
          <a:ln w="19050">
            <a:solidFill>
              <a:srgbClr val="EB2429"/>
            </a:solidFill>
          </a:ln>
        </p:spPr>
        <p:style>
          <a:lnRef idx="1">
            <a:schemeClr val="accent1"/>
          </a:lnRef>
          <a:fillRef idx="0">
            <a:schemeClr val="accent1"/>
          </a:fillRef>
          <a:effectRef idx="0">
            <a:schemeClr val="accent1"/>
          </a:effectRef>
          <a:fontRef idx="minor">
            <a:schemeClr val="tx1"/>
          </a:fontRef>
        </p:style>
      </p:cxnSp>
      <p:sp>
        <p:nvSpPr>
          <p:cNvPr id="11" name="Text Placeholder 27"/>
          <p:cNvSpPr>
            <a:spLocks noGrp="1"/>
          </p:cNvSpPr>
          <p:nvPr>
            <p:ph type="body" sz="quarter" idx="16" hasCustomPrompt="1"/>
          </p:nvPr>
        </p:nvSpPr>
        <p:spPr>
          <a:xfrm>
            <a:off x="5573243" y="514350"/>
            <a:ext cx="3252241" cy="457200"/>
          </a:xfrm>
          <a:prstGeom prst="rect">
            <a:avLst/>
          </a:prstGeom>
        </p:spPr>
        <p:txBody>
          <a:bodyPr/>
          <a:lstStyle>
            <a:lvl1pPr marL="0" indent="0" algn="r">
              <a:buNone/>
              <a:defRPr sz="2800" b="0" spc="-150" baseline="0">
                <a:solidFill>
                  <a:srgbClr val="EB2429"/>
                </a:solidFill>
              </a:defRPr>
            </a:lvl1pPr>
          </a:lstStyle>
          <a:p>
            <a:pPr lvl="0"/>
            <a:r>
              <a:rPr lang="en-US" dirty="0"/>
              <a:t>OUR EVENTS</a:t>
            </a:r>
            <a:endParaRPr lang="en-US" dirty="0"/>
          </a:p>
        </p:txBody>
      </p: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600" y="-1009650"/>
            <a:ext cx="10972800" cy="995631"/>
          </a:xfrm>
          <a:prstGeom prst="rect">
            <a:avLst/>
          </a:prstGeom>
        </p:spPr>
      </p:pic>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669" y="5162437"/>
            <a:ext cx="10972800" cy="995631"/>
          </a:xfrm>
          <a:prstGeom prst="rect">
            <a:avLst/>
          </a:prstGeom>
        </p:spPr>
      </p:pic>
      <p:sp>
        <p:nvSpPr>
          <p:cNvPr id="20" name="Text Placeholder 5"/>
          <p:cNvSpPr>
            <a:spLocks noGrp="1"/>
          </p:cNvSpPr>
          <p:nvPr>
            <p:ph type="body" sz="quarter" idx="40"/>
          </p:nvPr>
        </p:nvSpPr>
        <p:spPr>
          <a:xfrm>
            <a:off x="899592" y="3323752"/>
            <a:ext cx="2232248" cy="678541"/>
          </a:xfrm>
          <a:prstGeom prst="rect">
            <a:avLst/>
          </a:prstGeom>
        </p:spPr>
        <p:txBody>
          <a:bodyPr lIns="91386" tIns="45696" rIns="91386" bIns="45696">
            <a:normAutofit/>
          </a:bodyPr>
          <a:lstStyle>
            <a:lvl1pPr marL="0" indent="0" algn="l">
              <a:buNone/>
              <a:defRPr sz="1000">
                <a:solidFill>
                  <a:schemeClr val="bg1">
                    <a:lumMod val="50000"/>
                  </a:schemeClr>
                </a:solidFill>
                <a:latin typeface="+mn-lt"/>
              </a:defRPr>
            </a:lvl1pPr>
          </a:lstStyle>
          <a:p>
            <a:pPr lvl="0"/>
            <a:r>
              <a:rPr lang="en-US" dirty="0"/>
              <a:t>Click to edit Master text styles</a:t>
            </a:r>
            <a:endParaRPr lang="en-US" dirty="0"/>
          </a:p>
        </p:txBody>
      </p:sp>
      <p:sp>
        <p:nvSpPr>
          <p:cNvPr id="23" name="Picture Placeholder 3"/>
          <p:cNvSpPr>
            <a:spLocks noGrp="1"/>
          </p:cNvSpPr>
          <p:nvPr>
            <p:ph type="pic" sz="quarter" idx="11"/>
          </p:nvPr>
        </p:nvSpPr>
        <p:spPr>
          <a:xfrm>
            <a:off x="995315" y="1566970"/>
            <a:ext cx="2048256" cy="1354972"/>
          </a:xfrm>
          <a:custGeom>
            <a:avLst/>
            <a:gdLst>
              <a:gd name="connsiteX0" fmla="*/ 0 w 1250950"/>
              <a:gd name="connsiteY0" fmla="*/ 0 h 888508"/>
              <a:gd name="connsiteX1" fmla="*/ 1250950 w 1250950"/>
              <a:gd name="connsiteY1" fmla="*/ 0 h 888508"/>
              <a:gd name="connsiteX2" fmla="*/ 1250950 w 1250950"/>
              <a:gd name="connsiteY2" fmla="*/ 888508 h 888508"/>
              <a:gd name="connsiteX3" fmla="*/ 0 w 1250950"/>
              <a:gd name="connsiteY3" fmla="*/ 888508 h 888508"/>
              <a:gd name="connsiteX4" fmla="*/ 0 w 1250950"/>
              <a:gd name="connsiteY4" fmla="*/ 0 h 888508"/>
              <a:gd name="connsiteX0-1" fmla="*/ 0 w 1250950"/>
              <a:gd name="connsiteY0-2" fmla="*/ 0 h 888508"/>
              <a:gd name="connsiteX1-3" fmla="*/ 1250950 w 1250950"/>
              <a:gd name="connsiteY1-4" fmla="*/ 0 h 888508"/>
              <a:gd name="connsiteX2-5" fmla="*/ 1250950 w 1250950"/>
              <a:gd name="connsiteY2-6" fmla="*/ 888508 h 888508"/>
              <a:gd name="connsiteX3-7" fmla="*/ 0 w 1250950"/>
              <a:gd name="connsiteY3-8" fmla="*/ 821833 h 888508"/>
              <a:gd name="connsiteX4-9" fmla="*/ 0 w 1250950"/>
              <a:gd name="connsiteY4-10" fmla="*/ 0 h 888508"/>
              <a:gd name="connsiteX0-11" fmla="*/ 0 w 1250950"/>
              <a:gd name="connsiteY0-12" fmla="*/ 0 h 888508"/>
              <a:gd name="connsiteX1-13" fmla="*/ 1250950 w 1250950"/>
              <a:gd name="connsiteY1-14" fmla="*/ 0 h 888508"/>
              <a:gd name="connsiteX2-15" fmla="*/ 1250950 w 1250950"/>
              <a:gd name="connsiteY2-16" fmla="*/ 888508 h 888508"/>
              <a:gd name="connsiteX3-17" fmla="*/ 4763 w 1250950"/>
              <a:gd name="connsiteY3-18" fmla="*/ 859933 h 888508"/>
              <a:gd name="connsiteX4-19" fmla="*/ 0 w 1250950"/>
              <a:gd name="connsiteY4-20" fmla="*/ 821833 h 888508"/>
              <a:gd name="connsiteX5" fmla="*/ 0 w 1250950"/>
              <a:gd name="connsiteY5" fmla="*/ 0 h 888508"/>
              <a:gd name="connsiteX0-21" fmla="*/ 0 w 1250950"/>
              <a:gd name="connsiteY0-22" fmla="*/ 0 h 888508"/>
              <a:gd name="connsiteX1-23" fmla="*/ 1250950 w 1250950"/>
              <a:gd name="connsiteY1-24" fmla="*/ 0 h 888508"/>
              <a:gd name="connsiteX2-25" fmla="*/ 1250950 w 1250950"/>
              <a:gd name="connsiteY2-26" fmla="*/ 888508 h 888508"/>
              <a:gd name="connsiteX3-27" fmla="*/ 57151 w 1250950"/>
              <a:gd name="connsiteY3-28" fmla="*/ 869458 h 888508"/>
              <a:gd name="connsiteX4-29" fmla="*/ 0 w 1250950"/>
              <a:gd name="connsiteY4-30" fmla="*/ 821833 h 888508"/>
              <a:gd name="connsiteX5-31" fmla="*/ 0 w 1250950"/>
              <a:gd name="connsiteY5-32" fmla="*/ 0 h 888508"/>
              <a:gd name="connsiteX0-33" fmla="*/ 0 w 1250950"/>
              <a:gd name="connsiteY0-34" fmla="*/ 0 h 888508"/>
              <a:gd name="connsiteX1-35" fmla="*/ 1250950 w 1250950"/>
              <a:gd name="connsiteY1-36" fmla="*/ 0 h 888508"/>
              <a:gd name="connsiteX2-37" fmla="*/ 1250950 w 1250950"/>
              <a:gd name="connsiteY2-38" fmla="*/ 888508 h 888508"/>
              <a:gd name="connsiteX3-39" fmla="*/ 57151 w 1250950"/>
              <a:gd name="connsiteY3-40" fmla="*/ 869458 h 888508"/>
              <a:gd name="connsiteX4-41" fmla="*/ 0 w 1250950"/>
              <a:gd name="connsiteY4-42" fmla="*/ 821833 h 888508"/>
              <a:gd name="connsiteX5-43" fmla="*/ 0 w 1250950"/>
              <a:gd name="connsiteY5-44" fmla="*/ 0 h 888508"/>
              <a:gd name="connsiteX0-45" fmla="*/ 0 w 1250950"/>
              <a:gd name="connsiteY0-46" fmla="*/ 0 h 888508"/>
              <a:gd name="connsiteX1-47" fmla="*/ 1250950 w 1250950"/>
              <a:gd name="connsiteY1-48" fmla="*/ 0 h 888508"/>
              <a:gd name="connsiteX2-49" fmla="*/ 1250950 w 1250950"/>
              <a:gd name="connsiteY2-50" fmla="*/ 888508 h 888508"/>
              <a:gd name="connsiteX3-51" fmla="*/ 57151 w 1250950"/>
              <a:gd name="connsiteY3-52" fmla="*/ 869458 h 888508"/>
              <a:gd name="connsiteX4-53" fmla="*/ 0 w 1250950"/>
              <a:gd name="connsiteY4-54" fmla="*/ 821833 h 888508"/>
              <a:gd name="connsiteX5-55" fmla="*/ 0 w 1250950"/>
              <a:gd name="connsiteY5-56" fmla="*/ 0 h 888508"/>
              <a:gd name="connsiteX0-57" fmla="*/ 0 w 1260475"/>
              <a:gd name="connsiteY0-58" fmla="*/ 0 h 878983"/>
              <a:gd name="connsiteX1-59" fmla="*/ 1250950 w 1260475"/>
              <a:gd name="connsiteY1-60" fmla="*/ 0 h 878983"/>
              <a:gd name="connsiteX2-61" fmla="*/ 1260475 w 1260475"/>
              <a:gd name="connsiteY2-62" fmla="*/ 878983 h 878983"/>
              <a:gd name="connsiteX3-63" fmla="*/ 57151 w 1260475"/>
              <a:gd name="connsiteY3-64" fmla="*/ 869458 h 878983"/>
              <a:gd name="connsiteX4-65" fmla="*/ 0 w 1260475"/>
              <a:gd name="connsiteY4-66" fmla="*/ 821833 h 878983"/>
              <a:gd name="connsiteX5-67" fmla="*/ 0 w 1260475"/>
              <a:gd name="connsiteY5-68" fmla="*/ 0 h 878983"/>
              <a:gd name="connsiteX0-69" fmla="*/ 0 w 1260475"/>
              <a:gd name="connsiteY0-70" fmla="*/ 0 h 878983"/>
              <a:gd name="connsiteX1-71" fmla="*/ 1250950 w 1260475"/>
              <a:gd name="connsiteY1-72" fmla="*/ 0 h 878983"/>
              <a:gd name="connsiteX2-73" fmla="*/ 1260475 w 1260475"/>
              <a:gd name="connsiteY2-74" fmla="*/ 878983 h 878983"/>
              <a:gd name="connsiteX3-75" fmla="*/ 54531 w 1260475"/>
              <a:gd name="connsiteY3-76" fmla="*/ 874698 h 878983"/>
              <a:gd name="connsiteX4-77" fmla="*/ 0 w 1260475"/>
              <a:gd name="connsiteY4-78" fmla="*/ 821833 h 878983"/>
              <a:gd name="connsiteX5-79" fmla="*/ 0 w 1260475"/>
              <a:gd name="connsiteY5-80" fmla="*/ 0 h 878983"/>
              <a:gd name="connsiteX0-81" fmla="*/ 0 w 1260475"/>
              <a:gd name="connsiteY0-82" fmla="*/ 0 h 878983"/>
              <a:gd name="connsiteX1-83" fmla="*/ 1250950 w 1260475"/>
              <a:gd name="connsiteY1-84" fmla="*/ 0 h 878983"/>
              <a:gd name="connsiteX2-85" fmla="*/ 1260475 w 1260475"/>
              <a:gd name="connsiteY2-86" fmla="*/ 878983 h 878983"/>
              <a:gd name="connsiteX3-87" fmla="*/ 54531 w 1260475"/>
              <a:gd name="connsiteY3-88" fmla="*/ 877318 h 878983"/>
              <a:gd name="connsiteX4-89" fmla="*/ 0 w 1260475"/>
              <a:gd name="connsiteY4-90" fmla="*/ 821833 h 878983"/>
              <a:gd name="connsiteX5-91" fmla="*/ 0 w 1260475"/>
              <a:gd name="connsiteY5-92" fmla="*/ 0 h 878983"/>
              <a:gd name="connsiteX0-93" fmla="*/ 0 w 1252615"/>
              <a:gd name="connsiteY0-94" fmla="*/ 0 h 878983"/>
              <a:gd name="connsiteX1-95" fmla="*/ 1250950 w 1252615"/>
              <a:gd name="connsiteY1-96" fmla="*/ 0 h 878983"/>
              <a:gd name="connsiteX2-97" fmla="*/ 1252615 w 1252615"/>
              <a:gd name="connsiteY2-98" fmla="*/ 878983 h 878983"/>
              <a:gd name="connsiteX3-99" fmla="*/ 54531 w 1252615"/>
              <a:gd name="connsiteY3-100" fmla="*/ 877318 h 878983"/>
              <a:gd name="connsiteX4-101" fmla="*/ 0 w 1252615"/>
              <a:gd name="connsiteY4-102" fmla="*/ 821833 h 878983"/>
              <a:gd name="connsiteX5-103" fmla="*/ 0 w 1252615"/>
              <a:gd name="connsiteY5-104" fmla="*/ 0 h 878983"/>
              <a:gd name="connsiteX0-105" fmla="*/ 0 w 1250950"/>
              <a:gd name="connsiteY0-106" fmla="*/ 0 h 881603"/>
              <a:gd name="connsiteX1-107" fmla="*/ 1250950 w 1250950"/>
              <a:gd name="connsiteY1-108" fmla="*/ 0 h 881603"/>
              <a:gd name="connsiteX2-109" fmla="*/ 1249995 w 1250950"/>
              <a:gd name="connsiteY2-110" fmla="*/ 881603 h 881603"/>
              <a:gd name="connsiteX3-111" fmla="*/ 54531 w 1250950"/>
              <a:gd name="connsiteY3-112" fmla="*/ 877318 h 881603"/>
              <a:gd name="connsiteX4-113" fmla="*/ 0 w 1250950"/>
              <a:gd name="connsiteY4-114" fmla="*/ 821833 h 881603"/>
              <a:gd name="connsiteX5-115" fmla="*/ 0 w 1250950"/>
              <a:gd name="connsiteY5-116" fmla="*/ 0 h 881603"/>
              <a:gd name="connsiteX0-117" fmla="*/ 0 w 1250950"/>
              <a:gd name="connsiteY0-118" fmla="*/ 0 h 877318"/>
              <a:gd name="connsiteX1-119" fmla="*/ 1250950 w 1250950"/>
              <a:gd name="connsiteY1-120" fmla="*/ 0 h 877318"/>
              <a:gd name="connsiteX2-121" fmla="*/ 1249995 w 1250950"/>
              <a:gd name="connsiteY2-122" fmla="*/ 876840 h 877318"/>
              <a:gd name="connsiteX3-123" fmla="*/ 54531 w 1250950"/>
              <a:gd name="connsiteY3-124" fmla="*/ 877318 h 877318"/>
              <a:gd name="connsiteX4-125" fmla="*/ 0 w 1250950"/>
              <a:gd name="connsiteY4-126" fmla="*/ 821833 h 877318"/>
              <a:gd name="connsiteX5-127" fmla="*/ 0 w 1250950"/>
              <a:gd name="connsiteY5-128" fmla="*/ 0 h 877318"/>
              <a:gd name="connsiteX0-129" fmla="*/ 0 w 1250950"/>
              <a:gd name="connsiteY0-130" fmla="*/ 0 h 877318"/>
              <a:gd name="connsiteX1-131" fmla="*/ 1250950 w 1250950"/>
              <a:gd name="connsiteY1-132" fmla="*/ 0 h 877318"/>
              <a:gd name="connsiteX2-133" fmla="*/ 1204751 w 1250950"/>
              <a:gd name="connsiteY2-134" fmla="*/ 876840 h 877318"/>
              <a:gd name="connsiteX3-135" fmla="*/ 54531 w 1250950"/>
              <a:gd name="connsiteY3-136" fmla="*/ 877318 h 877318"/>
              <a:gd name="connsiteX4-137" fmla="*/ 0 w 1250950"/>
              <a:gd name="connsiteY4-138" fmla="*/ 821833 h 877318"/>
              <a:gd name="connsiteX5-139" fmla="*/ 0 w 1250950"/>
              <a:gd name="connsiteY5-140" fmla="*/ 0 h 877318"/>
              <a:gd name="connsiteX0-141" fmla="*/ 0 w 1340919"/>
              <a:gd name="connsiteY0-142" fmla="*/ 0 h 900625"/>
              <a:gd name="connsiteX1-143" fmla="*/ 1250950 w 1340919"/>
              <a:gd name="connsiteY1-144" fmla="*/ 0 h 900625"/>
              <a:gd name="connsiteX2-145" fmla="*/ 1247775 w 1340919"/>
              <a:gd name="connsiteY2-146" fmla="*/ 819453 h 900625"/>
              <a:gd name="connsiteX3-147" fmla="*/ 1204751 w 1340919"/>
              <a:gd name="connsiteY3-148" fmla="*/ 876840 h 900625"/>
              <a:gd name="connsiteX4-149" fmla="*/ 54531 w 1340919"/>
              <a:gd name="connsiteY4-150" fmla="*/ 877318 h 900625"/>
              <a:gd name="connsiteX5-151" fmla="*/ 0 w 1340919"/>
              <a:gd name="connsiteY5-152" fmla="*/ 821833 h 900625"/>
              <a:gd name="connsiteX6" fmla="*/ 0 w 1340919"/>
              <a:gd name="connsiteY6" fmla="*/ 0 h 900625"/>
              <a:gd name="connsiteX0-153" fmla="*/ 0 w 1340919"/>
              <a:gd name="connsiteY0-154" fmla="*/ 0 h 877318"/>
              <a:gd name="connsiteX1-155" fmla="*/ 1250950 w 1340919"/>
              <a:gd name="connsiteY1-156" fmla="*/ 0 h 877318"/>
              <a:gd name="connsiteX2-157" fmla="*/ 1247775 w 1340919"/>
              <a:gd name="connsiteY2-158" fmla="*/ 819453 h 877318"/>
              <a:gd name="connsiteX3-159" fmla="*/ 1204751 w 1340919"/>
              <a:gd name="connsiteY3-160" fmla="*/ 876840 h 877318"/>
              <a:gd name="connsiteX4-161" fmla="*/ 54531 w 1340919"/>
              <a:gd name="connsiteY4-162" fmla="*/ 877318 h 877318"/>
              <a:gd name="connsiteX5-163" fmla="*/ 0 w 1340919"/>
              <a:gd name="connsiteY5-164" fmla="*/ 821833 h 877318"/>
              <a:gd name="connsiteX6-165" fmla="*/ 0 w 1340919"/>
              <a:gd name="connsiteY6-166" fmla="*/ 0 h 877318"/>
              <a:gd name="connsiteX0-167" fmla="*/ 0 w 1340919"/>
              <a:gd name="connsiteY0-168" fmla="*/ 0 h 878451"/>
              <a:gd name="connsiteX1-169" fmla="*/ 1250950 w 1340919"/>
              <a:gd name="connsiteY1-170" fmla="*/ 0 h 878451"/>
              <a:gd name="connsiteX2-171" fmla="*/ 1247775 w 1340919"/>
              <a:gd name="connsiteY2-172" fmla="*/ 819453 h 878451"/>
              <a:gd name="connsiteX3-173" fmla="*/ 1204751 w 1340919"/>
              <a:gd name="connsiteY3-174" fmla="*/ 876840 h 878451"/>
              <a:gd name="connsiteX4-175" fmla="*/ 54531 w 1340919"/>
              <a:gd name="connsiteY4-176" fmla="*/ 877318 h 878451"/>
              <a:gd name="connsiteX5-177" fmla="*/ 0 w 1340919"/>
              <a:gd name="connsiteY5-178" fmla="*/ 821833 h 878451"/>
              <a:gd name="connsiteX6-179" fmla="*/ 0 w 1340919"/>
              <a:gd name="connsiteY6-180" fmla="*/ 0 h 878451"/>
              <a:gd name="connsiteX0-181" fmla="*/ 0 w 1340919"/>
              <a:gd name="connsiteY0-182" fmla="*/ 0 h 877318"/>
              <a:gd name="connsiteX1-183" fmla="*/ 1250950 w 1340919"/>
              <a:gd name="connsiteY1-184" fmla="*/ 0 h 877318"/>
              <a:gd name="connsiteX2-185" fmla="*/ 1247775 w 1340919"/>
              <a:gd name="connsiteY2-186" fmla="*/ 819453 h 877318"/>
              <a:gd name="connsiteX3-187" fmla="*/ 1204751 w 1340919"/>
              <a:gd name="connsiteY3-188" fmla="*/ 876840 h 877318"/>
              <a:gd name="connsiteX4-189" fmla="*/ 54531 w 1340919"/>
              <a:gd name="connsiteY4-190" fmla="*/ 877318 h 877318"/>
              <a:gd name="connsiteX5-191" fmla="*/ 0 w 1340919"/>
              <a:gd name="connsiteY5-192" fmla="*/ 821833 h 877318"/>
              <a:gd name="connsiteX6-193" fmla="*/ 0 w 1340919"/>
              <a:gd name="connsiteY6-194" fmla="*/ 0 h 877318"/>
              <a:gd name="connsiteX0-195" fmla="*/ 0 w 1340919"/>
              <a:gd name="connsiteY0-196" fmla="*/ 0 h 877318"/>
              <a:gd name="connsiteX1-197" fmla="*/ 1250950 w 1340919"/>
              <a:gd name="connsiteY1-198" fmla="*/ 0 h 877318"/>
              <a:gd name="connsiteX2-199" fmla="*/ 1247775 w 1340919"/>
              <a:gd name="connsiteY2-200" fmla="*/ 819453 h 877318"/>
              <a:gd name="connsiteX3-201" fmla="*/ 1204751 w 1340919"/>
              <a:gd name="connsiteY3-202" fmla="*/ 876840 h 877318"/>
              <a:gd name="connsiteX4-203" fmla="*/ 54531 w 1340919"/>
              <a:gd name="connsiteY4-204" fmla="*/ 877318 h 877318"/>
              <a:gd name="connsiteX5-205" fmla="*/ 0 w 1340919"/>
              <a:gd name="connsiteY5-206" fmla="*/ 821833 h 877318"/>
              <a:gd name="connsiteX6-207" fmla="*/ 0 w 1340919"/>
              <a:gd name="connsiteY6-208" fmla="*/ 0 h 877318"/>
              <a:gd name="connsiteX0-209" fmla="*/ 0 w 1252409"/>
              <a:gd name="connsiteY0-210" fmla="*/ 0 h 877318"/>
              <a:gd name="connsiteX1-211" fmla="*/ 1250950 w 1252409"/>
              <a:gd name="connsiteY1-212" fmla="*/ 0 h 877318"/>
              <a:gd name="connsiteX2-213" fmla="*/ 1247775 w 1252409"/>
              <a:gd name="connsiteY2-214" fmla="*/ 819453 h 877318"/>
              <a:gd name="connsiteX3-215" fmla="*/ 1204751 w 1252409"/>
              <a:gd name="connsiteY3-216" fmla="*/ 876840 h 877318"/>
              <a:gd name="connsiteX4-217" fmla="*/ 54531 w 1252409"/>
              <a:gd name="connsiteY4-218" fmla="*/ 877318 h 877318"/>
              <a:gd name="connsiteX5-219" fmla="*/ 0 w 1252409"/>
              <a:gd name="connsiteY5-220" fmla="*/ 821833 h 877318"/>
              <a:gd name="connsiteX6-221" fmla="*/ 0 w 1252409"/>
              <a:gd name="connsiteY6-222" fmla="*/ 0 h 877318"/>
              <a:gd name="connsiteX0-223" fmla="*/ 0 w 1250950"/>
              <a:gd name="connsiteY0-224" fmla="*/ 0 h 877318"/>
              <a:gd name="connsiteX1-225" fmla="*/ 1250950 w 1250950"/>
              <a:gd name="connsiteY1-226" fmla="*/ 0 h 877318"/>
              <a:gd name="connsiteX2-227" fmla="*/ 1247775 w 1250950"/>
              <a:gd name="connsiteY2-228" fmla="*/ 819453 h 877318"/>
              <a:gd name="connsiteX3-229" fmla="*/ 1204751 w 1250950"/>
              <a:gd name="connsiteY3-230" fmla="*/ 876840 h 877318"/>
              <a:gd name="connsiteX4-231" fmla="*/ 54531 w 1250950"/>
              <a:gd name="connsiteY4-232" fmla="*/ 877318 h 877318"/>
              <a:gd name="connsiteX5-233" fmla="*/ 0 w 1250950"/>
              <a:gd name="connsiteY5-234" fmla="*/ 821833 h 877318"/>
              <a:gd name="connsiteX6-235" fmla="*/ 0 w 1250950"/>
              <a:gd name="connsiteY6-236" fmla="*/ 0 h 877318"/>
              <a:gd name="connsiteX0-237" fmla="*/ 0 w 1251647"/>
              <a:gd name="connsiteY0-238" fmla="*/ 0 h 877318"/>
              <a:gd name="connsiteX1-239" fmla="*/ 1250950 w 1251647"/>
              <a:gd name="connsiteY1-240" fmla="*/ 0 h 877318"/>
              <a:gd name="connsiteX2-241" fmla="*/ 1247775 w 1251647"/>
              <a:gd name="connsiteY2-242" fmla="*/ 819453 h 877318"/>
              <a:gd name="connsiteX3-243" fmla="*/ 1204751 w 1251647"/>
              <a:gd name="connsiteY3-244" fmla="*/ 876840 h 877318"/>
              <a:gd name="connsiteX4-245" fmla="*/ 54531 w 1251647"/>
              <a:gd name="connsiteY4-246" fmla="*/ 877318 h 877318"/>
              <a:gd name="connsiteX5-247" fmla="*/ 0 w 1251647"/>
              <a:gd name="connsiteY5-248" fmla="*/ 821833 h 877318"/>
              <a:gd name="connsiteX6-249" fmla="*/ 0 w 1251647"/>
              <a:gd name="connsiteY6-250" fmla="*/ 0 h 877318"/>
              <a:gd name="connsiteX0-251" fmla="*/ 1324 w 1252971"/>
              <a:gd name="connsiteY0-252" fmla="*/ 0 h 877318"/>
              <a:gd name="connsiteX1-253" fmla="*/ 1252274 w 1252971"/>
              <a:gd name="connsiteY1-254" fmla="*/ 0 h 877318"/>
              <a:gd name="connsiteX2-255" fmla="*/ 1249099 w 1252971"/>
              <a:gd name="connsiteY2-256" fmla="*/ 819453 h 877318"/>
              <a:gd name="connsiteX3-257" fmla="*/ 1206075 w 1252971"/>
              <a:gd name="connsiteY3-258" fmla="*/ 876840 h 877318"/>
              <a:gd name="connsiteX4-259" fmla="*/ 55855 w 1252971"/>
              <a:gd name="connsiteY4-260" fmla="*/ 877318 h 877318"/>
              <a:gd name="connsiteX5-261" fmla="*/ 1324 w 1252971"/>
              <a:gd name="connsiteY5-262" fmla="*/ 821833 h 877318"/>
              <a:gd name="connsiteX6-263" fmla="*/ 1324 w 1252971"/>
              <a:gd name="connsiteY6-264" fmla="*/ 0 h 877318"/>
              <a:gd name="connsiteX0-265" fmla="*/ 0 w 1251647"/>
              <a:gd name="connsiteY0-266" fmla="*/ 0 h 877318"/>
              <a:gd name="connsiteX1-267" fmla="*/ 1250950 w 1251647"/>
              <a:gd name="connsiteY1-268" fmla="*/ 0 h 877318"/>
              <a:gd name="connsiteX2-269" fmla="*/ 1247775 w 1251647"/>
              <a:gd name="connsiteY2-270" fmla="*/ 819453 h 877318"/>
              <a:gd name="connsiteX3-271" fmla="*/ 1204751 w 1251647"/>
              <a:gd name="connsiteY3-272" fmla="*/ 876840 h 877318"/>
              <a:gd name="connsiteX4-273" fmla="*/ 54531 w 1251647"/>
              <a:gd name="connsiteY4-274" fmla="*/ 877318 h 877318"/>
              <a:gd name="connsiteX5-275" fmla="*/ 0 w 1251647"/>
              <a:gd name="connsiteY5-276" fmla="*/ 821833 h 877318"/>
              <a:gd name="connsiteX6-277" fmla="*/ 0 w 1251647"/>
              <a:gd name="connsiteY6-278" fmla="*/ 0 h 877318"/>
              <a:gd name="connsiteX0-279" fmla="*/ 1105 w 1252752"/>
              <a:gd name="connsiteY0-280" fmla="*/ 0 h 877318"/>
              <a:gd name="connsiteX1-281" fmla="*/ 1252055 w 1252752"/>
              <a:gd name="connsiteY1-282" fmla="*/ 0 h 877318"/>
              <a:gd name="connsiteX2-283" fmla="*/ 1248880 w 1252752"/>
              <a:gd name="connsiteY2-284" fmla="*/ 819453 h 877318"/>
              <a:gd name="connsiteX3-285" fmla="*/ 1205856 w 1252752"/>
              <a:gd name="connsiteY3-286" fmla="*/ 876840 h 877318"/>
              <a:gd name="connsiteX4-287" fmla="*/ 55636 w 1252752"/>
              <a:gd name="connsiteY4-288" fmla="*/ 877318 h 877318"/>
              <a:gd name="connsiteX5-289" fmla="*/ 1105 w 1252752"/>
              <a:gd name="connsiteY5-290" fmla="*/ 821833 h 877318"/>
              <a:gd name="connsiteX6-291" fmla="*/ 1105 w 1252752"/>
              <a:gd name="connsiteY6-292" fmla="*/ 0 h 877318"/>
              <a:gd name="connsiteX0-293" fmla="*/ 1105 w 1252752"/>
              <a:gd name="connsiteY0-294" fmla="*/ 0 h 877318"/>
              <a:gd name="connsiteX1-295" fmla="*/ 1252055 w 1252752"/>
              <a:gd name="connsiteY1-296" fmla="*/ 0 h 877318"/>
              <a:gd name="connsiteX2-297" fmla="*/ 1248880 w 1252752"/>
              <a:gd name="connsiteY2-298" fmla="*/ 819453 h 877318"/>
              <a:gd name="connsiteX3-299" fmla="*/ 1205856 w 1252752"/>
              <a:gd name="connsiteY3-300" fmla="*/ 876840 h 877318"/>
              <a:gd name="connsiteX4-301" fmla="*/ 55636 w 1252752"/>
              <a:gd name="connsiteY4-302" fmla="*/ 877318 h 877318"/>
              <a:gd name="connsiteX5-303" fmla="*/ 1105 w 1252752"/>
              <a:gd name="connsiteY5-304" fmla="*/ 821833 h 877318"/>
              <a:gd name="connsiteX6-305" fmla="*/ 1105 w 1252752"/>
              <a:gd name="connsiteY6-306" fmla="*/ 0 h 877318"/>
              <a:gd name="connsiteX0-307" fmla="*/ 1105 w 1252752"/>
              <a:gd name="connsiteY0-308" fmla="*/ 0 h 877318"/>
              <a:gd name="connsiteX1-309" fmla="*/ 1252055 w 1252752"/>
              <a:gd name="connsiteY1-310" fmla="*/ 0 h 877318"/>
              <a:gd name="connsiteX2-311" fmla="*/ 1248880 w 1252752"/>
              <a:gd name="connsiteY2-312" fmla="*/ 819453 h 877318"/>
              <a:gd name="connsiteX3-313" fmla="*/ 1205856 w 1252752"/>
              <a:gd name="connsiteY3-314" fmla="*/ 876840 h 877318"/>
              <a:gd name="connsiteX4-315" fmla="*/ 55636 w 1252752"/>
              <a:gd name="connsiteY4-316" fmla="*/ 877318 h 877318"/>
              <a:gd name="connsiteX5-317" fmla="*/ 1105 w 1252752"/>
              <a:gd name="connsiteY5-318" fmla="*/ 821833 h 877318"/>
              <a:gd name="connsiteX6-319" fmla="*/ 1105 w 1252752"/>
              <a:gd name="connsiteY6-320" fmla="*/ 0 h 877318"/>
              <a:gd name="connsiteX0-321" fmla="*/ 100 w 1251747"/>
              <a:gd name="connsiteY0-322" fmla="*/ 0 h 877318"/>
              <a:gd name="connsiteX1-323" fmla="*/ 1251050 w 1251747"/>
              <a:gd name="connsiteY1-324" fmla="*/ 0 h 877318"/>
              <a:gd name="connsiteX2-325" fmla="*/ 1247875 w 1251747"/>
              <a:gd name="connsiteY2-326" fmla="*/ 819453 h 877318"/>
              <a:gd name="connsiteX3-327" fmla="*/ 1204851 w 1251747"/>
              <a:gd name="connsiteY3-328" fmla="*/ 876840 h 877318"/>
              <a:gd name="connsiteX4-329" fmla="*/ 54631 w 1251747"/>
              <a:gd name="connsiteY4-330" fmla="*/ 877318 h 877318"/>
              <a:gd name="connsiteX5-331" fmla="*/ 100 w 1251747"/>
              <a:gd name="connsiteY5-332" fmla="*/ 821833 h 877318"/>
              <a:gd name="connsiteX6-333" fmla="*/ 100 w 1251747"/>
              <a:gd name="connsiteY6-334" fmla="*/ 0 h 877318"/>
              <a:gd name="connsiteX0-335" fmla="*/ 100 w 1251747"/>
              <a:gd name="connsiteY0-336" fmla="*/ 45244 h 877318"/>
              <a:gd name="connsiteX1-337" fmla="*/ 1251050 w 1251747"/>
              <a:gd name="connsiteY1-338" fmla="*/ 0 h 877318"/>
              <a:gd name="connsiteX2-339" fmla="*/ 1247875 w 1251747"/>
              <a:gd name="connsiteY2-340" fmla="*/ 819453 h 877318"/>
              <a:gd name="connsiteX3-341" fmla="*/ 1204851 w 1251747"/>
              <a:gd name="connsiteY3-342" fmla="*/ 876840 h 877318"/>
              <a:gd name="connsiteX4-343" fmla="*/ 54631 w 1251747"/>
              <a:gd name="connsiteY4-344" fmla="*/ 877318 h 877318"/>
              <a:gd name="connsiteX5-345" fmla="*/ 100 w 1251747"/>
              <a:gd name="connsiteY5-346" fmla="*/ 821833 h 877318"/>
              <a:gd name="connsiteX6-347" fmla="*/ 100 w 1251747"/>
              <a:gd name="connsiteY6-348" fmla="*/ 45244 h 877318"/>
              <a:gd name="connsiteX0-349" fmla="*/ 100 w 1251747"/>
              <a:gd name="connsiteY0-350" fmla="*/ 45244 h 877318"/>
              <a:gd name="connsiteX1-351" fmla="*/ 52488 w 1251747"/>
              <a:gd name="connsiteY1-352" fmla="*/ 9828 h 877318"/>
              <a:gd name="connsiteX2-353" fmla="*/ 1251050 w 1251747"/>
              <a:gd name="connsiteY2-354" fmla="*/ 0 h 877318"/>
              <a:gd name="connsiteX3-355" fmla="*/ 1247875 w 1251747"/>
              <a:gd name="connsiteY3-356" fmla="*/ 819453 h 877318"/>
              <a:gd name="connsiteX4-357" fmla="*/ 1204851 w 1251747"/>
              <a:gd name="connsiteY4-358" fmla="*/ 876840 h 877318"/>
              <a:gd name="connsiteX5-359" fmla="*/ 54631 w 1251747"/>
              <a:gd name="connsiteY5-360" fmla="*/ 877318 h 877318"/>
              <a:gd name="connsiteX6-361" fmla="*/ 100 w 1251747"/>
              <a:gd name="connsiteY6-362" fmla="*/ 821833 h 877318"/>
              <a:gd name="connsiteX7" fmla="*/ 100 w 1251747"/>
              <a:gd name="connsiteY7" fmla="*/ 45244 h 877318"/>
              <a:gd name="connsiteX0-363" fmla="*/ 100 w 1251747"/>
              <a:gd name="connsiteY0-364" fmla="*/ 45244 h 877318"/>
              <a:gd name="connsiteX1-365" fmla="*/ 52488 w 1251747"/>
              <a:gd name="connsiteY1-366" fmla="*/ 9828 h 877318"/>
              <a:gd name="connsiteX2-367" fmla="*/ 1251050 w 1251747"/>
              <a:gd name="connsiteY2-368" fmla="*/ 0 h 877318"/>
              <a:gd name="connsiteX3-369" fmla="*/ 1247875 w 1251747"/>
              <a:gd name="connsiteY3-370" fmla="*/ 819453 h 877318"/>
              <a:gd name="connsiteX4-371" fmla="*/ 1204851 w 1251747"/>
              <a:gd name="connsiteY4-372" fmla="*/ 876840 h 877318"/>
              <a:gd name="connsiteX5-373" fmla="*/ 54631 w 1251747"/>
              <a:gd name="connsiteY5-374" fmla="*/ 877318 h 877318"/>
              <a:gd name="connsiteX6-375" fmla="*/ 100 w 1251747"/>
              <a:gd name="connsiteY6-376" fmla="*/ 821833 h 877318"/>
              <a:gd name="connsiteX7-377" fmla="*/ 100 w 1251747"/>
              <a:gd name="connsiteY7-378" fmla="*/ 45244 h 877318"/>
              <a:gd name="connsiteX0-379" fmla="*/ 100 w 1251747"/>
              <a:gd name="connsiteY0-380" fmla="*/ 45244 h 877318"/>
              <a:gd name="connsiteX1-381" fmla="*/ 47726 w 1251747"/>
              <a:gd name="connsiteY1-382" fmla="*/ 2685 h 877318"/>
              <a:gd name="connsiteX2-383" fmla="*/ 1251050 w 1251747"/>
              <a:gd name="connsiteY2-384" fmla="*/ 0 h 877318"/>
              <a:gd name="connsiteX3-385" fmla="*/ 1247875 w 1251747"/>
              <a:gd name="connsiteY3-386" fmla="*/ 819453 h 877318"/>
              <a:gd name="connsiteX4-387" fmla="*/ 1204851 w 1251747"/>
              <a:gd name="connsiteY4-388" fmla="*/ 876840 h 877318"/>
              <a:gd name="connsiteX5-389" fmla="*/ 54631 w 1251747"/>
              <a:gd name="connsiteY5-390" fmla="*/ 877318 h 877318"/>
              <a:gd name="connsiteX6-391" fmla="*/ 100 w 1251747"/>
              <a:gd name="connsiteY6-392" fmla="*/ 821833 h 877318"/>
              <a:gd name="connsiteX7-393" fmla="*/ 100 w 1251747"/>
              <a:gd name="connsiteY7-394" fmla="*/ 45244 h 877318"/>
              <a:gd name="connsiteX0-395" fmla="*/ 100 w 1250139"/>
              <a:gd name="connsiteY0-396" fmla="*/ 45244 h 877318"/>
              <a:gd name="connsiteX1-397" fmla="*/ 47726 w 1250139"/>
              <a:gd name="connsiteY1-398" fmla="*/ 2685 h 877318"/>
              <a:gd name="connsiteX2-399" fmla="*/ 1198663 w 1250139"/>
              <a:gd name="connsiteY2-400" fmla="*/ 0 h 877318"/>
              <a:gd name="connsiteX3-401" fmla="*/ 1247875 w 1250139"/>
              <a:gd name="connsiteY3-402" fmla="*/ 819453 h 877318"/>
              <a:gd name="connsiteX4-403" fmla="*/ 1204851 w 1250139"/>
              <a:gd name="connsiteY4-404" fmla="*/ 876840 h 877318"/>
              <a:gd name="connsiteX5-405" fmla="*/ 54631 w 1250139"/>
              <a:gd name="connsiteY5-406" fmla="*/ 877318 h 877318"/>
              <a:gd name="connsiteX6-407" fmla="*/ 100 w 1250139"/>
              <a:gd name="connsiteY6-408" fmla="*/ 821833 h 877318"/>
              <a:gd name="connsiteX7-409" fmla="*/ 100 w 1250139"/>
              <a:gd name="connsiteY7-410" fmla="*/ 45244 h 877318"/>
              <a:gd name="connsiteX0-411" fmla="*/ 100 w 1296627"/>
              <a:gd name="connsiteY0-412" fmla="*/ 72511 h 904585"/>
              <a:gd name="connsiteX1-413" fmla="*/ 47726 w 1296627"/>
              <a:gd name="connsiteY1-414" fmla="*/ 29952 h 904585"/>
              <a:gd name="connsiteX2-415" fmla="*/ 1198663 w 1296627"/>
              <a:gd name="connsiteY2-416" fmla="*/ 27267 h 904585"/>
              <a:gd name="connsiteX3-417" fmla="*/ 1247875 w 1296627"/>
              <a:gd name="connsiteY3-418" fmla="*/ 72814 h 904585"/>
              <a:gd name="connsiteX4-419" fmla="*/ 1247875 w 1296627"/>
              <a:gd name="connsiteY4-420" fmla="*/ 846720 h 904585"/>
              <a:gd name="connsiteX5-421" fmla="*/ 1204851 w 1296627"/>
              <a:gd name="connsiteY5-422" fmla="*/ 904107 h 904585"/>
              <a:gd name="connsiteX6-423" fmla="*/ 54631 w 1296627"/>
              <a:gd name="connsiteY6-424" fmla="*/ 904585 h 904585"/>
              <a:gd name="connsiteX7-425" fmla="*/ 100 w 1296627"/>
              <a:gd name="connsiteY7-426" fmla="*/ 849100 h 904585"/>
              <a:gd name="connsiteX8" fmla="*/ 100 w 1296627"/>
              <a:gd name="connsiteY8" fmla="*/ 72511 h 904585"/>
              <a:gd name="connsiteX0-427" fmla="*/ 100 w 1293355"/>
              <a:gd name="connsiteY0-428" fmla="*/ 45244 h 877318"/>
              <a:gd name="connsiteX1-429" fmla="*/ 47726 w 1293355"/>
              <a:gd name="connsiteY1-430" fmla="*/ 2685 h 877318"/>
              <a:gd name="connsiteX2-431" fmla="*/ 1198663 w 1293355"/>
              <a:gd name="connsiteY2-432" fmla="*/ 0 h 877318"/>
              <a:gd name="connsiteX3-433" fmla="*/ 1247875 w 1293355"/>
              <a:gd name="connsiteY3-434" fmla="*/ 45547 h 877318"/>
              <a:gd name="connsiteX4-435" fmla="*/ 1247875 w 1293355"/>
              <a:gd name="connsiteY4-436" fmla="*/ 819453 h 877318"/>
              <a:gd name="connsiteX5-437" fmla="*/ 1204851 w 1293355"/>
              <a:gd name="connsiteY5-438" fmla="*/ 876840 h 877318"/>
              <a:gd name="connsiteX6-439" fmla="*/ 54631 w 1293355"/>
              <a:gd name="connsiteY6-440" fmla="*/ 877318 h 877318"/>
              <a:gd name="connsiteX7-441" fmla="*/ 100 w 1293355"/>
              <a:gd name="connsiteY7-442" fmla="*/ 821833 h 877318"/>
              <a:gd name="connsiteX8-443" fmla="*/ 100 w 1293355"/>
              <a:gd name="connsiteY8-444" fmla="*/ 45244 h 877318"/>
              <a:gd name="connsiteX0-445" fmla="*/ 100 w 1293355"/>
              <a:gd name="connsiteY0-446" fmla="*/ 45244 h 877318"/>
              <a:gd name="connsiteX1-447" fmla="*/ 47726 w 1293355"/>
              <a:gd name="connsiteY1-448" fmla="*/ 2685 h 877318"/>
              <a:gd name="connsiteX2-449" fmla="*/ 1198663 w 1293355"/>
              <a:gd name="connsiteY2-450" fmla="*/ 0 h 877318"/>
              <a:gd name="connsiteX3-451" fmla="*/ 1247875 w 1293355"/>
              <a:gd name="connsiteY3-452" fmla="*/ 45547 h 877318"/>
              <a:gd name="connsiteX4-453" fmla="*/ 1247875 w 1293355"/>
              <a:gd name="connsiteY4-454" fmla="*/ 819453 h 877318"/>
              <a:gd name="connsiteX5-455" fmla="*/ 1204851 w 1293355"/>
              <a:gd name="connsiteY5-456" fmla="*/ 876840 h 877318"/>
              <a:gd name="connsiteX6-457" fmla="*/ 54631 w 1293355"/>
              <a:gd name="connsiteY6-458" fmla="*/ 877318 h 877318"/>
              <a:gd name="connsiteX7-459" fmla="*/ 100 w 1293355"/>
              <a:gd name="connsiteY7-460" fmla="*/ 821833 h 877318"/>
              <a:gd name="connsiteX8-461" fmla="*/ 100 w 1293355"/>
              <a:gd name="connsiteY8-462" fmla="*/ 45244 h 877318"/>
              <a:gd name="connsiteX0-463" fmla="*/ 100 w 1293355"/>
              <a:gd name="connsiteY0-464" fmla="*/ 45244 h 877318"/>
              <a:gd name="connsiteX1-465" fmla="*/ 47726 w 1293355"/>
              <a:gd name="connsiteY1-466" fmla="*/ 2685 h 877318"/>
              <a:gd name="connsiteX2-467" fmla="*/ 1198663 w 1293355"/>
              <a:gd name="connsiteY2-468" fmla="*/ 0 h 877318"/>
              <a:gd name="connsiteX3-469" fmla="*/ 1247875 w 1293355"/>
              <a:gd name="connsiteY3-470" fmla="*/ 45547 h 877318"/>
              <a:gd name="connsiteX4-471" fmla="*/ 1247875 w 1293355"/>
              <a:gd name="connsiteY4-472" fmla="*/ 819453 h 877318"/>
              <a:gd name="connsiteX5-473" fmla="*/ 1204851 w 1293355"/>
              <a:gd name="connsiteY5-474" fmla="*/ 876840 h 877318"/>
              <a:gd name="connsiteX6-475" fmla="*/ 54631 w 1293355"/>
              <a:gd name="connsiteY6-476" fmla="*/ 877318 h 877318"/>
              <a:gd name="connsiteX7-477" fmla="*/ 100 w 1293355"/>
              <a:gd name="connsiteY7-478" fmla="*/ 821833 h 877318"/>
              <a:gd name="connsiteX8-479" fmla="*/ 100 w 1293355"/>
              <a:gd name="connsiteY8-480" fmla="*/ 45244 h 877318"/>
              <a:gd name="connsiteX0-481" fmla="*/ 100 w 1250139"/>
              <a:gd name="connsiteY0-482" fmla="*/ 45632 h 877706"/>
              <a:gd name="connsiteX1-483" fmla="*/ 47726 w 1250139"/>
              <a:gd name="connsiteY1-484" fmla="*/ 3073 h 877706"/>
              <a:gd name="connsiteX2-485" fmla="*/ 1198663 w 1250139"/>
              <a:gd name="connsiteY2-486" fmla="*/ 388 h 877706"/>
              <a:gd name="connsiteX3-487" fmla="*/ 1247875 w 1250139"/>
              <a:gd name="connsiteY3-488" fmla="*/ 45935 h 877706"/>
              <a:gd name="connsiteX4-489" fmla="*/ 1247875 w 1250139"/>
              <a:gd name="connsiteY4-490" fmla="*/ 819841 h 877706"/>
              <a:gd name="connsiteX5-491" fmla="*/ 1204851 w 1250139"/>
              <a:gd name="connsiteY5-492" fmla="*/ 877228 h 877706"/>
              <a:gd name="connsiteX6-493" fmla="*/ 54631 w 1250139"/>
              <a:gd name="connsiteY6-494" fmla="*/ 877706 h 877706"/>
              <a:gd name="connsiteX7-495" fmla="*/ 100 w 1250139"/>
              <a:gd name="connsiteY7-496" fmla="*/ 822221 h 877706"/>
              <a:gd name="connsiteX8-497" fmla="*/ 100 w 1250139"/>
              <a:gd name="connsiteY8-498" fmla="*/ 45632 h 877706"/>
              <a:gd name="connsiteX0-499" fmla="*/ 100 w 1250467"/>
              <a:gd name="connsiteY0-500" fmla="*/ 45700 h 877774"/>
              <a:gd name="connsiteX1-501" fmla="*/ 47726 w 1250467"/>
              <a:gd name="connsiteY1-502" fmla="*/ 3141 h 877774"/>
              <a:gd name="connsiteX2-503" fmla="*/ 1198663 w 1250467"/>
              <a:gd name="connsiteY2-504" fmla="*/ 456 h 877774"/>
              <a:gd name="connsiteX3-505" fmla="*/ 1247875 w 1250467"/>
              <a:gd name="connsiteY3-506" fmla="*/ 46003 h 877774"/>
              <a:gd name="connsiteX4-507" fmla="*/ 1247875 w 1250467"/>
              <a:gd name="connsiteY4-508" fmla="*/ 819909 h 877774"/>
              <a:gd name="connsiteX5-509" fmla="*/ 1204851 w 1250467"/>
              <a:gd name="connsiteY5-510" fmla="*/ 877296 h 877774"/>
              <a:gd name="connsiteX6-511" fmla="*/ 54631 w 1250467"/>
              <a:gd name="connsiteY6-512" fmla="*/ 877774 h 877774"/>
              <a:gd name="connsiteX7-513" fmla="*/ 100 w 1250467"/>
              <a:gd name="connsiteY7-514" fmla="*/ 822289 h 877774"/>
              <a:gd name="connsiteX8-515" fmla="*/ 100 w 1250467"/>
              <a:gd name="connsiteY8-516" fmla="*/ 45700 h 877774"/>
              <a:gd name="connsiteX0-517" fmla="*/ 100 w 1250139"/>
              <a:gd name="connsiteY0-518" fmla="*/ 45794 h 877868"/>
              <a:gd name="connsiteX1-519" fmla="*/ 47726 w 1250139"/>
              <a:gd name="connsiteY1-520" fmla="*/ 3235 h 877868"/>
              <a:gd name="connsiteX2-521" fmla="*/ 1198663 w 1250139"/>
              <a:gd name="connsiteY2-522" fmla="*/ 550 h 877868"/>
              <a:gd name="connsiteX3-523" fmla="*/ 1247875 w 1250139"/>
              <a:gd name="connsiteY3-524" fmla="*/ 46097 h 877868"/>
              <a:gd name="connsiteX4-525" fmla="*/ 1247875 w 1250139"/>
              <a:gd name="connsiteY4-526" fmla="*/ 820003 h 877868"/>
              <a:gd name="connsiteX5-527" fmla="*/ 1204851 w 1250139"/>
              <a:gd name="connsiteY5-528" fmla="*/ 877390 h 877868"/>
              <a:gd name="connsiteX6-529" fmla="*/ 54631 w 1250139"/>
              <a:gd name="connsiteY6-530" fmla="*/ 877868 h 877868"/>
              <a:gd name="connsiteX7-531" fmla="*/ 100 w 1250139"/>
              <a:gd name="connsiteY7-532" fmla="*/ 822383 h 877868"/>
              <a:gd name="connsiteX8-533" fmla="*/ 100 w 1250139"/>
              <a:gd name="connsiteY8-534" fmla="*/ 45794 h 877868"/>
              <a:gd name="connsiteX0-535" fmla="*/ 100 w 1250139"/>
              <a:gd name="connsiteY0-536" fmla="*/ 45794 h 877868"/>
              <a:gd name="connsiteX1-537" fmla="*/ 47726 w 1250139"/>
              <a:gd name="connsiteY1-538" fmla="*/ 3235 h 877868"/>
              <a:gd name="connsiteX2-539" fmla="*/ 1198663 w 1250139"/>
              <a:gd name="connsiteY2-540" fmla="*/ 550 h 877868"/>
              <a:gd name="connsiteX3-541" fmla="*/ 1247875 w 1250139"/>
              <a:gd name="connsiteY3-542" fmla="*/ 46097 h 877868"/>
              <a:gd name="connsiteX4-543" fmla="*/ 1247875 w 1250139"/>
              <a:gd name="connsiteY4-544" fmla="*/ 820003 h 877868"/>
              <a:gd name="connsiteX5-545" fmla="*/ 1204851 w 1250139"/>
              <a:gd name="connsiteY5-546" fmla="*/ 877390 h 877868"/>
              <a:gd name="connsiteX6-547" fmla="*/ 54631 w 1250139"/>
              <a:gd name="connsiteY6-548" fmla="*/ 877868 h 877868"/>
              <a:gd name="connsiteX7-549" fmla="*/ 100 w 1250139"/>
              <a:gd name="connsiteY7-550" fmla="*/ 822383 h 877868"/>
              <a:gd name="connsiteX8-551" fmla="*/ 100 w 1250139"/>
              <a:gd name="connsiteY8-552" fmla="*/ 45794 h 877868"/>
              <a:gd name="connsiteX0-553" fmla="*/ 100 w 1250139"/>
              <a:gd name="connsiteY0-554" fmla="*/ 45794 h 877868"/>
              <a:gd name="connsiteX1-555" fmla="*/ 47726 w 1250139"/>
              <a:gd name="connsiteY1-556" fmla="*/ 3235 h 877868"/>
              <a:gd name="connsiteX2-557" fmla="*/ 1198663 w 1250139"/>
              <a:gd name="connsiteY2-558" fmla="*/ 550 h 877868"/>
              <a:gd name="connsiteX3-559" fmla="*/ 1247875 w 1250139"/>
              <a:gd name="connsiteY3-560" fmla="*/ 46097 h 877868"/>
              <a:gd name="connsiteX4-561" fmla="*/ 1247875 w 1250139"/>
              <a:gd name="connsiteY4-562" fmla="*/ 820003 h 877868"/>
              <a:gd name="connsiteX5-563" fmla="*/ 1204851 w 1250139"/>
              <a:gd name="connsiteY5-564" fmla="*/ 877390 h 877868"/>
              <a:gd name="connsiteX6-565" fmla="*/ 54631 w 1250139"/>
              <a:gd name="connsiteY6-566" fmla="*/ 877868 h 877868"/>
              <a:gd name="connsiteX7-567" fmla="*/ 100 w 1250139"/>
              <a:gd name="connsiteY7-568" fmla="*/ 822383 h 877868"/>
              <a:gd name="connsiteX8-569" fmla="*/ 100 w 1250139"/>
              <a:gd name="connsiteY8-570" fmla="*/ 45794 h 877868"/>
              <a:gd name="connsiteX0-571" fmla="*/ 100 w 1250139"/>
              <a:gd name="connsiteY0-572" fmla="*/ 45856 h 877930"/>
              <a:gd name="connsiteX1-573" fmla="*/ 47726 w 1250139"/>
              <a:gd name="connsiteY1-574" fmla="*/ 3297 h 877930"/>
              <a:gd name="connsiteX2-575" fmla="*/ 1198663 w 1250139"/>
              <a:gd name="connsiteY2-576" fmla="*/ 612 h 877930"/>
              <a:gd name="connsiteX3-577" fmla="*/ 1247875 w 1250139"/>
              <a:gd name="connsiteY3-578" fmla="*/ 46159 h 877930"/>
              <a:gd name="connsiteX4-579" fmla="*/ 1247875 w 1250139"/>
              <a:gd name="connsiteY4-580" fmla="*/ 820065 h 877930"/>
              <a:gd name="connsiteX5-581" fmla="*/ 1204851 w 1250139"/>
              <a:gd name="connsiteY5-582" fmla="*/ 877452 h 877930"/>
              <a:gd name="connsiteX6-583" fmla="*/ 54631 w 1250139"/>
              <a:gd name="connsiteY6-584" fmla="*/ 877930 h 877930"/>
              <a:gd name="connsiteX7-585" fmla="*/ 100 w 1250139"/>
              <a:gd name="connsiteY7-586" fmla="*/ 822445 h 877930"/>
              <a:gd name="connsiteX8-587" fmla="*/ 100 w 1250139"/>
              <a:gd name="connsiteY8-588" fmla="*/ 45856 h 877930"/>
              <a:gd name="connsiteX0-589" fmla="*/ 100 w 1250139"/>
              <a:gd name="connsiteY0-590" fmla="*/ 45856 h 877930"/>
              <a:gd name="connsiteX1-591" fmla="*/ 47726 w 1250139"/>
              <a:gd name="connsiteY1-592" fmla="*/ 3297 h 877930"/>
              <a:gd name="connsiteX2-593" fmla="*/ 1198663 w 1250139"/>
              <a:gd name="connsiteY2-594" fmla="*/ 612 h 877930"/>
              <a:gd name="connsiteX3-595" fmla="*/ 1247875 w 1250139"/>
              <a:gd name="connsiteY3-596" fmla="*/ 46159 h 877930"/>
              <a:gd name="connsiteX4-597" fmla="*/ 1247875 w 1250139"/>
              <a:gd name="connsiteY4-598" fmla="*/ 820065 h 877930"/>
              <a:gd name="connsiteX5-599" fmla="*/ 1204851 w 1250139"/>
              <a:gd name="connsiteY5-600" fmla="*/ 877452 h 877930"/>
              <a:gd name="connsiteX6-601" fmla="*/ 54631 w 1250139"/>
              <a:gd name="connsiteY6-602" fmla="*/ 877930 h 877930"/>
              <a:gd name="connsiteX7-603" fmla="*/ 100 w 1250139"/>
              <a:gd name="connsiteY7-604" fmla="*/ 822445 h 877930"/>
              <a:gd name="connsiteX8-605" fmla="*/ 100 w 1250139"/>
              <a:gd name="connsiteY8-606" fmla="*/ 45856 h 877930"/>
              <a:gd name="connsiteX0-607" fmla="*/ 100 w 1250139"/>
              <a:gd name="connsiteY0-608" fmla="*/ 45244 h 877318"/>
              <a:gd name="connsiteX1-609" fmla="*/ 47726 w 1250139"/>
              <a:gd name="connsiteY1-610" fmla="*/ 2685 h 877318"/>
              <a:gd name="connsiteX2-611" fmla="*/ 1198663 w 1250139"/>
              <a:gd name="connsiteY2-612" fmla="*/ 0 h 877318"/>
              <a:gd name="connsiteX3-613" fmla="*/ 1247875 w 1250139"/>
              <a:gd name="connsiteY3-614" fmla="*/ 45547 h 877318"/>
              <a:gd name="connsiteX4-615" fmla="*/ 1247875 w 1250139"/>
              <a:gd name="connsiteY4-616" fmla="*/ 819453 h 877318"/>
              <a:gd name="connsiteX5-617" fmla="*/ 1204851 w 1250139"/>
              <a:gd name="connsiteY5-618" fmla="*/ 876840 h 877318"/>
              <a:gd name="connsiteX6-619" fmla="*/ 54631 w 1250139"/>
              <a:gd name="connsiteY6-620" fmla="*/ 877318 h 877318"/>
              <a:gd name="connsiteX7-621" fmla="*/ 100 w 1250139"/>
              <a:gd name="connsiteY7-622" fmla="*/ 821833 h 877318"/>
              <a:gd name="connsiteX8-623" fmla="*/ 100 w 1250139"/>
              <a:gd name="connsiteY8-624" fmla="*/ 45244 h 877318"/>
              <a:gd name="connsiteX0-625" fmla="*/ 100 w 1250256"/>
              <a:gd name="connsiteY0-626" fmla="*/ 45244 h 877318"/>
              <a:gd name="connsiteX1-627" fmla="*/ 47726 w 1250256"/>
              <a:gd name="connsiteY1-628" fmla="*/ 2685 h 877318"/>
              <a:gd name="connsiteX2-629" fmla="*/ 1198663 w 1250256"/>
              <a:gd name="connsiteY2-630" fmla="*/ 0 h 877318"/>
              <a:gd name="connsiteX3-631" fmla="*/ 1250256 w 1250256"/>
              <a:gd name="connsiteY3-632" fmla="*/ 64597 h 877318"/>
              <a:gd name="connsiteX4-633" fmla="*/ 1247875 w 1250256"/>
              <a:gd name="connsiteY4-634" fmla="*/ 819453 h 877318"/>
              <a:gd name="connsiteX5-635" fmla="*/ 1204851 w 1250256"/>
              <a:gd name="connsiteY5-636" fmla="*/ 876840 h 877318"/>
              <a:gd name="connsiteX6-637" fmla="*/ 54631 w 1250256"/>
              <a:gd name="connsiteY6-638" fmla="*/ 877318 h 877318"/>
              <a:gd name="connsiteX7-639" fmla="*/ 100 w 1250256"/>
              <a:gd name="connsiteY7-640" fmla="*/ 821833 h 877318"/>
              <a:gd name="connsiteX8-641" fmla="*/ 100 w 1250256"/>
              <a:gd name="connsiteY8-642" fmla="*/ 45244 h 877318"/>
              <a:gd name="connsiteX0-643" fmla="*/ 100 w 1250292"/>
              <a:gd name="connsiteY0-644" fmla="*/ 45244 h 877318"/>
              <a:gd name="connsiteX1-645" fmla="*/ 47726 w 1250292"/>
              <a:gd name="connsiteY1-646" fmla="*/ 2685 h 877318"/>
              <a:gd name="connsiteX2-647" fmla="*/ 1198663 w 1250292"/>
              <a:gd name="connsiteY2-648" fmla="*/ 0 h 877318"/>
              <a:gd name="connsiteX3-649" fmla="*/ 1250256 w 1250292"/>
              <a:gd name="connsiteY3-650" fmla="*/ 64597 h 877318"/>
              <a:gd name="connsiteX4-651" fmla="*/ 1247875 w 1250292"/>
              <a:gd name="connsiteY4-652" fmla="*/ 819453 h 877318"/>
              <a:gd name="connsiteX5-653" fmla="*/ 1204851 w 1250292"/>
              <a:gd name="connsiteY5-654" fmla="*/ 876840 h 877318"/>
              <a:gd name="connsiteX6-655" fmla="*/ 54631 w 1250292"/>
              <a:gd name="connsiteY6-656" fmla="*/ 877318 h 877318"/>
              <a:gd name="connsiteX7-657" fmla="*/ 100 w 1250292"/>
              <a:gd name="connsiteY7-658" fmla="*/ 821833 h 877318"/>
              <a:gd name="connsiteX8-659" fmla="*/ 100 w 1250292"/>
              <a:gd name="connsiteY8-660" fmla="*/ 45244 h 877318"/>
              <a:gd name="connsiteX0-661" fmla="*/ 100 w 1250292"/>
              <a:gd name="connsiteY0-662" fmla="*/ 45244 h 877318"/>
              <a:gd name="connsiteX1-663" fmla="*/ 47726 w 1250292"/>
              <a:gd name="connsiteY1-664" fmla="*/ 2685 h 877318"/>
              <a:gd name="connsiteX2-665" fmla="*/ 1198663 w 1250292"/>
              <a:gd name="connsiteY2-666" fmla="*/ 0 h 877318"/>
              <a:gd name="connsiteX3-667" fmla="*/ 1250256 w 1250292"/>
              <a:gd name="connsiteY3-668" fmla="*/ 64597 h 877318"/>
              <a:gd name="connsiteX4-669" fmla="*/ 1247875 w 1250292"/>
              <a:gd name="connsiteY4-670" fmla="*/ 819453 h 877318"/>
              <a:gd name="connsiteX5-671" fmla="*/ 1204851 w 1250292"/>
              <a:gd name="connsiteY5-672" fmla="*/ 876840 h 877318"/>
              <a:gd name="connsiteX6-673" fmla="*/ 54631 w 1250292"/>
              <a:gd name="connsiteY6-674" fmla="*/ 877318 h 877318"/>
              <a:gd name="connsiteX7-675" fmla="*/ 100 w 1250292"/>
              <a:gd name="connsiteY7-676" fmla="*/ 821833 h 877318"/>
              <a:gd name="connsiteX8-677" fmla="*/ 100 w 1250292"/>
              <a:gd name="connsiteY8-678" fmla="*/ 45244 h 877318"/>
              <a:gd name="connsiteX0-679" fmla="*/ 0 w 1250192"/>
              <a:gd name="connsiteY0-680" fmla="*/ 45244 h 877318"/>
              <a:gd name="connsiteX1-681" fmla="*/ 47626 w 1250192"/>
              <a:gd name="connsiteY1-682" fmla="*/ 2685 h 877318"/>
              <a:gd name="connsiteX2-683" fmla="*/ 1198563 w 1250192"/>
              <a:gd name="connsiteY2-684" fmla="*/ 0 h 877318"/>
              <a:gd name="connsiteX3-685" fmla="*/ 1250156 w 1250192"/>
              <a:gd name="connsiteY3-686" fmla="*/ 64597 h 877318"/>
              <a:gd name="connsiteX4-687" fmla="*/ 1247775 w 1250192"/>
              <a:gd name="connsiteY4-688" fmla="*/ 819453 h 877318"/>
              <a:gd name="connsiteX5-689" fmla="*/ 1204751 w 1250192"/>
              <a:gd name="connsiteY5-690" fmla="*/ 876840 h 877318"/>
              <a:gd name="connsiteX6-691" fmla="*/ 54531 w 1250192"/>
              <a:gd name="connsiteY6-692" fmla="*/ 877318 h 877318"/>
              <a:gd name="connsiteX7-693" fmla="*/ 0 w 1250192"/>
              <a:gd name="connsiteY7-694" fmla="*/ 821833 h 877318"/>
              <a:gd name="connsiteX8-695" fmla="*/ 0 w 1250192"/>
              <a:gd name="connsiteY8-696" fmla="*/ 45244 h 877318"/>
              <a:gd name="connsiteX0-697" fmla="*/ 0 w 1250224"/>
              <a:gd name="connsiteY0-698" fmla="*/ 42863 h 874937"/>
              <a:gd name="connsiteX1-699" fmla="*/ 47626 w 1250224"/>
              <a:gd name="connsiteY1-700" fmla="*/ 304 h 874937"/>
              <a:gd name="connsiteX2-701" fmla="*/ 1215231 w 1250224"/>
              <a:gd name="connsiteY2-702" fmla="*/ 0 h 874937"/>
              <a:gd name="connsiteX3-703" fmla="*/ 1250156 w 1250224"/>
              <a:gd name="connsiteY3-704" fmla="*/ 62216 h 874937"/>
              <a:gd name="connsiteX4-705" fmla="*/ 1247775 w 1250224"/>
              <a:gd name="connsiteY4-706" fmla="*/ 817072 h 874937"/>
              <a:gd name="connsiteX5-707" fmla="*/ 1204751 w 1250224"/>
              <a:gd name="connsiteY5-708" fmla="*/ 874459 h 874937"/>
              <a:gd name="connsiteX6-709" fmla="*/ 54531 w 1250224"/>
              <a:gd name="connsiteY6-710" fmla="*/ 874937 h 874937"/>
              <a:gd name="connsiteX7-711" fmla="*/ 0 w 1250224"/>
              <a:gd name="connsiteY7-712" fmla="*/ 819452 h 874937"/>
              <a:gd name="connsiteX8-713" fmla="*/ 0 w 1250224"/>
              <a:gd name="connsiteY8-714" fmla="*/ 42863 h 874937"/>
              <a:gd name="connsiteX0-715" fmla="*/ 0 w 1250224"/>
              <a:gd name="connsiteY0-716" fmla="*/ 42863 h 874937"/>
              <a:gd name="connsiteX1-717" fmla="*/ 47626 w 1250224"/>
              <a:gd name="connsiteY1-718" fmla="*/ 304 h 874937"/>
              <a:gd name="connsiteX2-719" fmla="*/ 1215231 w 1250224"/>
              <a:gd name="connsiteY2-720" fmla="*/ 0 h 874937"/>
              <a:gd name="connsiteX3-721" fmla="*/ 1250156 w 1250224"/>
              <a:gd name="connsiteY3-722" fmla="*/ 62216 h 874937"/>
              <a:gd name="connsiteX4-723" fmla="*/ 1247775 w 1250224"/>
              <a:gd name="connsiteY4-724" fmla="*/ 817072 h 874937"/>
              <a:gd name="connsiteX5-725" fmla="*/ 1204751 w 1250224"/>
              <a:gd name="connsiteY5-726" fmla="*/ 874459 h 874937"/>
              <a:gd name="connsiteX6-727" fmla="*/ 54531 w 1250224"/>
              <a:gd name="connsiteY6-728" fmla="*/ 874937 h 874937"/>
              <a:gd name="connsiteX7-729" fmla="*/ 0 w 1250224"/>
              <a:gd name="connsiteY7-730" fmla="*/ 819452 h 874937"/>
              <a:gd name="connsiteX8-731" fmla="*/ 0 w 1250224"/>
              <a:gd name="connsiteY8-732" fmla="*/ 42863 h 874937"/>
              <a:gd name="connsiteX0-733" fmla="*/ 0 w 1250224"/>
              <a:gd name="connsiteY0-734" fmla="*/ 128018 h 874937"/>
              <a:gd name="connsiteX1-735" fmla="*/ 47626 w 1250224"/>
              <a:gd name="connsiteY1-736" fmla="*/ 304 h 874937"/>
              <a:gd name="connsiteX2-737" fmla="*/ 1215231 w 1250224"/>
              <a:gd name="connsiteY2-738" fmla="*/ 0 h 874937"/>
              <a:gd name="connsiteX3-739" fmla="*/ 1250156 w 1250224"/>
              <a:gd name="connsiteY3-740" fmla="*/ 62216 h 874937"/>
              <a:gd name="connsiteX4-741" fmla="*/ 1247775 w 1250224"/>
              <a:gd name="connsiteY4-742" fmla="*/ 817072 h 874937"/>
              <a:gd name="connsiteX5-743" fmla="*/ 1204751 w 1250224"/>
              <a:gd name="connsiteY5-744" fmla="*/ 874459 h 874937"/>
              <a:gd name="connsiteX6-745" fmla="*/ 54531 w 1250224"/>
              <a:gd name="connsiteY6-746" fmla="*/ 874937 h 874937"/>
              <a:gd name="connsiteX7-747" fmla="*/ 0 w 1250224"/>
              <a:gd name="connsiteY7-748" fmla="*/ 819452 h 874937"/>
              <a:gd name="connsiteX8-749" fmla="*/ 0 w 1250224"/>
              <a:gd name="connsiteY8-750" fmla="*/ 128018 h 874937"/>
              <a:gd name="connsiteX0-751" fmla="*/ 0 w 1250224"/>
              <a:gd name="connsiteY0-752" fmla="*/ 128018 h 874937"/>
              <a:gd name="connsiteX1-753" fmla="*/ 145257 w 1250224"/>
              <a:gd name="connsiteY1-754" fmla="*/ 304 h 874937"/>
              <a:gd name="connsiteX2-755" fmla="*/ 1215231 w 1250224"/>
              <a:gd name="connsiteY2-756" fmla="*/ 0 h 874937"/>
              <a:gd name="connsiteX3-757" fmla="*/ 1250156 w 1250224"/>
              <a:gd name="connsiteY3-758" fmla="*/ 62216 h 874937"/>
              <a:gd name="connsiteX4-759" fmla="*/ 1247775 w 1250224"/>
              <a:gd name="connsiteY4-760" fmla="*/ 817072 h 874937"/>
              <a:gd name="connsiteX5-761" fmla="*/ 1204751 w 1250224"/>
              <a:gd name="connsiteY5-762" fmla="*/ 874459 h 874937"/>
              <a:gd name="connsiteX6-763" fmla="*/ 54531 w 1250224"/>
              <a:gd name="connsiteY6-764" fmla="*/ 874937 h 874937"/>
              <a:gd name="connsiteX7-765" fmla="*/ 0 w 1250224"/>
              <a:gd name="connsiteY7-766" fmla="*/ 819452 h 874937"/>
              <a:gd name="connsiteX8-767" fmla="*/ 0 w 1250224"/>
              <a:gd name="connsiteY8-768" fmla="*/ 128018 h 874937"/>
              <a:gd name="connsiteX0-769" fmla="*/ 0 w 1250224"/>
              <a:gd name="connsiteY0-770" fmla="*/ 128018 h 874937"/>
              <a:gd name="connsiteX1-771" fmla="*/ 145257 w 1250224"/>
              <a:gd name="connsiteY1-772" fmla="*/ 304 h 874937"/>
              <a:gd name="connsiteX2-773" fmla="*/ 1215231 w 1250224"/>
              <a:gd name="connsiteY2-774" fmla="*/ 0 h 874937"/>
              <a:gd name="connsiteX3-775" fmla="*/ 1250156 w 1250224"/>
              <a:gd name="connsiteY3-776" fmla="*/ 62216 h 874937"/>
              <a:gd name="connsiteX4-777" fmla="*/ 1247775 w 1250224"/>
              <a:gd name="connsiteY4-778" fmla="*/ 817072 h 874937"/>
              <a:gd name="connsiteX5-779" fmla="*/ 1204751 w 1250224"/>
              <a:gd name="connsiteY5-780" fmla="*/ 874459 h 874937"/>
              <a:gd name="connsiteX6-781" fmla="*/ 54531 w 1250224"/>
              <a:gd name="connsiteY6-782" fmla="*/ 874937 h 874937"/>
              <a:gd name="connsiteX7-783" fmla="*/ 0 w 1250224"/>
              <a:gd name="connsiteY7-784" fmla="*/ 819452 h 874937"/>
              <a:gd name="connsiteX8-785" fmla="*/ 0 w 1250224"/>
              <a:gd name="connsiteY8-786" fmla="*/ 128018 h 874937"/>
              <a:gd name="connsiteX0-787" fmla="*/ 0 w 1250224"/>
              <a:gd name="connsiteY0-788" fmla="*/ 128018 h 874937"/>
              <a:gd name="connsiteX1-789" fmla="*/ 145257 w 1250224"/>
              <a:gd name="connsiteY1-790" fmla="*/ 304 h 874937"/>
              <a:gd name="connsiteX2-791" fmla="*/ 1215231 w 1250224"/>
              <a:gd name="connsiteY2-792" fmla="*/ 0 h 874937"/>
              <a:gd name="connsiteX3-793" fmla="*/ 1250156 w 1250224"/>
              <a:gd name="connsiteY3-794" fmla="*/ 62216 h 874937"/>
              <a:gd name="connsiteX4-795" fmla="*/ 1247775 w 1250224"/>
              <a:gd name="connsiteY4-796" fmla="*/ 817072 h 874937"/>
              <a:gd name="connsiteX5-797" fmla="*/ 1204751 w 1250224"/>
              <a:gd name="connsiteY5-798" fmla="*/ 874459 h 874937"/>
              <a:gd name="connsiteX6-799" fmla="*/ 54531 w 1250224"/>
              <a:gd name="connsiteY6-800" fmla="*/ 874937 h 874937"/>
              <a:gd name="connsiteX7-801" fmla="*/ 0 w 1250224"/>
              <a:gd name="connsiteY7-802" fmla="*/ 819452 h 874937"/>
              <a:gd name="connsiteX8-803" fmla="*/ 0 w 1250224"/>
              <a:gd name="connsiteY8-804" fmla="*/ 128018 h 874937"/>
              <a:gd name="connsiteX0-805" fmla="*/ 0 w 1250166"/>
              <a:gd name="connsiteY0-806" fmla="*/ 130320 h 877239"/>
              <a:gd name="connsiteX1-807" fmla="*/ 145257 w 1250166"/>
              <a:gd name="connsiteY1-808" fmla="*/ 2606 h 877239"/>
              <a:gd name="connsiteX2-809" fmla="*/ 1112837 w 1250166"/>
              <a:gd name="connsiteY2-810" fmla="*/ 0 h 877239"/>
              <a:gd name="connsiteX3-811" fmla="*/ 1250156 w 1250166"/>
              <a:gd name="connsiteY3-812" fmla="*/ 64518 h 877239"/>
              <a:gd name="connsiteX4-813" fmla="*/ 1247775 w 1250166"/>
              <a:gd name="connsiteY4-814" fmla="*/ 819374 h 877239"/>
              <a:gd name="connsiteX5-815" fmla="*/ 1204751 w 1250166"/>
              <a:gd name="connsiteY5-816" fmla="*/ 876761 h 877239"/>
              <a:gd name="connsiteX6-817" fmla="*/ 54531 w 1250166"/>
              <a:gd name="connsiteY6-818" fmla="*/ 877239 h 877239"/>
              <a:gd name="connsiteX7-819" fmla="*/ 0 w 1250166"/>
              <a:gd name="connsiteY7-820" fmla="*/ 821754 h 877239"/>
              <a:gd name="connsiteX8-821" fmla="*/ 0 w 1250166"/>
              <a:gd name="connsiteY8-822" fmla="*/ 130320 h 877239"/>
              <a:gd name="connsiteX0-823" fmla="*/ 0 w 1250166"/>
              <a:gd name="connsiteY0-824" fmla="*/ 130320 h 877239"/>
              <a:gd name="connsiteX1-825" fmla="*/ 145257 w 1250166"/>
              <a:gd name="connsiteY1-826" fmla="*/ 2606 h 877239"/>
              <a:gd name="connsiteX2-827" fmla="*/ 1112837 w 1250166"/>
              <a:gd name="connsiteY2-828" fmla="*/ 0 h 877239"/>
              <a:gd name="connsiteX3-829" fmla="*/ 1250156 w 1250166"/>
              <a:gd name="connsiteY3-830" fmla="*/ 128960 h 877239"/>
              <a:gd name="connsiteX4-831" fmla="*/ 1247775 w 1250166"/>
              <a:gd name="connsiteY4-832" fmla="*/ 819374 h 877239"/>
              <a:gd name="connsiteX5-833" fmla="*/ 1204751 w 1250166"/>
              <a:gd name="connsiteY5-834" fmla="*/ 876761 h 877239"/>
              <a:gd name="connsiteX6-835" fmla="*/ 54531 w 1250166"/>
              <a:gd name="connsiteY6-836" fmla="*/ 877239 h 877239"/>
              <a:gd name="connsiteX7-837" fmla="*/ 0 w 1250166"/>
              <a:gd name="connsiteY7-838" fmla="*/ 821754 h 877239"/>
              <a:gd name="connsiteX8-839" fmla="*/ 0 w 1250166"/>
              <a:gd name="connsiteY8-840" fmla="*/ 130320 h 877239"/>
              <a:gd name="connsiteX0-841" fmla="*/ 0 w 1250156"/>
              <a:gd name="connsiteY0-842" fmla="*/ 130320 h 877239"/>
              <a:gd name="connsiteX1-843" fmla="*/ 145257 w 1250156"/>
              <a:gd name="connsiteY1-844" fmla="*/ 2606 h 877239"/>
              <a:gd name="connsiteX2-845" fmla="*/ 1112837 w 1250156"/>
              <a:gd name="connsiteY2-846" fmla="*/ 0 h 877239"/>
              <a:gd name="connsiteX3-847" fmla="*/ 1250156 w 1250156"/>
              <a:gd name="connsiteY3-848" fmla="*/ 128960 h 877239"/>
              <a:gd name="connsiteX4-849" fmla="*/ 1247775 w 1250156"/>
              <a:gd name="connsiteY4-850" fmla="*/ 819374 h 877239"/>
              <a:gd name="connsiteX5-851" fmla="*/ 1204751 w 1250156"/>
              <a:gd name="connsiteY5-852" fmla="*/ 876761 h 877239"/>
              <a:gd name="connsiteX6-853" fmla="*/ 54531 w 1250156"/>
              <a:gd name="connsiteY6-854" fmla="*/ 877239 h 877239"/>
              <a:gd name="connsiteX7-855" fmla="*/ 0 w 1250156"/>
              <a:gd name="connsiteY7-856" fmla="*/ 821754 h 877239"/>
              <a:gd name="connsiteX8-857" fmla="*/ 0 w 1250156"/>
              <a:gd name="connsiteY8-858" fmla="*/ 130320 h 877239"/>
              <a:gd name="connsiteX0-859" fmla="*/ 0 w 1250156"/>
              <a:gd name="connsiteY0-860" fmla="*/ 127714 h 874633"/>
              <a:gd name="connsiteX1-861" fmla="*/ 145257 w 1250156"/>
              <a:gd name="connsiteY1-862" fmla="*/ 0 h 874633"/>
              <a:gd name="connsiteX2-863" fmla="*/ 1112837 w 1250156"/>
              <a:gd name="connsiteY2-864" fmla="*/ 1997 h 874633"/>
              <a:gd name="connsiteX3-865" fmla="*/ 1250156 w 1250156"/>
              <a:gd name="connsiteY3-866" fmla="*/ 126354 h 874633"/>
              <a:gd name="connsiteX4-867" fmla="*/ 1247775 w 1250156"/>
              <a:gd name="connsiteY4-868" fmla="*/ 816768 h 874633"/>
              <a:gd name="connsiteX5-869" fmla="*/ 1204751 w 1250156"/>
              <a:gd name="connsiteY5-870" fmla="*/ 874155 h 874633"/>
              <a:gd name="connsiteX6-871" fmla="*/ 54531 w 1250156"/>
              <a:gd name="connsiteY6-872" fmla="*/ 874633 h 874633"/>
              <a:gd name="connsiteX7-873" fmla="*/ 0 w 1250156"/>
              <a:gd name="connsiteY7-874" fmla="*/ 819148 h 874633"/>
              <a:gd name="connsiteX8-875" fmla="*/ 0 w 1250156"/>
              <a:gd name="connsiteY8-876" fmla="*/ 127714 h 874633"/>
              <a:gd name="connsiteX0-877" fmla="*/ 0 w 1250156"/>
              <a:gd name="connsiteY0-878" fmla="*/ 128018 h 874937"/>
              <a:gd name="connsiteX1-879" fmla="*/ 145257 w 1250156"/>
              <a:gd name="connsiteY1-880" fmla="*/ 304 h 874937"/>
              <a:gd name="connsiteX2-881" fmla="*/ 1110456 w 1250156"/>
              <a:gd name="connsiteY2-882" fmla="*/ 0 h 874937"/>
              <a:gd name="connsiteX3-883" fmla="*/ 1250156 w 1250156"/>
              <a:gd name="connsiteY3-884" fmla="*/ 126658 h 874937"/>
              <a:gd name="connsiteX4-885" fmla="*/ 1247775 w 1250156"/>
              <a:gd name="connsiteY4-886" fmla="*/ 817072 h 874937"/>
              <a:gd name="connsiteX5-887" fmla="*/ 1204751 w 1250156"/>
              <a:gd name="connsiteY5-888" fmla="*/ 874459 h 874937"/>
              <a:gd name="connsiteX6-889" fmla="*/ 54531 w 1250156"/>
              <a:gd name="connsiteY6-890" fmla="*/ 874937 h 874937"/>
              <a:gd name="connsiteX7-891" fmla="*/ 0 w 1250156"/>
              <a:gd name="connsiteY7-892" fmla="*/ 819452 h 874937"/>
              <a:gd name="connsiteX8-893" fmla="*/ 0 w 1250156"/>
              <a:gd name="connsiteY8-894" fmla="*/ 128018 h 874937"/>
              <a:gd name="connsiteX0-895" fmla="*/ 0 w 1250156"/>
              <a:gd name="connsiteY0-896" fmla="*/ 128018 h 874937"/>
              <a:gd name="connsiteX1-897" fmla="*/ 145257 w 1250156"/>
              <a:gd name="connsiteY1-898" fmla="*/ 304 h 874937"/>
              <a:gd name="connsiteX2-899" fmla="*/ 1110456 w 1250156"/>
              <a:gd name="connsiteY2-900" fmla="*/ 0 h 874937"/>
              <a:gd name="connsiteX3-901" fmla="*/ 1250156 w 1250156"/>
              <a:gd name="connsiteY3-902" fmla="*/ 126658 h 874937"/>
              <a:gd name="connsiteX4-903" fmla="*/ 1247775 w 1250156"/>
              <a:gd name="connsiteY4-904" fmla="*/ 817072 h 874937"/>
              <a:gd name="connsiteX5-905" fmla="*/ 1204751 w 1250156"/>
              <a:gd name="connsiteY5-906" fmla="*/ 874459 h 874937"/>
              <a:gd name="connsiteX6-907" fmla="*/ 54531 w 1250156"/>
              <a:gd name="connsiteY6-908" fmla="*/ 874937 h 874937"/>
              <a:gd name="connsiteX7-909" fmla="*/ 0 w 1250156"/>
              <a:gd name="connsiteY7-910" fmla="*/ 819452 h 874937"/>
              <a:gd name="connsiteX8-911" fmla="*/ 0 w 1250156"/>
              <a:gd name="connsiteY8-912" fmla="*/ 128018 h 874937"/>
              <a:gd name="connsiteX0-913" fmla="*/ 0 w 1250156"/>
              <a:gd name="connsiteY0-914" fmla="*/ 128018 h 874937"/>
              <a:gd name="connsiteX1-915" fmla="*/ 145257 w 1250156"/>
              <a:gd name="connsiteY1-916" fmla="*/ 304 h 874937"/>
              <a:gd name="connsiteX2-917" fmla="*/ 1110456 w 1250156"/>
              <a:gd name="connsiteY2-918" fmla="*/ 0 h 874937"/>
              <a:gd name="connsiteX3-919" fmla="*/ 1250156 w 1250156"/>
              <a:gd name="connsiteY3-920" fmla="*/ 126658 h 874937"/>
              <a:gd name="connsiteX4-921" fmla="*/ 1247775 w 1250156"/>
              <a:gd name="connsiteY4-922" fmla="*/ 759534 h 874937"/>
              <a:gd name="connsiteX5-923" fmla="*/ 1204751 w 1250156"/>
              <a:gd name="connsiteY5-924" fmla="*/ 874459 h 874937"/>
              <a:gd name="connsiteX6-925" fmla="*/ 54531 w 1250156"/>
              <a:gd name="connsiteY6-926" fmla="*/ 874937 h 874937"/>
              <a:gd name="connsiteX7-927" fmla="*/ 0 w 1250156"/>
              <a:gd name="connsiteY7-928" fmla="*/ 819452 h 874937"/>
              <a:gd name="connsiteX8-929" fmla="*/ 0 w 1250156"/>
              <a:gd name="connsiteY8-930" fmla="*/ 128018 h 874937"/>
              <a:gd name="connsiteX0-931" fmla="*/ 0 w 1250156"/>
              <a:gd name="connsiteY0-932" fmla="*/ 128018 h 874937"/>
              <a:gd name="connsiteX1-933" fmla="*/ 145257 w 1250156"/>
              <a:gd name="connsiteY1-934" fmla="*/ 304 h 874937"/>
              <a:gd name="connsiteX2-935" fmla="*/ 1110456 w 1250156"/>
              <a:gd name="connsiteY2-936" fmla="*/ 0 h 874937"/>
              <a:gd name="connsiteX3-937" fmla="*/ 1250156 w 1250156"/>
              <a:gd name="connsiteY3-938" fmla="*/ 126658 h 874937"/>
              <a:gd name="connsiteX4-939" fmla="*/ 1247775 w 1250156"/>
              <a:gd name="connsiteY4-940" fmla="*/ 759534 h 874937"/>
              <a:gd name="connsiteX5-941" fmla="*/ 1128551 w 1250156"/>
              <a:gd name="connsiteY5-942" fmla="*/ 872156 h 874937"/>
              <a:gd name="connsiteX6-943" fmla="*/ 54531 w 1250156"/>
              <a:gd name="connsiteY6-944" fmla="*/ 874937 h 874937"/>
              <a:gd name="connsiteX7-945" fmla="*/ 0 w 1250156"/>
              <a:gd name="connsiteY7-946" fmla="*/ 819452 h 874937"/>
              <a:gd name="connsiteX8-947" fmla="*/ 0 w 1250156"/>
              <a:gd name="connsiteY8-948" fmla="*/ 128018 h 874937"/>
              <a:gd name="connsiteX0-949" fmla="*/ 0 w 1250156"/>
              <a:gd name="connsiteY0-950" fmla="*/ 128018 h 874937"/>
              <a:gd name="connsiteX1-951" fmla="*/ 145257 w 1250156"/>
              <a:gd name="connsiteY1-952" fmla="*/ 304 h 874937"/>
              <a:gd name="connsiteX2-953" fmla="*/ 1110456 w 1250156"/>
              <a:gd name="connsiteY2-954" fmla="*/ 0 h 874937"/>
              <a:gd name="connsiteX3-955" fmla="*/ 1250156 w 1250156"/>
              <a:gd name="connsiteY3-956" fmla="*/ 126658 h 874937"/>
              <a:gd name="connsiteX4-957" fmla="*/ 1247775 w 1250156"/>
              <a:gd name="connsiteY4-958" fmla="*/ 759534 h 874937"/>
              <a:gd name="connsiteX5-959" fmla="*/ 1128551 w 1250156"/>
              <a:gd name="connsiteY5-960" fmla="*/ 872156 h 874937"/>
              <a:gd name="connsiteX6-961" fmla="*/ 54531 w 1250156"/>
              <a:gd name="connsiteY6-962" fmla="*/ 874937 h 874937"/>
              <a:gd name="connsiteX7-963" fmla="*/ 0 w 1250156"/>
              <a:gd name="connsiteY7-964" fmla="*/ 819452 h 874937"/>
              <a:gd name="connsiteX8-965" fmla="*/ 0 w 1250156"/>
              <a:gd name="connsiteY8-966" fmla="*/ 128018 h 874937"/>
              <a:gd name="connsiteX0-967" fmla="*/ 0 w 1250156"/>
              <a:gd name="connsiteY0-968" fmla="*/ 128018 h 874937"/>
              <a:gd name="connsiteX1-969" fmla="*/ 145257 w 1250156"/>
              <a:gd name="connsiteY1-970" fmla="*/ 304 h 874937"/>
              <a:gd name="connsiteX2-971" fmla="*/ 1110456 w 1250156"/>
              <a:gd name="connsiteY2-972" fmla="*/ 0 h 874937"/>
              <a:gd name="connsiteX3-973" fmla="*/ 1250156 w 1250156"/>
              <a:gd name="connsiteY3-974" fmla="*/ 126658 h 874937"/>
              <a:gd name="connsiteX4-975" fmla="*/ 1247775 w 1250156"/>
              <a:gd name="connsiteY4-976" fmla="*/ 759534 h 874937"/>
              <a:gd name="connsiteX5-977" fmla="*/ 1128551 w 1250156"/>
              <a:gd name="connsiteY5-978" fmla="*/ 872156 h 874937"/>
              <a:gd name="connsiteX6-979" fmla="*/ 54531 w 1250156"/>
              <a:gd name="connsiteY6-980" fmla="*/ 874937 h 874937"/>
              <a:gd name="connsiteX7-981" fmla="*/ 0 w 1250156"/>
              <a:gd name="connsiteY7-982" fmla="*/ 819452 h 874937"/>
              <a:gd name="connsiteX8-983" fmla="*/ 0 w 1250156"/>
              <a:gd name="connsiteY8-984" fmla="*/ 128018 h 874937"/>
              <a:gd name="connsiteX0-985" fmla="*/ 0 w 1250156"/>
              <a:gd name="connsiteY0-986" fmla="*/ 128018 h 877239"/>
              <a:gd name="connsiteX1-987" fmla="*/ 145257 w 1250156"/>
              <a:gd name="connsiteY1-988" fmla="*/ 304 h 877239"/>
              <a:gd name="connsiteX2-989" fmla="*/ 1110456 w 1250156"/>
              <a:gd name="connsiteY2-990" fmla="*/ 0 h 877239"/>
              <a:gd name="connsiteX3-991" fmla="*/ 1250156 w 1250156"/>
              <a:gd name="connsiteY3-992" fmla="*/ 126658 h 877239"/>
              <a:gd name="connsiteX4-993" fmla="*/ 1247775 w 1250156"/>
              <a:gd name="connsiteY4-994" fmla="*/ 759534 h 877239"/>
              <a:gd name="connsiteX5-995" fmla="*/ 1128551 w 1250156"/>
              <a:gd name="connsiteY5-996" fmla="*/ 872156 h 877239"/>
              <a:gd name="connsiteX6-997" fmla="*/ 125969 w 1250156"/>
              <a:gd name="connsiteY6-998" fmla="*/ 877239 h 877239"/>
              <a:gd name="connsiteX7-999" fmla="*/ 0 w 1250156"/>
              <a:gd name="connsiteY7-1000" fmla="*/ 819452 h 877239"/>
              <a:gd name="connsiteX8-1001" fmla="*/ 0 w 1250156"/>
              <a:gd name="connsiteY8-1002" fmla="*/ 128018 h 877239"/>
              <a:gd name="connsiteX0-1003" fmla="*/ 0 w 1250156"/>
              <a:gd name="connsiteY0-1004" fmla="*/ 128018 h 877239"/>
              <a:gd name="connsiteX1-1005" fmla="*/ 145257 w 1250156"/>
              <a:gd name="connsiteY1-1006" fmla="*/ 304 h 877239"/>
              <a:gd name="connsiteX2-1007" fmla="*/ 1110456 w 1250156"/>
              <a:gd name="connsiteY2-1008" fmla="*/ 0 h 877239"/>
              <a:gd name="connsiteX3-1009" fmla="*/ 1250156 w 1250156"/>
              <a:gd name="connsiteY3-1010" fmla="*/ 126658 h 877239"/>
              <a:gd name="connsiteX4-1011" fmla="*/ 1247775 w 1250156"/>
              <a:gd name="connsiteY4-1012" fmla="*/ 759534 h 877239"/>
              <a:gd name="connsiteX5-1013" fmla="*/ 1128551 w 1250156"/>
              <a:gd name="connsiteY5-1014" fmla="*/ 872156 h 877239"/>
              <a:gd name="connsiteX6-1015" fmla="*/ 125969 w 1250156"/>
              <a:gd name="connsiteY6-1016" fmla="*/ 877239 h 877239"/>
              <a:gd name="connsiteX7-1017" fmla="*/ 0 w 1250156"/>
              <a:gd name="connsiteY7-1018" fmla="*/ 761914 h 877239"/>
              <a:gd name="connsiteX8-1019" fmla="*/ 0 w 1250156"/>
              <a:gd name="connsiteY8-1020" fmla="*/ 128018 h 877239"/>
              <a:gd name="connsiteX0-1021" fmla="*/ 0 w 1250156"/>
              <a:gd name="connsiteY0-1022" fmla="*/ 128018 h 877239"/>
              <a:gd name="connsiteX1-1023" fmla="*/ 145257 w 1250156"/>
              <a:gd name="connsiteY1-1024" fmla="*/ 304 h 877239"/>
              <a:gd name="connsiteX2-1025" fmla="*/ 1110456 w 1250156"/>
              <a:gd name="connsiteY2-1026" fmla="*/ 0 h 877239"/>
              <a:gd name="connsiteX3-1027" fmla="*/ 1250156 w 1250156"/>
              <a:gd name="connsiteY3-1028" fmla="*/ 126658 h 877239"/>
              <a:gd name="connsiteX4-1029" fmla="*/ 1247775 w 1250156"/>
              <a:gd name="connsiteY4-1030" fmla="*/ 759534 h 877239"/>
              <a:gd name="connsiteX5-1031" fmla="*/ 1128551 w 1250156"/>
              <a:gd name="connsiteY5-1032" fmla="*/ 872156 h 877239"/>
              <a:gd name="connsiteX6-1033" fmla="*/ 125969 w 1250156"/>
              <a:gd name="connsiteY6-1034" fmla="*/ 877239 h 877239"/>
              <a:gd name="connsiteX7-1035" fmla="*/ 0 w 1250156"/>
              <a:gd name="connsiteY7-1036" fmla="*/ 761914 h 877239"/>
              <a:gd name="connsiteX8-1037" fmla="*/ 0 w 1250156"/>
              <a:gd name="connsiteY8-1038" fmla="*/ 128018 h 8772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165" y="connsiteY6-166"/>
              </a:cxn>
              <a:cxn ang="0">
                <a:pos x="connsiteX7-377" y="connsiteY7-378"/>
              </a:cxn>
              <a:cxn ang="0">
                <a:pos x="connsiteX8-443" y="connsiteY8-444"/>
              </a:cxn>
            </a:cxnLst>
            <a:rect l="l" t="t" r="r" b="b"/>
            <a:pathLst>
              <a:path w="1250156" h="877239">
                <a:moveTo>
                  <a:pt x="0" y="128018"/>
                </a:moveTo>
                <a:cubicBezTo>
                  <a:pt x="5557" y="90019"/>
                  <a:pt x="39689" y="11711"/>
                  <a:pt x="145257" y="304"/>
                </a:cubicBezTo>
                <a:lnTo>
                  <a:pt x="1110456" y="0"/>
                </a:lnTo>
                <a:cubicBezTo>
                  <a:pt x="1131093" y="5717"/>
                  <a:pt x="1225286" y="11605"/>
                  <a:pt x="1250156" y="126658"/>
                </a:cubicBezTo>
                <a:cubicBezTo>
                  <a:pt x="1248833" y="265616"/>
                  <a:pt x="1247008" y="621779"/>
                  <a:pt x="1247775" y="759534"/>
                </a:cubicBezTo>
                <a:cubicBezTo>
                  <a:pt x="1237694" y="807405"/>
                  <a:pt x="1210346" y="863705"/>
                  <a:pt x="1128551" y="872156"/>
                </a:cubicBezTo>
                <a:lnTo>
                  <a:pt x="125969" y="877239"/>
                </a:lnTo>
                <a:cubicBezTo>
                  <a:pt x="81598" y="875412"/>
                  <a:pt x="18177" y="828980"/>
                  <a:pt x="0" y="761914"/>
                </a:cubicBezTo>
                <a:lnTo>
                  <a:pt x="0" y="128018"/>
                </a:lnTo>
                <a:close/>
              </a:path>
            </a:pathLst>
          </a:custGeom>
          <a:solidFill>
            <a:srgbClr val="FFB9B9"/>
          </a:solidFill>
          <a:effectLst>
            <a:outerShdw blurRad="76200" dir="13500000" sy="23000" kx="1200000" algn="br" rotWithShape="0">
              <a:prstClr val="black">
                <a:alpha val="20000"/>
              </a:prstClr>
            </a:outerShdw>
          </a:effectLst>
        </p:spPr>
        <p:txBody>
          <a:bodyPr anchor="ctr"/>
          <a:lstStyle>
            <a:lvl1pPr marL="117475" indent="-117475" algn="ctr">
              <a:defRPr sz="1200"/>
            </a:lvl1pPr>
          </a:lstStyle>
          <a:p>
            <a:endParaRPr lang="en-US" dirty="0"/>
          </a:p>
        </p:txBody>
      </p:sp>
      <p:sp>
        <p:nvSpPr>
          <p:cNvPr id="25" name="Text Placeholder 5"/>
          <p:cNvSpPr>
            <a:spLocks noGrp="1"/>
          </p:cNvSpPr>
          <p:nvPr>
            <p:ph type="body" sz="quarter" idx="41"/>
          </p:nvPr>
        </p:nvSpPr>
        <p:spPr>
          <a:xfrm>
            <a:off x="3474720" y="3333369"/>
            <a:ext cx="2236994" cy="678541"/>
          </a:xfrm>
          <a:prstGeom prst="rect">
            <a:avLst/>
          </a:prstGeom>
        </p:spPr>
        <p:txBody>
          <a:bodyPr lIns="91386" tIns="45696" rIns="91386" bIns="45696">
            <a:normAutofit/>
          </a:bodyPr>
          <a:lstStyle>
            <a:lvl1pPr marL="0" indent="0" algn="l">
              <a:buNone/>
              <a:defRPr sz="1000">
                <a:solidFill>
                  <a:schemeClr val="bg1">
                    <a:lumMod val="50000"/>
                  </a:schemeClr>
                </a:solidFill>
                <a:latin typeface="+mn-lt"/>
              </a:defRPr>
            </a:lvl1pPr>
          </a:lstStyle>
          <a:p>
            <a:pPr lvl="0"/>
            <a:r>
              <a:rPr lang="en-US" dirty="0"/>
              <a:t>Click to edit Master text styles</a:t>
            </a:r>
            <a:endParaRPr lang="en-US" dirty="0"/>
          </a:p>
        </p:txBody>
      </p:sp>
      <p:sp>
        <p:nvSpPr>
          <p:cNvPr id="26" name="Picture Placeholder 3"/>
          <p:cNvSpPr>
            <a:spLocks noGrp="1"/>
          </p:cNvSpPr>
          <p:nvPr>
            <p:ph type="pic" sz="quarter" idx="42"/>
          </p:nvPr>
        </p:nvSpPr>
        <p:spPr>
          <a:xfrm>
            <a:off x="3570664" y="1563638"/>
            <a:ext cx="2048840" cy="1354972"/>
          </a:xfrm>
          <a:custGeom>
            <a:avLst/>
            <a:gdLst>
              <a:gd name="connsiteX0" fmla="*/ 0 w 1250950"/>
              <a:gd name="connsiteY0" fmla="*/ 0 h 888508"/>
              <a:gd name="connsiteX1" fmla="*/ 1250950 w 1250950"/>
              <a:gd name="connsiteY1" fmla="*/ 0 h 888508"/>
              <a:gd name="connsiteX2" fmla="*/ 1250950 w 1250950"/>
              <a:gd name="connsiteY2" fmla="*/ 888508 h 888508"/>
              <a:gd name="connsiteX3" fmla="*/ 0 w 1250950"/>
              <a:gd name="connsiteY3" fmla="*/ 888508 h 888508"/>
              <a:gd name="connsiteX4" fmla="*/ 0 w 1250950"/>
              <a:gd name="connsiteY4" fmla="*/ 0 h 888508"/>
              <a:gd name="connsiteX0-1" fmla="*/ 0 w 1250950"/>
              <a:gd name="connsiteY0-2" fmla="*/ 0 h 888508"/>
              <a:gd name="connsiteX1-3" fmla="*/ 1250950 w 1250950"/>
              <a:gd name="connsiteY1-4" fmla="*/ 0 h 888508"/>
              <a:gd name="connsiteX2-5" fmla="*/ 1250950 w 1250950"/>
              <a:gd name="connsiteY2-6" fmla="*/ 888508 h 888508"/>
              <a:gd name="connsiteX3-7" fmla="*/ 0 w 1250950"/>
              <a:gd name="connsiteY3-8" fmla="*/ 821833 h 888508"/>
              <a:gd name="connsiteX4-9" fmla="*/ 0 w 1250950"/>
              <a:gd name="connsiteY4-10" fmla="*/ 0 h 888508"/>
              <a:gd name="connsiteX0-11" fmla="*/ 0 w 1250950"/>
              <a:gd name="connsiteY0-12" fmla="*/ 0 h 888508"/>
              <a:gd name="connsiteX1-13" fmla="*/ 1250950 w 1250950"/>
              <a:gd name="connsiteY1-14" fmla="*/ 0 h 888508"/>
              <a:gd name="connsiteX2-15" fmla="*/ 1250950 w 1250950"/>
              <a:gd name="connsiteY2-16" fmla="*/ 888508 h 888508"/>
              <a:gd name="connsiteX3-17" fmla="*/ 4763 w 1250950"/>
              <a:gd name="connsiteY3-18" fmla="*/ 859933 h 888508"/>
              <a:gd name="connsiteX4-19" fmla="*/ 0 w 1250950"/>
              <a:gd name="connsiteY4-20" fmla="*/ 821833 h 888508"/>
              <a:gd name="connsiteX5" fmla="*/ 0 w 1250950"/>
              <a:gd name="connsiteY5" fmla="*/ 0 h 888508"/>
              <a:gd name="connsiteX0-21" fmla="*/ 0 w 1250950"/>
              <a:gd name="connsiteY0-22" fmla="*/ 0 h 888508"/>
              <a:gd name="connsiteX1-23" fmla="*/ 1250950 w 1250950"/>
              <a:gd name="connsiteY1-24" fmla="*/ 0 h 888508"/>
              <a:gd name="connsiteX2-25" fmla="*/ 1250950 w 1250950"/>
              <a:gd name="connsiteY2-26" fmla="*/ 888508 h 888508"/>
              <a:gd name="connsiteX3-27" fmla="*/ 57151 w 1250950"/>
              <a:gd name="connsiteY3-28" fmla="*/ 869458 h 888508"/>
              <a:gd name="connsiteX4-29" fmla="*/ 0 w 1250950"/>
              <a:gd name="connsiteY4-30" fmla="*/ 821833 h 888508"/>
              <a:gd name="connsiteX5-31" fmla="*/ 0 w 1250950"/>
              <a:gd name="connsiteY5-32" fmla="*/ 0 h 888508"/>
              <a:gd name="connsiteX0-33" fmla="*/ 0 w 1250950"/>
              <a:gd name="connsiteY0-34" fmla="*/ 0 h 888508"/>
              <a:gd name="connsiteX1-35" fmla="*/ 1250950 w 1250950"/>
              <a:gd name="connsiteY1-36" fmla="*/ 0 h 888508"/>
              <a:gd name="connsiteX2-37" fmla="*/ 1250950 w 1250950"/>
              <a:gd name="connsiteY2-38" fmla="*/ 888508 h 888508"/>
              <a:gd name="connsiteX3-39" fmla="*/ 57151 w 1250950"/>
              <a:gd name="connsiteY3-40" fmla="*/ 869458 h 888508"/>
              <a:gd name="connsiteX4-41" fmla="*/ 0 w 1250950"/>
              <a:gd name="connsiteY4-42" fmla="*/ 821833 h 888508"/>
              <a:gd name="connsiteX5-43" fmla="*/ 0 w 1250950"/>
              <a:gd name="connsiteY5-44" fmla="*/ 0 h 888508"/>
              <a:gd name="connsiteX0-45" fmla="*/ 0 w 1250950"/>
              <a:gd name="connsiteY0-46" fmla="*/ 0 h 888508"/>
              <a:gd name="connsiteX1-47" fmla="*/ 1250950 w 1250950"/>
              <a:gd name="connsiteY1-48" fmla="*/ 0 h 888508"/>
              <a:gd name="connsiteX2-49" fmla="*/ 1250950 w 1250950"/>
              <a:gd name="connsiteY2-50" fmla="*/ 888508 h 888508"/>
              <a:gd name="connsiteX3-51" fmla="*/ 57151 w 1250950"/>
              <a:gd name="connsiteY3-52" fmla="*/ 869458 h 888508"/>
              <a:gd name="connsiteX4-53" fmla="*/ 0 w 1250950"/>
              <a:gd name="connsiteY4-54" fmla="*/ 821833 h 888508"/>
              <a:gd name="connsiteX5-55" fmla="*/ 0 w 1250950"/>
              <a:gd name="connsiteY5-56" fmla="*/ 0 h 888508"/>
              <a:gd name="connsiteX0-57" fmla="*/ 0 w 1260475"/>
              <a:gd name="connsiteY0-58" fmla="*/ 0 h 878983"/>
              <a:gd name="connsiteX1-59" fmla="*/ 1250950 w 1260475"/>
              <a:gd name="connsiteY1-60" fmla="*/ 0 h 878983"/>
              <a:gd name="connsiteX2-61" fmla="*/ 1260475 w 1260475"/>
              <a:gd name="connsiteY2-62" fmla="*/ 878983 h 878983"/>
              <a:gd name="connsiteX3-63" fmla="*/ 57151 w 1260475"/>
              <a:gd name="connsiteY3-64" fmla="*/ 869458 h 878983"/>
              <a:gd name="connsiteX4-65" fmla="*/ 0 w 1260475"/>
              <a:gd name="connsiteY4-66" fmla="*/ 821833 h 878983"/>
              <a:gd name="connsiteX5-67" fmla="*/ 0 w 1260475"/>
              <a:gd name="connsiteY5-68" fmla="*/ 0 h 878983"/>
              <a:gd name="connsiteX0-69" fmla="*/ 0 w 1260475"/>
              <a:gd name="connsiteY0-70" fmla="*/ 0 h 878983"/>
              <a:gd name="connsiteX1-71" fmla="*/ 1250950 w 1260475"/>
              <a:gd name="connsiteY1-72" fmla="*/ 0 h 878983"/>
              <a:gd name="connsiteX2-73" fmla="*/ 1260475 w 1260475"/>
              <a:gd name="connsiteY2-74" fmla="*/ 878983 h 878983"/>
              <a:gd name="connsiteX3-75" fmla="*/ 54531 w 1260475"/>
              <a:gd name="connsiteY3-76" fmla="*/ 874698 h 878983"/>
              <a:gd name="connsiteX4-77" fmla="*/ 0 w 1260475"/>
              <a:gd name="connsiteY4-78" fmla="*/ 821833 h 878983"/>
              <a:gd name="connsiteX5-79" fmla="*/ 0 w 1260475"/>
              <a:gd name="connsiteY5-80" fmla="*/ 0 h 878983"/>
              <a:gd name="connsiteX0-81" fmla="*/ 0 w 1260475"/>
              <a:gd name="connsiteY0-82" fmla="*/ 0 h 878983"/>
              <a:gd name="connsiteX1-83" fmla="*/ 1250950 w 1260475"/>
              <a:gd name="connsiteY1-84" fmla="*/ 0 h 878983"/>
              <a:gd name="connsiteX2-85" fmla="*/ 1260475 w 1260475"/>
              <a:gd name="connsiteY2-86" fmla="*/ 878983 h 878983"/>
              <a:gd name="connsiteX3-87" fmla="*/ 54531 w 1260475"/>
              <a:gd name="connsiteY3-88" fmla="*/ 877318 h 878983"/>
              <a:gd name="connsiteX4-89" fmla="*/ 0 w 1260475"/>
              <a:gd name="connsiteY4-90" fmla="*/ 821833 h 878983"/>
              <a:gd name="connsiteX5-91" fmla="*/ 0 w 1260475"/>
              <a:gd name="connsiteY5-92" fmla="*/ 0 h 878983"/>
              <a:gd name="connsiteX0-93" fmla="*/ 0 w 1252615"/>
              <a:gd name="connsiteY0-94" fmla="*/ 0 h 878983"/>
              <a:gd name="connsiteX1-95" fmla="*/ 1250950 w 1252615"/>
              <a:gd name="connsiteY1-96" fmla="*/ 0 h 878983"/>
              <a:gd name="connsiteX2-97" fmla="*/ 1252615 w 1252615"/>
              <a:gd name="connsiteY2-98" fmla="*/ 878983 h 878983"/>
              <a:gd name="connsiteX3-99" fmla="*/ 54531 w 1252615"/>
              <a:gd name="connsiteY3-100" fmla="*/ 877318 h 878983"/>
              <a:gd name="connsiteX4-101" fmla="*/ 0 w 1252615"/>
              <a:gd name="connsiteY4-102" fmla="*/ 821833 h 878983"/>
              <a:gd name="connsiteX5-103" fmla="*/ 0 w 1252615"/>
              <a:gd name="connsiteY5-104" fmla="*/ 0 h 878983"/>
              <a:gd name="connsiteX0-105" fmla="*/ 0 w 1250950"/>
              <a:gd name="connsiteY0-106" fmla="*/ 0 h 881603"/>
              <a:gd name="connsiteX1-107" fmla="*/ 1250950 w 1250950"/>
              <a:gd name="connsiteY1-108" fmla="*/ 0 h 881603"/>
              <a:gd name="connsiteX2-109" fmla="*/ 1249995 w 1250950"/>
              <a:gd name="connsiteY2-110" fmla="*/ 881603 h 881603"/>
              <a:gd name="connsiteX3-111" fmla="*/ 54531 w 1250950"/>
              <a:gd name="connsiteY3-112" fmla="*/ 877318 h 881603"/>
              <a:gd name="connsiteX4-113" fmla="*/ 0 w 1250950"/>
              <a:gd name="connsiteY4-114" fmla="*/ 821833 h 881603"/>
              <a:gd name="connsiteX5-115" fmla="*/ 0 w 1250950"/>
              <a:gd name="connsiteY5-116" fmla="*/ 0 h 881603"/>
              <a:gd name="connsiteX0-117" fmla="*/ 0 w 1250950"/>
              <a:gd name="connsiteY0-118" fmla="*/ 0 h 877318"/>
              <a:gd name="connsiteX1-119" fmla="*/ 1250950 w 1250950"/>
              <a:gd name="connsiteY1-120" fmla="*/ 0 h 877318"/>
              <a:gd name="connsiteX2-121" fmla="*/ 1249995 w 1250950"/>
              <a:gd name="connsiteY2-122" fmla="*/ 876840 h 877318"/>
              <a:gd name="connsiteX3-123" fmla="*/ 54531 w 1250950"/>
              <a:gd name="connsiteY3-124" fmla="*/ 877318 h 877318"/>
              <a:gd name="connsiteX4-125" fmla="*/ 0 w 1250950"/>
              <a:gd name="connsiteY4-126" fmla="*/ 821833 h 877318"/>
              <a:gd name="connsiteX5-127" fmla="*/ 0 w 1250950"/>
              <a:gd name="connsiteY5-128" fmla="*/ 0 h 877318"/>
              <a:gd name="connsiteX0-129" fmla="*/ 0 w 1250950"/>
              <a:gd name="connsiteY0-130" fmla="*/ 0 h 877318"/>
              <a:gd name="connsiteX1-131" fmla="*/ 1250950 w 1250950"/>
              <a:gd name="connsiteY1-132" fmla="*/ 0 h 877318"/>
              <a:gd name="connsiteX2-133" fmla="*/ 1204751 w 1250950"/>
              <a:gd name="connsiteY2-134" fmla="*/ 876840 h 877318"/>
              <a:gd name="connsiteX3-135" fmla="*/ 54531 w 1250950"/>
              <a:gd name="connsiteY3-136" fmla="*/ 877318 h 877318"/>
              <a:gd name="connsiteX4-137" fmla="*/ 0 w 1250950"/>
              <a:gd name="connsiteY4-138" fmla="*/ 821833 h 877318"/>
              <a:gd name="connsiteX5-139" fmla="*/ 0 w 1250950"/>
              <a:gd name="connsiteY5-140" fmla="*/ 0 h 877318"/>
              <a:gd name="connsiteX0-141" fmla="*/ 0 w 1340919"/>
              <a:gd name="connsiteY0-142" fmla="*/ 0 h 900625"/>
              <a:gd name="connsiteX1-143" fmla="*/ 1250950 w 1340919"/>
              <a:gd name="connsiteY1-144" fmla="*/ 0 h 900625"/>
              <a:gd name="connsiteX2-145" fmla="*/ 1247775 w 1340919"/>
              <a:gd name="connsiteY2-146" fmla="*/ 819453 h 900625"/>
              <a:gd name="connsiteX3-147" fmla="*/ 1204751 w 1340919"/>
              <a:gd name="connsiteY3-148" fmla="*/ 876840 h 900625"/>
              <a:gd name="connsiteX4-149" fmla="*/ 54531 w 1340919"/>
              <a:gd name="connsiteY4-150" fmla="*/ 877318 h 900625"/>
              <a:gd name="connsiteX5-151" fmla="*/ 0 w 1340919"/>
              <a:gd name="connsiteY5-152" fmla="*/ 821833 h 900625"/>
              <a:gd name="connsiteX6" fmla="*/ 0 w 1340919"/>
              <a:gd name="connsiteY6" fmla="*/ 0 h 900625"/>
              <a:gd name="connsiteX0-153" fmla="*/ 0 w 1340919"/>
              <a:gd name="connsiteY0-154" fmla="*/ 0 h 877318"/>
              <a:gd name="connsiteX1-155" fmla="*/ 1250950 w 1340919"/>
              <a:gd name="connsiteY1-156" fmla="*/ 0 h 877318"/>
              <a:gd name="connsiteX2-157" fmla="*/ 1247775 w 1340919"/>
              <a:gd name="connsiteY2-158" fmla="*/ 819453 h 877318"/>
              <a:gd name="connsiteX3-159" fmla="*/ 1204751 w 1340919"/>
              <a:gd name="connsiteY3-160" fmla="*/ 876840 h 877318"/>
              <a:gd name="connsiteX4-161" fmla="*/ 54531 w 1340919"/>
              <a:gd name="connsiteY4-162" fmla="*/ 877318 h 877318"/>
              <a:gd name="connsiteX5-163" fmla="*/ 0 w 1340919"/>
              <a:gd name="connsiteY5-164" fmla="*/ 821833 h 877318"/>
              <a:gd name="connsiteX6-165" fmla="*/ 0 w 1340919"/>
              <a:gd name="connsiteY6-166" fmla="*/ 0 h 877318"/>
              <a:gd name="connsiteX0-167" fmla="*/ 0 w 1340919"/>
              <a:gd name="connsiteY0-168" fmla="*/ 0 h 878451"/>
              <a:gd name="connsiteX1-169" fmla="*/ 1250950 w 1340919"/>
              <a:gd name="connsiteY1-170" fmla="*/ 0 h 878451"/>
              <a:gd name="connsiteX2-171" fmla="*/ 1247775 w 1340919"/>
              <a:gd name="connsiteY2-172" fmla="*/ 819453 h 878451"/>
              <a:gd name="connsiteX3-173" fmla="*/ 1204751 w 1340919"/>
              <a:gd name="connsiteY3-174" fmla="*/ 876840 h 878451"/>
              <a:gd name="connsiteX4-175" fmla="*/ 54531 w 1340919"/>
              <a:gd name="connsiteY4-176" fmla="*/ 877318 h 878451"/>
              <a:gd name="connsiteX5-177" fmla="*/ 0 w 1340919"/>
              <a:gd name="connsiteY5-178" fmla="*/ 821833 h 878451"/>
              <a:gd name="connsiteX6-179" fmla="*/ 0 w 1340919"/>
              <a:gd name="connsiteY6-180" fmla="*/ 0 h 878451"/>
              <a:gd name="connsiteX0-181" fmla="*/ 0 w 1340919"/>
              <a:gd name="connsiteY0-182" fmla="*/ 0 h 877318"/>
              <a:gd name="connsiteX1-183" fmla="*/ 1250950 w 1340919"/>
              <a:gd name="connsiteY1-184" fmla="*/ 0 h 877318"/>
              <a:gd name="connsiteX2-185" fmla="*/ 1247775 w 1340919"/>
              <a:gd name="connsiteY2-186" fmla="*/ 819453 h 877318"/>
              <a:gd name="connsiteX3-187" fmla="*/ 1204751 w 1340919"/>
              <a:gd name="connsiteY3-188" fmla="*/ 876840 h 877318"/>
              <a:gd name="connsiteX4-189" fmla="*/ 54531 w 1340919"/>
              <a:gd name="connsiteY4-190" fmla="*/ 877318 h 877318"/>
              <a:gd name="connsiteX5-191" fmla="*/ 0 w 1340919"/>
              <a:gd name="connsiteY5-192" fmla="*/ 821833 h 877318"/>
              <a:gd name="connsiteX6-193" fmla="*/ 0 w 1340919"/>
              <a:gd name="connsiteY6-194" fmla="*/ 0 h 877318"/>
              <a:gd name="connsiteX0-195" fmla="*/ 0 w 1340919"/>
              <a:gd name="connsiteY0-196" fmla="*/ 0 h 877318"/>
              <a:gd name="connsiteX1-197" fmla="*/ 1250950 w 1340919"/>
              <a:gd name="connsiteY1-198" fmla="*/ 0 h 877318"/>
              <a:gd name="connsiteX2-199" fmla="*/ 1247775 w 1340919"/>
              <a:gd name="connsiteY2-200" fmla="*/ 819453 h 877318"/>
              <a:gd name="connsiteX3-201" fmla="*/ 1204751 w 1340919"/>
              <a:gd name="connsiteY3-202" fmla="*/ 876840 h 877318"/>
              <a:gd name="connsiteX4-203" fmla="*/ 54531 w 1340919"/>
              <a:gd name="connsiteY4-204" fmla="*/ 877318 h 877318"/>
              <a:gd name="connsiteX5-205" fmla="*/ 0 w 1340919"/>
              <a:gd name="connsiteY5-206" fmla="*/ 821833 h 877318"/>
              <a:gd name="connsiteX6-207" fmla="*/ 0 w 1340919"/>
              <a:gd name="connsiteY6-208" fmla="*/ 0 h 877318"/>
              <a:gd name="connsiteX0-209" fmla="*/ 0 w 1252409"/>
              <a:gd name="connsiteY0-210" fmla="*/ 0 h 877318"/>
              <a:gd name="connsiteX1-211" fmla="*/ 1250950 w 1252409"/>
              <a:gd name="connsiteY1-212" fmla="*/ 0 h 877318"/>
              <a:gd name="connsiteX2-213" fmla="*/ 1247775 w 1252409"/>
              <a:gd name="connsiteY2-214" fmla="*/ 819453 h 877318"/>
              <a:gd name="connsiteX3-215" fmla="*/ 1204751 w 1252409"/>
              <a:gd name="connsiteY3-216" fmla="*/ 876840 h 877318"/>
              <a:gd name="connsiteX4-217" fmla="*/ 54531 w 1252409"/>
              <a:gd name="connsiteY4-218" fmla="*/ 877318 h 877318"/>
              <a:gd name="connsiteX5-219" fmla="*/ 0 w 1252409"/>
              <a:gd name="connsiteY5-220" fmla="*/ 821833 h 877318"/>
              <a:gd name="connsiteX6-221" fmla="*/ 0 w 1252409"/>
              <a:gd name="connsiteY6-222" fmla="*/ 0 h 877318"/>
              <a:gd name="connsiteX0-223" fmla="*/ 0 w 1250950"/>
              <a:gd name="connsiteY0-224" fmla="*/ 0 h 877318"/>
              <a:gd name="connsiteX1-225" fmla="*/ 1250950 w 1250950"/>
              <a:gd name="connsiteY1-226" fmla="*/ 0 h 877318"/>
              <a:gd name="connsiteX2-227" fmla="*/ 1247775 w 1250950"/>
              <a:gd name="connsiteY2-228" fmla="*/ 819453 h 877318"/>
              <a:gd name="connsiteX3-229" fmla="*/ 1204751 w 1250950"/>
              <a:gd name="connsiteY3-230" fmla="*/ 876840 h 877318"/>
              <a:gd name="connsiteX4-231" fmla="*/ 54531 w 1250950"/>
              <a:gd name="connsiteY4-232" fmla="*/ 877318 h 877318"/>
              <a:gd name="connsiteX5-233" fmla="*/ 0 w 1250950"/>
              <a:gd name="connsiteY5-234" fmla="*/ 821833 h 877318"/>
              <a:gd name="connsiteX6-235" fmla="*/ 0 w 1250950"/>
              <a:gd name="connsiteY6-236" fmla="*/ 0 h 877318"/>
              <a:gd name="connsiteX0-237" fmla="*/ 0 w 1251647"/>
              <a:gd name="connsiteY0-238" fmla="*/ 0 h 877318"/>
              <a:gd name="connsiteX1-239" fmla="*/ 1250950 w 1251647"/>
              <a:gd name="connsiteY1-240" fmla="*/ 0 h 877318"/>
              <a:gd name="connsiteX2-241" fmla="*/ 1247775 w 1251647"/>
              <a:gd name="connsiteY2-242" fmla="*/ 819453 h 877318"/>
              <a:gd name="connsiteX3-243" fmla="*/ 1204751 w 1251647"/>
              <a:gd name="connsiteY3-244" fmla="*/ 876840 h 877318"/>
              <a:gd name="connsiteX4-245" fmla="*/ 54531 w 1251647"/>
              <a:gd name="connsiteY4-246" fmla="*/ 877318 h 877318"/>
              <a:gd name="connsiteX5-247" fmla="*/ 0 w 1251647"/>
              <a:gd name="connsiteY5-248" fmla="*/ 821833 h 877318"/>
              <a:gd name="connsiteX6-249" fmla="*/ 0 w 1251647"/>
              <a:gd name="connsiteY6-250" fmla="*/ 0 h 877318"/>
              <a:gd name="connsiteX0-251" fmla="*/ 1324 w 1252971"/>
              <a:gd name="connsiteY0-252" fmla="*/ 0 h 877318"/>
              <a:gd name="connsiteX1-253" fmla="*/ 1252274 w 1252971"/>
              <a:gd name="connsiteY1-254" fmla="*/ 0 h 877318"/>
              <a:gd name="connsiteX2-255" fmla="*/ 1249099 w 1252971"/>
              <a:gd name="connsiteY2-256" fmla="*/ 819453 h 877318"/>
              <a:gd name="connsiteX3-257" fmla="*/ 1206075 w 1252971"/>
              <a:gd name="connsiteY3-258" fmla="*/ 876840 h 877318"/>
              <a:gd name="connsiteX4-259" fmla="*/ 55855 w 1252971"/>
              <a:gd name="connsiteY4-260" fmla="*/ 877318 h 877318"/>
              <a:gd name="connsiteX5-261" fmla="*/ 1324 w 1252971"/>
              <a:gd name="connsiteY5-262" fmla="*/ 821833 h 877318"/>
              <a:gd name="connsiteX6-263" fmla="*/ 1324 w 1252971"/>
              <a:gd name="connsiteY6-264" fmla="*/ 0 h 877318"/>
              <a:gd name="connsiteX0-265" fmla="*/ 0 w 1251647"/>
              <a:gd name="connsiteY0-266" fmla="*/ 0 h 877318"/>
              <a:gd name="connsiteX1-267" fmla="*/ 1250950 w 1251647"/>
              <a:gd name="connsiteY1-268" fmla="*/ 0 h 877318"/>
              <a:gd name="connsiteX2-269" fmla="*/ 1247775 w 1251647"/>
              <a:gd name="connsiteY2-270" fmla="*/ 819453 h 877318"/>
              <a:gd name="connsiteX3-271" fmla="*/ 1204751 w 1251647"/>
              <a:gd name="connsiteY3-272" fmla="*/ 876840 h 877318"/>
              <a:gd name="connsiteX4-273" fmla="*/ 54531 w 1251647"/>
              <a:gd name="connsiteY4-274" fmla="*/ 877318 h 877318"/>
              <a:gd name="connsiteX5-275" fmla="*/ 0 w 1251647"/>
              <a:gd name="connsiteY5-276" fmla="*/ 821833 h 877318"/>
              <a:gd name="connsiteX6-277" fmla="*/ 0 w 1251647"/>
              <a:gd name="connsiteY6-278" fmla="*/ 0 h 877318"/>
              <a:gd name="connsiteX0-279" fmla="*/ 1105 w 1252752"/>
              <a:gd name="connsiteY0-280" fmla="*/ 0 h 877318"/>
              <a:gd name="connsiteX1-281" fmla="*/ 1252055 w 1252752"/>
              <a:gd name="connsiteY1-282" fmla="*/ 0 h 877318"/>
              <a:gd name="connsiteX2-283" fmla="*/ 1248880 w 1252752"/>
              <a:gd name="connsiteY2-284" fmla="*/ 819453 h 877318"/>
              <a:gd name="connsiteX3-285" fmla="*/ 1205856 w 1252752"/>
              <a:gd name="connsiteY3-286" fmla="*/ 876840 h 877318"/>
              <a:gd name="connsiteX4-287" fmla="*/ 55636 w 1252752"/>
              <a:gd name="connsiteY4-288" fmla="*/ 877318 h 877318"/>
              <a:gd name="connsiteX5-289" fmla="*/ 1105 w 1252752"/>
              <a:gd name="connsiteY5-290" fmla="*/ 821833 h 877318"/>
              <a:gd name="connsiteX6-291" fmla="*/ 1105 w 1252752"/>
              <a:gd name="connsiteY6-292" fmla="*/ 0 h 877318"/>
              <a:gd name="connsiteX0-293" fmla="*/ 1105 w 1252752"/>
              <a:gd name="connsiteY0-294" fmla="*/ 0 h 877318"/>
              <a:gd name="connsiteX1-295" fmla="*/ 1252055 w 1252752"/>
              <a:gd name="connsiteY1-296" fmla="*/ 0 h 877318"/>
              <a:gd name="connsiteX2-297" fmla="*/ 1248880 w 1252752"/>
              <a:gd name="connsiteY2-298" fmla="*/ 819453 h 877318"/>
              <a:gd name="connsiteX3-299" fmla="*/ 1205856 w 1252752"/>
              <a:gd name="connsiteY3-300" fmla="*/ 876840 h 877318"/>
              <a:gd name="connsiteX4-301" fmla="*/ 55636 w 1252752"/>
              <a:gd name="connsiteY4-302" fmla="*/ 877318 h 877318"/>
              <a:gd name="connsiteX5-303" fmla="*/ 1105 w 1252752"/>
              <a:gd name="connsiteY5-304" fmla="*/ 821833 h 877318"/>
              <a:gd name="connsiteX6-305" fmla="*/ 1105 w 1252752"/>
              <a:gd name="connsiteY6-306" fmla="*/ 0 h 877318"/>
              <a:gd name="connsiteX0-307" fmla="*/ 1105 w 1252752"/>
              <a:gd name="connsiteY0-308" fmla="*/ 0 h 877318"/>
              <a:gd name="connsiteX1-309" fmla="*/ 1252055 w 1252752"/>
              <a:gd name="connsiteY1-310" fmla="*/ 0 h 877318"/>
              <a:gd name="connsiteX2-311" fmla="*/ 1248880 w 1252752"/>
              <a:gd name="connsiteY2-312" fmla="*/ 819453 h 877318"/>
              <a:gd name="connsiteX3-313" fmla="*/ 1205856 w 1252752"/>
              <a:gd name="connsiteY3-314" fmla="*/ 876840 h 877318"/>
              <a:gd name="connsiteX4-315" fmla="*/ 55636 w 1252752"/>
              <a:gd name="connsiteY4-316" fmla="*/ 877318 h 877318"/>
              <a:gd name="connsiteX5-317" fmla="*/ 1105 w 1252752"/>
              <a:gd name="connsiteY5-318" fmla="*/ 821833 h 877318"/>
              <a:gd name="connsiteX6-319" fmla="*/ 1105 w 1252752"/>
              <a:gd name="connsiteY6-320" fmla="*/ 0 h 877318"/>
              <a:gd name="connsiteX0-321" fmla="*/ 100 w 1251747"/>
              <a:gd name="connsiteY0-322" fmla="*/ 0 h 877318"/>
              <a:gd name="connsiteX1-323" fmla="*/ 1251050 w 1251747"/>
              <a:gd name="connsiteY1-324" fmla="*/ 0 h 877318"/>
              <a:gd name="connsiteX2-325" fmla="*/ 1247875 w 1251747"/>
              <a:gd name="connsiteY2-326" fmla="*/ 819453 h 877318"/>
              <a:gd name="connsiteX3-327" fmla="*/ 1204851 w 1251747"/>
              <a:gd name="connsiteY3-328" fmla="*/ 876840 h 877318"/>
              <a:gd name="connsiteX4-329" fmla="*/ 54631 w 1251747"/>
              <a:gd name="connsiteY4-330" fmla="*/ 877318 h 877318"/>
              <a:gd name="connsiteX5-331" fmla="*/ 100 w 1251747"/>
              <a:gd name="connsiteY5-332" fmla="*/ 821833 h 877318"/>
              <a:gd name="connsiteX6-333" fmla="*/ 100 w 1251747"/>
              <a:gd name="connsiteY6-334" fmla="*/ 0 h 877318"/>
              <a:gd name="connsiteX0-335" fmla="*/ 100 w 1251747"/>
              <a:gd name="connsiteY0-336" fmla="*/ 45244 h 877318"/>
              <a:gd name="connsiteX1-337" fmla="*/ 1251050 w 1251747"/>
              <a:gd name="connsiteY1-338" fmla="*/ 0 h 877318"/>
              <a:gd name="connsiteX2-339" fmla="*/ 1247875 w 1251747"/>
              <a:gd name="connsiteY2-340" fmla="*/ 819453 h 877318"/>
              <a:gd name="connsiteX3-341" fmla="*/ 1204851 w 1251747"/>
              <a:gd name="connsiteY3-342" fmla="*/ 876840 h 877318"/>
              <a:gd name="connsiteX4-343" fmla="*/ 54631 w 1251747"/>
              <a:gd name="connsiteY4-344" fmla="*/ 877318 h 877318"/>
              <a:gd name="connsiteX5-345" fmla="*/ 100 w 1251747"/>
              <a:gd name="connsiteY5-346" fmla="*/ 821833 h 877318"/>
              <a:gd name="connsiteX6-347" fmla="*/ 100 w 1251747"/>
              <a:gd name="connsiteY6-348" fmla="*/ 45244 h 877318"/>
              <a:gd name="connsiteX0-349" fmla="*/ 100 w 1251747"/>
              <a:gd name="connsiteY0-350" fmla="*/ 45244 h 877318"/>
              <a:gd name="connsiteX1-351" fmla="*/ 52488 w 1251747"/>
              <a:gd name="connsiteY1-352" fmla="*/ 9828 h 877318"/>
              <a:gd name="connsiteX2-353" fmla="*/ 1251050 w 1251747"/>
              <a:gd name="connsiteY2-354" fmla="*/ 0 h 877318"/>
              <a:gd name="connsiteX3-355" fmla="*/ 1247875 w 1251747"/>
              <a:gd name="connsiteY3-356" fmla="*/ 819453 h 877318"/>
              <a:gd name="connsiteX4-357" fmla="*/ 1204851 w 1251747"/>
              <a:gd name="connsiteY4-358" fmla="*/ 876840 h 877318"/>
              <a:gd name="connsiteX5-359" fmla="*/ 54631 w 1251747"/>
              <a:gd name="connsiteY5-360" fmla="*/ 877318 h 877318"/>
              <a:gd name="connsiteX6-361" fmla="*/ 100 w 1251747"/>
              <a:gd name="connsiteY6-362" fmla="*/ 821833 h 877318"/>
              <a:gd name="connsiteX7" fmla="*/ 100 w 1251747"/>
              <a:gd name="connsiteY7" fmla="*/ 45244 h 877318"/>
              <a:gd name="connsiteX0-363" fmla="*/ 100 w 1251747"/>
              <a:gd name="connsiteY0-364" fmla="*/ 45244 h 877318"/>
              <a:gd name="connsiteX1-365" fmla="*/ 52488 w 1251747"/>
              <a:gd name="connsiteY1-366" fmla="*/ 9828 h 877318"/>
              <a:gd name="connsiteX2-367" fmla="*/ 1251050 w 1251747"/>
              <a:gd name="connsiteY2-368" fmla="*/ 0 h 877318"/>
              <a:gd name="connsiteX3-369" fmla="*/ 1247875 w 1251747"/>
              <a:gd name="connsiteY3-370" fmla="*/ 819453 h 877318"/>
              <a:gd name="connsiteX4-371" fmla="*/ 1204851 w 1251747"/>
              <a:gd name="connsiteY4-372" fmla="*/ 876840 h 877318"/>
              <a:gd name="connsiteX5-373" fmla="*/ 54631 w 1251747"/>
              <a:gd name="connsiteY5-374" fmla="*/ 877318 h 877318"/>
              <a:gd name="connsiteX6-375" fmla="*/ 100 w 1251747"/>
              <a:gd name="connsiteY6-376" fmla="*/ 821833 h 877318"/>
              <a:gd name="connsiteX7-377" fmla="*/ 100 w 1251747"/>
              <a:gd name="connsiteY7-378" fmla="*/ 45244 h 877318"/>
              <a:gd name="connsiteX0-379" fmla="*/ 100 w 1251747"/>
              <a:gd name="connsiteY0-380" fmla="*/ 45244 h 877318"/>
              <a:gd name="connsiteX1-381" fmla="*/ 47726 w 1251747"/>
              <a:gd name="connsiteY1-382" fmla="*/ 2685 h 877318"/>
              <a:gd name="connsiteX2-383" fmla="*/ 1251050 w 1251747"/>
              <a:gd name="connsiteY2-384" fmla="*/ 0 h 877318"/>
              <a:gd name="connsiteX3-385" fmla="*/ 1247875 w 1251747"/>
              <a:gd name="connsiteY3-386" fmla="*/ 819453 h 877318"/>
              <a:gd name="connsiteX4-387" fmla="*/ 1204851 w 1251747"/>
              <a:gd name="connsiteY4-388" fmla="*/ 876840 h 877318"/>
              <a:gd name="connsiteX5-389" fmla="*/ 54631 w 1251747"/>
              <a:gd name="connsiteY5-390" fmla="*/ 877318 h 877318"/>
              <a:gd name="connsiteX6-391" fmla="*/ 100 w 1251747"/>
              <a:gd name="connsiteY6-392" fmla="*/ 821833 h 877318"/>
              <a:gd name="connsiteX7-393" fmla="*/ 100 w 1251747"/>
              <a:gd name="connsiteY7-394" fmla="*/ 45244 h 877318"/>
              <a:gd name="connsiteX0-395" fmla="*/ 100 w 1250139"/>
              <a:gd name="connsiteY0-396" fmla="*/ 45244 h 877318"/>
              <a:gd name="connsiteX1-397" fmla="*/ 47726 w 1250139"/>
              <a:gd name="connsiteY1-398" fmla="*/ 2685 h 877318"/>
              <a:gd name="connsiteX2-399" fmla="*/ 1198663 w 1250139"/>
              <a:gd name="connsiteY2-400" fmla="*/ 0 h 877318"/>
              <a:gd name="connsiteX3-401" fmla="*/ 1247875 w 1250139"/>
              <a:gd name="connsiteY3-402" fmla="*/ 819453 h 877318"/>
              <a:gd name="connsiteX4-403" fmla="*/ 1204851 w 1250139"/>
              <a:gd name="connsiteY4-404" fmla="*/ 876840 h 877318"/>
              <a:gd name="connsiteX5-405" fmla="*/ 54631 w 1250139"/>
              <a:gd name="connsiteY5-406" fmla="*/ 877318 h 877318"/>
              <a:gd name="connsiteX6-407" fmla="*/ 100 w 1250139"/>
              <a:gd name="connsiteY6-408" fmla="*/ 821833 h 877318"/>
              <a:gd name="connsiteX7-409" fmla="*/ 100 w 1250139"/>
              <a:gd name="connsiteY7-410" fmla="*/ 45244 h 877318"/>
              <a:gd name="connsiteX0-411" fmla="*/ 100 w 1296627"/>
              <a:gd name="connsiteY0-412" fmla="*/ 72511 h 904585"/>
              <a:gd name="connsiteX1-413" fmla="*/ 47726 w 1296627"/>
              <a:gd name="connsiteY1-414" fmla="*/ 29952 h 904585"/>
              <a:gd name="connsiteX2-415" fmla="*/ 1198663 w 1296627"/>
              <a:gd name="connsiteY2-416" fmla="*/ 27267 h 904585"/>
              <a:gd name="connsiteX3-417" fmla="*/ 1247875 w 1296627"/>
              <a:gd name="connsiteY3-418" fmla="*/ 72814 h 904585"/>
              <a:gd name="connsiteX4-419" fmla="*/ 1247875 w 1296627"/>
              <a:gd name="connsiteY4-420" fmla="*/ 846720 h 904585"/>
              <a:gd name="connsiteX5-421" fmla="*/ 1204851 w 1296627"/>
              <a:gd name="connsiteY5-422" fmla="*/ 904107 h 904585"/>
              <a:gd name="connsiteX6-423" fmla="*/ 54631 w 1296627"/>
              <a:gd name="connsiteY6-424" fmla="*/ 904585 h 904585"/>
              <a:gd name="connsiteX7-425" fmla="*/ 100 w 1296627"/>
              <a:gd name="connsiteY7-426" fmla="*/ 849100 h 904585"/>
              <a:gd name="connsiteX8" fmla="*/ 100 w 1296627"/>
              <a:gd name="connsiteY8" fmla="*/ 72511 h 904585"/>
              <a:gd name="connsiteX0-427" fmla="*/ 100 w 1293355"/>
              <a:gd name="connsiteY0-428" fmla="*/ 45244 h 877318"/>
              <a:gd name="connsiteX1-429" fmla="*/ 47726 w 1293355"/>
              <a:gd name="connsiteY1-430" fmla="*/ 2685 h 877318"/>
              <a:gd name="connsiteX2-431" fmla="*/ 1198663 w 1293355"/>
              <a:gd name="connsiteY2-432" fmla="*/ 0 h 877318"/>
              <a:gd name="connsiteX3-433" fmla="*/ 1247875 w 1293355"/>
              <a:gd name="connsiteY3-434" fmla="*/ 45547 h 877318"/>
              <a:gd name="connsiteX4-435" fmla="*/ 1247875 w 1293355"/>
              <a:gd name="connsiteY4-436" fmla="*/ 819453 h 877318"/>
              <a:gd name="connsiteX5-437" fmla="*/ 1204851 w 1293355"/>
              <a:gd name="connsiteY5-438" fmla="*/ 876840 h 877318"/>
              <a:gd name="connsiteX6-439" fmla="*/ 54631 w 1293355"/>
              <a:gd name="connsiteY6-440" fmla="*/ 877318 h 877318"/>
              <a:gd name="connsiteX7-441" fmla="*/ 100 w 1293355"/>
              <a:gd name="connsiteY7-442" fmla="*/ 821833 h 877318"/>
              <a:gd name="connsiteX8-443" fmla="*/ 100 w 1293355"/>
              <a:gd name="connsiteY8-444" fmla="*/ 45244 h 877318"/>
              <a:gd name="connsiteX0-445" fmla="*/ 100 w 1293355"/>
              <a:gd name="connsiteY0-446" fmla="*/ 45244 h 877318"/>
              <a:gd name="connsiteX1-447" fmla="*/ 47726 w 1293355"/>
              <a:gd name="connsiteY1-448" fmla="*/ 2685 h 877318"/>
              <a:gd name="connsiteX2-449" fmla="*/ 1198663 w 1293355"/>
              <a:gd name="connsiteY2-450" fmla="*/ 0 h 877318"/>
              <a:gd name="connsiteX3-451" fmla="*/ 1247875 w 1293355"/>
              <a:gd name="connsiteY3-452" fmla="*/ 45547 h 877318"/>
              <a:gd name="connsiteX4-453" fmla="*/ 1247875 w 1293355"/>
              <a:gd name="connsiteY4-454" fmla="*/ 819453 h 877318"/>
              <a:gd name="connsiteX5-455" fmla="*/ 1204851 w 1293355"/>
              <a:gd name="connsiteY5-456" fmla="*/ 876840 h 877318"/>
              <a:gd name="connsiteX6-457" fmla="*/ 54631 w 1293355"/>
              <a:gd name="connsiteY6-458" fmla="*/ 877318 h 877318"/>
              <a:gd name="connsiteX7-459" fmla="*/ 100 w 1293355"/>
              <a:gd name="connsiteY7-460" fmla="*/ 821833 h 877318"/>
              <a:gd name="connsiteX8-461" fmla="*/ 100 w 1293355"/>
              <a:gd name="connsiteY8-462" fmla="*/ 45244 h 877318"/>
              <a:gd name="connsiteX0-463" fmla="*/ 100 w 1293355"/>
              <a:gd name="connsiteY0-464" fmla="*/ 45244 h 877318"/>
              <a:gd name="connsiteX1-465" fmla="*/ 47726 w 1293355"/>
              <a:gd name="connsiteY1-466" fmla="*/ 2685 h 877318"/>
              <a:gd name="connsiteX2-467" fmla="*/ 1198663 w 1293355"/>
              <a:gd name="connsiteY2-468" fmla="*/ 0 h 877318"/>
              <a:gd name="connsiteX3-469" fmla="*/ 1247875 w 1293355"/>
              <a:gd name="connsiteY3-470" fmla="*/ 45547 h 877318"/>
              <a:gd name="connsiteX4-471" fmla="*/ 1247875 w 1293355"/>
              <a:gd name="connsiteY4-472" fmla="*/ 819453 h 877318"/>
              <a:gd name="connsiteX5-473" fmla="*/ 1204851 w 1293355"/>
              <a:gd name="connsiteY5-474" fmla="*/ 876840 h 877318"/>
              <a:gd name="connsiteX6-475" fmla="*/ 54631 w 1293355"/>
              <a:gd name="connsiteY6-476" fmla="*/ 877318 h 877318"/>
              <a:gd name="connsiteX7-477" fmla="*/ 100 w 1293355"/>
              <a:gd name="connsiteY7-478" fmla="*/ 821833 h 877318"/>
              <a:gd name="connsiteX8-479" fmla="*/ 100 w 1293355"/>
              <a:gd name="connsiteY8-480" fmla="*/ 45244 h 877318"/>
              <a:gd name="connsiteX0-481" fmla="*/ 100 w 1250139"/>
              <a:gd name="connsiteY0-482" fmla="*/ 45632 h 877706"/>
              <a:gd name="connsiteX1-483" fmla="*/ 47726 w 1250139"/>
              <a:gd name="connsiteY1-484" fmla="*/ 3073 h 877706"/>
              <a:gd name="connsiteX2-485" fmla="*/ 1198663 w 1250139"/>
              <a:gd name="connsiteY2-486" fmla="*/ 388 h 877706"/>
              <a:gd name="connsiteX3-487" fmla="*/ 1247875 w 1250139"/>
              <a:gd name="connsiteY3-488" fmla="*/ 45935 h 877706"/>
              <a:gd name="connsiteX4-489" fmla="*/ 1247875 w 1250139"/>
              <a:gd name="connsiteY4-490" fmla="*/ 819841 h 877706"/>
              <a:gd name="connsiteX5-491" fmla="*/ 1204851 w 1250139"/>
              <a:gd name="connsiteY5-492" fmla="*/ 877228 h 877706"/>
              <a:gd name="connsiteX6-493" fmla="*/ 54631 w 1250139"/>
              <a:gd name="connsiteY6-494" fmla="*/ 877706 h 877706"/>
              <a:gd name="connsiteX7-495" fmla="*/ 100 w 1250139"/>
              <a:gd name="connsiteY7-496" fmla="*/ 822221 h 877706"/>
              <a:gd name="connsiteX8-497" fmla="*/ 100 w 1250139"/>
              <a:gd name="connsiteY8-498" fmla="*/ 45632 h 877706"/>
              <a:gd name="connsiteX0-499" fmla="*/ 100 w 1250467"/>
              <a:gd name="connsiteY0-500" fmla="*/ 45700 h 877774"/>
              <a:gd name="connsiteX1-501" fmla="*/ 47726 w 1250467"/>
              <a:gd name="connsiteY1-502" fmla="*/ 3141 h 877774"/>
              <a:gd name="connsiteX2-503" fmla="*/ 1198663 w 1250467"/>
              <a:gd name="connsiteY2-504" fmla="*/ 456 h 877774"/>
              <a:gd name="connsiteX3-505" fmla="*/ 1247875 w 1250467"/>
              <a:gd name="connsiteY3-506" fmla="*/ 46003 h 877774"/>
              <a:gd name="connsiteX4-507" fmla="*/ 1247875 w 1250467"/>
              <a:gd name="connsiteY4-508" fmla="*/ 819909 h 877774"/>
              <a:gd name="connsiteX5-509" fmla="*/ 1204851 w 1250467"/>
              <a:gd name="connsiteY5-510" fmla="*/ 877296 h 877774"/>
              <a:gd name="connsiteX6-511" fmla="*/ 54631 w 1250467"/>
              <a:gd name="connsiteY6-512" fmla="*/ 877774 h 877774"/>
              <a:gd name="connsiteX7-513" fmla="*/ 100 w 1250467"/>
              <a:gd name="connsiteY7-514" fmla="*/ 822289 h 877774"/>
              <a:gd name="connsiteX8-515" fmla="*/ 100 w 1250467"/>
              <a:gd name="connsiteY8-516" fmla="*/ 45700 h 877774"/>
              <a:gd name="connsiteX0-517" fmla="*/ 100 w 1250139"/>
              <a:gd name="connsiteY0-518" fmla="*/ 45794 h 877868"/>
              <a:gd name="connsiteX1-519" fmla="*/ 47726 w 1250139"/>
              <a:gd name="connsiteY1-520" fmla="*/ 3235 h 877868"/>
              <a:gd name="connsiteX2-521" fmla="*/ 1198663 w 1250139"/>
              <a:gd name="connsiteY2-522" fmla="*/ 550 h 877868"/>
              <a:gd name="connsiteX3-523" fmla="*/ 1247875 w 1250139"/>
              <a:gd name="connsiteY3-524" fmla="*/ 46097 h 877868"/>
              <a:gd name="connsiteX4-525" fmla="*/ 1247875 w 1250139"/>
              <a:gd name="connsiteY4-526" fmla="*/ 820003 h 877868"/>
              <a:gd name="connsiteX5-527" fmla="*/ 1204851 w 1250139"/>
              <a:gd name="connsiteY5-528" fmla="*/ 877390 h 877868"/>
              <a:gd name="connsiteX6-529" fmla="*/ 54631 w 1250139"/>
              <a:gd name="connsiteY6-530" fmla="*/ 877868 h 877868"/>
              <a:gd name="connsiteX7-531" fmla="*/ 100 w 1250139"/>
              <a:gd name="connsiteY7-532" fmla="*/ 822383 h 877868"/>
              <a:gd name="connsiteX8-533" fmla="*/ 100 w 1250139"/>
              <a:gd name="connsiteY8-534" fmla="*/ 45794 h 877868"/>
              <a:gd name="connsiteX0-535" fmla="*/ 100 w 1250139"/>
              <a:gd name="connsiteY0-536" fmla="*/ 45794 h 877868"/>
              <a:gd name="connsiteX1-537" fmla="*/ 47726 w 1250139"/>
              <a:gd name="connsiteY1-538" fmla="*/ 3235 h 877868"/>
              <a:gd name="connsiteX2-539" fmla="*/ 1198663 w 1250139"/>
              <a:gd name="connsiteY2-540" fmla="*/ 550 h 877868"/>
              <a:gd name="connsiteX3-541" fmla="*/ 1247875 w 1250139"/>
              <a:gd name="connsiteY3-542" fmla="*/ 46097 h 877868"/>
              <a:gd name="connsiteX4-543" fmla="*/ 1247875 w 1250139"/>
              <a:gd name="connsiteY4-544" fmla="*/ 820003 h 877868"/>
              <a:gd name="connsiteX5-545" fmla="*/ 1204851 w 1250139"/>
              <a:gd name="connsiteY5-546" fmla="*/ 877390 h 877868"/>
              <a:gd name="connsiteX6-547" fmla="*/ 54631 w 1250139"/>
              <a:gd name="connsiteY6-548" fmla="*/ 877868 h 877868"/>
              <a:gd name="connsiteX7-549" fmla="*/ 100 w 1250139"/>
              <a:gd name="connsiteY7-550" fmla="*/ 822383 h 877868"/>
              <a:gd name="connsiteX8-551" fmla="*/ 100 w 1250139"/>
              <a:gd name="connsiteY8-552" fmla="*/ 45794 h 877868"/>
              <a:gd name="connsiteX0-553" fmla="*/ 100 w 1250139"/>
              <a:gd name="connsiteY0-554" fmla="*/ 45794 h 877868"/>
              <a:gd name="connsiteX1-555" fmla="*/ 47726 w 1250139"/>
              <a:gd name="connsiteY1-556" fmla="*/ 3235 h 877868"/>
              <a:gd name="connsiteX2-557" fmla="*/ 1198663 w 1250139"/>
              <a:gd name="connsiteY2-558" fmla="*/ 550 h 877868"/>
              <a:gd name="connsiteX3-559" fmla="*/ 1247875 w 1250139"/>
              <a:gd name="connsiteY3-560" fmla="*/ 46097 h 877868"/>
              <a:gd name="connsiteX4-561" fmla="*/ 1247875 w 1250139"/>
              <a:gd name="connsiteY4-562" fmla="*/ 820003 h 877868"/>
              <a:gd name="connsiteX5-563" fmla="*/ 1204851 w 1250139"/>
              <a:gd name="connsiteY5-564" fmla="*/ 877390 h 877868"/>
              <a:gd name="connsiteX6-565" fmla="*/ 54631 w 1250139"/>
              <a:gd name="connsiteY6-566" fmla="*/ 877868 h 877868"/>
              <a:gd name="connsiteX7-567" fmla="*/ 100 w 1250139"/>
              <a:gd name="connsiteY7-568" fmla="*/ 822383 h 877868"/>
              <a:gd name="connsiteX8-569" fmla="*/ 100 w 1250139"/>
              <a:gd name="connsiteY8-570" fmla="*/ 45794 h 877868"/>
              <a:gd name="connsiteX0-571" fmla="*/ 100 w 1250139"/>
              <a:gd name="connsiteY0-572" fmla="*/ 45856 h 877930"/>
              <a:gd name="connsiteX1-573" fmla="*/ 47726 w 1250139"/>
              <a:gd name="connsiteY1-574" fmla="*/ 3297 h 877930"/>
              <a:gd name="connsiteX2-575" fmla="*/ 1198663 w 1250139"/>
              <a:gd name="connsiteY2-576" fmla="*/ 612 h 877930"/>
              <a:gd name="connsiteX3-577" fmla="*/ 1247875 w 1250139"/>
              <a:gd name="connsiteY3-578" fmla="*/ 46159 h 877930"/>
              <a:gd name="connsiteX4-579" fmla="*/ 1247875 w 1250139"/>
              <a:gd name="connsiteY4-580" fmla="*/ 820065 h 877930"/>
              <a:gd name="connsiteX5-581" fmla="*/ 1204851 w 1250139"/>
              <a:gd name="connsiteY5-582" fmla="*/ 877452 h 877930"/>
              <a:gd name="connsiteX6-583" fmla="*/ 54631 w 1250139"/>
              <a:gd name="connsiteY6-584" fmla="*/ 877930 h 877930"/>
              <a:gd name="connsiteX7-585" fmla="*/ 100 w 1250139"/>
              <a:gd name="connsiteY7-586" fmla="*/ 822445 h 877930"/>
              <a:gd name="connsiteX8-587" fmla="*/ 100 w 1250139"/>
              <a:gd name="connsiteY8-588" fmla="*/ 45856 h 877930"/>
              <a:gd name="connsiteX0-589" fmla="*/ 100 w 1250139"/>
              <a:gd name="connsiteY0-590" fmla="*/ 45856 h 877930"/>
              <a:gd name="connsiteX1-591" fmla="*/ 47726 w 1250139"/>
              <a:gd name="connsiteY1-592" fmla="*/ 3297 h 877930"/>
              <a:gd name="connsiteX2-593" fmla="*/ 1198663 w 1250139"/>
              <a:gd name="connsiteY2-594" fmla="*/ 612 h 877930"/>
              <a:gd name="connsiteX3-595" fmla="*/ 1247875 w 1250139"/>
              <a:gd name="connsiteY3-596" fmla="*/ 46159 h 877930"/>
              <a:gd name="connsiteX4-597" fmla="*/ 1247875 w 1250139"/>
              <a:gd name="connsiteY4-598" fmla="*/ 820065 h 877930"/>
              <a:gd name="connsiteX5-599" fmla="*/ 1204851 w 1250139"/>
              <a:gd name="connsiteY5-600" fmla="*/ 877452 h 877930"/>
              <a:gd name="connsiteX6-601" fmla="*/ 54631 w 1250139"/>
              <a:gd name="connsiteY6-602" fmla="*/ 877930 h 877930"/>
              <a:gd name="connsiteX7-603" fmla="*/ 100 w 1250139"/>
              <a:gd name="connsiteY7-604" fmla="*/ 822445 h 877930"/>
              <a:gd name="connsiteX8-605" fmla="*/ 100 w 1250139"/>
              <a:gd name="connsiteY8-606" fmla="*/ 45856 h 877930"/>
              <a:gd name="connsiteX0-607" fmla="*/ 100 w 1250139"/>
              <a:gd name="connsiteY0-608" fmla="*/ 45244 h 877318"/>
              <a:gd name="connsiteX1-609" fmla="*/ 47726 w 1250139"/>
              <a:gd name="connsiteY1-610" fmla="*/ 2685 h 877318"/>
              <a:gd name="connsiteX2-611" fmla="*/ 1198663 w 1250139"/>
              <a:gd name="connsiteY2-612" fmla="*/ 0 h 877318"/>
              <a:gd name="connsiteX3-613" fmla="*/ 1247875 w 1250139"/>
              <a:gd name="connsiteY3-614" fmla="*/ 45547 h 877318"/>
              <a:gd name="connsiteX4-615" fmla="*/ 1247875 w 1250139"/>
              <a:gd name="connsiteY4-616" fmla="*/ 819453 h 877318"/>
              <a:gd name="connsiteX5-617" fmla="*/ 1204851 w 1250139"/>
              <a:gd name="connsiteY5-618" fmla="*/ 876840 h 877318"/>
              <a:gd name="connsiteX6-619" fmla="*/ 54631 w 1250139"/>
              <a:gd name="connsiteY6-620" fmla="*/ 877318 h 877318"/>
              <a:gd name="connsiteX7-621" fmla="*/ 100 w 1250139"/>
              <a:gd name="connsiteY7-622" fmla="*/ 821833 h 877318"/>
              <a:gd name="connsiteX8-623" fmla="*/ 100 w 1250139"/>
              <a:gd name="connsiteY8-624" fmla="*/ 45244 h 877318"/>
              <a:gd name="connsiteX0-625" fmla="*/ 100 w 1250256"/>
              <a:gd name="connsiteY0-626" fmla="*/ 45244 h 877318"/>
              <a:gd name="connsiteX1-627" fmla="*/ 47726 w 1250256"/>
              <a:gd name="connsiteY1-628" fmla="*/ 2685 h 877318"/>
              <a:gd name="connsiteX2-629" fmla="*/ 1198663 w 1250256"/>
              <a:gd name="connsiteY2-630" fmla="*/ 0 h 877318"/>
              <a:gd name="connsiteX3-631" fmla="*/ 1250256 w 1250256"/>
              <a:gd name="connsiteY3-632" fmla="*/ 64597 h 877318"/>
              <a:gd name="connsiteX4-633" fmla="*/ 1247875 w 1250256"/>
              <a:gd name="connsiteY4-634" fmla="*/ 819453 h 877318"/>
              <a:gd name="connsiteX5-635" fmla="*/ 1204851 w 1250256"/>
              <a:gd name="connsiteY5-636" fmla="*/ 876840 h 877318"/>
              <a:gd name="connsiteX6-637" fmla="*/ 54631 w 1250256"/>
              <a:gd name="connsiteY6-638" fmla="*/ 877318 h 877318"/>
              <a:gd name="connsiteX7-639" fmla="*/ 100 w 1250256"/>
              <a:gd name="connsiteY7-640" fmla="*/ 821833 h 877318"/>
              <a:gd name="connsiteX8-641" fmla="*/ 100 w 1250256"/>
              <a:gd name="connsiteY8-642" fmla="*/ 45244 h 877318"/>
              <a:gd name="connsiteX0-643" fmla="*/ 100 w 1250292"/>
              <a:gd name="connsiteY0-644" fmla="*/ 45244 h 877318"/>
              <a:gd name="connsiteX1-645" fmla="*/ 47726 w 1250292"/>
              <a:gd name="connsiteY1-646" fmla="*/ 2685 h 877318"/>
              <a:gd name="connsiteX2-647" fmla="*/ 1198663 w 1250292"/>
              <a:gd name="connsiteY2-648" fmla="*/ 0 h 877318"/>
              <a:gd name="connsiteX3-649" fmla="*/ 1250256 w 1250292"/>
              <a:gd name="connsiteY3-650" fmla="*/ 64597 h 877318"/>
              <a:gd name="connsiteX4-651" fmla="*/ 1247875 w 1250292"/>
              <a:gd name="connsiteY4-652" fmla="*/ 819453 h 877318"/>
              <a:gd name="connsiteX5-653" fmla="*/ 1204851 w 1250292"/>
              <a:gd name="connsiteY5-654" fmla="*/ 876840 h 877318"/>
              <a:gd name="connsiteX6-655" fmla="*/ 54631 w 1250292"/>
              <a:gd name="connsiteY6-656" fmla="*/ 877318 h 877318"/>
              <a:gd name="connsiteX7-657" fmla="*/ 100 w 1250292"/>
              <a:gd name="connsiteY7-658" fmla="*/ 821833 h 877318"/>
              <a:gd name="connsiteX8-659" fmla="*/ 100 w 1250292"/>
              <a:gd name="connsiteY8-660" fmla="*/ 45244 h 877318"/>
              <a:gd name="connsiteX0-661" fmla="*/ 100 w 1250292"/>
              <a:gd name="connsiteY0-662" fmla="*/ 45244 h 877318"/>
              <a:gd name="connsiteX1-663" fmla="*/ 47726 w 1250292"/>
              <a:gd name="connsiteY1-664" fmla="*/ 2685 h 877318"/>
              <a:gd name="connsiteX2-665" fmla="*/ 1198663 w 1250292"/>
              <a:gd name="connsiteY2-666" fmla="*/ 0 h 877318"/>
              <a:gd name="connsiteX3-667" fmla="*/ 1250256 w 1250292"/>
              <a:gd name="connsiteY3-668" fmla="*/ 64597 h 877318"/>
              <a:gd name="connsiteX4-669" fmla="*/ 1247875 w 1250292"/>
              <a:gd name="connsiteY4-670" fmla="*/ 819453 h 877318"/>
              <a:gd name="connsiteX5-671" fmla="*/ 1204851 w 1250292"/>
              <a:gd name="connsiteY5-672" fmla="*/ 876840 h 877318"/>
              <a:gd name="connsiteX6-673" fmla="*/ 54631 w 1250292"/>
              <a:gd name="connsiteY6-674" fmla="*/ 877318 h 877318"/>
              <a:gd name="connsiteX7-675" fmla="*/ 100 w 1250292"/>
              <a:gd name="connsiteY7-676" fmla="*/ 821833 h 877318"/>
              <a:gd name="connsiteX8-677" fmla="*/ 100 w 1250292"/>
              <a:gd name="connsiteY8-678" fmla="*/ 45244 h 877318"/>
              <a:gd name="connsiteX0-679" fmla="*/ 0 w 1250192"/>
              <a:gd name="connsiteY0-680" fmla="*/ 45244 h 877318"/>
              <a:gd name="connsiteX1-681" fmla="*/ 47626 w 1250192"/>
              <a:gd name="connsiteY1-682" fmla="*/ 2685 h 877318"/>
              <a:gd name="connsiteX2-683" fmla="*/ 1198563 w 1250192"/>
              <a:gd name="connsiteY2-684" fmla="*/ 0 h 877318"/>
              <a:gd name="connsiteX3-685" fmla="*/ 1250156 w 1250192"/>
              <a:gd name="connsiteY3-686" fmla="*/ 64597 h 877318"/>
              <a:gd name="connsiteX4-687" fmla="*/ 1247775 w 1250192"/>
              <a:gd name="connsiteY4-688" fmla="*/ 819453 h 877318"/>
              <a:gd name="connsiteX5-689" fmla="*/ 1204751 w 1250192"/>
              <a:gd name="connsiteY5-690" fmla="*/ 876840 h 877318"/>
              <a:gd name="connsiteX6-691" fmla="*/ 54531 w 1250192"/>
              <a:gd name="connsiteY6-692" fmla="*/ 877318 h 877318"/>
              <a:gd name="connsiteX7-693" fmla="*/ 0 w 1250192"/>
              <a:gd name="connsiteY7-694" fmla="*/ 821833 h 877318"/>
              <a:gd name="connsiteX8-695" fmla="*/ 0 w 1250192"/>
              <a:gd name="connsiteY8-696" fmla="*/ 45244 h 877318"/>
              <a:gd name="connsiteX0-697" fmla="*/ 0 w 1250224"/>
              <a:gd name="connsiteY0-698" fmla="*/ 42863 h 874937"/>
              <a:gd name="connsiteX1-699" fmla="*/ 47626 w 1250224"/>
              <a:gd name="connsiteY1-700" fmla="*/ 304 h 874937"/>
              <a:gd name="connsiteX2-701" fmla="*/ 1215231 w 1250224"/>
              <a:gd name="connsiteY2-702" fmla="*/ 0 h 874937"/>
              <a:gd name="connsiteX3-703" fmla="*/ 1250156 w 1250224"/>
              <a:gd name="connsiteY3-704" fmla="*/ 62216 h 874937"/>
              <a:gd name="connsiteX4-705" fmla="*/ 1247775 w 1250224"/>
              <a:gd name="connsiteY4-706" fmla="*/ 817072 h 874937"/>
              <a:gd name="connsiteX5-707" fmla="*/ 1204751 w 1250224"/>
              <a:gd name="connsiteY5-708" fmla="*/ 874459 h 874937"/>
              <a:gd name="connsiteX6-709" fmla="*/ 54531 w 1250224"/>
              <a:gd name="connsiteY6-710" fmla="*/ 874937 h 874937"/>
              <a:gd name="connsiteX7-711" fmla="*/ 0 w 1250224"/>
              <a:gd name="connsiteY7-712" fmla="*/ 819452 h 874937"/>
              <a:gd name="connsiteX8-713" fmla="*/ 0 w 1250224"/>
              <a:gd name="connsiteY8-714" fmla="*/ 42863 h 874937"/>
              <a:gd name="connsiteX0-715" fmla="*/ 0 w 1250224"/>
              <a:gd name="connsiteY0-716" fmla="*/ 42863 h 874937"/>
              <a:gd name="connsiteX1-717" fmla="*/ 47626 w 1250224"/>
              <a:gd name="connsiteY1-718" fmla="*/ 304 h 874937"/>
              <a:gd name="connsiteX2-719" fmla="*/ 1215231 w 1250224"/>
              <a:gd name="connsiteY2-720" fmla="*/ 0 h 874937"/>
              <a:gd name="connsiteX3-721" fmla="*/ 1250156 w 1250224"/>
              <a:gd name="connsiteY3-722" fmla="*/ 62216 h 874937"/>
              <a:gd name="connsiteX4-723" fmla="*/ 1247775 w 1250224"/>
              <a:gd name="connsiteY4-724" fmla="*/ 817072 h 874937"/>
              <a:gd name="connsiteX5-725" fmla="*/ 1204751 w 1250224"/>
              <a:gd name="connsiteY5-726" fmla="*/ 874459 h 874937"/>
              <a:gd name="connsiteX6-727" fmla="*/ 54531 w 1250224"/>
              <a:gd name="connsiteY6-728" fmla="*/ 874937 h 874937"/>
              <a:gd name="connsiteX7-729" fmla="*/ 0 w 1250224"/>
              <a:gd name="connsiteY7-730" fmla="*/ 819452 h 874937"/>
              <a:gd name="connsiteX8-731" fmla="*/ 0 w 1250224"/>
              <a:gd name="connsiteY8-732" fmla="*/ 42863 h 874937"/>
              <a:gd name="connsiteX0-733" fmla="*/ 0 w 1250224"/>
              <a:gd name="connsiteY0-734" fmla="*/ 128018 h 874937"/>
              <a:gd name="connsiteX1-735" fmla="*/ 47626 w 1250224"/>
              <a:gd name="connsiteY1-736" fmla="*/ 304 h 874937"/>
              <a:gd name="connsiteX2-737" fmla="*/ 1215231 w 1250224"/>
              <a:gd name="connsiteY2-738" fmla="*/ 0 h 874937"/>
              <a:gd name="connsiteX3-739" fmla="*/ 1250156 w 1250224"/>
              <a:gd name="connsiteY3-740" fmla="*/ 62216 h 874937"/>
              <a:gd name="connsiteX4-741" fmla="*/ 1247775 w 1250224"/>
              <a:gd name="connsiteY4-742" fmla="*/ 817072 h 874937"/>
              <a:gd name="connsiteX5-743" fmla="*/ 1204751 w 1250224"/>
              <a:gd name="connsiteY5-744" fmla="*/ 874459 h 874937"/>
              <a:gd name="connsiteX6-745" fmla="*/ 54531 w 1250224"/>
              <a:gd name="connsiteY6-746" fmla="*/ 874937 h 874937"/>
              <a:gd name="connsiteX7-747" fmla="*/ 0 w 1250224"/>
              <a:gd name="connsiteY7-748" fmla="*/ 819452 h 874937"/>
              <a:gd name="connsiteX8-749" fmla="*/ 0 w 1250224"/>
              <a:gd name="connsiteY8-750" fmla="*/ 128018 h 874937"/>
              <a:gd name="connsiteX0-751" fmla="*/ 0 w 1250224"/>
              <a:gd name="connsiteY0-752" fmla="*/ 128018 h 874937"/>
              <a:gd name="connsiteX1-753" fmla="*/ 145257 w 1250224"/>
              <a:gd name="connsiteY1-754" fmla="*/ 304 h 874937"/>
              <a:gd name="connsiteX2-755" fmla="*/ 1215231 w 1250224"/>
              <a:gd name="connsiteY2-756" fmla="*/ 0 h 874937"/>
              <a:gd name="connsiteX3-757" fmla="*/ 1250156 w 1250224"/>
              <a:gd name="connsiteY3-758" fmla="*/ 62216 h 874937"/>
              <a:gd name="connsiteX4-759" fmla="*/ 1247775 w 1250224"/>
              <a:gd name="connsiteY4-760" fmla="*/ 817072 h 874937"/>
              <a:gd name="connsiteX5-761" fmla="*/ 1204751 w 1250224"/>
              <a:gd name="connsiteY5-762" fmla="*/ 874459 h 874937"/>
              <a:gd name="connsiteX6-763" fmla="*/ 54531 w 1250224"/>
              <a:gd name="connsiteY6-764" fmla="*/ 874937 h 874937"/>
              <a:gd name="connsiteX7-765" fmla="*/ 0 w 1250224"/>
              <a:gd name="connsiteY7-766" fmla="*/ 819452 h 874937"/>
              <a:gd name="connsiteX8-767" fmla="*/ 0 w 1250224"/>
              <a:gd name="connsiteY8-768" fmla="*/ 128018 h 874937"/>
              <a:gd name="connsiteX0-769" fmla="*/ 0 w 1250224"/>
              <a:gd name="connsiteY0-770" fmla="*/ 128018 h 874937"/>
              <a:gd name="connsiteX1-771" fmla="*/ 145257 w 1250224"/>
              <a:gd name="connsiteY1-772" fmla="*/ 304 h 874937"/>
              <a:gd name="connsiteX2-773" fmla="*/ 1215231 w 1250224"/>
              <a:gd name="connsiteY2-774" fmla="*/ 0 h 874937"/>
              <a:gd name="connsiteX3-775" fmla="*/ 1250156 w 1250224"/>
              <a:gd name="connsiteY3-776" fmla="*/ 62216 h 874937"/>
              <a:gd name="connsiteX4-777" fmla="*/ 1247775 w 1250224"/>
              <a:gd name="connsiteY4-778" fmla="*/ 817072 h 874937"/>
              <a:gd name="connsiteX5-779" fmla="*/ 1204751 w 1250224"/>
              <a:gd name="connsiteY5-780" fmla="*/ 874459 h 874937"/>
              <a:gd name="connsiteX6-781" fmla="*/ 54531 w 1250224"/>
              <a:gd name="connsiteY6-782" fmla="*/ 874937 h 874937"/>
              <a:gd name="connsiteX7-783" fmla="*/ 0 w 1250224"/>
              <a:gd name="connsiteY7-784" fmla="*/ 819452 h 874937"/>
              <a:gd name="connsiteX8-785" fmla="*/ 0 w 1250224"/>
              <a:gd name="connsiteY8-786" fmla="*/ 128018 h 874937"/>
              <a:gd name="connsiteX0-787" fmla="*/ 0 w 1250224"/>
              <a:gd name="connsiteY0-788" fmla="*/ 128018 h 874937"/>
              <a:gd name="connsiteX1-789" fmla="*/ 145257 w 1250224"/>
              <a:gd name="connsiteY1-790" fmla="*/ 304 h 874937"/>
              <a:gd name="connsiteX2-791" fmla="*/ 1215231 w 1250224"/>
              <a:gd name="connsiteY2-792" fmla="*/ 0 h 874937"/>
              <a:gd name="connsiteX3-793" fmla="*/ 1250156 w 1250224"/>
              <a:gd name="connsiteY3-794" fmla="*/ 62216 h 874937"/>
              <a:gd name="connsiteX4-795" fmla="*/ 1247775 w 1250224"/>
              <a:gd name="connsiteY4-796" fmla="*/ 817072 h 874937"/>
              <a:gd name="connsiteX5-797" fmla="*/ 1204751 w 1250224"/>
              <a:gd name="connsiteY5-798" fmla="*/ 874459 h 874937"/>
              <a:gd name="connsiteX6-799" fmla="*/ 54531 w 1250224"/>
              <a:gd name="connsiteY6-800" fmla="*/ 874937 h 874937"/>
              <a:gd name="connsiteX7-801" fmla="*/ 0 w 1250224"/>
              <a:gd name="connsiteY7-802" fmla="*/ 819452 h 874937"/>
              <a:gd name="connsiteX8-803" fmla="*/ 0 w 1250224"/>
              <a:gd name="connsiteY8-804" fmla="*/ 128018 h 874937"/>
              <a:gd name="connsiteX0-805" fmla="*/ 0 w 1250166"/>
              <a:gd name="connsiteY0-806" fmla="*/ 130320 h 877239"/>
              <a:gd name="connsiteX1-807" fmla="*/ 145257 w 1250166"/>
              <a:gd name="connsiteY1-808" fmla="*/ 2606 h 877239"/>
              <a:gd name="connsiteX2-809" fmla="*/ 1112837 w 1250166"/>
              <a:gd name="connsiteY2-810" fmla="*/ 0 h 877239"/>
              <a:gd name="connsiteX3-811" fmla="*/ 1250156 w 1250166"/>
              <a:gd name="connsiteY3-812" fmla="*/ 64518 h 877239"/>
              <a:gd name="connsiteX4-813" fmla="*/ 1247775 w 1250166"/>
              <a:gd name="connsiteY4-814" fmla="*/ 819374 h 877239"/>
              <a:gd name="connsiteX5-815" fmla="*/ 1204751 w 1250166"/>
              <a:gd name="connsiteY5-816" fmla="*/ 876761 h 877239"/>
              <a:gd name="connsiteX6-817" fmla="*/ 54531 w 1250166"/>
              <a:gd name="connsiteY6-818" fmla="*/ 877239 h 877239"/>
              <a:gd name="connsiteX7-819" fmla="*/ 0 w 1250166"/>
              <a:gd name="connsiteY7-820" fmla="*/ 821754 h 877239"/>
              <a:gd name="connsiteX8-821" fmla="*/ 0 w 1250166"/>
              <a:gd name="connsiteY8-822" fmla="*/ 130320 h 877239"/>
              <a:gd name="connsiteX0-823" fmla="*/ 0 w 1250166"/>
              <a:gd name="connsiteY0-824" fmla="*/ 130320 h 877239"/>
              <a:gd name="connsiteX1-825" fmla="*/ 145257 w 1250166"/>
              <a:gd name="connsiteY1-826" fmla="*/ 2606 h 877239"/>
              <a:gd name="connsiteX2-827" fmla="*/ 1112837 w 1250166"/>
              <a:gd name="connsiteY2-828" fmla="*/ 0 h 877239"/>
              <a:gd name="connsiteX3-829" fmla="*/ 1250156 w 1250166"/>
              <a:gd name="connsiteY3-830" fmla="*/ 128960 h 877239"/>
              <a:gd name="connsiteX4-831" fmla="*/ 1247775 w 1250166"/>
              <a:gd name="connsiteY4-832" fmla="*/ 819374 h 877239"/>
              <a:gd name="connsiteX5-833" fmla="*/ 1204751 w 1250166"/>
              <a:gd name="connsiteY5-834" fmla="*/ 876761 h 877239"/>
              <a:gd name="connsiteX6-835" fmla="*/ 54531 w 1250166"/>
              <a:gd name="connsiteY6-836" fmla="*/ 877239 h 877239"/>
              <a:gd name="connsiteX7-837" fmla="*/ 0 w 1250166"/>
              <a:gd name="connsiteY7-838" fmla="*/ 821754 h 877239"/>
              <a:gd name="connsiteX8-839" fmla="*/ 0 w 1250166"/>
              <a:gd name="connsiteY8-840" fmla="*/ 130320 h 877239"/>
              <a:gd name="connsiteX0-841" fmla="*/ 0 w 1250156"/>
              <a:gd name="connsiteY0-842" fmla="*/ 130320 h 877239"/>
              <a:gd name="connsiteX1-843" fmla="*/ 145257 w 1250156"/>
              <a:gd name="connsiteY1-844" fmla="*/ 2606 h 877239"/>
              <a:gd name="connsiteX2-845" fmla="*/ 1112837 w 1250156"/>
              <a:gd name="connsiteY2-846" fmla="*/ 0 h 877239"/>
              <a:gd name="connsiteX3-847" fmla="*/ 1250156 w 1250156"/>
              <a:gd name="connsiteY3-848" fmla="*/ 128960 h 877239"/>
              <a:gd name="connsiteX4-849" fmla="*/ 1247775 w 1250156"/>
              <a:gd name="connsiteY4-850" fmla="*/ 819374 h 877239"/>
              <a:gd name="connsiteX5-851" fmla="*/ 1204751 w 1250156"/>
              <a:gd name="connsiteY5-852" fmla="*/ 876761 h 877239"/>
              <a:gd name="connsiteX6-853" fmla="*/ 54531 w 1250156"/>
              <a:gd name="connsiteY6-854" fmla="*/ 877239 h 877239"/>
              <a:gd name="connsiteX7-855" fmla="*/ 0 w 1250156"/>
              <a:gd name="connsiteY7-856" fmla="*/ 821754 h 877239"/>
              <a:gd name="connsiteX8-857" fmla="*/ 0 w 1250156"/>
              <a:gd name="connsiteY8-858" fmla="*/ 130320 h 877239"/>
              <a:gd name="connsiteX0-859" fmla="*/ 0 w 1250156"/>
              <a:gd name="connsiteY0-860" fmla="*/ 127714 h 874633"/>
              <a:gd name="connsiteX1-861" fmla="*/ 145257 w 1250156"/>
              <a:gd name="connsiteY1-862" fmla="*/ 0 h 874633"/>
              <a:gd name="connsiteX2-863" fmla="*/ 1112837 w 1250156"/>
              <a:gd name="connsiteY2-864" fmla="*/ 1997 h 874633"/>
              <a:gd name="connsiteX3-865" fmla="*/ 1250156 w 1250156"/>
              <a:gd name="connsiteY3-866" fmla="*/ 126354 h 874633"/>
              <a:gd name="connsiteX4-867" fmla="*/ 1247775 w 1250156"/>
              <a:gd name="connsiteY4-868" fmla="*/ 816768 h 874633"/>
              <a:gd name="connsiteX5-869" fmla="*/ 1204751 w 1250156"/>
              <a:gd name="connsiteY5-870" fmla="*/ 874155 h 874633"/>
              <a:gd name="connsiteX6-871" fmla="*/ 54531 w 1250156"/>
              <a:gd name="connsiteY6-872" fmla="*/ 874633 h 874633"/>
              <a:gd name="connsiteX7-873" fmla="*/ 0 w 1250156"/>
              <a:gd name="connsiteY7-874" fmla="*/ 819148 h 874633"/>
              <a:gd name="connsiteX8-875" fmla="*/ 0 w 1250156"/>
              <a:gd name="connsiteY8-876" fmla="*/ 127714 h 874633"/>
              <a:gd name="connsiteX0-877" fmla="*/ 0 w 1250156"/>
              <a:gd name="connsiteY0-878" fmla="*/ 128018 h 874937"/>
              <a:gd name="connsiteX1-879" fmla="*/ 145257 w 1250156"/>
              <a:gd name="connsiteY1-880" fmla="*/ 304 h 874937"/>
              <a:gd name="connsiteX2-881" fmla="*/ 1110456 w 1250156"/>
              <a:gd name="connsiteY2-882" fmla="*/ 0 h 874937"/>
              <a:gd name="connsiteX3-883" fmla="*/ 1250156 w 1250156"/>
              <a:gd name="connsiteY3-884" fmla="*/ 126658 h 874937"/>
              <a:gd name="connsiteX4-885" fmla="*/ 1247775 w 1250156"/>
              <a:gd name="connsiteY4-886" fmla="*/ 817072 h 874937"/>
              <a:gd name="connsiteX5-887" fmla="*/ 1204751 w 1250156"/>
              <a:gd name="connsiteY5-888" fmla="*/ 874459 h 874937"/>
              <a:gd name="connsiteX6-889" fmla="*/ 54531 w 1250156"/>
              <a:gd name="connsiteY6-890" fmla="*/ 874937 h 874937"/>
              <a:gd name="connsiteX7-891" fmla="*/ 0 w 1250156"/>
              <a:gd name="connsiteY7-892" fmla="*/ 819452 h 874937"/>
              <a:gd name="connsiteX8-893" fmla="*/ 0 w 1250156"/>
              <a:gd name="connsiteY8-894" fmla="*/ 128018 h 874937"/>
              <a:gd name="connsiteX0-895" fmla="*/ 0 w 1250156"/>
              <a:gd name="connsiteY0-896" fmla="*/ 128018 h 874937"/>
              <a:gd name="connsiteX1-897" fmla="*/ 145257 w 1250156"/>
              <a:gd name="connsiteY1-898" fmla="*/ 304 h 874937"/>
              <a:gd name="connsiteX2-899" fmla="*/ 1110456 w 1250156"/>
              <a:gd name="connsiteY2-900" fmla="*/ 0 h 874937"/>
              <a:gd name="connsiteX3-901" fmla="*/ 1250156 w 1250156"/>
              <a:gd name="connsiteY3-902" fmla="*/ 126658 h 874937"/>
              <a:gd name="connsiteX4-903" fmla="*/ 1247775 w 1250156"/>
              <a:gd name="connsiteY4-904" fmla="*/ 817072 h 874937"/>
              <a:gd name="connsiteX5-905" fmla="*/ 1204751 w 1250156"/>
              <a:gd name="connsiteY5-906" fmla="*/ 874459 h 874937"/>
              <a:gd name="connsiteX6-907" fmla="*/ 54531 w 1250156"/>
              <a:gd name="connsiteY6-908" fmla="*/ 874937 h 874937"/>
              <a:gd name="connsiteX7-909" fmla="*/ 0 w 1250156"/>
              <a:gd name="connsiteY7-910" fmla="*/ 819452 h 874937"/>
              <a:gd name="connsiteX8-911" fmla="*/ 0 w 1250156"/>
              <a:gd name="connsiteY8-912" fmla="*/ 128018 h 874937"/>
              <a:gd name="connsiteX0-913" fmla="*/ 0 w 1250156"/>
              <a:gd name="connsiteY0-914" fmla="*/ 128018 h 874937"/>
              <a:gd name="connsiteX1-915" fmla="*/ 145257 w 1250156"/>
              <a:gd name="connsiteY1-916" fmla="*/ 304 h 874937"/>
              <a:gd name="connsiteX2-917" fmla="*/ 1110456 w 1250156"/>
              <a:gd name="connsiteY2-918" fmla="*/ 0 h 874937"/>
              <a:gd name="connsiteX3-919" fmla="*/ 1250156 w 1250156"/>
              <a:gd name="connsiteY3-920" fmla="*/ 126658 h 874937"/>
              <a:gd name="connsiteX4-921" fmla="*/ 1247775 w 1250156"/>
              <a:gd name="connsiteY4-922" fmla="*/ 759534 h 874937"/>
              <a:gd name="connsiteX5-923" fmla="*/ 1204751 w 1250156"/>
              <a:gd name="connsiteY5-924" fmla="*/ 874459 h 874937"/>
              <a:gd name="connsiteX6-925" fmla="*/ 54531 w 1250156"/>
              <a:gd name="connsiteY6-926" fmla="*/ 874937 h 874937"/>
              <a:gd name="connsiteX7-927" fmla="*/ 0 w 1250156"/>
              <a:gd name="connsiteY7-928" fmla="*/ 819452 h 874937"/>
              <a:gd name="connsiteX8-929" fmla="*/ 0 w 1250156"/>
              <a:gd name="connsiteY8-930" fmla="*/ 128018 h 874937"/>
              <a:gd name="connsiteX0-931" fmla="*/ 0 w 1250156"/>
              <a:gd name="connsiteY0-932" fmla="*/ 128018 h 874937"/>
              <a:gd name="connsiteX1-933" fmla="*/ 145257 w 1250156"/>
              <a:gd name="connsiteY1-934" fmla="*/ 304 h 874937"/>
              <a:gd name="connsiteX2-935" fmla="*/ 1110456 w 1250156"/>
              <a:gd name="connsiteY2-936" fmla="*/ 0 h 874937"/>
              <a:gd name="connsiteX3-937" fmla="*/ 1250156 w 1250156"/>
              <a:gd name="connsiteY3-938" fmla="*/ 126658 h 874937"/>
              <a:gd name="connsiteX4-939" fmla="*/ 1247775 w 1250156"/>
              <a:gd name="connsiteY4-940" fmla="*/ 759534 h 874937"/>
              <a:gd name="connsiteX5-941" fmla="*/ 1128551 w 1250156"/>
              <a:gd name="connsiteY5-942" fmla="*/ 872156 h 874937"/>
              <a:gd name="connsiteX6-943" fmla="*/ 54531 w 1250156"/>
              <a:gd name="connsiteY6-944" fmla="*/ 874937 h 874937"/>
              <a:gd name="connsiteX7-945" fmla="*/ 0 w 1250156"/>
              <a:gd name="connsiteY7-946" fmla="*/ 819452 h 874937"/>
              <a:gd name="connsiteX8-947" fmla="*/ 0 w 1250156"/>
              <a:gd name="connsiteY8-948" fmla="*/ 128018 h 874937"/>
              <a:gd name="connsiteX0-949" fmla="*/ 0 w 1250156"/>
              <a:gd name="connsiteY0-950" fmla="*/ 128018 h 874937"/>
              <a:gd name="connsiteX1-951" fmla="*/ 145257 w 1250156"/>
              <a:gd name="connsiteY1-952" fmla="*/ 304 h 874937"/>
              <a:gd name="connsiteX2-953" fmla="*/ 1110456 w 1250156"/>
              <a:gd name="connsiteY2-954" fmla="*/ 0 h 874937"/>
              <a:gd name="connsiteX3-955" fmla="*/ 1250156 w 1250156"/>
              <a:gd name="connsiteY3-956" fmla="*/ 126658 h 874937"/>
              <a:gd name="connsiteX4-957" fmla="*/ 1247775 w 1250156"/>
              <a:gd name="connsiteY4-958" fmla="*/ 759534 h 874937"/>
              <a:gd name="connsiteX5-959" fmla="*/ 1128551 w 1250156"/>
              <a:gd name="connsiteY5-960" fmla="*/ 872156 h 874937"/>
              <a:gd name="connsiteX6-961" fmla="*/ 54531 w 1250156"/>
              <a:gd name="connsiteY6-962" fmla="*/ 874937 h 874937"/>
              <a:gd name="connsiteX7-963" fmla="*/ 0 w 1250156"/>
              <a:gd name="connsiteY7-964" fmla="*/ 819452 h 874937"/>
              <a:gd name="connsiteX8-965" fmla="*/ 0 w 1250156"/>
              <a:gd name="connsiteY8-966" fmla="*/ 128018 h 874937"/>
              <a:gd name="connsiteX0-967" fmla="*/ 0 w 1250156"/>
              <a:gd name="connsiteY0-968" fmla="*/ 128018 h 874937"/>
              <a:gd name="connsiteX1-969" fmla="*/ 145257 w 1250156"/>
              <a:gd name="connsiteY1-970" fmla="*/ 304 h 874937"/>
              <a:gd name="connsiteX2-971" fmla="*/ 1110456 w 1250156"/>
              <a:gd name="connsiteY2-972" fmla="*/ 0 h 874937"/>
              <a:gd name="connsiteX3-973" fmla="*/ 1250156 w 1250156"/>
              <a:gd name="connsiteY3-974" fmla="*/ 126658 h 874937"/>
              <a:gd name="connsiteX4-975" fmla="*/ 1247775 w 1250156"/>
              <a:gd name="connsiteY4-976" fmla="*/ 759534 h 874937"/>
              <a:gd name="connsiteX5-977" fmla="*/ 1128551 w 1250156"/>
              <a:gd name="connsiteY5-978" fmla="*/ 872156 h 874937"/>
              <a:gd name="connsiteX6-979" fmla="*/ 54531 w 1250156"/>
              <a:gd name="connsiteY6-980" fmla="*/ 874937 h 874937"/>
              <a:gd name="connsiteX7-981" fmla="*/ 0 w 1250156"/>
              <a:gd name="connsiteY7-982" fmla="*/ 819452 h 874937"/>
              <a:gd name="connsiteX8-983" fmla="*/ 0 w 1250156"/>
              <a:gd name="connsiteY8-984" fmla="*/ 128018 h 874937"/>
              <a:gd name="connsiteX0-985" fmla="*/ 0 w 1250156"/>
              <a:gd name="connsiteY0-986" fmla="*/ 128018 h 877239"/>
              <a:gd name="connsiteX1-987" fmla="*/ 145257 w 1250156"/>
              <a:gd name="connsiteY1-988" fmla="*/ 304 h 877239"/>
              <a:gd name="connsiteX2-989" fmla="*/ 1110456 w 1250156"/>
              <a:gd name="connsiteY2-990" fmla="*/ 0 h 877239"/>
              <a:gd name="connsiteX3-991" fmla="*/ 1250156 w 1250156"/>
              <a:gd name="connsiteY3-992" fmla="*/ 126658 h 877239"/>
              <a:gd name="connsiteX4-993" fmla="*/ 1247775 w 1250156"/>
              <a:gd name="connsiteY4-994" fmla="*/ 759534 h 877239"/>
              <a:gd name="connsiteX5-995" fmla="*/ 1128551 w 1250156"/>
              <a:gd name="connsiteY5-996" fmla="*/ 872156 h 877239"/>
              <a:gd name="connsiteX6-997" fmla="*/ 125969 w 1250156"/>
              <a:gd name="connsiteY6-998" fmla="*/ 877239 h 877239"/>
              <a:gd name="connsiteX7-999" fmla="*/ 0 w 1250156"/>
              <a:gd name="connsiteY7-1000" fmla="*/ 819452 h 877239"/>
              <a:gd name="connsiteX8-1001" fmla="*/ 0 w 1250156"/>
              <a:gd name="connsiteY8-1002" fmla="*/ 128018 h 877239"/>
              <a:gd name="connsiteX0-1003" fmla="*/ 0 w 1250156"/>
              <a:gd name="connsiteY0-1004" fmla="*/ 128018 h 877239"/>
              <a:gd name="connsiteX1-1005" fmla="*/ 145257 w 1250156"/>
              <a:gd name="connsiteY1-1006" fmla="*/ 304 h 877239"/>
              <a:gd name="connsiteX2-1007" fmla="*/ 1110456 w 1250156"/>
              <a:gd name="connsiteY2-1008" fmla="*/ 0 h 877239"/>
              <a:gd name="connsiteX3-1009" fmla="*/ 1250156 w 1250156"/>
              <a:gd name="connsiteY3-1010" fmla="*/ 126658 h 877239"/>
              <a:gd name="connsiteX4-1011" fmla="*/ 1247775 w 1250156"/>
              <a:gd name="connsiteY4-1012" fmla="*/ 759534 h 877239"/>
              <a:gd name="connsiteX5-1013" fmla="*/ 1128551 w 1250156"/>
              <a:gd name="connsiteY5-1014" fmla="*/ 872156 h 877239"/>
              <a:gd name="connsiteX6-1015" fmla="*/ 125969 w 1250156"/>
              <a:gd name="connsiteY6-1016" fmla="*/ 877239 h 877239"/>
              <a:gd name="connsiteX7-1017" fmla="*/ 0 w 1250156"/>
              <a:gd name="connsiteY7-1018" fmla="*/ 761914 h 877239"/>
              <a:gd name="connsiteX8-1019" fmla="*/ 0 w 1250156"/>
              <a:gd name="connsiteY8-1020" fmla="*/ 128018 h 877239"/>
              <a:gd name="connsiteX0-1021" fmla="*/ 0 w 1250156"/>
              <a:gd name="connsiteY0-1022" fmla="*/ 128018 h 877239"/>
              <a:gd name="connsiteX1-1023" fmla="*/ 145257 w 1250156"/>
              <a:gd name="connsiteY1-1024" fmla="*/ 304 h 877239"/>
              <a:gd name="connsiteX2-1025" fmla="*/ 1110456 w 1250156"/>
              <a:gd name="connsiteY2-1026" fmla="*/ 0 h 877239"/>
              <a:gd name="connsiteX3-1027" fmla="*/ 1250156 w 1250156"/>
              <a:gd name="connsiteY3-1028" fmla="*/ 126658 h 877239"/>
              <a:gd name="connsiteX4-1029" fmla="*/ 1247775 w 1250156"/>
              <a:gd name="connsiteY4-1030" fmla="*/ 759534 h 877239"/>
              <a:gd name="connsiteX5-1031" fmla="*/ 1128551 w 1250156"/>
              <a:gd name="connsiteY5-1032" fmla="*/ 872156 h 877239"/>
              <a:gd name="connsiteX6-1033" fmla="*/ 125969 w 1250156"/>
              <a:gd name="connsiteY6-1034" fmla="*/ 877239 h 877239"/>
              <a:gd name="connsiteX7-1035" fmla="*/ 0 w 1250156"/>
              <a:gd name="connsiteY7-1036" fmla="*/ 761914 h 877239"/>
              <a:gd name="connsiteX8-1037" fmla="*/ 0 w 1250156"/>
              <a:gd name="connsiteY8-1038" fmla="*/ 128018 h 8772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165" y="connsiteY6-166"/>
              </a:cxn>
              <a:cxn ang="0">
                <a:pos x="connsiteX7-377" y="connsiteY7-378"/>
              </a:cxn>
              <a:cxn ang="0">
                <a:pos x="connsiteX8-443" y="connsiteY8-444"/>
              </a:cxn>
            </a:cxnLst>
            <a:rect l="l" t="t" r="r" b="b"/>
            <a:pathLst>
              <a:path w="1250156" h="877239">
                <a:moveTo>
                  <a:pt x="0" y="128018"/>
                </a:moveTo>
                <a:cubicBezTo>
                  <a:pt x="5557" y="90019"/>
                  <a:pt x="39689" y="11711"/>
                  <a:pt x="145257" y="304"/>
                </a:cubicBezTo>
                <a:lnTo>
                  <a:pt x="1110456" y="0"/>
                </a:lnTo>
                <a:cubicBezTo>
                  <a:pt x="1131093" y="5717"/>
                  <a:pt x="1225286" y="11605"/>
                  <a:pt x="1250156" y="126658"/>
                </a:cubicBezTo>
                <a:cubicBezTo>
                  <a:pt x="1248833" y="265616"/>
                  <a:pt x="1247008" y="621779"/>
                  <a:pt x="1247775" y="759534"/>
                </a:cubicBezTo>
                <a:cubicBezTo>
                  <a:pt x="1237694" y="807405"/>
                  <a:pt x="1210346" y="863705"/>
                  <a:pt x="1128551" y="872156"/>
                </a:cubicBezTo>
                <a:lnTo>
                  <a:pt x="125969" y="877239"/>
                </a:lnTo>
                <a:cubicBezTo>
                  <a:pt x="81598" y="875412"/>
                  <a:pt x="18177" y="828980"/>
                  <a:pt x="0" y="761914"/>
                </a:cubicBezTo>
                <a:lnTo>
                  <a:pt x="0" y="128018"/>
                </a:lnTo>
                <a:close/>
              </a:path>
            </a:pathLst>
          </a:custGeom>
          <a:solidFill>
            <a:srgbClr val="FFB9B9"/>
          </a:solidFill>
          <a:effectLst>
            <a:outerShdw blurRad="76200" dir="13500000" sy="23000" kx="1200000" algn="br" rotWithShape="0">
              <a:prstClr val="black">
                <a:alpha val="20000"/>
              </a:prstClr>
            </a:outerShdw>
          </a:effectLst>
        </p:spPr>
        <p:txBody>
          <a:bodyPr anchor="ctr"/>
          <a:lstStyle>
            <a:lvl1pPr marL="117475" indent="-117475" algn="ctr">
              <a:defRPr sz="1200"/>
            </a:lvl1pPr>
          </a:lstStyle>
          <a:p>
            <a:endParaRPr lang="en-US" dirty="0"/>
          </a:p>
        </p:txBody>
      </p:sp>
      <p:sp>
        <p:nvSpPr>
          <p:cNvPr id="28" name="Text Placeholder 5"/>
          <p:cNvSpPr>
            <a:spLocks noGrp="1"/>
          </p:cNvSpPr>
          <p:nvPr>
            <p:ph type="body" sz="quarter" idx="43"/>
          </p:nvPr>
        </p:nvSpPr>
        <p:spPr>
          <a:xfrm>
            <a:off x="6053328" y="3337560"/>
            <a:ext cx="2212848" cy="678541"/>
          </a:xfrm>
          <a:prstGeom prst="rect">
            <a:avLst/>
          </a:prstGeom>
        </p:spPr>
        <p:txBody>
          <a:bodyPr lIns="91386" tIns="45696" rIns="91386" bIns="45696">
            <a:normAutofit/>
          </a:bodyPr>
          <a:lstStyle>
            <a:lvl1pPr marL="0" indent="0" algn="l">
              <a:buNone/>
              <a:defRPr sz="1000">
                <a:solidFill>
                  <a:schemeClr val="bg1">
                    <a:lumMod val="50000"/>
                  </a:schemeClr>
                </a:solidFill>
                <a:latin typeface="+mn-lt"/>
              </a:defRPr>
            </a:lvl1pPr>
          </a:lstStyle>
          <a:p>
            <a:pPr lvl="0"/>
            <a:r>
              <a:rPr lang="en-US" dirty="0"/>
              <a:t>Click to edit Master text styles</a:t>
            </a:r>
            <a:endParaRPr lang="en-US" dirty="0"/>
          </a:p>
        </p:txBody>
      </p:sp>
      <p:sp>
        <p:nvSpPr>
          <p:cNvPr id="29" name="Picture Placeholder 3"/>
          <p:cNvSpPr>
            <a:spLocks noGrp="1"/>
          </p:cNvSpPr>
          <p:nvPr>
            <p:ph type="pic" sz="quarter" idx="44"/>
          </p:nvPr>
        </p:nvSpPr>
        <p:spPr>
          <a:xfrm>
            <a:off x="6126480" y="1563638"/>
            <a:ext cx="2048840" cy="1354972"/>
          </a:xfrm>
          <a:custGeom>
            <a:avLst/>
            <a:gdLst>
              <a:gd name="connsiteX0" fmla="*/ 0 w 1250950"/>
              <a:gd name="connsiteY0" fmla="*/ 0 h 888508"/>
              <a:gd name="connsiteX1" fmla="*/ 1250950 w 1250950"/>
              <a:gd name="connsiteY1" fmla="*/ 0 h 888508"/>
              <a:gd name="connsiteX2" fmla="*/ 1250950 w 1250950"/>
              <a:gd name="connsiteY2" fmla="*/ 888508 h 888508"/>
              <a:gd name="connsiteX3" fmla="*/ 0 w 1250950"/>
              <a:gd name="connsiteY3" fmla="*/ 888508 h 888508"/>
              <a:gd name="connsiteX4" fmla="*/ 0 w 1250950"/>
              <a:gd name="connsiteY4" fmla="*/ 0 h 888508"/>
              <a:gd name="connsiteX0-1" fmla="*/ 0 w 1250950"/>
              <a:gd name="connsiteY0-2" fmla="*/ 0 h 888508"/>
              <a:gd name="connsiteX1-3" fmla="*/ 1250950 w 1250950"/>
              <a:gd name="connsiteY1-4" fmla="*/ 0 h 888508"/>
              <a:gd name="connsiteX2-5" fmla="*/ 1250950 w 1250950"/>
              <a:gd name="connsiteY2-6" fmla="*/ 888508 h 888508"/>
              <a:gd name="connsiteX3-7" fmla="*/ 0 w 1250950"/>
              <a:gd name="connsiteY3-8" fmla="*/ 821833 h 888508"/>
              <a:gd name="connsiteX4-9" fmla="*/ 0 w 1250950"/>
              <a:gd name="connsiteY4-10" fmla="*/ 0 h 888508"/>
              <a:gd name="connsiteX0-11" fmla="*/ 0 w 1250950"/>
              <a:gd name="connsiteY0-12" fmla="*/ 0 h 888508"/>
              <a:gd name="connsiteX1-13" fmla="*/ 1250950 w 1250950"/>
              <a:gd name="connsiteY1-14" fmla="*/ 0 h 888508"/>
              <a:gd name="connsiteX2-15" fmla="*/ 1250950 w 1250950"/>
              <a:gd name="connsiteY2-16" fmla="*/ 888508 h 888508"/>
              <a:gd name="connsiteX3-17" fmla="*/ 4763 w 1250950"/>
              <a:gd name="connsiteY3-18" fmla="*/ 859933 h 888508"/>
              <a:gd name="connsiteX4-19" fmla="*/ 0 w 1250950"/>
              <a:gd name="connsiteY4-20" fmla="*/ 821833 h 888508"/>
              <a:gd name="connsiteX5" fmla="*/ 0 w 1250950"/>
              <a:gd name="connsiteY5" fmla="*/ 0 h 888508"/>
              <a:gd name="connsiteX0-21" fmla="*/ 0 w 1250950"/>
              <a:gd name="connsiteY0-22" fmla="*/ 0 h 888508"/>
              <a:gd name="connsiteX1-23" fmla="*/ 1250950 w 1250950"/>
              <a:gd name="connsiteY1-24" fmla="*/ 0 h 888508"/>
              <a:gd name="connsiteX2-25" fmla="*/ 1250950 w 1250950"/>
              <a:gd name="connsiteY2-26" fmla="*/ 888508 h 888508"/>
              <a:gd name="connsiteX3-27" fmla="*/ 57151 w 1250950"/>
              <a:gd name="connsiteY3-28" fmla="*/ 869458 h 888508"/>
              <a:gd name="connsiteX4-29" fmla="*/ 0 w 1250950"/>
              <a:gd name="connsiteY4-30" fmla="*/ 821833 h 888508"/>
              <a:gd name="connsiteX5-31" fmla="*/ 0 w 1250950"/>
              <a:gd name="connsiteY5-32" fmla="*/ 0 h 888508"/>
              <a:gd name="connsiteX0-33" fmla="*/ 0 w 1250950"/>
              <a:gd name="connsiteY0-34" fmla="*/ 0 h 888508"/>
              <a:gd name="connsiteX1-35" fmla="*/ 1250950 w 1250950"/>
              <a:gd name="connsiteY1-36" fmla="*/ 0 h 888508"/>
              <a:gd name="connsiteX2-37" fmla="*/ 1250950 w 1250950"/>
              <a:gd name="connsiteY2-38" fmla="*/ 888508 h 888508"/>
              <a:gd name="connsiteX3-39" fmla="*/ 57151 w 1250950"/>
              <a:gd name="connsiteY3-40" fmla="*/ 869458 h 888508"/>
              <a:gd name="connsiteX4-41" fmla="*/ 0 w 1250950"/>
              <a:gd name="connsiteY4-42" fmla="*/ 821833 h 888508"/>
              <a:gd name="connsiteX5-43" fmla="*/ 0 w 1250950"/>
              <a:gd name="connsiteY5-44" fmla="*/ 0 h 888508"/>
              <a:gd name="connsiteX0-45" fmla="*/ 0 w 1250950"/>
              <a:gd name="connsiteY0-46" fmla="*/ 0 h 888508"/>
              <a:gd name="connsiteX1-47" fmla="*/ 1250950 w 1250950"/>
              <a:gd name="connsiteY1-48" fmla="*/ 0 h 888508"/>
              <a:gd name="connsiteX2-49" fmla="*/ 1250950 w 1250950"/>
              <a:gd name="connsiteY2-50" fmla="*/ 888508 h 888508"/>
              <a:gd name="connsiteX3-51" fmla="*/ 57151 w 1250950"/>
              <a:gd name="connsiteY3-52" fmla="*/ 869458 h 888508"/>
              <a:gd name="connsiteX4-53" fmla="*/ 0 w 1250950"/>
              <a:gd name="connsiteY4-54" fmla="*/ 821833 h 888508"/>
              <a:gd name="connsiteX5-55" fmla="*/ 0 w 1250950"/>
              <a:gd name="connsiteY5-56" fmla="*/ 0 h 888508"/>
              <a:gd name="connsiteX0-57" fmla="*/ 0 w 1260475"/>
              <a:gd name="connsiteY0-58" fmla="*/ 0 h 878983"/>
              <a:gd name="connsiteX1-59" fmla="*/ 1250950 w 1260475"/>
              <a:gd name="connsiteY1-60" fmla="*/ 0 h 878983"/>
              <a:gd name="connsiteX2-61" fmla="*/ 1260475 w 1260475"/>
              <a:gd name="connsiteY2-62" fmla="*/ 878983 h 878983"/>
              <a:gd name="connsiteX3-63" fmla="*/ 57151 w 1260475"/>
              <a:gd name="connsiteY3-64" fmla="*/ 869458 h 878983"/>
              <a:gd name="connsiteX4-65" fmla="*/ 0 w 1260475"/>
              <a:gd name="connsiteY4-66" fmla="*/ 821833 h 878983"/>
              <a:gd name="connsiteX5-67" fmla="*/ 0 w 1260475"/>
              <a:gd name="connsiteY5-68" fmla="*/ 0 h 878983"/>
              <a:gd name="connsiteX0-69" fmla="*/ 0 w 1260475"/>
              <a:gd name="connsiteY0-70" fmla="*/ 0 h 878983"/>
              <a:gd name="connsiteX1-71" fmla="*/ 1250950 w 1260475"/>
              <a:gd name="connsiteY1-72" fmla="*/ 0 h 878983"/>
              <a:gd name="connsiteX2-73" fmla="*/ 1260475 w 1260475"/>
              <a:gd name="connsiteY2-74" fmla="*/ 878983 h 878983"/>
              <a:gd name="connsiteX3-75" fmla="*/ 54531 w 1260475"/>
              <a:gd name="connsiteY3-76" fmla="*/ 874698 h 878983"/>
              <a:gd name="connsiteX4-77" fmla="*/ 0 w 1260475"/>
              <a:gd name="connsiteY4-78" fmla="*/ 821833 h 878983"/>
              <a:gd name="connsiteX5-79" fmla="*/ 0 w 1260475"/>
              <a:gd name="connsiteY5-80" fmla="*/ 0 h 878983"/>
              <a:gd name="connsiteX0-81" fmla="*/ 0 w 1260475"/>
              <a:gd name="connsiteY0-82" fmla="*/ 0 h 878983"/>
              <a:gd name="connsiteX1-83" fmla="*/ 1250950 w 1260475"/>
              <a:gd name="connsiteY1-84" fmla="*/ 0 h 878983"/>
              <a:gd name="connsiteX2-85" fmla="*/ 1260475 w 1260475"/>
              <a:gd name="connsiteY2-86" fmla="*/ 878983 h 878983"/>
              <a:gd name="connsiteX3-87" fmla="*/ 54531 w 1260475"/>
              <a:gd name="connsiteY3-88" fmla="*/ 877318 h 878983"/>
              <a:gd name="connsiteX4-89" fmla="*/ 0 w 1260475"/>
              <a:gd name="connsiteY4-90" fmla="*/ 821833 h 878983"/>
              <a:gd name="connsiteX5-91" fmla="*/ 0 w 1260475"/>
              <a:gd name="connsiteY5-92" fmla="*/ 0 h 878983"/>
              <a:gd name="connsiteX0-93" fmla="*/ 0 w 1252615"/>
              <a:gd name="connsiteY0-94" fmla="*/ 0 h 878983"/>
              <a:gd name="connsiteX1-95" fmla="*/ 1250950 w 1252615"/>
              <a:gd name="connsiteY1-96" fmla="*/ 0 h 878983"/>
              <a:gd name="connsiteX2-97" fmla="*/ 1252615 w 1252615"/>
              <a:gd name="connsiteY2-98" fmla="*/ 878983 h 878983"/>
              <a:gd name="connsiteX3-99" fmla="*/ 54531 w 1252615"/>
              <a:gd name="connsiteY3-100" fmla="*/ 877318 h 878983"/>
              <a:gd name="connsiteX4-101" fmla="*/ 0 w 1252615"/>
              <a:gd name="connsiteY4-102" fmla="*/ 821833 h 878983"/>
              <a:gd name="connsiteX5-103" fmla="*/ 0 w 1252615"/>
              <a:gd name="connsiteY5-104" fmla="*/ 0 h 878983"/>
              <a:gd name="connsiteX0-105" fmla="*/ 0 w 1250950"/>
              <a:gd name="connsiteY0-106" fmla="*/ 0 h 881603"/>
              <a:gd name="connsiteX1-107" fmla="*/ 1250950 w 1250950"/>
              <a:gd name="connsiteY1-108" fmla="*/ 0 h 881603"/>
              <a:gd name="connsiteX2-109" fmla="*/ 1249995 w 1250950"/>
              <a:gd name="connsiteY2-110" fmla="*/ 881603 h 881603"/>
              <a:gd name="connsiteX3-111" fmla="*/ 54531 w 1250950"/>
              <a:gd name="connsiteY3-112" fmla="*/ 877318 h 881603"/>
              <a:gd name="connsiteX4-113" fmla="*/ 0 w 1250950"/>
              <a:gd name="connsiteY4-114" fmla="*/ 821833 h 881603"/>
              <a:gd name="connsiteX5-115" fmla="*/ 0 w 1250950"/>
              <a:gd name="connsiteY5-116" fmla="*/ 0 h 881603"/>
              <a:gd name="connsiteX0-117" fmla="*/ 0 w 1250950"/>
              <a:gd name="connsiteY0-118" fmla="*/ 0 h 877318"/>
              <a:gd name="connsiteX1-119" fmla="*/ 1250950 w 1250950"/>
              <a:gd name="connsiteY1-120" fmla="*/ 0 h 877318"/>
              <a:gd name="connsiteX2-121" fmla="*/ 1249995 w 1250950"/>
              <a:gd name="connsiteY2-122" fmla="*/ 876840 h 877318"/>
              <a:gd name="connsiteX3-123" fmla="*/ 54531 w 1250950"/>
              <a:gd name="connsiteY3-124" fmla="*/ 877318 h 877318"/>
              <a:gd name="connsiteX4-125" fmla="*/ 0 w 1250950"/>
              <a:gd name="connsiteY4-126" fmla="*/ 821833 h 877318"/>
              <a:gd name="connsiteX5-127" fmla="*/ 0 w 1250950"/>
              <a:gd name="connsiteY5-128" fmla="*/ 0 h 877318"/>
              <a:gd name="connsiteX0-129" fmla="*/ 0 w 1250950"/>
              <a:gd name="connsiteY0-130" fmla="*/ 0 h 877318"/>
              <a:gd name="connsiteX1-131" fmla="*/ 1250950 w 1250950"/>
              <a:gd name="connsiteY1-132" fmla="*/ 0 h 877318"/>
              <a:gd name="connsiteX2-133" fmla="*/ 1204751 w 1250950"/>
              <a:gd name="connsiteY2-134" fmla="*/ 876840 h 877318"/>
              <a:gd name="connsiteX3-135" fmla="*/ 54531 w 1250950"/>
              <a:gd name="connsiteY3-136" fmla="*/ 877318 h 877318"/>
              <a:gd name="connsiteX4-137" fmla="*/ 0 w 1250950"/>
              <a:gd name="connsiteY4-138" fmla="*/ 821833 h 877318"/>
              <a:gd name="connsiteX5-139" fmla="*/ 0 w 1250950"/>
              <a:gd name="connsiteY5-140" fmla="*/ 0 h 877318"/>
              <a:gd name="connsiteX0-141" fmla="*/ 0 w 1340919"/>
              <a:gd name="connsiteY0-142" fmla="*/ 0 h 900625"/>
              <a:gd name="connsiteX1-143" fmla="*/ 1250950 w 1340919"/>
              <a:gd name="connsiteY1-144" fmla="*/ 0 h 900625"/>
              <a:gd name="connsiteX2-145" fmla="*/ 1247775 w 1340919"/>
              <a:gd name="connsiteY2-146" fmla="*/ 819453 h 900625"/>
              <a:gd name="connsiteX3-147" fmla="*/ 1204751 w 1340919"/>
              <a:gd name="connsiteY3-148" fmla="*/ 876840 h 900625"/>
              <a:gd name="connsiteX4-149" fmla="*/ 54531 w 1340919"/>
              <a:gd name="connsiteY4-150" fmla="*/ 877318 h 900625"/>
              <a:gd name="connsiteX5-151" fmla="*/ 0 w 1340919"/>
              <a:gd name="connsiteY5-152" fmla="*/ 821833 h 900625"/>
              <a:gd name="connsiteX6" fmla="*/ 0 w 1340919"/>
              <a:gd name="connsiteY6" fmla="*/ 0 h 900625"/>
              <a:gd name="connsiteX0-153" fmla="*/ 0 w 1340919"/>
              <a:gd name="connsiteY0-154" fmla="*/ 0 h 877318"/>
              <a:gd name="connsiteX1-155" fmla="*/ 1250950 w 1340919"/>
              <a:gd name="connsiteY1-156" fmla="*/ 0 h 877318"/>
              <a:gd name="connsiteX2-157" fmla="*/ 1247775 w 1340919"/>
              <a:gd name="connsiteY2-158" fmla="*/ 819453 h 877318"/>
              <a:gd name="connsiteX3-159" fmla="*/ 1204751 w 1340919"/>
              <a:gd name="connsiteY3-160" fmla="*/ 876840 h 877318"/>
              <a:gd name="connsiteX4-161" fmla="*/ 54531 w 1340919"/>
              <a:gd name="connsiteY4-162" fmla="*/ 877318 h 877318"/>
              <a:gd name="connsiteX5-163" fmla="*/ 0 w 1340919"/>
              <a:gd name="connsiteY5-164" fmla="*/ 821833 h 877318"/>
              <a:gd name="connsiteX6-165" fmla="*/ 0 w 1340919"/>
              <a:gd name="connsiteY6-166" fmla="*/ 0 h 877318"/>
              <a:gd name="connsiteX0-167" fmla="*/ 0 w 1340919"/>
              <a:gd name="connsiteY0-168" fmla="*/ 0 h 878451"/>
              <a:gd name="connsiteX1-169" fmla="*/ 1250950 w 1340919"/>
              <a:gd name="connsiteY1-170" fmla="*/ 0 h 878451"/>
              <a:gd name="connsiteX2-171" fmla="*/ 1247775 w 1340919"/>
              <a:gd name="connsiteY2-172" fmla="*/ 819453 h 878451"/>
              <a:gd name="connsiteX3-173" fmla="*/ 1204751 w 1340919"/>
              <a:gd name="connsiteY3-174" fmla="*/ 876840 h 878451"/>
              <a:gd name="connsiteX4-175" fmla="*/ 54531 w 1340919"/>
              <a:gd name="connsiteY4-176" fmla="*/ 877318 h 878451"/>
              <a:gd name="connsiteX5-177" fmla="*/ 0 w 1340919"/>
              <a:gd name="connsiteY5-178" fmla="*/ 821833 h 878451"/>
              <a:gd name="connsiteX6-179" fmla="*/ 0 w 1340919"/>
              <a:gd name="connsiteY6-180" fmla="*/ 0 h 878451"/>
              <a:gd name="connsiteX0-181" fmla="*/ 0 w 1340919"/>
              <a:gd name="connsiteY0-182" fmla="*/ 0 h 877318"/>
              <a:gd name="connsiteX1-183" fmla="*/ 1250950 w 1340919"/>
              <a:gd name="connsiteY1-184" fmla="*/ 0 h 877318"/>
              <a:gd name="connsiteX2-185" fmla="*/ 1247775 w 1340919"/>
              <a:gd name="connsiteY2-186" fmla="*/ 819453 h 877318"/>
              <a:gd name="connsiteX3-187" fmla="*/ 1204751 w 1340919"/>
              <a:gd name="connsiteY3-188" fmla="*/ 876840 h 877318"/>
              <a:gd name="connsiteX4-189" fmla="*/ 54531 w 1340919"/>
              <a:gd name="connsiteY4-190" fmla="*/ 877318 h 877318"/>
              <a:gd name="connsiteX5-191" fmla="*/ 0 w 1340919"/>
              <a:gd name="connsiteY5-192" fmla="*/ 821833 h 877318"/>
              <a:gd name="connsiteX6-193" fmla="*/ 0 w 1340919"/>
              <a:gd name="connsiteY6-194" fmla="*/ 0 h 877318"/>
              <a:gd name="connsiteX0-195" fmla="*/ 0 w 1340919"/>
              <a:gd name="connsiteY0-196" fmla="*/ 0 h 877318"/>
              <a:gd name="connsiteX1-197" fmla="*/ 1250950 w 1340919"/>
              <a:gd name="connsiteY1-198" fmla="*/ 0 h 877318"/>
              <a:gd name="connsiteX2-199" fmla="*/ 1247775 w 1340919"/>
              <a:gd name="connsiteY2-200" fmla="*/ 819453 h 877318"/>
              <a:gd name="connsiteX3-201" fmla="*/ 1204751 w 1340919"/>
              <a:gd name="connsiteY3-202" fmla="*/ 876840 h 877318"/>
              <a:gd name="connsiteX4-203" fmla="*/ 54531 w 1340919"/>
              <a:gd name="connsiteY4-204" fmla="*/ 877318 h 877318"/>
              <a:gd name="connsiteX5-205" fmla="*/ 0 w 1340919"/>
              <a:gd name="connsiteY5-206" fmla="*/ 821833 h 877318"/>
              <a:gd name="connsiteX6-207" fmla="*/ 0 w 1340919"/>
              <a:gd name="connsiteY6-208" fmla="*/ 0 h 877318"/>
              <a:gd name="connsiteX0-209" fmla="*/ 0 w 1252409"/>
              <a:gd name="connsiteY0-210" fmla="*/ 0 h 877318"/>
              <a:gd name="connsiteX1-211" fmla="*/ 1250950 w 1252409"/>
              <a:gd name="connsiteY1-212" fmla="*/ 0 h 877318"/>
              <a:gd name="connsiteX2-213" fmla="*/ 1247775 w 1252409"/>
              <a:gd name="connsiteY2-214" fmla="*/ 819453 h 877318"/>
              <a:gd name="connsiteX3-215" fmla="*/ 1204751 w 1252409"/>
              <a:gd name="connsiteY3-216" fmla="*/ 876840 h 877318"/>
              <a:gd name="connsiteX4-217" fmla="*/ 54531 w 1252409"/>
              <a:gd name="connsiteY4-218" fmla="*/ 877318 h 877318"/>
              <a:gd name="connsiteX5-219" fmla="*/ 0 w 1252409"/>
              <a:gd name="connsiteY5-220" fmla="*/ 821833 h 877318"/>
              <a:gd name="connsiteX6-221" fmla="*/ 0 w 1252409"/>
              <a:gd name="connsiteY6-222" fmla="*/ 0 h 877318"/>
              <a:gd name="connsiteX0-223" fmla="*/ 0 w 1250950"/>
              <a:gd name="connsiteY0-224" fmla="*/ 0 h 877318"/>
              <a:gd name="connsiteX1-225" fmla="*/ 1250950 w 1250950"/>
              <a:gd name="connsiteY1-226" fmla="*/ 0 h 877318"/>
              <a:gd name="connsiteX2-227" fmla="*/ 1247775 w 1250950"/>
              <a:gd name="connsiteY2-228" fmla="*/ 819453 h 877318"/>
              <a:gd name="connsiteX3-229" fmla="*/ 1204751 w 1250950"/>
              <a:gd name="connsiteY3-230" fmla="*/ 876840 h 877318"/>
              <a:gd name="connsiteX4-231" fmla="*/ 54531 w 1250950"/>
              <a:gd name="connsiteY4-232" fmla="*/ 877318 h 877318"/>
              <a:gd name="connsiteX5-233" fmla="*/ 0 w 1250950"/>
              <a:gd name="connsiteY5-234" fmla="*/ 821833 h 877318"/>
              <a:gd name="connsiteX6-235" fmla="*/ 0 w 1250950"/>
              <a:gd name="connsiteY6-236" fmla="*/ 0 h 877318"/>
              <a:gd name="connsiteX0-237" fmla="*/ 0 w 1251647"/>
              <a:gd name="connsiteY0-238" fmla="*/ 0 h 877318"/>
              <a:gd name="connsiteX1-239" fmla="*/ 1250950 w 1251647"/>
              <a:gd name="connsiteY1-240" fmla="*/ 0 h 877318"/>
              <a:gd name="connsiteX2-241" fmla="*/ 1247775 w 1251647"/>
              <a:gd name="connsiteY2-242" fmla="*/ 819453 h 877318"/>
              <a:gd name="connsiteX3-243" fmla="*/ 1204751 w 1251647"/>
              <a:gd name="connsiteY3-244" fmla="*/ 876840 h 877318"/>
              <a:gd name="connsiteX4-245" fmla="*/ 54531 w 1251647"/>
              <a:gd name="connsiteY4-246" fmla="*/ 877318 h 877318"/>
              <a:gd name="connsiteX5-247" fmla="*/ 0 w 1251647"/>
              <a:gd name="connsiteY5-248" fmla="*/ 821833 h 877318"/>
              <a:gd name="connsiteX6-249" fmla="*/ 0 w 1251647"/>
              <a:gd name="connsiteY6-250" fmla="*/ 0 h 877318"/>
              <a:gd name="connsiteX0-251" fmla="*/ 1324 w 1252971"/>
              <a:gd name="connsiteY0-252" fmla="*/ 0 h 877318"/>
              <a:gd name="connsiteX1-253" fmla="*/ 1252274 w 1252971"/>
              <a:gd name="connsiteY1-254" fmla="*/ 0 h 877318"/>
              <a:gd name="connsiteX2-255" fmla="*/ 1249099 w 1252971"/>
              <a:gd name="connsiteY2-256" fmla="*/ 819453 h 877318"/>
              <a:gd name="connsiteX3-257" fmla="*/ 1206075 w 1252971"/>
              <a:gd name="connsiteY3-258" fmla="*/ 876840 h 877318"/>
              <a:gd name="connsiteX4-259" fmla="*/ 55855 w 1252971"/>
              <a:gd name="connsiteY4-260" fmla="*/ 877318 h 877318"/>
              <a:gd name="connsiteX5-261" fmla="*/ 1324 w 1252971"/>
              <a:gd name="connsiteY5-262" fmla="*/ 821833 h 877318"/>
              <a:gd name="connsiteX6-263" fmla="*/ 1324 w 1252971"/>
              <a:gd name="connsiteY6-264" fmla="*/ 0 h 877318"/>
              <a:gd name="connsiteX0-265" fmla="*/ 0 w 1251647"/>
              <a:gd name="connsiteY0-266" fmla="*/ 0 h 877318"/>
              <a:gd name="connsiteX1-267" fmla="*/ 1250950 w 1251647"/>
              <a:gd name="connsiteY1-268" fmla="*/ 0 h 877318"/>
              <a:gd name="connsiteX2-269" fmla="*/ 1247775 w 1251647"/>
              <a:gd name="connsiteY2-270" fmla="*/ 819453 h 877318"/>
              <a:gd name="connsiteX3-271" fmla="*/ 1204751 w 1251647"/>
              <a:gd name="connsiteY3-272" fmla="*/ 876840 h 877318"/>
              <a:gd name="connsiteX4-273" fmla="*/ 54531 w 1251647"/>
              <a:gd name="connsiteY4-274" fmla="*/ 877318 h 877318"/>
              <a:gd name="connsiteX5-275" fmla="*/ 0 w 1251647"/>
              <a:gd name="connsiteY5-276" fmla="*/ 821833 h 877318"/>
              <a:gd name="connsiteX6-277" fmla="*/ 0 w 1251647"/>
              <a:gd name="connsiteY6-278" fmla="*/ 0 h 877318"/>
              <a:gd name="connsiteX0-279" fmla="*/ 1105 w 1252752"/>
              <a:gd name="connsiteY0-280" fmla="*/ 0 h 877318"/>
              <a:gd name="connsiteX1-281" fmla="*/ 1252055 w 1252752"/>
              <a:gd name="connsiteY1-282" fmla="*/ 0 h 877318"/>
              <a:gd name="connsiteX2-283" fmla="*/ 1248880 w 1252752"/>
              <a:gd name="connsiteY2-284" fmla="*/ 819453 h 877318"/>
              <a:gd name="connsiteX3-285" fmla="*/ 1205856 w 1252752"/>
              <a:gd name="connsiteY3-286" fmla="*/ 876840 h 877318"/>
              <a:gd name="connsiteX4-287" fmla="*/ 55636 w 1252752"/>
              <a:gd name="connsiteY4-288" fmla="*/ 877318 h 877318"/>
              <a:gd name="connsiteX5-289" fmla="*/ 1105 w 1252752"/>
              <a:gd name="connsiteY5-290" fmla="*/ 821833 h 877318"/>
              <a:gd name="connsiteX6-291" fmla="*/ 1105 w 1252752"/>
              <a:gd name="connsiteY6-292" fmla="*/ 0 h 877318"/>
              <a:gd name="connsiteX0-293" fmla="*/ 1105 w 1252752"/>
              <a:gd name="connsiteY0-294" fmla="*/ 0 h 877318"/>
              <a:gd name="connsiteX1-295" fmla="*/ 1252055 w 1252752"/>
              <a:gd name="connsiteY1-296" fmla="*/ 0 h 877318"/>
              <a:gd name="connsiteX2-297" fmla="*/ 1248880 w 1252752"/>
              <a:gd name="connsiteY2-298" fmla="*/ 819453 h 877318"/>
              <a:gd name="connsiteX3-299" fmla="*/ 1205856 w 1252752"/>
              <a:gd name="connsiteY3-300" fmla="*/ 876840 h 877318"/>
              <a:gd name="connsiteX4-301" fmla="*/ 55636 w 1252752"/>
              <a:gd name="connsiteY4-302" fmla="*/ 877318 h 877318"/>
              <a:gd name="connsiteX5-303" fmla="*/ 1105 w 1252752"/>
              <a:gd name="connsiteY5-304" fmla="*/ 821833 h 877318"/>
              <a:gd name="connsiteX6-305" fmla="*/ 1105 w 1252752"/>
              <a:gd name="connsiteY6-306" fmla="*/ 0 h 877318"/>
              <a:gd name="connsiteX0-307" fmla="*/ 1105 w 1252752"/>
              <a:gd name="connsiteY0-308" fmla="*/ 0 h 877318"/>
              <a:gd name="connsiteX1-309" fmla="*/ 1252055 w 1252752"/>
              <a:gd name="connsiteY1-310" fmla="*/ 0 h 877318"/>
              <a:gd name="connsiteX2-311" fmla="*/ 1248880 w 1252752"/>
              <a:gd name="connsiteY2-312" fmla="*/ 819453 h 877318"/>
              <a:gd name="connsiteX3-313" fmla="*/ 1205856 w 1252752"/>
              <a:gd name="connsiteY3-314" fmla="*/ 876840 h 877318"/>
              <a:gd name="connsiteX4-315" fmla="*/ 55636 w 1252752"/>
              <a:gd name="connsiteY4-316" fmla="*/ 877318 h 877318"/>
              <a:gd name="connsiteX5-317" fmla="*/ 1105 w 1252752"/>
              <a:gd name="connsiteY5-318" fmla="*/ 821833 h 877318"/>
              <a:gd name="connsiteX6-319" fmla="*/ 1105 w 1252752"/>
              <a:gd name="connsiteY6-320" fmla="*/ 0 h 877318"/>
              <a:gd name="connsiteX0-321" fmla="*/ 100 w 1251747"/>
              <a:gd name="connsiteY0-322" fmla="*/ 0 h 877318"/>
              <a:gd name="connsiteX1-323" fmla="*/ 1251050 w 1251747"/>
              <a:gd name="connsiteY1-324" fmla="*/ 0 h 877318"/>
              <a:gd name="connsiteX2-325" fmla="*/ 1247875 w 1251747"/>
              <a:gd name="connsiteY2-326" fmla="*/ 819453 h 877318"/>
              <a:gd name="connsiteX3-327" fmla="*/ 1204851 w 1251747"/>
              <a:gd name="connsiteY3-328" fmla="*/ 876840 h 877318"/>
              <a:gd name="connsiteX4-329" fmla="*/ 54631 w 1251747"/>
              <a:gd name="connsiteY4-330" fmla="*/ 877318 h 877318"/>
              <a:gd name="connsiteX5-331" fmla="*/ 100 w 1251747"/>
              <a:gd name="connsiteY5-332" fmla="*/ 821833 h 877318"/>
              <a:gd name="connsiteX6-333" fmla="*/ 100 w 1251747"/>
              <a:gd name="connsiteY6-334" fmla="*/ 0 h 877318"/>
              <a:gd name="connsiteX0-335" fmla="*/ 100 w 1251747"/>
              <a:gd name="connsiteY0-336" fmla="*/ 45244 h 877318"/>
              <a:gd name="connsiteX1-337" fmla="*/ 1251050 w 1251747"/>
              <a:gd name="connsiteY1-338" fmla="*/ 0 h 877318"/>
              <a:gd name="connsiteX2-339" fmla="*/ 1247875 w 1251747"/>
              <a:gd name="connsiteY2-340" fmla="*/ 819453 h 877318"/>
              <a:gd name="connsiteX3-341" fmla="*/ 1204851 w 1251747"/>
              <a:gd name="connsiteY3-342" fmla="*/ 876840 h 877318"/>
              <a:gd name="connsiteX4-343" fmla="*/ 54631 w 1251747"/>
              <a:gd name="connsiteY4-344" fmla="*/ 877318 h 877318"/>
              <a:gd name="connsiteX5-345" fmla="*/ 100 w 1251747"/>
              <a:gd name="connsiteY5-346" fmla="*/ 821833 h 877318"/>
              <a:gd name="connsiteX6-347" fmla="*/ 100 w 1251747"/>
              <a:gd name="connsiteY6-348" fmla="*/ 45244 h 877318"/>
              <a:gd name="connsiteX0-349" fmla="*/ 100 w 1251747"/>
              <a:gd name="connsiteY0-350" fmla="*/ 45244 h 877318"/>
              <a:gd name="connsiteX1-351" fmla="*/ 52488 w 1251747"/>
              <a:gd name="connsiteY1-352" fmla="*/ 9828 h 877318"/>
              <a:gd name="connsiteX2-353" fmla="*/ 1251050 w 1251747"/>
              <a:gd name="connsiteY2-354" fmla="*/ 0 h 877318"/>
              <a:gd name="connsiteX3-355" fmla="*/ 1247875 w 1251747"/>
              <a:gd name="connsiteY3-356" fmla="*/ 819453 h 877318"/>
              <a:gd name="connsiteX4-357" fmla="*/ 1204851 w 1251747"/>
              <a:gd name="connsiteY4-358" fmla="*/ 876840 h 877318"/>
              <a:gd name="connsiteX5-359" fmla="*/ 54631 w 1251747"/>
              <a:gd name="connsiteY5-360" fmla="*/ 877318 h 877318"/>
              <a:gd name="connsiteX6-361" fmla="*/ 100 w 1251747"/>
              <a:gd name="connsiteY6-362" fmla="*/ 821833 h 877318"/>
              <a:gd name="connsiteX7" fmla="*/ 100 w 1251747"/>
              <a:gd name="connsiteY7" fmla="*/ 45244 h 877318"/>
              <a:gd name="connsiteX0-363" fmla="*/ 100 w 1251747"/>
              <a:gd name="connsiteY0-364" fmla="*/ 45244 h 877318"/>
              <a:gd name="connsiteX1-365" fmla="*/ 52488 w 1251747"/>
              <a:gd name="connsiteY1-366" fmla="*/ 9828 h 877318"/>
              <a:gd name="connsiteX2-367" fmla="*/ 1251050 w 1251747"/>
              <a:gd name="connsiteY2-368" fmla="*/ 0 h 877318"/>
              <a:gd name="connsiteX3-369" fmla="*/ 1247875 w 1251747"/>
              <a:gd name="connsiteY3-370" fmla="*/ 819453 h 877318"/>
              <a:gd name="connsiteX4-371" fmla="*/ 1204851 w 1251747"/>
              <a:gd name="connsiteY4-372" fmla="*/ 876840 h 877318"/>
              <a:gd name="connsiteX5-373" fmla="*/ 54631 w 1251747"/>
              <a:gd name="connsiteY5-374" fmla="*/ 877318 h 877318"/>
              <a:gd name="connsiteX6-375" fmla="*/ 100 w 1251747"/>
              <a:gd name="connsiteY6-376" fmla="*/ 821833 h 877318"/>
              <a:gd name="connsiteX7-377" fmla="*/ 100 w 1251747"/>
              <a:gd name="connsiteY7-378" fmla="*/ 45244 h 877318"/>
              <a:gd name="connsiteX0-379" fmla="*/ 100 w 1251747"/>
              <a:gd name="connsiteY0-380" fmla="*/ 45244 h 877318"/>
              <a:gd name="connsiteX1-381" fmla="*/ 47726 w 1251747"/>
              <a:gd name="connsiteY1-382" fmla="*/ 2685 h 877318"/>
              <a:gd name="connsiteX2-383" fmla="*/ 1251050 w 1251747"/>
              <a:gd name="connsiteY2-384" fmla="*/ 0 h 877318"/>
              <a:gd name="connsiteX3-385" fmla="*/ 1247875 w 1251747"/>
              <a:gd name="connsiteY3-386" fmla="*/ 819453 h 877318"/>
              <a:gd name="connsiteX4-387" fmla="*/ 1204851 w 1251747"/>
              <a:gd name="connsiteY4-388" fmla="*/ 876840 h 877318"/>
              <a:gd name="connsiteX5-389" fmla="*/ 54631 w 1251747"/>
              <a:gd name="connsiteY5-390" fmla="*/ 877318 h 877318"/>
              <a:gd name="connsiteX6-391" fmla="*/ 100 w 1251747"/>
              <a:gd name="connsiteY6-392" fmla="*/ 821833 h 877318"/>
              <a:gd name="connsiteX7-393" fmla="*/ 100 w 1251747"/>
              <a:gd name="connsiteY7-394" fmla="*/ 45244 h 877318"/>
              <a:gd name="connsiteX0-395" fmla="*/ 100 w 1250139"/>
              <a:gd name="connsiteY0-396" fmla="*/ 45244 h 877318"/>
              <a:gd name="connsiteX1-397" fmla="*/ 47726 w 1250139"/>
              <a:gd name="connsiteY1-398" fmla="*/ 2685 h 877318"/>
              <a:gd name="connsiteX2-399" fmla="*/ 1198663 w 1250139"/>
              <a:gd name="connsiteY2-400" fmla="*/ 0 h 877318"/>
              <a:gd name="connsiteX3-401" fmla="*/ 1247875 w 1250139"/>
              <a:gd name="connsiteY3-402" fmla="*/ 819453 h 877318"/>
              <a:gd name="connsiteX4-403" fmla="*/ 1204851 w 1250139"/>
              <a:gd name="connsiteY4-404" fmla="*/ 876840 h 877318"/>
              <a:gd name="connsiteX5-405" fmla="*/ 54631 w 1250139"/>
              <a:gd name="connsiteY5-406" fmla="*/ 877318 h 877318"/>
              <a:gd name="connsiteX6-407" fmla="*/ 100 w 1250139"/>
              <a:gd name="connsiteY6-408" fmla="*/ 821833 h 877318"/>
              <a:gd name="connsiteX7-409" fmla="*/ 100 w 1250139"/>
              <a:gd name="connsiteY7-410" fmla="*/ 45244 h 877318"/>
              <a:gd name="connsiteX0-411" fmla="*/ 100 w 1296627"/>
              <a:gd name="connsiteY0-412" fmla="*/ 72511 h 904585"/>
              <a:gd name="connsiteX1-413" fmla="*/ 47726 w 1296627"/>
              <a:gd name="connsiteY1-414" fmla="*/ 29952 h 904585"/>
              <a:gd name="connsiteX2-415" fmla="*/ 1198663 w 1296627"/>
              <a:gd name="connsiteY2-416" fmla="*/ 27267 h 904585"/>
              <a:gd name="connsiteX3-417" fmla="*/ 1247875 w 1296627"/>
              <a:gd name="connsiteY3-418" fmla="*/ 72814 h 904585"/>
              <a:gd name="connsiteX4-419" fmla="*/ 1247875 w 1296627"/>
              <a:gd name="connsiteY4-420" fmla="*/ 846720 h 904585"/>
              <a:gd name="connsiteX5-421" fmla="*/ 1204851 w 1296627"/>
              <a:gd name="connsiteY5-422" fmla="*/ 904107 h 904585"/>
              <a:gd name="connsiteX6-423" fmla="*/ 54631 w 1296627"/>
              <a:gd name="connsiteY6-424" fmla="*/ 904585 h 904585"/>
              <a:gd name="connsiteX7-425" fmla="*/ 100 w 1296627"/>
              <a:gd name="connsiteY7-426" fmla="*/ 849100 h 904585"/>
              <a:gd name="connsiteX8" fmla="*/ 100 w 1296627"/>
              <a:gd name="connsiteY8" fmla="*/ 72511 h 904585"/>
              <a:gd name="connsiteX0-427" fmla="*/ 100 w 1293355"/>
              <a:gd name="connsiteY0-428" fmla="*/ 45244 h 877318"/>
              <a:gd name="connsiteX1-429" fmla="*/ 47726 w 1293355"/>
              <a:gd name="connsiteY1-430" fmla="*/ 2685 h 877318"/>
              <a:gd name="connsiteX2-431" fmla="*/ 1198663 w 1293355"/>
              <a:gd name="connsiteY2-432" fmla="*/ 0 h 877318"/>
              <a:gd name="connsiteX3-433" fmla="*/ 1247875 w 1293355"/>
              <a:gd name="connsiteY3-434" fmla="*/ 45547 h 877318"/>
              <a:gd name="connsiteX4-435" fmla="*/ 1247875 w 1293355"/>
              <a:gd name="connsiteY4-436" fmla="*/ 819453 h 877318"/>
              <a:gd name="connsiteX5-437" fmla="*/ 1204851 w 1293355"/>
              <a:gd name="connsiteY5-438" fmla="*/ 876840 h 877318"/>
              <a:gd name="connsiteX6-439" fmla="*/ 54631 w 1293355"/>
              <a:gd name="connsiteY6-440" fmla="*/ 877318 h 877318"/>
              <a:gd name="connsiteX7-441" fmla="*/ 100 w 1293355"/>
              <a:gd name="connsiteY7-442" fmla="*/ 821833 h 877318"/>
              <a:gd name="connsiteX8-443" fmla="*/ 100 w 1293355"/>
              <a:gd name="connsiteY8-444" fmla="*/ 45244 h 877318"/>
              <a:gd name="connsiteX0-445" fmla="*/ 100 w 1293355"/>
              <a:gd name="connsiteY0-446" fmla="*/ 45244 h 877318"/>
              <a:gd name="connsiteX1-447" fmla="*/ 47726 w 1293355"/>
              <a:gd name="connsiteY1-448" fmla="*/ 2685 h 877318"/>
              <a:gd name="connsiteX2-449" fmla="*/ 1198663 w 1293355"/>
              <a:gd name="connsiteY2-450" fmla="*/ 0 h 877318"/>
              <a:gd name="connsiteX3-451" fmla="*/ 1247875 w 1293355"/>
              <a:gd name="connsiteY3-452" fmla="*/ 45547 h 877318"/>
              <a:gd name="connsiteX4-453" fmla="*/ 1247875 w 1293355"/>
              <a:gd name="connsiteY4-454" fmla="*/ 819453 h 877318"/>
              <a:gd name="connsiteX5-455" fmla="*/ 1204851 w 1293355"/>
              <a:gd name="connsiteY5-456" fmla="*/ 876840 h 877318"/>
              <a:gd name="connsiteX6-457" fmla="*/ 54631 w 1293355"/>
              <a:gd name="connsiteY6-458" fmla="*/ 877318 h 877318"/>
              <a:gd name="connsiteX7-459" fmla="*/ 100 w 1293355"/>
              <a:gd name="connsiteY7-460" fmla="*/ 821833 h 877318"/>
              <a:gd name="connsiteX8-461" fmla="*/ 100 w 1293355"/>
              <a:gd name="connsiteY8-462" fmla="*/ 45244 h 877318"/>
              <a:gd name="connsiteX0-463" fmla="*/ 100 w 1293355"/>
              <a:gd name="connsiteY0-464" fmla="*/ 45244 h 877318"/>
              <a:gd name="connsiteX1-465" fmla="*/ 47726 w 1293355"/>
              <a:gd name="connsiteY1-466" fmla="*/ 2685 h 877318"/>
              <a:gd name="connsiteX2-467" fmla="*/ 1198663 w 1293355"/>
              <a:gd name="connsiteY2-468" fmla="*/ 0 h 877318"/>
              <a:gd name="connsiteX3-469" fmla="*/ 1247875 w 1293355"/>
              <a:gd name="connsiteY3-470" fmla="*/ 45547 h 877318"/>
              <a:gd name="connsiteX4-471" fmla="*/ 1247875 w 1293355"/>
              <a:gd name="connsiteY4-472" fmla="*/ 819453 h 877318"/>
              <a:gd name="connsiteX5-473" fmla="*/ 1204851 w 1293355"/>
              <a:gd name="connsiteY5-474" fmla="*/ 876840 h 877318"/>
              <a:gd name="connsiteX6-475" fmla="*/ 54631 w 1293355"/>
              <a:gd name="connsiteY6-476" fmla="*/ 877318 h 877318"/>
              <a:gd name="connsiteX7-477" fmla="*/ 100 w 1293355"/>
              <a:gd name="connsiteY7-478" fmla="*/ 821833 h 877318"/>
              <a:gd name="connsiteX8-479" fmla="*/ 100 w 1293355"/>
              <a:gd name="connsiteY8-480" fmla="*/ 45244 h 877318"/>
              <a:gd name="connsiteX0-481" fmla="*/ 100 w 1250139"/>
              <a:gd name="connsiteY0-482" fmla="*/ 45632 h 877706"/>
              <a:gd name="connsiteX1-483" fmla="*/ 47726 w 1250139"/>
              <a:gd name="connsiteY1-484" fmla="*/ 3073 h 877706"/>
              <a:gd name="connsiteX2-485" fmla="*/ 1198663 w 1250139"/>
              <a:gd name="connsiteY2-486" fmla="*/ 388 h 877706"/>
              <a:gd name="connsiteX3-487" fmla="*/ 1247875 w 1250139"/>
              <a:gd name="connsiteY3-488" fmla="*/ 45935 h 877706"/>
              <a:gd name="connsiteX4-489" fmla="*/ 1247875 w 1250139"/>
              <a:gd name="connsiteY4-490" fmla="*/ 819841 h 877706"/>
              <a:gd name="connsiteX5-491" fmla="*/ 1204851 w 1250139"/>
              <a:gd name="connsiteY5-492" fmla="*/ 877228 h 877706"/>
              <a:gd name="connsiteX6-493" fmla="*/ 54631 w 1250139"/>
              <a:gd name="connsiteY6-494" fmla="*/ 877706 h 877706"/>
              <a:gd name="connsiteX7-495" fmla="*/ 100 w 1250139"/>
              <a:gd name="connsiteY7-496" fmla="*/ 822221 h 877706"/>
              <a:gd name="connsiteX8-497" fmla="*/ 100 w 1250139"/>
              <a:gd name="connsiteY8-498" fmla="*/ 45632 h 877706"/>
              <a:gd name="connsiteX0-499" fmla="*/ 100 w 1250467"/>
              <a:gd name="connsiteY0-500" fmla="*/ 45700 h 877774"/>
              <a:gd name="connsiteX1-501" fmla="*/ 47726 w 1250467"/>
              <a:gd name="connsiteY1-502" fmla="*/ 3141 h 877774"/>
              <a:gd name="connsiteX2-503" fmla="*/ 1198663 w 1250467"/>
              <a:gd name="connsiteY2-504" fmla="*/ 456 h 877774"/>
              <a:gd name="connsiteX3-505" fmla="*/ 1247875 w 1250467"/>
              <a:gd name="connsiteY3-506" fmla="*/ 46003 h 877774"/>
              <a:gd name="connsiteX4-507" fmla="*/ 1247875 w 1250467"/>
              <a:gd name="connsiteY4-508" fmla="*/ 819909 h 877774"/>
              <a:gd name="connsiteX5-509" fmla="*/ 1204851 w 1250467"/>
              <a:gd name="connsiteY5-510" fmla="*/ 877296 h 877774"/>
              <a:gd name="connsiteX6-511" fmla="*/ 54631 w 1250467"/>
              <a:gd name="connsiteY6-512" fmla="*/ 877774 h 877774"/>
              <a:gd name="connsiteX7-513" fmla="*/ 100 w 1250467"/>
              <a:gd name="connsiteY7-514" fmla="*/ 822289 h 877774"/>
              <a:gd name="connsiteX8-515" fmla="*/ 100 w 1250467"/>
              <a:gd name="connsiteY8-516" fmla="*/ 45700 h 877774"/>
              <a:gd name="connsiteX0-517" fmla="*/ 100 w 1250139"/>
              <a:gd name="connsiteY0-518" fmla="*/ 45794 h 877868"/>
              <a:gd name="connsiteX1-519" fmla="*/ 47726 w 1250139"/>
              <a:gd name="connsiteY1-520" fmla="*/ 3235 h 877868"/>
              <a:gd name="connsiteX2-521" fmla="*/ 1198663 w 1250139"/>
              <a:gd name="connsiteY2-522" fmla="*/ 550 h 877868"/>
              <a:gd name="connsiteX3-523" fmla="*/ 1247875 w 1250139"/>
              <a:gd name="connsiteY3-524" fmla="*/ 46097 h 877868"/>
              <a:gd name="connsiteX4-525" fmla="*/ 1247875 w 1250139"/>
              <a:gd name="connsiteY4-526" fmla="*/ 820003 h 877868"/>
              <a:gd name="connsiteX5-527" fmla="*/ 1204851 w 1250139"/>
              <a:gd name="connsiteY5-528" fmla="*/ 877390 h 877868"/>
              <a:gd name="connsiteX6-529" fmla="*/ 54631 w 1250139"/>
              <a:gd name="connsiteY6-530" fmla="*/ 877868 h 877868"/>
              <a:gd name="connsiteX7-531" fmla="*/ 100 w 1250139"/>
              <a:gd name="connsiteY7-532" fmla="*/ 822383 h 877868"/>
              <a:gd name="connsiteX8-533" fmla="*/ 100 w 1250139"/>
              <a:gd name="connsiteY8-534" fmla="*/ 45794 h 877868"/>
              <a:gd name="connsiteX0-535" fmla="*/ 100 w 1250139"/>
              <a:gd name="connsiteY0-536" fmla="*/ 45794 h 877868"/>
              <a:gd name="connsiteX1-537" fmla="*/ 47726 w 1250139"/>
              <a:gd name="connsiteY1-538" fmla="*/ 3235 h 877868"/>
              <a:gd name="connsiteX2-539" fmla="*/ 1198663 w 1250139"/>
              <a:gd name="connsiteY2-540" fmla="*/ 550 h 877868"/>
              <a:gd name="connsiteX3-541" fmla="*/ 1247875 w 1250139"/>
              <a:gd name="connsiteY3-542" fmla="*/ 46097 h 877868"/>
              <a:gd name="connsiteX4-543" fmla="*/ 1247875 w 1250139"/>
              <a:gd name="connsiteY4-544" fmla="*/ 820003 h 877868"/>
              <a:gd name="connsiteX5-545" fmla="*/ 1204851 w 1250139"/>
              <a:gd name="connsiteY5-546" fmla="*/ 877390 h 877868"/>
              <a:gd name="connsiteX6-547" fmla="*/ 54631 w 1250139"/>
              <a:gd name="connsiteY6-548" fmla="*/ 877868 h 877868"/>
              <a:gd name="connsiteX7-549" fmla="*/ 100 w 1250139"/>
              <a:gd name="connsiteY7-550" fmla="*/ 822383 h 877868"/>
              <a:gd name="connsiteX8-551" fmla="*/ 100 w 1250139"/>
              <a:gd name="connsiteY8-552" fmla="*/ 45794 h 877868"/>
              <a:gd name="connsiteX0-553" fmla="*/ 100 w 1250139"/>
              <a:gd name="connsiteY0-554" fmla="*/ 45794 h 877868"/>
              <a:gd name="connsiteX1-555" fmla="*/ 47726 w 1250139"/>
              <a:gd name="connsiteY1-556" fmla="*/ 3235 h 877868"/>
              <a:gd name="connsiteX2-557" fmla="*/ 1198663 w 1250139"/>
              <a:gd name="connsiteY2-558" fmla="*/ 550 h 877868"/>
              <a:gd name="connsiteX3-559" fmla="*/ 1247875 w 1250139"/>
              <a:gd name="connsiteY3-560" fmla="*/ 46097 h 877868"/>
              <a:gd name="connsiteX4-561" fmla="*/ 1247875 w 1250139"/>
              <a:gd name="connsiteY4-562" fmla="*/ 820003 h 877868"/>
              <a:gd name="connsiteX5-563" fmla="*/ 1204851 w 1250139"/>
              <a:gd name="connsiteY5-564" fmla="*/ 877390 h 877868"/>
              <a:gd name="connsiteX6-565" fmla="*/ 54631 w 1250139"/>
              <a:gd name="connsiteY6-566" fmla="*/ 877868 h 877868"/>
              <a:gd name="connsiteX7-567" fmla="*/ 100 w 1250139"/>
              <a:gd name="connsiteY7-568" fmla="*/ 822383 h 877868"/>
              <a:gd name="connsiteX8-569" fmla="*/ 100 w 1250139"/>
              <a:gd name="connsiteY8-570" fmla="*/ 45794 h 877868"/>
              <a:gd name="connsiteX0-571" fmla="*/ 100 w 1250139"/>
              <a:gd name="connsiteY0-572" fmla="*/ 45856 h 877930"/>
              <a:gd name="connsiteX1-573" fmla="*/ 47726 w 1250139"/>
              <a:gd name="connsiteY1-574" fmla="*/ 3297 h 877930"/>
              <a:gd name="connsiteX2-575" fmla="*/ 1198663 w 1250139"/>
              <a:gd name="connsiteY2-576" fmla="*/ 612 h 877930"/>
              <a:gd name="connsiteX3-577" fmla="*/ 1247875 w 1250139"/>
              <a:gd name="connsiteY3-578" fmla="*/ 46159 h 877930"/>
              <a:gd name="connsiteX4-579" fmla="*/ 1247875 w 1250139"/>
              <a:gd name="connsiteY4-580" fmla="*/ 820065 h 877930"/>
              <a:gd name="connsiteX5-581" fmla="*/ 1204851 w 1250139"/>
              <a:gd name="connsiteY5-582" fmla="*/ 877452 h 877930"/>
              <a:gd name="connsiteX6-583" fmla="*/ 54631 w 1250139"/>
              <a:gd name="connsiteY6-584" fmla="*/ 877930 h 877930"/>
              <a:gd name="connsiteX7-585" fmla="*/ 100 w 1250139"/>
              <a:gd name="connsiteY7-586" fmla="*/ 822445 h 877930"/>
              <a:gd name="connsiteX8-587" fmla="*/ 100 w 1250139"/>
              <a:gd name="connsiteY8-588" fmla="*/ 45856 h 877930"/>
              <a:gd name="connsiteX0-589" fmla="*/ 100 w 1250139"/>
              <a:gd name="connsiteY0-590" fmla="*/ 45856 h 877930"/>
              <a:gd name="connsiteX1-591" fmla="*/ 47726 w 1250139"/>
              <a:gd name="connsiteY1-592" fmla="*/ 3297 h 877930"/>
              <a:gd name="connsiteX2-593" fmla="*/ 1198663 w 1250139"/>
              <a:gd name="connsiteY2-594" fmla="*/ 612 h 877930"/>
              <a:gd name="connsiteX3-595" fmla="*/ 1247875 w 1250139"/>
              <a:gd name="connsiteY3-596" fmla="*/ 46159 h 877930"/>
              <a:gd name="connsiteX4-597" fmla="*/ 1247875 w 1250139"/>
              <a:gd name="connsiteY4-598" fmla="*/ 820065 h 877930"/>
              <a:gd name="connsiteX5-599" fmla="*/ 1204851 w 1250139"/>
              <a:gd name="connsiteY5-600" fmla="*/ 877452 h 877930"/>
              <a:gd name="connsiteX6-601" fmla="*/ 54631 w 1250139"/>
              <a:gd name="connsiteY6-602" fmla="*/ 877930 h 877930"/>
              <a:gd name="connsiteX7-603" fmla="*/ 100 w 1250139"/>
              <a:gd name="connsiteY7-604" fmla="*/ 822445 h 877930"/>
              <a:gd name="connsiteX8-605" fmla="*/ 100 w 1250139"/>
              <a:gd name="connsiteY8-606" fmla="*/ 45856 h 877930"/>
              <a:gd name="connsiteX0-607" fmla="*/ 100 w 1250139"/>
              <a:gd name="connsiteY0-608" fmla="*/ 45244 h 877318"/>
              <a:gd name="connsiteX1-609" fmla="*/ 47726 w 1250139"/>
              <a:gd name="connsiteY1-610" fmla="*/ 2685 h 877318"/>
              <a:gd name="connsiteX2-611" fmla="*/ 1198663 w 1250139"/>
              <a:gd name="connsiteY2-612" fmla="*/ 0 h 877318"/>
              <a:gd name="connsiteX3-613" fmla="*/ 1247875 w 1250139"/>
              <a:gd name="connsiteY3-614" fmla="*/ 45547 h 877318"/>
              <a:gd name="connsiteX4-615" fmla="*/ 1247875 w 1250139"/>
              <a:gd name="connsiteY4-616" fmla="*/ 819453 h 877318"/>
              <a:gd name="connsiteX5-617" fmla="*/ 1204851 w 1250139"/>
              <a:gd name="connsiteY5-618" fmla="*/ 876840 h 877318"/>
              <a:gd name="connsiteX6-619" fmla="*/ 54631 w 1250139"/>
              <a:gd name="connsiteY6-620" fmla="*/ 877318 h 877318"/>
              <a:gd name="connsiteX7-621" fmla="*/ 100 w 1250139"/>
              <a:gd name="connsiteY7-622" fmla="*/ 821833 h 877318"/>
              <a:gd name="connsiteX8-623" fmla="*/ 100 w 1250139"/>
              <a:gd name="connsiteY8-624" fmla="*/ 45244 h 877318"/>
              <a:gd name="connsiteX0-625" fmla="*/ 100 w 1250256"/>
              <a:gd name="connsiteY0-626" fmla="*/ 45244 h 877318"/>
              <a:gd name="connsiteX1-627" fmla="*/ 47726 w 1250256"/>
              <a:gd name="connsiteY1-628" fmla="*/ 2685 h 877318"/>
              <a:gd name="connsiteX2-629" fmla="*/ 1198663 w 1250256"/>
              <a:gd name="connsiteY2-630" fmla="*/ 0 h 877318"/>
              <a:gd name="connsiteX3-631" fmla="*/ 1250256 w 1250256"/>
              <a:gd name="connsiteY3-632" fmla="*/ 64597 h 877318"/>
              <a:gd name="connsiteX4-633" fmla="*/ 1247875 w 1250256"/>
              <a:gd name="connsiteY4-634" fmla="*/ 819453 h 877318"/>
              <a:gd name="connsiteX5-635" fmla="*/ 1204851 w 1250256"/>
              <a:gd name="connsiteY5-636" fmla="*/ 876840 h 877318"/>
              <a:gd name="connsiteX6-637" fmla="*/ 54631 w 1250256"/>
              <a:gd name="connsiteY6-638" fmla="*/ 877318 h 877318"/>
              <a:gd name="connsiteX7-639" fmla="*/ 100 w 1250256"/>
              <a:gd name="connsiteY7-640" fmla="*/ 821833 h 877318"/>
              <a:gd name="connsiteX8-641" fmla="*/ 100 w 1250256"/>
              <a:gd name="connsiteY8-642" fmla="*/ 45244 h 877318"/>
              <a:gd name="connsiteX0-643" fmla="*/ 100 w 1250292"/>
              <a:gd name="connsiteY0-644" fmla="*/ 45244 h 877318"/>
              <a:gd name="connsiteX1-645" fmla="*/ 47726 w 1250292"/>
              <a:gd name="connsiteY1-646" fmla="*/ 2685 h 877318"/>
              <a:gd name="connsiteX2-647" fmla="*/ 1198663 w 1250292"/>
              <a:gd name="connsiteY2-648" fmla="*/ 0 h 877318"/>
              <a:gd name="connsiteX3-649" fmla="*/ 1250256 w 1250292"/>
              <a:gd name="connsiteY3-650" fmla="*/ 64597 h 877318"/>
              <a:gd name="connsiteX4-651" fmla="*/ 1247875 w 1250292"/>
              <a:gd name="connsiteY4-652" fmla="*/ 819453 h 877318"/>
              <a:gd name="connsiteX5-653" fmla="*/ 1204851 w 1250292"/>
              <a:gd name="connsiteY5-654" fmla="*/ 876840 h 877318"/>
              <a:gd name="connsiteX6-655" fmla="*/ 54631 w 1250292"/>
              <a:gd name="connsiteY6-656" fmla="*/ 877318 h 877318"/>
              <a:gd name="connsiteX7-657" fmla="*/ 100 w 1250292"/>
              <a:gd name="connsiteY7-658" fmla="*/ 821833 h 877318"/>
              <a:gd name="connsiteX8-659" fmla="*/ 100 w 1250292"/>
              <a:gd name="connsiteY8-660" fmla="*/ 45244 h 877318"/>
              <a:gd name="connsiteX0-661" fmla="*/ 100 w 1250292"/>
              <a:gd name="connsiteY0-662" fmla="*/ 45244 h 877318"/>
              <a:gd name="connsiteX1-663" fmla="*/ 47726 w 1250292"/>
              <a:gd name="connsiteY1-664" fmla="*/ 2685 h 877318"/>
              <a:gd name="connsiteX2-665" fmla="*/ 1198663 w 1250292"/>
              <a:gd name="connsiteY2-666" fmla="*/ 0 h 877318"/>
              <a:gd name="connsiteX3-667" fmla="*/ 1250256 w 1250292"/>
              <a:gd name="connsiteY3-668" fmla="*/ 64597 h 877318"/>
              <a:gd name="connsiteX4-669" fmla="*/ 1247875 w 1250292"/>
              <a:gd name="connsiteY4-670" fmla="*/ 819453 h 877318"/>
              <a:gd name="connsiteX5-671" fmla="*/ 1204851 w 1250292"/>
              <a:gd name="connsiteY5-672" fmla="*/ 876840 h 877318"/>
              <a:gd name="connsiteX6-673" fmla="*/ 54631 w 1250292"/>
              <a:gd name="connsiteY6-674" fmla="*/ 877318 h 877318"/>
              <a:gd name="connsiteX7-675" fmla="*/ 100 w 1250292"/>
              <a:gd name="connsiteY7-676" fmla="*/ 821833 h 877318"/>
              <a:gd name="connsiteX8-677" fmla="*/ 100 w 1250292"/>
              <a:gd name="connsiteY8-678" fmla="*/ 45244 h 877318"/>
              <a:gd name="connsiteX0-679" fmla="*/ 0 w 1250192"/>
              <a:gd name="connsiteY0-680" fmla="*/ 45244 h 877318"/>
              <a:gd name="connsiteX1-681" fmla="*/ 47626 w 1250192"/>
              <a:gd name="connsiteY1-682" fmla="*/ 2685 h 877318"/>
              <a:gd name="connsiteX2-683" fmla="*/ 1198563 w 1250192"/>
              <a:gd name="connsiteY2-684" fmla="*/ 0 h 877318"/>
              <a:gd name="connsiteX3-685" fmla="*/ 1250156 w 1250192"/>
              <a:gd name="connsiteY3-686" fmla="*/ 64597 h 877318"/>
              <a:gd name="connsiteX4-687" fmla="*/ 1247775 w 1250192"/>
              <a:gd name="connsiteY4-688" fmla="*/ 819453 h 877318"/>
              <a:gd name="connsiteX5-689" fmla="*/ 1204751 w 1250192"/>
              <a:gd name="connsiteY5-690" fmla="*/ 876840 h 877318"/>
              <a:gd name="connsiteX6-691" fmla="*/ 54531 w 1250192"/>
              <a:gd name="connsiteY6-692" fmla="*/ 877318 h 877318"/>
              <a:gd name="connsiteX7-693" fmla="*/ 0 w 1250192"/>
              <a:gd name="connsiteY7-694" fmla="*/ 821833 h 877318"/>
              <a:gd name="connsiteX8-695" fmla="*/ 0 w 1250192"/>
              <a:gd name="connsiteY8-696" fmla="*/ 45244 h 877318"/>
              <a:gd name="connsiteX0-697" fmla="*/ 0 w 1250224"/>
              <a:gd name="connsiteY0-698" fmla="*/ 42863 h 874937"/>
              <a:gd name="connsiteX1-699" fmla="*/ 47626 w 1250224"/>
              <a:gd name="connsiteY1-700" fmla="*/ 304 h 874937"/>
              <a:gd name="connsiteX2-701" fmla="*/ 1215231 w 1250224"/>
              <a:gd name="connsiteY2-702" fmla="*/ 0 h 874937"/>
              <a:gd name="connsiteX3-703" fmla="*/ 1250156 w 1250224"/>
              <a:gd name="connsiteY3-704" fmla="*/ 62216 h 874937"/>
              <a:gd name="connsiteX4-705" fmla="*/ 1247775 w 1250224"/>
              <a:gd name="connsiteY4-706" fmla="*/ 817072 h 874937"/>
              <a:gd name="connsiteX5-707" fmla="*/ 1204751 w 1250224"/>
              <a:gd name="connsiteY5-708" fmla="*/ 874459 h 874937"/>
              <a:gd name="connsiteX6-709" fmla="*/ 54531 w 1250224"/>
              <a:gd name="connsiteY6-710" fmla="*/ 874937 h 874937"/>
              <a:gd name="connsiteX7-711" fmla="*/ 0 w 1250224"/>
              <a:gd name="connsiteY7-712" fmla="*/ 819452 h 874937"/>
              <a:gd name="connsiteX8-713" fmla="*/ 0 w 1250224"/>
              <a:gd name="connsiteY8-714" fmla="*/ 42863 h 874937"/>
              <a:gd name="connsiteX0-715" fmla="*/ 0 w 1250224"/>
              <a:gd name="connsiteY0-716" fmla="*/ 42863 h 874937"/>
              <a:gd name="connsiteX1-717" fmla="*/ 47626 w 1250224"/>
              <a:gd name="connsiteY1-718" fmla="*/ 304 h 874937"/>
              <a:gd name="connsiteX2-719" fmla="*/ 1215231 w 1250224"/>
              <a:gd name="connsiteY2-720" fmla="*/ 0 h 874937"/>
              <a:gd name="connsiteX3-721" fmla="*/ 1250156 w 1250224"/>
              <a:gd name="connsiteY3-722" fmla="*/ 62216 h 874937"/>
              <a:gd name="connsiteX4-723" fmla="*/ 1247775 w 1250224"/>
              <a:gd name="connsiteY4-724" fmla="*/ 817072 h 874937"/>
              <a:gd name="connsiteX5-725" fmla="*/ 1204751 w 1250224"/>
              <a:gd name="connsiteY5-726" fmla="*/ 874459 h 874937"/>
              <a:gd name="connsiteX6-727" fmla="*/ 54531 w 1250224"/>
              <a:gd name="connsiteY6-728" fmla="*/ 874937 h 874937"/>
              <a:gd name="connsiteX7-729" fmla="*/ 0 w 1250224"/>
              <a:gd name="connsiteY7-730" fmla="*/ 819452 h 874937"/>
              <a:gd name="connsiteX8-731" fmla="*/ 0 w 1250224"/>
              <a:gd name="connsiteY8-732" fmla="*/ 42863 h 874937"/>
              <a:gd name="connsiteX0-733" fmla="*/ 0 w 1250224"/>
              <a:gd name="connsiteY0-734" fmla="*/ 128018 h 874937"/>
              <a:gd name="connsiteX1-735" fmla="*/ 47626 w 1250224"/>
              <a:gd name="connsiteY1-736" fmla="*/ 304 h 874937"/>
              <a:gd name="connsiteX2-737" fmla="*/ 1215231 w 1250224"/>
              <a:gd name="connsiteY2-738" fmla="*/ 0 h 874937"/>
              <a:gd name="connsiteX3-739" fmla="*/ 1250156 w 1250224"/>
              <a:gd name="connsiteY3-740" fmla="*/ 62216 h 874937"/>
              <a:gd name="connsiteX4-741" fmla="*/ 1247775 w 1250224"/>
              <a:gd name="connsiteY4-742" fmla="*/ 817072 h 874937"/>
              <a:gd name="connsiteX5-743" fmla="*/ 1204751 w 1250224"/>
              <a:gd name="connsiteY5-744" fmla="*/ 874459 h 874937"/>
              <a:gd name="connsiteX6-745" fmla="*/ 54531 w 1250224"/>
              <a:gd name="connsiteY6-746" fmla="*/ 874937 h 874937"/>
              <a:gd name="connsiteX7-747" fmla="*/ 0 w 1250224"/>
              <a:gd name="connsiteY7-748" fmla="*/ 819452 h 874937"/>
              <a:gd name="connsiteX8-749" fmla="*/ 0 w 1250224"/>
              <a:gd name="connsiteY8-750" fmla="*/ 128018 h 874937"/>
              <a:gd name="connsiteX0-751" fmla="*/ 0 w 1250224"/>
              <a:gd name="connsiteY0-752" fmla="*/ 128018 h 874937"/>
              <a:gd name="connsiteX1-753" fmla="*/ 145257 w 1250224"/>
              <a:gd name="connsiteY1-754" fmla="*/ 304 h 874937"/>
              <a:gd name="connsiteX2-755" fmla="*/ 1215231 w 1250224"/>
              <a:gd name="connsiteY2-756" fmla="*/ 0 h 874937"/>
              <a:gd name="connsiteX3-757" fmla="*/ 1250156 w 1250224"/>
              <a:gd name="connsiteY3-758" fmla="*/ 62216 h 874937"/>
              <a:gd name="connsiteX4-759" fmla="*/ 1247775 w 1250224"/>
              <a:gd name="connsiteY4-760" fmla="*/ 817072 h 874937"/>
              <a:gd name="connsiteX5-761" fmla="*/ 1204751 w 1250224"/>
              <a:gd name="connsiteY5-762" fmla="*/ 874459 h 874937"/>
              <a:gd name="connsiteX6-763" fmla="*/ 54531 w 1250224"/>
              <a:gd name="connsiteY6-764" fmla="*/ 874937 h 874937"/>
              <a:gd name="connsiteX7-765" fmla="*/ 0 w 1250224"/>
              <a:gd name="connsiteY7-766" fmla="*/ 819452 h 874937"/>
              <a:gd name="connsiteX8-767" fmla="*/ 0 w 1250224"/>
              <a:gd name="connsiteY8-768" fmla="*/ 128018 h 874937"/>
              <a:gd name="connsiteX0-769" fmla="*/ 0 w 1250224"/>
              <a:gd name="connsiteY0-770" fmla="*/ 128018 h 874937"/>
              <a:gd name="connsiteX1-771" fmla="*/ 145257 w 1250224"/>
              <a:gd name="connsiteY1-772" fmla="*/ 304 h 874937"/>
              <a:gd name="connsiteX2-773" fmla="*/ 1215231 w 1250224"/>
              <a:gd name="connsiteY2-774" fmla="*/ 0 h 874937"/>
              <a:gd name="connsiteX3-775" fmla="*/ 1250156 w 1250224"/>
              <a:gd name="connsiteY3-776" fmla="*/ 62216 h 874937"/>
              <a:gd name="connsiteX4-777" fmla="*/ 1247775 w 1250224"/>
              <a:gd name="connsiteY4-778" fmla="*/ 817072 h 874937"/>
              <a:gd name="connsiteX5-779" fmla="*/ 1204751 w 1250224"/>
              <a:gd name="connsiteY5-780" fmla="*/ 874459 h 874937"/>
              <a:gd name="connsiteX6-781" fmla="*/ 54531 w 1250224"/>
              <a:gd name="connsiteY6-782" fmla="*/ 874937 h 874937"/>
              <a:gd name="connsiteX7-783" fmla="*/ 0 w 1250224"/>
              <a:gd name="connsiteY7-784" fmla="*/ 819452 h 874937"/>
              <a:gd name="connsiteX8-785" fmla="*/ 0 w 1250224"/>
              <a:gd name="connsiteY8-786" fmla="*/ 128018 h 874937"/>
              <a:gd name="connsiteX0-787" fmla="*/ 0 w 1250224"/>
              <a:gd name="connsiteY0-788" fmla="*/ 128018 h 874937"/>
              <a:gd name="connsiteX1-789" fmla="*/ 145257 w 1250224"/>
              <a:gd name="connsiteY1-790" fmla="*/ 304 h 874937"/>
              <a:gd name="connsiteX2-791" fmla="*/ 1215231 w 1250224"/>
              <a:gd name="connsiteY2-792" fmla="*/ 0 h 874937"/>
              <a:gd name="connsiteX3-793" fmla="*/ 1250156 w 1250224"/>
              <a:gd name="connsiteY3-794" fmla="*/ 62216 h 874937"/>
              <a:gd name="connsiteX4-795" fmla="*/ 1247775 w 1250224"/>
              <a:gd name="connsiteY4-796" fmla="*/ 817072 h 874937"/>
              <a:gd name="connsiteX5-797" fmla="*/ 1204751 w 1250224"/>
              <a:gd name="connsiteY5-798" fmla="*/ 874459 h 874937"/>
              <a:gd name="connsiteX6-799" fmla="*/ 54531 w 1250224"/>
              <a:gd name="connsiteY6-800" fmla="*/ 874937 h 874937"/>
              <a:gd name="connsiteX7-801" fmla="*/ 0 w 1250224"/>
              <a:gd name="connsiteY7-802" fmla="*/ 819452 h 874937"/>
              <a:gd name="connsiteX8-803" fmla="*/ 0 w 1250224"/>
              <a:gd name="connsiteY8-804" fmla="*/ 128018 h 874937"/>
              <a:gd name="connsiteX0-805" fmla="*/ 0 w 1250166"/>
              <a:gd name="connsiteY0-806" fmla="*/ 130320 h 877239"/>
              <a:gd name="connsiteX1-807" fmla="*/ 145257 w 1250166"/>
              <a:gd name="connsiteY1-808" fmla="*/ 2606 h 877239"/>
              <a:gd name="connsiteX2-809" fmla="*/ 1112837 w 1250166"/>
              <a:gd name="connsiteY2-810" fmla="*/ 0 h 877239"/>
              <a:gd name="connsiteX3-811" fmla="*/ 1250156 w 1250166"/>
              <a:gd name="connsiteY3-812" fmla="*/ 64518 h 877239"/>
              <a:gd name="connsiteX4-813" fmla="*/ 1247775 w 1250166"/>
              <a:gd name="connsiteY4-814" fmla="*/ 819374 h 877239"/>
              <a:gd name="connsiteX5-815" fmla="*/ 1204751 w 1250166"/>
              <a:gd name="connsiteY5-816" fmla="*/ 876761 h 877239"/>
              <a:gd name="connsiteX6-817" fmla="*/ 54531 w 1250166"/>
              <a:gd name="connsiteY6-818" fmla="*/ 877239 h 877239"/>
              <a:gd name="connsiteX7-819" fmla="*/ 0 w 1250166"/>
              <a:gd name="connsiteY7-820" fmla="*/ 821754 h 877239"/>
              <a:gd name="connsiteX8-821" fmla="*/ 0 w 1250166"/>
              <a:gd name="connsiteY8-822" fmla="*/ 130320 h 877239"/>
              <a:gd name="connsiteX0-823" fmla="*/ 0 w 1250166"/>
              <a:gd name="connsiteY0-824" fmla="*/ 130320 h 877239"/>
              <a:gd name="connsiteX1-825" fmla="*/ 145257 w 1250166"/>
              <a:gd name="connsiteY1-826" fmla="*/ 2606 h 877239"/>
              <a:gd name="connsiteX2-827" fmla="*/ 1112837 w 1250166"/>
              <a:gd name="connsiteY2-828" fmla="*/ 0 h 877239"/>
              <a:gd name="connsiteX3-829" fmla="*/ 1250156 w 1250166"/>
              <a:gd name="connsiteY3-830" fmla="*/ 128960 h 877239"/>
              <a:gd name="connsiteX4-831" fmla="*/ 1247775 w 1250166"/>
              <a:gd name="connsiteY4-832" fmla="*/ 819374 h 877239"/>
              <a:gd name="connsiteX5-833" fmla="*/ 1204751 w 1250166"/>
              <a:gd name="connsiteY5-834" fmla="*/ 876761 h 877239"/>
              <a:gd name="connsiteX6-835" fmla="*/ 54531 w 1250166"/>
              <a:gd name="connsiteY6-836" fmla="*/ 877239 h 877239"/>
              <a:gd name="connsiteX7-837" fmla="*/ 0 w 1250166"/>
              <a:gd name="connsiteY7-838" fmla="*/ 821754 h 877239"/>
              <a:gd name="connsiteX8-839" fmla="*/ 0 w 1250166"/>
              <a:gd name="connsiteY8-840" fmla="*/ 130320 h 877239"/>
              <a:gd name="connsiteX0-841" fmla="*/ 0 w 1250156"/>
              <a:gd name="connsiteY0-842" fmla="*/ 130320 h 877239"/>
              <a:gd name="connsiteX1-843" fmla="*/ 145257 w 1250156"/>
              <a:gd name="connsiteY1-844" fmla="*/ 2606 h 877239"/>
              <a:gd name="connsiteX2-845" fmla="*/ 1112837 w 1250156"/>
              <a:gd name="connsiteY2-846" fmla="*/ 0 h 877239"/>
              <a:gd name="connsiteX3-847" fmla="*/ 1250156 w 1250156"/>
              <a:gd name="connsiteY3-848" fmla="*/ 128960 h 877239"/>
              <a:gd name="connsiteX4-849" fmla="*/ 1247775 w 1250156"/>
              <a:gd name="connsiteY4-850" fmla="*/ 819374 h 877239"/>
              <a:gd name="connsiteX5-851" fmla="*/ 1204751 w 1250156"/>
              <a:gd name="connsiteY5-852" fmla="*/ 876761 h 877239"/>
              <a:gd name="connsiteX6-853" fmla="*/ 54531 w 1250156"/>
              <a:gd name="connsiteY6-854" fmla="*/ 877239 h 877239"/>
              <a:gd name="connsiteX7-855" fmla="*/ 0 w 1250156"/>
              <a:gd name="connsiteY7-856" fmla="*/ 821754 h 877239"/>
              <a:gd name="connsiteX8-857" fmla="*/ 0 w 1250156"/>
              <a:gd name="connsiteY8-858" fmla="*/ 130320 h 877239"/>
              <a:gd name="connsiteX0-859" fmla="*/ 0 w 1250156"/>
              <a:gd name="connsiteY0-860" fmla="*/ 127714 h 874633"/>
              <a:gd name="connsiteX1-861" fmla="*/ 145257 w 1250156"/>
              <a:gd name="connsiteY1-862" fmla="*/ 0 h 874633"/>
              <a:gd name="connsiteX2-863" fmla="*/ 1112837 w 1250156"/>
              <a:gd name="connsiteY2-864" fmla="*/ 1997 h 874633"/>
              <a:gd name="connsiteX3-865" fmla="*/ 1250156 w 1250156"/>
              <a:gd name="connsiteY3-866" fmla="*/ 126354 h 874633"/>
              <a:gd name="connsiteX4-867" fmla="*/ 1247775 w 1250156"/>
              <a:gd name="connsiteY4-868" fmla="*/ 816768 h 874633"/>
              <a:gd name="connsiteX5-869" fmla="*/ 1204751 w 1250156"/>
              <a:gd name="connsiteY5-870" fmla="*/ 874155 h 874633"/>
              <a:gd name="connsiteX6-871" fmla="*/ 54531 w 1250156"/>
              <a:gd name="connsiteY6-872" fmla="*/ 874633 h 874633"/>
              <a:gd name="connsiteX7-873" fmla="*/ 0 w 1250156"/>
              <a:gd name="connsiteY7-874" fmla="*/ 819148 h 874633"/>
              <a:gd name="connsiteX8-875" fmla="*/ 0 w 1250156"/>
              <a:gd name="connsiteY8-876" fmla="*/ 127714 h 874633"/>
              <a:gd name="connsiteX0-877" fmla="*/ 0 w 1250156"/>
              <a:gd name="connsiteY0-878" fmla="*/ 128018 h 874937"/>
              <a:gd name="connsiteX1-879" fmla="*/ 145257 w 1250156"/>
              <a:gd name="connsiteY1-880" fmla="*/ 304 h 874937"/>
              <a:gd name="connsiteX2-881" fmla="*/ 1110456 w 1250156"/>
              <a:gd name="connsiteY2-882" fmla="*/ 0 h 874937"/>
              <a:gd name="connsiteX3-883" fmla="*/ 1250156 w 1250156"/>
              <a:gd name="connsiteY3-884" fmla="*/ 126658 h 874937"/>
              <a:gd name="connsiteX4-885" fmla="*/ 1247775 w 1250156"/>
              <a:gd name="connsiteY4-886" fmla="*/ 817072 h 874937"/>
              <a:gd name="connsiteX5-887" fmla="*/ 1204751 w 1250156"/>
              <a:gd name="connsiteY5-888" fmla="*/ 874459 h 874937"/>
              <a:gd name="connsiteX6-889" fmla="*/ 54531 w 1250156"/>
              <a:gd name="connsiteY6-890" fmla="*/ 874937 h 874937"/>
              <a:gd name="connsiteX7-891" fmla="*/ 0 w 1250156"/>
              <a:gd name="connsiteY7-892" fmla="*/ 819452 h 874937"/>
              <a:gd name="connsiteX8-893" fmla="*/ 0 w 1250156"/>
              <a:gd name="connsiteY8-894" fmla="*/ 128018 h 874937"/>
              <a:gd name="connsiteX0-895" fmla="*/ 0 w 1250156"/>
              <a:gd name="connsiteY0-896" fmla="*/ 128018 h 874937"/>
              <a:gd name="connsiteX1-897" fmla="*/ 145257 w 1250156"/>
              <a:gd name="connsiteY1-898" fmla="*/ 304 h 874937"/>
              <a:gd name="connsiteX2-899" fmla="*/ 1110456 w 1250156"/>
              <a:gd name="connsiteY2-900" fmla="*/ 0 h 874937"/>
              <a:gd name="connsiteX3-901" fmla="*/ 1250156 w 1250156"/>
              <a:gd name="connsiteY3-902" fmla="*/ 126658 h 874937"/>
              <a:gd name="connsiteX4-903" fmla="*/ 1247775 w 1250156"/>
              <a:gd name="connsiteY4-904" fmla="*/ 817072 h 874937"/>
              <a:gd name="connsiteX5-905" fmla="*/ 1204751 w 1250156"/>
              <a:gd name="connsiteY5-906" fmla="*/ 874459 h 874937"/>
              <a:gd name="connsiteX6-907" fmla="*/ 54531 w 1250156"/>
              <a:gd name="connsiteY6-908" fmla="*/ 874937 h 874937"/>
              <a:gd name="connsiteX7-909" fmla="*/ 0 w 1250156"/>
              <a:gd name="connsiteY7-910" fmla="*/ 819452 h 874937"/>
              <a:gd name="connsiteX8-911" fmla="*/ 0 w 1250156"/>
              <a:gd name="connsiteY8-912" fmla="*/ 128018 h 874937"/>
              <a:gd name="connsiteX0-913" fmla="*/ 0 w 1250156"/>
              <a:gd name="connsiteY0-914" fmla="*/ 128018 h 874937"/>
              <a:gd name="connsiteX1-915" fmla="*/ 145257 w 1250156"/>
              <a:gd name="connsiteY1-916" fmla="*/ 304 h 874937"/>
              <a:gd name="connsiteX2-917" fmla="*/ 1110456 w 1250156"/>
              <a:gd name="connsiteY2-918" fmla="*/ 0 h 874937"/>
              <a:gd name="connsiteX3-919" fmla="*/ 1250156 w 1250156"/>
              <a:gd name="connsiteY3-920" fmla="*/ 126658 h 874937"/>
              <a:gd name="connsiteX4-921" fmla="*/ 1247775 w 1250156"/>
              <a:gd name="connsiteY4-922" fmla="*/ 759534 h 874937"/>
              <a:gd name="connsiteX5-923" fmla="*/ 1204751 w 1250156"/>
              <a:gd name="connsiteY5-924" fmla="*/ 874459 h 874937"/>
              <a:gd name="connsiteX6-925" fmla="*/ 54531 w 1250156"/>
              <a:gd name="connsiteY6-926" fmla="*/ 874937 h 874937"/>
              <a:gd name="connsiteX7-927" fmla="*/ 0 w 1250156"/>
              <a:gd name="connsiteY7-928" fmla="*/ 819452 h 874937"/>
              <a:gd name="connsiteX8-929" fmla="*/ 0 w 1250156"/>
              <a:gd name="connsiteY8-930" fmla="*/ 128018 h 874937"/>
              <a:gd name="connsiteX0-931" fmla="*/ 0 w 1250156"/>
              <a:gd name="connsiteY0-932" fmla="*/ 128018 h 874937"/>
              <a:gd name="connsiteX1-933" fmla="*/ 145257 w 1250156"/>
              <a:gd name="connsiteY1-934" fmla="*/ 304 h 874937"/>
              <a:gd name="connsiteX2-935" fmla="*/ 1110456 w 1250156"/>
              <a:gd name="connsiteY2-936" fmla="*/ 0 h 874937"/>
              <a:gd name="connsiteX3-937" fmla="*/ 1250156 w 1250156"/>
              <a:gd name="connsiteY3-938" fmla="*/ 126658 h 874937"/>
              <a:gd name="connsiteX4-939" fmla="*/ 1247775 w 1250156"/>
              <a:gd name="connsiteY4-940" fmla="*/ 759534 h 874937"/>
              <a:gd name="connsiteX5-941" fmla="*/ 1128551 w 1250156"/>
              <a:gd name="connsiteY5-942" fmla="*/ 872156 h 874937"/>
              <a:gd name="connsiteX6-943" fmla="*/ 54531 w 1250156"/>
              <a:gd name="connsiteY6-944" fmla="*/ 874937 h 874937"/>
              <a:gd name="connsiteX7-945" fmla="*/ 0 w 1250156"/>
              <a:gd name="connsiteY7-946" fmla="*/ 819452 h 874937"/>
              <a:gd name="connsiteX8-947" fmla="*/ 0 w 1250156"/>
              <a:gd name="connsiteY8-948" fmla="*/ 128018 h 874937"/>
              <a:gd name="connsiteX0-949" fmla="*/ 0 w 1250156"/>
              <a:gd name="connsiteY0-950" fmla="*/ 128018 h 874937"/>
              <a:gd name="connsiteX1-951" fmla="*/ 145257 w 1250156"/>
              <a:gd name="connsiteY1-952" fmla="*/ 304 h 874937"/>
              <a:gd name="connsiteX2-953" fmla="*/ 1110456 w 1250156"/>
              <a:gd name="connsiteY2-954" fmla="*/ 0 h 874937"/>
              <a:gd name="connsiteX3-955" fmla="*/ 1250156 w 1250156"/>
              <a:gd name="connsiteY3-956" fmla="*/ 126658 h 874937"/>
              <a:gd name="connsiteX4-957" fmla="*/ 1247775 w 1250156"/>
              <a:gd name="connsiteY4-958" fmla="*/ 759534 h 874937"/>
              <a:gd name="connsiteX5-959" fmla="*/ 1128551 w 1250156"/>
              <a:gd name="connsiteY5-960" fmla="*/ 872156 h 874937"/>
              <a:gd name="connsiteX6-961" fmla="*/ 54531 w 1250156"/>
              <a:gd name="connsiteY6-962" fmla="*/ 874937 h 874937"/>
              <a:gd name="connsiteX7-963" fmla="*/ 0 w 1250156"/>
              <a:gd name="connsiteY7-964" fmla="*/ 819452 h 874937"/>
              <a:gd name="connsiteX8-965" fmla="*/ 0 w 1250156"/>
              <a:gd name="connsiteY8-966" fmla="*/ 128018 h 874937"/>
              <a:gd name="connsiteX0-967" fmla="*/ 0 w 1250156"/>
              <a:gd name="connsiteY0-968" fmla="*/ 128018 h 874937"/>
              <a:gd name="connsiteX1-969" fmla="*/ 145257 w 1250156"/>
              <a:gd name="connsiteY1-970" fmla="*/ 304 h 874937"/>
              <a:gd name="connsiteX2-971" fmla="*/ 1110456 w 1250156"/>
              <a:gd name="connsiteY2-972" fmla="*/ 0 h 874937"/>
              <a:gd name="connsiteX3-973" fmla="*/ 1250156 w 1250156"/>
              <a:gd name="connsiteY3-974" fmla="*/ 126658 h 874937"/>
              <a:gd name="connsiteX4-975" fmla="*/ 1247775 w 1250156"/>
              <a:gd name="connsiteY4-976" fmla="*/ 759534 h 874937"/>
              <a:gd name="connsiteX5-977" fmla="*/ 1128551 w 1250156"/>
              <a:gd name="connsiteY5-978" fmla="*/ 872156 h 874937"/>
              <a:gd name="connsiteX6-979" fmla="*/ 54531 w 1250156"/>
              <a:gd name="connsiteY6-980" fmla="*/ 874937 h 874937"/>
              <a:gd name="connsiteX7-981" fmla="*/ 0 w 1250156"/>
              <a:gd name="connsiteY7-982" fmla="*/ 819452 h 874937"/>
              <a:gd name="connsiteX8-983" fmla="*/ 0 w 1250156"/>
              <a:gd name="connsiteY8-984" fmla="*/ 128018 h 874937"/>
              <a:gd name="connsiteX0-985" fmla="*/ 0 w 1250156"/>
              <a:gd name="connsiteY0-986" fmla="*/ 128018 h 877239"/>
              <a:gd name="connsiteX1-987" fmla="*/ 145257 w 1250156"/>
              <a:gd name="connsiteY1-988" fmla="*/ 304 h 877239"/>
              <a:gd name="connsiteX2-989" fmla="*/ 1110456 w 1250156"/>
              <a:gd name="connsiteY2-990" fmla="*/ 0 h 877239"/>
              <a:gd name="connsiteX3-991" fmla="*/ 1250156 w 1250156"/>
              <a:gd name="connsiteY3-992" fmla="*/ 126658 h 877239"/>
              <a:gd name="connsiteX4-993" fmla="*/ 1247775 w 1250156"/>
              <a:gd name="connsiteY4-994" fmla="*/ 759534 h 877239"/>
              <a:gd name="connsiteX5-995" fmla="*/ 1128551 w 1250156"/>
              <a:gd name="connsiteY5-996" fmla="*/ 872156 h 877239"/>
              <a:gd name="connsiteX6-997" fmla="*/ 125969 w 1250156"/>
              <a:gd name="connsiteY6-998" fmla="*/ 877239 h 877239"/>
              <a:gd name="connsiteX7-999" fmla="*/ 0 w 1250156"/>
              <a:gd name="connsiteY7-1000" fmla="*/ 819452 h 877239"/>
              <a:gd name="connsiteX8-1001" fmla="*/ 0 w 1250156"/>
              <a:gd name="connsiteY8-1002" fmla="*/ 128018 h 877239"/>
              <a:gd name="connsiteX0-1003" fmla="*/ 0 w 1250156"/>
              <a:gd name="connsiteY0-1004" fmla="*/ 128018 h 877239"/>
              <a:gd name="connsiteX1-1005" fmla="*/ 145257 w 1250156"/>
              <a:gd name="connsiteY1-1006" fmla="*/ 304 h 877239"/>
              <a:gd name="connsiteX2-1007" fmla="*/ 1110456 w 1250156"/>
              <a:gd name="connsiteY2-1008" fmla="*/ 0 h 877239"/>
              <a:gd name="connsiteX3-1009" fmla="*/ 1250156 w 1250156"/>
              <a:gd name="connsiteY3-1010" fmla="*/ 126658 h 877239"/>
              <a:gd name="connsiteX4-1011" fmla="*/ 1247775 w 1250156"/>
              <a:gd name="connsiteY4-1012" fmla="*/ 759534 h 877239"/>
              <a:gd name="connsiteX5-1013" fmla="*/ 1128551 w 1250156"/>
              <a:gd name="connsiteY5-1014" fmla="*/ 872156 h 877239"/>
              <a:gd name="connsiteX6-1015" fmla="*/ 125969 w 1250156"/>
              <a:gd name="connsiteY6-1016" fmla="*/ 877239 h 877239"/>
              <a:gd name="connsiteX7-1017" fmla="*/ 0 w 1250156"/>
              <a:gd name="connsiteY7-1018" fmla="*/ 761914 h 877239"/>
              <a:gd name="connsiteX8-1019" fmla="*/ 0 w 1250156"/>
              <a:gd name="connsiteY8-1020" fmla="*/ 128018 h 877239"/>
              <a:gd name="connsiteX0-1021" fmla="*/ 0 w 1250156"/>
              <a:gd name="connsiteY0-1022" fmla="*/ 128018 h 877239"/>
              <a:gd name="connsiteX1-1023" fmla="*/ 145257 w 1250156"/>
              <a:gd name="connsiteY1-1024" fmla="*/ 304 h 877239"/>
              <a:gd name="connsiteX2-1025" fmla="*/ 1110456 w 1250156"/>
              <a:gd name="connsiteY2-1026" fmla="*/ 0 h 877239"/>
              <a:gd name="connsiteX3-1027" fmla="*/ 1250156 w 1250156"/>
              <a:gd name="connsiteY3-1028" fmla="*/ 126658 h 877239"/>
              <a:gd name="connsiteX4-1029" fmla="*/ 1247775 w 1250156"/>
              <a:gd name="connsiteY4-1030" fmla="*/ 759534 h 877239"/>
              <a:gd name="connsiteX5-1031" fmla="*/ 1128551 w 1250156"/>
              <a:gd name="connsiteY5-1032" fmla="*/ 872156 h 877239"/>
              <a:gd name="connsiteX6-1033" fmla="*/ 125969 w 1250156"/>
              <a:gd name="connsiteY6-1034" fmla="*/ 877239 h 877239"/>
              <a:gd name="connsiteX7-1035" fmla="*/ 0 w 1250156"/>
              <a:gd name="connsiteY7-1036" fmla="*/ 761914 h 877239"/>
              <a:gd name="connsiteX8-1037" fmla="*/ 0 w 1250156"/>
              <a:gd name="connsiteY8-1038" fmla="*/ 128018 h 8772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165" y="connsiteY6-166"/>
              </a:cxn>
              <a:cxn ang="0">
                <a:pos x="connsiteX7-377" y="connsiteY7-378"/>
              </a:cxn>
              <a:cxn ang="0">
                <a:pos x="connsiteX8-443" y="connsiteY8-444"/>
              </a:cxn>
            </a:cxnLst>
            <a:rect l="l" t="t" r="r" b="b"/>
            <a:pathLst>
              <a:path w="1250156" h="877239">
                <a:moveTo>
                  <a:pt x="0" y="128018"/>
                </a:moveTo>
                <a:cubicBezTo>
                  <a:pt x="5557" y="90019"/>
                  <a:pt x="39689" y="11711"/>
                  <a:pt x="145257" y="304"/>
                </a:cubicBezTo>
                <a:lnTo>
                  <a:pt x="1110456" y="0"/>
                </a:lnTo>
                <a:cubicBezTo>
                  <a:pt x="1131093" y="5717"/>
                  <a:pt x="1225286" y="11605"/>
                  <a:pt x="1250156" y="126658"/>
                </a:cubicBezTo>
                <a:cubicBezTo>
                  <a:pt x="1248833" y="265616"/>
                  <a:pt x="1247008" y="621779"/>
                  <a:pt x="1247775" y="759534"/>
                </a:cubicBezTo>
                <a:cubicBezTo>
                  <a:pt x="1237694" y="807405"/>
                  <a:pt x="1210346" y="863705"/>
                  <a:pt x="1128551" y="872156"/>
                </a:cubicBezTo>
                <a:lnTo>
                  <a:pt x="125969" y="877239"/>
                </a:lnTo>
                <a:cubicBezTo>
                  <a:pt x="81598" y="875412"/>
                  <a:pt x="18177" y="828980"/>
                  <a:pt x="0" y="761914"/>
                </a:cubicBezTo>
                <a:lnTo>
                  <a:pt x="0" y="128018"/>
                </a:lnTo>
                <a:close/>
              </a:path>
            </a:pathLst>
          </a:custGeom>
          <a:solidFill>
            <a:srgbClr val="FFB9B9"/>
          </a:solidFill>
          <a:effectLst>
            <a:outerShdw blurRad="76200" dir="13500000" sy="23000" kx="1200000" algn="br" rotWithShape="0">
              <a:prstClr val="black">
                <a:alpha val="20000"/>
              </a:prstClr>
            </a:outerShdw>
          </a:effectLst>
        </p:spPr>
        <p:txBody>
          <a:bodyPr anchor="ctr"/>
          <a:lstStyle>
            <a:lvl1pPr marL="117475" indent="-117475" algn="ctr">
              <a:defRPr sz="1200"/>
            </a:lvl1pPr>
          </a:lstStyle>
          <a:p>
            <a:endParaRPr lang="en-US" dirty="0"/>
          </a:p>
        </p:txBody>
      </p:sp>
      <p:sp>
        <p:nvSpPr>
          <p:cNvPr id="30" name="Text Placeholder 5"/>
          <p:cNvSpPr>
            <a:spLocks noGrp="1"/>
          </p:cNvSpPr>
          <p:nvPr>
            <p:ph type="body" sz="quarter" idx="46" hasCustomPrompt="1"/>
          </p:nvPr>
        </p:nvSpPr>
        <p:spPr>
          <a:xfrm>
            <a:off x="3575304" y="3030010"/>
            <a:ext cx="2048256" cy="238125"/>
          </a:xfrm>
          <a:prstGeom prst="rect">
            <a:avLst/>
          </a:prstGeom>
          <a:solidFill>
            <a:srgbClr val="EB2429"/>
          </a:solidFill>
        </p:spPr>
        <p:txBody>
          <a:bodyPr anchor="ctr"/>
          <a:lstStyle>
            <a:lvl1pPr marL="0" indent="0" algn="r">
              <a:buNone/>
              <a:defRPr sz="1400">
                <a:solidFill>
                  <a:schemeClr val="bg1"/>
                </a:solidFill>
              </a:defRPr>
            </a:lvl1pPr>
            <a:lvl5pPr marL="1828800" indent="0" algn="l">
              <a:buFont typeface="Arial" panose="020B0604020202020204" pitchFamily="34" charset="0"/>
              <a:buNone/>
              <a:tabLst>
                <a:tab pos="112395" algn="l"/>
              </a:tabLst>
              <a:defRPr sz="1400" baseline="0"/>
            </a:lvl5pPr>
          </a:lstStyle>
          <a:p>
            <a:pPr lvl="0"/>
            <a:r>
              <a:rPr lang="en-US" dirty="0"/>
              <a:t>01 FEB</a:t>
            </a:r>
            <a:endParaRPr lang="en-US" dirty="0"/>
          </a:p>
        </p:txBody>
      </p:sp>
      <p:sp>
        <p:nvSpPr>
          <p:cNvPr id="31" name="Text Placeholder 5"/>
          <p:cNvSpPr>
            <a:spLocks noGrp="1"/>
          </p:cNvSpPr>
          <p:nvPr>
            <p:ph type="body" sz="quarter" idx="47" hasCustomPrompt="1"/>
          </p:nvPr>
        </p:nvSpPr>
        <p:spPr>
          <a:xfrm>
            <a:off x="6126480" y="3030010"/>
            <a:ext cx="2048256" cy="238125"/>
          </a:xfrm>
          <a:prstGeom prst="rect">
            <a:avLst/>
          </a:prstGeom>
          <a:solidFill>
            <a:srgbClr val="EB2429"/>
          </a:solidFill>
        </p:spPr>
        <p:txBody>
          <a:bodyPr anchor="ctr"/>
          <a:lstStyle>
            <a:lvl1pPr marL="0" indent="0" algn="r">
              <a:buNone/>
              <a:defRPr sz="1400">
                <a:solidFill>
                  <a:schemeClr val="bg1"/>
                </a:solidFill>
              </a:defRPr>
            </a:lvl1pPr>
            <a:lvl5pPr marL="1828800" indent="0" algn="l">
              <a:buFont typeface="Arial" panose="020B0604020202020204" pitchFamily="34" charset="0"/>
              <a:buNone/>
              <a:tabLst>
                <a:tab pos="112395" algn="l"/>
              </a:tabLst>
              <a:defRPr sz="1400" baseline="0"/>
            </a:lvl5pPr>
          </a:lstStyle>
          <a:p>
            <a:pPr lvl="0"/>
            <a:r>
              <a:rPr lang="en-US" dirty="0"/>
              <a:t>01 MAR</a:t>
            </a:r>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750"/>
                                  </p:stCondLst>
                                  <p:childTnLst>
                                    <p:set>
                                      <p:cBhvr>
                                        <p:cTn id="6" dur="1" fill="hold">
                                          <p:stCondLst>
                                            <p:cond delay="0"/>
                                          </p:stCondLst>
                                        </p:cTn>
                                        <p:tgtEl>
                                          <p:spTgt spid="14"/>
                                        </p:tgtEl>
                                        <p:attrNameLst>
                                          <p:attrName>style.visibility</p:attrName>
                                        </p:attrNameLst>
                                      </p:cBhvr>
                                      <p:to>
                                        <p:strVal val="visible"/>
                                      </p:to>
                                    </p:set>
                                    <p:animEffect transition="in" filter="wipe(right)">
                                      <p:cBhvr>
                                        <p:cTn id="7" dur="750"/>
                                        <p:tgtEl>
                                          <p:spTgt spid="14"/>
                                        </p:tgtEl>
                                      </p:cBhvr>
                                    </p:animEffect>
                                  </p:childTnLst>
                                </p:cTn>
                              </p:par>
                              <p:par>
                                <p:cTn id="8" presetID="22" presetClass="entr" presetSubtype="8" fill="hold" grpId="0" nodeType="withEffect">
                                  <p:stCondLst>
                                    <p:cond delay="1000"/>
                                  </p:stCondLst>
                                  <p:childTnLst>
                                    <p:set>
                                      <p:cBhvr>
                                        <p:cTn id="9" dur="1" fill="hold">
                                          <p:stCondLst>
                                            <p:cond delay="0"/>
                                          </p:stCondLst>
                                        </p:cTn>
                                        <p:tgtEl>
                                          <p:spTgt spid="15"/>
                                        </p:tgtEl>
                                        <p:attrNameLst>
                                          <p:attrName>style.visibility</p:attrName>
                                        </p:attrNameLst>
                                      </p:cBhvr>
                                      <p:to>
                                        <p:strVal val="visible"/>
                                      </p:to>
                                    </p:set>
                                    <p:animEffect transition="in" filter="wipe(left)">
                                      <p:cBhvr>
                                        <p:cTn id="10" dur="700"/>
                                        <p:tgtEl>
                                          <p:spTgt spid="15"/>
                                        </p:tgtEl>
                                      </p:cBhvr>
                                    </p:animEffect>
                                  </p:childTnLst>
                                </p:cTn>
                              </p:par>
                              <p:par>
                                <p:cTn id="11" presetID="22" presetClass="entr" presetSubtype="8" fill="hold" grpId="0" nodeType="withEffect">
                                  <p:stCondLst>
                                    <p:cond delay="125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850"/>
                                        <p:tgtEl>
                                          <p:spTgt spid="12"/>
                                        </p:tgtEl>
                                      </p:cBhvr>
                                    </p:animEffect>
                                  </p:childTnLst>
                                </p:cTn>
                              </p:par>
                            </p:childTnLst>
                          </p:cTn>
                        </p:par>
                        <p:par>
                          <p:cTn id="14" fill="hold">
                            <p:stCondLst>
                              <p:cond delay="1750"/>
                            </p:stCondLst>
                            <p:childTnLst>
                              <p:par>
                                <p:cTn id="15" presetID="22" presetClass="entr" presetSubtype="2" fill="hold" nodeType="afterEffect">
                                  <p:stCondLst>
                                    <p:cond delay="50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childTnLst>
                          </p:cTn>
                        </p:par>
                        <p:par>
                          <p:cTn id="18" fill="hold">
                            <p:stCondLst>
                              <p:cond delay="2750"/>
                            </p:stCondLst>
                            <p:childTnLst>
                              <p:par>
                                <p:cTn id="19" presetID="22" presetClass="entr" presetSubtype="4" fill="hold" grpId="0" nodeType="afterEffect">
                                  <p:stCondLst>
                                    <p:cond delay="25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wipe(down)">
                                      <p:cBhvr>
                                        <p:cTn id="21" dur="750"/>
                                        <p:tgtEl>
                                          <p:spTgt spid="11">
                                            <p:txEl>
                                              <p:pRg st="0" end="0"/>
                                            </p:txEl>
                                          </p:spTgt>
                                        </p:tgtEl>
                                      </p:cBhvr>
                                    </p:animEffect>
                                  </p:childTnLst>
                                </p:cTn>
                              </p:par>
                            </p:childTnLst>
                          </p:cTn>
                        </p:par>
                        <p:par>
                          <p:cTn id="22" fill="hold">
                            <p:stCondLst>
                              <p:cond delay="4000"/>
                            </p:stCondLst>
                            <p:childTnLst>
                              <p:par>
                                <p:cTn id="23" presetID="22" presetClass="entr" presetSubtype="1" fill="hold" grpId="0" nodeType="afterEffect">
                                  <p:stCondLst>
                                    <p:cond delay="500"/>
                                  </p:stCondLst>
                                  <p:childTnLst>
                                    <p:set>
                                      <p:cBhvr>
                                        <p:cTn id="24" dur="1" fill="hold">
                                          <p:stCondLst>
                                            <p:cond delay="0"/>
                                          </p:stCondLst>
                                        </p:cTn>
                                        <p:tgtEl>
                                          <p:spTgt spid="23"/>
                                        </p:tgtEl>
                                        <p:attrNameLst>
                                          <p:attrName>style.visibility</p:attrName>
                                        </p:attrNameLst>
                                      </p:cBhvr>
                                      <p:to>
                                        <p:strVal val="visible"/>
                                      </p:to>
                                    </p:set>
                                    <p:animEffect transition="in" filter="wipe(up)">
                                      <p:cBhvr>
                                        <p:cTn id="25" dur="500"/>
                                        <p:tgtEl>
                                          <p:spTgt spid="23"/>
                                        </p:tgtEl>
                                      </p:cBhvr>
                                    </p:animEffect>
                                  </p:childTnLst>
                                </p:cTn>
                              </p:par>
                              <p:par>
                                <p:cTn id="26" presetID="22" presetClass="entr" presetSubtype="4" fill="hold" grpId="0" nodeType="withEffect">
                                  <p:stCondLst>
                                    <p:cond delay="500"/>
                                  </p:stCondLst>
                                  <p:childTnLst>
                                    <p:set>
                                      <p:cBhvr>
                                        <p:cTn id="27" dur="1" fill="hold">
                                          <p:stCondLst>
                                            <p:cond delay="0"/>
                                          </p:stCondLst>
                                        </p:cTn>
                                        <p:tgtEl>
                                          <p:spTgt spid="6">
                                            <p:bg/>
                                          </p:spTgt>
                                        </p:tgtEl>
                                        <p:attrNameLst>
                                          <p:attrName>style.visibility</p:attrName>
                                        </p:attrNameLst>
                                      </p:cBhvr>
                                      <p:to>
                                        <p:strVal val="visible"/>
                                      </p:to>
                                    </p:set>
                                    <p:animEffect transition="in" filter="wipe(down)">
                                      <p:cBhvr>
                                        <p:cTn id="28" dur="500"/>
                                        <p:tgtEl>
                                          <p:spTgt spid="6">
                                            <p:bg/>
                                          </p:spTgt>
                                        </p:tgtEl>
                                      </p:cBhvr>
                                    </p:animEffect>
                                  </p:childTnLst>
                                </p:cTn>
                              </p:par>
                              <p:par>
                                <p:cTn id="29" presetID="22" presetClass="entr" presetSubtype="4" fill="hold" grpId="0" nodeType="withEffect">
                                  <p:stCondLst>
                                    <p:cond delay="500"/>
                                  </p:stCondLst>
                                  <p:childTnLst>
                                    <p:set>
                                      <p:cBhvr>
                                        <p:cTn id="30" dur="1" fill="hold">
                                          <p:stCondLst>
                                            <p:cond delay="0"/>
                                          </p:stCondLst>
                                        </p:cTn>
                                        <p:tgtEl>
                                          <p:spTgt spid="6">
                                            <p:txEl>
                                              <p:pRg st="0" end="0"/>
                                            </p:txEl>
                                          </p:spTgt>
                                        </p:tgtEl>
                                        <p:attrNameLst>
                                          <p:attrName>style.visibility</p:attrName>
                                        </p:attrNameLst>
                                      </p:cBhvr>
                                      <p:to>
                                        <p:strVal val="visible"/>
                                      </p:to>
                                    </p:set>
                                    <p:animEffect transition="in" filter="wipe(down)">
                                      <p:cBhvr>
                                        <p:cTn id="31" dur="500"/>
                                        <p:tgtEl>
                                          <p:spTgt spid="6">
                                            <p:txEl>
                                              <p:pRg st="0" end="0"/>
                                            </p:txEl>
                                          </p:spTgt>
                                        </p:tgtEl>
                                      </p:cBhvr>
                                    </p:animEffect>
                                  </p:childTnLst>
                                </p:cTn>
                              </p:par>
                            </p:childTnLst>
                          </p:cTn>
                        </p:par>
                        <p:par>
                          <p:cTn id="32" fill="hold">
                            <p:stCondLst>
                              <p:cond delay="5000"/>
                            </p:stCondLst>
                            <p:childTnLst>
                              <p:par>
                                <p:cTn id="33" presetID="22" presetClass="entr" presetSubtype="1" fill="hold" grpId="0" nodeType="afterEffect">
                                  <p:stCondLst>
                                    <p:cond delay="0"/>
                                  </p:stCondLst>
                                  <p:childTnLst>
                                    <p:set>
                                      <p:cBhvr>
                                        <p:cTn id="34" dur="1" fill="hold">
                                          <p:stCondLst>
                                            <p:cond delay="0"/>
                                          </p:stCondLst>
                                        </p:cTn>
                                        <p:tgtEl>
                                          <p:spTgt spid="20">
                                            <p:txEl>
                                              <p:pRg st="0" end="0"/>
                                            </p:txEl>
                                          </p:spTgt>
                                        </p:tgtEl>
                                        <p:attrNameLst>
                                          <p:attrName>style.visibility</p:attrName>
                                        </p:attrNameLst>
                                      </p:cBhvr>
                                      <p:to>
                                        <p:strVal val="visible"/>
                                      </p:to>
                                    </p:set>
                                    <p:animEffect transition="in" filter="wipe(up)">
                                      <p:cBhvr>
                                        <p:cTn id="35" dur="750"/>
                                        <p:tgtEl>
                                          <p:spTgt spid="20">
                                            <p:txEl>
                                              <p:pRg st="0" end="0"/>
                                            </p:txEl>
                                          </p:spTgt>
                                        </p:tgtEl>
                                      </p:cBhvr>
                                    </p:animEffect>
                                  </p:childTnLst>
                                </p:cTn>
                              </p:par>
                            </p:childTnLst>
                          </p:cTn>
                        </p:par>
                        <p:par>
                          <p:cTn id="36" fill="hold">
                            <p:stCondLst>
                              <p:cond delay="6000"/>
                            </p:stCondLst>
                            <p:childTnLst>
                              <p:par>
                                <p:cTn id="37" presetID="22" presetClass="entr" presetSubtype="1" fill="hold" grpId="0" nodeType="afterEffect">
                                  <p:stCondLst>
                                    <p:cond delay="500"/>
                                  </p:stCondLst>
                                  <p:childTnLst>
                                    <p:set>
                                      <p:cBhvr>
                                        <p:cTn id="38" dur="1" fill="hold">
                                          <p:stCondLst>
                                            <p:cond delay="0"/>
                                          </p:stCondLst>
                                        </p:cTn>
                                        <p:tgtEl>
                                          <p:spTgt spid="26"/>
                                        </p:tgtEl>
                                        <p:attrNameLst>
                                          <p:attrName>style.visibility</p:attrName>
                                        </p:attrNameLst>
                                      </p:cBhvr>
                                      <p:to>
                                        <p:strVal val="visible"/>
                                      </p:to>
                                    </p:set>
                                    <p:animEffect transition="in" filter="wipe(up)">
                                      <p:cBhvr>
                                        <p:cTn id="39" dur="500"/>
                                        <p:tgtEl>
                                          <p:spTgt spid="26"/>
                                        </p:tgtEl>
                                      </p:cBhvr>
                                    </p:animEffect>
                                  </p:childTnLst>
                                </p:cTn>
                              </p:par>
                              <p:par>
                                <p:cTn id="40" presetID="22" presetClass="entr" presetSubtype="4" fill="hold" grpId="0" nodeType="withEffect">
                                  <p:stCondLst>
                                    <p:cond delay="500"/>
                                  </p:stCondLst>
                                  <p:childTnLst>
                                    <p:set>
                                      <p:cBhvr>
                                        <p:cTn id="41" dur="1" fill="hold">
                                          <p:stCondLst>
                                            <p:cond delay="0"/>
                                          </p:stCondLst>
                                        </p:cTn>
                                        <p:tgtEl>
                                          <p:spTgt spid="30">
                                            <p:bg/>
                                          </p:spTgt>
                                        </p:tgtEl>
                                        <p:attrNameLst>
                                          <p:attrName>style.visibility</p:attrName>
                                        </p:attrNameLst>
                                      </p:cBhvr>
                                      <p:to>
                                        <p:strVal val="visible"/>
                                      </p:to>
                                    </p:set>
                                    <p:animEffect transition="in" filter="wipe(down)">
                                      <p:cBhvr>
                                        <p:cTn id="42" dur="500"/>
                                        <p:tgtEl>
                                          <p:spTgt spid="30">
                                            <p:bg/>
                                          </p:spTgt>
                                        </p:tgtEl>
                                      </p:cBhvr>
                                    </p:animEffect>
                                  </p:childTnLst>
                                </p:cTn>
                              </p:par>
                              <p:par>
                                <p:cTn id="43" presetID="22" presetClass="entr" presetSubtype="4" fill="hold" grpId="0" nodeType="withEffect">
                                  <p:stCondLst>
                                    <p:cond delay="500"/>
                                  </p:stCondLst>
                                  <p:childTnLst>
                                    <p:set>
                                      <p:cBhvr>
                                        <p:cTn id="44" dur="1" fill="hold">
                                          <p:stCondLst>
                                            <p:cond delay="0"/>
                                          </p:stCondLst>
                                        </p:cTn>
                                        <p:tgtEl>
                                          <p:spTgt spid="30">
                                            <p:txEl>
                                              <p:pRg st="0" end="0"/>
                                            </p:txEl>
                                          </p:spTgt>
                                        </p:tgtEl>
                                        <p:attrNameLst>
                                          <p:attrName>style.visibility</p:attrName>
                                        </p:attrNameLst>
                                      </p:cBhvr>
                                      <p:to>
                                        <p:strVal val="visible"/>
                                      </p:to>
                                    </p:set>
                                    <p:animEffect transition="in" filter="wipe(down)">
                                      <p:cBhvr>
                                        <p:cTn id="45" dur="500"/>
                                        <p:tgtEl>
                                          <p:spTgt spid="30">
                                            <p:txEl>
                                              <p:pRg st="0" end="0"/>
                                            </p:txEl>
                                          </p:spTgt>
                                        </p:tgtEl>
                                      </p:cBhvr>
                                    </p:animEffect>
                                  </p:childTnLst>
                                </p:cTn>
                              </p:par>
                            </p:childTnLst>
                          </p:cTn>
                        </p:par>
                        <p:par>
                          <p:cTn id="46" fill="hold">
                            <p:stCondLst>
                              <p:cond delay="7000"/>
                            </p:stCondLst>
                            <p:childTnLst>
                              <p:par>
                                <p:cTn id="47" presetID="22" presetClass="entr" presetSubtype="1" fill="hold" grpId="0" nodeType="afterEffect">
                                  <p:stCondLst>
                                    <p:cond delay="0"/>
                                  </p:stCondLst>
                                  <p:childTnLst>
                                    <p:set>
                                      <p:cBhvr>
                                        <p:cTn id="48" dur="1" fill="hold">
                                          <p:stCondLst>
                                            <p:cond delay="0"/>
                                          </p:stCondLst>
                                        </p:cTn>
                                        <p:tgtEl>
                                          <p:spTgt spid="25">
                                            <p:txEl>
                                              <p:pRg st="0" end="0"/>
                                            </p:txEl>
                                          </p:spTgt>
                                        </p:tgtEl>
                                        <p:attrNameLst>
                                          <p:attrName>style.visibility</p:attrName>
                                        </p:attrNameLst>
                                      </p:cBhvr>
                                      <p:to>
                                        <p:strVal val="visible"/>
                                      </p:to>
                                    </p:set>
                                    <p:animEffect transition="in" filter="wipe(up)">
                                      <p:cBhvr>
                                        <p:cTn id="49" dur="750"/>
                                        <p:tgtEl>
                                          <p:spTgt spid="25">
                                            <p:txEl>
                                              <p:pRg st="0" end="0"/>
                                            </p:txEl>
                                          </p:spTgt>
                                        </p:tgtEl>
                                      </p:cBhvr>
                                    </p:animEffect>
                                  </p:childTnLst>
                                </p:cTn>
                              </p:par>
                            </p:childTnLst>
                          </p:cTn>
                        </p:par>
                        <p:par>
                          <p:cTn id="50" fill="hold">
                            <p:stCondLst>
                              <p:cond delay="8000"/>
                            </p:stCondLst>
                            <p:childTnLst>
                              <p:par>
                                <p:cTn id="51" presetID="22" presetClass="entr" presetSubtype="1" fill="hold" grpId="0" nodeType="afterEffect">
                                  <p:stCondLst>
                                    <p:cond delay="500"/>
                                  </p:stCondLst>
                                  <p:childTnLst>
                                    <p:set>
                                      <p:cBhvr>
                                        <p:cTn id="52" dur="1" fill="hold">
                                          <p:stCondLst>
                                            <p:cond delay="0"/>
                                          </p:stCondLst>
                                        </p:cTn>
                                        <p:tgtEl>
                                          <p:spTgt spid="29"/>
                                        </p:tgtEl>
                                        <p:attrNameLst>
                                          <p:attrName>style.visibility</p:attrName>
                                        </p:attrNameLst>
                                      </p:cBhvr>
                                      <p:to>
                                        <p:strVal val="visible"/>
                                      </p:to>
                                    </p:set>
                                    <p:animEffect transition="in" filter="wipe(up)">
                                      <p:cBhvr>
                                        <p:cTn id="53" dur="500"/>
                                        <p:tgtEl>
                                          <p:spTgt spid="29"/>
                                        </p:tgtEl>
                                      </p:cBhvr>
                                    </p:animEffect>
                                  </p:childTnLst>
                                </p:cTn>
                              </p:par>
                              <p:par>
                                <p:cTn id="54" presetID="22" presetClass="entr" presetSubtype="4" fill="hold" grpId="0" nodeType="withEffect">
                                  <p:stCondLst>
                                    <p:cond delay="500"/>
                                  </p:stCondLst>
                                  <p:childTnLst>
                                    <p:set>
                                      <p:cBhvr>
                                        <p:cTn id="55" dur="1" fill="hold">
                                          <p:stCondLst>
                                            <p:cond delay="0"/>
                                          </p:stCondLst>
                                        </p:cTn>
                                        <p:tgtEl>
                                          <p:spTgt spid="31">
                                            <p:bg/>
                                          </p:spTgt>
                                        </p:tgtEl>
                                        <p:attrNameLst>
                                          <p:attrName>style.visibility</p:attrName>
                                        </p:attrNameLst>
                                      </p:cBhvr>
                                      <p:to>
                                        <p:strVal val="visible"/>
                                      </p:to>
                                    </p:set>
                                    <p:animEffect transition="in" filter="wipe(down)">
                                      <p:cBhvr>
                                        <p:cTn id="56" dur="500"/>
                                        <p:tgtEl>
                                          <p:spTgt spid="31">
                                            <p:bg/>
                                          </p:spTgt>
                                        </p:tgtEl>
                                      </p:cBhvr>
                                    </p:animEffect>
                                  </p:childTnLst>
                                </p:cTn>
                              </p:par>
                              <p:par>
                                <p:cTn id="57" presetID="22" presetClass="entr" presetSubtype="4" fill="hold" grpId="0" nodeType="withEffect">
                                  <p:stCondLst>
                                    <p:cond delay="500"/>
                                  </p:stCondLst>
                                  <p:childTnLst>
                                    <p:set>
                                      <p:cBhvr>
                                        <p:cTn id="58" dur="1" fill="hold">
                                          <p:stCondLst>
                                            <p:cond delay="0"/>
                                          </p:stCondLst>
                                        </p:cTn>
                                        <p:tgtEl>
                                          <p:spTgt spid="31">
                                            <p:txEl>
                                              <p:pRg st="0" end="0"/>
                                            </p:txEl>
                                          </p:spTgt>
                                        </p:tgtEl>
                                        <p:attrNameLst>
                                          <p:attrName>style.visibility</p:attrName>
                                        </p:attrNameLst>
                                      </p:cBhvr>
                                      <p:to>
                                        <p:strVal val="visible"/>
                                      </p:to>
                                    </p:set>
                                    <p:animEffect transition="in" filter="wipe(down)">
                                      <p:cBhvr>
                                        <p:cTn id="59" dur="500"/>
                                        <p:tgtEl>
                                          <p:spTgt spid="31">
                                            <p:txEl>
                                              <p:pRg st="0" end="0"/>
                                            </p:txEl>
                                          </p:spTgt>
                                        </p:tgtEl>
                                      </p:cBhvr>
                                    </p:animEffect>
                                  </p:childTnLst>
                                </p:cTn>
                              </p:par>
                            </p:childTnLst>
                          </p:cTn>
                        </p:par>
                        <p:par>
                          <p:cTn id="60" fill="hold">
                            <p:stCondLst>
                              <p:cond delay="9000"/>
                            </p:stCondLst>
                            <p:childTnLst>
                              <p:par>
                                <p:cTn id="61" presetID="22" presetClass="entr" presetSubtype="1" fill="hold" grpId="0" nodeType="afterEffect">
                                  <p:stCondLst>
                                    <p:cond delay="0"/>
                                  </p:stCondLst>
                                  <p:childTnLst>
                                    <p:set>
                                      <p:cBhvr>
                                        <p:cTn id="62" dur="1" fill="hold">
                                          <p:stCondLst>
                                            <p:cond delay="0"/>
                                          </p:stCondLst>
                                        </p:cTn>
                                        <p:tgtEl>
                                          <p:spTgt spid="28">
                                            <p:txEl>
                                              <p:pRg st="0" end="0"/>
                                            </p:txEl>
                                          </p:spTgt>
                                        </p:tgtEl>
                                        <p:attrNameLst>
                                          <p:attrName>style.visibility</p:attrName>
                                        </p:attrNameLst>
                                      </p:cBhvr>
                                      <p:to>
                                        <p:strVal val="visible"/>
                                      </p:to>
                                    </p:set>
                                    <p:animEffect transition="in" filter="wipe(up)">
                                      <p:cBhvr>
                                        <p:cTn id="63" dur="750"/>
                                        <p:tgtEl>
                                          <p:spTgt spid="2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4" grpId="0" animBg="1"/>
      <p:bldP spid="6" grpId="0" animBg="1" build="p">
        <p:tmplLst>
          <p:tmpl lvl="0">
            <p:tnLst>
              <p:par>
                <p:cTn presetID="22" presetClass="entr" presetSubtype="4" fill="hold" nodeType="withEffect">
                  <p:stCondLst>
                    <p:cond delay="500"/>
                  </p:stCondLst>
                  <p:childTnLst>
                    <p:set>
                      <p:cBhvr>
                        <p:cTn dur="1" fill="hold">
                          <p:stCondLst>
                            <p:cond delay="0"/>
                          </p:stCondLst>
                        </p:cTn>
                        <p:tgtEl>
                          <p:spTgt spid="6"/>
                        </p:tgtEl>
                        <p:attrNameLst>
                          <p:attrName>style.visibility</p:attrName>
                        </p:attrNameLst>
                      </p:cBhvr>
                      <p:to>
                        <p:strVal val="visible"/>
                      </p:to>
                    </p:set>
                    <p:animEffect transition="in" filter="wipe(down)">
                      <p:cBhvr>
                        <p:cTn dur="500"/>
                        <p:tgtEl>
                          <p:spTgt spid="6"/>
                        </p:tgtEl>
                      </p:cBhvr>
                    </p:animEffect>
                  </p:childTnLst>
                </p:cTn>
              </p:par>
            </p:tnLst>
          </p:tmpl>
          <p:tmpl lvl="1">
            <p:tnLst>
              <p:par>
                <p:cTn presetID="22" presetClass="entr" presetSubtype="4" fill="hold" nodeType="withEffect">
                  <p:stCondLst>
                    <p:cond delay="500"/>
                  </p:stCondLst>
                  <p:childTnLst>
                    <p:set>
                      <p:cBhvr>
                        <p:cTn dur="1" fill="hold">
                          <p:stCondLst>
                            <p:cond delay="0"/>
                          </p:stCondLst>
                        </p:cTn>
                        <p:tgtEl>
                          <p:spTgt spid="6"/>
                        </p:tgtEl>
                        <p:attrNameLst>
                          <p:attrName>style.visibility</p:attrName>
                        </p:attrNameLst>
                      </p:cBhvr>
                      <p:to>
                        <p:strVal val="visible"/>
                      </p:to>
                    </p:set>
                    <p:animEffect transition="in" filter="wipe(down)">
                      <p:cBhvr>
                        <p:cTn dur="500"/>
                        <p:tgtEl>
                          <p:spTgt spid="6"/>
                        </p:tgtEl>
                      </p:cBhvr>
                    </p:animEffect>
                  </p:childTnLst>
                </p:cTn>
              </p:par>
            </p:tnLst>
          </p:tmpl>
        </p:tmplLst>
      </p:bldP>
      <p:bldP spid="15" grpId="0" animBg="1"/>
      <p:bldP spid="11" grpId="0" build="p">
        <p:tmplLst>
          <p:tmpl lvl="1">
            <p:tnLst>
              <p:par>
                <p:cTn presetID="22" presetClass="entr" presetSubtype="4"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wipe(down)">
                      <p:cBhvr>
                        <p:cTn dur="750"/>
                        <p:tgtEl>
                          <p:spTgt spid="11"/>
                        </p:tgtEl>
                      </p:cBhvr>
                    </p:animEffect>
                  </p:childTnLst>
                </p:cTn>
              </p:par>
            </p:tnLst>
          </p:tmpl>
        </p:tmplLst>
      </p:bldP>
      <p:bldP spid="20" grpId="0" build="p">
        <p:tmplLst>
          <p:tmpl lvl="1">
            <p:tnLst>
              <p:par>
                <p:cTn presetID="22" presetClass="entr" presetSubtype="1"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up)">
                      <p:cBhvr>
                        <p:cTn dur="750"/>
                        <p:tgtEl>
                          <p:spTgt spid="20"/>
                        </p:tgtEl>
                      </p:cBhvr>
                    </p:animEffect>
                  </p:childTnLst>
                </p:cTn>
              </p:par>
            </p:tnLst>
          </p:tmpl>
        </p:tmplLst>
      </p:bldP>
      <p:bldP spid="23" grpId="0" animBg="1"/>
      <p:bldP spid="25" grpId="0" build="p">
        <p:tmplLst>
          <p:tmpl lvl="1">
            <p:tnLst>
              <p:par>
                <p:cTn presetID="22" presetClass="entr" presetSubtype="1"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wipe(up)">
                      <p:cBhvr>
                        <p:cTn dur="750"/>
                        <p:tgtEl>
                          <p:spTgt spid="25"/>
                        </p:tgtEl>
                      </p:cBhvr>
                    </p:animEffect>
                  </p:childTnLst>
                </p:cTn>
              </p:par>
            </p:tnLst>
          </p:tmpl>
        </p:tmplLst>
      </p:bldP>
      <p:bldP spid="26" grpId="0" animBg="1"/>
      <p:bldP spid="28" grpId="0" build="p">
        <p:tmplLst>
          <p:tmpl lvl="1">
            <p:tnLst>
              <p:par>
                <p:cTn presetID="22" presetClass="entr" presetSubtype="1" fill="hold" nodeType="afterEffect">
                  <p:stCondLst>
                    <p:cond delay="0"/>
                  </p:stCondLst>
                  <p:childTnLst>
                    <p:set>
                      <p:cBhvr>
                        <p:cTn dur="1" fill="hold">
                          <p:stCondLst>
                            <p:cond delay="0"/>
                          </p:stCondLst>
                        </p:cTn>
                        <p:tgtEl>
                          <p:spTgt spid="28"/>
                        </p:tgtEl>
                        <p:attrNameLst>
                          <p:attrName>style.visibility</p:attrName>
                        </p:attrNameLst>
                      </p:cBhvr>
                      <p:to>
                        <p:strVal val="visible"/>
                      </p:to>
                    </p:set>
                    <p:animEffect transition="in" filter="wipe(up)">
                      <p:cBhvr>
                        <p:cTn dur="750"/>
                        <p:tgtEl>
                          <p:spTgt spid="28"/>
                        </p:tgtEl>
                      </p:cBhvr>
                    </p:animEffect>
                  </p:childTnLst>
                </p:cTn>
              </p:par>
            </p:tnLst>
          </p:tmpl>
        </p:tmplLst>
      </p:bldP>
      <p:bldP spid="29" grpId="0" animBg="1"/>
      <p:bldP spid="30" grpId="0" animBg="1" build="p">
        <p:tmplLst>
          <p:tmpl lvl="0">
            <p:tnLst>
              <p:par>
                <p:cTn presetID="22" presetClass="entr" presetSubtype="4"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wipe(down)">
                      <p:cBhvr>
                        <p:cTn dur="500"/>
                        <p:tgtEl>
                          <p:spTgt spid="30"/>
                        </p:tgtEl>
                      </p:cBhvr>
                    </p:animEffect>
                  </p:childTnLst>
                </p:cTn>
              </p:par>
            </p:tnLst>
          </p:tmpl>
          <p:tmpl lvl="1">
            <p:tnLst>
              <p:par>
                <p:cTn presetID="22" presetClass="entr" presetSubtype="4" fill="hold" nodeType="withEffect">
                  <p:stCondLst>
                    <p:cond delay="500"/>
                  </p:stCondLst>
                  <p:childTnLst>
                    <p:set>
                      <p:cBhvr>
                        <p:cTn dur="1" fill="hold">
                          <p:stCondLst>
                            <p:cond delay="0"/>
                          </p:stCondLst>
                        </p:cTn>
                        <p:tgtEl>
                          <p:spTgt spid="30"/>
                        </p:tgtEl>
                        <p:attrNameLst>
                          <p:attrName>style.visibility</p:attrName>
                        </p:attrNameLst>
                      </p:cBhvr>
                      <p:to>
                        <p:strVal val="visible"/>
                      </p:to>
                    </p:set>
                    <p:animEffect transition="in" filter="wipe(down)">
                      <p:cBhvr>
                        <p:cTn dur="500"/>
                        <p:tgtEl>
                          <p:spTgt spid="30"/>
                        </p:tgtEl>
                      </p:cBhvr>
                    </p:animEffect>
                  </p:childTnLst>
                </p:cTn>
              </p:par>
            </p:tnLst>
          </p:tmpl>
        </p:tmplLst>
      </p:bldP>
      <p:bldP spid="31" grpId="0" animBg="1" build="p">
        <p:tmplLst>
          <p:tmpl lvl="0">
            <p:tnLst>
              <p:par>
                <p:cTn presetID="22" presetClass="entr" presetSubtype="4"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wipe(down)">
                      <p:cBhvr>
                        <p:cTn dur="500"/>
                        <p:tgtEl>
                          <p:spTgt spid="31"/>
                        </p:tgtEl>
                      </p:cBhvr>
                    </p:animEffect>
                  </p:childTnLst>
                </p:cTn>
              </p:par>
            </p:tnLst>
          </p:tmpl>
          <p:tmpl lvl="1">
            <p:tnLst>
              <p:par>
                <p:cTn presetID="22" presetClass="entr" presetSubtype="4" fill="hold" nodeType="withEffect">
                  <p:stCondLst>
                    <p:cond delay="500"/>
                  </p:stCondLst>
                  <p:childTnLst>
                    <p:set>
                      <p:cBhvr>
                        <p:cTn dur="1" fill="hold">
                          <p:stCondLst>
                            <p:cond delay="0"/>
                          </p:stCondLst>
                        </p:cTn>
                        <p:tgtEl>
                          <p:spTgt spid="31"/>
                        </p:tgtEl>
                        <p:attrNameLst>
                          <p:attrName>style.visibility</p:attrName>
                        </p:attrNameLst>
                      </p:cBhvr>
                      <p:to>
                        <p:strVal val="visible"/>
                      </p:to>
                    </p:set>
                    <p:animEffect transition="in" filter="wipe(down)">
                      <p:cBhvr>
                        <p:cTn dur="500"/>
                        <p:tgtEl>
                          <p:spTgt spid="31"/>
                        </p:tgtEl>
                      </p:cBhvr>
                    </p:animEffect>
                  </p:childTnLst>
                </p:cTn>
              </p:par>
            </p:tnLst>
          </p:tmpl>
        </p:tmplLst>
      </p:bldP>
    </p:bld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able 01">
    <p:spTree>
      <p:nvGrpSpPr>
        <p:cNvPr id="1" name=""/>
        <p:cNvGrpSpPr/>
        <p:nvPr/>
      </p:nvGrpSpPr>
      <p:grpSpPr>
        <a:xfrm>
          <a:off x="0" y="0"/>
          <a:ext cx="0" cy="0"/>
          <a:chOff x="0" y="0"/>
          <a:chExt cx="0" cy="0"/>
        </a:xfrm>
      </p:grpSpPr>
      <p:sp>
        <p:nvSpPr>
          <p:cNvPr id="37" name="Parallelogram 5"/>
          <p:cNvSpPr/>
          <p:nvPr userDrawn="1"/>
        </p:nvSpPr>
        <p:spPr>
          <a:xfrm rot="9864409" flipV="1">
            <a:off x="42055" y="99888"/>
            <a:ext cx="1138998" cy="2347895"/>
          </a:xfrm>
          <a:custGeom>
            <a:avLst/>
            <a:gdLst>
              <a:gd name="connsiteX0" fmla="*/ 0 w 1901952"/>
              <a:gd name="connsiteY0" fmla="*/ 2907380 h 2907380"/>
              <a:gd name="connsiteX1" fmla="*/ 475488 w 1901952"/>
              <a:gd name="connsiteY1" fmla="*/ 0 h 2907380"/>
              <a:gd name="connsiteX2" fmla="*/ 1901952 w 1901952"/>
              <a:gd name="connsiteY2" fmla="*/ 0 h 2907380"/>
              <a:gd name="connsiteX3" fmla="*/ 1426464 w 1901952"/>
              <a:gd name="connsiteY3" fmla="*/ 2907380 h 2907380"/>
              <a:gd name="connsiteX4" fmla="*/ 0 w 1901952"/>
              <a:gd name="connsiteY4" fmla="*/ 2907380 h 2907380"/>
              <a:gd name="connsiteX0-1" fmla="*/ 0 w 3861380"/>
              <a:gd name="connsiteY0-2" fmla="*/ 3999910 h 3999910"/>
              <a:gd name="connsiteX1-3" fmla="*/ 475488 w 3861380"/>
              <a:gd name="connsiteY1-4" fmla="*/ 1092530 h 3999910"/>
              <a:gd name="connsiteX2-5" fmla="*/ 3861380 w 3861380"/>
              <a:gd name="connsiteY2-6" fmla="*/ 0 h 3999910"/>
              <a:gd name="connsiteX3-7" fmla="*/ 1426464 w 3861380"/>
              <a:gd name="connsiteY3-8" fmla="*/ 3999910 h 3999910"/>
              <a:gd name="connsiteX4-9" fmla="*/ 0 w 3861380"/>
              <a:gd name="connsiteY4-10" fmla="*/ 3999910 h 3999910"/>
              <a:gd name="connsiteX0-11" fmla="*/ 0 w 3861380"/>
              <a:gd name="connsiteY0-12" fmla="*/ 5270570 h 5270570"/>
              <a:gd name="connsiteX1-13" fmla="*/ 3278065 w 3861380"/>
              <a:gd name="connsiteY1-14" fmla="*/ 0 h 5270570"/>
              <a:gd name="connsiteX2-15" fmla="*/ 3861380 w 3861380"/>
              <a:gd name="connsiteY2-16" fmla="*/ 1270660 h 5270570"/>
              <a:gd name="connsiteX3-17" fmla="*/ 1426464 w 3861380"/>
              <a:gd name="connsiteY3-18" fmla="*/ 5270570 h 5270570"/>
              <a:gd name="connsiteX4-19" fmla="*/ 0 w 3861380"/>
              <a:gd name="connsiteY4-20" fmla="*/ 5270570 h 5270570"/>
              <a:gd name="connsiteX0-21" fmla="*/ 0 w 4336393"/>
              <a:gd name="connsiteY0-22" fmla="*/ 5270570 h 5270570"/>
              <a:gd name="connsiteX1-23" fmla="*/ 3278065 w 4336393"/>
              <a:gd name="connsiteY1-24" fmla="*/ 0 h 5270570"/>
              <a:gd name="connsiteX2-25" fmla="*/ 4336393 w 4336393"/>
              <a:gd name="connsiteY2-26" fmla="*/ 522515 h 5270570"/>
              <a:gd name="connsiteX3-27" fmla="*/ 1426464 w 4336393"/>
              <a:gd name="connsiteY3-28" fmla="*/ 5270570 h 5270570"/>
              <a:gd name="connsiteX4-29" fmla="*/ 0 w 4336393"/>
              <a:gd name="connsiteY4-30" fmla="*/ 5270570 h 5270570"/>
              <a:gd name="connsiteX0-31" fmla="*/ 0 w 4336393"/>
              <a:gd name="connsiteY0-32" fmla="*/ 5436824 h 5436824"/>
              <a:gd name="connsiteX1-33" fmla="*/ 3384943 w 4336393"/>
              <a:gd name="connsiteY1-34" fmla="*/ 0 h 5436824"/>
              <a:gd name="connsiteX2-35" fmla="*/ 4336393 w 4336393"/>
              <a:gd name="connsiteY2-36" fmla="*/ 688769 h 5436824"/>
              <a:gd name="connsiteX3-37" fmla="*/ 1426464 w 4336393"/>
              <a:gd name="connsiteY3-38" fmla="*/ 5436824 h 5436824"/>
              <a:gd name="connsiteX4-39" fmla="*/ 0 w 4336393"/>
              <a:gd name="connsiteY4-40" fmla="*/ 5436824 h 5436824"/>
              <a:gd name="connsiteX0-41" fmla="*/ 0 w 4336393"/>
              <a:gd name="connsiteY0-42" fmla="*/ 5436824 h 5436824"/>
              <a:gd name="connsiteX1-43" fmla="*/ 3373068 w 4336393"/>
              <a:gd name="connsiteY1-44" fmla="*/ 0 h 5436824"/>
              <a:gd name="connsiteX2-45" fmla="*/ 4336393 w 4336393"/>
              <a:gd name="connsiteY2-46" fmla="*/ 688769 h 5436824"/>
              <a:gd name="connsiteX3-47" fmla="*/ 1426464 w 4336393"/>
              <a:gd name="connsiteY3-48" fmla="*/ 5436824 h 5436824"/>
              <a:gd name="connsiteX4-49" fmla="*/ 0 w 4336393"/>
              <a:gd name="connsiteY4-50" fmla="*/ 5436824 h 5436824"/>
              <a:gd name="connsiteX0-51" fmla="*/ 0 w 4336393"/>
              <a:gd name="connsiteY0-52" fmla="*/ 5459203 h 5459203"/>
              <a:gd name="connsiteX1-53" fmla="*/ 3328809 w 4336393"/>
              <a:gd name="connsiteY1-54" fmla="*/ 0 h 5459203"/>
              <a:gd name="connsiteX2-55" fmla="*/ 4336393 w 4336393"/>
              <a:gd name="connsiteY2-56" fmla="*/ 711148 h 5459203"/>
              <a:gd name="connsiteX3-57" fmla="*/ 1426464 w 4336393"/>
              <a:gd name="connsiteY3-58" fmla="*/ 5459203 h 5459203"/>
              <a:gd name="connsiteX4-59" fmla="*/ 0 w 4336393"/>
              <a:gd name="connsiteY4-60" fmla="*/ 5459203 h 5459203"/>
              <a:gd name="connsiteX0-61" fmla="*/ 0 w 4181488"/>
              <a:gd name="connsiteY0-62" fmla="*/ 5459203 h 5459203"/>
              <a:gd name="connsiteX1-63" fmla="*/ 3328809 w 4181488"/>
              <a:gd name="connsiteY1-64" fmla="*/ 0 h 5459203"/>
              <a:gd name="connsiteX2-65" fmla="*/ 4181488 w 4181488"/>
              <a:gd name="connsiteY2-66" fmla="*/ 386662 h 5459203"/>
              <a:gd name="connsiteX3-67" fmla="*/ 1426464 w 4181488"/>
              <a:gd name="connsiteY3-68" fmla="*/ 5459203 h 5459203"/>
              <a:gd name="connsiteX4-69" fmla="*/ 0 w 4181488"/>
              <a:gd name="connsiteY4-70" fmla="*/ 5459203 h 5459203"/>
              <a:gd name="connsiteX0-71" fmla="*/ 0 w 4181488"/>
              <a:gd name="connsiteY0-72" fmla="*/ 5459203 h 5548717"/>
              <a:gd name="connsiteX1-73" fmla="*/ 3328809 w 4181488"/>
              <a:gd name="connsiteY1-74" fmla="*/ 0 h 5548717"/>
              <a:gd name="connsiteX2-75" fmla="*/ 4181488 w 4181488"/>
              <a:gd name="connsiteY2-76" fmla="*/ 386662 h 5548717"/>
              <a:gd name="connsiteX3-77" fmla="*/ 939619 w 4181488"/>
              <a:gd name="connsiteY3-78" fmla="*/ 5548717 h 5548717"/>
              <a:gd name="connsiteX4-79" fmla="*/ 0 w 4181488"/>
              <a:gd name="connsiteY4-80" fmla="*/ 5459203 h 5548717"/>
              <a:gd name="connsiteX0-81" fmla="*/ 0 w 4181488"/>
              <a:gd name="connsiteY0-82" fmla="*/ 5459203 h 5481583"/>
              <a:gd name="connsiteX1-83" fmla="*/ 3328809 w 4181488"/>
              <a:gd name="connsiteY1-84" fmla="*/ 0 h 5481583"/>
              <a:gd name="connsiteX2-85" fmla="*/ 4181488 w 4181488"/>
              <a:gd name="connsiteY2-86" fmla="*/ 386662 h 5481583"/>
              <a:gd name="connsiteX3-87" fmla="*/ 1083460 w 4181488"/>
              <a:gd name="connsiteY3-88" fmla="*/ 5481583 h 5481583"/>
              <a:gd name="connsiteX4-89" fmla="*/ 0 w 4181488"/>
              <a:gd name="connsiteY4-90" fmla="*/ 5459203 h 5481583"/>
              <a:gd name="connsiteX0-91" fmla="*/ 0 w 4181488"/>
              <a:gd name="connsiteY0-92" fmla="*/ 5515149 h 5537529"/>
              <a:gd name="connsiteX1-93" fmla="*/ 3317744 w 4181488"/>
              <a:gd name="connsiteY1-94" fmla="*/ 0 h 5537529"/>
              <a:gd name="connsiteX2-95" fmla="*/ 4181488 w 4181488"/>
              <a:gd name="connsiteY2-96" fmla="*/ 442608 h 5537529"/>
              <a:gd name="connsiteX3-97" fmla="*/ 1083460 w 4181488"/>
              <a:gd name="connsiteY3-98" fmla="*/ 5537529 h 5537529"/>
              <a:gd name="connsiteX4-99" fmla="*/ 0 w 4181488"/>
              <a:gd name="connsiteY4-100" fmla="*/ 5515149 h 5537529"/>
              <a:gd name="connsiteX0-101" fmla="*/ 0 w 4203618"/>
              <a:gd name="connsiteY0-102" fmla="*/ 5537528 h 5537529"/>
              <a:gd name="connsiteX1-103" fmla="*/ 3339874 w 4203618"/>
              <a:gd name="connsiteY1-104" fmla="*/ 0 h 5537529"/>
              <a:gd name="connsiteX2-105" fmla="*/ 4203618 w 4203618"/>
              <a:gd name="connsiteY2-106" fmla="*/ 442608 h 5537529"/>
              <a:gd name="connsiteX3-107" fmla="*/ 1105590 w 4203618"/>
              <a:gd name="connsiteY3-108" fmla="*/ 5537529 h 5537529"/>
              <a:gd name="connsiteX4-109" fmla="*/ 0 w 4203618"/>
              <a:gd name="connsiteY4-110" fmla="*/ 5537528 h 5537529"/>
              <a:gd name="connsiteX0-111" fmla="*/ 0 w 4038924"/>
              <a:gd name="connsiteY0-112" fmla="*/ 5537528 h 5537529"/>
              <a:gd name="connsiteX1-113" fmla="*/ 3175180 w 4038924"/>
              <a:gd name="connsiteY1-114" fmla="*/ 0 h 5537529"/>
              <a:gd name="connsiteX2-115" fmla="*/ 4038924 w 4038924"/>
              <a:gd name="connsiteY2-116" fmla="*/ 442608 h 5537529"/>
              <a:gd name="connsiteX3-117" fmla="*/ 940896 w 4038924"/>
              <a:gd name="connsiteY3-118" fmla="*/ 5537529 h 5537529"/>
              <a:gd name="connsiteX4-119" fmla="*/ 0 w 4038924"/>
              <a:gd name="connsiteY4-120" fmla="*/ 5537528 h 5537529"/>
              <a:gd name="connsiteX0-121" fmla="*/ 0 w 4038924"/>
              <a:gd name="connsiteY0-122" fmla="*/ 5492771 h 5492772"/>
              <a:gd name="connsiteX1-123" fmla="*/ 3375165 w 4038924"/>
              <a:gd name="connsiteY1-124" fmla="*/ 0 h 5492772"/>
              <a:gd name="connsiteX2-125" fmla="*/ 4038924 w 4038924"/>
              <a:gd name="connsiteY2-126" fmla="*/ 397851 h 5492772"/>
              <a:gd name="connsiteX3-127" fmla="*/ 940896 w 4038924"/>
              <a:gd name="connsiteY3-128" fmla="*/ 5492772 h 5492772"/>
              <a:gd name="connsiteX4-129" fmla="*/ 0 w 4038924"/>
              <a:gd name="connsiteY4-130" fmla="*/ 5492771 h 5492772"/>
              <a:gd name="connsiteX0-131" fmla="*/ 0 w 4038924"/>
              <a:gd name="connsiteY0-132" fmla="*/ 5492771 h 5492772"/>
              <a:gd name="connsiteX1-133" fmla="*/ 3304583 w 4038924"/>
              <a:gd name="connsiteY1-134" fmla="*/ 0 h 5492772"/>
              <a:gd name="connsiteX2-135" fmla="*/ 4038924 w 4038924"/>
              <a:gd name="connsiteY2-136" fmla="*/ 397851 h 5492772"/>
              <a:gd name="connsiteX3-137" fmla="*/ 940896 w 4038924"/>
              <a:gd name="connsiteY3-138" fmla="*/ 5492772 h 5492772"/>
              <a:gd name="connsiteX4-139" fmla="*/ 0 w 4038924"/>
              <a:gd name="connsiteY4-140" fmla="*/ 5492771 h 5492772"/>
              <a:gd name="connsiteX0-141" fmla="*/ 0 w 4038924"/>
              <a:gd name="connsiteY0-142" fmla="*/ 5459203 h 5459204"/>
              <a:gd name="connsiteX1-143" fmla="*/ 3328110 w 4038924"/>
              <a:gd name="connsiteY1-144" fmla="*/ 0 h 5459204"/>
              <a:gd name="connsiteX2-145" fmla="*/ 4038924 w 4038924"/>
              <a:gd name="connsiteY2-146" fmla="*/ 364283 h 5459204"/>
              <a:gd name="connsiteX3-147" fmla="*/ 940896 w 4038924"/>
              <a:gd name="connsiteY3-148" fmla="*/ 5459204 h 5459204"/>
              <a:gd name="connsiteX4-149" fmla="*/ 0 w 4038924"/>
              <a:gd name="connsiteY4-150" fmla="*/ 5459203 h 5459204"/>
              <a:gd name="connsiteX0-151" fmla="*/ 0 w 4038924"/>
              <a:gd name="connsiteY0-152" fmla="*/ 5526523 h 5526524"/>
              <a:gd name="connsiteX1-153" fmla="*/ 2695499 w 4038924"/>
              <a:gd name="connsiteY1-154" fmla="*/ 0 h 5526524"/>
              <a:gd name="connsiteX2-155" fmla="*/ 4038924 w 4038924"/>
              <a:gd name="connsiteY2-156" fmla="*/ 431603 h 5526524"/>
              <a:gd name="connsiteX3-157" fmla="*/ 940896 w 4038924"/>
              <a:gd name="connsiteY3-158" fmla="*/ 5526524 h 5526524"/>
              <a:gd name="connsiteX4-159" fmla="*/ 0 w 4038924"/>
              <a:gd name="connsiteY4-160" fmla="*/ 5526523 h 5526524"/>
              <a:gd name="connsiteX0-161" fmla="*/ 0 w 3969438"/>
              <a:gd name="connsiteY0-162" fmla="*/ 5526523 h 5526524"/>
              <a:gd name="connsiteX1-163" fmla="*/ 2695499 w 3969438"/>
              <a:gd name="connsiteY1-164" fmla="*/ 0 h 5526524"/>
              <a:gd name="connsiteX2-165" fmla="*/ 3969438 w 3969438"/>
              <a:gd name="connsiteY2-166" fmla="*/ 419906 h 5526524"/>
              <a:gd name="connsiteX3-167" fmla="*/ 940896 w 3969438"/>
              <a:gd name="connsiteY3-168" fmla="*/ 5526524 h 5526524"/>
              <a:gd name="connsiteX4-169" fmla="*/ 0 w 3969438"/>
              <a:gd name="connsiteY4-170" fmla="*/ 5526523 h 5526524"/>
              <a:gd name="connsiteX0-171" fmla="*/ 0 w 3969438"/>
              <a:gd name="connsiteY0-172" fmla="*/ 5584922 h 5584923"/>
              <a:gd name="connsiteX1-173" fmla="*/ 2551094 w 3969438"/>
              <a:gd name="connsiteY1-174" fmla="*/ 0 h 5584923"/>
              <a:gd name="connsiteX2-175" fmla="*/ 3969438 w 3969438"/>
              <a:gd name="connsiteY2-176" fmla="*/ 478305 h 5584923"/>
              <a:gd name="connsiteX3-177" fmla="*/ 940896 w 3969438"/>
              <a:gd name="connsiteY3-178" fmla="*/ 5584923 h 5584923"/>
              <a:gd name="connsiteX4-179" fmla="*/ 0 w 3969438"/>
              <a:gd name="connsiteY4-180" fmla="*/ 5584922 h 5584923"/>
              <a:gd name="connsiteX0-181" fmla="*/ 0 w 3828417"/>
              <a:gd name="connsiteY0-182" fmla="*/ 5584922 h 5584923"/>
              <a:gd name="connsiteX1-183" fmla="*/ 2551094 w 3828417"/>
              <a:gd name="connsiteY1-184" fmla="*/ 0 h 5584923"/>
              <a:gd name="connsiteX2-185" fmla="*/ 3828417 w 3828417"/>
              <a:gd name="connsiteY2-186" fmla="*/ 465927 h 5584923"/>
              <a:gd name="connsiteX3-187" fmla="*/ 940896 w 3828417"/>
              <a:gd name="connsiteY3-188" fmla="*/ 5584923 h 5584923"/>
              <a:gd name="connsiteX4-189" fmla="*/ 0 w 3828417"/>
              <a:gd name="connsiteY4-190" fmla="*/ 5584922 h 5584923"/>
              <a:gd name="connsiteX0-191" fmla="*/ 0 w 3828417"/>
              <a:gd name="connsiteY0-192" fmla="*/ 5635522 h 5635523"/>
              <a:gd name="connsiteX1-193" fmla="*/ 2453012 w 3828417"/>
              <a:gd name="connsiteY1-194" fmla="*/ 0 h 5635523"/>
              <a:gd name="connsiteX2-195" fmla="*/ 3828417 w 3828417"/>
              <a:gd name="connsiteY2-196" fmla="*/ 516527 h 5635523"/>
              <a:gd name="connsiteX3-197" fmla="*/ 940896 w 3828417"/>
              <a:gd name="connsiteY3-198" fmla="*/ 5635523 h 5635523"/>
              <a:gd name="connsiteX4-199" fmla="*/ 0 w 3828417"/>
              <a:gd name="connsiteY4-200" fmla="*/ 5635522 h 5635523"/>
              <a:gd name="connsiteX0-201" fmla="*/ 0 w 3828417"/>
              <a:gd name="connsiteY0-202" fmla="*/ 5635522 h 5635523"/>
              <a:gd name="connsiteX1-203" fmla="*/ 2453012 w 3828417"/>
              <a:gd name="connsiteY1-204" fmla="*/ 0 h 5635523"/>
              <a:gd name="connsiteX2-205" fmla="*/ 3828417 w 3828417"/>
              <a:gd name="connsiteY2-206" fmla="*/ 516527 h 5635523"/>
              <a:gd name="connsiteX3-207" fmla="*/ 1882950 w 3828417"/>
              <a:gd name="connsiteY3-208" fmla="*/ 5533927 h 5635523"/>
              <a:gd name="connsiteX4-209" fmla="*/ 0 w 3828417"/>
              <a:gd name="connsiteY4-210" fmla="*/ 5635522 h 5635523"/>
              <a:gd name="connsiteX0-211" fmla="*/ 0 w 3828417"/>
              <a:gd name="connsiteY0-212" fmla="*/ 5545380 h 5545381"/>
              <a:gd name="connsiteX1-213" fmla="*/ 3053086 w 3828417"/>
              <a:gd name="connsiteY1-214" fmla="*/ 1 h 5545381"/>
              <a:gd name="connsiteX2-215" fmla="*/ 3828417 w 3828417"/>
              <a:gd name="connsiteY2-216" fmla="*/ 426385 h 5545381"/>
              <a:gd name="connsiteX3-217" fmla="*/ 1882950 w 3828417"/>
              <a:gd name="connsiteY3-218" fmla="*/ 5443785 h 5545381"/>
              <a:gd name="connsiteX4-219" fmla="*/ 0 w 3828417"/>
              <a:gd name="connsiteY4-220" fmla="*/ 5545380 h 5545381"/>
              <a:gd name="connsiteX0-221" fmla="*/ 0 w 3828417"/>
              <a:gd name="connsiteY0-222" fmla="*/ 5493897 h 5493898"/>
              <a:gd name="connsiteX1-223" fmla="*/ 3367919 w 3828417"/>
              <a:gd name="connsiteY1-224" fmla="*/ 1 h 5493898"/>
              <a:gd name="connsiteX2-225" fmla="*/ 3828417 w 3828417"/>
              <a:gd name="connsiteY2-226" fmla="*/ 374902 h 5493898"/>
              <a:gd name="connsiteX3-227" fmla="*/ 1882950 w 3828417"/>
              <a:gd name="connsiteY3-228" fmla="*/ 5392302 h 5493898"/>
              <a:gd name="connsiteX4-229" fmla="*/ 0 w 3828417"/>
              <a:gd name="connsiteY4-230" fmla="*/ 5493897 h 5493898"/>
              <a:gd name="connsiteX0-231" fmla="*/ 0 w 4444598"/>
              <a:gd name="connsiteY0-232" fmla="*/ 5493897 h 5493898"/>
              <a:gd name="connsiteX1-233" fmla="*/ 3367919 w 4444598"/>
              <a:gd name="connsiteY1-234" fmla="*/ 1 h 5493898"/>
              <a:gd name="connsiteX2-235" fmla="*/ 4444599 w 4444598"/>
              <a:gd name="connsiteY2-236" fmla="*/ 506026 h 5493898"/>
              <a:gd name="connsiteX3-237" fmla="*/ 1882950 w 4444598"/>
              <a:gd name="connsiteY3-238" fmla="*/ 5392302 h 5493898"/>
              <a:gd name="connsiteX4-239" fmla="*/ 0 w 4444598"/>
              <a:gd name="connsiteY4-240" fmla="*/ 5493897 h 5493898"/>
              <a:gd name="connsiteX0-241" fmla="*/ 0 w 4444598"/>
              <a:gd name="connsiteY0-242" fmla="*/ 5239832 h 5239833"/>
              <a:gd name="connsiteX1-243" fmla="*/ 4032426 w 4444598"/>
              <a:gd name="connsiteY1-244" fmla="*/ -1 h 5239833"/>
              <a:gd name="connsiteX2-245" fmla="*/ 4444599 w 4444598"/>
              <a:gd name="connsiteY2-246" fmla="*/ 251961 h 5239833"/>
              <a:gd name="connsiteX3-247" fmla="*/ 1882950 w 4444598"/>
              <a:gd name="connsiteY3-248" fmla="*/ 5138237 h 5239833"/>
              <a:gd name="connsiteX4-249" fmla="*/ 0 w 4444598"/>
              <a:gd name="connsiteY4-250" fmla="*/ 5239832 h 5239833"/>
              <a:gd name="connsiteX0-251" fmla="*/ 0 w 4472425"/>
              <a:gd name="connsiteY0-252" fmla="*/ 3680046 h 5138237"/>
              <a:gd name="connsiteX1-253" fmla="*/ 4060253 w 4472425"/>
              <a:gd name="connsiteY1-254" fmla="*/ -1 h 5138237"/>
              <a:gd name="connsiteX2-255" fmla="*/ 4472426 w 4472425"/>
              <a:gd name="connsiteY2-256" fmla="*/ 251961 h 5138237"/>
              <a:gd name="connsiteX3-257" fmla="*/ 1910777 w 4472425"/>
              <a:gd name="connsiteY3-258" fmla="*/ 5138237 h 5138237"/>
              <a:gd name="connsiteX4-259" fmla="*/ 0 w 4472425"/>
              <a:gd name="connsiteY4-260" fmla="*/ 3680046 h 5138237"/>
              <a:gd name="connsiteX0-261" fmla="*/ 0 w 4472425"/>
              <a:gd name="connsiteY0-262" fmla="*/ 3680046 h 5209789"/>
              <a:gd name="connsiteX1-263" fmla="*/ 4060253 w 4472425"/>
              <a:gd name="connsiteY1-264" fmla="*/ -1 h 5209789"/>
              <a:gd name="connsiteX2-265" fmla="*/ 4472426 w 4472425"/>
              <a:gd name="connsiteY2-266" fmla="*/ 251961 h 5209789"/>
              <a:gd name="connsiteX3-267" fmla="*/ 785853 w 4472425"/>
              <a:gd name="connsiteY3-268" fmla="*/ 5209789 h 5209789"/>
              <a:gd name="connsiteX4-269" fmla="*/ 0 w 4472425"/>
              <a:gd name="connsiteY4-270" fmla="*/ 3680046 h 5209789"/>
              <a:gd name="connsiteX0-271" fmla="*/ 0 w 4472425"/>
              <a:gd name="connsiteY0-272" fmla="*/ 3544307 h 5074050"/>
              <a:gd name="connsiteX1-273" fmla="*/ 4147815 w 4472425"/>
              <a:gd name="connsiteY1-274" fmla="*/ 0 h 5074050"/>
              <a:gd name="connsiteX2-275" fmla="*/ 4472426 w 4472425"/>
              <a:gd name="connsiteY2-276" fmla="*/ 116222 h 5074050"/>
              <a:gd name="connsiteX3-277" fmla="*/ 785853 w 4472425"/>
              <a:gd name="connsiteY3-278" fmla="*/ 5074050 h 5074050"/>
              <a:gd name="connsiteX4-279" fmla="*/ 0 w 4472425"/>
              <a:gd name="connsiteY4-280" fmla="*/ 3544307 h 5074050"/>
              <a:gd name="connsiteX0-281" fmla="*/ 0 w 4472425"/>
              <a:gd name="connsiteY0-282" fmla="*/ 3544307 h 5682671"/>
              <a:gd name="connsiteX1-283" fmla="*/ 4147815 w 4472425"/>
              <a:gd name="connsiteY1-284" fmla="*/ 0 h 5682671"/>
              <a:gd name="connsiteX2-285" fmla="*/ 4472426 w 4472425"/>
              <a:gd name="connsiteY2-286" fmla="*/ 116222 h 5682671"/>
              <a:gd name="connsiteX3-287" fmla="*/ 1059879 w 4472425"/>
              <a:gd name="connsiteY3-288" fmla="*/ 5682671 h 5682671"/>
              <a:gd name="connsiteX4-289" fmla="*/ 0 w 4472425"/>
              <a:gd name="connsiteY4-290" fmla="*/ 3544307 h 5682671"/>
              <a:gd name="connsiteX0-291" fmla="*/ 0 w 4472425"/>
              <a:gd name="connsiteY0-292" fmla="*/ 3684934 h 5823298"/>
              <a:gd name="connsiteX1-293" fmla="*/ 2196714 w 4472425"/>
              <a:gd name="connsiteY1-294" fmla="*/ 0 h 5823298"/>
              <a:gd name="connsiteX2-295" fmla="*/ 4472426 w 4472425"/>
              <a:gd name="connsiteY2-296" fmla="*/ 256849 h 5823298"/>
              <a:gd name="connsiteX3-297" fmla="*/ 1059879 w 4472425"/>
              <a:gd name="connsiteY3-298" fmla="*/ 5823298 h 5823298"/>
              <a:gd name="connsiteX4-299" fmla="*/ 0 w 4472425"/>
              <a:gd name="connsiteY4-300" fmla="*/ 3684934 h 5823298"/>
              <a:gd name="connsiteX0-301" fmla="*/ 0 w 2777319"/>
              <a:gd name="connsiteY0-302" fmla="*/ 3684934 h 5823298"/>
              <a:gd name="connsiteX1-303" fmla="*/ 2196714 w 2777319"/>
              <a:gd name="connsiteY1-304" fmla="*/ 0 h 5823298"/>
              <a:gd name="connsiteX2-305" fmla="*/ 2777318 w 2777319"/>
              <a:gd name="connsiteY2-306" fmla="*/ 93679 h 5823298"/>
              <a:gd name="connsiteX3-307" fmla="*/ 1059879 w 2777319"/>
              <a:gd name="connsiteY3-308" fmla="*/ 5823298 h 5823298"/>
              <a:gd name="connsiteX4-309" fmla="*/ 0 w 2777319"/>
              <a:gd name="connsiteY4-310" fmla="*/ 3684934 h 5823298"/>
              <a:gd name="connsiteX0-311" fmla="*/ 0 w 2864177"/>
              <a:gd name="connsiteY0-312" fmla="*/ 3831091 h 5823298"/>
              <a:gd name="connsiteX1-313" fmla="*/ 2283572 w 2864177"/>
              <a:gd name="connsiteY1-314" fmla="*/ 0 h 5823298"/>
              <a:gd name="connsiteX2-315" fmla="*/ 2864176 w 2864177"/>
              <a:gd name="connsiteY2-316" fmla="*/ 93679 h 5823298"/>
              <a:gd name="connsiteX3-317" fmla="*/ 1146737 w 2864177"/>
              <a:gd name="connsiteY3-318" fmla="*/ 5823298 h 5823298"/>
              <a:gd name="connsiteX4-319" fmla="*/ 0 w 2864177"/>
              <a:gd name="connsiteY4-320" fmla="*/ 3831091 h 5823298"/>
              <a:gd name="connsiteX0-321" fmla="*/ 0 w 2864177"/>
              <a:gd name="connsiteY0-322" fmla="*/ 3831091 h 5904349"/>
              <a:gd name="connsiteX1-323" fmla="*/ 2283572 w 2864177"/>
              <a:gd name="connsiteY1-324" fmla="*/ 0 h 5904349"/>
              <a:gd name="connsiteX2-325" fmla="*/ 2864176 w 2864177"/>
              <a:gd name="connsiteY2-326" fmla="*/ 93679 h 5904349"/>
              <a:gd name="connsiteX3-327" fmla="*/ 1073186 w 2864177"/>
              <a:gd name="connsiteY3-328" fmla="*/ 5904350 h 5904349"/>
              <a:gd name="connsiteX4-329" fmla="*/ 0 w 2864177"/>
              <a:gd name="connsiteY4-330" fmla="*/ 3831091 h 5904349"/>
              <a:gd name="connsiteX0-331" fmla="*/ 0 w 2864177"/>
              <a:gd name="connsiteY0-332" fmla="*/ 3831091 h 5499764"/>
              <a:gd name="connsiteX1-333" fmla="*/ 2283572 w 2864177"/>
              <a:gd name="connsiteY1-334" fmla="*/ 0 h 5499764"/>
              <a:gd name="connsiteX2-335" fmla="*/ 2864176 w 2864177"/>
              <a:gd name="connsiteY2-336" fmla="*/ 93679 h 5499764"/>
              <a:gd name="connsiteX3-337" fmla="*/ 856732 w 2864177"/>
              <a:gd name="connsiteY3-338" fmla="*/ 5499764 h 5499764"/>
              <a:gd name="connsiteX4-339" fmla="*/ 0 w 2864177"/>
              <a:gd name="connsiteY4-340" fmla="*/ 3831091 h 5499764"/>
              <a:gd name="connsiteX0-341" fmla="*/ 0 w 2864177"/>
              <a:gd name="connsiteY0-342" fmla="*/ 4077565 h 5746238"/>
              <a:gd name="connsiteX1-343" fmla="*/ 2633115 w 2864177"/>
              <a:gd name="connsiteY1-344" fmla="*/ -1 h 5746238"/>
              <a:gd name="connsiteX2-345" fmla="*/ 2864176 w 2864177"/>
              <a:gd name="connsiteY2-346" fmla="*/ 340153 h 5746238"/>
              <a:gd name="connsiteX3-347" fmla="*/ 856732 w 2864177"/>
              <a:gd name="connsiteY3-348" fmla="*/ 5746238 h 5746238"/>
              <a:gd name="connsiteX4-349" fmla="*/ 0 w 2864177"/>
              <a:gd name="connsiteY4-350" fmla="*/ 4077565 h 5746238"/>
              <a:gd name="connsiteX0-351" fmla="*/ 0 w 2979759"/>
              <a:gd name="connsiteY0-352" fmla="*/ 4077565 h 5746238"/>
              <a:gd name="connsiteX1-353" fmla="*/ 2633115 w 2979759"/>
              <a:gd name="connsiteY1-354" fmla="*/ -1 h 5746238"/>
              <a:gd name="connsiteX2-355" fmla="*/ 2979759 w 2979759"/>
              <a:gd name="connsiteY2-356" fmla="*/ 401936 h 5746238"/>
              <a:gd name="connsiteX3-357" fmla="*/ 856732 w 2979759"/>
              <a:gd name="connsiteY3-358" fmla="*/ 5746238 h 5746238"/>
              <a:gd name="connsiteX4-359" fmla="*/ 0 w 2979759"/>
              <a:gd name="connsiteY4-360" fmla="*/ 4077565 h 5746238"/>
              <a:gd name="connsiteX0-361" fmla="*/ 0 w 3596890"/>
              <a:gd name="connsiteY0-362" fmla="*/ 4077565 h 5746238"/>
              <a:gd name="connsiteX1-363" fmla="*/ 2633115 w 3596890"/>
              <a:gd name="connsiteY1-364" fmla="*/ -1 h 5746238"/>
              <a:gd name="connsiteX2-365" fmla="*/ 3596889 w 3596890"/>
              <a:gd name="connsiteY2-366" fmla="*/ 1285509 h 5746238"/>
              <a:gd name="connsiteX3-367" fmla="*/ 856732 w 3596890"/>
              <a:gd name="connsiteY3-368" fmla="*/ 5746238 h 5746238"/>
              <a:gd name="connsiteX4-369" fmla="*/ 0 w 3596890"/>
              <a:gd name="connsiteY4-370" fmla="*/ 4077565 h 5746238"/>
              <a:gd name="connsiteX0-371" fmla="*/ 0 w 3402152"/>
              <a:gd name="connsiteY0-372" fmla="*/ 4077565 h 5746238"/>
              <a:gd name="connsiteX1-373" fmla="*/ 2633115 w 3402152"/>
              <a:gd name="connsiteY1-374" fmla="*/ -1 h 5746238"/>
              <a:gd name="connsiteX2-375" fmla="*/ 3402152 w 3402152"/>
              <a:gd name="connsiteY2-376" fmla="*/ 844384 h 5746238"/>
              <a:gd name="connsiteX3-377" fmla="*/ 856732 w 3402152"/>
              <a:gd name="connsiteY3-378" fmla="*/ 5746238 h 5746238"/>
              <a:gd name="connsiteX4-379" fmla="*/ 0 w 3402152"/>
              <a:gd name="connsiteY4-380" fmla="*/ 4077565 h 5746238"/>
              <a:gd name="connsiteX0-381" fmla="*/ 0 w 3402152"/>
              <a:gd name="connsiteY0-382" fmla="*/ 3520846 h 5189519"/>
              <a:gd name="connsiteX1-383" fmla="*/ 3089133 w 3402152"/>
              <a:gd name="connsiteY1-384" fmla="*/ -1 h 5189519"/>
              <a:gd name="connsiteX2-385" fmla="*/ 3402152 w 3402152"/>
              <a:gd name="connsiteY2-386" fmla="*/ 287665 h 5189519"/>
              <a:gd name="connsiteX3-387" fmla="*/ 856732 w 3402152"/>
              <a:gd name="connsiteY3-388" fmla="*/ 5189519 h 5189519"/>
              <a:gd name="connsiteX4-389" fmla="*/ 0 w 3402152"/>
              <a:gd name="connsiteY4-390" fmla="*/ 3520846 h 5189519"/>
              <a:gd name="connsiteX0-391" fmla="*/ 0 w 3402152"/>
              <a:gd name="connsiteY0-392" fmla="*/ 3520846 h 5863830"/>
              <a:gd name="connsiteX1-393" fmla="*/ 3089133 w 3402152"/>
              <a:gd name="connsiteY1-394" fmla="*/ -1 h 5863830"/>
              <a:gd name="connsiteX2-395" fmla="*/ 3402152 w 3402152"/>
              <a:gd name="connsiteY2-396" fmla="*/ 287665 h 5863830"/>
              <a:gd name="connsiteX3-397" fmla="*/ 1217486 w 3402152"/>
              <a:gd name="connsiteY3-398" fmla="*/ 5863830 h 5863830"/>
              <a:gd name="connsiteX4-399" fmla="*/ 0 w 3402152"/>
              <a:gd name="connsiteY4-400" fmla="*/ 3520846 h 5863830"/>
              <a:gd name="connsiteX0-401" fmla="*/ 1 w 2939127"/>
              <a:gd name="connsiteY0-402" fmla="*/ 4322045 h 5863830"/>
              <a:gd name="connsiteX1-403" fmla="*/ 2626108 w 2939127"/>
              <a:gd name="connsiteY1-404" fmla="*/ -1 h 5863830"/>
              <a:gd name="connsiteX2-405" fmla="*/ 2939127 w 2939127"/>
              <a:gd name="connsiteY2-406" fmla="*/ 287665 h 5863830"/>
              <a:gd name="connsiteX3-407" fmla="*/ 754461 w 2939127"/>
              <a:gd name="connsiteY3-408" fmla="*/ 5863830 h 5863830"/>
              <a:gd name="connsiteX4-409" fmla="*/ 1 w 2939127"/>
              <a:gd name="connsiteY4-410" fmla="*/ 4322045 h 5863830"/>
              <a:gd name="connsiteX0-411" fmla="*/ -1 w 2999367"/>
              <a:gd name="connsiteY0-412" fmla="*/ 4337990 h 5863830"/>
              <a:gd name="connsiteX1-413" fmla="*/ 2686348 w 2999367"/>
              <a:gd name="connsiteY1-414" fmla="*/ -1 h 5863830"/>
              <a:gd name="connsiteX2-415" fmla="*/ 2999367 w 2999367"/>
              <a:gd name="connsiteY2-416" fmla="*/ 287665 h 5863830"/>
              <a:gd name="connsiteX3-417" fmla="*/ 814701 w 2999367"/>
              <a:gd name="connsiteY3-418" fmla="*/ 5863830 h 5863830"/>
              <a:gd name="connsiteX4-419" fmla="*/ -1 w 2999367"/>
              <a:gd name="connsiteY4-420" fmla="*/ 4337990 h 586383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99367" h="5863830">
                <a:moveTo>
                  <a:pt x="-1" y="4337990"/>
                </a:moveTo>
                <a:lnTo>
                  <a:pt x="2686348" y="-1"/>
                </a:lnTo>
                <a:lnTo>
                  <a:pt x="2999367" y="287665"/>
                </a:lnTo>
                <a:lnTo>
                  <a:pt x="814701" y="5863830"/>
                </a:lnTo>
                <a:lnTo>
                  <a:pt x="-1" y="4337990"/>
                </a:lnTo>
                <a:close/>
              </a:path>
            </a:pathLst>
          </a:custGeom>
          <a:solidFill>
            <a:srgbClr val="EB2429"/>
          </a:solidFill>
          <a:ln>
            <a:noFill/>
          </a:ln>
          <a:effectLst>
            <a:outerShdw blurRad="190500" dist="50800" dir="81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8"/>
          <p:cNvSpPr/>
          <p:nvPr userDrawn="1"/>
        </p:nvSpPr>
        <p:spPr>
          <a:xfrm rot="19618726">
            <a:off x="-855862" y="2949578"/>
            <a:ext cx="3043094" cy="2916154"/>
          </a:xfrm>
          <a:custGeom>
            <a:avLst/>
            <a:gdLst>
              <a:gd name="connsiteX0" fmla="*/ 0 w 1949535"/>
              <a:gd name="connsiteY0" fmla="*/ 2555887 h 2555887"/>
              <a:gd name="connsiteX1" fmla="*/ 974768 w 1949535"/>
              <a:gd name="connsiteY1" fmla="*/ 0 h 2555887"/>
              <a:gd name="connsiteX2" fmla="*/ 1949535 w 1949535"/>
              <a:gd name="connsiteY2" fmla="*/ 2555887 h 2555887"/>
              <a:gd name="connsiteX3" fmla="*/ 0 w 1949535"/>
              <a:gd name="connsiteY3" fmla="*/ 2555887 h 2555887"/>
              <a:gd name="connsiteX0-1" fmla="*/ 0 w 1949535"/>
              <a:gd name="connsiteY0-2" fmla="*/ 2532136 h 2532136"/>
              <a:gd name="connsiteX1-3" fmla="*/ 381001 w 1949535"/>
              <a:gd name="connsiteY1-4" fmla="*/ 0 h 2532136"/>
              <a:gd name="connsiteX2-5" fmla="*/ 1949535 w 1949535"/>
              <a:gd name="connsiteY2-6" fmla="*/ 2532136 h 2532136"/>
              <a:gd name="connsiteX3-7" fmla="*/ 0 w 1949535"/>
              <a:gd name="connsiteY3-8" fmla="*/ 2532136 h 2532136"/>
              <a:gd name="connsiteX0-9" fmla="*/ 0 w 1735779"/>
              <a:gd name="connsiteY0-10" fmla="*/ 2553194 h 2553194"/>
              <a:gd name="connsiteX1-11" fmla="*/ 381001 w 1735779"/>
              <a:gd name="connsiteY1-12" fmla="*/ 21058 h 2553194"/>
              <a:gd name="connsiteX2-13" fmla="*/ 1735779 w 1735779"/>
              <a:gd name="connsiteY2-14" fmla="*/ 0 h 2553194"/>
              <a:gd name="connsiteX3-15" fmla="*/ 0 w 1735779"/>
              <a:gd name="connsiteY3-16" fmla="*/ 2553194 h 2553194"/>
              <a:gd name="connsiteX0-17" fmla="*/ 82137 w 1817916"/>
              <a:gd name="connsiteY0-18" fmla="*/ 2553194 h 2553194"/>
              <a:gd name="connsiteX1-19" fmla="*/ 0 w 1817916"/>
              <a:gd name="connsiteY1-20" fmla="*/ 21058 h 2553194"/>
              <a:gd name="connsiteX2-21" fmla="*/ 1817916 w 1817916"/>
              <a:gd name="connsiteY2-22" fmla="*/ 0 h 2553194"/>
              <a:gd name="connsiteX3-23" fmla="*/ 82137 w 1817916"/>
              <a:gd name="connsiteY3-24" fmla="*/ 2553194 h 2553194"/>
              <a:gd name="connsiteX0-25" fmla="*/ 0 w 2780807"/>
              <a:gd name="connsiteY0-26" fmla="*/ 2576945 h 2576945"/>
              <a:gd name="connsiteX1-27" fmla="*/ 962891 w 2780807"/>
              <a:gd name="connsiteY1-28" fmla="*/ 21058 h 2576945"/>
              <a:gd name="connsiteX2-29" fmla="*/ 2780807 w 2780807"/>
              <a:gd name="connsiteY2-30" fmla="*/ 0 h 2576945"/>
              <a:gd name="connsiteX3-31" fmla="*/ 0 w 2780807"/>
              <a:gd name="connsiteY3-32" fmla="*/ 2576945 h 2576945"/>
              <a:gd name="connsiteX0-33" fmla="*/ 0 w 2365171"/>
              <a:gd name="connsiteY0-34" fmla="*/ 2624446 h 2624446"/>
              <a:gd name="connsiteX1-35" fmla="*/ 962891 w 2365171"/>
              <a:gd name="connsiteY1-36" fmla="*/ 68559 h 2624446"/>
              <a:gd name="connsiteX2-37" fmla="*/ 2365171 w 2365171"/>
              <a:gd name="connsiteY2-38" fmla="*/ 0 h 2624446"/>
              <a:gd name="connsiteX3-39" fmla="*/ 0 w 2365171"/>
              <a:gd name="connsiteY3-40" fmla="*/ 2624446 h 2624446"/>
              <a:gd name="connsiteX0-41" fmla="*/ 0 w 2650179"/>
              <a:gd name="connsiteY0-42" fmla="*/ 2660072 h 2660072"/>
              <a:gd name="connsiteX1-43" fmla="*/ 962891 w 2650179"/>
              <a:gd name="connsiteY1-44" fmla="*/ 104185 h 2660072"/>
              <a:gd name="connsiteX2-45" fmla="*/ 2650179 w 2650179"/>
              <a:gd name="connsiteY2-46" fmla="*/ 0 h 2660072"/>
              <a:gd name="connsiteX3-47" fmla="*/ 0 w 2650179"/>
              <a:gd name="connsiteY3-48" fmla="*/ 2660072 h 2660072"/>
              <a:gd name="connsiteX0-49" fmla="*/ 0 w 2650179"/>
              <a:gd name="connsiteY0-50" fmla="*/ 2674640 h 2674640"/>
              <a:gd name="connsiteX1-51" fmla="*/ 986642 w 2650179"/>
              <a:gd name="connsiteY1-52" fmla="*/ 0 h 2674640"/>
              <a:gd name="connsiteX2-53" fmla="*/ 2650179 w 2650179"/>
              <a:gd name="connsiteY2-54" fmla="*/ 14568 h 2674640"/>
              <a:gd name="connsiteX3-55" fmla="*/ 0 w 2650179"/>
              <a:gd name="connsiteY3-56" fmla="*/ 2674640 h 2674640"/>
              <a:gd name="connsiteX0-57" fmla="*/ 0 w 2673929"/>
              <a:gd name="connsiteY0-58" fmla="*/ 2734017 h 2734017"/>
              <a:gd name="connsiteX1-59" fmla="*/ 1010392 w 2673929"/>
              <a:gd name="connsiteY1-60" fmla="*/ 0 h 2734017"/>
              <a:gd name="connsiteX2-61" fmla="*/ 2673929 w 2673929"/>
              <a:gd name="connsiteY2-62" fmla="*/ 14568 h 2734017"/>
              <a:gd name="connsiteX3-63" fmla="*/ 0 w 2673929"/>
              <a:gd name="connsiteY3-64" fmla="*/ 2734017 h 2734017"/>
              <a:gd name="connsiteX0-65" fmla="*/ 0 w 2697783"/>
              <a:gd name="connsiteY0-66" fmla="*/ 2813530 h 2813530"/>
              <a:gd name="connsiteX1-67" fmla="*/ 1034246 w 2697783"/>
              <a:gd name="connsiteY1-68" fmla="*/ 0 h 2813530"/>
              <a:gd name="connsiteX2-69" fmla="*/ 2697783 w 2697783"/>
              <a:gd name="connsiteY2-70" fmla="*/ 14568 h 2813530"/>
              <a:gd name="connsiteX3-71" fmla="*/ 0 w 2697783"/>
              <a:gd name="connsiteY3-72" fmla="*/ 2813530 h 2813530"/>
              <a:gd name="connsiteX0-73" fmla="*/ 0 w 2673929"/>
              <a:gd name="connsiteY0-74" fmla="*/ 2789676 h 2789676"/>
              <a:gd name="connsiteX1-75" fmla="*/ 1010392 w 2673929"/>
              <a:gd name="connsiteY1-76" fmla="*/ 0 h 2789676"/>
              <a:gd name="connsiteX2-77" fmla="*/ 2673929 w 2673929"/>
              <a:gd name="connsiteY2-78" fmla="*/ 14568 h 2789676"/>
              <a:gd name="connsiteX3-79" fmla="*/ 0 w 2673929"/>
              <a:gd name="connsiteY3-80" fmla="*/ 2789676 h 2789676"/>
              <a:gd name="connsiteX0-81" fmla="*/ 0 w 2733306"/>
              <a:gd name="connsiteY0-82" fmla="*/ 2789676 h 2789676"/>
              <a:gd name="connsiteX1-83" fmla="*/ 1010392 w 2733306"/>
              <a:gd name="connsiteY1-84" fmla="*/ 0 h 2789676"/>
              <a:gd name="connsiteX2-85" fmla="*/ 2733306 w 2733306"/>
              <a:gd name="connsiteY2-86" fmla="*/ 26443 h 2789676"/>
              <a:gd name="connsiteX3-87" fmla="*/ 0 w 2733306"/>
              <a:gd name="connsiteY3-88" fmla="*/ 2789676 h 2789676"/>
              <a:gd name="connsiteX0-89" fmla="*/ 0 w 2775837"/>
              <a:gd name="connsiteY0-90" fmla="*/ 2853471 h 2853471"/>
              <a:gd name="connsiteX1-91" fmla="*/ 1052923 w 2775837"/>
              <a:gd name="connsiteY1-92" fmla="*/ 0 h 2853471"/>
              <a:gd name="connsiteX2-93" fmla="*/ 2775837 w 2775837"/>
              <a:gd name="connsiteY2-94" fmla="*/ 26443 h 2853471"/>
              <a:gd name="connsiteX3-95" fmla="*/ 0 w 2775837"/>
              <a:gd name="connsiteY3-96" fmla="*/ 2853471 h 2853471"/>
              <a:gd name="connsiteX0-97" fmla="*/ 0 w 2775837"/>
              <a:gd name="connsiteY0-98" fmla="*/ 2885368 h 2885368"/>
              <a:gd name="connsiteX1-99" fmla="*/ 1052923 w 2775837"/>
              <a:gd name="connsiteY1-100" fmla="*/ 0 h 2885368"/>
              <a:gd name="connsiteX2-101" fmla="*/ 2775837 w 2775837"/>
              <a:gd name="connsiteY2-102" fmla="*/ 26443 h 2885368"/>
              <a:gd name="connsiteX3-103" fmla="*/ 0 w 2775837"/>
              <a:gd name="connsiteY3-104" fmla="*/ 2885368 h 2885368"/>
              <a:gd name="connsiteX0-105" fmla="*/ 0 w 2775837"/>
              <a:gd name="connsiteY0-106" fmla="*/ 2896001 h 2896001"/>
              <a:gd name="connsiteX1-107" fmla="*/ 1084821 w 2775837"/>
              <a:gd name="connsiteY1-108" fmla="*/ 0 h 2896001"/>
              <a:gd name="connsiteX2-109" fmla="*/ 2775837 w 2775837"/>
              <a:gd name="connsiteY2-110" fmla="*/ 37076 h 2896001"/>
              <a:gd name="connsiteX3-111" fmla="*/ 0 w 2775837"/>
              <a:gd name="connsiteY3-112" fmla="*/ 2896001 h 2896001"/>
              <a:gd name="connsiteX0-113" fmla="*/ 0 w 2775837"/>
              <a:gd name="connsiteY0-114" fmla="*/ 2864103 h 2864103"/>
              <a:gd name="connsiteX1-115" fmla="*/ 1074188 w 2775837"/>
              <a:gd name="connsiteY1-116" fmla="*/ 0 h 2864103"/>
              <a:gd name="connsiteX2-117" fmla="*/ 2775837 w 2775837"/>
              <a:gd name="connsiteY2-118" fmla="*/ 5178 h 2864103"/>
              <a:gd name="connsiteX3-119" fmla="*/ 0 w 2775837"/>
              <a:gd name="connsiteY3-120" fmla="*/ 2864103 h 2864103"/>
              <a:gd name="connsiteX0-121" fmla="*/ 0 w 2775837"/>
              <a:gd name="connsiteY0-122" fmla="*/ 2874735 h 2874735"/>
              <a:gd name="connsiteX1-123" fmla="*/ 1063556 w 2775837"/>
              <a:gd name="connsiteY1-124" fmla="*/ 0 h 2874735"/>
              <a:gd name="connsiteX2-125" fmla="*/ 2775837 w 2775837"/>
              <a:gd name="connsiteY2-126" fmla="*/ 15810 h 2874735"/>
              <a:gd name="connsiteX3-127" fmla="*/ 0 w 2775837"/>
              <a:gd name="connsiteY3-128" fmla="*/ 2874735 h 2874735"/>
              <a:gd name="connsiteX0-129" fmla="*/ 0 w 2775837"/>
              <a:gd name="connsiteY0-130" fmla="*/ 2894657 h 2894657"/>
              <a:gd name="connsiteX1-131" fmla="*/ 1034021 w 2775837"/>
              <a:gd name="connsiteY1-132" fmla="*/ 0 h 2894657"/>
              <a:gd name="connsiteX2-133" fmla="*/ 2775837 w 2775837"/>
              <a:gd name="connsiteY2-134" fmla="*/ 35732 h 2894657"/>
              <a:gd name="connsiteX3-135" fmla="*/ 0 w 2775837"/>
              <a:gd name="connsiteY3-136" fmla="*/ 2894657 h 2894657"/>
              <a:gd name="connsiteX0-137" fmla="*/ 0 w 2795759"/>
              <a:gd name="connsiteY0-138" fmla="*/ 2924192 h 2924192"/>
              <a:gd name="connsiteX1-139" fmla="*/ 1053943 w 2795759"/>
              <a:gd name="connsiteY1-140" fmla="*/ 0 h 2924192"/>
              <a:gd name="connsiteX2-141" fmla="*/ 2795759 w 2795759"/>
              <a:gd name="connsiteY2-142" fmla="*/ 35732 h 2924192"/>
              <a:gd name="connsiteX3-143" fmla="*/ 0 w 2795759"/>
              <a:gd name="connsiteY3-144" fmla="*/ 2924192 h 2924192"/>
              <a:gd name="connsiteX0-145" fmla="*/ 0 w 2795759"/>
              <a:gd name="connsiteY0-146" fmla="*/ 2947318 h 2947318"/>
              <a:gd name="connsiteX1-147" fmla="*/ 1040894 w 2795759"/>
              <a:gd name="connsiteY1-148" fmla="*/ 0 h 2947318"/>
              <a:gd name="connsiteX2-149" fmla="*/ 2795759 w 2795759"/>
              <a:gd name="connsiteY2-150" fmla="*/ 58858 h 2947318"/>
              <a:gd name="connsiteX3-151" fmla="*/ 0 w 2795759"/>
              <a:gd name="connsiteY3-152" fmla="*/ 2947318 h 2947318"/>
              <a:gd name="connsiteX0-153" fmla="*/ 0 w 2795759"/>
              <a:gd name="connsiteY0-154" fmla="*/ 2888460 h 2888460"/>
              <a:gd name="connsiteX1-155" fmla="*/ 361652 w 2795759"/>
              <a:gd name="connsiteY1-156" fmla="*/ 1376456 h 2888460"/>
              <a:gd name="connsiteX2-157" fmla="*/ 2795759 w 2795759"/>
              <a:gd name="connsiteY2-158" fmla="*/ 0 h 2888460"/>
              <a:gd name="connsiteX3-159" fmla="*/ 0 w 2795759"/>
              <a:gd name="connsiteY3-160" fmla="*/ 2888460 h 2888460"/>
              <a:gd name="connsiteX0-161" fmla="*/ 338130 w 2434107"/>
              <a:gd name="connsiteY0-162" fmla="*/ 2201988 h 2201988"/>
              <a:gd name="connsiteX1-163" fmla="*/ 0 w 2434107"/>
              <a:gd name="connsiteY1-164" fmla="*/ 1376456 h 2201988"/>
              <a:gd name="connsiteX2-165" fmla="*/ 2434107 w 2434107"/>
              <a:gd name="connsiteY2-166" fmla="*/ 0 h 2201988"/>
              <a:gd name="connsiteX3-167" fmla="*/ 338130 w 2434107"/>
              <a:gd name="connsiteY3-168" fmla="*/ 2201988 h 2201988"/>
              <a:gd name="connsiteX0-169" fmla="*/ 739285 w 2835262"/>
              <a:gd name="connsiteY0-170" fmla="*/ 2201988 h 2201988"/>
              <a:gd name="connsiteX1-171" fmla="*/ 0 w 2835262"/>
              <a:gd name="connsiteY1-172" fmla="*/ 1622968 h 2201988"/>
              <a:gd name="connsiteX2-173" fmla="*/ 2835262 w 2835262"/>
              <a:gd name="connsiteY2-174" fmla="*/ 0 h 2201988"/>
              <a:gd name="connsiteX3-175" fmla="*/ 739285 w 2835262"/>
              <a:gd name="connsiteY3-176" fmla="*/ 2201988 h 2201988"/>
              <a:gd name="connsiteX0-177" fmla="*/ 739285 w 2868395"/>
              <a:gd name="connsiteY0-178" fmla="*/ 2181626 h 2181626"/>
              <a:gd name="connsiteX1-179" fmla="*/ 0 w 2868395"/>
              <a:gd name="connsiteY1-180" fmla="*/ 1602606 h 2181626"/>
              <a:gd name="connsiteX2-181" fmla="*/ 2868395 w 2868395"/>
              <a:gd name="connsiteY2-182" fmla="*/ 0 h 2181626"/>
              <a:gd name="connsiteX3-183" fmla="*/ 739285 w 2868395"/>
              <a:gd name="connsiteY3-184" fmla="*/ 2181626 h 2181626"/>
              <a:gd name="connsiteX0-185" fmla="*/ 955478 w 3084588"/>
              <a:gd name="connsiteY0-186" fmla="*/ 2181626 h 2181626"/>
              <a:gd name="connsiteX1-187" fmla="*/ 0 w 3084588"/>
              <a:gd name="connsiteY1-188" fmla="*/ 1402904 h 2181626"/>
              <a:gd name="connsiteX2-189" fmla="*/ 3084588 w 3084588"/>
              <a:gd name="connsiteY2-190" fmla="*/ 0 h 2181626"/>
              <a:gd name="connsiteX3-191" fmla="*/ 955478 w 3084588"/>
              <a:gd name="connsiteY3-192" fmla="*/ 2181626 h 2181626"/>
              <a:gd name="connsiteX0-193" fmla="*/ 955478 w 2811266"/>
              <a:gd name="connsiteY0-194" fmla="*/ 1903978 h 1903978"/>
              <a:gd name="connsiteX1-195" fmla="*/ 0 w 2811266"/>
              <a:gd name="connsiteY1-196" fmla="*/ 1125256 h 1903978"/>
              <a:gd name="connsiteX2-197" fmla="*/ 2811266 w 2811266"/>
              <a:gd name="connsiteY2-198" fmla="*/ 0 h 1903978"/>
              <a:gd name="connsiteX3-199" fmla="*/ 955478 w 2811266"/>
              <a:gd name="connsiteY3-200" fmla="*/ 1903978 h 1903978"/>
              <a:gd name="connsiteX0-201" fmla="*/ 433280 w 2289068"/>
              <a:gd name="connsiteY0-202" fmla="*/ 1903978 h 1903978"/>
              <a:gd name="connsiteX1-203" fmla="*/ 0 w 2289068"/>
              <a:gd name="connsiteY1-204" fmla="*/ 365553 h 1903978"/>
              <a:gd name="connsiteX2-205" fmla="*/ 2289068 w 2289068"/>
              <a:gd name="connsiteY2-206" fmla="*/ 0 h 1903978"/>
              <a:gd name="connsiteX3-207" fmla="*/ 433280 w 2289068"/>
              <a:gd name="connsiteY3-208" fmla="*/ 1903978 h 1903978"/>
              <a:gd name="connsiteX0-209" fmla="*/ 0 w 2443847"/>
              <a:gd name="connsiteY0-210" fmla="*/ 2433823 h 2433823"/>
              <a:gd name="connsiteX1-211" fmla="*/ 154779 w 2443847"/>
              <a:gd name="connsiteY1-212" fmla="*/ 365553 h 2433823"/>
              <a:gd name="connsiteX2-213" fmla="*/ 2443847 w 2443847"/>
              <a:gd name="connsiteY2-214" fmla="*/ 0 h 2433823"/>
              <a:gd name="connsiteX3-215" fmla="*/ 0 w 2443847"/>
              <a:gd name="connsiteY3-216" fmla="*/ 2433823 h 2433823"/>
              <a:gd name="connsiteX0-217" fmla="*/ 0 w 2497683"/>
              <a:gd name="connsiteY0-218" fmla="*/ 2512143 h 2512143"/>
              <a:gd name="connsiteX1-219" fmla="*/ 208615 w 2497683"/>
              <a:gd name="connsiteY1-220" fmla="*/ 365553 h 2512143"/>
              <a:gd name="connsiteX2-221" fmla="*/ 2497683 w 2497683"/>
              <a:gd name="connsiteY2-222" fmla="*/ 0 h 2512143"/>
              <a:gd name="connsiteX3-223" fmla="*/ 0 w 2497683"/>
              <a:gd name="connsiteY3-224" fmla="*/ 2512143 h 2512143"/>
              <a:gd name="connsiteX0-225" fmla="*/ 0 w 2549449"/>
              <a:gd name="connsiteY0-226" fmla="*/ 2536032 h 2536032"/>
              <a:gd name="connsiteX1-227" fmla="*/ 260381 w 2549449"/>
              <a:gd name="connsiteY1-228" fmla="*/ 365553 h 2536032"/>
              <a:gd name="connsiteX2-229" fmla="*/ 2549449 w 2549449"/>
              <a:gd name="connsiteY2-230" fmla="*/ 0 h 2536032"/>
              <a:gd name="connsiteX3-231" fmla="*/ 0 w 2549449"/>
              <a:gd name="connsiteY3-232" fmla="*/ 2536032 h 2536032"/>
              <a:gd name="connsiteX0-233" fmla="*/ 0 w 2608669"/>
              <a:gd name="connsiteY0-234" fmla="*/ 2622183 h 2622183"/>
              <a:gd name="connsiteX1-235" fmla="*/ 319601 w 2608669"/>
              <a:gd name="connsiteY1-236" fmla="*/ 365553 h 2622183"/>
              <a:gd name="connsiteX2-237" fmla="*/ 2608669 w 2608669"/>
              <a:gd name="connsiteY2-238" fmla="*/ 0 h 2622183"/>
              <a:gd name="connsiteX3-239" fmla="*/ 0 w 2608669"/>
              <a:gd name="connsiteY3-240" fmla="*/ 2622183 h 2622183"/>
              <a:gd name="connsiteX0-241" fmla="*/ 0 w 2570985"/>
              <a:gd name="connsiteY0-242" fmla="*/ 2567359 h 2567359"/>
              <a:gd name="connsiteX1-243" fmla="*/ 281917 w 2570985"/>
              <a:gd name="connsiteY1-244" fmla="*/ 365553 h 2567359"/>
              <a:gd name="connsiteX2-245" fmla="*/ 2570985 w 2570985"/>
              <a:gd name="connsiteY2-246" fmla="*/ 0 h 2567359"/>
              <a:gd name="connsiteX3-247" fmla="*/ 0 w 2570985"/>
              <a:gd name="connsiteY3-248" fmla="*/ 2567359 h 2567359"/>
              <a:gd name="connsiteX0-249" fmla="*/ 0 w 2557733"/>
              <a:gd name="connsiteY0-250" fmla="*/ 2530941 h 2530941"/>
              <a:gd name="connsiteX1-251" fmla="*/ 268665 w 2557733"/>
              <a:gd name="connsiteY1-252" fmla="*/ 365553 h 2530941"/>
              <a:gd name="connsiteX2-253" fmla="*/ 2557733 w 2557733"/>
              <a:gd name="connsiteY2-254" fmla="*/ 0 h 2530941"/>
              <a:gd name="connsiteX3-255" fmla="*/ 0 w 2557733"/>
              <a:gd name="connsiteY3-256" fmla="*/ 2530941 h 2530941"/>
              <a:gd name="connsiteX0-257" fmla="*/ 0 w 2543650"/>
              <a:gd name="connsiteY0-258" fmla="*/ 2561876 h 2561876"/>
              <a:gd name="connsiteX1-259" fmla="*/ 254582 w 2543650"/>
              <a:gd name="connsiteY1-260" fmla="*/ 365553 h 2561876"/>
              <a:gd name="connsiteX2-261" fmla="*/ 2543650 w 2543650"/>
              <a:gd name="connsiteY2-262" fmla="*/ 0 h 2561876"/>
              <a:gd name="connsiteX3-263" fmla="*/ 0 w 2543650"/>
              <a:gd name="connsiteY3-264" fmla="*/ 2561876 h 2561876"/>
              <a:gd name="connsiteX0-265" fmla="*/ 284565 w 2828215"/>
              <a:gd name="connsiteY0-266" fmla="*/ 2561876 h 2561876"/>
              <a:gd name="connsiteX1-267" fmla="*/ 0 w 2828215"/>
              <a:gd name="connsiteY1-268" fmla="*/ 1749840 h 2561876"/>
              <a:gd name="connsiteX2-269" fmla="*/ 2828215 w 2828215"/>
              <a:gd name="connsiteY2-270" fmla="*/ 0 h 2561876"/>
              <a:gd name="connsiteX3-271" fmla="*/ 284565 w 2828215"/>
              <a:gd name="connsiteY3-272" fmla="*/ 2561876 h 2561876"/>
              <a:gd name="connsiteX0-273" fmla="*/ 283733 w 2827383"/>
              <a:gd name="connsiteY0-274" fmla="*/ 2561876 h 2561876"/>
              <a:gd name="connsiteX1-275" fmla="*/ 0 w 2827383"/>
              <a:gd name="connsiteY1-276" fmla="*/ 1817192 h 2561876"/>
              <a:gd name="connsiteX2-277" fmla="*/ 2827383 w 2827383"/>
              <a:gd name="connsiteY2-278" fmla="*/ 0 h 2561876"/>
              <a:gd name="connsiteX3-279" fmla="*/ 283733 w 2827383"/>
              <a:gd name="connsiteY3-280" fmla="*/ 2561876 h 2561876"/>
            </a:gdLst>
            <a:ahLst/>
            <a:cxnLst>
              <a:cxn ang="0">
                <a:pos x="connsiteX0-1" y="connsiteY0-2"/>
              </a:cxn>
              <a:cxn ang="0">
                <a:pos x="connsiteX1-3" y="connsiteY1-4"/>
              </a:cxn>
              <a:cxn ang="0">
                <a:pos x="connsiteX2-5" y="connsiteY2-6"/>
              </a:cxn>
              <a:cxn ang="0">
                <a:pos x="connsiteX3-7" y="connsiteY3-8"/>
              </a:cxn>
            </a:cxnLst>
            <a:rect l="l" t="t" r="r" b="b"/>
            <a:pathLst>
              <a:path w="2827383" h="2561876">
                <a:moveTo>
                  <a:pt x="283733" y="2561876"/>
                </a:moveTo>
                <a:lnTo>
                  <a:pt x="0" y="1817192"/>
                </a:lnTo>
                <a:lnTo>
                  <a:pt x="2827383" y="0"/>
                </a:lnTo>
                <a:lnTo>
                  <a:pt x="283733" y="2561876"/>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rapezoid 15"/>
          <p:cNvSpPr/>
          <p:nvPr userDrawn="1"/>
        </p:nvSpPr>
        <p:spPr>
          <a:xfrm rot="10217630">
            <a:off x="65056" y="-156415"/>
            <a:ext cx="2205839" cy="5593336"/>
          </a:xfrm>
          <a:custGeom>
            <a:avLst/>
            <a:gdLst>
              <a:gd name="connsiteX0" fmla="*/ 0 w 1167739"/>
              <a:gd name="connsiteY0" fmla="*/ 5367705 h 5367705"/>
              <a:gd name="connsiteX1" fmla="*/ 291935 w 1167739"/>
              <a:gd name="connsiteY1" fmla="*/ 0 h 5367705"/>
              <a:gd name="connsiteX2" fmla="*/ 875804 w 1167739"/>
              <a:gd name="connsiteY2" fmla="*/ 0 h 5367705"/>
              <a:gd name="connsiteX3" fmla="*/ 1167739 w 1167739"/>
              <a:gd name="connsiteY3" fmla="*/ 5367705 h 5367705"/>
              <a:gd name="connsiteX4" fmla="*/ 0 w 1167739"/>
              <a:gd name="connsiteY4" fmla="*/ 5367705 h 5367705"/>
              <a:gd name="connsiteX0-1" fmla="*/ 0 w 1167739"/>
              <a:gd name="connsiteY0-2" fmla="*/ 5379580 h 5379580"/>
              <a:gd name="connsiteX1-3" fmla="*/ 90055 w 1167739"/>
              <a:gd name="connsiteY1-4" fmla="*/ 0 h 5379580"/>
              <a:gd name="connsiteX2-5" fmla="*/ 875804 w 1167739"/>
              <a:gd name="connsiteY2-6" fmla="*/ 11875 h 5379580"/>
              <a:gd name="connsiteX3-7" fmla="*/ 1167739 w 1167739"/>
              <a:gd name="connsiteY3-8" fmla="*/ 5379580 h 5379580"/>
              <a:gd name="connsiteX4-9" fmla="*/ 0 w 1167739"/>
              <a:gd name="connsiteY4-10" fmla="*/ 5379580 h 5379580"/>
              <a:gd name="connsiteX0-11" fmla="*/ 0 w 1987136"/>
              <a:gd name="connsiteY0-12" fmla="*/ 5450832 h 5450832"/>
              <a:gd name="connsiteX1-13" fmla="*/ 909452 w 1987136"/>
              <a:gd name="connsiteY1-14" fmla="*/ 0 h 5450832"/>
              <a:gd name="connsiteX2-15" fmla="*/ 1695201 w 1987136"/>
              <a:gd name="connsiteY2-16" fmla="*/ 11875 h 5450832"/>
              <a:gd name="connsiteX3-17" fmla="*/ 1987136 w 1987136"/>
              <a:gd name="connsiteY3-18" fmla="*/ 5379580 h 5450832"/>
              <a:gd name="connsiteX4-19" fmla="*/ 0 w 1987136"/>
              <a:gd name="connsiteY4-20" fmla="*/ 5450832 h 5450832"/>
              <a:gd name="connsiteX0-21" fmla="*/ 0 w 1695201"/>
              <a:gd name="connsiteY0-22" fmla="*/ 5450832 h 5462707"/>
              <a:gd name="connsiteX1-23" fmla="*/ 909452 w 1695201"/>
              <a:gd name="connsiteY1-24" fmla="*/ 0 h 5462707"/>
              <a:gd name="connsiteX2-25" fmla="*/ 1695201 w 1695201"/>
              <a:gd name="connsiteY2-26" fmla="*/ 11875 h 5462707"/>
              <a:gd name="connsiteX3-27" fmla="*/ 229588 w 1695201"/>
              <a:gd name="connsiteY3-28" fmla="*/ 5462707 h 5462707"/>
              <a:gd name="connsiteX4-29" fmla="*/ 0 w 1695201"/>
              <a:gd name="connsiteY4-30" fmla="*/ 5450832 h 5462707"/>
              <a:gd name="connsiteX0-31" fmla="*/ 0 w 1042058"/>
              <a:gd name="connsiteY0-32" fmla="*/ 5783341 h 5795216"/>
              <a:gd name="connsiteX1-33" fmla="*/ 909452 w 1042058"/>
              <a:gd name="connsiteY1-34" fmla="*/ 332509 h 5795216"/>
              <a:gd name="connsiteX2-35" fmla="*/ 1042058 w 1042058"/>
              <a:gd name="connsiteY2-36" fmla="*/ 0 h 5795216"/>
              <a:gd name="connsiteX3-37" fmla="*/ 229588 w 1042058"/>
              <a:gd name="connsiteY3-38" fmla="*/ 5795216 h 5795216"/>
              <a:gd name="connsiteX4-39" fmla="*/ 0 w 1042058"/>
              <a:gd name="connsiteY4-40" fmla="*/ 5783341 h 5795216"/>
              <a:gd name="connsiteX0-41" fmla="*/ 0 w 994556"/>
              <a:gd name="connsiteY0-42" fmla="*/ 5771466 h 5783341"/>
              <a:gd name="connsiteX1-43" fmla="*/ 909452 w 994556"/>
              <a:gd name="connsiteY1-44" fmla="*/ 320634 h 5783341"/>
              <a:gd name="connsiteX2-45" fmla="*/ 994556 w 994556"/>
              <a:gd name="connsiteY2-46" fmla="*/ 0 h 5783341"/>
              <a:gd name="connsiteX3-47" fmla="*/ 229588 w 994556"/>
              <a:gd name="connsiteY3-48" fmla="*/ 5783341 h 5783341"/>
              <a:gd name="connsiteX4-49" fmla="*/ 0 w 994556"/>
              <a:gd name="connsiteY4-50" fmla="*/ 5771466 h 5783341"/>
              <a:gd name="connsiteX0-51" fmla="*/ 0 w 1030182"/>
              <a:gd name="connsiteY0-52" fmla="*/ 5771466 h 5783341"/>
              <a:gd name="connsiteX1-53" fmla="*/ 909452 w 1030182"/>
              <a:gd name="connsiteY1-54" fmla="*/ 320634 h 5783341"/>
              <a:gd name="connsiteX2-55" fmla="*/ 1030182 w 1030182"/>
              <a:gd name="connsiteY2-56" fmla="*/ 0 h 5783341"/>
              <a:gd name="connsiteX3-57" fmla="*/ 229588 w 1030182"/>
              <a:gd name="connsiteY3-58" fmla="*/ 5783341 h 5783341"/>
              <a:gd name="connsiteX4-59" fmla="*/ 0 w 1030182"/>
              <a:gd name="connsiteY4-60" fmla="*/ 5771466 h 5783341"/>
              <a:gd name="connsiteX0-61" fmla="*/ 0 w 1030182"/>
              <a:gd name="connsiteY0-62" fmla="*/ 5771466 h 5783341"/>
              <a:gd name="connsiteX1-63" fmla="*/ 909452 w 1030182"/>
              <a:gd name="connsiteY1-64" fmla="*/ 320634 h 5783341"/>
              <a:gd name="connsiteX2-65" fmla="*/ 1030182 w 1030182"/>
              <a:gd name="connsiteY2-66" fmla="*/ 0 h 5783341"/>
              <a:gd name="connsiteX3-67" fmla="*/ 265214 w 1030182"/>
              <a:gd name="connsiteY3-68" fmla="*/ 5783341 h 5783341"/>
              <a:gd name="connsiteX4-69" fmla="*/ 0 w 1030182"/>
              <a:gd name="connsiteY4-70" fmla="*/ 5771466 h 5783341"/>
              <a:gd name="connsiteX0-71" fmla="*/ 0 w 1030182"/>
              <a:gd name="connsiteY0-72" fmla="*/ 5771466 h 5783341"/>
              <a:gd name="connsiteX1-73" fmla="*/ 968829 w 1030182"/>
              <a:gd name="connsiteY1-74" fmla="*/ 35626 h 5783341"/>
              <a:gd name="connsiteX2-75" fmla="*/ 1030182 w 1030182"/>
              <a:gd name="connsiteY2-76" fmla="*/ 0 h 5783341"/>
              <a:gd name="connsiteX3-77" fmla="*/ 265214 w 1030182"/>
              <a:gd name="connsiteY3-78" fmla="*/ 5783341 h 5783341"/>
              <a:gd name="connsiteX4-79" fmla="*/ 0 w 1030182"/>
              <a:gd name="connsiteY4-80" fmla="*/ 5771466 h 5783341"/>
              <a:gd name="connsiteX0-81" fmla="*/ 0 w 1908956"/>
              <a:gd name="connsiteY0-82" fmla="*/ 5557710 h 5783341"/>
              <a:gd name="connsiteX1-83" fmla="*/ 1847603 w 1908956"/>
              <a:gd name="connsiteY1-84" fmla="*/ 35626 h 5783341"/>
              <a:gd name="connsiteX2-85" fmla="*/ 1908956 w 1908956"/>
              <a:gd name="connsiteY2-86" fmla="*/ 0 h 5783341"/>
              <a:gd name="connsiteX3-87" fmla="*/ 1143988 w 1908956"/>
              <a:gd name="connsiteY3-88" fmla="*/ 5783341 h 5783341"/>
              <a:gd name="connsiteX4-89" fmla="*/ 0 w 1908956"/>
              <a:gd name="connsiteY4-90" fmla="*/ 5557710 h 5783341"/>
              <a:gd name="connsiteX0-91" fmla="*/ 0 w 1908956"/>
              <a:gd name="connsiteY0-92" fmla="*/ 5557710 h 5557710"/>
              <a:gd name="connsiteX1-93" fmla="*/ 1847603 w 1908956"/>
              <a:gd name="connsiteY1-94" fmla="*/ 35626 h 5557710"/>
              <a:gd name="connsiteX2-95" fmla="*/ 1908956 w 1908956"/>
              <a:gd name="connsiteY2-96" fmla="*/ 0 h 5557710"/>
              <a:gd name="connsiteX3-97" fmla="*/ 146461 w 1908956"/>
              <a:gd name="connsiteY3-98" fmla="*/ 5533959 h 5557710"/>
              <a:gd name="connsiteX4-99" fmla="*/ 0 w 1908956"/>
              <a:gd name="connsiteY4-100" fmla="*/ 5557710 h 5557710"/>
              <a:gd name="connsiteX0-101" fmla="*/ 0 w 2193964"/>
              <a:gd name="connsiteY0-102" fmla="*/ 5557710 h 5557710"/>
              <a:gd name="connsiteX1-103" fmla="*/ 1847603 w 2193964"/>
              <a:gd name="connsiteY1-104" fmla="*/ 35626 h 5557710"/>
              <a:gd name="connsiteX2-105" fmla="*/ 2193964 w 2193964"/>
              <a:gd name="connsiteY2-106" fmla="*/ 0 h 5557710"/>
              <a:gd name="connsiteX3-107" fmla="*/ 146461 w 2193964"/>
              <a:gd name="connsiteY3-108" fmla="*/ 5533959 h 5557710"/>
              <a:gd name="connsiteX4-109" fmla="*/ 0 w 2193964"/>
              <a:gd name="connsiteY4-110" fmla="*/ 5557710 h 5557710"/>
              <a:gd name="connsiteX0-111" fmla="*/ 0 w 2205839"/>
              <a:gd name="connsiteY0-112" fmla="*/ 5569585 h 5569585"/>
              <a:gd name="connsiteX1-113" fmla="*/ 1847603 w 2205839"/>
              <a:gd name="connsiteY1-114" fmla="*/ 47501 h 5569585"/>
              <a:gd name="connsiteX2-115" fmla="*/ 2205839 w 2205839"/>
              <a:gd name="connsiteY2-116" fmla="*/ 0 h 5569585"/>
              <a:gd name="connsiteX3-117" fmla="*/ 146461 w 2205839"/>
              <a:gd name="connsiteY3-118" fmla="*/ 5545834 h 5569585"/>
              <a:gd name="connsiteX4-119" fmla="*/ 0 w 2205839"/>
              <a:gd name="connsiteY4-120" fmla="*/ 5569585 h 5569585"/>
              <a:gd name="connsiteX0-121" fmla="*/ 0 w 2205839"/>
              <a:gd name="connsiteY0-122" fmla="*/ 5605211 h 5605211"/>
              <a:gd name="connsiteX1-123" fmla="*/ 1906980 w 2205839"/>
              <a:gd name="connsiteY1-124" fmla="*/ 0 h 5605211"/>
              <a:gd name="connsiteX2-125" fmla="*/ 2205839 w 2205839"/>
              <a:gd name="connsiteY2-126" fmla="*/ 35626 h 5605211"/>
              <a:gd name="connsiteX3-127" fmla="*/ 146461 w 2205839"/>
              <a:gd name="connsiteY3-128" fmla="*/ 5581460 h 5605211"/>
              <a:gd name="connsiteX4-129" fmla="*/ 0 w 2205839"/>
              <a:gd name="connsiteY4-130" fmla="*/ 5605211 h 5605211"/>
              <a:gd name="connsiteX0-131" fmla="*/ 0 w 2205839"/>
              <a:gd name="connsiteY0-132" fmla="*/ 5593336 h 5593336"/>
              <a:gd name="connsiteX1-133" fmla="*/ 1859479 w 2205839"/>
              <a:gd name="connsiteY1-134" fmla="*/ 0 h 5593336"/>
              <a:gd name="connsiteX2-135" fmla="*/ 2205839 w 2205839"/>
              <a:gd name="connsiteY2-136" fmla="*/ 23751 h 5593336"/>
              <a:gd name="connsiteX3-137" fmla="*/ 146461 w 2205839"/>
              <a:gd name="connsiteY3-138" fmla="*/ 5569585 h 5593336"/>
              <a:gd name="connsiteX4-139" fmla="*/ 0 w 2205839"/>
              <a:gd name="connsiteY4-140" fmla="*/ 5593336 h 55933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05839" h="5593336">
                <a:moveTo>
                  <a:pt x="0" y="5593336"/>
                </a:moveTo>
                <a:lnTo>
                  <a:pt x="1859479" y="0"/>
                </a:lnTo>
                <a:lnTo>
                  <a:pt x="2205839" y="23751"/>
                </a:lnTo>
                <a:lnTo>
                  <a:pt x="146461" y="5569585"/>
                </a:lnTo>
                <a:lnTo>
                  <a:pt x="0" y="5593336"/>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p:cNvSpPr/>
          <p:nvPr userDrawn="1"/>
        </p:nvSpPr>
        <p:spPr>
          <a:xfrm>
            <a:off x="2465820" y="3338057"/>
            <a:ext cx="5879592" cy="323850"/>
          </a:xfrm>
          <a:prstGeom prst="rect">
            <a:avLst/>
          </a:prstGeom>
          <a:solidFill>
            <a:srgbClr val="EE484C">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2465820" y="2690357"/>
            <a:ext cx="5879592" cy="323850"/>
          </a:xfrm>
          <a:prstGeom prst="rect">
            <a:avLst/>
          </a:prstGeom>
          <a:solidFill>
            <a:srgbClr val="EE484C">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userDrawn="1"/>
        </p:nvSpPr>
        <p:spPr>
          <a:xfrm>
            <a:off x="2464980" y="2042657"/>
            <a:ext cx="5879592" cy="323850"/>
          </a:xfrm>
          <a:prstGeom prst="rect">
            <a:avLst/>
          </a:prstGeom>
          <a:solidFill>
            <a:srgbClr val="EE484C">
              <a:alpha val="2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Picture 2"/>
          <p:cNvPicPr preferRelativeResize="0">
            <a:picLocks noChangeArrowheads="1"/>
          </p:cNvPicPr>
          <p:nvPr userDrawn="1"/>
        </p:nvPicPr>
        <p:blipFill>
          <a:blip r:embed="rId2" cstate="print">
            <a:extLst>
              <a:ext uri="{BEBA8EAE-BF5A-486C-A8C5-ECC9F3942E4B}">
                <a14:imgProps xmlns:a14="http://schemas.microsoft.com/office/drawing/2010/main">
                  <a14:imgLayer r:embed="rId3">
                    <a14:imgEffect>
                      <a14:brightnessContrast bright="-20000" contrast="40000"/>
                    </a14:imgEffect>
                  </a14:imgLayer>
                </a14:imgProps>
              </a:ext>
            </a:extLst>
          </a:blip>
          <a:srcRect l="-65344" r="-140000"/>
          <a:stretch>
            <a:fillRect/>
          </a:stretch>
        </p:blipFill>
        <p:spPr bwMode="auto">
          <a:xfrm>
            <a:off x="2286000" y="1465823"/>
            <a:ext cx="61008" cy="2542032"/>
          </a:xfrm>
          <a:prstGeom prst="rect">
            <a:avLst/>
          </a:prstGeom>
          <a:noFill/>
          <a:ln w="9525">
            <a:noFill/>
            <a:miter lim="800000"/>
            <a:headEnd/>
            <a:tailEnd/>
          </a:ln>
          <a:effectLst/>
        </p:spPr>
      </p:pic>
      <p:cxnSp>
        <p:nvCxnSpPr>
          <p:cNvPr id="18" name="Straight Connector 17"/>
          <p:cNvCxnSpPr/>
          <p:nvPr userDrawn="1"/>
        </p:nvCxnSpPr>
        <p:spPr>
          <a:xfrm>
            <a:off x="2464980" y="1718807"/>
            <a:ext cx="587959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userDrawn="1"/>
        </p:nvCxnSpPr>
        <p:spPr>
          <a:xfrm>
            <a:off x="2465819" y="2042657"/>
            <a:ext cx="587959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0" name="Text Placeholder 23"/>
          <p:cNvSpPr>
            <a:spLocks noGrp="1"/>
          </p:cNvSpPr>
          <p:nvPr>
            <p:ph type="body" sz="quarter" idx="30" hasCustomPrompt="1"/>
          </p:nvPr>
        </p:nvSpPr>
        <p:spPr>
          <a:xfrm>
            <a:off x="2458695" y="1437903"/>
            <a:ext cx="1526291" cy="298367"/>
          </a:xfrm>
          <a:prstGeom prst="rect">
            <a:avLst/>
          </a:prstGeom>
          <a:noFill/>
        </p:spPr>
        <p:txBody>
          <a:bodyPr lIns="85293" tIns="42646" rIns="85293" bIns="42646">
            <a:noAutofit/>
          </a:bodyPr>
          <a:lstStyle>
            <a:lvl1pPr marL="0" indent="0" algn="l">
              <a:spcBef>
                <a:spcPts val="0"/>
              </a:spcBef>
              <a:buNone/>
              <a:defRPr sz="1200" b="1" baseline="0">
                <a:solidFill>
                  <a:schemeClr val="tx1">
                    <a:lumMod val="65000"/>
                    <a:lumOff val="35000"/>
                  </a:schemeClr>
                </a:solidFill>
                <a:latin typeface="+mn-lt"/>
                <a:ea typeface="Droid Serif" pitchFamily="18" charset="0"/>
                <a:cs typeface="Droid Serif" pitchFamily="18" charset="0"/>
              </a:defRPr>
            </a:lvl1pPr>
          </a:lstStyle>
          <a:p>
            <a:pPr lvl="0"/>
            <a:r>
              <a:rPr lang="en-US" dirty="0"/>
              <a:t>LOREM IPSUM</a:t>
            </a:r>
            <a:endParaRPr lang="en-US" dirty="0"/>
          </a:p>
        </p:txBody>
      </p:sp>
      <p:sp>
        <p:nvSpPr>
          <p:cNvPr id="21" name="Text Placeholder 5"/>
          <p:cNvSpPr>
            <a:spLocks noGrp="1"/>
          </p:cNvSpPr>
          <p:nvPr>
            <p:ph type="body" sz="quarter" idx="45" hasCustomPrompt="1"/>
          </p:nvPr>
        </p:nvSpPr>
        <p:spPr>
          <a:xfrm>
            <a:off x="2451964" y="1747381"/>
            <a:ext cx="2729636" cy="266701"/>
          </a:xfrm>
          <a:prstGeom prst="rect">
            <a:avLst/>
          </a:prstGeom>
        </p:spPr>
        <p:txBody>
          <a:bodyPr lIns="91386" tIns="45696" rIns="91386" bIns="45696">
            <a:noAutofit/>
          </a:bodyPr>
          <a:lstStyle>
            <a:lvl1pPr marL="0" indent="0">
              <a:buNone/>
              <a:defRPr sz="1000" spc="0">
                <a:solidFill>
                  <a:schemeClr val="tx1">
                    <a:lumMod val="50000"/>
                    <a:lumOff val="50000"/>
                  </a:schemeClr>
                </a:solidFill>
                <a:latin typeface="+mn-lt"/>
              </a:defRPr>
            </a:lvl1pPr>
          </a:lstStyle>
          <a:p>
            <a:r>
              <a:rPr lang="en-US" dirty="0"/>
              <a:t>Add Text</a:t>
            </a:r>
            <a:endParaRPr lang="en-US" dirty="0"/>
          </a:p>
        </p:txBody>
      </p:sp>
      <p:cxnSp>
        <p:nvCxnSpPr>
          <p:cNvPr id="22" name="Straight Connector 21"/>
          <p:cNvCxnSpPr/>
          <p:nvPr userDrawn="1"/>
        </p:nvCxnSpPr>
        <p:spPr>
          <a:xfrm>
            <a:off x="2465819" y="2366507"/>
            <a:ext cx="587959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3" name="Text Placeholder 5"/>
          <p:cNvSpPr>
            <a:spLocks noGrp="1"/>
          </p:cNvSpPr>
          <p:nvPr>
            <p:ph type="body" sz="quarter" idx="43" hasCustomPrompt="1"/>
          </p:nvPr>
        </p:nvSpPr>
        <p:spPr>
          <a:xfrm>
            <a:off x="2451964" y="2080756"/>
            <a:ext cx="2729636" cy="257176"/>
          </a:xfrm>
          <a:prstGeom prst="rect">
            <a:avLst/>
          </a:prstGeom>
        </p:spPr>
        <p:txBody>
          <a:bodyPr lIns="91386" tIns="45696" rIns="91386" bIns="45696">
            <a:noAutofit/>
          </a:bodyPr>
          <a:lstStyle>
            <a:lvl1pPr marL="0" indent="0">
              <a:buNone/>
              <a:defRPr sz="1000" spc="0">
                <a:solidFill>
                  <a:schemeClr val="tx1">
                    <a:lumMod val="50000"/>
                    <a:lumOff val="50000"/>
                  </a:schemeClr>
                </a:solidFill>
                <a:latin typeface="+mn-lt"/>
              </a:defRPr>
            </a:lvl1pPr>
          </a:lstStyle>
          <a:p>
            <a:r>
              <a:rPr lang="en-US" dirty="0"/>
              <a:t>Add Text</a:t>
            </a:r>
            <a:endParaRPr lang="en-US" dirty="0"/>
          </a:p>
        </p:txBody>
      </p:sp>
      <p:cxnSp>
        <p:nvCxnSpPr>
          <p:cNvPr id="24" name="Straight Connector 23"/>
          <p:cNvCxnSpPr/>
          <p:nvPr userDrawn="1"/>
        </p:nvCxnSpPr>
        <p:spPr>
          <a:xfrm>
            <a:off x="2465819" y="2690357"/>
            <a:ext cx="587959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5" name="Text Placeholder 5"/>
          <p:cNvSpPr>
            <a:spLocks noGrp="1"/>
          </p:cNvSpPr>
          <p:nvPr>
            <p:ph type="body" sz="quarter" idx="46" hasCustomPrompt="1"/>
          </p:nvPr>
        </p:nvSpPr>
        <p:spPr>
          <a:xfrm>
            <a:off x="2456676" y="2404606"/>
            <a:ext cx="2729636" cy="257176"/>
          </a:xfrm>
          <a:prstGeom prst="rect">
            <a:avLst/>
          </a:prstGeom>
        </p:spPr>
        <p:txBody>
          <a:bodyPr lIns="91386" tIns="45696" rIns="91386" bIns="45696">
            <a:noAutofit/>
          </a:bodyPr>
          <a:lstStyle>
            <a:lvl1pPr marL="0" indent="0">
              <a:buNone/>
              <a:defRPr sz="1000" spc="0">
                <a:solidFill>
                  <a:schemeClr val="tx1">
                    <a:lumMod val="50000"/>
                    <a:lumOff val="50000"/>
                  </a:schemeClr>
                </a:solidFill>
                <a:latin typeface="+mn-lt"/>
              </a:defRPr>
            </a:lvl1pPr>
          </a:lstStyle>
          <a:p>
            <a:r>
              <a:rPr lang="en-US" dirty="0"/>
              <a:t>Add Text</a:t>
            </a:r>
            <a:endParaRPr lang="en-US" dirty="0"/>
          </a:p>
        </p:txBody>
      </p:sp>
      <p:cxnSp>
        <p:nvCxnSpPr>
          <p:cNvPr id="26" name="Straight Connector 25"/>
          <p:cNvCxnSpPr/>
          <p:nvPr userDrawn="1"/>
        </p:nvCxnSpPr>
        <p:spPr>
          <a:xfrm>
            <a:off x="2465819" y="3014207"/>
            <a:ext cx="587959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7" name="Text Placeholder 5"/>
          <p:cNvSpPr>
            <a:spLocks noGrp="1"/>
          </p:cNvSpPr>
          <p:nvPr>
            <p:ph type="body" sz="quarter" idx="47" hasCustomPrompt="1"/>
          </p:nvPr>
        </p:nvSpPr>
        <p:spPr>
          <a:xfrm>
            <a:off x="2456676" y="2728456"/>
            <a:ext cx="2729636" cy="257176"/>
          </a:xfrm>
          <a:prstGeom prst="rect">
            <a:avLst/>
          </a:prstGeom>
        </p:spPr>
        <p:txBody>
          <a:bodyPr lIns="91386" tIns="45696" rIns="91386" bIns="45696">
            <a:noAutofit/>
          </a:bodyPr>
          <a:lstStyle>
            <a:lvl1pPr marL="0" indent="0">
              <a:buNone/>
              <a:defRPr sz="1000" spc="0">
                <a:solidFill>
                  <a:schemeClr val="tx1">
                    <a:lumMod val="50000"/>
                    <a:lumOff val="50000"/>
                  </a:schemeClr>
                </a:solidFill>
                <a:latin typeface="+mn-lt"/>
              </a:defRPr>
            </a:lvl1pPr>
          </a:lstStyle>
          <a:p>
            <a:r>
              <a:rPr lang="en-US" dirty="0"/>
              <a:t>Add Text</a:t>
            </a:r>
            <a:endParaRPr lang="en-US" dirty="0"/>
          </a:p>
        </p:txBody>
      </p:sp>
      <p:cxnSp>
        <p:nvCxnSpPr>
          <p:cNvPr id="28" name="Straight Connector 27"/>
          <p:cNvCxnSpPr/>
          <p:nvPr userDrawn="1"/>
        </p:nvCxnSpPr>
        <p:spPr>
          <a:xfrm>
            <a:off x="2467180" y="3338057"/>
            <a:ext cx="587959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9" name="Text Placeholder 5"/>
          <p:cNvSpPr>
            <a:spLocks noGrp="1"/>
          </p:cNvSpPr>
          <p:nvPr>
            <p:ph type="body" sz="quarter" idx="48" hasCustomPrompt="1"/>
          </p:nvPr>
        </p:nvSpPr>
        <p:spPr>
          <a:xfrm>
            <a:off x="2456676" y="3052306"/>
            <a:ext cx="2729636" cy="257176"/>
          </a:xfrm>
          <a:prstGeom prst="rect">
            <a:avLst/>
          </a:prstGeom>
        </p:spPr>
        <p:txBody>
          <a:bodyPr lIns="91386" tIns="45696" rIns="91386" bIns="45696">
            <a:noAutofit/>
          </a:bodyPr>
          <a:lstStyle>
            <a:lvl1pPr marL="0" indent="0">
              <a:buNone/>
              <a:defRPr sz="1000" spc="0">
                <a:solidFill>
                  <a:schemeClr val="tx1">
                    <a:lumMod val="50000"/>
                    <a:lumOff val="50000"/>
                  </a:schemeClr>
                </a:solidFill>
                <a:latin typeface="+mn-lt"/>
              </a:defRPr>
            </a:lvl1pPr>
          </a:lstStyle>
          <a:p>
            <a:r>
              <a:rPr lang="en-US" dirty="0"/>
              <a:t>Add Text</a:t>
            </a:r>
            <a:endParaRPr lang="en-US" dirty="0"/>
          </a:p>
        </p:txBody>
      </p:sp>
      <p:cxnSp>
        <p:nvCxnSpPr>
          <p:cNvPr id="30" name="Straight Connector 29"/>
          <p:cNvCxnSpPr/>
          <p:nvPr userDrawn="1"/>
        </p:nvCxnSpPr>
        <p:spPr>
          <a:xfrm>
            <a:off x="2467180" y="3661907"/>
            <a:ext cx="5879592"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1" name="Text Placeholder 5"/>
          <p:cNvSpPr>
            <a:spLocks noGrp="1"/>
          </p:cNvSpPr>
          <p:nvPr>
            <p:ph type="body" sz="quarter" idx="49" hasCustomPrompt="1"/>
          </p:nvPr>
        </p:nvSpPr>
        <p:spPr>
          <a:xfrm>
            <a:off x="2456676" y="3376156"/>
            <a:ext cx="2729636" cy="257176"/>
          </a:xfrm>
          <a:prstGeom prst="rect">
            <a:avLst/>
          </a:prstGeom>
        </p:spPr>
        <p:txBody>
          <a:bodyPr lIns="91386" tIns="45696" rIns="91386" bIns="45696">
            <a:noAutofit/>
          </a:bodyPr>
          <a:lstStyle>
            <a:lvl1pPr marL="0" indent="0">
              <a:buNone/>
              <a:defRPr sz="1000" spc="0">
                <a:solidFill>
                  <a:schemeClr val="tx1">
                    <a:lumMod val="50000"/>
                    <a:lumOff val="50000"/>
                  </a:schemeClr>
                </a:solidFill>
                <a:latin typeface="+mn-lt"/>
              </a:defRPr>
            </a:lvl1pPr>
          </a:lstStyle>
          <a:p>
            <a:r>
              <a:rPr lang="en-US" dirty="0"/>
              <a:t>Add Text</a:t>
            </a:r>
            <a:endParaRPr lang="en-US" dirty="0"/>
          </a:p>
        </p:txBody>
      </p:sp>
      <p:cxnSp>
        <p:nvCxnSpPr>
          <p:cNvPr id="32" name="Straight Connector 31"/>
          <p:cNvCxnSpPr/>
          <p:nvPr userDrawn="1"/>
        </p:nvCxnSpPr>
        <p:spPr>
          <a:xfrm>
            <a:off x="2467180" y="3985757"/>
            <a:ext cx="589788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33" name="Text Placeholder 5"/>
          <p:cNvSpPr>
            <a:spLocks noGrp="1"/>
          </p:cNvSpPr>
          <p:nvPr>
            <p:ph type="body" sz="quarter" idx="50" hasCustomPrompt="1"/>
          </p:nvPr>
        </p:nvSpPr>
        <p:spPr>
          <a:xfrm>
            <a:off x="2456676" y="3700006"/>
            <a:ext cx="2729636" cy="257176"/>
          </a:xfrm>
          <a:prstGeom prst="rect">
            <a:avLst/>
          </a:prstGeom>
        </p:spPr>
        <p:txBody>
          <a:bodyPr lIns="91386" tIns="45696" rIns="91386" bIns="45696">
            <a:noAutofit/>
          </a:bodyPr>
          <a:lstStyle>
            <a:lvl1pPr marL="0" indent="0">
              <a:buNone/>
              <a:defRPr sz="1000" spc="0">
                <a:solidFill>
                  <a:schemeClr val="tx1">
                    <a:lumMod val="50000"/>
                    <a:lumOff val="50000"/>
                  </a:schemeClr>
                </a:solidFill>
                <a:latin typeface="+mn-lt"/>
              </a:defRPr>
            </a:lvl1pPr>
          </a:lstStyle>
          <a:p>
            <a:r>
              <a:rPr lang="en-US" dirty="0"/>
              <a:t>Add Text</a:t>
            </a:r>
            <a:endParaRPr lang="en-US" dirty="0"/>
          </a:p>
        </p:txBody>
      </p:sp>
      <p:sp>
        <p:nvSpPr>
          <p:cNvPr id="34" name="Text Placeholder 27"/>
          <p:cNvSpPr>
            <a:spLocks noGrp="1"/>
          </p:cNvSpPr>
          <p:nvPr>
            <p:ph type="body" sz="quarter" idx="51" hasCustomPrompt="1"/>
          </p:nvPr>
        </p:nvSpPr>
        <p:spPr>
          <a:xfrm>
            <a:off x="5586984" y="666750"/>
            <a:ext cx="2827020" cy="457200"/>
          </a:xfrm>
          <a:prstGeom prst="rect">
            <a:avLst/>
          </a:prstGeom>
        </p:spPr>
        <p:txBody>
          <a:bodyPr/>
          <a:lstStyle>
            <a:lvl1pPr marL="0" indent="0" algn="r">
              <a:buNone/>
              <a:defRPr sz="2800" b="0" strike="noStrike" spc="-100" baseline="0">
                <a:solidFill>
                  <a:srgbClr val="EB2429"/>
                </a:solidFill>
              </a:defRPr>
            </a:lvl1pPr>
          </a:lstStyle>
          <a:p>
            <a:pPr lvl="0"/>
            <a:r>
              <a:rPr lang="en-US" dirty="0"/>
              <a:t>TABLE 01</a:t>
            </a:r>
            <a:endParaRPr lang="en-US" dirty="0"/>
          </a:p>
        </p:txBody>
      </p:sp>
      <p:cxnSp>
        <p:nvCxnSpPr>
          <p:cNvPr id="35" name="Straight Connector 34"/>
          <p:cNvCxnSpPr/>
          <p:nvPr userDrawn="1"/>
        </p:nvCxnSpPr>
        <p:spPr>
          <a:xfrm flipH="1">
            <a:off x="5586984" y="1170432"/>
            <a:ext cx="2732534" cy="0"/>
          </a:xfrm>
          <a:prstGeom prst="line">
            <a:avLst/>
          </a:prstGeom>
          <a:ln w="19050">
            <a:solidFill>
              <a:srgbClr val="EB2429"/>
            </a:solidFill>
          </a:ln>
        </p:spPr>
        <p:style>
          <a:lnRef idx="1">
            <a:schemeClr val="accent1"/>
          </a:lnRef>
          <a:fillRef idx="0">
            <a:schemeClr val="accent1"/>
          </a:fillRef>
          <a:effectRef idx="0">
            <a:schemeClr val="accent1"/>
          </a:effectRef>
          <a:fontRef idx="minor">
            <a:schemeClr val="tx1"/>
          </a:fontRef>
        </p:style>
      </p:cxnSp>
      <p:sp>
        <p:nvSpPr>
          <p:cNvPr id="36" name="Text Placeholder 5"/>
          <p:cNvSpPr>
            <a:spLocks noGrp="1"/>
          </p:cNvSpPr>
          <p:nvPr>
            <p:ph type="body" sz="quarter" idx="40"/>
          </p:nvPr>
        </p:nvSpPr>
        <p:spPr>
          <a:xfrm>
            <a:off x="2347008" y="4058384"/>
            <a:ext cx="6135576" cy="529590"/>
          </a:xfrm>
          <a:prstGeom prst="rect">
            <a:avLst/>
          </a:prstGeom>
        </p:spPr>
        <p:txBody>
          <a:bodyPr lIns="91386" tIns="45696" rIns="91386" bIns="45696">
            <a:normAutofit/>
          </a:bodyPr>
          <a:lstStyle>
            <a:lvl1pPr marL="0" indent="0" algn="l">
              <a:buNone/>
              <a:defRPr sz="1100">
                <a:solidFill>
                  <a:schemeClr val="bg1">
                    <a:lumMod val="50000"/>
                  </a:schemeClr>
                </a:solidFill>
                <a:latin typeface="+mn-lt"/>
              </a:defRPr>
            </a:lvl1pPr>
          </a:lstStyle>
          <a:p>
            <a:pPr lvl="0"/>
            <a:r>
              <a:rPr lang="en-US" dirty="0"/>
              <a:t>Click to edit Master text styles</a:t>
            </a:r>
            <a:endParaRPr lang="en-US" dirty="0"/>
          </a:p>
        </p:txBody>
      </p:sp>
      <p:sp>
        <p:nvSpPr>
          <p:cNvPr id="38" name="Text Placeholder 23"/>
          <p:cNvSpPr>
            <a:spLocks noGrp="1"/>
          </p:cNvSpPr>
          <p:nvPr>
            <p:ph type="body" sz="quarter" idx="41" hasCustomPrompt="1"/>
          </p:nvPr>
        </p:nvSpPr>
        <p:spPr>
          <a:xfrm>
            <a:off x="4038600" y="1437903"/>
            <a:ext cx="4724400" cy="298367"/>
          </a:xfrm>
          <a:prstGeom prst="rect">
            <a:avLst/>
          </a:prstGeom>
          <a:noFill/>
        </p:spPr>
        <p:txBody>
          <a:bodyPr lIns="85293" tIns="42646" rIns="85293" bIns="42646">
            <a:noAutofit/>
          </a:bodyPr>
          <a:lstStyle>
            <a:lvl1pPr marL="0" indent="0" algn="l">
              <a:spcBef>
                <a:spcPts val="0"/>
              </a:spcBef>
              <a:buNone/>
              <a:tabLst>
                <a:tab pos="1255395" algn="l"/>
                <a:tab pos="2114550" algn="l"/>
                <a:tab pos="2971800" algn="l"/>
                <a:tab pos="3714750" algn="l"/>
              </a:tabLst>
              <a:defRPr sz="1200" b="1" baseline="0">
                <a:solidFill>
                  <a:schemeClr val="tx1">
                    <a:lumMod val="65000"/>
                    <a:lumOff val="35000"/>
                  </a:schemeClr>
                </a:solidFill>
                <a:latin typeface="+mn-lt"/>
                <a:ea typeface="Droid Serif" pitchFamily="18" charset="0"/>
                <a:cs typeface="Droid Serif" pitchFamily="18" charset="0"/>
              </a:defRPr>
            </a:lvl1pPr>
          </a:lstStyle>
          <a:p>
            <a:r>
              <a:rPr lang="en-US" dirty="0"/>
              <a:t>	2011	2012	2013	2014</a:t>
            </a:r>
            <a:endParaRPr lang="en-US" dirty="0"/>
          </a:p>
        </p:txBody>
      </p:sp>
      <p:pic>
        <p:nvPicPr>
          <p:cNvPr id="41" name="Picture 40"/>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90600" y="-1009650"/>
            <a:ext cx="10972800" cy="995631"/>
          </a:xfrm>
          <a:prstGeom prst="rect">
            <a:avLst/>
          </a:prstGeom>
        </p:spPr>
      </p:pic>
      <p:pic>
        <p:nvPicPr>
          <p:cNvPr id="42" name="Picture 4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06669" y="5162437"/>
            <a:ext cx="10972800" cy="995631"/>
          </a:xfrm>
          <a:prstGeom prst="rect">
            <a:avLst/>
          </a:prstGeom>
        </p:spPr>
      </p:pic>
      <p:sp>
        <p:nvSpPr>
          <p:cNvPr id="40" name="Slide Number Placeholder 5"/>
          <p:cNvSpPr>
            <a:spLocks noGrp="1"/>
          </p:cNvSpPr>
          <p:nvPr>
            <p:ph type="sldNum" sz="quarter" idx="4"/>
          </p:nvPr>
        </p:nvSpPr>
        <p:spPr>
          <a:xfrm>
            <a:off x="8156448" y="4646295"/>
            <a:ext cx="237744" cy="196850"/>
          </a:xfrm>
          <a:prstGeom prst="rect">
            <a:avLst/>
          </a:prstGeom>
        </p:spPr>
        <p:txBody>
          <a:bodyPr lIns="0" tIns="18288" rIns="0" bIns="18288"/>
          <a:lstStyle>
            <a:lvl1pPr algn="ctr">
              <a:defRPr sz="800" b="1" baseline="0">
                <a:solidFill>
                  <a:schemeClr val="bg1">
                    <a:lumMod val="50000"/>
                  </a:schemeClr>
                </a:solidFill>
                <a:latin typeface="Roboto" panose="02000000000000000000" pitchFamily="2" charset="0"/>
                <a:ea typeface="Roboto" panose="02000000000000000000" pitchFamily="2" charset="0"/>
              </a:defRPr>
            </a:lvl1pPr>
          </a:lstStyle>
          <a:p>
            <a:fld id="{0AA277DB-22BF-421D-A9E4-4650984A941D}" type="slidenum">
              <a:rPr lang="en-US" smtClean="0"/>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750"/>
                                        <p:tgtEl>
                                          <p:spTgt spid="13"/>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4" fill="hold" grpId="0" nodeType="withEffect">
                                  <p:stCondLst>
                                    <p:cond delay="25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750"/>
                                        <p:tgtEl>
                                          <p:spTgt spid="37"/>
                                        </p:tgtEl>
                                      </p:cBhvr>
                                    </p:animEffect>
                                  </p:childTnLst>
                                </p:cTn>
                              </p:par>
                            </p:childTnLst>
                          </p:cTn>
                        </p:par>
                        <p:par>
                          <p:cTn id="14" fill="hold">
                            <p:stCondLst>
                              <p:cond delay="1000"/>
                            </p:stCondLst>
                            <p:childTnLst>
                              <p:par>
                                <p:cTn id="15" presetID="22" presetClass="entr" presetSubtype="2" fill="hold" nodeType="afterEffect">
                                  <p:stCondLst>
                                    <p:cond delay="500"/>
                                  </p:stCondLst>
                                  <p:childTnLst>
                                    <p:set>
                                      <p:cBhvr>
                                        <p:cTn id="16" dur="1" fill="hold">
                                          <p:stCondLst>
                                            <p:cond delay="0"/>
                                          </p:stCondLst>
                                        </p:cTn>
                                        <p:tgtEl>
                                          <p:spTgt spid="35"/>
                                        </p:tgtEl>
                                        <p:attrNameLst>
                                          <p:attrName>style.visibility</p:attrName>
                                        </p:attrNameLst>
                                      </p:cBhvr>
                                      <p:to>
                                        <p:strVal val="visible"/>
                                      </p:to>
                                    </p:set>
                                    <p:animEffect transition="in" filter="wipe(right)">
                                      <p:cBhvr>
                                        <p:cTn id="17" dur="500"/>
                                        <p:tgtEl>
                                          <p:spTgt spid="35"/>
                                        </p:tgtEl>
                                      </p:cBhvr>
                                    </p:animEffect>
                                  </p:childTnLst>
                                </p:cTn>
                              </p:par>
                            </p:childTnLst>
                          </p:cTn>
                        </p:par>
                        <p:par>
                          <p:cTn id="18" fill="hold">
                            <p:stCondLst>
                              <p:cond delay="2000"/>
                            </p:stCondLst>
                            <p:childTnLst>
                              <p:par>
                                <p:cTn id="19" presetID="22" presetClass="entr" presetSubtype="4" fill="hold" grpId="0" nodeType="afterEffect">
                                  <p:stCondLst>
                                    <p:cond delay="250"/>
                                  </p:stCondLst>
                                  <p:childTnLst>
                                    <p:set>
                                      <p:cBhvr>
                                        <p:cTn id="20" dur="1" fill="hold">
                                          <p:stCondLst>
                                            <p:cond delay="0"/>
                                          </p:stCondLst>
                                        </p:cTn>
                                        <p:tgtEl>
                                          <p:spTgt spid="34">
                                            <p:txEl>
                                              <p:pRg st="0" end="0"/>
                                            </p:txEl>
                                          </p:spTgt>
                                        </p:tgtEl>
                                        <p:attrNameLst>
                                          <p:attrName>style.visibility</p:attrName>
                                        </p:attrNameLst>
                                      </p:cBhvr>
                                      <p:to>
                                        <p:strVal val="visible"/>
                                      </p:to>
                                    </p:set>
                                    <p:animEffect transition="in" filter="wipe(down)">
                                      <p:cBhvr>
                                        <p:cTn id="21" dur="750"/>
                                        <p:tgtEl>
                                          <p:spTgt spid="34">
                                            <p:txEl>
                                              <p:pRg st="0" end="0"/>
                                            </p:txEl>
                                          </p:spTgt>
                                        </p:tgtEl>
                                      </p:cBhvr>
                                    </p:animEffect>
                                  </p:childTnLst>
                                </p:cTn>
                              </p:par>
                            </p:childTnLst>
                          </p:cTn>
                        </p:par>
                        <p:par>
                          <p:cTn id="22" fill="hold">
                            <p:stCondLst>
                              <p:cond delay="3250"/>
                            </p:stCondLst>
                            <p:childTnLst>
                              <p:par>
                                <p:cTn id="23" presetID="22" presetClass="entr" presetSubtype="1" fill="hold"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wipe(up)">
                                      <p:cBhvr>
                                        <p:cTn id="25" dur="500"/>
                                        <p:tgtEl>
                                          <p:spTgt spid="17"/>
                                        </p:tgtEl>
                                      </p:cBhvr>
                                    </p:animEffect>
                                  </p:childTnLst>
                                </p:cTn>
                              </p:par>
                            </p:childTnLst>
                          </p:cTn>
                        </p:par>
                        <p:par>
                          <p:cTn id="26" fill="hold">
                            <p:stCondLst>
                              <p:cond delay="3750"/>
                            </p:stCondLst>
                            <p:childTnLst>
                              <p:par>
                                <p:cTn id="27" presetID="10" presetClass="entr" presetSubtype="0" fill="hold" grpId="0" nodeType="afterEffect">
                                  <p:stCondLst>
                                    <p:cond delay="550"/>
                                  </p:stCondLst>
                                  <p:childTnLst>
                                    <p:set>
                                      <p:cBhvr>
                                        <p:cTn id="28" dur="1" fill="hold">
                                          <p:stCondLst>
                                            <p:cond delay="0"/>
                                          </p:stCondLst>
                                        </p:cTn>
                                        <p:tgtEl>
                                          <p:spTgt spid="20">
                                            <p:txEl>
                                              <p:pRg st="0" end="0"/>
                                            </p:txEl>
                                          </p:spTgt>
                                        </p:tgtEl>
                                        <p:attrNameLst>
                                          <p:attrName>style.visibility</p:attrName>
                                        </p:attrNameLst>
                                      </p:cBhvr>
                                      <p:to>
                                        <p:strVal val="visible"/>
                                      </p:to>
                                    </p:set>
                                    <p:animEffect transition="in" filter="fade">
                                      <p:cBhvr>
                                        <p:cTn id="29" dur="500"/>
                                        <p:tgtEl>
                                          <p:spTgt spid="20">
                                            <p:txEl>
                                              <p:pRg st="0" end="0"/>
                                            </p:txEl>
                                          </p:spTgt>
                                        </p:tgtEl>
                                      </p:cBhvr>
                                    </p:animEffect>
                                  </p:childTnLst>
                                </p:cTn>
                              </p:par>
                            </p:childTnLst>
                          </p:cTn>
                        </p:par>
                        <p:par>
                          <p:cTn id="30" fill="hold">
                            <p:stCondLst>
                              <p:cond delay="4800"/>
                            </p:stCondLst>
                            <p:childTnLst>
                              <p:par>
                                <p:cTn id="31" presetID="10" presetClass="entr" presetSubtype="0" fill="hold" grpId="0" nodeType="afterEffect">
                                  <p:stCondLst>
                                    <p:cond delay="0"/>
                                  </p:stCondLst>
                                  <p:childTnLst>
                                    <p:set>
                                      <p:cBhvr>
                                        <p:cTn id="32" dur="1" fill="hold">
                                          <p:stCondLst>
                                            <p:cond delay="0"/>
                                          </p:stCondLst>
                                        </p:cTn>
                                        <p:tgtEl>
                                          <p:spTgt spid="38">
                                            <p:txEl>
                                              <p:pRg st="0" end="0"/>
                                            </p:txEl>
                                          </p:spTgt>
                                        </p:tgtEl>
                                        <p:attrNameLst>
                                          <p:attrName>style.visibility</p:attrName>
                                        </p:attrNameLst>
                                      </p:cBhvr>
                                      <p:to>
                                        <p:strVal val="visible"/>
                                      </p:to>
                                    </p:set>
                                    <p:animEffect transition="in" filter="fade">
                                      <p:cBhvr>
                                        <p:cTn id="33" dur="500"/>
                                        <p:tgtEl>
                                          <p:spTgt spid="38">
                                            <p:txEl>
                                              <p:pRg st="0" end="0"/>
                                            </p:txEl>
                                          </p:spTgt>
                                        </p:tgtEl>
                                      </p:cBhvr>
                                    </p:animEffect>
                                  </p:childTnLst>
                                </p:cTn>
                              </p:par>
                            </p:childTnLst>
                          </p:cTn>
                        </p:par>
                        <p:par>
                          <p:cTn id="34" fill="hold">
                            <p:stCondLst>
                              <p:cond delay="5300"/>
                            </p:stCondLst>
                            <p:childTnLst>
                              <p:par>
                                <p:cTn id="35" presetID="10" presetClass="entr" presetSubtype="0" fill="hold" nodeType="afterEffect">
                                  <p:stCondLst>
                                    <p:cond delay="25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300"/>
                                        <p:tgtEl>
                                          <p:spTgt spid="18"/>
                                        </p:tgtEl>
                                      </p:cBhvr>
                                    </p:animEffect>
                                  </p:childTnLst>
                                </p:cTn>
                              </p:par>
                            </p:childTnLst>
                          </p:cTn>
                        </p:par>
                        <p:par>
                          <p:cTn id="38" fill="hold">
                            <p:stCondLst>
                              <p:cond delay="6050"/>
                            </p:stCondLst>
                            <p:childTnLst>
                              <p:par>
                                <p:cTn id="39" presetID="10" presetClass="entr" presetSubtype="0" fill="hold" nodeType="afterEffect">
                                  <p:stCondLst>
                                    <p:cond delay="0"/>
                                  </p:stCondLst>
                                  <p:childTnLst>
                                    <p:set>
                                      <p:cBhvr>
                                        <p:cTn id="40" dur="1" fill="hold">
                                          <p:stCondLst>
                                            <p:cond delay="0"/>
                                          </p:stCondLst>
                                        </p:cTn>
                                        <p:tgtEl>
                                          <p:spTgt spid="19"/>
                                        </p:tgtEl>
                                        <p:attrNameLst>
                                          <p:attrName>style.visibility</p:attrName>
                                        </p:attrNameLst>
                                      </p:cBhvr>
                                      <p:to>
                                        <p:strVal val="visible"/>
                                      </p:to>
                                    </p:set>
                                    <p:animEffect transition="in" filter="fade">
                                      <p:cBhvr>
                                        <p:cTn id="41" dur="300"/>
                                        <p:tgtEl>
                                          <p:spTgt spid="19"/>
                                        </p:tgtEl>
                                      </p:cBhvr>
                                    </p:animEffect>
                                  </p:childTnLst>
                                </p:cTn>
                              </p:par>
                            </p:childTnLst>
                          </p:cTn>
                        </p:par>
                        <p:par>
                          <p:cTn id="42" fill="hold">
                            <p:stCondLst>
                              <p:cond delay="6550"/>
                            </p:stCondLst>
                            <p:childTnLst>
                              <p:par>
                                <p:cTn id="43" presetID="10" presetClass="entr" presetSubtype="0" fill="hold" nodeType="afterEffect">
                                  <p:stCondLst>
                                    <p:cond delay="0"/>
                                  </p:stCondLst>
                                  <p:childTnLst>
                                    <p:set>
                                      <p:cBhvr>
                                        <p:cTn id="44" dur="1" fill="hold">
                                          <p:stCondLst>
                                            <p:cond delay="0"/>
                                          </p:stCondLst>
                                        </p:cTn>
                                        <p:tgtEl>
                                          <p:spTgt spid="22"/>
                                        </p:tgtEl>
                                        <p:attrNameLst>
                                          <p:attrName>style.visibility</p:attrName>
                                        </p:attrNameLst>
                                      </p:cBhvr>
                                      <p:to>
                                        <p:strVal val="visible"/>
                                      </p:to>
                                    </p:set>
                                    <p:animEffect transition="in" filter="fade">
                                      <p:cBhvr>
                                        <p:cTn id="45" dur="300"/>
                                        <p:tgtEl>
                                          <p:spTgt spid="22"/>
                                        </p:tgtEl>
                                      </p:cBhvr>
                                    </p:animEffect>
                                  </p:childTnLst>
                                </p:cTn>
                              </p:par>
                            </p:childTnLst>
                          </p:cTn>
                        </p:par>
                        <p:par>
                          <p:cTn id="46" fill="hold">
                            <p:stCondLst>
                              <p:cond delay="7050"/>
                            </p:stCondLst>
                            <p:childTnLst>
                              <p:par>
                                <p:cTn id="47" presetID="10" presetClass="entr" presetSubtype="0" fill="hold" nodeType="afterEffect">
                                  <p:stCondLst>
                                    <p:cond delay="0"/>
                                  </p:stCondLst>
                                  <p:childTnLst>
                                    <p:set>
                                      <p:cBhvr>
                                        <p:cTn id="48" dur="1" fill="hold">
                                          <p:stCondLst>
                                            <p:cond delay="0"/>
                                          </p:stCondLst>
                                        </p:cTn>
                                        <p:tgtEl>
                                          <p:spTgt spid="24"/>
                                        </p:tgtEl>
                                        <p:attrNameLst>
                                          <p:attrName>style.visibility</p:attrName>
                                        </p:attrNameLst>
                                      </p:cBhvr>
                                      <p:to>
                                        <p:strVal val="visible"/>
                                      </p:to>
                                    </p:set>
                                    <p:animEffect transition="in" filter="fade">
                                      <p:cBhvr>
                                        <p:cTn id="49" dur="300"/>
                                        <p:tgtEl>
                                          <p:spTgt spid="24"/>
                                        </p:tgtEl>
                                      </p:cBhvr>
                                    </p:animEffect>
                                  </p:childTnLst>
                                </p:cTn>
                              </p:par>
                            </p:childTnLst>
                          </p:cTn>
                        </p:par>
                        <p:par>
                          <p:cTn id="50" fill="hold">
                            <p:stCondLst>
                              <p:cond delay="7550"/>
                            </p:stCondLst>
                            <p:childTnLst>
                              <p:par>
                                <p:cTn id="51" presetID="10" presetClass="entr" presetSubtype="0" fill="hold" nodeType="afterEffect">
                                  <p:stCondLst>
                                    <p:cond delay="0"/>
                                  </p:stCondLst>
                                  <p:childTnLst>
                                    <p:set>
                                      <p:cBhvr>
                                        <p:cTn id="52" dur="1" fill="hold">
                                          <p:stCondLst>
                                            <p:cond delay="0"/>
                                          </p:stCondLst>
                                        </p:cTn>
                                        <p:tgtEl>
                                          <p:spTgt spid="26"/>
                                        </p:tgtEl>
                                        <p:attrNameLst>
                                          <p:attrName>style.visibility</p:attrName>
                                        </p:attrNameLst>
                                      </p:cBhvr>
                                      <p:to>
                                        <p:strVal val="visible"/>
                                      </p:to>
                                    </p:set>
                                    <p:animEffect transition="in" filter="fade">
                                      <p:cBhvr>
                                        <p:cTn id="53" dur="300"/>
                                        <p:tgtEl>
                                          <p:spTgt spid="26"/>
                                        </p:tgtEl>
                                      </p:cBhvr>
                                    </p:animEffect>
                                  </p:childTnLst>
                                </p:cTn>
                              </p:par>
                            </p:childTnLst>
                          </p:cTn>
                        </p:par>
                        <p:par>
                          <p:cTn id="54" fill="hold">
                            <p:stCondLst>
                              <p:cond delay="8050"/>
                            </p:stCondLst>
                            <p:childTnLst>
                              <p:par>
                                <p:cTn id="55" presetID="10" presetClass="entr" presetSubtype="0" fill="hold"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300"/>
                                        <p:tgtEl>
                                          <p:spTgt spid="28"/>
                                        </p:tgtEl>
                                      </p:cBhvr>
                                    </p:animEffect>
                                  </p:childTnLst>
                                </p:cTn>
                              </p:par>
                            </p:childTnLst>
                          </p:cTn>
                        </p:par>
                        <p:par>
                          <p:cTn id="58" fill="hold">
                            <p:stCondLst>
                              <p:cond delay="8550"/>
                            </p:stCondLst>
                            <p:childTnLst>
                              <p:par>
                                <p:cTn id="59" presetID="10" presetClass="entr" presetSubtype="0" fill="hold" nodeType="afterEffect">
                                  <p:stCondLst>
                                    <p:cond delay="0"/>
                                  </p:stCondLst>
                                  <p:childTnLst>
                                    <p:set>
                                      <p:cBhvr>
                                        <p:cTn id="60" dur="1" fill="hold">
                                          <p:stCondLst>
                                            <p:cond delay="0"/>
                                          </p:stCondLst>
                                        </p:cTn>
                                        <p:tgtEl>
                                          <p:spTgt spid="30"/>
                                        </p:tgtEl>
                                        <p:attrNameLst>
                                          <p:attrName>style.visibility</p:attrName>
                                        </p:attrNameLst>
                                      </p:cBhvr>
                                      <p:to>
                                        <p:strVal val="visible"/>
                                      </p:to>
                                    </p:set>
                                    <p:animEffect transition="in" filter="fade">
                                      <p:cBhvr>
                                        <p:cTn id="61" dur="300"/>
                                        <p:tgtEl>
                                          <p:spTgt spid="30"/>
                                        </p:tgtEl>
                                      </p:cBhvr>
                                    </p:animEffect>
                                  </p:childTnLst>
                                </p:cTn>
                              </p:par>
                            </p:childTnLst>
                          </p:cTn>
                        </p:par>
                        <p:par>
                          <p:cTn id="62" fill="hold">
                            <p:stCondLst>
                              <p:cond delay="9050"/>
                            </p:stCondLst>
                            <p:childTnLst>
                              <p:par>
                                <p:cTn id="63" presetID="10" presetClass="entr" presetSubtype="0" fill="hold"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fade">
                                      <p:cBhvr>
                                        <p:cTn id="65" dur="300"/>
                                        <p:tgtEl>
                                          <p:spTgt spid="32"/>
                                        </p:tgtEl>
                                      </p:cBhvr>
                                    </p:animEffect>
                                  </p:childTnLst>
                                </p:cTn>
                              </p:par>
                            </p:childTnLst>
                          </p:cTn>
                        </p:par>
                        <p:par>
                          <p:cTn id="66" fill="hold">
                            <p:stCondLst>
                              <p:cond delay="9550"/>
                            </p:stCondLst>
                            <p:childTnLst>
                              <p:par>
                                <p:cTn id="67" presetID="10" presetClass="entr" presetSubtype="0" fill="hold" grpId="0" nodeType="afterEffect">
                                  <p:stCondLst>
                                    <p:cond delay="0"/>
                                  </p:stCondLst>
                                  <p:childTnLst>
                                    <p:set>
                                      <p:cBhvr>
                                        <p:cTn id="68" dur="1" fill="hold">
                                          <p:stCondLst>
                                            <p:cond delay="0"/>
                                          </p:stCondLst>
                                        </p:cTn>
                                        <p:tgtEl>
                                          <p:spTgt spid="21">
                                            <p:txEl>
                                              <p:pRg st="0" end="0"/>
                                            </p:txEl>
                                          </p:spTgt>
                                        </p:tgtEl>
                                        <p:attrNameLst>
                                          <p:attrName>style.visibility</p:attrName>
                                        </p:attrNameLst>
                                      </p:cBhvr>
                                      <p:to>
                                        <p:strVal val="visible"/>
                                      </p:to>
                                    </p:set>
                                    <p:animEffect transition="in" filter="fade">
                                      <p:cBhvr>
                                        <p:cTn id="69" dur="500"/>
                                        <p:tgtEl>
                                          <p:spTgt spid="21">
                                            <p:txEl>
                                              <p:pRg st="0" end="0"/>
                                            </p:txEl>
                                          </p:spTgt>
                                        </p:tgtEl>
                                      </p:cBhvr>
                                    </p:animEffect>
                                  </p:childTnLst>
                                </p:cTn>
                              </p:par>
                            </p:childTnLst>
                          </p:cTn>
                        </p:par>
                        <p:par>
                          <p:cTn id="70" fill="hold">
                            <p:stCondLst>
                              <p:cond delay="10050"/>
                            </p:stCondLst>
                            <p:childTnLst>
                              <p:par>
                                <p:cTn id="71" presetID="10" presetClass="entr" presetSubtype="0" fill="hold" grpId="0" nodeType="afterEffect">
                                  <p:stCondLst>
                                    <p:cond delay="0"/>
                                  </p:stCondLst>
                                  <p:childTnLst>
                                    <p:set>
                                      <p:cBhvr>
                                        <p:cTn id="72" dur="1" fill="hold">
                                          <p:stCondLst>
                                            <p:cond delay="0"/>
                                          </p:stCondLst>
                                        </p:cTn>
                                        <p:tgtEl>
                                          <p:spTgt spid="23">
                                            <p:txEl>
                                              <p:pRg st="0" end="0"/>
                                            </p:txEl>
                                          </p:spTgt>
                                        </p:tgtEl>
                                        <p:attrNameLst>
                                          <p:attrName>style.visibility</p:attrName>
                                        </p:attrNameLst>
                                      </p:cBhvr>
                                      <p:to>
                                        <p:strVal val="visible"/>
                                      </p:to>
                                    </p:set>
                                    <p:animEffect transition="in" filter="fade">
                                      <p:cBhvr>
                                        <p:cTn id="73" dur="500"/>
                                        <p:tgtEl>
                                          <p:spTgt spid="23">
                                            <p:txEl>
                                              <p:pRg st="0" end="0"/>
                                            </p:txEl>
                                          </p:spTgt>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500"/>
                                        <p:tgtEl>
                                          <p:spTgt spid="16"/>
                                        </p:tgtEl>
                                      </p:cBhvr>
                                    </p:animEffect>
                                  </p:childTnLst>
                                </p:cTn>
                              </p:par>
                            </p:childTnLst>
                          </p:cTn>
                        </p:par>
                        <p:par>
                          <p:cTn id="77" fill="hold">
                            <p:stCondLst>
                              <p:cond delay="10550"/>
                            </p:stCondLst>
                            <p:childTnLst>
                              <p:par>
                                <p:cTn id="78" presetID="10" presetClass="entr" presetSubtype="0" fill="hold" grpId="0" nodeType="afterEffect">
                                  <p:stCondLst>
                                    <p:cond delay="0"/>
                                  </p:stCondLst>
                                  <p:childTnLst>
                                    <p:set>
                                      <p:cBhvr>
                                        <p:cTn id="79" dur="1" fill="hold">
                                          <p:stCondLst>
                                            <p:cond delay="0"/>
                                          </p:stCondLst>
                                        </p:cTn>
                                        <p:tgtEl>
                                          <p:spTgt spid="25">
                                            <p:txEl>
                                              <p:pRg st="0" end="0"/>
                                            </p:txEl>
                                          </p:spTgt>
                                        </p:tgtEl>
                                        <p:attrNameLst>
                                          <p:attrName>style.visibility</p:attrName>
                                        </p:attrNameLst>
                                      </p:cBhvr>
                                      <p:to>
                                        <p:strVal val="visible"/>
                                      </p:to>
                                    </p:set>
                                    <p:animEffect transition="in" filter="fade">
                                      <p:cBhvr>
                                        <p:cTn id="80" dur="500"/>
                                        <p:tgtEl>
                                          <p:spTgt spid="25">
                                            <p:txEl>
                                              <p:pRg st="0" end="0"/>
                                            </p:txEl>
                                          </p:spTgt>
                                        </p:tgtEl>
                                      </p:cBhvr>
                                    </p:animEffect>
                                  </p:childTnLst>
                                </p:cTn>
                              </p:par>
                            </p:childTnLst>
                          </p:cTn>
                        </p:par>
                        <p:par>
                          <p:cTn id="81" fill="hold">
                            <p:stCondLst>
                              <p:cond delay="11050"/>
                            </p:stCondLst>
                            <p:childTnLst>
                              <p:par>
                                <p:cTn id="82" presetID="10" presetClass="entr" presetSubtype="0" fill="hold" grpId="0" nodeType="afterEffect">
                                  <p:stCondLst>
                                    <p:cond delay="0"/>
                                  </p:stCondLst>
                                  <p:childTnLst>
                                    <p:set>
                                      <p:cBhvr>
                                        <p:cTn id="83" dur="1" fill="hold">
                                          <p:stCondLst>
                                            <p:cond delay="0"/>
                                          </p:stCondLst>
                                        </p:cTn>
                                        <p:tgtEl>
                                          <p:spTgt spid="27">
                                            <p:txEl>
                                              <p:pRg st="0" end="0"/>
                                            </p:txEl>
                                          </p:spTgt>
                                        </p:tgtEl>
                                        <p:attrNameLst>
                                          <p:attrName>style.visibility</p:attrName>
                                        </p:attrNameLst>
                                      </p:cBhvr>
                                      <p:to>
                                        <p:strVal val="visible"/>
                                      </p:to>
                                    </p:set>
                                    <p:animEffect transition="in" filter="fade">
                                      <p:cBhvr>
                                        <p:cTn id="84" dur="500"/>
                                        <p:tgtEl>
                                          <p:spTgt spid="27">
                                            <p:txEl>
                                              <p:pRg st="0" end="0"/>
                                            </p:tx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12"/>
                                        </p:tgtEl>
                                        <p:attrNameLst>
                                          <p:attrName>style.visibility</p:attrName>
                                        </p:attrNameLst>
                                      </p:cBhvr>
                                      <p:to>
                                        <p:strVal val="visible"/>
                                      </p:to>
                                    </p:set>
                                    <p:animEffect transition="in" filter="fade">
                                      <p:cBhvr>
                                        <p:cTn id="87" dur="500"/>
                                        <p:tgtEl>
                                          <p:spTgt spid="12"/>
                                        </p:tgtEl>
                                      </p:cBhvr>
                                    </p:animEffect>
                                  </p:childTnLst>
                                </p:cTn>
                              </p:par>
                            </p:childTnLst>
                          </p:cTn>
                        </p:par>
                        <p:par>
                          <p:cTn id="88" fill="hold">
                            <p:stCondLst>
                              <p:cond delay="11550"/>
                            </p:stCondLst>
                            <p:childTnLst>
                              <p:par>
                                <p:cTn id="89" presetID="10" presetClass="entr" presetSubtype="0" fill="hold" grpId="0" nodeType="afterEffect">
                                  <p:stCondLst>
                                    <p:cond delay="0"/>
                                  </p:stCondLst>
                                  <p:childTnLst>
                                    <p:set>
                                      <p:cBhvr>
                                        <p:cTn id="90" dur="1" fill="hold">
                                          <p:stCondLst>
                                            <p:cond delay="0"/>
                                          </p:stCondLst>
                                        </p:cTn>
                                        <p:tgtEl>
                                          <p:spTgt spid="29">
                                            <p:txEl>
                                              <p:pRg st="0" end="0"/>
                                            </p:txEl>
                                          </p:spTgt>
                                        </p:tgtEl>
                                        <p:attrNameLst>
                                          <p:attrName>style.visibility</p:attrName>
                                        </p:attrNameLst>
                                      </p:cBhvr>
                                      <p:to>
                                        <p:strVal val="visible"/>
                                      </p:to>
                                    </p:set>
                                    <p:animEffect transition="in" filter="fade">
                                      <p:cBhvr>
                                        <p:cTn id="91" dur="500"/>
                                        <p:tgtEl>
                                          <p:spTgt spid="29">
                                            <p:txEl>
                                              <p:pRg st="0" end="0"/>
                                            </p:txEl>
                                          </p:spTgt>
                                        </p:tgtEl>
                                      </p:cBhvr>
                                    </p:animEffect>
                                  </p:childTnLst>
                                </p:cTn>
                              </p:par>
                            </p:childTnLst>
                          </p:cTn>
                        </p:par>
                        <p:par>
                          <p:cTn id="92" fill="hold">
                            <p:stCondLst>
                              <p:cond delay="12050"/>
                            </p:stCondLst>
                            <p:childTnLst>
                              <p:par>
                                <p:cTn id="93" presetID="10" presetClass="entr" presetSubtype="0" fill="hold" grpId="0" nodeType="afterEffect">
                                  <p:stCondLst>
                                    <p:cond delay="0"/>
                                  </p:stCondLst>
                                  <p:childTnLst>
                                    <p:set>
                                      <p:cBhvr>
                                        <p:cTn id="94" dur="1" fill="hold">
                                          <p:stCondLst>
                                            <p:cond delay="0"/>
                                          </p:stCondLst>
                                        </p:cTn>
                                        <p:tgtEl>
                                          <p:spTgt spid="31">
                                            <p:txEl>
                                              <p:pRg st="0" end="0"/>
                                            </p:txEl>
                                          </p:spTgt>
                                        </p:tgtEl>
                                        <p:attrNameLst>
                                          <p:attrName>style.visibility</p:attrName>
                                        </p:attrNameLst>
                                      </p:cBhvr>
                                      <p:to>
                                        <p:strVal val="visible"/>
                                      </p:to>
                                    </p:set>
                                    <p:animEffect transition="in" filter="fade">
                                      <p:cBhvr>
                                        <p:cTn id="95" dur="500"/>
                                        <p:tgtEl>
                                          <p:spTgt spid="31">
                                            <p:txEl>
                                              <p:pRg st="0" end="0"/>
                                            </p:txEl>
                                          </p:spTgt>
                                        </p:tgtEl>
                                      </p:cBhvr>
                                    </p:animEffect>
                                  </p:childTnLst>
                                </p:cTn>
                              </p:par>
                              <p:par>
                                <p:cTn id="96" presetID="10" presetClass="entr" presetSubtype="0" fill="hold" grpId="0" nodeType="withEffect">
                                  <p:stCondLst>
                                    <p:cond delay="0"/>
                                  </p:stCondLst>
                                  <p:childTnLst>
                                    <p:set>
                                      <p:cBhvr>
                                        <p:cTn id="97" dur="1" fill="hold">
                                          <p:stCondLst>
                                            <p:cond delay="0"/>
                                          </p:stCondLst>
                                        </p:cTn>
                                        <p:tgtEl>
                                          <p:spTgt spid="11"/>
                                        </p:tgtEl>
                                        <p:attrNameLst>
                                          <p:attrName>style.visibility</p:attrName>
                                        </p:attrNameLst>
                                      </p:cBhvr>
                                      <p:to>
                                        <p:strVal val="visible"/>
                                      </p:to>
                                    </p:set>
                                    <p:animEffect transition="in" filter="fade">
                                      <p:cBhvr>
                                        <p:cTn id="98" dur="500"/>
                                        <p:tgtEl>
                                          <p:spTgt spid="11"/>
                                        </p:tgtEl>
                                      </p:cBhvr>
                                    </p:animEffect>
                                  </p:childTnLst>
                                </p:cTn>
                              </p:par>
                            </p:childTnLst>
                          </p:cTn>
                        </p:par>
                        <p:par>
                          <p:cTn id="99" fill="hold">
                            <p:stCondLst>
                              <p:cond delay="12550"/>
                            </p:stCondLst>
                            <p:childTnLst>
                              <p:par>
                                <p:cTn id="100" presetID="10" presetClass="entr" presetSubtype="0" fill="hold" grpId="0" nodeType="afterEffect">
                                  <p:stCondLst>
                                    <p:cond delay="0"/>
                                  </p:stCondLst>
                                  <p:childTnLst>
                                    <p:set>
                                      <p:cBhvr>
                                        <p:cTn id="101" dur="1" fill="hold">
                                          <p:stCondLst>
                                            <p:cond delay="0"/>
                                          </p:stCondLst>
                                        </p:cTn>
                                        <p:tgtEl>
                                          <p:spTgt spid="33">
                                            <p:txEl>
                                              <p:pRg st="0" end="0"/>
                                            </p:txEl>
                                          </p:spTgt>
                                        </p:tgtEl>
                                        <p:attrNameLst>
                                          <p:attrName>style.visibility</p:attrName>
                                        </p:attrNameLst>
                                      </p:cBhvr>
                                      <p:to>
                                        <p:strVal val="visible"/>
                                      </p:to>
                                    </p:set>
                                    <p:animEffect transition="in" filter="fade">
                                      <p:cBhvr>
                                        <p:cTn id="102" dur="500"/>
                                        <p:tgtEl>
                                          <p:spTgt spid="33">
                                            <p:txEl>
                                              <p:pRg st="0" end="0"/>
                                            </p:txEl>
                                          </p:spTgt>
                                        </p:tgtEl>
                                      </p:cBhvr>
                                    </p:animEffect>
                                  </p:childTnLst>
                                </p:cTn>
                              </p:par>
                            </p:childTnLst>
                          </p:cTn>
                        </p:par>
                        <p:par>
                          <p:cTn id="103" fill="hold">
                            <p:stCondLst>
                              <p:cond delay="13050"/>
                            </p:stCondLst>
                            <p:childTnLst>
                              <p:par>
                                <p:cTn id="104" presetID="22" presetClass="entr" presetSubtype="1" fill="hold" grpId="0" nodeType="afterEffect">
                                  <p:stCondLst>
                                    <p:cond delay="500"/>
                                  </p:stCondLst>
                                  <p:childTnLst>
                                    <p:set>
                                      <p:cBhvr>
                                        <p:cTn id="105" dur="1" fill="hold">
                                          <p:stCondLst>
                                            <p:cond delay="0"/>
                                          </p:stCondLst>
                                        </p:cTn>
                                        <p:tgtEl>
                                          <p:spTgt spid="36">
                                            <p:txEl>
                                              <p:pRg st="0" end="0"/>
                                            </p:txEl>
                                          </p:spTgt>
                                        </p:tgtEl>
                                        <p:attrNameLst>
                                          <p:attrName>style.visibility</p:attrName>
                                        </p:attrNameLst>
                                      </p:cBhvr>
                                      <p:to>
                                        <p:strVal val="visible"/>
                                      </p:to>
                                    </p:set>
                                    <p:animEffect transition="in" filter="wipe(up)">
                                      <p:cBhvr>
                                        <p:cTn id="106" dur="750"/>
                                        <p:tgtEl>
                                          <p:spTgt spid="3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5" grpId="0" animBg="1"/>
      <p:bldP spid="13" grpId="0" animBg="1"/>
      <p:bldP spid="11" grpId="0" animBg="1"/>
      <p:bldP spid="12" grpId="0" animBg="1"/>
      <p:bldP spid="16" grpId="0" animBg="1"/>
      <p:bldP spid="20" grpId="0" build="p">
        <p:tmplLst>
          <p:tmpl lvl="0">
            <p:tnLst>
              <p:par>
                <p:cTn presetID="10" presetClass="entr" presetSubtype="0"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fade">
                      <p:cBhvr>
                        <p:cTn dur="2000"/>
                        <p:tgtEl>
                          <p:spTgt spid="20"/>
                        </p:tgtEl>
                      </p:cBhvr>
                    </p:animEffect>
                  </p:childTnLst>
                </p:cTn>
              </p:par>
            </p:tnLst>
          </p:tmpl>
          <p:tmpl lvl="1">
            <p:tnLst>
              <p:par>
                <p:cTn presetID="10" presetClass="entr" presetSubtype="0" fill="hold" nodeType="afterEffect">
                  <p:stCondLst>
                    <p:cond delay="550"/>
                  </p:stCondLst>
                  <p:childTnLst>
                    <p:set>
                      <p:cBhvr>
                        <p:cTn dur="1" fill="hold">
                          <p:stCondLst>
                            <p:cond delay="0"/>
                          </p:stCondLst>
                        </p:cTn>
                        <p:tgtEl>
                          <p:spTgt spid="20"/>
                        </p:tgtEl>
                        <p:attrNameLst>
                          <p:attrName>style.visibility</p:attrName>
                        </p:attrNameLst>
                      </p:cBhvr>
                      <p:to>
                        <p:strVal val="visible"/>
                      </p:to>
                    </p:set>
                    <p:animEffect transition="in" filter="fade">
                      <p:cBhvr>
                        <p:cTn dur="500"/>
                        <p:tgtEl>
                          <p:spTgt spid="20"/>
                        </p:tgtEl>
                      </p:cBhvr>
                    </p:animEffect>
                  </p:childTnLst>
                </p:cTn>
              </p:par>
            </p:tnLst>
          </p:tmpl>
        </p:tmplLst>
      </p:bldP>
      <p:bldP spid="21" grpId="0" build="p">
        <p:tmplLst>
          <p:tmpl lvl="1">
            <p:tnLst>
              <p:par>
                <p:cTn presetID="10" presetClass="entr" presetSubtype="0"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fade">
                      <p:cBhvr>
                        <p:cTn dur="500"/>
                        <p:tgtEl>
                          <p:spTgt spid="21"/>
                        </p:tgtEl>
                      </p:cBhvr>
                    </p:animEffect>
                  </p:childTnLst>
                </p:cTn>
              </p:par>
            </p:tnLst>
          </p:tmpl>
        </p:tmplLst>
      </p:bldP>
      <p:bldP spid="23" grpId="0" build="p">
        <p:tmplLst>
          <p:tmpl lvl="1">
            <p:tnLst>
              <p:par>
                <p:cTn presetID="10" presetClass="entr" presetSubtype="0"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5" grpId="0" build="p">
        <p:tmplLst>
          <p:tmpl lvl="1">
            <p:tnLst>
              <p:par>
                <p:cTn presetID="10" presetClass="entr" presetSubtype="0" fill="hold" nodeType="afterEffect">
                  <p:stCondLst>
                    <p:cond delay="0"/>
                  </p:stCondLst>
                  <p:childTnLst>
                    <p:set>
                      <p:cBhvr>
                        <p:cTn dur="1" fill="hold">
                          <p:stCondLst>
                            <p:cond delay="0"/>
                          </p:stCondLst>
                        </p:cTn>
                        <p:tgtEl>
                          <p:spTgt spid="25"/>
                        </p:tgtEl>
                        <p:attrNameLst>
                          <p:attrName>style.visibility</p:attrName>
                        </p:attrNameLst>
                      </p:cBhvr>
                      <p:to>
                        <p:strVal val="visible"/>
                      </p:to>
                    </p:set>
                    <p:animEffect transition="in" filter="fade">
                      <p:cBhvr>
                        <p:cTn dur="500"/>
                        <p:tgtEl>
                          <p:spTgt spid="25"/>
                        </p:tgtEl>
                      </p:cBhvr>
                    </p:animEffect>
                  </p:childTnLst>
                </p:cTn>
              </p:par>
            </p:tnLst>
          </p:tmpl>
        </p:tmplLst>
      </p:bldP>
      <p:bldP spid="27" grpId="0" build="p">
        <p:tmplLst>
          <p:tmpl lvl="1">
            <p:tnLst>
              <p:par>
                <p:cTn presetID="10" presetClass="entr" presetSubtype="0"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9" grpId="0" build="p">
        <p:tmplLst>
          <p:tmpl lvl="1">
            <p:tnLst>
              <p:par>
                <p:cTn presetID="10" presetClass="entr" presetSubtype="0" fill="hold" nodeType="afterEffect">
                  <p:stCondLst>
                    <p:cond delay="0"/>
                  </p:stCondLst>
                  <p:childTnLst>
                    <p:set>
                      <p:cBhvr>
                        <p:cTn dur="1" fill="hold">
                          <p:stCondLst>
                            <p:cond delay="0"/>
                          </p:stCondLst>
                        </p:cTn>
                        <p:tgtEl>
                          <p:spTgt spid="29"/>
                        </p:tgtEl>
                        <p:attrNameLst>
                          <p:attrName>style.visibility</p:attrName>
                        </p:attrNameLst>
                      </p:cBhvr>
                      <p:to>
                        <p:strVal val="visible"/>
                      </p:to>
                    </p:set>
                    <p:animEffect transition="in" filter="fade">
                      <p:cBhvr>
                        <p:cTn dur="500"/>
                        <p:tgtEl>
                          <p:spTgt spid="29"/>
                        </p:tgtEl>
                      </p:cBhvr>
                    </p:animEffect>
                  </p:childTnLst>
                </p:cTn>
              </p:par>
            </p:tnLst>
          </p:tmpl>
        </p:tmplLst>
      </p:bldP>
      <p:bldP spid="31" grpId="0" build="p">
        <p:tmplLst>
          <p:tmpl lvl="1">
            <p:tnLst>
              <p:par>
                <p:cTn presetID="10" presetClass="entr" presetSubtype="0"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3" grpId="0" build="p">
        <p:tmplLst>
          <p:tmpl lvl="1">
            <p:tnLst>
              <p:par>
                <p:cTn presetID="10" presetClass="entr" presetSubtype="0" fill="hold" nodeType="after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22" presetClass="entr" presetSubtype="4" fill="hold" nodeType="afterEffect">
                  <p:stCondLst>
                    <p:cond delay="250"/>
                  </p:stCondLst>
                  <p:childTnLst>
                    <p:set>
                      <p:cBhvr>
                        <p:cTn dur="1" fill="hold">
                          <p:stCondLst>
                            <p:cond delay="0"/>
                          </p:stCondLst>
                        </p:cTn>
                        <p:tgtEl>
                          <p:spTgt spid="34"/>
                        </p:tgtEl>
                        <p:attrNameLst>
                          <p:attrName>style.visibility</p:attrName>
                        </p:attrNameLst>
                      </p:cBhvr>
                      <p:to>
                        <p:strVal val="visible"/>
                      </p:to>
                    </p:set>
                    <p:animEffect transition="in" filter="wipe(down)">
                      <p:cBhvr>
                        <p:cTn dur="750"/>
                        <p:tgtEl>
                          <p:spTgt spid="34"/>
                        </p:tgtEl>
                      </p:cBhvr>
                    </p:animEffect>
                  </p:childTnLst>
                </p:cTn>
              </p:par>
            </p:tnLst>
          </p:tmpl>
        </p:tmplLst>
      </p:bldP>
      <p:bldP spid="36" grpId="0" build="p">
        <p:tmplLst>
          <p:tmpl lvl="1">
            <p:tnLst>
              <p:par>
                <p:cTn presetID="22" presetClass="entr" presetSubtype="1" fill="hold" nodeType="afterEffect">
                  <p:stCondLst>
                    <p:cond delay="500"/>
                  </p:stCondLst>
                  <p:childTnLst>
                    <p:set>
                      <p:cBhvr>
                        <p:cTn dur="1" fill="hold">
                          <p:stCondLst>
                            <p:cond delay="0"/>
                          </p:stCondLst>
                        </p:cTn>
                        <p:tgtEl>
                          <p:spTgt spid="36"/>
                        </p:tgtEl>
                        <p:attrNameLst>
                          <p:attrName>style.visibility</p:attrName>
                        </p:attrNameLst>
                      </p:cBhvr>
                      <p:to>
                        <p:strVal val="visible"/>
                      </p:to>
                    </p:set>
                    <p:animEffect transition="in" filter="wipe(up)">
                      <p:cBhvr>
                        <p:cTn dur="750"/>
                        <p:tgtEl>
                          <p:spTgt spid="36"/>
                        </p:tgtEl>
                      </p:cBhvr>
                    </p:animEffect>
                  </p:childTnLst>
                </p:cTn>
              </p:par>
            </p:tnLst>
          </p:tmpl>
        </p:tmplLst>
      </p:bldP>
      <p:bldP spid="38" grpId="0" build="p">
        <p:tmplLst>
          <p:tmpl lvl="0">
            <p:tnLst>
              <p:par>
                <p:cTn presetID="10" presetClass="entr" presetSubtype="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2000"/>
                        <p:tgtEl>
                          <p:spTgt spid="38"/>
                        </p:tgtEl>
                      </p:cBhvr>
                    </p:animEffect>
                  </p:childTnLst>
                </p:cTn>
              </p:par>
            </p:tnLst>
          </p:tmpl>
          <p:tmpl lvl="1">
            <p:tnLst>
              <p:par>
                <p:cTn presetID="10" presetClass="entr" presetSubtype="0" fill="hold" nodeType="after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Lst>
  </p:timing>
  <p:hf hdr="0" dt="0"/>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able 02">
    <p:spTree>
      <p:nvGrpSpPr>
        <p:cNvPr id="1" name=""/>
        <p:cNvGrpSpPr/>
        <p:nvPr/>
      </p:nvGrpSpPr>
      <p:grpSpPr>
        <a:xfrm>
          <a:off x="0" y="0"/>
          <a:ext cx="0" cy="0"/>
          <a:chOff x="0" y="0"/>
          <a:chExt cx="0" cy="0"/>
        </a:xfrm>
      </p:grpSpPr>
      <p:sp>
        <p:nvSpPr>
          <p:cNvPr id="37" name="Parallelogram 5"/>
          <p:cNvSpPr/>
          <p:nvPr userDrawn="1"/>
        </p:nvSpPr>
        <p:spPr>
          <a:xfrm rot="4169790" flipV="1">
            <a:off x="-818854" y="2376299"/>
            <a:ext cx="2055166" cy="2546674"/>
          </a:xfrm>
          <a:custGeom>
            <a:avLst/>
            <a:gdLst>
              <a:gd name="connsiteX0" fmla="*/ 0 w 1901952"/>
              <a:gd name="connsiteY0" fmla="*/ 2907380 h 2907380"/>
              <a:gd name="connsiteX1" fmla="*/ 475488 w 1901952"/>
              <a:gd name="connsiteY1" fmla="*/ 0 h 2907380"/>
              <a:gd name="connsiteX2" fmla="*/ 1901952 w 1901952"/>
              <a:gd name="connsiteY2" fmla="*/ 0 h 2907380"/>
              <a:gd name="connsiteX3" fmla="*/ 1426464 w 1901952"/>
              <a:gd name="connsiteY3" fmla="*/ 2907380 h 2907380"/>
              <a:gd name="connsiteX4" fmla="*/ 0 w 1901952"/>
              <a:gd name="connsiteY4" fmla="*/ 2907380 h 2907380"/>
              <a:gd name="connsiteX0-1" fmla="*/ 0 w 3861380"/>
              <a:gd name="connsiteY0-2" fmla="*/ 3999910 h 3999910"/>
              <a:gd name="connsiteX1-3" fmla="*/ 475488 w 3861380"/>
              <a:gd name="connsiteY1-4" fmla="*/ 1092530 h 3999910"/>
              <a:gd name="connsiteX2-5" fmla="*/ 3861380 w 3861380"/>
              <a:gd name="connsiteY2-6" fmla="*/ 0 h 3999910"/>
              <a:gd name="connsiteX3-7" fmla="*/ 1426464 w 3861380"/>
              <a:gd name="connsiteY3-8" fmla="*/ 3999910 h 3999910"/>
              <a:gd name="connsiteX4-9" fmla="*/ 0 w 3861380"/>
              <a:gd name="connsiteY4-10" fmla="*/ 3999910 h 3999910"/>
              <a:gd name="connsiteX0-11" fmla="*/ 0 w 3861380"/>
              <a:gd name="connsiteY0-12" fmla="*/ 5270570 h 5270570"/>
              <a:gd name="connsiteX1-13" fmla="*/ 3278065 w 3861380"/>
              <a:gd name="connsiteY1-14" fmla="*/ 0 h 5270570"/>
              <a:gd name="connsiteX2-15" fmla="*/ 3861380 w 3861380"/>
              <a:gd name="connsiteY2-16" fmla="*/ 1270660 h 5270570"/>
              <a:gd name="connsiteX3-17" fmla="*/ 1426464 w 3861380"/>
              <a:gd name="connsiteY3-18" fmla="*/ 5270570 h 5270570"/>
              <a:gd name="connsiteX4-19" fmla="*/ 0 w 3861380"/>
              <a:gd name="connsiteY4-20" fmla="*/ 5270570 h 5270570"/>
              <a:gd name="connsiteX0-21" fmla="*/ 0 w 4336393"/>
              <a:gd name="connsiteY0-22" fmla="*/ 5270570 h 5270570"/>
              <a:gd name="connsiteX1-23" fmla="*/ 3278065 w 4336393"/>
              <a:gd name="connsiteY1-24" fmla="*/ 0 h 5270570"/>
              <a:gd name="connsiteX2-25" fmla="*/ 4336393 w 4336393"/>
              <a:gd name="connsiteY2-26" fmla="*/ 522515 h 5270570"/>
              <a:gd name="connsiteX3-27" fmla="*/ 1426464 w 4336393"/>
              <a:gd name="connsiteY3-28" fmla="*/ 5270570 h 5270570"/>
              <a:gd name="connsiteX4-29" fmla="*/ 0 w 4336393"/>
              <a:gd name="connsiteY4-30" fmla="*/ 5270570 h 5270570"/>
              <a:gd name="connsiteX0-31" fmla="*/ 0 w 4336393"/>
              <a:gd name="connsiteY0-32" fmla="*/ 5436824 h 5436824"/>
              <a:gd name="connsiteX1-33" fmla="*/ 3384943 w 4336393"/>
              <a:gd name="connsiteY1-34" fmla="*/ 0 h 5436824"/>
              <a:gd name="connsiteX2-35" fmla="*/ 4336393 w 4336393"/>
              <a:gd name="connsiteY2-36" fmla="*/ 688769 h 5436824"/>
              <a:gd name="connsiteX3-37" fmla="*/ 1426464 w 4336393"/>
              <a:gd name="connsiteY3-38" fmla="*/ 5436824 h 5436824"/>
              <a:gd name="connsiteX4-39" fmla="*/ 0 w 4336393"/>
              <a:gd name="connsiteY4-40" fmla="*/ 5436824 h 5436824"/>
              <a:gd name="connsiteX0-41" fmla="*/ 0 w 4336393"/>
              <a:gd name="connsiteY0-42" fmla="*/ 5436824 h 5436824"/>
              <a:gd name="connsiteX1-43" fmla="*/ 3373068 w 4336393"/>
              <a:gd name="connsiteY1-44" fmla="*/ 0 h 5436824"/>
              <a:gd name="connsiteX2-45" fmla="*/ 4336393 w 4336393"/>
              <a:gd name="connsiteY2-46" fmla="*/ 688769 h 5436824"/>
              <a:gd name="connsiteX3-47" fmla="*/ 1426464 w 4336393"/>
              <a:gd name="connsiteY3-48" fmla="*/ 5436824 h 5436824"/>
              <a:gd name="connsiteX4-49" fmla="*/ 0 w 4336393"/>
              <a:gd name="connsiteY4-50" fmla="*/ 5436824 h 5436824"/>
              <a:gd name="connsiteX0-51" fmla="*/ 0 w 4336393"/>
              <a:gd name="connsiteY0-52" fmla="*/ 5459203 h 5459203"/>
              <a:gd name="connsiteX1-53" fmla="*/ 3328809 w 4336393"/>
              <a:gd name="connsiteY1-54" fmla="*/ 0 h 5459203"/>
              <a:gd name="connsiteX2-55" fmla="*/ 4336393 w 4336393"/>
              <a:gd name="connsiteY2-56" fmla="*/ 711148 h 5459203"/>
              <a:gd name="connsiteX3-57" fmla="*/ 1426464 w 4336393"/>
              <a:gd name="connsiteY3-58" fmla="*/ 5459203 h 5459203"/>
              <a:gd name="connsiteX4-59" fmla="*/ 0 w 4336393"/>
              <a:gd name="connsiteY4-60" fmla="*/ 5459203 h 5459203"/>
              <a:gd name="connsiteX0-61" fmla="*/ 0 w 4181488"/>
              <a:gd name="connsiteY0-62" fmla="*/ 5459203 h 5459203"/>
              <a:gd name="connsiteX1-63" fmla="*/ 3328809 w 4181488"/>
              <a:gd name="connsiteY1-64" fmla="*/ 0 h 5459203"/>
              <a:gd name="connsiteX2-65" fmla="*/ 4181488 w 4181488"/>
              <a:gd name="connsiteY2-66" fmla="*/ 386662 h 5459203"/>
              <a:gd name="connsiteX3-67" fmla="*/ 1426464 w 4181488"/>
              <a:gd name="connsiteY3-68" fmla="*/ 5459203 h 5459203"/>
              <a:gd name="connsiteX4-69" fmla="*/ 0 w 4181488"/>
              <a:gd name="connsiteY4-70" fmla="*/ 5459203 h 5459203"/>
              <a:gd name="connsiteX0-71" fmla="*/ 0 w 4181488"/>
              <a:gd name="connsiteY0-72" fmla="*/ 5459203 h 5548717"/>
              <a:gd name="connsiteX1-73" fmla="*/ 3328809 w 4181488"/>
              <a:gd name="connsiteY1-74" fmla="*/ 0 h 5548717"/>
              <a:gd name="connsiteX2-75" fmla="*/ 4181488 w 4181488"/>
              <a:gd name="connsiteY2-76" fmla="*/ 386662 h 5548717"/>
              <a:gd name="connsiteX3-77" fmla="*/ 939619 w 4181488"/>
              <a:gd name="connsiteY3-78" fmla="*/ 5548717 h 5548717"/>
              <a:gd name="connsiteX4-79" fmla="*/ 0 w 4181488"/>
              <a:gd name="connsiteY4-80" fmla="*/ 5459203 h 5548717"/>
              <a:gd name="connsiteX0-81" fmla="*/ 0 w 4181488"/>
              <a:gd name="connsiteY0-82" fmla="*/ 5459203 h 5481583"/>
              <a:gd name="connsiteX1-83" fmla="*/ 3328809 w 4181488"/>
              <a:gd name="connsiteY1-84" fmla="*/ 0 h 5481583"/>
              <a:gd name="connsiteX2-85" fmla="*/ 4181488 w 4181488"/>
              <a:gd name="connsiteY2-86" fmla="*/ 386662 h 5481583"/>
              <a:gd name="connsiteX3-87" fmla="*/ 1083460 w 4181488"/>
              <a:gd name="connsiteY3-88" fmla="*/ 5481583 h 5481583"/>
              <a:gd name="connsiteX4-89" fmla="*/ 0 w 4181488"/>
              <a:gd name="connsiteY4-90" fmla="*/ 5459203 h 5481583"/>
              <a:gd name="connsiteX0-91" fmla="*/ 0 w 4181488"/>
              <a:gd name="connsiteY0-92" fmla="*/ 5515149 h 5537529"/>
              <a:gd name="connsiteX1-93" fmla="*/ 3317744 w 4181488"/>
              <a:gd name="connsiteY1-94" fmla="*/ 0 h 5537529"/>
              <a:gd name="connsiteX2-95" fmla="*/ 4181488 w 4181488"/>
              <a:gd name="connsiteY2-96" fmla="*/ 442608 h 5537529"/>
              <a:gd name="connsiteX3-97" fmla="*/ 1083460 w 4181488"/>
              <a:gd name="connsiteY3-98" fmla="*/ 5537529 h 5537529"/>
              <a:gd name="connsiteX4-99" fmla="*/ 0 w 4181488"/>
              <a:gd name="connsiteY4-100" fmla="*/ 5515149 h 5537529"/>
              <a:gd name="connsiteX0-101" fmla="*/ 0 w 4203618"/>
              <a:gd name="connsiteY0-102" fmla="*/ 5537528 h 5537529"/>
              <a:gd name="connsiteX1-103" fmla="*/ 3339874 w 4203618"/>
              <a:gd name="connsiteY1-104" fmla="*/ 0 h 5537529"/>
              <a:gd name="connsiteX2-105" fmla="*/ 4203618 w 4203618"/>
              <a:gd name="connsiteY2-106" fmla="*/ 442608 h 5537529"/>
              <a:gd name="connsiteX3-107" fmla="*/ 1105590 w 4203618"/>
              <a:gd name="connsiteY3-108" fmla="*/ 5537529 h 5537529"/>
              <a:gd name="connsiteX4-109" fmla="*/ 0 w 4203618"/>
              <a:gd name="connsiteY4-110" fmla="*/ 5537528 h 5537529"/>
              <a:gd name="connsiteX0-111" fmla="*/ 0 w 4038924"/>
              <a:gd name="connsiteY0-112" fmla="*/ 5537528 h 5537529"/>
              <a:gd name="connsiteX1-113" fmla="*/ 3175180 w 4038924"/>
              <a:gd name="connsiteY1-114" fmla="*/ 0 h 5537529"/>
              <a:gd name="connsiteX2-115" fmla="*/ 4038924 w 4038924"/>
              <a:gd name="connsiteY2-116" fmla="*/ 442608 h 5537529"/>
              <a:gd name="connsiteX3-117" fmla="*/ 940896 w 4038924"/>
              <a:gd name="connsiteY3-118" fmla="*/ 5537529 h 5537529"/>
              <a:gd name="connsiteX4-119" fmla="*/ 0 w 4038924"/>
              <a:gd name="connsiteY4-120" fmla="*/ 5537528 h 5537529"/>
              <a:gd name="connsiteX0-121" fmla="*/ 0 w 4038924"/>
              <a:gd name="connsiteY0-122" fmla="*/ 5492771 h 5492772"/>
              <a:gd name="connsiteX1-123" fmla="*/ 3375165 w 4038924"/>
              <a:gd name="connsiteY1-124" fmla="*/ 0 h 5492772"/>
              <a:gd name="connsiteX2-125" fmla="*/ 4038924 w 4038924"/>
              <a:gd name="connsiteY2-126" fmla="*/ 397851 h 5492772"/>
              <a:gd name="connsiteX3-127" fmla="*/ 940896 w 4038924"/>
              <a:gd name="connsiteY3-128" fmla="*/ 5492772 h 5492772"/>
              <a:gd name="connsiteX4-129" fmla="*/ 0 w 4038924"/>
              <a:gd name="connsiteY4-130" fmla="*/ 5492771 h 5492772"/>
              <a:gd name="connsiteX0-131" fmla="*/ 0 w 4038924"/>
              <a:gd name="connsiteY0-132" fmla="*/ 5492771 h 5492772"/>
              <a:gd name="connsiteX1-133" fmla="*/ 3304583 w 4038924"/>
              <a:gd name="connsiteY1-134" fmla="*/ 0 h 5492772"/>
              <a:gd name="connsiteX2-135" fmla="*/ 4038924 w 4038924"/>
              <a:gd name="connsiteY2-136" fmla="*/ 397851 h 5492772"/>
              <a:gd name="connsiteX3-137" fmla="*/ 940896 w 4038924"/>
              <a:gd name="connsiteY3-138" fmla="*/ 5492772 h 5492772"/>
              <a:gd name="connsiteX4-139" fmla="*/ 0 w 4038924"/>
              <a:gd name="connsiteY4-140" fmla="*/ 5492771 h 5492772"/>
              <a:gd name="connsiteX0-141" fmla="*/ 0 w 4038924"/>
              <a:gd name="connsiteY0-142" fmla="*/ 5459203 h 5459204"/>
              <a:gd name="connsiteX1-143" fmla="*/ 3328110 w 4038924"/>
              <a:gd name="connsiteY1-144" fmla="*/ 0 h 5459204"/>
              <a:gd name="connsiteX2-145" fmla="*/ 4038924 w 4038924"/>
              <a:gd name="connsiteY2-146" fmla="*/ 364283 h 5459204"/>
              <a:gd name="connsiteX3-147" fmla="*/ 940896 w 4038924"/>
              <a:gd name="connsiteY3-148" fmla="*/ 5459204 h 5459204"/>
              <a:gd name="connsiteX4-149" fmla="*/ 0 w 4038924"/>
              <a:gd name="connsiteY4-150" fmla="*/ 5459203 h 5459204"/>
              <a:gd name="connsiteX0-151" fmla="*/ 0 w 4038924"/>
              <a:gd name="connsiteY0-152" fmla="*/ 5526523 h 5526524"/>
              <a:gd name="connsiteX1-153" fmla="*/ 2695499 w 4038924"/>
              <a:gd name="connsiteY1-154" fmla="*/ 0 h 5526524"/>
              <a:gd name="connsiteX2-155" fmla="*/ 4038924 w 4038924"/>
              <a:gd name="connsiteY2-156" fmla="*/ 431603 h 5526524"/>
              <a:gd name="connsiteX3-157" fmla="*/ 940896 w 4038924"/>
              <a:gd name="connsiteY3-158" fmla="*/ 5526524 h 5526524"/>
              <a:gd name="connsiteX4-159" fmla="*/ 0 w 4038924"/>
              <a:gd name="connsiteY4-160" fmla="*/ 5526523 h 5526524"/>
              <a:gd name="connsiteX0-161" fmla="*/ 0 w 3969438"/>
              <a:gd name="connsiteY0-162" fmla="*/ 5526523 h 5526524"/>
              <a:gd name="connsiteX1-163" fmla="*/ 2695499 w 3969438"/>
              <a:gd name="connsiteY1-164" fmla="*/ 0 h 5526524"/>
              <a:gd name="connsiteX2-165" fmla="*/ 3969438 w 3969438"/>
              <a:gd name="connsiteY2-166" fmla="*/ 419906 h 5526524"/>
              <a:gd name="connsiteX3-167" fmla="*/ 940896 w 3969438"/>
              <a:gd name="connsiteY3-168" fmla="*/ 5526524 h 5526524"/>
              <a:gd name="connsiteX4-169" fmla="*/ 0 w 3969438"/>
              <a:gd name="connsiteY4-170" fmla="*/ 5526523 h 5526524"/>
              <a:gd name="connsiteX0-171" fmla="*/ 0 w 3969438"/>
              <a:gd name="connsiteY0-172" fmla="*/ 5584922 h 5584923"/>
              <a:gd name="connsiteX1-173" fmla="*/ 2551094 w 3969438"/>
              <a:gd name="connsiteY1-174" fmla="*/ 0 h 5584923"/>
              <a:gd name="connsiteX2-175" fmla="*/ 3969438 w 3969438"/>
              <a:gd name="connsiteY2-176" fmla="*/ 478305 h 5584923"/>
              <a:gd name="connsiteX3-177" fmla="*/ 940896 w 3969438"/>
              <a:gd name="connsiteY3-178" fmla="*/ 5584923 h 5584923"/>
              <a:gd name="connsiteX4-179" fmla="*/ 0 w 3969438"/>
              <a:gd name="connsiteY4-180" fmla="*/ 5584922 h 5584923"/>
              <a:gd name="connsiteX0-181" fmla="*/ 0 w 3828417"/>
              <a:gd name="connsiteY0-182" fmla="*/ 5584922 h 5584923"/>
              <a:gd name="connsiteX1-183" fmla="*/ 2551094 w 3828417"/>
              <a:gd name="connsiteY1-184" fmla="*/ 0 h 5584923"/>
              <a:gd name="connsiteX2-185" fmla="*/ 3828417 w 3828417"/>
              <a:gd name="connsiteY2-186" fmla="*/ 465927 h 5584923"/>
              <a:gd name="connsiteX3-187" fmla="*/ 940896 w 3828417"/>
              <a:gd name="connsiteY3-188" fmla="*/ 5584923 h 5584923"/>
              <a:gd name="connsiteX4-189" fmla="*/ 0 w 3828417"/>
              <a:gd name="connsiteY4-190" fmla="*/ 5584922 h 5584923"/>
              <a:gd name="connsiteX0-191" fmla="*/ 0 w 3828417"/>
              <a:gd name="connsiteY0-192" fmla="*/ 5635522 h 5635523"/>
              <a:gd name="connsiteX1-193" fmla="*/ 2453012 w 3828417"/>
              <a:gd name="connsiteY1-194" fmla="*/ 0 h 5635523"/>
              <a:gd name="connsiteX2-195" fmla="*/ 3828417 w 3828417"/>
              <a:gd name="connsiteY2-196" fmla="*/ 516527 h 5635523"/>
              <a:gd name="connsiteX3-197" fmla="*/ 940896 w 3828417"/>
              <a:gd name="connsiteY3-198" fmla="*/ 5635523 h 5635523"/>
              <a:gd name="connsiteX4-199" fmla="*/ 0 w 3828417"/>
              <a:gd name="connsiteY4-200" fmla="*/ 5635522 h 5635523"/>
              <a:gd name="connsiteX0-201" fmla="*/ 0 w 3828417"/>
              <a:gd name="connsiteY0-202" fmla="*/ 5635522 h 5635523"/>
              <a:gd name="connsiteX1-203" fmla="*/ 2453012 w 3828417"/>
              <a:gd name="connsiteY1-204" fmla="*/ 0 h 5635523"/>
              <a:gd name="connsiteX2-205" fmla="*/ 3828417 w 3828417"/>
              <a:gd name="connsiteY2-206" fmla="*/ 516527 h 5635523"/>
              <a:gd name="connsiteX3-207" fmla="*/ 1882950 w 3828417"/>
              <a:gd name="connsiteY3-208" fmla="*/ 5533927 h 5635523"/>
              <a:gd name="connsiteX4-209" fmla="*/ 0 w 3828417"/>
              <a:gd name="connsiteY4-210" fmla="*/ 5635522 h 5635523"/>
              <a:gd name="connsiteX0-211" fmla="*/ 0 w 3828417"/>
              <a:gd name="connsiteY0-212" fmla="*/ 5545380 h 5545381"/>
              <a:gd name="connsiteX1-213" fmla="*/ 3053086 w 3828417"/>
              <a:gd name="connsiteY1-214" fmla="*/ 1 h 5545381"/>
              <a:gd name="connsiteX2-215" fmla="*/ 3828417 w 3828417"/>
              <a:gd name="connsiteY2-216" fmla="*/ 426385 h 5545381"/>
              <a:gd name="connsiteX3-217" fmla="*/ 1882950 w 3828417"/>
              <a:gd name="connsiteY3-218" fmla="*/ 5443785 h 5545381"/>
              <a:gd name="connsiteX4-219" fmla="*/ 0 w 3828417"/>
              <a:gd name="connsiteY4-220" fmla="*/ 5545380 h 5545381"/>
              <a:gd name="connsiteX0-221" fmla="*/ 0 w 3828417"/>
              <a:gd name="connsiteY0-222" fmla="*/ 5493897 h 5493898"/>
              <a:gd name="connsiteX1-223" fmla="*/ 3367919 w 3828417"/>
              <a:gd name="connsiteY1-224" fmla="*/ 1 h 5493898"/>
              <a:gd name="connsiteX2-225" fmla="*/ 3828417 w 3828417"/>
              <a:gd name="connsiteY2-226" fmla="*/ 374902 h 5493898"/>
              <a:gd name="connsiteX3-227" fmla="*/ 1882950 w 3828417"/>
              <a:gd name="connsiteY3-228" fmla="*/ 5392302 h 5493898"/>
              <a:gd name="connsiteX4-229" fmla="*/ 0 w 3828417"/>
              <a:gd name="connsiteY4-230" fmla="*/ 5493897 h 5493898"/>
              <a:gd name="connsiteX0-231" fmla="*/ 0 w 4444598"/>
              <a:gd name="connsiteY0-232" fmla="*/ 5493897 h 5493898"/>
              <a:gd name="connsiteX1-233" fmla="*/ 3367919 w 4444598"/>
              <a:gd name="connsiteY1-234" fmla="*/ 1 h 5493898"/>
              <a:gd name="connsiteX2-235" fmla="*/ 4444599 w 4444598"/>
              <a:gd name="connsiteY2-236" fmla="*/ 506026 h 5493898"/>
              <a:gd name="connsiteX3-237" fmla="*/ 1882950 w 4444598"/>
              <a:gd name="connsiteY3-238" fmla="*/ 5392302 h 5493898"/>
              <a:gd name="connsiteX4-239" fmla="*/ 0 w 4444598"/>
              <a:gd name="connsiteY4-240" fmla="*/ 5493897 h 5493898"/>
              <a:gd name="connsiteX0-241" fmla="*/ 0 w 4444598"/>
              <a:gd name="connsiteY0-242" fmla="*/ 5239832 h 5239833"/>
              <a:gd name="connsiteX1-243" fmla="*/ 4032426 w 4444598"/>
              <a:gd name="connsiteY1-244" fmla="*/ -1 h 5239833"/>
              <a:gd name="connsiteX2-245" fmla="*/ 4444599 w 4444598"/>
              <a:gd name="connsiteY2-246" fmla="*/ 251961 h 5239833"/>
              <a:gd name="connsiteX3-247" fmla="*/ 1882950 w 4444598"/>
              <a:gd name="connsiteY3-248" fmla="*/ 5138237 h 5239833"/>
              <a:gd name="connsiteX4-249" fmla="*/ 0 w 4444598"/>
              <a:gd name="connsiteY4-250" fmla="*/ 5239832 h 523983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444598" h="5239833">
                <a:moveTo>
                  <a:pt x="0" y="5239832"/>
                </a:moveTo>
                <a:lnTo>
                  <a:pt x="4032426" y="-1"/>
                </a:lnTo>
                <a:lnTo>
                  <a:pt x="4444599" y="251961"/>
                </a:lnTo>
                <a:lnTo>
                  <a:pt x="1882950" y="5138237"/>
                </a:lnTo>
                <a:lnTo>
                  <a:pt x="0" y="5239832"/>
                </a:lnTo>
                <a:close/>
              </a:path>
            </a:pathLst>
          </a:custGeom>
          <a:solidFill>
            <a:srgbClr val="EB2429"/>
          </a:solidFill>
          <a:ln>
            <a:noFill/>
          </a:ln>
          <a:effectLst>
            <a:outerShdw blurRad="190500" dist="50800" dir="81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8"/>
          <p:cNvSpPr/>
          <p:nvPr userDrawn="1"/>
        </p:nvSpPr>
        <p:spPr>
          <a:xfrm rot="19560000">
            <a:off x="210655" y="-642673"/>
            <a:ext cx="2795759" cy="2947318"/>
          </a:xfrm>
          <a:custGeom>
            <a:avLst/>
            <a:gdLst>
              <a:gd name="connsiteX0" fmla="*/ 0 w 1949535"/>
              <a:gd name="connsiteY0" fmla="*/ 2555887 h 2555887"/>
              <a:gd name="connsiteX1" fmla="*/ 974768 w 1949535"/>
              <a:gd name="connsiteY1" fmla="*/ 0 h 2555887"/>
              <a:gd name="connsiteX2" fmla="*/ 1949535 w 1949535"/>
              <a:gd name="connsiteY2" fmla="*/ 2555887 h 2555887"/>
              <a:gd name="connsiteX3" fmla="*/ 0 w 1949535"/>
              <a:gd name="connsiteY3" fmla="*/ 2555887 h 2555887"/>
              <a:gd name="connsiteX0-1" fmla="*/ 0 w 1949535"/>
              <a:gd name="connsiteY0-2" fmla="*/ 2532136 h 2532136"/>
              <a:gd name="connsiteX1-3" fmla="*/ 381001 w 1949535"/>
              <a:gd name="connsiteY1-4" fmla="*/ 0 h 2532136"/>
              <a:gd name="connsiteX2-5" fmla="*/ 1949535 w 1949535"/>
              <a:gd name="connsiteY2-6" fmla="*/ 2532136 h 2532136"/>
              <a:gd name="connsiteX3-7" fmla="*/ 0 w 1949535"/>
              <a:gd name="connsiteY3-8" fmla="*/ 2532136 h 2532136"/>
              <a:gd name="connsiteX0-9" fmla="*/ 0 w 1735779"/>
              <a:gd name="connsiteY0-10" fmla="*/ 2553194 h 2553194"/>
              <a:gd name="connsiteX1-11" fmla="*/ 381001 w 1735779"/>
              <a:gd name="connsiteY1-12" fmla="*/ 21058 h 2553194"/>
              <a:gd name="connsiteX2-13" fmla="*/ 1735779 w 1735779"/>
              <a:gd name="connsiteY2-14" fmla="*/ 0 h 2553194"/>
              <a:gd name="connsiteX3-15" fmla="*/ 0 w 1735779"/>
              <a:gd name="connsiteY3-16" fmla="*/ 2553194 h 2553194"/>
              <a:gd name="connsiteX0-17" fmla="*/ 82137 w 1817916"/>
              <a:gd name="connsiteY0-18" fmla="*/ 2553194 h 2553194"/>
              <a:gd name="connsiteX1-19" fmla="*/ 0 w 1817916"/>
              <a:gd name="connsiteY1-20" fmla="*/ 21058 h 2553194"/>
              <a:gd name="connsiteX2-21" fmla="*/ 1817916 w 1817916"/>
              <a:gd name="connsiteY2-22" fmla="*/ 0 h 2553194"/>
              <a:gd name="connsiteX3-23" fmla="*/ 82137 w 1817916"/>
              <a:gd name="connsiteY3-24" fmla="*/ 2553194 h 2553194"/>
              <a:gd name="connsiteX0-25" fmla="*/ 0 w 2780807"/>
              <a:gd name="connsiteY0-26" fmla="*/ 2576945 h 2576945"/>
              <a:gd name="connsiteX1-27" fmla="*/ 962891 w 2780807"/>
              <a:gd name="connsiteY1-28" fmla="*/ 21058 h 2576945"/>
              <a:gd name="connsiteX2-29" fmla="*/ 2780807 w 2780807"/>
              <a:gd name="connsiteY2-30" fmla="*/ 0 h 2576945"/>
              <a:gd name="connsiteX3-31" fmla="*/ 0 w 2780807"/>
              <a:gd name="connsiteY3-32" fmla="*/ 2576945 h 2576945"/>
              <a:gd name="connsiteX0-33" fmla="*/ 0 w 2365171"/>
              <a:gd name="connsiteY0-34" fmla="*/ 2624446 h 2624446"/>
              <a:gd name="connsiteX1-35" fmla="*/ 962891 w 2365171"/>
              <a:gd name="connsiteY1-36" fmla="*/ 68559 h 2624446"/>
              <a:gd name="connsiteX2-37" fmla="*/ 2365171 w 2365171"/>
              <a:gd name="connsiteY2-38" fmla="*/ 0 h 2624446"/>
              <a:gd name="connsiteX3-39" fmla="*/ 0 w 2365171"/>
              <a:gd name="connsiteY3-40" fmla="*/ 2624446 h 2624446"/>
              <a:gd name="connsiteX0-41" fmla="*/ 0 w 2650179"/>
              <a:gd name="connsiteY0-42" fmla="*/ 2660072 h 2660072"/>
              <a:gd name="connsiteX1-43" fmla="*/ 962891 w 2650179"/>
              <a:gd name="connsiteY1-44" fmla="*/ 104185 h 2660072"/>
              <a:gd name="connsiteX2-45" fmla="*/ 2650179 w 2650179"/>
              <a:gd name="connsiteY2-46" fmla="*/ 0 h 2660072"/>
              <a:gd name="connsiteX3-47" fmla="*/ 0 w 2650179"/>
              <a:gd name="connsiteY3-48" fmla="*/ 2660072 h 2660072"/>
              <a:gd name="connsiteX0-49" fmla="*/ 0 w 2650179"/>
              <a:gd name="connsiteY0-50" fmla="*/ 2674640 h 2674640"/>
              <a:gd name="connsiteX1-51" fmla="*/ 986642 w 2650179"/>
              <a:gd name="connsiteY1-52" fmla="*/ 0 h 2674640"/>
              <a:gd name="connsiteX2-53" fmla="*/ 2650179 w 2650179"/>
              <a:gd name="connsiteY2-54" fmla="*/ 14568 h 2674640"/>
              <a:gd name="connsiteX3-55" fmla="*/ 0 w 2650179"/>
              <a:gd name="connsiteY3-56" fmla="*/ 2674640 h 2674640"/>
              <a:gd name="connsiteX0-57" fmla="*/ 0 w 2673929"/>
              <a:gd name="connsiteY0-58" fmla="*/ 2734017 h 2734017"/>
              <a:gd name="connsiteX1-59" fmla="*/ 1010392 w 2673929"/>
              <a:gd name="connsiteY1-60" fmla="*/ 0 h 2734017"/>
              <a:gd name="connsiteX2-61" fmla="*/ 2673929 w 2673929"/>
              <a:gd name="connsiteY2-62" fmla="*/ 14568 h 2734017"/>
              <a:gd name="connsiteX3-63" fmla="*/ 0 w 2673929"/>
              <a:gd name="connsiteY3-64" fmla="*/ 2734017 h 2734017"/>
              <a:gd name="connsiteX0-65" fmla="*/ 0 w 2697783"/>
              <a:gd name="connsiteY0-66" fmla="*/ 2813530 h 2813530"/>
              <a:gd name="connsiteX1-67" fmla="*/ 1034246 w 2697783"/>
              <a:gd name="connsiteY1-68" fmla="*/ 0 h 2813530"/>
              <a:gd name="connsiteX2-69" fmla="*/ 2697783 w 2697783"/>
              <a:gd name="connsiteY2-70" fmla="*/ 14568 h 2813530"/>
              <a:gd name="connsiteX3-71" fmla="*/ 0 w 2697783"/>
              <a:gd name="connsiteY3-72" fmla="*/ 2813530 h 2813530"/>
              <a:gd name="connsiteX0-73" fmla="*/ 0 w 2673929"/>
              <a:gd name="connsiteY0-74" fmla="*/ 2789676 h 2789676"/>
              <a:gd name="connsiteX1-75" fmla="*/ 1010392 w 2673929"/>
              <a:gd name="connsiteY1-76" fmla="*/ 0 h 2789676"/>
              <a:gd name="connsiteX2-77" fmla="*/ 2673929 w 2673929"/>
              <a:gd name="connsiteY2-78" fmla="*/ 14568 h 2789676"/>
              <a:gd name="connsiteX3-79" fmla="*/ 0 w 2673929"/>
              <a:gd name="connsiteY3-80" fmla="*/ 2789676 h 2789676"/>
              <a:gd name="connsiteX0-81" fmla="*/ 0 w 2733306"/>
              <a:gd name="connsiteY0-82" fmla="*/ 2789676 h 2789676"/>
              <a:gd name="connsiteX1-83" fmla="*/ 1010392 w 2733306"/>
              <a:gd name="connsiteY1-84" fmla="*/ 0 h 2789676"/>
              <a:gd name="connsiteX2-85" fmla="*/ 2733306 w 2733306"/>
              <a:gd name="connsiteY2-86" fmla="*/ 26443 h 2789676"/>
              <a:gd name="connsiteX3-87" fmla="*/ 0 w 2733306"/>
              <a:gd name="connsiteY3-88" fmla="*/ 2789676 h 2789676"/>
              <a:gd name="connsiteX0-89" fmla="*/ 0 w 2775837"/>
              <a:gd name="connsiteY0-90" fmla="*/ 2853471 h 2853471"/>
              <a:gd name="connsiteX1-91" fmla="*/ 1052923 w 2775837"/>
              <a:gd name="connsiteY1-92" fmla="*/ 0 h 2853471"/>
              <a:gd name="connsiteX2-93" fmla="*/ 2775837 w 2775837"/>
              <a:gd name="connsiteY2-94" fmla="*/ 26443 h 2853471"/>
              <a:gd name="connsiteX3-95" fmla="*/ 0 w 2775837"/>
              <a:gd name="connsiteY3-96" fmla="*/ 2853471 h 2853471"/>
              <a:gd name="connsiteX0-97" fmla="*/ 0 w 2775837"/>
              <a:gd name="connsiteY0-98" fmla="*/ 2885368 h 2885368"/>
              <a:gd name="connsiteX1-99" fmla="*/ 1052923 w 2775837"/>
              <a:gd name="connsiteY1-100" fmla="*/ 0 h 2885368"/>
              <a:gd name="connsiteX2-101" fmla="*/ 2775837 w 2775837"/>
              <a:gd name="connsiteY2-102" fmla="*/ 26443 h 2885368"/>
              <a:gd name="connsiteX3-103" fmla="*/ 0 w 2775837"/>
              <a:gd name="connsiteY3-104" fmla="*/ 2885368 h 2885368"/>
              <a:gd name="connsiteX0-105" fmla="*/ 0 w 2775837"/>
              <a:gd name="connsiteY0-106" fmla="*/ 2896001 h 2896001"/>
              <a:gd name="connsiteX1-107" fmla="*/ 1084821 w 2775837"/>
              <a:gd name="connsiteY1-108" fmla="*/ 0 h 2896001"/>
              <a:gd name="connsiteX2-109" fmla="*/ 2775837 w 2775837"/>
              <a:gd name="connsiteY2-110" fmla="*/ 37076 h 2896001"/>
              <a:gd name="connsiteX3-111" fmla="*/ 0 w 2775837"/>
              <a:gd name="connsiteY3-112" fmla="*/ 2896001 h 2896001"/>
              <a:gd name="connsiteX0-113" fmla="*/ 0 w 2775837"/>
              <a:gd name="connsiteY0-114" fmla="*/ 2864103 h 2864103"/>
              <a:gd name="connsiteX1-115" fmla="*/ 1074188 w 2775837"/>
              <a:gd name="connsiteY1-116" fmla="*/ 0 h 2864103"/>
              <a:gd name="connsiteX2-117" fmla="*/ 2775837 w 2775837"/>
              <a:gd name="connsiteY2-118" fmla="*/ 5178 h 2864103"/>
              <a:gd name="connsiteX3-119" fmla="*/ 0 w 2775837"/>
              <a:gd name="connsiteY3-120" fmla="*/ 2864103 h 2864103"/>
              <a:gd name="connsiteX0-121" fmla="*/ 0 w 2775837"/>
              <a:gd name="connsiteY0-122" fmla="*/ 2874735 h 2874735"/>
              <a:gd name="connsiteX1-123" fmla="*/ 1063556 w 2775837"/>
              <a:gd name="connsiteY1-124" fmla="*/ 0 h 2874735"/>
              <a:gd name="connsiteX2-125" fmla="*/ 2775837 w 2775837"/>
              <a:gd name="connsiteY2-126" fmla="*/ 15810 h 2874735"/>
              <a:gd name="connsiteX3-127" fmla="*/ 0 w 2775837"/>
              <a:gd name="connsiteY3-128" fmla="*/ 2874735 h 2874735"/>
              <a:gd name="connsiteX0-129" fmla="*/ 0 w 2775837"/>
              <a:gd name="connsiteY0-130" fmla="*/ 2894657 h 2894657"/>
              <a:gd name="connsiteX1-131" fmla="*/ 1034021 w 2775837"/>
              <a:gd name="connsiteY1-132" fmla="*/ 0 h 2894657"/>
              <a:gd name="connsiteX2-133" fmla="*/ 2775837 w 2775837"/>
              <a:gd name="connsiteY2-134" fmla="*/ 35732 h 2894657"/>
              <a:gd name="connsiteX3-135" fmla="*/ 0 w 2775837"/>
              <a:gd name="connsiteY3-136" fmla="*/ 2894657 h 2894657"/>
              <a:gd name="connsiteX0-137" fmla="*/ 0 w 2795759"/>
              <a:gd name="connsiteY0-138" fmla="*/ 2924192 h 2924192"/>
              <a:gd name="connsiteX1-139" fmla="*/ 1053943 w 2795759"/>
              <a:gd name="connsiteY1-140" fmla="*/ 0 h 2924192"/>
              <a:gd name="connsiteX2-141" fmla="*/ 2795759 w 2795759"/>
              <a:gd name="connsiteY2-142" fmla="*/ 35732 h 2924192"/>
              <a:gd name="connsiteX3-143" fmla="*/ 0 w 2795759"/>
              <a:gd name="connsiteY3-144" fmla="*/ 2924192 h 2924192"/>
              <a:gd name="connsiteX0-145" fmla="*/ 0 w 2795759"/>
              <a:gd name="connsiteY0-146" fmla="*/ 2947318 h 2947318"/>
              <a:gd name="connsiteX1-147" fmla="*/ 1040894 w 2795759"/>
              <a:gd name="connsiteY1-148" fmla="*/ 0 h 2947318"/>
              <a:gd name="connsiteX2-149" fmla="*/ 2795759 w 2795759"/>
              <a:gd name="connsiteY2-150" fmla="*/ 58858 h 2947318"/>
              <a:gd name="connsiteX3-151" fmla="*/ 0 w 2795759"/>
              <a:gd name="connsiteY3-152" fmla="*/ 2947318 h 2947318"/>
            </a:gdLst>
            <a:ahLst/>
            <a:cxnLst>
              <a:cxn ang="0">
                <a:pos x="connsiteX0-1" y="connsiteY0-2"/>
              </a:cxn>
              <a:cxn ang="0">
                <a:pos x="connsiteX1-3" y="connsiteY1-4"/>
              </a:cxn>
              <a:cxn ang="0">
                <a:pos x="connsiteX2-5" y="connsiteY2-6"/>
              </a:cxn>
              <a:cxn ang="0">
                <a:pos x="connsiteX3-7" y="connsiteY3-8"/>
              </a:cxn>
            </a:cxnLst>
            <a:rect l="l" t="t" r="r" b="b"/>
            <a:pathLst>
              <a:path w="2795759" h="2947318">
                <a:moveTo>
                  <a:pt x="0" y="2947318"/>
                </a:moveTo>
                <a:lnTo>
                  <a:pt x="1040894" y="0"/>
                </a:lnTo>
                <a:lnTo>
                  <a:pt x="2795759" y="58858"/>
                </a:lnTo>
                <a:lnTo>
                  <a:pt x="0" y="2947318"/>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rapezoid 15"/>
          <p:cNvSpPr/>
          <p:nvPr userDrawn="1"/>
        </p:nvSpPr>
        <p:spPr>
          <a:xfrm rot="19536887">
            <a:off x="65056" y="-156415"/>
            <a:ext cx="2205839" cy="5593336"/>
          </a:xfrm>
          <a:custGeom>
            <a:avLst/>
            <a:gdLst>
              <a:gd name="connsiteX0" fmla="*/ 0 w 1167739"/>
              <a:gd name="connsiteY0" fmla="*/ 5367705 h 5367705"/>
              <a:gd name="connsiteX1" fmla="*/ 291935 w 1167739"/>
              <a:gd name="connsiteY1" fmla="*/ 0 h 5367705"/>
              <a:gd name="connsiteX2" fmla="*/ 875804 w 1167739"/>
              <a:gd name="connsiteY2" fmla="*/ 0 h 5367705"/>
              <a:gd name="connsiteX3" fmla="*/ 1167739 w 1167739"/>
              <a:gd name="connsiteY3" fmla="*/ 5367705 h 5367705"/>
              <a:gd name="connsiteX4" fmla="*/ 0 w 1167739"/>
              <a:gd name="connsiteY4" fmla="*/ 5367705 h 5367705"/>
              <a:gd name="connsiteX0-1" fmla="*/ 0 w 1167739"/>
              <a:gd name="connsiteY0-2" fmla="*/ 5379580 h 5379580"/>
              <a:gd name="connsiteX1-3" fmla="*/ 90055 w 1167739"/>
              <a:gd name="connsiteY1-4" fmla="*/ 0 h 5379580"/>
              <a:gd name="connsiteX2-5" fmla="*/ 875804 w 1167739"/>
              <a:gd name="connsiteY2-6" fmla="*/ 11875 h 5379580"/>
              <a:gd name="connsiteX3-7" fmla="*/ 1167739 w 1167739"/>
              <a:gd name="connsiteY3-8" fmla="*/ 5379580 h 5379580"/>
              <a:gd name="connsiteX4-9" fmla="*/ 0 w 1167739"/>
              <a:gd name="connsiteY4-10" fmla="*/ 5379580 h 5379580"/>
              <a:gd name="connsiteX0-11" fmla="*/ 0 w 1987136"/>
              <a:gd name="connsiteY0-12" fmla="*/ 5450832 h 5450832"/>
              <a:gd name="connsiteX1-13" fmla="*/ 909452 w 1987136"/>
              <a:gd name="connsiteY1-14" fmla="*/ 0 h 5450832"/>
              <a:gd name="connsiteX2-15" fmla="*/ 1695201 w 1987136"/>
              <a:gd name="connsiteY2-16" fmla="*/ 11875 h 5450832"/>
              <a:gd name="connsiteX3-17" fmla="*/ 1987136 w 1987136"/>
              <a:gd name="connsiteY3-18" fmla="*/ 5379580 h 5450832"/>
              <a:gd name="connsiteX4-19" fmla="*/ 0 w 1987136"/>
              <a:gd name="connsiteY4-20" fmla="*/ 5450832 h 5450832"/>
              <a:gd name="connsiteX0-21" fmla="*/ 0 w 1695201"/>
              <a:gd name="connsiteY0-22" fmla="*/ 5450832 h 5462707"/>
              <a:gd name="connsiteX1-23" fmla="*/ 909452 w 1695201"/>
              <a:gd name="connsiteY1-24" fmla="*/ 0 h 5462707"/>
              <a:gd name="connsiteX2-25" fmla="*/ 1695201 w 1695201"/>
              <a:gd name="connsiteY2-26" fmla="*/ 11875 h 5462707"/>
              <a:gd name="connsiteX3-27" fmla="*/ 229588 w 1695201"/>
              <a:gd name="connsiteY3-28" fmla="*/ 5462707 h 5462707"/>
              <a:gd name="connsiteX4-29" fmla="*/ 0 w 1695201"/>
              <a:gd name="connsiteY4-30" fmla="*/ 5450832 h 5462707"/>
              <a:gd name="connsiteX0-31" fmla="*/ 0 w 1042058"/>
              <a:gd name="connsiteY0-32" fmla="*/ 5783341 h 5795216"/>
              <a:gd name="connsiteX1-33" fmla="*/ 909452 w 1042058"/>
              <a:gd name="connsiteY1-34" fmla="*/ 332509 h 5795216"/>
              <a:gd name="connsiteX2-35" fmla="*/ 1042058 w 1042058"/>
              <a:gd name="connsiteY2-36" fmla="*/ 0 h 5795216"/>
              <a:gd name="connsiteX3-37" fmla="*/ 229588 w 1042058"/>
              <a:gd name="connsiteY3-38" fmla="*/ 5795216 h 5795216"/>
              <a:gd name="connsiteX4-39" fmla="*/ 0 w 1042058"/>
              <a:gd name="connsiteY4-40" fmla="*/ 5783341 h 5795216"/>
              <a:gd name="connsiteX0-41" fmla="*/ 0 w 994556"/>
              <a:gd name="connsiteY0-42" fmla="*/ 5771466 h 5783341"/>
              <a:gd name="connsiteX1-43" fmla="*/ 909452 w 994556"/>
              <a:gd name="connsiteY1-44" fmla="*/ 320634 h 5783341"/>
              <a:gd name="connsiteX2-45" fmla="*/ 994556 w 994556"/>
              <a:gd name="connsiteY2-46" fmla="*/ 0 h 5783341"/>
              <a:gd name="connsiteX3-47" fmla="*/ 229588 w 994556"/>
              <a:gd name="connsiteY3-48" fmla="*/ 5783341 h 5783341"/>
              <a:gd name="connsiteX4-49" fmla="*/ 0 w 994556"/>
              <a:gd name="connsiteY4-50" fmla="*/ 5771466 h 5783341"/>
              <a:gd name="connsiteX0-51" fmla="*/ 0 w 1030182"/>
              <a:gd name="connsiteY0-52" fmla="*/ 5771466 h 5783341"/>
              <a:gd name="connsiteX1-53" fmla="*/ 909452 w 1030182"/>
              <a:gd name="connsiteY1-54" fmla="*/ 320634 h 5783341"/>
              <a:gd name="connsiteX2-55" fmla="*/ 1030182 w 1030182"/>
              <a:gd name="connsiteY2-56" fmla="*/ 0 h 5783341"/>
              <a:gd name="connsiteX3-57" fmla="*/ 229588 w 1030182"/>
              <a:gd name="connsiteY3-58" fmla="*/ 5783341 h 5783341"/>
              <a:gd name="connsiteX4-59" fmla="*/ 0 w 1030182"/>
              <a:gd name="connsiteY4-60" fmla="*/ 5771466 h 5783341"/>
              <a:gd name="connsiteX0-61" fmla="*/ 0 w 1030182"/>
              <a:gd name="connsiteY0-62" fmla="*/ 5771466 h 5783341"/>
              <a:gd name="connsiteX1-63" fmla="*/ 909452 w 1030182"/>
              <a:gd name="connsiteY1-64" fmla="*/ 320634 h 5783341"/>
              <a:gd name="connsiteX2-65" fmla="*/ 1030182 w 1030182"/>
              <a:gd name="connsiteY2-66" fmla="*/ 0 h 5783341"/>
              <a:gd name="connsiteX3-67" fmla="*/ 265214 w 1030182"/>
              <a:gd name="connsiteY3-68" fmla="*/ 5783341 h 5783341"/>
              <a:gd name="connsiteX4-69" fmla="*/ 0 w 1030182"/>
              <a:gd name="connsiteY4-70" fmla="*/ 5771466 h 5783341"/>
              <a:gd name="connsiteX0-71" fmla="*/ 0 w 1030182"/>
              <a:gd name="connsiteY0-72" fmla="*/ 5771466 h 5783341"/>
              <a:gd name="connsiteX1-73" fmla="*/ 968829 w 1030182"/>
              <a:gd name="connsiteY1-74" fmla="*/ 35626 h 5783341"/>
              <a:gd name="connsiteX2-75" fmla="*/ 1030182 w 1030182"/>
              <a:gd name="connsiteY2-76" fmla="*/ 0 h 5783341"/>
              <a:gd name="connsiteX3-77" fmla="*/ 265214 w 1030182"/>
              <a:gd name="connsiteY3-78" fmla="*/ 5783341 h 5783341"/>
              <a:gd name="connsiteX4-79" fmla="*/ 0 w 1030182"/>
              <a:gd name="connsiteY4-80" fmla="*/ 5771466 h 5783341"/>
              <a:gd name="connsiteX0-81" fmla="*/ 0 w 1908956"/>
              <a:gd name="connsiteY0-82" fmla="*/ 5557710 h 5783341"/>
              <a:gd name="connsiteX1-83" fmla="*/ 1847603 w 1908956"/>
              <a:gd name="connsiteY1-84" fmla="*/ 35626 h 5783341"/>
              <a:gd name="connsiteX2-85" fmla="*/ 1908956 w 1908956"/>
              <a:gd name="connsiteY2-86" fmla="*/ 0 h 5783341"/>
              <a:gd name="connsiteX3-87" fmla="*/ 1143988 w 1908956"/>
              <a:gd name="connsiteY3-88" fmla="*/ 5783341 h 5783341"/>
              <a:gd name="connsiteX4-89" fmla="*/ 0 w 1908956"/>
              <a:gd name="connsiteY4-90" fmla="*/ 5557710 h 5783341"/>
              <a:gd name="connsiteX0-91" fmla="*/ 0 w 1908956"/>
              <a:gd name="connsiteY0-92" fmla="*/ 5557710 h 5557710"/>
              <a:gd name="connsiteX1-93" fmla="*/ 1847603 w 1908956"/>
              <a:gd name="connsiteY1-94" fmla="*/ 35626 h 5557710"/>
              <a:gd name="connsiteX2-95" fmla="*/ 1908956 w 1908956"/>
              <a:gd name="connsiteY2-96" fmla="*/ 0 h 5557710"/>
              <a:gd name="connsiteX3-97" fmla="*/ 146461 w 1908956"/>
              <a:gd name="connsiteY3-98" fmla="*/ 5533959 h 5557710"/>
              <a:gd name="connsiteX4-99" fmla="*/ 0 w 1908956"/>
              <a:gd name="connsiteY4-100" fmla="*/ 5557710 h 5557710"/>
              <a:gd name="connsiteX0-101" fmla="*/ 0 w 2193964"/>
              <a:gd name="connsiteY0-102" fmla="*/ 5557710 h 5557710"/>
              <a:gd name="connsiteX1-103" fmla="*/ 1847603 w 2193964"/>
              <a:gd name="connsiteY1-104" fmla="*/ 35626 h 5557710"/>
              <a:gd name="connsiteX2-105" fmla="*/ 2193964 w 2193964"/>
              <a:gd name="connsiteY2-106" fmla="*/ 0 h 5557710"/>
              <a:gd name="connsiteX3-107" fmla="*/ 146461 w 2193964"/>
              <a:gd name="connsiteY3-108" fmla="*/ 5533959 h 5557710"/>
              <a:gd name="connsiteX4-109" fmla="*/ 0 w 2193964"/>
              <a:gd name="connsiteY4-110" fmla="*/ 5557710 h 5557710"/>
              <a:gd name="connsiteX0-111" fmla="*/ 0 w 2205839"/>
              <a:gd name="connsiteY0-112" fmla="*/ 5569585 h 5569585"/>
              <a:gd name="connsiteX1-113" fmla="*/ 1847603 w 2205839"/>
              <a:gd name="connsiteY1-114" fmla="*/ 47501 h 5569585"/>
              <a:gd name="connsiteX2-115" fmla="*/ 2205839 w 2205839"/>
              <a:gd name="connsiteY2-116" fmla="*/ 0 h 5569585"/>
              <a:gd name="connsiteX3-117" fmla="*/ 146461 w 2205839"/>
              <a:gd name="connsiteY3-118" fmla="*/ 5545834 h 5569585"/>
              <a:gd name="connsiteX4-119" fmla="*/ 0 w 2205839"/>
              <a:gd name="connsiteY4-120" fmla="*/ 5569585 h 5569585"/>
              <a:gd name="connsiteX0-121" fmla="*/ 0 w 2205839"/>
              <a:gd name="connsiteY0-122" fmla="*/ 5605211 h 5605211"/>
              <a:gd name="connsiteX1-123" fmla="*/ 1906980 w 2205839"/>
              <a:gd name="connsiteY1-124" fmla="*/ 0 h 5605211"/>
              <a:gd name="connsiteX2-125" fmla="*/ 2205839 w 2205839"/>
              <a:gd name="connsiteY2-126" fmla="*/ 35626 h 5605211"/>
              <a:gd name="connsiteX3-127" fmla="*/ 146461 w 2205839"/>
              <a:gd name="connsiteY3-128" fmla="*/ 5581460 h 5605211"/>
              <a:gd name="connsiteX4-129" fmla="*/ 0 w 2205839"/>
              <a:gd name="connsiteY4-130" fmla="*/ 5605211 h 5605211"/>
              <a:gd name="connsiteX0-131" fmla="*/ 0 w 2205839"/>
              <a:gd name="connsiteY0-132" fmla="*/ 5593336 h 5593336"/>
              <a:gd name="connsiteX1-133" fmla="*/ 1859479 w 2205839"/>
              <a:gd name="connsiteY1-134" fmla="*/ 0 h 5593336"/>
              <a:gd name="connsiteX2-135" fmla="*/ 2205839 w 2205839"/>
              <a:gd name="connsiteY2-136" fmla="*/ 23751 h 5593336"/>
              <a:gd name="connsiteX3-137" fmla="*/ 146461 w 2205839"/>
              <a:gd name="connsiteY3-138" fmla="*/ 5569585 h 5593336"/>
              <a:gd name="connsiteX4-139" fmla="*/ 0 w 2205839"/>
              <a:gd name="connsiteY4-140" fmla="*/ 5593336 h 55933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05839" h="5593336">
                <a:moveTo>
                  <a:pt x="0" y="5593336"/>
                </a:moveTo>
                <a:lnTo>
                  <a:pt x="1859479" y="0"/>
                </a:lnTo>
                <a:lnTo>
                  <a:pt x="2205839" y="23751"/>
                </a:lnTo>
                <a:lnTo>
                  <a:pt x="146461" y="5569585"/>
                </a:lnTo>
                <a:lnTo>
                  <a:pt x="0" y="5593336"/>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 Placeholder 27"/>
          <p:cNvSpPr>
            <a:spLocks noGrp="1"/>
          </p:cNvSpPr>
          <p:nvPr>
            <p:ph type="body" sz="quarter" idx="51" hasCustomPrompt="1"/>
          </p:nvPr>
        </p:nvSpPr>
        <p:spPr>
          <a:xfrm>
            <a:off x="5586984" y="666750"/>
            <a:ext cx="2827020" cy="457200"/>
          </a:xfrm>
          <a:prstGeom prst="rect">
            <a:avLst/>
          </a:prstGeom>
        </p:spPr>
        <p:txBody>
          <a:bodyPr/>
          <a:lstStyle>
            <a:lvl1pPr marL="0" indent="0" algn="r">
              <a:buNone/>
              <a:defRPr sz="2800" b="0" spc="-100" baseline="0">
                <a:solidFill>
                  <a:srgbClr val="EB2429"/>
                </a:solidFill>
              </a:defRPr>
            </a:lvl1pPr>
          </a:lstStyle>
          <a:p>
            <a:pPr lvl="0"/>
            <a:r>
              <a:rPr lang="en-US" dirty="0"/>
              <a:t>TABLE 02</a:t>
            </a:r>
            <a:endParaRPr lang="en-US" dirty="0"/>
          </a:p>
        </p:txBody>
      </p:sp>
      <p:cxnSp>
        <p:nvCxnSpPr>
          <p:cNvPr id="35" name="Straight Connector 34"/>
          <p:cNvCxnSpPr/>
          <p:nvPr userDrawn="1"/>
        </p:nvCxnSpPr>
        <p:spPr>
          <a:xfrm flipH="1">
            <a:off x="5586984" y="1170432"/>
            <a:ext cx="2732534" cy="0"/>
          </a:xfrm>
          <a:prstGeom prst="line">
            <a:avLst/>
          </a:prstGeom>
          <a:ln w="19050">
            <a:solidFill>
              <a:srgbClr val="EB2429"/>
            </a:solidFill>
          </a:ln>
        </p:spPr>
        <p:style>
          <a:lnRef idx="1">
            <a:schemeClr val="accent1"/>
          </a:lnRef>
          <a:fillRef idx="0">
            <a:schemeClr val="accent1"/>
          </a:fillRef>
          <a:effectRef idx="0">
            <a:schemeClr val="accent1"/>
          </a:effectRef>
          <a:fontRef idx="minor">
            <a:schemeClr val="tx1"/>
          </a:fontRef>
        </p:style>
      </p:cxnSp>
      <p:sp>
        <p:nvSpPr>
          <p:cNvPr id="42" name="Text Placeholder 5"/>
          <p:cNvSpPr>
            <a:spLocks noGrp="1"/>
          </p:cNvSpPr>
          <p:nvPr>
            <p:ph type="body" sz="quarter" idx="40"/>
          </p:nvPr>
        </p:nvSpPr>
        <p:spPr>
          <a:xfrm>
            <a:off x="2295849" y="3842360"/>
            <a:ext cx="6085334" cy="529590"/>
          </a:xfrm>
          <a:prstGeom prst="rect">
            <a:avLst/>
          </a:prstGeom>
        </p:spPr>
        <p:txBody>
          <a:bodyPr lIns="91386" tIns="45696" rIns="91386" bIns="45696">
            <a:normAutofit/>
          </a:bodyPr>
          <a:lstStyle>
            <a:lvl1pPr marL="0" indent="0" algn="l">
              <a:buNone/>
              <a:defRPr sz="1100">
                <a:solidFill>
                  <a:schemeClr val="bg1">
                    <a:lumMod val="50000"/>
                  </a:schemeClr>
                </a:solidFill>
                <a:latin typeface="+mn-lt"/>
              </a:defRPr>
            </a:lvl1pPr>
          </a:lstStyle>
          <a:p>
            <a:pPr lvl="0"/>
            <a:r>
              <a:rPr lang="en-US" dirty="0"/>
              <a:t>Click to edit Master text styles</a:t>
            </a:r>
            <a:endParaRPr lang="en-US" dirty="0"/>
          </a:p>
        </p:txBody>
      </p:sp>
      <p:sp>
        <p:nvSpPr>
          <p:cNvPr id="43" name="Table Placeholder 13"/>
          <p:cNvSpPr>
            <a:spLocks noGrp="1"/>
          </p:cNvSpPr>
          <p:nvPr>
            <p:ph type="tbl" sz="quarter" idx="41" hasCustomPrompt="1"/>
          </p:nvPr>
        </p:nvSpPr>
        <p:spPr>
          <a:xfrm>
            <a:off x="2286000" y="1428344"/>
            <a:ext cx="6044889" cy="2446317"/>
          </a:xfrm>
          <a:prstGeom prst="rect">
            <a:avLst/>
          </a:prstGeom>
          <a:solidFill>
            <a:srgbClr val="CFCFCF"/>
          </a:solidFill>
          <a:effectLst/>
        </p:spPr>
        <p:txBody>
          <a:bodyPr/>
          <a:lstStyle>
            <a:lvl1pPr marL="119380" indent="-119380">
              <a:defRPr sz="1400" baseline="0"/>
            </a:lvl1pPr>
          </a:lstStyle>
          <a:p>
            <a:r>
              <a:rPr lang="en-US" dirty="0"/>
              <a:t>INSERT TABLE</a:t>
            </a:r>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600" y="-1009650"/>
            <a:ext cx="10972800" cy="995631"/>
          </a:xfrm>
          <a:prstGeom prst="rect">
            <a:avLst/>
          </a:prstGeom>
        </p:spPr>
      </p:pic>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669" y="5162437"/>
            <a:ext cx="10972800" cy="995631"/>
          </a:xfrm>
          <a:prstGeom prst="rect">
            <a:avLst/>
          </a:prstGeom>
        </p:spPr>
      </p:pic>
      <p:sp>
        <p:nvSpPr>
          <p:cNvPr id="16" name="Slide Number Placeholder 5"/>
          <p:cNvSpPr>
            <a:spLocks noGrp="1"/>
          </p:cNvSpPr>
          <p:nvPr>
            <p:ph type="sldNum" sz="quarter" idx="4"/>
          </p:nvPr>
        </p:nvSpPr>
        <p:spPr>
          <a:xfrm>
            <a:off x="8156448" y="4646295"/>
            <a:ext cx="237744" cy="196850"/>
          </a:xfrm>
          <a:prstGeom prst="rect">
            <a:avLst/>
          </a:prstGeom>
        </p:spPr>
        <p:txBody>
          <a:bodyPr lIns="0" tIns="18288" rIns="0" bIns="18288"/>
          <a:lstStyle>
            <a:lvl1pPr algn="ctr">
              <a:defRPr sz="800" b="1" baseline="0">
                <a:solidFill>
                  <a:schemeClr val="bg1">
                    <a:lumMod val="50000"/>
                  </a:schemeClr>
                </a:solidFill>
                <a:latin typeface="Roboto" panose="02000000000000000000" pitchFamily="2" charset="0"/>
                <a:ea typeface="Roboto" panose="02000000000000000000" pitchFamily="2" charset="0"/>
              </a:defRPr>
            </a:lvl1pPr>
          </a:lstStyle>
          <a:p>
            <a:fld id="{0AA277DB-22BF-421D-A9E4-4650984A941D}" type="slidenum">
              <a:rPr lang="en-US" smtClean="0"/>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750"/>
                                        <p:tgtEl>
                                          <p:spTgt spid="13"/>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500"/>
                                        <p:tgtEl>
                                          <p:spTgt spid="15"/>
                                        </p:tgtEl>
                                      </p:cBhvr>
                                    </p:animEffect>
                                  </p:childTnLst>
                                </p:cTn>
                              </p:par>
                              <p:par>
                                <p:cTn id="11" presetID="22" presetClass="entr" presetSubtype="4" fill="hold" grpId="0" nodeType="withEffect">
                                  <p:stCondLst>
                                    <p:cond delay="350"/>
                                  </p:stCondLst>
                                  <p:childTnLst>
                                    <p:set>
                                      <p:cBhvr>
                                        <p:cTn id="12" dur="1" fill="hold">
                                          <p:stCondLst>
                                            <p:cond delay="0"/>
                                          </p:stCondLst>
                                        </p:cTn>
                                        <p:tgtEl>
                                          <p:spTgt spid="37"/>
                                        </p:tgtEl>
                                        <p:attrNameLst>
                                          <p:attrName>style.visibility</p:attrName>
                                        </p:attrNameLst>
                                      </p:cBhvr>
                                      <p:to>
                                        <p:strVal val="visible"/>
                                      </p:to>
                                    </p:set>
                                    <p:animEffect transition="in" filter="wipe(down)">
                                      <p:cBhvr>
                                        <p:cTn id="13" dur="500"/>
                                        <p:tgtEl>
                                          <p:spTgt spid="37"/>
                                        </p:tgtEl>
                                      </p:cBhvr>
                                    </p:animEffect>
                                  </p:childTnLst>
                                </p:cTn>
                              </p:par>
                            </p:childTnLst>
                          </p:cTn>
                        </p:par>
                        <p:par>
                          <p:cTn id="14" fill="hold">
                            <p:stCondLst>
                              <p:cond delay="1000"/>
                            </p:stCondLst>
                            <p:childTnLst>
                              <p:par>
                                <p:cTn id="15" presetID="22" presetClass="entr" presetSubtype="2" fill="hold" nodeType="afterEffect">
                                  <p:stCondLst>
                                    <p:cond delay="500"/>
                                  </p:stCondLst>
                                  <p:childTnLst>
                                    <p:set>
                                      <p:cBhvr>
                                        <p:cTn id="16" dur="1" fill="hold">
                                          <p:stCondLst>
                                            <p:cond delay="0"/>
                                          </p:stCondLst>
                                        </p:cTn>
                                        <p:tgtEl>
                                          <p:spTgt spid="35"/>
                                        </p:tgtEl>
                                        <p:attrNameLst>
                                          <p:attrName>style.visibility</p:attrName>
                                        </p:attrNameLst>
                                      </p:cBhvr>
                                      <p:to>
                                        <p:strVal val="visible"/>
                                      </p:to>
                                    </p:set>
                                    <p:animEffect transition="in" filter="wipe(right)">
                                      <p:cBhvr>
                                        <p:cTn id="17" dur="500"/>
                                        <p:tgtEl>
                                          <p:spTgt spid="35"/>
                                        </p:tgtEl>
                                      </p:cBhvr>
                                    </p:animEffect>
                                  </p:childTnLst>
                                </p:cTn>
                              </p:par>
                            </p:childTnLst>
                          </p:cTn>
                        </p:par>
                        <p:par>
                          <p:cTn id="18" fill="hold">
                            <p:stCondLst>
                              <p:cond delay="2000"/>
                            </p:stCondLst>
                            <p:childTnLst>
                              <p:par>
                                <p:cTn id="19" presetID="22" presetClass="entr" presetSubtype="4" fill="hold" grpId="0" nodeType="afterEffect">
                                  <p:stCondLst>
                                    <p:cond delay="250"/>
                                  </p:stCondLst>
                                  <p:childTnLst>
                                    <p:set>
                                      <p:cBhvr>
                                        <p:cTn id="20" dur="1" fill="hold">
                                          <p:stCondLst>
                                            <p:cond delay="0"/>
                                          </p:stCondLst>
                                        </p:cTn>
                                        <p:tgtEl>
                                          <p:spTgt spid="34">
                                            <p:txEl>
                                              <p:pRg st="0" end="0"/>
                                            </p:txEl>
                                          </p:spTgt>
                                        </p:tgtEl>
                                        <p:attrNameLst>
                                          <p:attrName>style.visibility</p:attrName>
                                        </p:attrNameLst>
                                      </p:cBhvr>
                                      <p:to>
                                        <p:strVal val="visible"/>
                                      </p:to>
                                    </p:set>
                                    <p:animEffect transition="in" filter="wipe(down)">
                                      <p:cBhvr>
                                        <p:cTn id="21" dur="750"/>
                                        <p:tgtEl>
                                          <p:spTgt spid="34">
                                            <p:txEl>
                                              <p:pRg st="0" end="0"/>
                                            </p:txEl>
                                          </p:spTgt>
                                        </p:tgtEl>
                                      </p:cBhvr>
                                    </p:animEffect>
                                  </p:childTnLst>
                                </p:cTn>
                              </p:par>
                            </p:childTnLst>
                          </p:cTn>
                        </p:par>
                        <p:par>
                          <p:cTn id="22" fill="hold">
                            <p:stCondLst>
                              <p:cond delay="3250"/>
                            </p:stCondLst>
                            <p:childTnLst>
                              <p:par>
                                <p:cTn id="23" presetID="22" presetClass="entr" presetSubtype="1" fill="hold" grpId="0" nodeType="afterEffect">
                                  <p:stCondLst>
                                    <p:cond delay="250"/>
                                  </p:stCondLst>
                                  <p:childTnLst>
                                    <p:set>
                                      <p:cBhvr>
                                        <p:cTn id="24" dur="1" fill="hold">
                                          <p:stCondLst>
                                            <p:cond delay="0"/>
                                          </p:stCondLst>
                                        </p:cTn>
                                        <p:tgtEl>
                                          <p:spTgt spid="43"/>
                                        </p:tgtEl>
                                        <p:attrNameLst>
                                          <p:attrName>style.visibility</p:attrName>
                                        </p:attrNameLst>
                                      </p:cBhvr>
                                      <p:to>
                                        <p:strVal val="visible"/>
                                      </p:to>
                                    </p:set>
                                    <p:animEffect transition="in" filter="wipe(up)">
                                      <p:cBhvr>
                                        <p:cTn id="25" dur="1000"/>
                                        <p:tgtEl>
                                          <p:spTgt spid="43"/>
                                        </p:tgtEl>
                                      </p:cBhvr>
                                    </p:animEffect>
                                  </p:childTnLst>
                                </p:cTn>
                              </p:par>
                              <p:par>
                                <p:cTn id="26" presetID="22" presetClass="entr" presetSubtype="4" fill="hold" grpId="0" nodeType="withEffect">
                                  <p:stCondLst>
                                    <p:cond delay="250"/>
                                  </p:stCondLst>
                                  <p:childTnLst>
                                    <p:set>
                                      <p:cBhvr>
                                        <p:cTn id="27" dur="1" fill="hold">
                                          <p:stCondLst>
                                            <p:cond delay="0"/>
                                          </p:stCondLst>
                                        </p:cTn>
                                        <p:tgtEl>
                                          <p:spTgt spid="42">
                                            <p:txEl>
                                              <p:pRg st="0" end="0"/>
                                            </p:txEl>
                                          </p:spTgt>
                                        </p:tgtEl>
                                        <p:attrNameLst>
                                          <p:attrName>style.visibility</p:attrName>
                                        </p:attrNameLst>
                                      </p:cBhvr>
                                      <p:to>
                                        <p:strVal val="visible"/>
                                      </p:to>
                                    </p:set>
                                    <p:animEffect transition="in" filter="wipe(down)">
                                      <p:cBhvr>
                                        <p:cTn id="28" dur="1000"/>
                                        <p:tgtEl>
                                          <p:spTgt spid="4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5" grpId="0" animBg="1"/>
      <p:bldP spid="13" grpId="0" animBg="1"/>
      <p:bldP spid="34" grpId="0" build="p">
        <p:tmplLst>
          <p:tmpl lvl="1">
            <p:tnLst>
              <p:par>
                <p:cTn presetID="22" presetClass="entr" presetSubtype="4" fill="hold" nodeType="afterEffect">
                  <p:stCondLst>
                    <p:cond delay="250"/>
                  </p:stCondLst>
                  <p:childTnLst>
                    <p:set>
                      <p:cBhvr>
                        <p:cTn dur="1" fill="hold">
                          <p:stCondLst>
                            <p:cond delay="0"/>
                          </p:stCondLst>
                        </p:cTn>
                        <p:tgtEl>
                          <p:spTgt spid="34"/>
                        </p:tgtEl>
                        <p:attrNameLst>
                          <p:attrName>style.visibility</p:attrName>
                        </p:attrNameLst>
                      </p:cBhvr>
                      <p:to>
                        <p:strVal val="visible"/>
                      </p:to>
                    </p:set>
                    <p:animEffect transition="in" filter="wipe(down)">
                      <p:cBhvr>
                        <p:cTn dur="750"/>
                        <p:tgtEl>
                          <p:spTgt spid="34"/>
                        </p:tgtEl>
                      </p:cBhvr>
                    </p:animEffect>
                  </p:childTnLst>
                </p:cTn>
              </p:par>
            </p:tnLst>
          </p:tmpl>
        </p:tmplLst>
      </p:bldP>
      <p:bldP spid="42" grpId="0" build="p">
        <p:tmplLst>
          <p:tmpl lvl="1">
            <p:tnLst>
              <p:par>
                <p:cTn presetID="22" presetClass="entr" presetSubtype="4" fill="hold" nodeType="withEffect">
                  <p:stCondLst>
                    <p:cond delay="250"/>
                  </p:stCondLst>
                  <p:childTnLst>
                    <p:set>
                      <p:cBhvr>
                        <p:cTn dur="1" fill="hold">
                          <p:stCondLst>
                            <p:cond delay="0"/>
                          </p:stCondLst>
                        </p:cTn>
                        <p:tgtEl>
                          <p:spTgt spid="42"/>
                        </p:tgtEl>
                        <p:attrNameLst>
                          <p:attrName>style.visibility</p:attrName>
                        </p:attrNameLst>
                      </p:cBhvr>
                      <p:to>
                        <p:strVal val="visible"/>
                      </p:to>
                    </p:set>
                    <p:animEffect transition="in" filter="wipe(down)">
                      <p:cBhvr>
                        <p:cTn dur="1000"/>
                        <p:tgtEl>
                          <p:spTgt spid="42"/>
                        </p:tgtEl>
                      </p:cBhvr>
                    </p:animEffect>
                  </p:childTnLst>
                </p:cTn>
              </p:par>
            </p:tnLst>
          </p:tmpl>
        </p:tmplLst>
      </p:bldP>
      <p:bldP spid="43" grpId="0" animBg="1"/>
    </p:bldLst>
  </p:timing>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Charts01">
    <p:spTree>
      <p:nvGrpSpPr>
        <p:cNvPr id="1" name=""/>
        <p:cNvGrpSpPr/>
        <p:nvPr/>
      </p:nvGrpSpPr>
      <p:grpSpPr>
        <a:xfrm>
          <a:off x="0" y="0"/>
          <a:ext cx="0" cy="0"/>
          <a:chOff x="0" y="0"/>
          <a:chExt cx="0" cy="0"/>
        </a:xfrm>
      </p:grpSpPr>
      <p:sp>
        <p:nvSpPr>
          <p:cNvPr id="3" name="Chart Placeholder 2"/>
          <p:cNvSpPr>
            <a:spLocks noGrp="1"/>
          </p:cNvSpPr>
          <p:nvPr>
            <p:ph type="chart" sz="quarter" idx="15"/>
          </p:nvPr>
        </p:nvSpPr>
        <p:spPr>
          <a:xfrm>
            <a:off x="457200" y="915566"/>
            <a:ext cx="4343400" cy="3442981"/>
          </a:xfrm>
          <a:prstGeom prst="rect">
            <a:avLst/>
          </a:prstGeom>
          <a:solidFill>
            <a:srgbClr val="CFCFCF"/>
          </a:solidFill>
        </p:spPr>
        <p:txBody>
          <a:bodyPr/>
          <a:lstStyle/>
          <a:p>
            <a:endParaRPr lang="en-US" dirty="0"/>
          </a:p>
        </p:txBody>
      </p:sp>
      <p:sp>
        <p:nvSpPr>
          <p:cNvPr id="6" name="Text Placeholder 5"/>
          <p:cNvSpPr>
            <a:spLocks noGrp="1"/>
          </p:cNvSpPr>
          <p:nvPr>
            <p:ph type="body" sz="quarter" idx="16" hasCustomPrompt="1"/>
          </p:nvPr>
        </p:nvSpPr>
        <p:spPr>
          <a:xfrm>
            <a:off x="5943600" y="1987443"/>
            <a:ext cx="2870270" cy="2498652"/>
          </a:xfrm>
          <a:prstGeom prst="rect">
            <a:avLst/>
          </a:prstGeom>
        </p:spPr>
        <p:txBody>
          <a:bodyPr lIns="91386" tIns="45696" rIns="91386" bIns="45696">
            <a:normAutofit/>
          </a:bodyPr>
          <a:lstStyle>
            <a:lvl1pPr marL="0" indent="0" algn="r">
              <a:buNone/>
              <a:defRPr sz="1100">
                <a:solidFill>
                  <a:schemeClr val="bg1">
                    <a:lumMod val="50000"/>
                  </a:schemeClr>
                </a:solidFill>
                <a:latin typeface="+mn-lt"/>
              </a:defRPr>
            </a:lvl1pPr>
          </a:lstStyle>
          <a:p>
            <a:pPr lvl="0"/>
            <a:r>
              <a:rPr lang="en-US" dirty="0"/>
              <a:t>Click to edit master text styles</a:t>
            </a:r>
            <a:endParaRPr lang="en-US" dirty="0"/>
          </a:p>
        </p:txBody>
      </p:sp>
      <p:sp>
        <p:nvSpPr>
          <p:cNvPr id="8" name="Text Placeholder 23"/>
          <p:cNvSpPr>
            <a:spLocks noGrp="1"/>
          </p:cNvSpPr>
          <p:nvPr>
            <p:ph type="body" sz="quarter" idx="44" hasCustomPrompt="1"/>
          </p:nvPr>
        </p:nvSpPr>
        <p:spPr>
          <a:xfrm>
            <a:off x="6477000" y="1059582"/>
            <a:ext cx="2353382" cy="486251"/>
          </a:xfrm>
          <a:prstGeom prst="rect">
            <a:avLst/>
          </a:prstGeom>
          <a:noFill/>
        </p:spPr>
        <p:txBody>
          <a:bodyPr lIns="85293" tIns="42646" rIns="85293" bIns="42646">
            <a:noAutofit/>
          </a:bodyPr>
          <a:lstStyle>
            <a:lvl1pPr marL="0" indent="0" algn="r">
              <a:spcBef>
                <a:spcPts val="0"/>
              </a:spcBef>
              <a:buNone/>
              <a:defRPr sz="2800" b="0" spc="-100" baseline="0">
                <a:solidFill>
                  <a:srgbClr val="EB2429"/>
                </a:solidFill>
                <a:effectLst/>
                <a:latin typeface="+mj-lt"/>
                <a:ea typeface="Roboto" panose="02000000000000000000"/>
                <a:cs typeface="Homizio" pitchFamily="2" charset="0"/>
              </a:defRPr>
            </a:lvl1pPr>
          </a:lstStyle>
          <a:p>
            <a:pPr lvl="0"/>
            <a:r>
              <a:rPr lang="en-US" dirty="0"/>
              <a:t>CHARTS 01</a:t>
            </a:r>
            <a:endParaRPr lang="en-US" dirty="0"/>
          </a:p>
        </p:txBody>
      </p:sp>
      <p:sp>
        <p:nvSpPr>
          <p:cNvPr id="9" name="Text Placeholder 5"/>
          <p:cNvSpPr>
            <a:spLocks noGrp="1"/>
          </p:cNvSpPr>
          <p:nvPr>
            <p:ph type="body" sz="quarter" idx="42" hasCustomPrompt="1"/>
          </p:nvPr>
        </p:nvSpPr>
        <p:spPr>
          <a:xfrm>
            <a:off x="5943600" y="1725166"/>
            <a:ext cx="2870798" cy="315443"/>
          </a:xfrm>
          <a:prstGeom prst="rect">
            <a:avLst/>
          </a:prstGeom>
        </p:spPr>
        <p:txBody>
          <a:bodyPr lIns="91386" tIns="45696" rIns="91386" bIns="45696">
            <a:noAutofit/>
          </a:bodyPr>
          <a:lstStyle>
            <a:lvl1pPr marL="0" indent="0" algn="r">
              <a:buNone/>
              <a:defRPr sz="1100" b="1" baseline="0">
                <a:solidFill>
                  <a:schemeClr val="tx1">
                    <a:lumMod val="65000"/>
                    <a:lumOff val="35000"/>
                  </a:schemeClr>
                </a:solidFill>
                <a:latin typeface="+mn-lt"/>
              </a:defRPr>
            </a:lvl1pPr>
          </a:lstStyle>
          <a:p>
            <a:pPr lvl="0"/>
            <a:r>
              <a:rPr lang="en-US" dirty="0"/>
              <a:t>From 2009 to 2013</a:t>
            </a:r>
            <a:endParaRPr lang="en-US" dirty="0"/>
          </a:p>
        </p:txBody>
      </p:sp>
      <p:sp>
        <p:nvSpPr>
          <p:cNvPr id="15" name="Trapezoid 15"/>
          <p:cNvSpPr/>
          <p:nvPr userDrawn="1"/>
        </p:nvSpPr>
        <p:spPr>
          <a:xfrm>
            <a:off x="4191000" y="-259831"/>
            <a:ext cx="2205839" cy="5593336"/>
          </a:xfrm>
          <a:custGeom>
            <a:avLst/>
            <a:gdLst>
              <a:gd name="connsiteX0" fmla="*/ 0 w 1167739"/>
              <a:gd name="connsiteY0" fmla="*/ 5367705 h 5367705"/>
              <a:gd name="connsiteX1" fmla="*/ 291935 w 1167739"/>
              <a:gd name="connsiteY1" fmla="*/ 0 h 5367705"/>
              <a:gd name="connsiteX2" fmla="*/ 875804 w 1167739"/>
              <a:gd name="connsiteY2" fmla="*/ 0 h 5367705"/>
              <a:gd name="connsiteX3" fmla="*/ 1167739 w 1167739"/>
              <a:gd name="connsiteY3" fmla="*/ 5367705 h 5367705"/>
              <a:gd name="connsiteX4" fmla="*/ 0 w 1167739"/>
              <a:gd name="connsiteY4" fmla="*/ 5367705 h 5367705"/>
              <a:gd name="connsiteX0-1" fmla="*/ 0 w 1167739"/>
              <a:gd name="connsiteY0-2" fmla="*/ 5379580 h 5379580"/>
              <a:gd name="connsiteX1-3" fmla="*/ 90055 w 1167739"/>
              <a:gd name="connsiteY1-4" fmla="*/ 0 h 5379580"/>
              <a:gd name="connsiteX2-5" fmla="*/ 875804 w 1167739"/>
              <a:gd name="connsiteY2-6" fmla="*/ 11875 h 5379580"/>
              <a:gd name="connsiteX3-7" fmla="*/ 1167739 w 1167739"/>
              <a:gd name="connsiteY3-8" fmla="*/ 5379580 h 5379580"/>
              <a:gd name="connsiteX4-9" fmla="*/ 0 w 1167739"/>
              <a:gd name="connsiteY4-10" fmla="*/ 5379580 h 5379580"/>
              <a:gd name="connsiteX0-11" fmla="*/ 0 w 1987136"/>
              <a:gd name="connsiteY0-12" fmla="*/ 5450832 h 5450832"/>
              <a:gd name="connsiteX1-13" fmla="*/ 909452 w 1987136"/>
              <a:gd name="connsiteY1-14" fmla="*/ 0 h 5450832"/>
              <a:gd name="connsiteX2-15" fmla="*/ 1695201 w 1987136"/>
              <a:gd name="connsiteY2-16" fmla="*/ 11875 h 5450832"/>
              <a:gd name="connsiteX3-17" fmla="*/ 1987136 w 1987136"/>
              <a:gd name="connsiteY3-18" fmla="*/ 5379580 h 5450832"/>
              <a:gd name="connsiteX4-19" fmla="*/ 0 w 1987136"/>
              <a:gd name="connsiteY4-20" fmla="*/ 5450832 h 5450832"/>
              <a:gd name="connsiteX0-21" fmla="*/ 0 w 1695201"/>
              <a:gd name="connsiteY0-22" fmla="*/ 5450832 h 5462707"/>
              <a:gd name="connsiteX1-23" fmla="*/ 909452 w 1695201"/>
              <a:gd name="connsiteY1-24" fmla="*/ 0 h 5462707"/>
              <a:gd name="connsiteX2-25" fmla="*/ 1695201 w 1695201"/>
              <a:gd name="connsiteY2-26" fmla="*/ 11875 h 5462707"/>
              <a:gd name="connsiteX3-27" fmla="*/ 229588 w 1695201"/>
              <a:gd name="connsiteY3-28" fmla="*/ 5462707 h 5462707"/>
              <a:gd name="connsiteX4-29" fmla="*/ 0 w 1695201"/>
              <a:gd name="connsiteY4-30" fmla="*/ 5450832 h 5462707"/>
              <a:gd name="connsiteX0-31" fmla="*/ 0 w 1042058"/>
              <a:gd name="connsiteY0-32" fmla="*/ 5783341 h 5795216"/>
              <a:gd name="connsiteX1-33" fmla="*/ 909452 w 1042058"/>
              <a:gd name="connsiteY1-34" fmla="*/ 332509 h 5795216"/>
              <a:gd name="connsiteX2-35" fmla="*/ 1042058 w 1042058"/>
              <a:gd name="connsiteY2-36" fmla="*/ 0 h 5795216"/>
              <a:gd name="connsiteX3-37" fmla="*/ 229588 w 1042058"/>
              <a:gd name="connsiteY3-38" fmla="*/ 5795216 h 5795216"/>
              <a:gd name="connsiteX4-39" fmla="*/ 0 w 1042058"/>
              <a:gd name="connsiteY4-40" fmla="*/ 5783341 h 5795216"/>
              <a:gd name="connsiteX0-41" fmla="*/ 0 w 994556"/>
              <a:gd name="connsiteY0-42" fmla="*/ 5771466 h 5783341"/>
              <a:gd name="connsiteX1-43" fmla="*/ 909452 w 994556"/>
              <a:gd name="connsiteY1-44" fmla="*/ 320634 h 5783341"/>
              <a:gd name="connsiteX2-45" fmla="*/ 994556 w 994556"/>
              <a:gd name="connsiteY2-46" fmla="*/ 0 h 5783341"/>
              <a:gd name="connsiteX3-47" fmla="*/ 229588 w 994556"/>
              <a:gd name="connsiteY3-48" fmla="*/ 5783341 h 5783341"/>
              <a:gd name="connsiteX4-49" fmla="*/ 0 w 994556"/>
              <a:gd name="connsiteY4-50" fmla="*/ 5771466 h 5783341"/>
              <a:gd name="connsiteX0-51" fmla="*/ 0 w 1030182"/>
              <a:gd name="connsiteY0-52" fmla="*/ 5771466 h 5783341"/>
              <a:gd name="connsiteX1-53" fmla="*/ 909452 w 1030182"/>
              <a:gd name="connsiteY1-54" fmla="*/ 320634 h 5783341"/>
              <a:gd name="connsiteX2-55" fmla="*/ 1030182 w 1030182"/>
              <a:gd name="connsiteY2-56" fmla="*/ 0 h 5783341"/>
              <a:gd name="connsiteX3-57" fmla="*/ 229588 w 1030182"/>
              <a:gd name="connsiteY3-58" fmla="*/ 5783341 h 5783341"/>
              <a:gd name="connsiteX4-59" fmla="*/ 0 w 1030182"/>
              <a:gd name="connsiteY4-60" fmla="*/ 5771466 h 5783341"/>
              <a:gd name="connsiteX0-61" fmla="*/ 0 w 1030182"/>
              <a:gd name="connsiteY0-62" fmla="*/ 5771466 h 5783341"/>
              <a:gd name="connsiteX1-63" fmla="*/ 909452 w 1030182"/>
              <a:gd name="connsiteY1-64" fmla="*/ 320634 h 5783341"/>
              <a:gd name="connsiteX2-65" fmla="*/ 1030182 w 1030182"/>
              <a:gd name="connsiteY2-66" fmla="*/ 0 h 5783341"/>
              <a:gd name="connsiteX3-67" fmla="*/ 265214 w 1030182"/>
              <a:gd name="connsiteY3-68" fmla="*/ 5783341 h 5783341"/>
              <a:gd name="connsiteX4-69" fmla="*/ 0 w 1030182"/>
              <a:gd name="connsiteY4-70" fmla="*/ 5771466 h 5783341"/>
              <a:gd name="connsiteX0-71" fmla="*/ 0 w 1030182"/>
              <a:gd name="connsiteY0-72" fmla="*/ 5771466 h 5783341"/>
              <a:gd name="connsiteX1-73" fmla="*/ 968829 w 1030182"/>
              <a:gd name="connsiteY1-74" fmla="*/ 35626 h 5783341"/>
              <a:gd name="connsiteX2-75" fmla="*/ 1030182 w 1030182"/>
              <a:gd name="connsiteY2-76" fmla="*/ 0 h 5783341"/>
              <a:gd name="connsiteX3-77" fmla="*/ 265214 w 1030182"/>
              <a:gd name="connsiteY3-78" fmla="*/ 5783341 h 5783341"/>
              <a:gd name="connsiteX4-79" fmla="*/ 0 w 1030182"/>
              <a:gd name="connsiteY4-80" fmla="*/ 5771466 h 5783341"/>
              <a:gd name="connsiteX0-81" fmla="*/ 0 w 1908956"/>
              <a:gd name="connsiteY0-82" fmla="*/ 5557710 h 5783341"/>
              <a:gd name="connsiteX1-83" fmla="*/ 1847603 w 1908956"/>
              <a:gd name="connsiteY1-84" fmla="*/ 35626 h 5783341"/>
              <a:gd name="connsiteX2-85" fmla="*/ 1908956 w 1908956"/>
              <a:gd name="connsiteY2-86" fmla="*/ 0 h 5783341"/>
              <a:gd name="connsiteX3-87" fmla="*/ 1143988 w 1908956"/>
              <a:gd name="connsiteY3-88" fmla="*/ 5783341 h 5783341"/>
              <a:gd name="connsiteX4-89" fmla="*/ 0 w 1908956"/>
              <a:gd name="connsiteY4-90" fmla="*/ 5557710 h 5783341"/>
              <a:gd name="connsiteX0-91" fmla="*/ 0 w 1908956"/>
              <a:gd name="connsiteY0-92" fmla="*/ 5557710 h 5557710"/>
              <a:gd name="connsiteX1-93" fmla="*/ 1847603 w 1908956"/>
              <a:gd name="connsiteY1-94" fmla="*/ 35626 h 5557710"/>
              <a:gd name="connsiteX2-95" fmla="*/ 1908956 w 1908956"/>
              <a:gd name="connsiteY2-96" fmla="*/ 0 h 5557710"/>
              <a:gd name="connsiteX3-97" fmla="*/ 146461 w 1908956"/>
              <a:gd name="connsiteY3-98" fmla="*/ 5533959 h 5557710"/>
              <a:gd name="connsiteX4-99" fmla="*/ 0 w 1908956"/>
              <a:gd name="connsiteY4-100" fmla="*/ 5557710 h 5557710"/>
              <a:gd name="connsiteX0-101" fmla="*/ 0 w 2193964"/>
              <a:gd name="connsiteY0-102" fmla="*/ 5557710 h 5557710"/>
              <a:gd name="connsiteX1-103" fmla="*/ 1847603 w 2193964"/>
              <a:gd name="connsiteY1-104" fmla="*/ 35626 h 5557710"/>
              <a:gd name="connsiteX2-105" fmla="*/ 2193964 w 2193964"/>
              <a:gd name="connsiteY2-106" fmla="*/ 0 h 5557710"/>
              <a:gd name="connsiteX3-107" fmla="*/ 146461 w 2193964"/>
              <a:gd name="connsiteY3-108" fmla="*/ 5533959 h 5557710"/>
              <a:gd name="connsiteX4-109" fmla="*/ 0 w 2193964"/>
              <a:gd name="connsiteY4-110" fmla="*/ 5557710 h 5557710"/>
              <a:gd name="connsiteX0-111" fmla="*/ 0 w 2205839"/>
              <a:gd name="connsiteY0-112" fmla="*/ 5569585 h 5569585"/>
              <a:gd name="connsiteX1-113" fmla="*/ 1847603 w 2205839"/>
              <a:gd name="connsiteY1-114" fmla="*/ 47501 h 5569585"/>
              <a:gd name="connsiteX2-115" fmla="*/ 2205839 w 2205839"/>
              <a:gd name="connsiteY2-116" fmla="*/ 0 h 5569585"/>
              <a:gd name="connsiteX3-117" fmla="*/ 146461 w 2205839"/>
              <a:gd name="connsiteY3-118" fmla="*/ 5545834 h 5569585"/>
              <a:gd name="connsiteX4-119" fmla="*/ 0 w 2205839"/>
              <a:gd name="connsiteY4-120" fmla="*/ 5569585 h 5569585"/>
              <a:gd name="connsiteX0-121" fmla="*/ 0 w 2205839"/>
              <a:gd name="connsiteY0-122" fmla="*/ 5605211 h 5605211"/>
              <a:gd name="connsiteX1-123" fmla="*/ 1906980 w 2205839"/>
              <a:gd name="connsiteY1-124" fmla="*/ 0 h 5605211"/>
              <a:gd name="connsiteX2-125" fmla="*/ 2205839 w 2205839"/>
              <a:gd name="connsiteY2-126" fmla="*/ 35626 h 5605211"/>
              <a:gd name="connsiteX3-127" fmla="*/ 146461 w 2205839"/>
              <a:gd name="connsiteY3-128" fmla="*/ 5581460 h 5605211"/>
              <a:gd name="connsiteX4-129" fmla="*/ 0 w 2205839"/>
              <a:gd name="connsiteY4-130" fmla="*/ 5605211 h 5605211"/>
              <a:gd name="connsiteX0-131" fmla="*/ 0 w 2205839"/>
              <a:gd name="connsiteY0-132" fmla="*/ 5593336 h 5593336"/>
              <a:gd name="connsiteX1-133" fmla="*/ 1859479 w 2205839"/>
              <a:gd name="connsiteY1-134" fmla="*/ 0 h 5593336"/>
              <a:gd name="connsiteX2-135" fmla="*/ 2205839 w 2205839"/>
              <a:gd name="connsiteY2-136" fmla="*/ 23751 h 5593336"/>
              <a:gd name="connsiteX3-137" fmla="*/ 146461 w 2205839"/>
              <a:gd name="connsiteY3-138" fmla="*/ 5569585 h 5593336"/>
              <a:gd name="connsiteX4-139" fmla="*/ 0 w 2205839"/>
              <a:gd name="connsiteY4-140" fmla="*/ 5593336 h 55933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05839" h="5593336">
                <a:moveTo>
                  <a:pt x="0" y="5593336"/>
                </a:moveTo>
                <a:lnTo>
                  <a:pt x="1859479" y="0"/>
                </a:lnTo>
                <a:lnTo>
                  <a:pt x="2205839" y="23751"/>
                </a:lnTo>
                <a:lnTo>
                  <a:pt x="146461" y="5569585"/>
                </a:lnTo>
                <a:lnTo>
                  <a:pt x="0" y="5593336"/>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8"/>
          <p:cNvSpPr/>
          <p:nvPr userDrawn="1"/>
        </p:nvSpPr>
        <p:spPr>
          <a:xfrm>
            <a:off x="5285529" y="-103417"/>
            <a:ext cx="2467079" cy="2874735"/>
          </a:xfrm>
          <a:custGeom>
            <a:avLst/>
            <a:gdLst>
              <a:gd name="connsiteX0" fmla="*/ 0 w 1949535"/>
              <a:gd name="connsiteY0" fmla="*/ 2555887 h 2555887"/>
              <a:gd name="connsiteX1" fmla="*/ 974768 w 1949535"/>
              <a:gd name="connsiteY1" fmla="*/ 0 h 2555887"/>
              <a:gd name="connsiteX2" fmla="*/ 1949535 w 1949535"/>
              <a:gd name="connsiteY2" fmla="*/ 2555887 h 2555887"/>
              <a:gd name="connsiteX3" fmla="*/ 0 w 1949535"/>
              <a:gd name="connsiteY3" fmla="*/ 2555887 h 2555887"/>
              <a:gd name="connsiteX0-1" fmla="*/ 0 w 1949535"/>
              <a:gd name="connsiteY0-2" fmla="*/ 2532136 h 2532136"/>
              <a:gd name="connsiteX1-3" fmla="*/ 381001 w 1949535"/>
              <a:gd name="connsiteY1-4" fmla="*/ 0 h 2532136"/>
              <a:gd name="connsiteX2-5" fmla="*/ 1949535 w 1949535"/>
              <a:gd name="connsiteY2-6" fmla="*/ 2532136 h 2532136"/>
              <a:gd name="connsiteX3-7" fmla="*/ 0 w 1949535"/>
              <a:gd name="connsiteY3-8" fmla="*/ 2532136 h 2532136"/>
              <a:gd name="connsiteX0-9" fmla="*/ 0 w 1735779"/>
              <a:gd name="connsiteY0-10" fmla="*/ 2553194 h 2553194"/>
              <a:gd name="connsiteX1-11" fmla="*/ 381001 w 1735779"/>
              <a:gd name="connsiteY1-12" fmla="*/ 21058 h 2553194"/>
              <a:gd name="connsiteX2-13" fmla="*/ 1735779 w 1735779"/>
              <a:gd name="connsiteY2-14" fmla="*/ 0 h 2553194"/>
              <a:gd name="connsiteX3-15" fmla="*/ 0 w 1735779"/>
              <a:gd name="connsiteY3-16" fmla="*/ 2553194 h 2553194"/>
              <a:gd name="connsiteX0-17" fmla="*/ 82137 w 1817916"/>
              <a:gd name="connsiteY0-18" fmla="*/ 2553194 h 2553194"/>
              <a:gd name="connsiteX1-19" fmla="*/ 0 w 1817916"/>
              <a:gd name="connsiteY1-20" fmla="*/ 21058 h 2553194"/>
              <a:gd name="connsiteX2-21" fmla="*/ 1817916 w 1817916"/>
              <a:gd name="connsiteY2-22" fmla="*/ 0 h 2553194"/>
              <a:gd name="connsiteX3-23" fmla="*/ 82137 w 1817916"/>
              <a:gd name="connsiteY3-24" fmla="*/ 2553194 h 2553194"/>
              <a:gd name="connsiteX0-25" fmla="*/ 0 w 2780807"/>
              <a:gd name="connsiteY0-26" fmla="*/ 2576945 h 2576945"/>
              <a:gd name="connsiteX1-27" fmla="*/ 962891 w 2780807"/>
              <a:gd name="connsiteY1-28" fmla="*/ 21058 h 2576945"/>
              <a:gd name="connsiteX2-29" fmla="*/ 2780807 w 2780807"/>
              <a:gd name="connsiteY2-30" fmla="*/ 0 h 2576945"/>
              <a:gd name="connsiteX3-31" fmla="*/ 0 w 2780807"/>
              <a:gd name="connsiteY3-32" fmla="*/ 2576945 h 2576945"/>
              <a:gd name="connsiteX0-33" fmla="*/ 0 w 2365171"/>
              <a:gd name="connsiteY0-34" fmla="*/ 2624446 h 2624446"/>
              <a:gd name="connsiteX1-35" fmla="*/ 962891 w 2365171"/>
              <a:gd name="connsiteY1-36" fmla="*/ 68559 h 2624446"/>
              <a:gd name="connsiteX2-37" fmla="*/ 2365171 w 2365171"/>
              <a:gd name="connsiteY2-38" fmla="*/ 0 h 2624446"/>
              <a:gd name="connsiteX3-39" fmla="*/ 0 w 2365171"/>
              <a:gd name="connsiteY3-40" fmla="*/ 2624446 h 2624446"/>
              <a:gd name="connsiteX0-41" fmla="*/ 0 w 2650179"/>
              <a:gd name="connsiteY0-42" fmla="*/ 2660072 h 2660072"/>
              <a:gd name="connsiteX1-43" fmla="*/ 962891 w 2650179"/>
              <a:gd name="connsiteY1-44" fmla="*/ 104185 h 2660072"/>
              <a:gd name="connsiteX2-45" fmla="*/ 2650179 w 2650179"/>
              <a:gd name="connsiteY2-46" fmla="*/ 0 h 2660072"/>
              <a:gd name="connsiteX3-47" fmla="*/ 0 w 2650179"/>
              <a:gd name="connsiteY3-48" fmla="*/ 2660072 h 2660072"/>
              <a:gd name="connsiteX0-49" fmla="*/ 0 w 2650179"/>
              <a:gd name="connsiteY0-50" fmla="*/ 2674640 h 2674640"/>
              <a:gd name="connsiteX1-51" fmla="*/ 986642 w 2650179"/>
              <a:gd name="connsiteY1-52" fmla="*/ 0 h 2674640"/>
              <a:gd name="connsiteX2-53" fmla="*/ 2650179 w 2650179"/>
              <a:gd name="connsiteY2-54" fmla="*/ 14568 h 2674640"/>
              <a:gd name="connsiteX3-55" fmla="*/ 0 w 2650179"/>
              <a:gd name="connsiteY3-56" fmla="*/ 2674640 h 2674640"/>
              <a:gd name="connsiteX0-57" fmla="*/ 0 w 2673929"/>
              <a:gd name="connsiteY0-58" fmla="*/ 2734017 h 2734017"/>
              <a:gd name="connsiteX1-59" fmla="*/ 1010392 w 2673929"/>
              <a:gd name="connsiteY1-60" fmla="*/ 0 h 2734017"/>
              <a:gd name="connsiteX2-61" fmla="*/ 2673929 w 2673929"/>
              <a:gd name="connsiteY2-62" fmla="*/ 14568 h 2734017"/>
              <a:gd name="connsiteX3-63" fmla="*/ 0 w 2673929"/>
              <a:gd name="connsiteY3-64" fmla="*/ 2734017 h 2734017"/>
              <a:gd name="connsiteX0-65" fmla="*/ 0 w 2697783"/>
              <a:gd name="connsiteY0-66" fmla="*/ 2813530 h 2813530"/>
              <a:gd name="connsiteX1-67" fmla="*/ 1034246 w 2697783"/>
              <a:gd name="connsiteY1-68" fmla="*/ 0 h 2813530"/>
              <a:gd name="connsiteX2-69" fmla="*/ 2697783 w 2697783"/>
              <a:gd name="connsiteY2-70" fmla="*/ 14568 h 2813530"/>
              <a:gd name="connsiteX3-71" fmla="*/ 0 w 2697783"/>
              <a:gd name="connsiteY3-72" fmla="*/ 2813530 h 2813530"/>
              <a:gd name="connsiteX0-73" fmla="*/ 0 w 2673929"/>
              <a:gd name="connsiteY0-74" fmla="*/ 2789676 h 2789676"/>
              <a:gd name="connsiteX1-75" fmla="*/ 1010392 w 2673929"/>
              <a:gd name="connsiteY1-76" fmla="*/ 0 h 2789676"/>
              <a:gd name="connsiteX2-77" fmla="*/ 2673929 w 2673929"/>
              <a:gd name="connsiteY2-78" fmla="*/ 14568 h 2789676"/>
              <a:gd name="connsiteX3-79" fmla="*/ 0 w 2673929"/>
              <a:gd name="connsiteY3-80" fmla="*/ 2789676 h 2789676"/>
              <a:gd name="connsiteX0-81" fmla="*/ 0 w 2733306"/>
              <a:gd name="connsiteY0-82" fmla="*/ 2789676 h 2789676"/>
              <a:gd name="connsiteX1-83" fmla="*/ 1010392 w 2733306"/>
              <a:gd name="connsiteY1-84" fmla="*/ 0 h 2789676"/>
              <a:gd name="connsiteX2-85" fmla="*/ 2733306 w 2733306"/>
              <a:gd name="connsiteY2-86" fmla="*/ 26443 h 2789676"/>
              <a:gd name="connsiteX3-87" fmla="*/ 0 w 2733306"/>
              <a:gd name="connsiteY3-88" fmla="*/ 2789676 h 2789676"/>
              <a:gd name="connsiteX0-89" fmla="*/ 0 w 2775837"/>
              <a:gd name="connsiteY0-90" fmla="*/ 2853471 h 2853471"/>
              <a:gd name="connsiteX1-91" fmla="*/ 1052923 w 2775837"/>
              <a:gd name="connsiteY1-92" fmla="*/ 0 h 2853471"/>
              <a:gd name="connsiteX2-93" fmla="*/ 2775837 w 2775837"/>
              <a:gd name="connsiteY2-94" fmla="*/ 26443 h 2853471"/>
              <a:gd name="connsiteX3-95" fmla="*/ 0 w 2775837"/>
              <a:gd name="connsiteY3-96" fmla="*/ 2853471 h 2853471"/>
              <a:gd name="connsiteX0-97" fmla="*/ 0 w 2775837"/>
              <a:gd name="connsiteY0-98" fmla="*/ 2885368 h 2885368"/>
              <a:gd name="connsiteX1-99" fmla="*/ 1052923 w 2775837"/>
              <a:gd name="connsiteY1-100" fmla="*/ 0 h 2885368"/>
              <a:gd name="connsiteX2-101" fmla="*/ 2775837 w 2775837"/>
              <a:gd name="connsiteY2-102" fmla="*/ 26443 h 2885368"/>
              <a:gd name="connsiteX3-103" fmla="*/ 0 w 2775837"/>
              <a:gd name="connsiteY3-104" fmla="*/ 2885368 h 2885368"/>
              <a:gd name="connsiteX0-105" fmla="*/ 0 w 2775837"/>
              <a:gd name="connsiteY0-106" fmla="*/ 2896001 h 2896001"/>
              <a:gd name="connsiteX1-107" fmla="*/ 1084821 w 2775837"/>
              <a:gd name="connsiteY1-108" fmla="*/ 0 h 2896001"/>
              <a:gd name="connsiteX2-109" fmla="*/ 2775837 w 2775837"/>
              <a:gd name="connsiteY2-110" fmla="*/ 37076 h 2896001"/>
              <a:gd name="connsiteX3-111" fmla="*/ 0 w 2775837"/>
              <a:gd name="connsiteY3-112" fmla="*/ 2896001 h 2896001"/>
              <a:gd name="connsiteX0-113" fmla="*/ 0 w 2775837"/>
              <a:gd name="connsiteY0-114" fmla="*/ 2864103 h 2864103"/>
              <a:gd name="connsiteX1-115" fmla="*/ 1074188 w 2775837"/>
              <a:gd name="connsiteY1-116" fmla="*/ 0 h 2864103"/>
              <a:gd name="connsiteX2-117" fmla="*/ 2775837 w 2775837"/>
              <a:gd name="connsiteY2-118" fmla="*/ 5178 h 2864103"/>
              <a:gd name="connsiteX3-119" fmla="*/ 0 w 2775837"/>
              <a:gd name="connsiteY3-120" fmla="*/ 2864103 h 2864103"/>
              <a:gd name="connsiteX0-121" fmla="*/ 0 w 2775837"/>
              <a:gd name="connsiteY0-122" fmla="*/ 2874735 h 2874735"/>
              <a:gd name="connsiteX1-123" fmla="*/ 1063556 w 2775837"/>
              <a:gd name="connsiteY1-124" fmla="*/ 0 h 2874735"/>
              <a:gd name="connsiteX2-125" fmla="*/ 2775837 w 2775837"/>
              <a:gd name="connsiteY2-126" fmla="*/ 15810 h 2874735"/>
              <a:gd name="connsiteX3-127" fmla="*/ 0 w 2775837"/>
              <a:gd name="connsiteY3-128" fmla="*/ 2874735 h 2874735"/>
              <a:gd name="connsiteX0-129" fmla="*/ 0 w 2467079"/>
              <a:gd name="connsiteY0-130" fmla="*/ 2874735 h 2874735"/>
              <a:gd name="connsiteX1-131" fmla="*/ 1063556 w 2467079"/>
              <a:gd name="connsiteY1-132" fmla="*/ 0 h 2874735"/>
              <a:gd name="connsiteX2-133" fmla="*/ 2467079 w 2467079"/>
              <a:gd name="connsiteY2-134" fmla="*/ 15810 h 2874735"/>
              <a:gd name="connsiteX3-135" fmla="*/ 0 w 2467079"/>
              <a:gd name="connsiteY3-136" fmla="*/ 2874735 h 2874735"/>
            </a:gdLst>
            <a:ahLst/>
            <a:cxnLst>
              <a:cxn ang="0">
                <a:pos x="connsiteX0-1" y="connsiteY0-2"/>
              </a:cxn>
              <a:cxn ang="0">
                <a:pos x="connsiteX1-3" y="connsiteY1-4"/>
              </a:cxn>
              <a:cxn ang="0">
                <a:pos x="connsiteX2-5" y="connsiteY2-6"/>
              </a:cxn>
              <a:cxn ang="0">
                <a:pos x="connsiteX3-7" y="connsiteY3-8"/>
              </a:cxn>
            </a:cxnLst>
            <a:rect l="l" t="t" r="r" b="b"/>
            <a:pathLst>
              <a:path w="2467079" h="2874735">
                <a:moveTo>
                  <a:pt x="0" y="2874735"/>
                </a:moveTo>
                <a:lnTo>
                  <a:pt x="1063556" y="0"/>
                </a:lnTo>
                <a:lnTo>
                  <a:pt x="2467079" y="15810"/>
                </a:lnTo>
                <a:lnTo>
                  <a:pt x="0" y="2874735"/>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p:cNvCxnSpPr/>
          <p:nvPr userDrawn="1"/>
        </p:nvCxnSpPr>
        <p:spPr>
          <a:xfrm flipH="1">
            <a:off x="6724845" y="1591056"/>
            <a:ext cx="2002688" cy="0"/>
          </a:xfrm>
          <a:prstGeom prst="line">
            <a:avLst/>
          </a:prstGeom>
          <a:ln w="19050">
            <a:solidFill>
              <a:srgbClr val="EB2429"/>
            </a:solidFill>
          </a:ln>
        </p:spPr>
        <p:style>
          <a:lnRef idx="1">
            <a:schemeClr val="accent1"/>
          </a:lnRef>
          <a:fillRef idx="0">
            <a:schemeClr val="accent1"/>
          </a:fillRef>
          <a:effectRef idx="0">
            <a:schemeClr val="accent1"/>
          </a:effectRef>
          <a:fontRef idx="minor">
            <a:schemeClr val="tx1"/>
          </a:fontRef>
        </p:style>
      </p:cxn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600" y="-1009650"/>
            <a:ext cx="10972800" cy="995631"/>
          </a:xfrm>
          <a:prstGeom prst="rect">
            <a:avLst/>
          </a:prstGeom>
        </p:spPr>
      </p:pic>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669" y="5162437"/>
            <a:ext cx="10972800" cy="995631"/>
          </a:xfrm>
          <a:prstGeom prst="rect">
            <a:avLst/>
          </a:prstGeom>
        </p:spPr>
      </p:pic>
      <p:sp>
        <p:nvSpPr>
          <p:cNvPr id="12" name="Slide Number Placeholder 5"/>
          <p:cNvSpPr>
            <a:spLocks noGrp="1"/>
          </p:cNvSpPr>
          <p:nvPr>
            <p:ph type="sldNum" sz="quarter" idx="4"/>
          </p:nvPr>
        </p:nvSpPr>
        <p:spPr>
          <a:xfrm>
            <a:off x="8156448" y="4646295"/>
            <a:ext cx="237744" cy="196850"/>
          </a:xfrm>
          <a:prstGeom prst="rect">
            <a:avLst/>
          </a:prstGeom>
        </p:spPr>
        <p:txBody>
          <a:bodyPr lIns="0" tIns="18288" rIns="0" bIns="18288"/>
          <a:lstStyle>
            <a:lvl1pPr algn="ctr">
              <a:defRPr sz="800" b="1" baseline="0">
                <a:solidFill>
                  <a:schemeClr val="bg1">
                    <a:lumMod val="50000"/>
                  </a:schemeClr>
                </a:solidFill>
                <a:latin typeface="Roboto" panose="02000000000000000000" pitchFamily="2" charset="0"/>
                <a:ea typeface="Roboto" panose="02000000000000000000" pitchFamily="2" charset="0"/>
              </a:defRPr>
            </a:lvl1pPr>
          </a:lstStyle>
          <a:p>
            <a:fld id="{0AA277DB-22BF-421D-A9E4-4650984A941D}" type="slidenum">
              <a:rPr lang="en-US" smtClean="0"/>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up)">
                                      <p:cBhvr>
                                        <p:cTn id="7" dur="650"/>
                                        <p:tgtEl>
                                          <p:spTgt spid="15"/>
                                        </p:tgtEl>
                                      </p:cBhvr>
                                    </p:animEffect>
                                  </p:childTnLst>
                                </p:cTn>
                              </p:par>
                              <p:par>
                                <p:cTn id="8" presetID="22" presetClass="entr" presetSubtype="4" fill="hold" grpId="0" nodeType="withEffect">
                                  <p:stCondLst>
                                    <p:cond delay="30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400"/>
                                        <p:tgtEl>
                                          <p:spTgt spid="16"/>
                                        </p:tgtEl>
                                      </p:cBhvr>
                                    </p:animEffect>
                                  </p:childTnLst>
                                </p:cTn>
                              </p:par>
                            </p:childTnLst>
                          </p:cTn>
                        </p:par>
                        <p:par>
                          <p:cTn id="11" fill="hold">
                            <p:stCondLst>
                              <p:cond delay="1000"/>
                            </p:stCondLst>
                            <p:childTnLst>
                              <p:par>
                                <p:cTn id="12" presetID="22" presetClass="entr" presetSubtype="2" fill="hold" nodeType="afterEffect">
                                  <p:stCondLst>
                                    <p:cond delay="500"/>
                                  </p:stCondLst>
                                  <p:childTnLst>
                                    <p:set>
                                      <p:cBhvr>
                                        <p:cTn id="13" dur="1" fill="hold">
                                          <p:stCondLst>
                                            <p:cond delay="0"/>
                                          </p:stCondLst>
                                        </p:cTn>
                                        <p:tgtEl>
                                          <p:spTgt spid="17"/>
                                        </p:tgtEl>
                                        <p:attrNameLst>
                                          <p:attrName>style.visibility</p:attrName>
                                        </p:attrNameLst>
                                      </p:cBhvr>
                                      <p:to>
                                        <p:strVal val="visible"/>
                                      </p:to>
                                    </p:set>
                                    <p:animEffect transition="in" filter="wipe(right)">
                                      <p:cBhvr>
                                        <p:cTn id="14" dur="500"/>
                                        <p:tgtEl>
                                          <p:spTgt spid="17"/>
                                        </p:tgtEl>
                                      </p:cBhvr>
                                    </p:animEffect>
                                  </p:childTnLst>
                                </p:cTn>
                              </p:par>
                            </p:childTnLst>
                          </p:cTn>
                        </p:par>
                        <p:par>
                          <p:cTn id="15" fill="hold">
                            <p:stCondLst>
                              <p:cond delay="2000"/>
                            </p:stCondLst>
                            <p:childTnLst>
                              <p:par>
                                <p:cTn id="16" presetID="22" presetClass="entr" presetSubtype="4" fill="hold" grpId="0" nodeType="afterEffect">
                                  <p:stCondLst>
                                    <p:cond delay="25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down)">
                                      <p:cBhvr>
                                        <p:cTn id="18" dur="750"/>
                                        <p:tgtEl>
                                          <p:spTgt spid="8">
                                            <p:txEl>
                                              <p:pRg st="0" end="0"/>
                                            </p:txEl>
                                          </p:spTgt>
                                        </p:tgtEl>
                                      </p:cBhvr>
                                    </p:animEffect>
                                  </p:childTnLst>
                                </p:cTn>
                              </p:par>
                            </p:childTnLst>
                          </p:cTn>
                        </p:par>
                        <p:par>
                          <p:cTn id="19" fill="hold">
                            <p:stCondLst>
                              <p:cond delay="3250"/>
                            </p:stCondLst>
                            <p:childTnLst>
                              <p:par>
                                <p:cTn id="20" presetID="22" presetClass="entr" presetSubtype="1" fill="hold" grpId="0" nodeType="after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up)">
                                      <p:cBhvr>
                                        <p:cTn id="22" dur="500"/>
                                        <p:tgtEl>
                                          <p:spTgt spid="9">
                                            <p:txEl>
                                              <p:pRg st="0" end="0"/>
                                            </p:txEl>
                                          </p:spTgt>
                                        </p:tgtEl>
                                      </p:cBhvr>
                                    </p:animEffect>
                                  </p:childTnLst>
                                </p:cTn>
                              </p:par>
                            </p:childTnLst>
                          </p:cTn>
                        </p:par>
                        <p:par>
                          <p:cTn id="23" fill="hold">
                            <p:stCondLst>
                              <p:cond delay="3750"/>
                            </p:stCondLst>
                            <p:childTnLst>
                              <p:par>
                                <p:cTn id="24" presetID="22" presetClass="entr" presetSubtype="1" fill="hold" grpId="0" nodeType="after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up)">
                                      <p:cBhvr>
                                        <p:cTn id="26" dur="750"/>
                                        <p:tgtEl>
                                          <p:spTgt spid="6">
                                            <p:txEl>
                                              <p:pRg st="0" end="0"/>
                                            </p:txEl>
                                          </p:spTgt>
                                        </p:tgtEl>
                                      </p:cBhvr>
                                    </p:animEffect>
                                  </p:childTnLst>
                                </p:cTn>
                              </p:par>
                            </p:childTnLst>
                          </p:cTn>
                        </p:par>
                        <p:par>
                          <p:cTn id="27" fill="hold">
                            <p:stCondLst>
                              <p:cond delay="4750"/>
                            </p:stCondLst>
                            <p:childTnLst>
                              <p:par>
                                <p:cTn id="28" presetID="22" presetClass="entr" presetSubtype="4"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wipe(down)">
                                      <p:cBhvr>
                                        <p:cTn id="3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build="p">
        <p:tmplLst>
          <p:tmpl lvl="1">
            <p:tnLst>
              <p:par>
                <p:cTn presetID="22" presetClass="entr" presetSubtype="1"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up)">
                      <p:cBhvr>
                        <p:cTn dur="750"/>
                        <p:tgtEl>
                          <p:spTgt spid="6"/>
                        </p:tgtEl>
                      </p:cBhvr>
                    </p:animEffect>
                  </p:childTnLst>
                </p:cTn>
              </p:par>
            </p:tnLst>
          </p:tmpl>
        </p:tmplLst>
      </p:bldP>
      <p:bldP spid="8" grpId="0" build="p">
        <p:tmplLst>
          <p:tmpl lvl="0">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2000"/>
                        <p:tgtEl>
                          <p:spTgt spid="8"/>
                        </p:tgtEl>
                      </p:cBhvr>
                    </p:animEffect>
                  </p:childTnLst>
                </p:cTn>
              </p:par>
            </p:tnLst>
          </p:tmpl>
          <p:tmpl lvl="1">
            <p:tnLst>
              <p:par>
                <p:cTn presetID="22" presetClass="entr" presetSubtype="4"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wipe(down)">
                      <p:cBhvr>
                        <p:cTn dur="750"/>
                        <p:tgtEl>
                          <p:spTgt spid="8"/>
                        </p:tgtEl>
                      </p:cBhvr>
                    </p:animEffect>
                  </p:childTnLst>
                </p:cTn>
              </p:par>
            </p:tnLst>
          </p:tmpl>
        </p:tmplLst>
      </p:bldP>
      <p:bldP spid="9" grpId="0" build="p">
        <p:tmplLst>
          <p:tmpl lvl="1">
            <p:tnLst>
              <p:par>
                <p:cTn presetID="22" presetClass="entr" presetSubtype="1"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up)">
                      <p:cBhvr>
                        <p:cTn dur="500"/>
                        <p:tgtEl>
                          <p:spTgt spid="9"/>
                        </p:tgtEl>
                      </p:cBhvr>
                    </p:animEffect>
                  </p:childTnLst>
                </p:cTn>
              </p:par>
            </p:tnLst>
          </p:tmpl>
        </p:tmplLst>
      </p:bldP>
      <p:bldP spid="15" grpId="0" animBg="1"/>
      <p:bldP spid="16" grpId="0" animBg="1"/>
    </p:bldLst>
  </p:timing>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Charts 02">
    <p:spTree>
      <p:nvGrpSpPr>
        <p:cNvPr id="1" name=""/>
        <p:cNvGrpSpPr/>
        <p:nvPr/>
      </p:nvGrpSpPr>
      <p:grpSpPr>
        <a:xfrm>
          <a:off x="0" y="0"/>
          <a:ext cx="0" cy="0"/>
          <a:chOff x="0" y="0"/>
          <a:chExt cx="0" cy="0"/>
        </a:xfrm>
      </p:grpSpPr>
      <p:sp>
        <p:nvSpPr>
          <p:cNvPr id="15" name="Isosceles Triangle 18"/>
          <p:cNvSpPr/>
          <p:nvPr userDrawn="1"/>
        </p:nvSpPr>
        <p:spPr>
          <a:xfrm rot="19560000">
            <a:off x="2523119" y="-641972"/>
            <a:ext cx="2638238" cy="2994710"/>
          </a:xfrm>
          <a:custGeom>
            <a:avLst/>
            <a:gdLst>
              <a:gd name="connsiteX0" fmla="*/ 0 w 1949535"/>
              <a:gd name="connsiteY0" fmla="*/ 2555887 h 2555887"/>
              <a:gd name="connsiteX1" fmla="*/ 974768 w 1949535"/>
              <a:gd name="connsiteY1" fmla="*/ 0 h 2555887"/>
              <a:gd name="connsiteX2" fmla="*/ 1949535 w 1949535"/>
              <a:gd name="connsiteY2" fmla="*/ 2555887 h 2555887"/>
              <a:gd name="connsiteX3" fmla="*/ 0 w 1949535"/>
              <a:gd name="connsiteY3" fmla="*/ 2555887 h 2555887"/>
              <a:gd name="connsiteX0-1" fmla="*/ 0 w 1949535"/>
              <a:gd name="connsiteY0-2" fmla="*/ 2532136 h 2532136"/>
              <a:gd name="connsiteX1-3" fmla="*/ 381001 w 1949535"/>
              <a:gd name="connsiteY1-4" fmla="*/ 0 h 2532136"/>
              <a:gd name="connsiteX2-5" fmla="*/ 1949535 w 1949535"/>
              <a:gd name="connsiteY2-6" fmla="*/ 2532136 h 2532136"/>
              <a:gd name="connsiteX3-7" fmla="*/ 0 w 1949535"/>
              <a:gd name="connsiteY3-8" fmla="*/ 2532136 h 2532136"/>
              <a:gd name="connsiteX0-9" fmla="*/ 0 w 1735779"/>
              <a:gd name="connsiteY0-10" fmla="*/ 2553194 h 2553194"/>
              <a:gd name="connsiteX1-11" fmla="*/ 381001 w 1735779"/>
              <a:gd name="connsiteY1-12" fmla="*/ 21058 h 2553194"/>
              <a:gd name="connsiteX2-13" fmla="*/ 1735779 w 1735779"/>
              <a:gd name="connsiteY2-14" fmla="*/ 0 h 2553194"/>
              <a:gd name="connsiteX3-15" fmla="*/ 0 w 1735779"/>
              <a:gd name="connsiteY3-16" fmla="*/ 2553194 h 2553194"/>
              <a:gd name="connsiteX0-17" fmla="*/ 82137 w 1817916"/>
              <a:gd name="connsiteY0-18" fmla="*/ 2553194 h 2553194"/>
              <a:gd name="connsiteX1-19" fmla="*/ 0 w 1817916"/>
              <a:gd name="connsiteY1-20" fmla="*/ 21058 h 2553194"/>
              <a:gd name="connsiteX2-21" fmla="*/ 1817916 w 1817916"/>
              <a:gd name="connsiteY2-22" fmla="*/ 0 h 2553194"/>
              <a:gd name="connsiteX3-23" fmla="*/ 82137 w 1817916"/>
              <a:gd name="connsiteY3-24" fmla="*/ 2553194 h 2553194"/>
              <a:gd name="connsiteX0-25" fmla="*/ 0 w 2780807"/>
              <a:gd name="connsiteY0-26" fmla="*/ 2576945 h 2576945"/>
              <a:gd name="connsiteX1-27" fmla="*/ 962891 w 2780807"/>
              <a:gd name="connsiteY1-28" fmla="*/ 21058 h 2576945"/>
              <a:gd name="connsiteX2-29" fmla="*/ 2780807 w 2780807"/>
              <a:gd name="connsiteY2-30" fmla="*/ 0 h 2576945"/>
              <a:gd name="connsiteX3-31" fmla="*/ 0 w 2780807"/>
              <a:gd name="connsiteY3-32" fmla="*/ 2576945 h 2576945"/>
              <a:gd name="connsiteX0-33" fmla="*/ 0 w 2365171"/>
              <a:gd name="connsiteY0-34" fmla="*/ 2624446 h 2624446"/>
              <a:gd name="connsiteX1-35" fmla="*/ 962891 w 2365171"/>
              <a:gd name="connsiteY1-36" fmla="*/ 68559 h 2624446"/>
              <a:gd name="connsiteX2-37" fmla="*/ 2365171 w 2365171"/>
              <a:gd name="connsiteY2-38" fmla="*/ 0 h 2624446"/>
              <a:gd name="connsiteX3-39" fmla="*/ 0 w 2365171"/>
              <a:gd name="connsiteY3-40" fmla="*/ 2624446 h 2624446"/>
              <a:gd name="connsiteX0-41" fmla="*/ 0 w 2650179"/>
              <a:gd name="connsiteY0-42" fmla="*/ 2660072 h 2660072"/>
              <a:gd name="connsiteX1-43" fmla="*/ 962891 w 2650179"/>
              <a:gd name="connsiteY1-44" fmla="*/ 104185 h 2660072"/>
              <a:gd name="connsiteX2-45" fmla="*/ 2650179 w 2650179"/>
              <a:gd name="connsiteY2-46" fmla="*/ 0 h 2660072"/>
              <a:gd name="connsiteX3-47" fmla="*/ 0 w 2650179"/>
              <a:gd name="connsiteY3-48" fmla="*/ 2660072 h 2660072"/>
              <a:gd name="connsiteX0-49" fmla="*/ 0 w 2650179"/>
              <a:gd name="connsiteY0-50" fmla="*/ 2674640 h 2674640"/>
              <a:gd name="connsiteX1-51" fmla="*/ 986642 w 2650179"/>
              <a:gd name="connsiteY1-52" fmla="*/ 0 h 2674640"/>
              <a:gd name="connsiteX2-53" fmla="*/ 2650179 w 2650179"/>
              <a:gd name="connsiteY2-54" fmla="*/ 14568 h 2674640"/>
              <a:gd name="connsiteX3-55" fmla="*/ 0 w 2650179"/>
              <a:gd name="connsiteY3-56" fmla="*/ 2674640 h 2674640"/>
              <a:gd name="connsiteX0-57" fmla="*/ 0 w 2673929"/>
              <a:gd name="connsiteY0-58" fmla="*/ 2734017 h 2734017"/>
              <a:gd name="connsiteX1-59" fmla="*/ 1010392 w 2673929"/>
              <a:gd name="connsiteY1-60" fmla="*/ 0 h 2734017"/>
              <a:gd name="connsiteX2-61" fmla="*/ 2673929 w 2673929"/>
              <a:gd name="connsiteY2-62" fmla="*/ 14568 h 2734017"/>
              <a:gd name="connsiteX3-63" fmla="*/ 0 w 2673929"/>
              <a:gd name="connsiteY3-64" fmla="*/ 2734017 h 2734017"/>
              <a:gd name="connsiteX0-65" fmla="*/ 0 w 2697783"/>
              <a:gd name="connsiteY0-66" fmla="*/ 2813530 h 2813530"/>
              <a:gd name="connsiteX1-67" fmla="*/ 1034246 w 2697783"/>
              <a:gd name="connsiteY1-68" fmla="*/ 0 h 2813530"/>
              <a:gd name="connsiteX2-69" fmla="*/ 2697783 w 2697783"/>
              <a:gd name="connsiteY2-70" fmla="*/ 14568 h 2813530"/>
              <a:gd name="connsiteX3-71" fmla="*/ 0 w 2697783"/>
              <a:gd name="connsiteY3-72" fmla="*/ 2813530 h 2813530"/>
              <a:gd name="connsiteX0-73" fmla="*/ 0 w 2673929"/>
              <a:gd name="connsiteY0-74" fmla="*/ 2789676 h 2789676"/>
              <a:gd name="connsiteX1-75" fmla="*/ 1010392 w 2673929"/>
              <a:gd name="connsiteY1-76" fmla="*/ 0 h 2789676"/>
              <a:gd name="connsiteX2-77" fmla="*/ 2673929 w 2673929"/>
              <a:gd name="connsiteY2-78" fmla="*/ 14568 h 2789676"/>
              <a:gd name="connsiteX3-79" fmla="*/ 0 w 2673929"/>
              <a:gd name="connsiteY3-80" fmla="*/ 2789676 h 2789676"/>
              <a:gd name="connsiteX0-81" fmla="*/ 0 w 2733306"/>
              <a:gd name="connsiteY0-82" fmla="*/ 2789676 h 2789676"/>
              <a:gd name="connsiteX1-83" fmla="*/ 1010392 w 2733306"/>
              <a:gd name="connsiteY1-84" fmla="*/ 0 h 2789676"/>
              <a:gd name="connsiteX2-85" fmla="*/ 2733306 w 2733306"/>
              <a:gd name="connsiteY2-86" fmla="*/ 26443 h 2789676"/>
              <a:gd name="connsiteX3-87" fmla="*/ 0 w 2733306"/>
              <a:gd name="connsiteY3-88" fmla="*/ 2789676 h 2789676"/>
              <a:gd name="connsiteX0-89" fmla="*/ 0 w 2775837"/>
              <a:gd name="connsiteY0-90" fmla="*/ 2853471 h 2853471"/>
              <a:gd name="connsiteX1-91" fmla="*/ 1052923 w 2775837"/>
              <a:gd name="connsiteY1-92" fmla="*/ 0 h 2853471"/>
              <a:gd name="connsiteX2-93" fmla="*/ 2775837 w 2775837"/>
              <a:gd name="connsiteY2-94" fmla="*/ 26443 h 2853471"/>
              <a:gd name="connsiteX3-95" fmla="*/ 0 w 2775837"/>
              <a:gd name="connsiteY3-96" fmla="*/ 2853471 h 2853471"/>
              <a:gd name="connsiteX0-97" fmla="*/ 0 w 2775837"/>
              <a:gd name="connsiteY0-98" fmla="*/ 2885368 h 2885368"/>
              <a:gd name="connsiteX1-99" fmla="*/ 1052923 w 2775837"/>
              <a:gd name="connsiteY1-100" fmla="*/ 0 h 2885368"/>
              <a:gd name="connsiteX2-101" fmla="*/ 2775837 w 2775837"/>
              <a:gd name="connsiteY2-102" fmla="*/ 26443 h 2885368"/>
              <a:gd name="connsiteX3-103" fmla="*/ 0 w 2775837"/>
              <a:gd name="connsiteY3-104" fmla="*/ 2885368 h 2885368"/>
              <a:gd name="connsiteX0-105" fmla="*/ 0 w 2775837"/>
              <a:gd name="connsiteY0-106" fmla="*/ 2896001 h 2896001"/>
              <a:gd name="connsiteX1-107" fmla="*/ 1084821 w 2775837"/>
              <a:gd name="connsiteY1-108" fmla="*/ 0 h 2896001"/>
              <a:gd name="connsiteX2-109" fmla="*/ 2775837 w 2775837"/>
              <a:gd name="connsiteY2-110" fmla="*/ 37076 h 2896001"/>
              <a:gd name="connsiteX3-111" fmla="*/ 0 w 2775837"/>
              <a:gd name="connsiteY3-112" fmla="*/ 2896001 h 2896001"/>
              <a:gd name="connsiteX0-113" fmla="*/ 0 w 2775837"/>
              <a:gd name="connsiteY0-114" fmla="*/ 2864103 h 2864103"/>
              <a:gd name="connsiteX1-115" fmla="*/ 1074188 w 2775837"/>
              <a:gd name="connsiteY1-116" fmla="*/ 0 h 2864103"/>
              <a:gd name="connsiteX2-117" fmla="*/ 2775837 w 2775837"/>
              <a:gd name="connsiteY2-118" fmla="*/ 5178 h 2864103"/>
              <a:gd name="connsiteX3-119" fmla="*/ 0 w 2775837"/>
              <a:gd name="connsiteY3-120" fmla="*/ 2864103 h 2864103"/>
              <a:gd name="connsiteX0-121" fmla="*/ 0 w 2775837"/>
              <a:gd name="connsiteY0-122" fmla="*/ 2874735 h 2874735"/>
              <a:gd name="connsiteX1-123" fmla="*/ 1063556 w 2775837"/>
              <a:gd name="connsiteY1-124" fmla="*/ 0 h 2874735"/>
              <a:gd name="connsiteX2-125" fmla="*/ 2775837 w 2775837"/>
              <a:gd name="connsiteY2-126" fmla="*/ 15810 h 2874735"/>
              <a:gd name="connsiteX3-127" fmla="*/ 0 w 2775837"/>
              <a:gd name="connsiteY3-128" fmla="*/ 2874735 h 2874735"/>
              <a:gd name="connsiteX0-129" fmla="*/ 0 w 2775837"/>
              <a:gd name="connsiteY0-130" fmla="*/ 2894657 h 2894657"/>
              <a:gd name="connsiteX1-131" fmla="*/ 1034021 w 2775837"/>
              <a:gd name="connsiteY1-132" fmla="*/ 0 h 2894657"/>
              <a:gd name="connsiteX2-133" fmla="*/ 2775837 w 2775837"/>
              <a:gd name="connsiteY2-134" fmla="*/ 35732 h 2894657"/>
              <a:gd name="connsiteX3-135" fmla="*/ 0 w 2775837"/>
              <a:gd name="connsiteY3-136" fmla="*/ 2894657 h 2894657"/>
              <a:gd name="connsiteX0-137" fmla="*/ 0 w 2795759"/>
              <a:gd name="connsiteY0-138" fmla="*/ 2924192 h 2924192"/>
              <a:gd name="connsiteX1-139" fmla="*/ 1053943 w 2795759"/>
              <a:gd name="connsiteY1-140" fmla="*/ 0 h 2924192"/>
              <a:gd name="connsiteX2-141" fmla="*/ 2795759 w 2795759"/>
              <a:gd name="connsiteY2-142" fmla="*/ 35732 h 2924192"/>
              <a:gd name="connsiteX3-143" fmla="*/ 0 w 2795759"/>
              <a:gd name="connsiteY3-144" fmla="*/ 2924192 h 2924192"/>
              <a:gd name="connsiteX0-145" fmla="*/ 0 w 2795759"/>
              <a:gd name="connsiteY0-146" fmla="*/ 2947318 h 2947318"/>
              <a:gd name="connsiteX1-147" fmla="*/ 1040894 w 2795759"/>
              <a:gd name="connsiteY1-148" fmla="*/ 0 h 2947318"/>
              <a:gd name="connsiteX2-149" fmla="*/ 2795759 w 2795759"/>
              <a:gd name="connsiteY2-150" fmla="*/ 58858 h 2947318"/>
              <a:gd name="connsiteX3-151" fmla="*/ 0 w 2795759"/>
              <a:gd name="connsiteY3-152" fmla="*/ 2947318 h 2947318"/>
              <a:gd name="connsiteX0-153" fmla="*/ 0 w 2638238"/>
              <a:gd name="connsiteY0-154" fmla="*/ 2994710 h 2994710"/>
              <a:gd name="connsiteX1-155" fmla="*/ 1040894 w 2638238"/>
              <a:gd name="connsiteY1-156" fmla="*/ 47392 h 2994710"/>
              <a:gd name="connsiteX2-157" fmla="*/ 2638238 w 2638238"/>
              <a:gd name="connsiteY2-158" fmla="*/ 0 h 2994710"/>
              <a:gd name="connsiteX3-159" fmla="*/ 0 w 2638238"/>
              <a:gd name="connsiteY3-160" fmla="*/ 2994710 h 2994710"/>
            </a:gdLst>
            <a:ahLst/>
            <a:cxnLst>
              <a:cxn ang="0">
                <a:pos x="connsiteX0-1" y="connsiteY0-2"/>
              </a:cxn>
              <a:cxn ang="0">
                <a:pos x="connsiteX1-3" y="connsiteY1-4"/>
              </a:cxn>
              <a:cxn ang="0">
                <a:pos x="connsiteX2-5" y="connsiteY2-6"/>
              </a:cxn>
              <a:cxn ang="0">
                <a:pos x="connsiteX3-7" y="connsiteY3-8"/>
              </a:cxn>
            </a:cxnLst>
            <a:rect l="l" t="t" r="r" b="b"/>
            <a:pathLst>
              <a:path w="2638238" h="2994710">
                <a:moveTo>
                  <a:pt x="0" y="2994710"/>
                </a:moveTo>
                <a:lnTo>
                  <a:pt x="1040894" y="47392"/>
                </a:lnTo>
                <a:lnTo>
                  <a:pt x="2638238" y="0"/>
                </a:lnTo>
                <a:lnTo>
                  <a:pt x="0" y="2994710"/>
                </a:ln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rapezoid 15"/>
          <p:cNvSpPr/>
          <p:nvPr userDrawn="1"/>
        </p:nvSpPr>
        <p:spPr>
          <a:xfrm rot="19536887">
            <a:off x="2377305" y="-156415"/>
            <a:ext cx="2205839" cy="5593336"/>
          </a:xfrm>
          <a:custGeom>
            <a:avLst/>
            <a:gdLst>
              <a:gd name="connsiteX0" fmla="*/ 0 w 1167739"/>
              <a:gd name="connsiteY0" fmla="*/ 5367705 h 5367705"/>
              <a:gd name="connsiteX1" fmla="*/ 291935 w 1167739"/>
              <a:gd name="connsiteY1" fmla="*/ 0 h 5367705"/>
              <a:gd name="connsiteX2" fmla="*/ 875804 w 1167739"/>
              <a:gd name="connsiteY2" fmla="*/ 0 h 5367705"/>
              <a:gd name="connsiteX3" fmla="*/ 1167739 w 1167739"/>
              <a:gd name="connsiteY3" fmla="*/ 5367705 h 5367705"/>
              <a:gd name="connsiteX4" fmla="*/ 0 w 1167739"/>
              <a:gd name="connsiteY4" fmla="*/ 5367705 h 5367705"/>
              <a:gd name="connsiteX0-1" fmla="*/ 0 w 1167739"/>
              <a:gd name="connsiteY0-2" fmla="*/ 5379580 h 5379580"/>
              <a:gd name="connsiteX1-3" fmla="*/ 90055 w 1167739"/>
              <a:gd name="connsiteY1-4" fmla="*/ 0 h 5379580"/>
              <a:gd name="connsiteX2-5" fmla="*/ 875804 w 1167739"/>
              <a:gd name="connsiteY2-6" fmla="*/ 11875 h 5379580"/>
              <a:gd name="connsiteX3-7" fmla="*/ 1167739 w 1167739"/>
              <a:gd name="connsiteY3-8" fmla="*/ 5379580 h 5379580"/>
              <a:gd name="connsiteX4-9" fmla="*/ 0 w 1167739"/>
              <a:gd name="connsiteY4-10" fmla="*/ 5379580 h 5379580"/>
              <a:gd name="connsiteX0-11" fmla="*/ 0 w 1987136"/>
              <a:gd name="connsiteY0-12" fmla="*/ 5450832 h 5450832"/>
              <a:gd name="connsiteX1-13" fmla="*/ 909452 w 1987136"/>
              <a:gd name="connsiteY1-14" fmla="*/ 0 h 5450832"/>
              <a:gd name="connsiteX2-15" fmla="*/ 1695201 w 1987136"/>
              <a:gd name="connsiteY2-16" fmla="*/ 11875 h 5450832"/>
              <a:gd name="connsiteX3-17" fmla="*/ 1987136 w 1987136"/>
              <a:gd name="connsiteY3-18" fmla="*/ 5379580 h 5450832"/>
              <a:gd name="connsiteX4-19" fmla="*/ 0 w 1987136"/>
              <a:gd name="connsiteY4-20" fmla="*/ 5450832 h 5450832"/>
              <a:gd name="connsiteX0-21" fmla="*/ 0 w 1695201"/>
              <a:gd name="connsiteY0-22" fmla="*/ 5450832 h 5462707"/>
              <a:gd name="connsiteX1-23" fmla="*/ 909452 w 1695201"/>
              <a:gd name="connsiteY1-24" fmla="*/ 0 h 5462707"/>
              <a:gd name="connsiteX2-25" fmla="*/ 1695201 w 1695201"/>
              <a:gd name="connsiteY2-26" fmla="*/ 11875 h 5462707"/>
              <a:gd name="connsiteX3-27" fmla="*/ 229588 w 1695201"/>
              <a:gd name="connsiteY3-28" fmla="*/ 5462707 h 5462707"/>
              <a:gd name="connsiteX4-29" fmla="*/ 0 w 1695201"/>
              <a:gd name="connsiteY4-30" fmla="*/ 5450832 h 5462707"/>
              <a:gd name="connsiteX0-31" fmla="*/ 0 w 1042058"/>
              <a:gd name="connsiteY0-32" fmla="*/ 5783341 h 5795216"/>
              <a:gd name="connsiteX1-33" fmla="*/ 909452 w 1042058"/>
              <a:gd name="connsiteY1-34" fmla="*/ 332509 h 5795216"/>
              <a:gd name="connsiteX2-35" fmla="*/ 1042058 w 1042058"/>
              <a:gd name="connsiteY2-36" fmla="*/ 0 h 5795216"/>
              <a:gd name="connsiteX3-37" fmla="*/ 229588 w 1042058"/>
              <a:gd name="connsiteY3-38" fmla="*/ 5795216 h 5795216"/>
              <a:gd name="connsiteX4-39" fmla="*/ 0 w 1042058"/>
              <a:gd name="connsiteY4-40" fmla="*/ 5783341 h 5795216"/>
              <a:gd name="connsiteX0-41" fmla="*/ 0 w 994556"/>
              <a:gd name="connsiteY0-42" fmla="*/ 5771466 h 5783341"/>
              <a:gd name="connsiteX1-43" fmla="*/ 909452 w 994556"/>
              <a:gd name="connsiteY1-44" fmla="*/ 320634 h 5783341"/>
              <a:gd name="connsiteX2-45" fmla="*/ 994556 w 994556"/>
              <a:gd name="connsiteY2-46" fmla="*/ 0 h 5783341"/>
              <a:gd name="connsiteX3-47" fmla="*/ 229588 w 994556"/>
              <a:gd name="connsiteY3-48" fmla="*/ 5783341 h 5783341"/>
              <a:gd name="connsiteX4-49" fmla="*/ 0 w 994556"/>
              <a:gd name="connsiteY4-50" fmla="*/ 5771466 h 5783341"/>
              <a:gd name="connsiteX0-51" fmla="*/ 0 w 1030182"/>
              <a:gd name="connsiteY0-52" fmla="*/ 5771466 h 5783341"/>
              <a:gd name="connsiteX1-53" fmla="*/ 909452 w 1030182"/>
              <a:gd name="connsiteY1-54" fmla="*/ 320634 h 5783341"/>
              <a:gd name="connsiteX2-55" fmla="*/ 1030182 w 1030182"/>
              <a:gd name="connsiteY2-56" fmla="*/ 0 h 5783341"/>
              <a:gd name="connsiteX3-57" fmla="*/ 229588 w 1030182"/>
              <a:gd name="connsiteY3-58" fmla="*/ 5783341 h 5783341"/>
              <a:gd name="connsiteX4-59" fmla="*/ 0 w 1030182"/>
              <a:gd name="connsiteY4-60" fmla="*/ 5771466 h 5783341"/>
              <a:gd name="connsiteX0-61" fmla="*/ 0 w 1030182"/>
              <a:gd name="connsiteY0-62" fmla="*/ 5771466 h 5783341"/>
              <a:gd name="connsiteX1-63" fmla="*/ 909452 w 1030182"/>
              <a:gd name="connsiteY1-64" fmla="*/ 320634 h 5783341"/>
              <a:gd name="connsiteX2-65" fmla="*/ 1030182 w 1030182"/>
              <a:gd name="connsiteY2-66" fmla="*/ 0 h 5783341"/>
              <a:gd name="connsiteX3-67" fmla="*/ 265214 w 1030182"/>
              <a:gd name="connsiteY3-68" fmla="*/ 5783341 h 5783341"/>
              <a:gd name="connsiteX4-69" fmla="*/ 0 w 1030182"/>
              <a:gd name="connsiteY4-70" fmla="*/ 5771466 h 5783341"/>
              <a:gd name="connsiteX0-71" fmla="*/ 0 w 1030182"/>
              <a:gd name="connsiteY0-72" fmla="*/ 5771466 h 5783341"/>
              <a:gd name="connsiteX1-73" fmla="*/ 968829 w 1030182"/>
              <a:gd name="connsiteY1-74" fmla="*/ 35626 h 5783341"/>
              <a:gd name="connsiteX2-75" fmla="*/ 1030182 w 1030182"/>
              <a:gd name="connsiteY2-76" fmla="*/ 0 h 5783341"/>
              <a:gd name="connsiteX3-77" fmla="*/ 265214 w 1030182"/>
              <a:gd name="connsiteY3-78" fmla="*/ 5783341 h 5783341"/>
              <a:gd name="connsiteX4-79" fmla="*/ 0 w 1030182"/>
              <a:gd name="connsiteY4-80" fmla="*/ 5771466 h 5783341"/>
              <a:gd name="connsiteX0-81" fmla="*/ 0 w 1908956"/>
              <a:gd name="connsiteY0-82" fmla="*/ 5557710 h 5783341"/>
              <a:gd name="connsiteX1-83" fmla="*/ 1847603 w 1908956"/>
              <a:gd name="connsiteY1-84" fmla="*/ 35626 h 5783341"/>
              <a:gd name="connsiteX2-85" fmla="*/ 1908956 w 1908956"/>
              <a:gd name="connsiteY2-86" fmla="*/ 0 h 5783341"/>
              <a:gd name="connsiteX3-87" fmla="*/ 1143988 w 1908956"/>
              <a:gd name="connsiteY3-88" fmla="*/ 5783341 h 5783341"/>
              <a:gd name="connsiteX4-89" fmla="*/ 0 w 1908956"/>
              <a:gd name="connsiteY4-90" fmla="*/ 5557710 h 5783341"/>
              <a:gd name="connsiteX0-91" fmla="*/ 0 w 1908956"/>
              <a:gd name="connsiteY0-92" fmla="*/ 5557710 h 5557710"/>
              <a:gd name="connsiteX1-93" fmla="*/ 1847603 w 1908956"/>
              <a:gd name="connsiteY1-94" fmla="*/ 35626 h 5557710"/>
              <a:gd name="connsiteX2-95" fmla="*/ 1908956 w 1908956"/>
              <a:gd name="connsiteY2-96" fmla="*/ 0 h 5557710"/>
              <a:gd name="connsiteX3-97" fmla="*/ 146461 w 1908956"/>
              <a:gd name="connsiteY3-98" fmla="*/ 5533959 h 5557710"/>
              <a:gd name="connsiteX4-99" fmla="*/ 0 w 1908956"/>
              <a:gd name="connsiteY4-100" fmla="*/ 5557710 h 5557710"/>
              <a:gd name="connsiteX0-101" fmla="*/ 0 w 2193964"/>
              <a:gd name="connsiteY0-102" fmla="*/ 5557710 h 5557710"/>
              <a:gd name="connsiteX1-103" fmla="*/ 1847603 w 2193964"/>
              <a:gd name="connsiteY1-104" fmla="*/ 35626 h 5557710"/>
              <a:gd name="connsiteX2-105" fmla="*/ 2193964 w 2193964"/>
              <a:gd name="connsiteY2-106" fmla="*/ 0 h 5557710"/>
              <a:gd name="connsiteX3-107" fmla="*/ 146461 w 2193964"/>
              <a:gd name="connsiteY3-108" fmla="*/ 5533959 h 5557710"/>
              <a:gd name="connsiteX4-109" fmla="*/ 0 w 2193964"/>
              <a:gd name="connsiteY4-110" fmla="*/ 5557710 h 5557710"/>
              <a:gd name="connsiteX0-111" fmla="*/ 0 w 2205839"/>
              <a:gd name="connsiteY0-112" fmla="*/ 5569585 h 5569585"/>
              <a:gd name="connsiteX1-113" fmla="*/ 1847603 w 2205839"/>
              <a:gd name="connsiteY1-114" fmla="*/ 47501 h 5569585"/>
              <a:gd name="connsiteX2-115" fmla="*/ 2205839 w 2205839"/>
              <a:gd name="connsiteY2-116" fmla="*/ 0 h 5569585"/>
              <a:gd name="connsiteX3-117" fmla="*/ 146461 w 2205839"/>
              <a:gd name="connsiteY3-118" fmla="*/ 5545834 h 5569585"/>
              <a:gd name="connsiteX4-119" fmla="*/ 0 w 2205839"/>
              <a:gd name="connsiteY4-120" fmla="*/ 5569585 h 5569585"/>
              <a:gd name="connsiteX0-121" fmla="*/ 0 w 2205839"/>
              <a:gd name="connsiteY0-122" fmla="*/ 5605211 h 5605211"/>
              <a:gd name="connsiteX1-123" fmla="*/ 1906980 w 2205839"/>
              <a:gd name="connsiteY1-124" fmla="*/ 0 h 5605211"/>
              <a:gd name="connsiteX2-125" fmla="*/ 2205839 w 2205839"/>
              <a:gd name="connsiteY2-126" fmla="*/ 35626 h 5605211"/>
              <a:gd name="connsiteX3-127" fmla="*/ 146461 w 2205839"/>
              <a:gd name="connsiteY3-128" fmla="*/ 5581460 h 5605211"/>
              <a:gd name="connsiteX4-129" fmla="*/ 0 w 2205839"/>
              <a:gd name="connsiteY4-130" fmla="*/ 5605211 h 5605211"/>
              <a:gd name="connsiteX0-131" fmla="*/ 0 w 2205839"/>
              <a:gd name="connsiteY0-132" fmla="*/ 5593336 h 5593336"/>
              <a:gd name="connsiteX1-133" fmla="*/ 1859479 w 2205839"/>
              <a:gd name="connsiteY1-134" fmla="*/ 0 h 5593336"/>
              <a:gd name="connsiteX2-135" fmla="*/ 2205839 w 2205839"/>
              <a:gd name="connsiteY2-136" fmla="*/ 23751 h 5593336"/>
              <a:gd name="connsiteX3-137" fmla="*/ 146461 w 2205839"/>
              <a:gd name="connsiteY3-138" fmla="*/ 5569585 h 5593336"/>
              <a:gd name="connsiteX4-139" fmla="*/ 0 w 2205839"/>
              <a:gd name="connsiteY4-140" fmla="*/ 5593336 h 55933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05839" h="5593336">
                <a:moveTo>
                  <a:pt x="0" y="5593336"/>
                </a:moveTo>
                <a:lnTo>
                  <a:pt x="1859479" y="0"/>
                </a:lnTo>
                <a:lnTo>
                  <a:pt x="2205839" y="23751"/>
                </a:lnTo>
                <a:lnTo>
                  <a:pt x="146461" y="5569585"/>
                </a:lnTo>
                <a:lnTo>
                  <a:pt x="0" y="5593336"/>
                </a:lnTo>
                <a:close/>
              </a:path>
            </a:pathLst>
          </a:cu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hart Placeholder 2"/>
          <p:cNvSpPr>
            <a:spLocks noGrp="1"/>
          </p:cNvSpPr>
          <p:nvPr>
            <p:ph type="chart" sz="quarter" idx="15"/>
          </p:nvPr>
        </p:nvSpPr>
        <p:spPr>
          <a:xfrm>
            <a:off x="3657600" y="742951"/>
            <a:ext cx="5140965" cy="3657600"/>
          </a:xfrm>
          <a:prstGeom prst="rect">
            <a:avLst/>
          </a:prstGeom>
          <a:solidFill>
            <a:srgbClr val="CFCFCF"/>
          </a:solidFill>
        </p:spPr>
        <p:txBody>
          <a:bodyPr/>
          <a:lstStyle/>
          <a:p>
            <a:endParaRPr lang="en-US" dirty="0"/>
          </a:p>
        </p:txBody>
      </p:sp>
      <p:sp>
        <p:nvSpPr>
          <p:cNvPr id="6" name="Text Placeholder 5"/>
          <p:cNvSpPr>
            <a:spLocks noGrp="1"/>
          </p:cNvSpPr>
          <p:nvPr>
            <p:ph type="body" sz="quarter" idx="16" hasCustomPrompt="1"/>
          </p:nvPr>
        </p:nvSpPr>
        <p:spPr>
          <a:xfrm>
            <a:off x="402259" y="1901952"/>
            <a:ext cx="2870270" cy="2498652"/>
          </a:xfrm>
          <a:prstGeom prst="rect">
            <a:avLst/>
          </a:prstGeom>
        </p:spPr>
        <p:txBody>
          <a:bodyPr lIns="91386" tIns="45696" rIns="91386" bIns="45696">
            <a:normAutofit/>
          </a:bodyPr>
          <a:lstStyle>
            <a:lvl1pPr marL="0" indent="0" algn="l">
              <a:buNone/>
              <a:defRPr sz="1100">
                <a:solidFill>
                  <a:schemeClr val="bg1">
                    <a:lumMod val="50000"/>
                  </a:schemeClr>
                </a:solidFill>
                <a:latin typeface="+mn-lt"/>
              </a:defRPr>
            </a:lvl1pPr>
          </a:lstStyle>
          <a:p>
            <a:pPr lvl="0"/>
            <a:r>
              <a:rPr lang="en-US" dirty="0"/>
              <a:t>Click to edit master text styles</a:t>
            </a:r>
            <a:endParaRPr lang="en-US" dirty="0"/>
          </a:p>
        </p:txBody>
      </p:sp>
      <p:sp>
        <p:nvSpPr>
          <p:cNvPr id="8" name="Text Placeholder 23"/>
          <p:cNvSpPr>
            <a:spLocks noGrp="1"/>
          </p:cNvSpPr>
          <p:nvPr>
            <p:ph type="body" sz="quarter" idx="44" hasCustomPrompt="1"/>
          </p:nvPr>
        </p:nvSpPr>
        <p:spPr>
          <a:xfrm>
            <a:off x="381000" y="1059582"/>
            <a:ext cx="2353382" cy="457890"/>
          </a:xfrm>
          <a:prstGeom prst="rect">
            <a:avLst/>
          </a:prstGeom>
          <a:noFill/>
        </p:spPr>
        <p:txBody>
          <a:bodyPr lIns="85293" tIns="42646" rIns="85293" bIns="42646">
            <a:noAutofit/>
          </a:bodyPr>
          <a:lstStyle>
            <a:lvl1pPr marL="0" indent="0" algn="l">
              <a:spcBef>
                <a:spcPts val="0"/>
              </a:spcBef>
              <a:buNone/>
              <a:defRPr sz="2800" b="0" spc="-100" baseline="0">
                <a:solidFill>
                  <a:srgbClr val="EB2429"/>
                </a:solidFill>
                <a:effectLst/>
                <a:latin typeface="+mj-lt"/>
                <a:ea typeface="Roboto" panose="02000000000000000000"/>
                <a:cs typeface="Homizio" pitchFamily="2" charset="0"/>
              </a:defRPr>
            </a:lvl1pPr>
          </a:lstStyle>
          <a:p>
            <a:pPr lvl="0"/>
            <a:r>
              <a:rPr lang="en-US" dirty="0"/>
              <a:t>CHARTS 02</a:t>
            </a:r>
            <a:endParaRPr lang="en-US" dirty="0"/>
          </a:p>
        </p:txBody>
      </p:sp>
      <p:sp>
        <p:nvSpPr>
          <p:cNvPr id="9" name="Text Placeholder 5"/>
          <p:cNvSpPr>
            <a:spLocks noGrp="1"/>
          </p:cNvSpPr>
          <p:nvPr>
            <p:ph type="body" sz="quarter" idx="42" hasCustomPrompt="1"/>
          </p:nvPr>
        </p:nvSpPr>
        <p:spPr>
          <a:xfrm>
            <a:off x="402259" y="1691640"/>
            <a:ext cx="2870798" cy="315443"/>
          </a:xfrm>
          <a:prstGeom prst="rect">
            <a:avLst/>
          </a:prstGeom>
        </p:spPr>
        <p:txBody>
          <a:bodyPr lIns="91386" tIns="45696" rIns="91386" bIns="45696">
            <a:noAutofit/>
          </a:bodyPr>
          <a:lstStyle>
            <a:lvl1pPr marL="0" indent="0" algn="l">
              <a:buNone/>
              <a:defRPr sz="1100" b="1" baseline="0">
                <a:solidFill>
                  <a:schemeClr val="tx1">
                    <a:lumMod val="65000"/>
                    <a:lumOff val="35000"/>
                  </a:schemeClr>
                </a:solidFill>
                <a:latin typeface="+mn-lt"/>
              </a:defRPr>
            </a:lvl1pPr>
          </a:lstStyle>
          <a:p>
            <a:pPr lvl="0"/>
            <a:r>
              <a:rPr lang="en-US" dirty="0"/>
              <a:t>From 2009 to 2013</a:t>
            </a:r>
            <a:endParaRPr lang="en-US" dirty="0"/>
          </a:p>
        </p:txBody>
      </p:sp>
      <p:cxnSp>
        <p:nvCxnSpPr>
          <p:cNvPr id="14" name="Straight Connector 13"/>
          <p:cNvCxnSpPr/>
          <p:nvPr userDrawn="1"/>
        </p:nvCxnSpPr>
        <p:spPr>
          <a:xfrm flipH="1">
            <a:off x="472457" y="1554480"/>
            <a:ext cx="2133600" cy="0"/>
          </a:xfrm>
          <a:prstGeom prst="line">
            <a:avLst/>
          </a:prstGeom>
          <a:ln w="19050">
            <a:solidFill>
              <a:srgbClr val="EB2429"/>
            </a:solidFill>
          </a:ln>
        </p:spPr>
        <p:style>
          <a:lnRef idx="1">
            <a:schemeClr val="accent1"/>
          </a:lnRef>
          <a:fillRef idx="0">
            <a:schemeClr val="accent1"/>
          </a:fillRef>
          <a:effectRef idx="0">
            <a:schemeClr val="accent1"/>
          </a:effectRef>
          <a:fontRef idx="minor">
            <a:schemeClr val="tx1"/>
          </a:fontRef>
        </p:style>
      </p:cxnSp>
      <p:pic>
        <p:nvPicPr>
          <p:cNvPr id="16" name="Picture 1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600" y="-1009650"/>
            <a:ext cx="10972800" cy="995631"/>
          </a:xfrm>
          <a:prstGeom prst="rect">
            <a:avLst/>
          </a:prstGeom>
        </p:spPr>
      </p:pic>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669" y="5162437"/>
            <a:ext cx="10972800" cy="995631"/>
          </a:xfrm>
          <a:prstGeom prst="rect">
            <a:avLst/>
          </a:prstGeom>
        </p:spPr>
      </p:pic>
      <p:sp>
        <p:nvSpPr>
          <p:cNvPr id="12" name="Slide Number Placeholder 5"/>
          <p:cNvSpPr>
            <a:spLocks noGrp="1"/>
          </p:cNvSpPr>
          <p:nvPr>
            <p:ph type="sldNum" sz="quarter" idx="4"/>
          </p:nvPr>
        </p:nvSpPr>
        <p:spPr>
          <a:xfrm>
            <a:off x="8156448" y="4646295"/>
            <a:ext cx="237744" cy="196850"/>
          </a:xfrm>
          <a:prstGeom prst="rect">
            <a:avLst/>
          </a:prstGeom>
        </p:spPr>
        <p:txBody>
          <a:bodyPr lIns="0" tIns="18288" rIns="0" bIns="18288"/>
          <a:lstStyle>
            <a:lvl1pPr algn="ctr">
              <a:defRPr sz="800" b="1" baseline="0">
                <a:solidFill>
                  <a:schemeClr val="bg1">
                    <a:lumMod val="50000"/>
                  </a:schemeClr>
                </a:solidFill>
                <a:latin typeface="Roboto" panose="02000000000000000000" pitchFamily="2" charset="0"/>
                <a:ea typeface="Roboto" panose="02000000000000000000" pitchFamily="2" charset="0"/>
              </a:defRPr>
            </a:lvl1pPr>
          </a:lstStyle>
          <a:p>
            <a:fld id="{0AA277DB-22BF-421D-A9E4-4650984A941D}" type="slidenum">
              <a:rPr lang="en-US" smtClean="0"/>
            </a:fld>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up)">
                                      <p:cBhvr>
                                        <p:cTn id="7" dur="650"/>
                                        <p:tgtEl>
                                          <p:spTgt spid="13"/>
                                        </p:tgtEl>
                                      </p:cBhvr>
                                    </p:animEffect>
                                  </p:childTnLst>
                                </p:cTn>
                              </p:par>
                              <p:par>
                                <p:cTn id="8" presetID="22" presetClass="entr" presetSubtype="4" fill="hold" grpId="0" nodeType="withEffect">
                                  <p:stCondLst>
                                    <p:cond delay="250"/>
                                  </p:stCondLst>
                                  <p:childTnLst>
                                    <p:set>
                                      <p:cBhvr>
                                        <p:cTn id="9" dur="1" fill="hold">
                                          <p:stCondLst>
                                            <p:cond delay="0"/>
                                          </p:stCondLst>
                                        </p:cTn>
                                        <p:tgtEl>
                                          <p:spTgt spid="15"/>
                                        </p:tgtEl>
                                        <p:attrNameLst>
                                          <p:attrName>style.visibility</p:attrName>
                                        </p:attrNameLst>
                                      </p:cBhvr>
                                      <p:to>
                                        <p:strVal val="visible"/>
                                      </p:to>
                                    </p:set>
                                    <p:animEffect transition="in" filter="wipe(down)">
                                      <p:cBhvr>
                                        <p:cTn id="10" dur="400"/>
                                        <p:tgtEl>
                                          <p:spTgt spid="15"/>
                                        </p:tgtEl>
                                      </p:cBhvr>
                                    </p:animEffect>
                                  </p:childTnLst>
                                </p:cTn>
                              </p:par>
                            </p:childTnLst>
                          </p:cTn>
                        </p:par>
                        <p:par>
                          <p:cTn id="11" fill="hold">
                            <p:stCondLst>
                              <p:cond delay="1000"/>
                            </p:stCondLst>
                            <p:childTnLst>
                              <p:par>
                                <p:cTn id="12" presetID="22" presetClass="entr" presetSubtype="8" fill="hold" nodeType="afterEffect">
                                  <p:stCondLst>
                                    <p:cond delay="500"/>
                                  </p:stCondLst>
                                  <p:childTnLst>
                                    <p:set>
                                      <p:cBhvr>
                                        <p:cTn id="13" dur="1" fill="hold">
                                          <p:stCondLst>
                                            <p:cond delay="0"/>
                                          </p:stCondLst>
                                        </p:cTn>
                                        <p:tgtEl>
                                          <p:spTgt spid="14"/>
                                        </p:tgtEl>
                                        <p:attrNameLst>
                                          <p:attrName>style.visibility</p:attrName>
                                        </p:attrNameLst>
                                      </p:cBhvr>
                                      <p:to>
                                        <p:strVal val="visible"/>
                                      </p:to>
                                    </p:set>
                                    <p:animEffect transition="in" filter="wipe(left)">
                                      <p:cBhvr>
                                        <p:cTn id="14" dur="500"/>
                                        <p:tgtEl>
                                          <p:spTgt spid="14"/>
                                        </p:tgtEl>
                                      </p:cBhvr>
                                    </p:animEffect>
                                  </p:childTnLst>
                                </p:cTn>
                              </p:par>
                            </p:childTnLst>
                          </p:cTn>
                        </p:par>
                        <p:par>
                          <p:cTn id="15" fill="hold">
                            <p:stCondLst>
                              <p:cond delay="2000"/>
                            </p:stCondLst>
                            <p:childTnLst>
                              <p:par>
                                <p:cTn id="16" presetID="22" presetClass="entr" presetSubtype="4" fill="hold" grpId="0" nodeType="afterEffect">
                                  <p:stCondLst>
                                    <p:cond delay="25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wipe(down)">
                                      <p:cBhvr>
                                        <p:cTn id="18" dur="750"/>
                                        <p:tgtEl>
                                          <p:spTgt spid="8">
                                            <p:txEl>
                                              <p:pRg st="0" end="0"/>
                                            </p:txEl>
                                          </p:spTgt>
                                        </p:tgtEl>
                                      </p:cBhvr>
                                    </p:animEffect>
                                  </p:childTnLst>
                                </p:cTn>
                              </p:par>
                            </p:childTnLst>
                          </p:cTn>
                        </p:par>
                        <p:par>
                          <p:cTn id="19" fill="hold">
                            <p:stCondLst>
                              <p:cond delay="3250"/>
                            </p:stCondLst>
                            <p:childTnLst>
                              <p:par>
                                <p:cTn id="20" presetID="22" presetClass="entr" presetSubtype="1" fill="hold" grpId="0" nodeType="after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wipe(up)">
                                      <p:cBhvr>
                                        <p:cTn id="22" dur="500"/>
                                        <p:tgtEl>
                                          <p:spTgt spid="9">
                                            <p:txEl>
                                              <p:pRg st="0" end="0"/>
                                            </p:txEl>
                                          </p:spTgt>
                                        </p:tgtEl>
                                      </p:cBhvr>
                                    </p:animEffect>
                                  </p:childTnLst>
                                </p:cTn>
                              </p:par>
                            </p:childTnLst>
                          </p:cTn>
                        </p:par>
                        <p:par>
                          <p:cTn id="23" fill="hold">
                            <p:stCondLst>
                              <p:cond delay="3750"/>
                            </p:stCondLst>
                            <p:childTnLst>
                              <p:par>
                                <p:cTn id="24" presetID="22" presetClass="entr" presetSubtype="1" fill="hold" grpId="0" nodeType="afterEffect">
                                  <p:stCondLst>
                                    <p:cond delay="0"/>
                                  </p:stCondLst>
                                  <p:childTnLst>
                                    <p:set>
                                      <p:cBhvr>
                                        <p:cTn id="25" dur="1" fill="hold">
                                          <p:stCondLst>
                                            <p:cond delay="0"/>
                                          </p:stCondLst>
                                        </p:cTn>
                                        <p:tgtEl>
                                          <p:spTgt spid="6">
                                            <p:txEl>
                                              <p:pRg st="0" end="0"/>
                                            </p:txEl>
                                          </p:spTgt>
                                        </p:tgtEl>
                                        <p:attrNameLst>
                                          <p:attrName>style.visibility</p:attrName>
                                        </p:attrNameLst>
                                      </p:cBhvr>
                                      <p:to>
                                        <p:strVal val="visible"/>
                                      </p:to>
                                    </p:set>
                                    <p:animEffect transition="in" filter="wipe(up)">
                                      <p:cBhvr>
                                        <p:cTn id="26" dur="750"/>
                                        <p:tgtEl>
                                          <p:spTgt spid="6">
                                            <p:txEl>
                                              <p:pRg st="0" end="0"/>
                                            </p:txEl>
                                          </p:spTgt>
                                        </p:tgtEl>
                                      </p:cBhvr>
                                    </p:animEffect>
                                  </p:childTnLst>
                                </p:cTn>
                              </p:par>
                            </p:childTnLst>
                          </p:cTn>
                        </p:par>
                        <p:par>
                          <p:cTn id="27" fill="hold">
                            <p:stCondLst>
                              <p:cond delay="4750"/>
                            </p:stCondLst>
                            <p:childTnLst>
                              <p:par>
                                <p:cTn id="28" presetID="47" presetClass="entr" presetSubtype="0" fill="hold" grpId="0"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1000"/>
                                        <p:tgtEl>
                                          <p:spTgt spid="3"/>
                                        </p:tgtEl>
                                      </p:cBhvr>
                                    </p:animEffect>
                                    <p:anim calcmode="lin" valueType="num">
                                      <p:cBhvr>
                                        <p:cTn id="31" dur="1000" fill="hold"/>
                                        <p:tgtEl>
                                          <p:spTgt spid="3"/>
                                        </p:tgtEl>
                                        <p:attrNameLst>
                                          <p:attrName>ppt_x</p:attrName>
                                        </p:attrNameLst>
                                      </p:cBhvr>
                                      <p:tavLst>
                                        <p:tav tm="0">
                                          <p:val>
                                            <p:strVal val="#ppt_x"/>
                                          </p:val>
                                        </p:tav>
                                        <p:tav tm="100000">
                                          <p:val>
                                            <p:strVal val="#ppt_x"/>
                                          </p:val>
                                        </p:tav>
                                      </p:tavLst>
                                    </p:anim>
                                    <p:anim calcmode="lin" valueType="num">
                                      <p:cBhvr>
                                        <p:cTn id="32"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3" grpId="0" animBg="1"/>
      <p:bldP spid="3" grpId="0" animBg="1"/>
      <p:bldP spid="6" grpId="0" build="p">
        <p:tmplLst>
          <p:tmpl lvl="1">
            <p:tnLst>
              <p:par>
                <p:cTn presetID="22" presetClass="entr" presetSubtype="1" fill="hold" nodeType="afterEffect">
                  <p:stCondLst>
                    <p:cond delay="0"/>
                  </p:stCondLst>
                  <p:childTnLst>
                    <p:set>
                      <p:cBhvr>
                        <p:cTn dur="1" fill="hold">
                          <p:stCondLst>
                            <p:cond delay="0"/>
                          </p:stCondLst>
                        </p:cTn>
                        <p:tgtEl>
                          <p:spTgt spid="6"/>
                        </p:tgtEl>
                        <p:attrNameLst>
                          <p:attrName>style.visibility</p:attrName>
                        </p:attrNameLst>
                      </p:cBhvr>
                      <p:to>
                        <p:strVal val="visible"/>
                      </p:to>
                    </p:set>
                    <p:animEffect transition="in" filter="wipe(up)">
                      <p:cBhvr>
                        <p:cTn dur="750"/>
                        <p:tgtEl>
                          <p:spTgt spid="6"/>
                        </p:tgtEl>
                      </p:cBhvr>
                    </p:animEffect>
                  </p:childTnLst>
                </p:cTn>
              </p:par>
            </p:tnLst>
          </p:tmpl>
        </p:tmplLst>
      </p:bldP>
      <p:bldP spid="8" grpId="0" build="p">
        <p:tmplLst>
          <p:tmpl lvl="0">
            <p:tnLst>
              <p:par>
                <p:cTn presetID="10" presetClass="entr" presetSubtype="0" fill="hold" nodeType="afterEffect">
                  <p:stCondLst>
                    <p:cond delay="0"/>
                  </p:stCondLst>
                  <p:childTnLst>
                    <p:set>
                      <p:cBhvr>
                        <p:cTn dur="1" fill="hold">
                          <p:stCondLst>
                            <p:cond delay="0"/>
                          </p:stCondLst>
                        </p:cTn>
                        <p:tgtEl>
                          <p:spTgt spid="8"/>
                        </p:tgtEl>
                        <p:attrNameLst>
                          <p:attrName>style.visibility</p:attrName>
                        </p:attrNameLst>
                      </p:cBhvr>
                      <p:to>
                        <p:strVal val="visible"/>
                      </p:to>
                    </p:set>
                    <p:animEffect transition="in" filter="fade">
                      <p:cBhvr>
                        <p:cTn dur="2000"/>
                        <p:tgtEl>
                          <p:spTgt spid="8"/>
                        </p:tgtEl>
                      </p:cBhvr>
                    </p:animEffect>
                  </p:childTnLst>
                </p:cTn>
              </p:par>
            </p:tnLst>
          </p:tmpl>
          <p:tmpl lvl="1">
            <p:tnLst>
              <p:par>
                <p:cTn presetID="22" presetClass="entr" presetSubtype="4" fill="hold" nodeType="afterEffect">
                  <p:stCondLst>
                    <p:cond delay="250"/>
                  </p:stCondLst>
                  <p:childTnLst>
                    <p:set>
                      <p:cBhvr>
                        <p:cTn dur="1" fill="hold">
                          <p:stCondLst>
                            <p:cond delay="0"/>
                          </p:stCondLst>
                        </p:cTn>
                        <p:tgtEl>
                          <p:spTgt spid="8"/>
                        </p:tgtEl>
                        <p:attrNameLst>
                          <p:attrName>style.visibility</p:attrName>
                        </p:attrNameLst>
                      </p:cBhvr>
                      <p:to>
                        <p:strVal val="visible"/>
                      </p:to>
                    </p:set>
                    <p:animEffect transition="in" filter="wipe(down)">
                      <p:cBhvr>
                        <p:cTn dur="750"/>
                        <p:tgtEl>
                          <p:spTgt spid="8"/>
                        </p:tgtEl>
                      </p:cBhvr>
                    </p:animEffect>
                  </p:childTnLst>
                </p:cTn>
              </p:par>
            </p:tnLst>
          </p:tmpl>
        </p:tmplLst>
      </p:bldP>
      <p:bldP spid="9" grpId="0" build="p">
        <p:tmplLst>
          <p:tmpl lvl="1">
            <p:tnLst>
              <p:par>
                <p:cTn presetID="22" presetClass="entr" presetSubtype="1" fill="hold" nodeType="afterEffect">
                  <p:stCondLst>
                    <p:cond delay="0"/>
                  </p:stCondLst>
                  <p:childTnLst>
                    <p:set>
                      <p:cBhvr>
                        <p:cTn dur="1" fill="hold">
                          <p:stCondLst>
                            <p:cond delay="0"/>
                          </p:stCondLst>
                        </p:cTn>
                        <p:tgtEl>
                          <p:spTgt spid="9"/>
                        </p:tgtEl>
                        <p:attrNameLst>
                          <p:attrName>style.visibility</p:attrName>
                        </p:attrNameLst>
                      </p:cBhvr>
                      <p:to>
                        <p:strVal val="visible"/>
                      </p:to>
                    </p:set>
                    <p:animEffect transition="in" filter="wipe(up)">
                      <p:cBhvr>
                        <p:cTn dur="500"/>
                        <p:tgtEl>
                          <p:spTgt spid="9"/>
                        </p:tgtEl>
                      </p:cBhvr>
                    </p:animEffect>
                  </p:childTnLst>
                </p:cTn>
              </p:par>
            </p:tnLst>
          </p:tmpl>
        </p:tmplLst>
      </p:bldP>
    </p:bldLst>
  </p:timing>
  <p:hf hdr="0" dt="0"/>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Awards">
    <p:spTree>
      <p:nvGrpSpPr>
        <p:cNvPr id="1" name=""/>
        <p:cNvGrpSpPr/>
        <p:nvPr/>
      </p:nvGrpSpPr>
      <p:grpSpPr>
        <a:xfrm>
          <a:off x="0" y="0"/>
          <a:ext cx="0" cy="0"/>
          <a:chOff x="0" y="0"/>
          <a:chExt cx="0" cy="0"/>
        </a:xfrm>
      </p:grpSpPr>
      <p:sp>
        <p:nvSpPr>
          <p:cNvPr id="22" name="Parallelogram 5"/>
          <p:cNvSpPr/>
          <p:nvPr userDrawn="1"/>
        </p:nvSpPr>
        <p:spPr>
          <a:xfrm rot="2101875" flipH="1" flipV="1">
            <a:off x="825409" y="-1485805"/>
            <a:ext cx="2161838" cy="7342429"/>
          </a:xfrm>
          <a:custGeom>
            <a:avLst/>
            <a:gdLst>
              <a:gd name="connsiteX0" fmla="*/ 0 w 1901952"/>
              <a:gd name="connsiteY0" fmla="*/ 2907380 h 2907380"/>
              <a:gd name="connsiteX1" fmla="*/ 475488 w 1901952"/>
              <a:gd name="connsiteY1" fmla="*/ 0 h 2907380"/>
              <a:gd name="connsiteX2" fmla="*/ 1901952 w 1901952"/>
              <a:gd name="connsiteY2" fmla="*/ 0 h 2907380"/>
              <a:gd name="connsiteX3" fmla="*/ 1426464 w 1901952"/>
              <a:gd name="connsiteY3" fmla="*/ 2907380 h 2907380"/>
              <a:gd name="connsiteX4" fmla="*/ 0 w 1901952"/>
              <a:gd name="connsiteY4" fmla="*/ 2907380 h 2907380"/>
              <a:gd name="connsiteX0-1" fmla="*/ 0 w 3861380"/>
              <a:gd name="connsiteY0-2" fmla="*/ 3999910 h 3999910"/>
              <a:gd name="connsiteX1-3" fmla="*/ 475488 w 3861380"/>
              <a:gd name="connsiteY1-4" fmla="*/ 1092530 h 3999910"/>
              <a:gd name="connsiteX2-5" fmla="*/ 3861380 w 3861380"/>
              <a:gd name="connsiteY2-6" fmla="*/ 0 h 3999910"/>
              <a:gd name="connsiteX3-7" fmla="*/ 1426464 w 3861380"/>
              <a:gd name="connsiteY3-8" fmla="*/ 3999910 h 3999910"/>
              <a:gd name="connsiteX4-9" fmla="*/ 0 w 3861380"/>
              <a:gd name="connsiteY4-10" fmla="*/ 3999910 h 3999910"/>
              <a:gd name="connsiteX0-11" fmla="*/ 0 w 3861380"/>
              <a:gd name="connsiteY0-12" fmla="*/ 5270570 h 5270570"/>
              <a:gd name="connsiteX1-13" fmla="*/ 3278065 w 3861380"/>
              <a:gd name="connsiteY1-14" fmla="*/ 0 h 5270570"/>
              <a:gd name="connsiteX2-15" fmla="*/ 3861380 w 3861380"/>
              <a:gd name="connsiteY2-16" fmla="*/ 1270660 h 5270570"/>
              <a:gd name="connsiteX3-17" fmla="*/ 1426464 w 3861380"/>
              <a:gd name="connsiteY3-18" fmla="*/ 5270570 h 5270570"/>
              <a:gd name="connsiteX4-19" fmla="*/ 0 w 3861380"/>
              <a:gd name="connsiteY4-20" fmla="*/ 5270570 h 5270570"/>
              <a:gd name="connsiteX0-21" fmla="*/ 0 w 4336393"/>
              <a:gd name="connsiteY0-22" fmla="*/ 5270570 h 5270570"/>
              <a:gd name="connsiteX1-23" fmla="*/ 3278065 w 4336393"/>
              <a:gd name="connsiteY1-24" fmla="*/ 0 h 5270570"/>
              <a:gd name="connsiteX2-25" fmla="*/ 4336393 w 4336393"/>
              <a:gd name="connsiteY2-26" fmla="*/ 522515 h 5270570"/>
              <a:gd name="connsiteX3-27" fmla="*/ 1426464 w 4336393"/>
              <a:gd name="connsiteY3-28" fmla="*/ 5270570 h 5270570"/>
              <a:gd name="connsiteX4-29" fmla="*/ 0 w 4336393"/>
              <a:gd name="connsiteY4-30" fmla="*/ 5270570 h 5270570"/>
              <a:gd name="connsiteX0-31" fmla="*/ 0 w 4336393"/>
              <a:gd name="connsiteY0-32" fmla="*/ 5436824 h 5436824"/>
              <a:gd name="connsiteX1-33" fmla="*/ 3384943 w 4336393"/>
              <a:gd name="connsiteY1-34" fmla="*/ 0 h 5436824"/>
              <a:gd name="connsiteX2-35" fmla="*/ 4336393 w 4336393"/>
              <a:gd name="connsiteY2-36" fmla="*/ 688769 h 5436824"/>
              <a:gd name="connsiteX3-37" fmla="*/ 1426464 w 4336393"/>
              <a:gd name="connsiteY3-38" fmla="*/ 5436824 h 5436824"/>
              <a:gd name="connsiteX4-39" fmla="*/ 0 w 4336393"/>
              <a:gd name="connsiteY4-40" fmla="*/ 5436824 h 5436824"/>
              <a:gd name="connsiteX0-41" fmla="*/ 0 w 4336393"/>
              <a:gd name="connsiteY0-42" fmla="*/ 5436824 h 5436824"/>
              <a:gd name="connsiteX1-43" fmla="*/ 3373068 w 4336393"/>
              <a:gd name="connsiteY1-44" fmla="*/ 0 h 5436824"/>
              <a:gd name="connsiteX2-45" fmla="*/ 4336393 w 4336393"/>
              <a:gd name="connsiteY2-46" fmla="*/ 688769 h 5436824"/>
              <a:gd name="connsiteX3-47" fmla="*/ 1426464 w 4336393"/>
              <a:gd name="connsiteY3-48" fmla="*/ 5436824 h 5436824"/>
              <a:gd name="connsiteX4-49" fmla="*/ 0 w 4336393"/>
              <a:gd name="connsiteY4-50" fmla="*/ 5436824 h 5436824"/>
              <a:gd name="connsiteX0-51" fmla="*/ 0 w 4336393"/>
              <a:gd name="connsiteY0-52" fmla="*/ 5459203 h 5459203"/>
              <a:gd name="connsiteX1-53" fmla="*/ 3328809 w 4336393"/>
              <a:gd name="connsiteY1-54" fmla="*/ 0 h 5459203"/>
              <a:gd name="connsiteX2-55" fmla="*/ 4336393 w 4336393"/>
              <a:gd name="connsiteY2-56" fmla="*/ 711148 h 5459203"/>
              <a:gd name="connsiteX3-57" fmla="*/ 1426464 w 4336393"/>
              <a:gd name="connsiteY3-58" fmla="*/ 5459203 h 5459203"/>
              <a:gd name="connsiteX4-59" fmla="*/ 0 w 4336393"/>
              <a:gd name="connsiteY4-60" fmla="*/ 5459203 h 5459203"/>
              <a:gd name="connsiteX0-61" fmla="*/ 0 w 4181488"/>
              <a:gd name="connsiteY0-62" fmla="*/ 5459203 h 5459203"/>
              <a:gd name="connsiteX1-63" fmla="*/ 3328809 w 4181488"/>
              <a:gd name="connsiteY1-64" fmla="*/ 0 h 5459203"/>
              <a:gd name="connsiteX2-65" fmla="*/ 4181488 w 4181488"/>
              <a:gd name="connsiteY2-66" fmla="*/ 386662 h 5459203"/>
              <a:gd name="connsiteX3-67" fmla="*/ 1426464 w 4181488"/>
              <a:gd name="connsiteY3-68" fmla="*/ 5459203 h 5459203"/>
              <a:gd name="connsiteX4-69" fmla="*/ 0 w 4181488"/>
              <a:gd name="connsiteY4-70" fmla="*/ 5459203 h 5459203"/>
              <a:gd name="connsiteX0-71" fmla="*/ 0 w 4181488"/>
              <a:gd name="connsiteY0-72" fmla="*/ 5459203 h 5548717"/>
              <a:gd name="connsiteX1-73" fmla="*/ 3328809 w 4181488"/>
              <a:gd name="connsiteY1-74" fmla="*/ 0 h 5548717"/>
              <a:gd name="connsiteX2-75" fmla="*/ 4181488 w 4181488"/>
              <a:gd name="connsiteY2-76" fmla="*/ 386662 h 5548717"/>
              <a:gd name="connsiteX3-77" fmla="*/ 939619 w 4181488"/>
              <a:gd name="connsiteY3-78" fmla="*/ 5548717 h 5548717"/>
              <a:gd name="connsiteX4-79" fmla="*/ 0 w 4181488"/>
              <a:gd name="connsiteY4-80" fmla="*/ 5459203 h 5548717"/>
              <a:gd name="connsiteX0-81" fmla="*/ 0 w 4181488"/>
              <a:gd name="connsiteY0-82" fmla="*/ 5459203 h 5481583"/>
              <a:gd name="connsiteX1-83" fmla="*/ 3328809 w 4181488"/>
              <a:gd name="connsiteY1-84" fmla="*/ 0 h 5481583"/>
              <a:gd name="connsiteX2-85" fmla="*/ 4181488 w 4181488"/>
              <a:gd name="connsiteY2-86" fmla="*/ 386662 h 5481583"/>
              <a:gd name="connsiteX3-87" fmla="*/ 1083460 w 4181488"/>
              <a:gd name="connsiteY3-88" fmla="*/ 5481583 h 5481583"/>
              <a:gd name="connsiteX4-89" fmla="*/ 0 w 4181488"/>
              <a:gd name="connsiteY4-90" fmla="*/ 5459203 h 5481583"/>
              <a:gd name="connsiteX0-91" fmla="*/ 0 w 4181488"/>
              <a:gd name="connsiteY0-92" fmla="*/ 5515149 h 5537529"/>
              <a:gd name="connsiteX1-93" fmla="*/ 3317744 w 4181488"/>
              <a:gd name="connsiteY1-94" fmla="*/ 0 h 5537529"/>
              <a:gd name="connsiteX2-95" fmla="*/ 4181488 w 4181488"/>
              <a:gd name="connsiteY2-96" fmla="*/ 442608 h 5537529"/>
              <a:gd name="connsiteX3-97" fmla="*/ 1083460 w 4181488"/>
              <a:gd name="connsiteY3-98" fmla="*/ 5537529 h 5537529"/>
              <a:gd name="connsiteX4-99" fmla="*/ 0 w 4181488"/>
              <a:gd name="connsiteY4-100" fmla="*/ 5515149 h 5537529"/>
              <a:gd name="connsiteX0-101" fmla="*/ 0 w 4203618"/>
              <a:gd name="connsiteY0-102" fmla="*/ 5537528 h 5537529"/>
              <a:gd name="connsiteX1-103" fmla="*/ 3339874 w 4203618"/>
              <a:gd name="connsiteY1-104" fmla="*/ 0 h 5537529"/>
              <a:gd name="connsiteX2-105" fmla="*/ 4203618 w 4203618"/>
              <a:gd name="connsiteY2-106" fmla="*/ 442608 h 5537529"/>
              <a:gd name="connsiteX3-107" fmla="*/ 1105590 w 4203618"/>
              <a:gd name="connsiteY3-108" fmla="*/ 5537529 h 5537529"/>
              <a:gd name="connsiteX4-109" fmla="*/ 0 w 4203618"/>
              <a:gd name="connsiteY4-110" fmla="*/ 5537528 h 5537529"/>
              <a:gd name="connsiteX0-111" fmla="*/ 0 w 4038924"/>
              <a:gd name="connsiteY0-112" fmla="*/ 5537528 h 5537529"/>
              <a:gd name="connsiteX1-113" fmla="*/ 3175180 w 4038924"/>
              <a:gd name="connsiteY1-114" fmla="*/ 0 h 5537529"/>
              <a:gd name="connsiteX2-115" fmla="*/ 4038924 w 4038924"/>
              <a:gd name="connsiteY2-116" fmla="*/ 442608 h 5537529"/>
              <a:gd name="connsiteX3-117" fmla="*/ 940896 w 4038924"/>
              <a:gd name="connsiteY3-118" fmla="*/ 5537529 h 5537529"/>
              <a:gd name="connsiteX4-119" fmla="*/ 0 w 4038924"/>
              <a:gd name="connsiteY4-120" fmla="*/ 5537528 h 5537529"/>
              <a:gd name="connsiteX0-121" fmla="*/ 0 w 4038924"/>
              <a:gd name="connsiteY0-122" fmla="*/ 5492771 h 5492772"/>
              <a:gd name="connsiteX1-123" fmla="*/ 3375165 w 4038924"/>
              <a:gd name="connsiteY1-124" fmla="*/ 0 h 5492772"/>
              <a:gd name="connsiteX2-125" fmla="*/ 4038924 w 4038924"/>
              <a:gd name="connsiteY2-126" fmla="*/ 397851 h 5492772"/>
              <a:gd name="connsiteX3-127" fmla="*/ 940896 w 4038924"/>
              <a:gd name="connsiteY3-128" fmla="*/ 5492772 h 5492772"/>
              <a:gd name="connsiteX4-129" fmla="*/ 0 w 4038924"/>
              <a:gd name="connsiteY4-130" fmla="*/ 5492771 h 5492772"/>
              <a:gd name="connsiteX0-131" fmla="*/ 0 w 4038924"/>
              <a:gd name="connsiteY0-132" fmla="*/ 5492771 h 5492772"/>
              <a:gd name="connsiteX1-133" fmla="*/ 3304583 w 4038924"/>
              <a:gd name="connsiteY1-134" fmla="*/ 0 h 5492772"/>
              <a:gd name="connsiteX2-135" fmla="*/ 4038924 w 4038924"/>
              <a:gd name="connsiteY2-136" fmla="*/ 397851 h 5492772"/>
              <a:gd name="connsiteX3-137" fmla="*/ 940896 w 4038924"/>
              <a:gd name="connsiteY3-138" fmla="*/ 5492772 h 5492772"/>
              <a:gd name="connsiteX4-139" fmla="*/ 0 w 4038924"/>
              <a:gd name="connsiteY4-140" fmla="*/ 5492771 h 5492772"/>
              <a:gd name="connsiteX0-141" fmla="*/ 0 w 4038924"/>
              <a:gd name="connsiteY0-142" fmla="*/ 5459203 h 5459204"/>
              <a:gd name="connsiteX1-143" fmla="*/ 3328110 w 4038924"/>
              <a:gd name="connsiteY1-144" fmla="*/ 0 h 5459204"/>
              <a:gd name="connsiteX2-145" fmla="*/ 4038924 w 4038924"/>
              <a:gd name="connsiteY2-146" fmla="*/ 364283 h 5459204"/>
              <a:gd name="connsiteX3-147" fmla="*/ 940896 w 4038924"/>
              <a:gd name="connsiteY3-148" fmla="*/ 5459204 h 5459204"/>
              <a:gd name="connsiteX4-149" fmla="*/ 0 w 4038924"/>
              <a:gd name="connsiteY4-150" fmla="*/ 5459203 h 5459204"/>
              <a:gd name="connsiteX0-151" fmla="*/ 0 w 5375668"/>
              <a:gd name="connsiteY0-152" fmla="*/ 5459203 h 5459204"/>
              <a:gd name="connsiteX1-153" fmla="*/ 3328110 w 5375668"/>
              <a:gd name="connsiteY1-154" fmla="*/ 0 h 5459204"/>
              <a:gd name="connsiteX2-155" fmla="*/ 5375669 w 5375668"/>
              <a:gd name="connsiteY2-156" fmla="*/ 441327 h 5459204"/>
              <a:gd name="connsiteX3-157" fmla="*/ 940896 w 5375668"/>
              <a:gd name="connsiteY3-158" fmla="*/ 5459204 h 5459204"/>
              <a:gd name="connsiteX4-159" fmla="*/ 0 w 5375668"/>
              <a:gd name="connsiteY4-160" fmla="*/ 5459203 h 5459204"/>
              <a:gd name="connsiteX0-161" fmla="*/ 0 w 5375668"/>
              <a:gd name="connsiteY0-162" fmla="*/ 5289317 h 5289318"/>
              <a:gd name="connsiteX1-163" fmla="*/ 3809905 w 5375668"/>
              <a:gd name="connsiteY1-164" fmla="*/ 0 h 5289318"/>
              <a:gd name="connsiteX2-165" fmla="*/ 5375669 w 5375668"/>
              <a:gd name="connsiteY2-166" fmla="*/ 271441 h 5289318"/>
              <a:gd name="connsiteX3-167" fmla="*/ 940896 w 5375668"/>
              <a:gd name="connsiteY3-168" fmla="*/ 5289318 h 5289318"/>
              <a:gd name="connsiteX4-169" fmla="*/ 0 w 5375668"/>
              <a:gd name="connsiteY4-170" fmla="*/ 5289317 h 5289318"/>
              <a:gd name="connsiteX0-171" fmla="*/ 0 w 4173366"/>
              <a:gd name="connsiteY0-172" fmla="*/ 5289317 h 5289318"/>
              <a:gd name="connsiteX1-173" fmla="*/ 3809905 w 4173366"/>
              <a:gd name="connsiteY1-174" fmla="*/ 0 h 5289318"/>
              <a:gd name="connsiteX2-175" fmla="*/ 4173366 w 4173366"/>
              <a:gd name="connsiteY2-176" fmla="*/ 24253 h 5289318"/>
              <a:gd name="connsiteX3-177" fmla="*/ 940896 w 4173366"/>
              <a:gd name="connsiteY3-178" fmla="*/ 5289318 h 5289318"/>
              <a:gd name="connsiteX4-179" fmla="*/ 0 w 4173366"/>
              <a:gd name="connsiteY4-180" fmla="*/ 5289317 h 5289318"/>
              <a:gd name="connsiteX0-181" fmla="*/ 1 w 4739989"/>
              <a:gd name="connsiteY0-182" fmla="*/ 5273076 h 5289318"/>
              <a:gd name="connsiteX1-183" fmla="*/ 4376528 w 4739989"/>
              <a:gd name="connsiteY1-184" fmla="*/ 0 h 5289318"/>
              <a:gd name="connsiteX2-185" fmla="*/ 4739989 w 4739989"/>
              <a:gd name="connsiteY2-186" fmla="*/ 24253 h 5289318"/>
              <a:gd name="connsiteX3-187" fmla="*/ 1507519 w 4739989"/>
              <a:gd name="connsiteY3-188" fmla="*/ 5289318 h 5289318"/>
              <a:gd name="connsiteX4-189" fmla="*/ 1 w 4739989"/>
              <a:gd name="connsiteY4-190" fmla="*/ 5273076 h 5289318"/>
              <a:gd name="connsiteX0-191" fmla="*/ 1 w 4739989"/>
              <a:gd name="connsiteY0-192" fmla="*/ 5311493 h 5327735"/>
              <a:gd name="connsiteX1-193" fmla="*/ 4730301 w 4739989"/>
              <a:gd name="connsiteY1-194" fmla="*/ 0 h 5327735"/>
              <a:gd name="connsiteX2-195" fmla="*/ 4739989 w 4739989"/>
              <a:gd name="connsiteY2-196" fmla="*/ 62670 h 5327735"/>
              <a:gd name="connsiteX3-197" fmla="*/ 1507519 w 4739989"/>
              <a:gd name="connsiteY3-198" fmla="*/ 5327735 h 5327735"/>
              <a:gd name="connsiteX4-199" fmla="*/ 1 w 4739989"/>
              <a:gd name="connsiteY4-200" fmla="*/ 5311493 h 5327735"/>
              <a:gd name="connsiteX0-201" fmla="*/ 1 w 4739989"/>
              <a:gd name="connsiteY0-202" fmla="*/ 5311493 h 5311493"/>
              <a:gd name="connsiteX1-203" fmla="*/ 4730301 w 4739989"/>
              <a:gd name="connsiteY1-204" fmla="*/ 0 h 5311493"/>
              <a:gd name="connsiteX2-205" fmla="*/ 4739989 w 4739989"/>
              <a:gd name="connsiteY2-206" fmla="*/ 62670 h 5311493"/>
              <a:gd name="connsiteX3-207" fmla="*/ 1856719 w 4739989"/>
              <a:gd name="connsiteY3-208" fmla="*/ 5295551 h 5311493"/>
              <a:gd name="connsiteX4-209" fmla="*/ 1 w 4739989"/>
              <a:gd name="connsiteY4-210" fmla="*/ 5311493 h 5311493"/>
              <a:gd name="connsiteX0-211" fmla="*/ 0 w 4810406"/>
              <a:gd name="connsiteY0-212" fmla="*/ 5535351 h 5535351"/>
              <a:gd name="connsiteX1-213" fmla="*/ 4800718 w 4810406"/>
              <a:gd name="connsiteY1-214" fmla="*/ 0 h 5535351"/>
              <a:gd name="connsiteX2-215" fmla="*/ 4810406 w 4810406"/>
              <a:gd name="connsiteY2-216" fmla="*/ 62670 h 5535351"/>
              <a:gd name="connsiteX3-217" fmla="*/ 1927136 w 4810406"/>
              <a:gd name="connsiteY3-218" fmla="*/ 5295551 h 5535351"/>
              <a:gd name="connsiteX4-219" fmla="*/ 0 w 4810406"/>
              <a:gd name="connsiteY4-220" fmla="*/ 5535351 h 5535351"/>
              <a:gd name="connsiteX0-221" fmla="*/ -1 w 4893603"/>
              <a:gd name="connsiteY0-222" fmla="*/ 5697612 h 5697612"/>
              <a:gd name="connsiteX1-223" fmla="*/ 4883915 w 4893603"/>
              <a:gd name="connsiteY1-224" fmla="*/ 0 h 5697612"/>
              <a:gd name="connsiteX2-225" fmla="*/ 4893603 w 4893603"/>
              <a:gd name="connsiteY2-226" fmla="*/ 62670 h 5697612"/>
              <a:gd name="connsiteX3-227" fmla="*/ 2010333 w 4893603"/>
              <a:gd name="connsiteY3-228" fmla="*/ 5295551 h 5697612"/>
              <a:gd name="connsiteX4-229" fmla="*/ -1 w 4893603"/>
              <a:gd name="connsiteY4-230" fmla="*/ 5697612 h 5697612"/>
              <a:gd name="connsiteX0-231" fmla="*/ -1 w 4893603"/>
              <a:gd name="connsiteY0-232" fmla="*/ 5697612 h 5697612"/>
              <a:gd name="connsiteX1-233" fmla="*/ 4883915 w 4893603"/>
              <a:gd name="connsiteY1-234" fmla="*/ 0 h 5697612"/>
              <a:gd name="connsiteX2-235" fmla="*/ 4893603 w 4893603"/>
              <a:gd name="connsiteY2-236" fmla="*/ 62670 h 5697612"/>
              <a:gd name="connsiteX3-237" fmla="*/ 2069786 w 4893603"/>
              <a:gd name="connsiteY3-238" fmla="*/ 5292518 h 5697612"/>
              <a:gd name="connsiteX4-239" fmla="*/ -1 w 4893603"/>
              <a:gd name="connsiteY4-240" fmla="*/ 5697612 h 56976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893603" h="5697612">
                <a:moveTo>
                  <a:pt x="-1" y="5697612"/>
                </a:moveTo>
                <a:lnTo>
                  <a:pt x="4883915" y="0"/>
                </a:lnTo>
                <a:lnTo>
                  <a:pt x="4893603" y="62670"/>
                </a:lnTo>
                <a:lnTo>
                  <a:pt x="2069786" y="5292518"/>
                </a:lnTo>
                <a:lnTo>
                  <a:pt x="-1" y="5697612"/>
                </a:lnTo>
                <a:close/>
              </a:path>
            </a:pathLst>
          </a:custGeom>
          <a:solidFill>
            <a:srgbClr val="C9C9C9"/>
          </a:solidFill>
          <a:ln>
            <a:noFill/>
          </a:ln>
          <a:effectLst>
            <a:outerShdw blurRad="63500" sx="102000" sy="102000" algn="c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5"/>
          <p:cNvSpPr/>
          <p:nvPr userDrawn="1"/>
        </p:nvSpPr>
        <p:spPr>
          <a:xfrm rot="640719" flipH="1" flipV="1">
            <a:off x="-745302" y="-756069"/>
            <a:ext cx="4124387" cy="5795003"/>
          </a:xfrm>
          <a:custGeom>
            <a:avLst/>
            <a:gdLst>
              <a:gd name="connsiteX0" fmla="*/ 0 w 1901952"/>
              <a:gd name="connsiteY0" fmla="*/ 2907380 h 2907380"/>
              <a:gd name="connsiteX1" fmla="*/ 475488 w 1901952"/>
              <a:gd name="connsiteY1" fmla="*/ 0 h 2907380"/>
              <a:gd name="connsiteX2" fmla="*/ 1901952 w 1901952"/>
              <a:gd name="connsiteY2" fmla="*/ 0 h 2907380"/>
              <a:gd name="connsiteX3" fmla="*/ 1426464 w 1901952"/>
              <a:gd name="connsiteY3" fmla="*/ 2907380 h 2907380"/>
              <a:gd name="connsiteX4" fmla="*/ 0 w 1901952"/>
              <a:gd name="connsiteY4" fmla="*/ 2907380 h 2907380"/>
              <a:gd name="connsiteX0-1" fmla="*/ 0 w 3861380"/>
              <a:gd name="connsiteY0-2" fmla="*/ 3999910 h 3999910"/>
              <a:gd name="connsiteX1-3" fmla="*/ 475488 w 3861380"/>
              <a:gd name="connsiteY1-4" fmla="*/ 1092530 h 3999910"/>
              <a:gd name="connsiteX2-5" fmla="*/ 3861380 w 3861380"/>
              <a:gd name="connsiteY2-6" fmla="*/ 0 h 3999910"/>
              <a:gd name="connsiteX3-7" fmla="*/ 1426464 w 3861380"/>
              <a:gd name="connsiteY3-8" fmla="*/ 3999910 h 3999910"/>
              <a:gd name="connsiteX4-9" fmla="*/ 0 w 3861380"/>
              <a:gd name="connsiteY4-10" fmla="*/ 3999910 h 3999910"/>
              <a:gd name="connsiteX0-11" fmla="*/ 0 w 3861380"/>
              <a:gd name="connsiteY0-12" fmla="*/ 5270570 h 5270570"/>
              <a:gd name="connsiteX1-13" fmla="*/ 3278065 w 3861380"/>
              <a:gd name="connsiteY1-14" fmla="*/ 0 h 5270570"/>
              <a:gd name="connsiteX2-15" fmla="*/ 3861380 w 3861380"/>
              <a:gd name="connsiteY2-16" fmla="*/ 1270660 h 5270570"/>
              <a:gd name="connsiteX3-17" fmla="*/ 1426464 w 3861380"/>
              <a:gd name="connsiteY3-18" fmla="*/ 5270570 h 5270570"/>
              <a:gd name="connsiteX4-19" fmla="*/ 0 w 3861380"/>
              <a:gd name="connsiteY4-20" fmla="*/ 5270570 h 5270570"/>
              <a:gd name="connsiteX0-21" fmla="*/ 0 w 4336393"/>
              <a:gd name="connsiteY0-22" fmla="*/ 5270570 h 5270570"/>
              <a:gd name="connsiteX1-23" fmla="*/ 3278065 w 4336393"/>
              <a:gd name="connsiteY1-24" fmla="*/ 0 h 5270570"/>
              <a:gd name="connsiteX2-25" fmla="*/ 4336393 w 4336393"/>
              <a:gd name="connsiteY2-26" fmla="*/ 522515 h 5270570"/>
              <a:gd name="connsiteX3-27" fmla="*/ 1426464 w 4336393"/>
              <a:gd name="connsiteY3-28" fmla="*/ 5270570 h 5270570"/>
              <a:gd name="connsiteX4-29" fmla="*/ 0 w 4336393"/>
              <a:gd name="connsiteY4-30" fmla="*/ 5270570 h 5270570"/>
              <a:gd name="connsiteX0-31" fmla="*/ 0 w 4336393"/>
              <a:gd name="connsiteY0-32" fmla="*/ 5436824 h 5436824"/>
              <a:gd name="connsiteX1-33" fmla="*/ 3384943 w 4336393"/>
              <a:gd name="connsiteY1-34" fmla="*/ 0 h 5436824"/>
              <a:gd name="connsiteX2-35" fmla="*/ 4336393 w 4336393"/>
              <a:gd name="connsiteY2-36" fmla="*/ 688769 h 5436824"/>
              <a:gd name="connsiteX3-37" fmla="*/ 1426464 w 4336393"/>
              <a:gd name="connsiteY3-38" fmla="*/ 5436824 h 5436824"/>
              <a:gd name="connsiteX4-39" fmla="*/ 0 w 4336393"/>
              <a:gd name="connsiteY4-40" fmla="*/ 5436824 h 5436824"/>
              <a:gd name="connsiteX0-41" fmla="*/ 0 w 4336393"/>
              <a:gd name="connsiteY0-42" fmla="*/ 5436824 h 5436824"/>
              <a:gd name="connsiteX1-43" fmla="*/ 3373068 w 4336393"/>
              <a:gd name="connsiteY1-44" fmla="*/ 0 h 5436824"/>
              <a:gd name="connsiteX2-45" fmla="*/ 4336393 w 4336393"/>
              <a:gd name="connsiteY2-46" fmla="*/ 688769 h 5436824"/>
              <a:gd name="connsiteX3-47" fmla="*/ 1426464 w 4336393"/>
              <a:gd name="connsiteY3-48" fmla="*/ 5436824 h 5436824"/>
              <a:gd name="connsiteX4-49" fmla="*/ 0 w 4336393"/>
              <a:gd name="connsiteY4-50" fmla="*/ 5436824 h 5436824"/>
              <a:gd name="connsiteX0-51" fmla="*/ 0 w 4336393"/>
              <a:gd name="connsiteY0-52" fmla="*/ 5459203 h 5459203"/>
              <a:gd name="connsiteX1-53" fmla="*/ 3328809 w 4336393"/>
              <a:gd name="connsiteY1-54" fmla="*/ 0 h 5459203"/>
              <a:gd name="connsiteX2-55" fmla="*/ 4336393 w 4336393"/>
              <a:gd name="connsiteY2-56" fmla="*/ 711148 h 5459203"/>
              <a:gd name="connsiteX3-57" fmla="*/ 1426464 w 4336393"/>
              <a:gd name="connsiteY3-58" fmla="*/ 5459203 h 5459203"/>
              <a:gd name="connsiteX4-59" fmla="*/ 0 w 4336393"/>
              <a:gd name="connsiteY4-60" fmla="*/ 5459203 h 5459203"/>
              <a:gd name="connsiteX0-61" fmla="*/ 0 w 4181488"/>
              <a:gd name="connsiteY0-62" fmla="*/ 5459203 h 5459203"/>
              <a:gd name="connsiteX1-63" fmla="*/ 3328809 w 4181488"/>
              <a:gd name="connsiteY1-64" fmla="*/ 0 h 5459203"/>
              <a:gd name="connsiteX2-65" fmla="*/ 4181488 w 4181488"/>
              <a:gd name="connsiteY2-66" fmla="*/ 386662 h 5459203"/>
              <a:gd name="connsiteX3-67" fmla="*/ 1426464 w 4181488"/>
              <a:gd name="connsiteY3-68" fmla="*/ 5459203 h 5459203"/>
              <a:gd name="connsiteX4-69" fmla="*/ 0 w 4181488"/>
              <a:gd name="connsiteY4-70" fmla="*/ 5459203 h 5459203"/>
              <a:gd name="connsiteX0-71" fmla="*/ 0 w 4181488"/>
              <a:gd name="connsiteY0-72" fmla="*/ 5459203 h 5548717"/>
              <a:gd name="connsiteX1-73" fmla="*/ 3328809 w 4181488"/>
              <a:gd name="connsiteY1-74" fmla="*/ 0 h 5548717"/>
              <a:gd name="connsiteX2-75" fmla="*/ 4181488 w 4181488"/>
              <a:gd name="connsiteY2-76" fmla="*/ 386662 h 5548717"/>
              <a:gd name="connsiteX3-77" fmla="*/ 939619 w 4181488"/>
              <a:gd name="connsiteY3-78" fmla="*/ 5548717 h 5548717"/>
              <a:gd name="connsiteX4-79" fmla="*/ 0 w 4181488"/>
              <a:gd name="connsiteY4-80" fmla="*/ 5459203 h 5548717"/>
              <a:gd name="connsiteX0-81" fmla="*/ 0 w 4181488"/>
              <a:gd name="connsiteY0-82" fmla="*/ 5459203 h 5481583"/>
              <a:gd name="connsiteX1-83" fmla="*/ 3328809 w 4181488"/>
              <a:gd name="connsiteY1-84" fmla="*/ 0 h 5481583"/>
              <a:gd name="connsiteX2-85" fmla="*/ 4181488 w 4181488"/>
              <a:gd name="connsiteY2-86" fmla="*/ 386662 h 5481583"/>
              <a:gd name="connsiteX3-87" fmla="*/ 1083460 w 4181488"/>
              <a:gd name="connsiteY3-88" fmla="*/ 5481583 h 5481583"/>
              <a:gd name="connsiteX4-89" fmla="*/ 0 w 4181488"/>
              <a:gd name="connsiteY4-90" fmla="*/ 5459203 h 5481583"/>
              <a:gd name="connsiteX0-91" fmla="*/ 0 w 4181488"/>
              <a:gd name="connsiteY0-92" fmla="*/ 5515149 h 5537529"/>
              <a:gd name="connsiteX1-93" fmla="*/ 3317744 w 4181488"/>
              <a:gd name="connsiteY1-94" fmla="*/ 0 h 5537529"/>
              <a:gd name="connsiteX2-95" fmla="*/ 4181488 w 4181488"/>
              <a:gd name="connsiteY2-96" fmla="*/ 442608 h 5537529"/>
              <a:gd name="connsiteX3-97" fmla="*/ 1083460 w 4181488"/>
              <a:gd name="connsiteY3-98" fmla="*/ 5537529 h 5537529"/>
              <a:gd name="connsiteX4-99" fmla="*/ 0 w 4181488"/>
              <a:gd name="connsiteY4-100" fmla="*/ 5515149 h 5537529"/>
              <a:gd name="connsiteX0-101" fmla="*/ 0 w 4203618"/>
              <a:gd name="connsiteY0-102" fmla="*/ 5537528 h 5537529"/>
              <a:gd name="connsiteX1-103" fmla="*/ 3339874 w 4203618"/>
              <a:gd name="connsiteY1-104" fmla="*/ 0 h 5537529"/>
              <a:gd name="connsiteX2-105" fmla="*/ 4203618 w 4203618"/>
              <a:gd name="connsiteY2-106" fmla="*/ 442608 h 5537529"/>
              <a:gd name="connsiteX3-107" fmla="*/ 1105590 w 4203618"/>
              <a:gd name="connsiteY3-108" fmla="*/ 5537529 h 5537529"/>
              <a:gd name="connsiteX4-109" fmla="*/ 0 w 4203618"/>
              <a:gd name="connsiteY4-110" fmla="*/ 5537528 h 5537529"/>
              <a:gd name="connsiteX0-111" fmla="*/ 0 w 4038924"/>
              <a:gd name="connsiteY0-112" fmla="*/ 5537528 h 5537529"/>
              <a:gd name="connsiteX1-113" fmla="*/ 3175180 w 4038924"/>
              <a:gd name="connsiteY1-114" fmla="*/ 0 h 5537529"/>
              <a:gd name="connsiteX2-115" fmla="*/ 4038924 w 4038924"/>
              <a:gd name="connsiteY2-116" fmla="*/ 442608 h 5537529"/>
              <a:gd name="connsiteX3-117" fmla="*/ 940896 w 4038924"/>
              <a:gd name="connsiteY3-118" fmla="*/ 5537529 h 5537529"/>
              <a:gd name="connsiteX4-119" fmla="*/ 0 w 4038924"/>
              <a:gd name="connsiteY4-120" fmla="*/ 5537528 h 5537529"/>
              <a:gd name="connsiteX0-121" fmla="*/ 0 w 4038924"/>
              <a:gd name="connsiteY0-122" fmla="*/ 5492771 h 5492772"/>
              <a:gd name="connsiteX1-123" fmla="*/ 3375165 w 4038924"/>
              <a:gd name="connsiteY1-124" fmla="*/ 0 h 5492772"/>
              <a:gd name="connsiteX2-125" fmla="*/ 4038924 w 4038924"/>
              <a:gd name="connsiteY2-126" fmla="*/ 397851 h 5492772"/>
              <a:gd name="connsiteX3-127" fmla="*/ 940896 w 4038924"/>
              <a:gd name="connsiteY3-128" fmla="*/ 5492772 h 5492772"/>
              <a:gd name="connsiteX4-129" fmla="*/ 0 w 4038924"/>
              <a:gd name="connsiteY4-130" fmla="*/ 5492771 h 5492772"/>
              <a:gd name="connsiteX0-131" fmla="*/ 0 w 4038924"/>
              <a:gd name="connsiteY0-132" fmla="*/ 5492771 h 5492772"/>
              <a:gd name="connsiteX1-133" fmla="*/ 3304583 w 4038924"/>
              <a:gd name="connsiteY1-134" fmla="*/ 0 h 5492772"/>
              <a:gd name="connsiteX2-135" fmla="*/ 4038924 w 4038924"/>
              <a:gd name="connsiteY2-136" fmla="*/ 397851 h 5492772"/>
              <a:gd name="connsiteX3-137" fmla="*/ 940896 w 4038924"/>
              <a:gd name="connsiteY3-138" fmla="*/ 5492772 h 5492772"/>
              <a:gd name="connsiteX4-139" fmla="*/ 0 w 4038924"/>
              <a:gd name="connsiteY4-140" fmla="*/ 5492771 h 5492772"/>
              <a:gd name="connsiteX0-141" fmla="*/ 0 w 4038924"/>
              <a:gd name="connsiteY0-142" fmla="*/ 5459203 h 5459204"/>
              <a:gd name="connsiteX1-143" fmla="*/ 3328110 w 4038924"/>
              <a:gd name="connsiteY1-144" fmla="*/ 0 h 5459204"/>
              <a:gd name="connsiteX2-145" fmla="*/ 4038924 w 4038924"/>
              <a:gd name="connsiteY2-146" fmla="*/ 364283 h 5459204"/>
              <a:gd name="connsiteX3-147" fmla="*/ 940896 w 4038924"/>
              <a:gd name="connsiteY3-148" fmla="*/ 5459204 h 5459204"/>
              <a:gd name="connsiteX4-149" fmla="*/ 0 w 4038924"/>
              <a:gd name="connsiteY4-150" fmla="*/ 5459203 h 5459204"/>
              <a:gd name="connsiteX0-151" fmla="*/ 0 w 4038924"/>
              <a:gd name="connsiteY0-152" fmla="*/ 5459203 h 5459203"/>
              <a:gd name="connsiteX1-153" fmla="*/ 3328110 w 4038924"/>
              <a:gd name="connsiteY1-154" fmla="*/ 0 h 5459203"/>
              <a:gd name="connsiteX2-155" fmla="*/ 4038924 w 4038924"/>
              <a:gd name="connsiteY2-156" fmla="*/ 364283 h 5459203"/>
              <a:gd name="connsiteX3-157" fmla="*/ 1252301 w 4038924"/>
              <a:gd name="connsiteY3-158" fmla="*/ 5441255 h 5459203"/>
              <a:gd name="connsiteX4-159" fmla="*/ 0 w 4038924"/>
              <a:gd name="connsiteY4-160" fmla="*/ 5459203 h 5459203"/>
              <a:gd name="connsiteX0-161" fmla="*/ 0 w 3883221"/>
              <a:gd name="connsiteY0-162" fmla="*/ 5459203 h 5459203"/>
              <a:gd name="connsiteX1-163" fmla="*/ 3328110 w 3883221"/>
              <a:gd name="connsiteY1-164" fmla="*/ 0 h 5459203"/>
              <a:gd name="connsiteX2-165" fmla="*/ 3883221 w 3883221"/>
              <a:gd name="connsiteY2-166" fmla="*/ 364283 h 5459203"/>
              <a:gd name="connsiteX3-167" fmla="*/ 1252301 w 3883221"/>
              <a:gd name="connsiteY3-168" fmla="*/ 5441255 h 5459203"/>
              <a:gd name="connsiteX4-169" fmla="*/ 0 w 3883221"/>
              <a:gd name="connsiteY4-170" fmla="*/ 5459203 h 5459203"/>
              <a:gd name="connsiteX0-171" fmla="*/ 0 w 3883221"/>
              <a:gd name="connsiteY0-172" fmla="*/ 5459203 h 5459203"/>
              <a:gd name="connsiteX1-173" fmla="*/ 3328110 w 3883221"/>
              <a:gd name="connsiteY1-174" fmla="*/ 0 h 5459203"/>
              <a:gd name="connsiteX2-175" fmla="*/ 3883221 w 3883221"/>
              <a:gd name="connsiteY2-176" fmla="*/ 364283 h 5459203"/>
              <a:gd name="connsiteX3-177" fmla="*/ 1291227 w 3883221"/>
              <a:gd name="connsiteY3-178" fmla="*/ 5441256 h 5459203"/>
              <a:gd name="connsiteX4-179" fmla="*/ 0 w 3883221"/>
              <a:gd name="connsiteY4-180" fmla="*/ 5459203 h 5459203"/>
              <a:gd name="connsiteX0-181" fmla="*/ 0 w 3863758"/>
              <a:gd name="connsiteY0-182" fmla="*/ 5459203 h 5459203"/>
              <a:gd name="connsiteX1-183" fmla="*/ 3328110 w 3863758"/>
              <a:gd name="connsiteY1-184" fmla="*/ 0 h 5459203"/>
              <a:gd name="connsiteX2-185" fmla="*/ 3863758 w 3863758"/>
              <a:gd name="connsiteY2-186" fmla="*/ 400181 h 5459203"/>
              <a:gd name="connsiteX3-187" fmla="*/ 1291227 w 3863758"/>
              <a:gd name="connsiteY3-188" fmla="*/ 5441256 h 5459203"/>
              <a:gd name="connsiteX4-189" fmla="*/ 0 w 3863758"/>
              <a:gd name="connsiteY4-190" fmla="*/ 5459203 h 5459203"/>
              <a:gd name="connsiteX0-191" fmla="*/ 0 w 3863758"/>
              <a:gd name="connsiteY0-192" fmla="*/ 5459203 h 5459203"/>
              <a:gd name="connsiteX1-193" fmla="*/ 3328110 w 3863758"/>
              <a:gd name="connsiteY1-194" fmla="*/ 0 h 5459203"/>
              <a:gd name="connsiteX2-195" fmla="*/ 3863758 w 3863758"/>
              <a:gd name="connsiteY2-196" fmla="*/ 400181 h 5459203"/>
              <a:gd name="connsiteX3-197" fmla="*/ 1327589 w 3863758"/>
              <a:gd name="connsiteY3-198" fmla="*/ 5441257 h 5459203"/>
              <a:gd name="connsiteX4-199" fmla="*/ 0 w 3863758"/>
              <a:gd name="connsiteY4-200" fmla="*/ 5459203 h 5459203"/>
              <a:gd name="connsiteX0-201" fmla="*/ 0 w 3863758"/>
              <a:gd name="connsiteY0-202" fmla="*/ 5459203 h 5459203"/>
              <a:gd name="connsiteX1-203" fmla="*/ 3328110 w 3863758"/>
              <a:gd name="connsiteY1-204" fmla="*/ 0 h 5459203"/>
              <a:gd name="connsiteX2-205" fmla="*/ 3863758 w 3863758"/>
              <a:gd name="connsiteY2-206" fmla="*/ 400181 h 5459203"/>
              <a:gd name="connsiteX3-207" fmla="*/ 1339709 w 3863758"/>
              <a:gd name="connsiteY3-208" fmla="*/ 5452447 h 5459203"/>
              <a:gd name="connsiteX4-209" fmla="*/ 0 w 3863758"/>
              <a:gd name="connsiteY4-210" fmla="*/ 5459203 h 5459203"/>
              <a:gd name="connsiteX0-211" fmla="*/ 0 w 4365009"/>
              <a:gd name="connsiteY0-212" fmla="*/ 5647335 h 5647335"/>
              <a:gd name="connsiteX1-213" fmla="*/ 3829361 w 4365009"/>
              <a:gd name="connsiteY1-214" fmla="*/ 0 h 5647335"/>
              <a:gd name="connsiteX2-215" fmla="*/ 4365009 w 4365009"/>
              <a:gd name="connsiteY2-216" fmla="*/ 400181 h 5647335"/>
              <a:gd name="connsiteX3-217" fmla="*/ 1840960 w 4365009"/>
              <a:gd name="connsiteY3-218" fmla="*/ 5452447 h 5647335"/>
              <a:gd name="connsiteX4-219" fmla="*/ 0 w 4365009"/>
              <a:gd name="connsiteY4-220" fmla="*/ 5647335 h 5647335"/>
              <a:gd name="connsiteX0-221" fmla="*/ 0 w 4365009"/>
              <a:gd name="connsiteY0-222" fmla="*/ 5393606 h 5393606"/>
              <a:gd name="connsiteX1-223" fmla="*/ 4092625 w 4365009"/>
              <a:gd name="connsiteY1-224" fmla="*/ 0 h 5393606"/>
              <a:gd name="connsiteX2-225" fmla="*/ 4365009 w 4365009"/>
              <a:gd name="connsiteY2-226" fmla="*/ 146452 h 5393606"/>
              <a:gd name="connsiteX3-227" fmla="*/ 1840960 w 4365009"/>
              <a:gd name="connsiteY3-228" fmla="*/ 5198718 h 5393606"/>
              <a:gd name="connsiteX4-229" fmla="*/ 0 w 4365009"/>
              <a:gd name="connsiteY4-230" fmla="*/ 5393606 h 5393606"/>
              <a:gd name="connsiteX0-231" fmla="*/ 0 w 4365009"/>
              <a:gd name="connsiteY0-232" fmla="*/ 5492382 h 5492382"/>
              <a:gd name="connsiteX1-233" fmla="*/ 4068174 w 4365009"/>
              <a:gd name="connsiteY1-234" fmla="*/ 0 h 5492382"/>
              <a:gd name="connsiteX2-235" fmla="*/ 4365009 w 4365009"/>
              <a:gd name="connsiteY2-236" fmla="*/ 245228 h 5492382"/>
              <a:gd name="connsiteX3-237" fmla="*/ 1840960 w 4365009"/>
              <a:gd name="connsiteY3-238" fmla="*/ 5297494 h 5492382"/>
              <a:gd name="connsiteX4-239" fmla="*/ 0 w 4365009"/>
              <a:gd name="connsiteY4-240" fmla="*/ 5492382 h 5492382"/>
              <a:gd name="connsiteX0-241" fmla="*/ 0 w 4365009"/>
              <a:gd name="connsiteY0-242" fmla="*/ 5374826 h 5374826"/>
              <a:gd name="connsiteX1-243" fmla="*/ 4219761 w 4365009"/>
              <a:gd name="connsiteY1-244" fmla="*/ 0 h 5374826"/>
              <a:gd name="connsiteX2-245" fmla="*/ 4365009 w 4365009"/>
              <a:gd name="connsiteY2-246" fmla="*/ 127672 h 5374826"/>
              <a:gd name="connsiteX3-247" fmla="*/ 1840960 w 4365009"/>
              <a:gd name="connsiteY3-248" fmla="*/ 5179938 h 5374826"/>
              <a:gd name="connsiteX4-249" fmla="*/ 0 w 4365009"/>
              <a:gd name="connsiteY4-250" fmla="*/ 5374826 h 5374826"/>
              <a:gd name="connsiteX0-251" fmla="*/ 0 w 4022803"/>
              <a:gd name="connsiteY0-252" fmla="*/ 5315255 h 5315255"/>
              <a:gd name="connsiteX1-253" fmla="*/ 3877555 w 4022803"/>
              <a:gd name="connsiteY1-254" fmla="*/ 0 h 5315255"/>
              <a:gd name="connsiteX2-255" fmla="*/ 4022803 w 4022803"/>
              <a:gd name="connsiteY2-256" fmla="*/ 127672 h 5315255"/>
              <a:gd name="connsiteX3-257" fmla="*/ 1498754 w 4022803"/>
              <a:gd name="connsiteY3-258" fmla="*/ 5179938 h 5315255"/>
              <a:gd name="connsiteX4-259" fmla="*/ 0 w 4022803"/>
              <a:gd name="connsiteY4-260" fmla="*/ 5315255 h 5315255"/>
              <a:gd name="connsiteX0-261" fmla="*/ 0 w 4404276"/>
              <a:gd name="connsiteY0-262" fmla="*/ 5460176 h 5460176"/>
              <a:gd name="connsiteX1-263" fmla="*/ 4259028 w 4404276"/>
              <a:gd name="connsiteY1-264" fmla="*/ 0 h 5460176"/>
              <a:gd name="connsiteX2-265" fmla="*/ 4404276 w 4404276"/>
              <a:gd name="connsiteY2-266" fmla="*/ 127672 h 5460176"/>
              <a:gd name="connsiteX3-267" fmla="*/ 1880227 w 4404276"/>
              <a:gd name="connsiteY3-268" fmla="*/ 5179938 h 5460176"/>
              <a:gd name="connsiteX4-269" fmla="*/ 0 w 4404276"/>
              <a:gd name="connsiteY4-270" fmla="*/ 5460176 h 546017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404276" h="5460176">
                <a:moveTo>
                  <a:pt x="0" y="5460176"/>
                </a:moveTo>
                <a:lnTo>
                  <a:pt x="4259028" y="0"/>
                </a:lnTo>
                <a:lnTo>
                  <a:pt x="4404276" y="127672"/>
                </a:lnTo>
                <a:lnTo>
                  <a:pt x="1880227" y="5179938"/>
                </a:lnTo>
                <a:lnTo>
                  <a:pt x="0" y="5460176"/>
                </a:lnTo>
                <a:close/>
              </a:path>
            </a:pathLst>
          </a:custGeom>
          <a:solidFill>
            <a:srgbClr val="EB2429"/>
          </a:solidFill>
          <a:ln>
            <a:noFill/>
          </a:ln>
          <a:effectLst>
            <a:outerShdw blurRad="304800" dist="38100" dir="81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Isosceles Triangle 6"/>
          <p:cNvSpPr/>
          <p:nvPr userDrawn="1"/>
        </p:nvSpPr>
        <p:spPr>
          <a:xfrm rot="11293373" flipH="1">
            <a:off x="-227515" y="-211084"/>
            <a:ext cx="2008593" cy="3094495"/>
          </a:xfrm>
          <a:custGeom>
            <a:avLst/>
            <a:gdLst>
              <a:gd name="connsiteX0" fmla="*/ 0 w 2373490"/>
              <a:gd name="connsiteY0" fmla="*/ 2687136 h 2687136"/>
              <a:gd name="connsiteX1" fmla="*/ 1186745 w 2373490"/>
              <a:gd name="connsiteY1" fmla="*/ 0 h 2687136"/>
              <a:gd name="connsiteX2" fmla="*/ 2373490 w 2373490"/>
              <a:gd name="connsiteY2" fmla="*/ 2687136 h 2687136"/>
              <a:gd name="connsiteX3" fmla="*/ 0 w 2373490"/>
              <a:gd name="connsiteY3" fmla="*/ 2687136 h 2687136"/>
              <a:gd name="connsiteX0-1" fmla="*/ 0 w 2373490"/>
              <a:gd name="connsiteY0-2" fmla="*/ 2948696 h 2948696"/>
              <a:gd name="connsiteX1-3" fmla="*/ 920973 w 2373490"/>
              <a:gd name="connsiteY1-4" fmla="*/ 0 h 2948696"/>
              <a:gd name="connsiteX2-5" fmla="*/ 2373490 w 2373490"/>
              <a:gd name="connsiteY2-6" fmla="*/ 2948696 h 2948696"/>
              <a:gd name="connsiteX3-7" fmla="*/ 0 w 2373490"/>
              <a:gd name="connsiteY3-8" fmla="*/ 2948696 h 2948696"/>
              <a:gd name="connsiteX0-9" fmla="*/ 0 w 1528411"/>
              <a:gd name="connsiteY0-10" fmla="*/ 2948696 h 2948696"/>
              <a:gd name="connsiteX1-11" fmla="*/ 920973 w 1528411"/>
              <a:gd name="connsiteY1-12" fmla="*/ 0 h 2948696"/>
              <a:gd name="connsiteX2-13" fmla="*/ 1528411 w 1528411"/>
              <a:gd name="connsiteY2-14" fmla="*/ 2746854 h 2948696"/>
              <a:gd name="connsiteX3-15" fmla="*/ 0 w 1528411"/>
              <a:gd name="connsiteY3-16" fmla="*/ 2948696 h 2948696"/>
              <a:gd name="connsiteX0-17" fmla="*/ 0 w 1306799"/>
              <a:gd name="connsiteY0-18" fmla="*/ 2948696 h 2948696"/>
              <a:gd name="connsiteX1-19" fmla="*/ 920973 w 1306799"/>
              <a:gd name="connsiteY1-20" fmla="*/ 0 h 2948696"/>
              <a:gd name="connsiteX2-21" fmla="*/ 1306799 w 1306799"/>
              <a:gd name="connsiteY2-22" fmla="*/ 2790877 h 2948696"/>
              <a:gd name="connsiteX3-23" fmla="*/ 0 w 1306799"/>
              <a:gd name="connsiteY3-24" fmla="*/ 2948696 h 2948696"/>
              <a:gd name="connsiteX0-25" fmla="*/ 0 w 1274528"/>
              <a:gd name="connsiteY0-26" fmla="*/ 2948696 h 2948696"/>
              <a:gd name="connsiteX1-27" fmla="*/ 920973 w 1274528"/>
              <a:gd name="connsiteY1-28" fmla="*/ 0 h 2948696"/>
              <a:gd name="connsiteX2-29" fmla="*/ 1274528 w 1274528"/>
              <a:gd name="connsiteY2-30" fmla="*/ 2567566 h 2948696"/>
              <a:gd name="connsiteX3-31" fmla="*/ 0 w 1274528"/>
              <a:gd name="connsiteY3-32" fmla="*/ 2948696 h 2948696"/>
              <a:gd name="connsiteX0-33" fmla="*/ 0 w 1269841"/>
              <a:gd name="connsiteY0-34" fmla="*/ 2948696 h 2948696"/>
              <a:gd name="connsiteX1-35" fmla="*/ 920973 w 1269841"/>
              <a:gd name="connsiteY1-36" fmla="*/ 0 h 2948696"/>
              <a:gd name="connsiteX2-37" fmla="*/ 1269841 w 1269841"/>
              <a:gd name="connsiteY2-38" fmla="*/ 2784219 h 2948696"/>
              <a:gd name="connsiteX3-39" fmla="*/ 0 w 1269841"/>
              <a:gd name="connsiteY3-40" fmla="*/ 2948696 h 2948696"/>
              <a:gd name="connsiteX0-41" fmla="*/ 0 w 1269841"/>
              <a:gd name="connsiteY0-42" fmla="*/ 2941902 h 2941902"/>
              <a:gd name="connsiteX1-43" fmla="*/ 873960 w 1269841"/>
              <a:gd name="connsiteY1-44" fmla="*/ 0 h 2941902"/>
              <a:gd name="connsiteX2-45" fmla="*/ 1269841 w 1269841"/>
              <a:gd name="connsiteY2-46" fmla="*/ 2777425 h 2941902"/>
              <a:gd name="connsiteX3-47" fmla="*/ 0 w 1269841"/>
              <a:gd name="connsiteY3-48" fmla="*/ 2941902 h 2941902"/>
              <a:gd name="connsiteX0-49" fmla="*/ 0 w 1269841"/>
              <a:gd name="connsiteY0-50" fmla="*/ 2873081 h 2873081"/>
              <a:gd name="connsiteX1-51" fmla="*/ 895903 w 1269841"/>
              <a:gd name="connsiteY1-52" fmla="*/ 0 h 2873081"/>
              <a:gd name="connsiteX2-53" fmla="*/ 1269841 w 1269841"/>
              <a:gd name="connsiteY2-54" fmla="*/ 2708604 h 2873081"/>
              <a:gd name="connsiteX3-55" fmla="*/ 0 w 1269841"/>
              <a:gd name="connsiteY3-56" fmla="*/ 2873081 h 2873081"/>
              <a:gd name="connsiteX0-57" fmla="*/ 0 w 1310768"/>
              <a:gd name="connsiteY0-58" fmla="*/ 2965950 h 2965950"/>
              <a:gd name="connsiteX1-59" fmla="*/ 936830 w 1310768"/>
              <a:gd name="connsiteY1-60" fmla="*/ 0 h 2965950"/>
              <a:gd name="connsiteX2-61" fmla="*/ 1310768 w 1310768"/>
              <a:gd name="connsiteY2-62" fmla="*/ 2708604 h 2965950"/>
              <a:gd name="connsiteX3-63" fmla="*/ 0 w 1310768"/>
              <a:gd name="connsiteY3-64" fmla="*/ 2965950 h 2965950"/>
              <a:gd name="connsiteX0-65" fmla="*/ 0 w 1319999"/>
              <a:gd name="connsiteY0-66" fmla="*/ 2965950 h 2965950"/>
              <a:gd name="connsiteX1-67" fmla="*/ 936830 w 1319999"/>
              <a:gd name="connsiteY1-68" fmla="*/ 0 h 2965950"/>
              <a:gd name="connsiteX2-69" fmla="*/ 1319999 w 1319999"/>
              <a:gd name="connsiteY2-70" fmla="*/ 2772486 h 2965950"/>
              <a:gd name="connsiteX3-71" fmla="*/ 0 w 1319999"/>
              <a:gd name="connsiteY3-72" fmla="*/ 2965950 h 2965950"/>
              <a:gd name="connsiteX0-73" fmla="*/ 0 w 1335138"/>
              <a:gd name="connsiteY0-74" fmla="*/ 2965950 h 2965950"/>
              <a:gd name="connsiteX1-75" fmla="*/ 936830 w 1335138"/>
              <a:gd name="connsiteY1-76" fmla="*/ 0 h 2965950"/>
              <a:gd name="connsiteX2-77" fmla="*/ 1335138 w 1335138"/>
              <a:gd name="connsiteY2-78" fmla="*/ 2726820 h 2965950"/>
              <a:gd name="connsiteX3-79" fmla="*/ 0 w 1335138"/>
              <a:gd name="connsiteY3-80" fmla="*/ 2965950 h 2965950"/>
              <a:gd name="connsiteX0-81" fmla="*/ 0 w 1350401"/>
              <a:gd name="connsiteY0-82" fmla="*/ 2965950 h 2965950"/>
              <a:gd name="connsiteX1-83" fmla="*/ 936830 w 1350401"/>
              <a:gd name="connsiteY1-84" fmla="*/ 0 h 2965950"/>
              <a:gd name="connsiteX2-85" fmla="*/ 1350401 w 1350401"/>
              <a:gd name="connsiteY2-86" fmla="*/ 2757223 h 2965950"/>
              <a:gd name="connsiteX3-87" fmla="*/ 0 w 1350401"/>
              <a:gd name="connsiteY3-88" fmla="*/ 2965950 h 2965950"/>
              <a:gd name="connsiteX0-89" fmla="*/ 0 w 2530956"/>
              <a:gd name="connsiteY0-90" fmla="*/ 2965950 h 2965950"/>
              <a:gd name="connsiteX1-91" fmla="*/ 936830 w 2530956"/>
              <a:gd name="connsiteY1-92" fmla="*/ 0 h 2965950"/>
              <a:gd name="connsiteX2-93" fmla="*/ 2530956 w 2530956"/>
              <a:gd name="connsiteY2-94" fmla="*/ 2706608 h 2965950"/>
              <a:gd name="connsiteX3-95" fmla="*/ 0 w 2530956"/>
              <a:gd name="connsiteY3-96" fmla="*/ 2965950 h 2965950"/>
              <a:gd name="connsiteX0-97" fmla="*/ 0 w 2255401"/>
              <a:gd name="connsiteY0-98" fmla="*/ 3046116 h 3046116"/>
              <a:gd name="connsiteX1-99" fmla="*/ 661275 w 2255401"/>
              <a:gd name="connsiteY1-100" fmla="*/ 0 h 3046116"/>
              <a:gd name="connsiteX2-101" fmla="*/ 2255401 w 2255401"/>
              <a:gd name="connsiteY2-102" fmla="*/ 2706608 h 3046116"/>
              <a:gd name="connsiteX3-103" fmla="*/ 0 w 2255401"/>
              <a:gd name="connsiteY3-104" fmla="*/ 3046116 h 3046116"/>
              <a:gd name="connsiteX0-105" fmla="*/ 569215 w 2824616"/>
              <a:gd name="connsiteY0-106" fmla="*/ 3756200 h 3756200"/>
              <a:gd name="connsiteX1-107" fmla="*/ 0 w 2824616"/>
              <a:gd name="connsiteY1-108" fmla="*/ 0 h 3756200"/>
              <a:gd name="connsiteX2-109" fmla="*/ 2824616 w 2824616"/>
              <a:gd name="connsiteY2-110" fmla="*/ 3416692 h 3756200"/>
              <a:gd name="connsiteX3-111" fmla="*/ 569215 w 2824616"/>
              <a:gd name="connsiteY3-112" fmla="*/ 3756200 h 3756200"/>
              <a:gd name="connsiteX0-113" fmla="*/ 555764 w 2824616"/>
              <a:gd name="connsiteY0-114" fmla="*/ 3746145 h 3746145"/>
              <a:gd name="connsiteX1-115" fmla="*/ 0 w 2824616"/>
              <a:gd name="connsiteY1-116" fmla="*/ 0 h 3746145"/>
              <a:gd name="connsiteX2-117" fmla="*/ 2824616 w 2824616"/>
              <a:gd name="connsiteY2-118" fmla="*/ 3416692 h 3746145"/>
              <a:gd name="connsiteX3-119" fmla="*/ 555764 w 2824616"/>
              <a:gd name="connsiteY3-120" fmla="*/ 3746145 h 3746145"/>
              <a:gd name="connsiteX0-121" fmla="*/ 4288198 w 4288198"/>
              <a:gd name="connsiteY0-122" fmla="*/ 3170775 h 3416692"/>
              <a:gd name="connsiteX1-123" fmla="*/ 0 w 4288198"/>
              <a:gd name="connsiteY1-124" fmla="*/ 0 h 3416692"/>
              <a:gd name="connsiteX2-125" fmla="*/ 2824616 w 4288198"/>
              <a:gd name="connsiteY2-126" fmla="*/ 3416692 h 3416692"/>
              <a:gd name="connsiteX3-127" fmla="*/ 4288198 w 4288198"/>
              <a:gd name="connsiteY3-128" fmla="*/ 3170775 h 3416692"/>
              <a:gd name="connsiteX0-129" fmla="*/ 4288198 w 4288198"/>
              <a:gd name="connsiteY0-130" fmla="*/ 3170775 h 3442440"/>
              <a:gd name="connsiteX1-131" fmla="*/ 0 w 4288198"/>
              <a:gd name="connsiteY1-132" fmla="*/ 0 h 3442440"/>
              <a:gd name="connsiteX2-133" fmla="*/ 2480375 w 4288198"/>
              <a:gd name="connsiteY2-134" fmla="*/ 3442440 h 3442440"/>
              <a:gd name="connsiteX3-135" fmla="*/ 4288198 w 4288198"/>
              <a:gd name="connsiteY3-136" fmla="*/ 3170775 h 3442440"/>
              <a:gd name="connsiteX0-137" fmla="*/ 1807823 w 1807823"/>
              <a:gd name="connsiteY0-138" fmla="*/ 3111470 h 3383135"/>
              <a:gd name="connsiteX1-139" fmla="*/ 1343776 w 1807823"/>
              <a:gd name="connsiteY1-140" fmla="*/ 0 h 3383135"/>
              <a:gd name="connsiteX2-141" fmla="*/ 0 w 1807823"/>
              <a:gd name="connsiteY2-142" fmla="*/ 3383135 h 3383135"/>
              <a:gd name="connsiteX3-143" fmla="*/ 1807823 w 1807823"/>
              <a:gd name="connsiteY3-144" fmla="*/ 3111470 h 3383135"/>
              <a:gd name="connsiteX0-145" fmla="*/ 1885767 w 1885767"/>
              <a:gd name="connsiteY0-146" fmla="*/ 3650692 h 3650692"/>
              <a:gd name="connsiteX1-147" fmla="*/ 1343776 w 1885767"/>
              <a:gd name="connsiteY1-148" fmla="*/ 0 h 3650692"/>
              <a:gd name="connsiteX2-149" fmla="*/ 0 w 1885767"/>
              <a:gd name="connsiteY2-150" fmla="*/ 3383135 h 3650692"/>
              <a:gd name="connsiteX3-151" fmla="*/ 1885767 w 1885767"/>
              <a:gd name="connsiteY3-152" fmla="*/ 3650692 h 3650692"/>
              <a:gd name="connsiteX0-153" fmla="*/ 1885767 w 2337764"/>
              <a:gd name="connsiteY0-154" fmla="*/ 2864855 h 2864855"/>
              <a:gd name="connsiteX1-155" fmla="*/ 2337764 w 2337764"/>
              <a:gd name="connsiteY1-156" fmla="*/ 0 h 2864855"/>
              <a:gd name="connsiteX2-157" fmla="*/ 0 w 2337764"/>
              <a:gd name="connsiteY2-158" fmla="*/ 2597298 h 2864855"/>
              <a:gd name="connsiteX3-159" fmla="*/ 1885767 w 2337764"/>
              <a:gd name="connsiteY3-160" fmla="*/ 2864855 h 2864855"/>
              <a:gd name="connsiteX0-161" fmla="*/ 1885767 w 2300898"/>
              <a:gd name="connsiteY0-162" fmla="*/ 2785978 h 2785978"/>
              <a:gd name="connsiteX1-163" fmla="*/ 2300898 w 2300898"/>
              <a:gd name="connsiteY1-164" fmla="*/ 0 h 2785978"/>
              <a:gd name="connsiteX2-165" fmla="*/ 0 w 2300898"/>
              <a:gd name="connsiteY2-166" fmla="*/ 2518421 h 2785978"/>
              <a:gd name="connsiteX3-167" fmla="*/ 1885767 w 2300898"/>
              <a:gd name="connsiteY3-168" fmla="*/ 2785978 h 2785978"/>
              <a:gd name="connsiteX0-169" fmla="*/ 1885767 w 2369751"/>
              <a:gd name="connsiteY0-170" fmla="*/ 3160382 h 3160382"/>
              <a:gd name="connsiteX1-171" fmla="*/ 2369751 w 2369751"/>
              <a:gd name="connsiteY1-172" fmla="*/ 0 h 3160382"/>
              <a:gd name="connsiteX2-173" fmla="*/ 0 w 2369751"/>
              <a:gd name="connsiteY2-174" fmla="*/ 2892825 h 3160382"/>
              <a:gd name="connsiteX3-175" fmla="*/ 1885767 w 2369751"/>
              <a:gd name="connsiteY3-176" fmla="*/ 3160382 h 3160382"/>
              <a:gd name="connsiteX0-177" fmla="*/ 1744354 w 2228338"/>
              <a:gd name="connsiteY0-178" fmla="*/ 3160382 h 3160382"/>
              <a:gd name="connsiteX1-179" fmla="*/ 2228338 w 2228338"/>
              <a:gd name="connsiteY1-180" fmla="*/ 0 h 3160382"/>
              <a:gd name="connsiteX2-181" fmla="*/ 0 w 2228338"/>
              <a:gd name="connsiteY2-182" fmla="*/ 2911986 h 3160382"/>
              <a:gd name="connsiteX3-183" fmla="*/ 1744354 w 2228338"/>
              <a:gd name="connsiteY3-184" fmla="*/ 3160382 h 3160382"/>
              <a:gd name="connsiteX0-185" fmla="*/ 1744354 w 2178178"/>
              <a:gd name="connsiteY0-186" fmla="*/ 2834917 h 2834917"/>
              <a:gd name="connsiteX1-187" fmla="*/ 2178178 w 2178178"/>
              <a:gd name="connsiteY1-188" fmla="*/ 0 h 2834917"/>
              <a:gd name="connsiteX2-189" fmla="*/ 0 w 2178178"/>
              <a:gd name="connsiteY2-190" fmla="*/ 2586521 h 2834917"/>
              <a:gd name="connsiteX3-191" fmla="*/ 1744354 w 2178178"/>
              <a:gd name="connsiteY3-192" fmla="*/ 2834917 h 2834917"/>
              <a:gd name="connsiteX0-193" fmla="*/ 1744354 w 2191183"/>
              <a:gd name="connsiteY0-194" fmla="*/ 2919296 h 2919296"/>
              <a:gd name="connsiteX1-195" fmla="*/ 2191183 w 2191183"/>
              <a:gd name="connsiteY1-196" fmla="*/ 0 h 2919296"/>
              <a:gd name="connsiteX2-197" fmla="*/ 0 w 2191183"/>
              <a:gd name="connsiteY2-198" fmla="*/ 2670900 h 2919296"/>
              <a:gd name="connsiteX3-199" fmla="*/ 1744354 w 2191183"/>
              <a:gd name="connsiteY3-200" fmla="*/ 2919296 h 2919296"/>
              <a:gd name="connsiteX0-201" fmla="*/ 1731500 w 2178329"/>
              <a:gd name="connsiteY0-202" fmla="*/ 2919296 h 2919296"/>
              <a:gd name="connsiteX1-203" fmla="*/ 2178329 w 2178329"/>
              <a:gd name="connsiteY1-204" fmla="*/ 0 h 2919296"/>
              <a:gd name="connsiteX2-205" fmla="*/ 1 w 2178329"/>
              <a:gd name="connsiteY2-206" fmla="*/ 2672642 h 2919296"/>
              <a:gd name="connsiteX3-207" fmla="*/ 1731500 w 2178329"/>
              <a:gd name="connsiteY3-208" fmla="*/ 2919296 h 2919296"/>
              <a:gd name="connsiteX0-209" fmla="*/ 1422155 w 1868984"/>
              <a:gd name="connsiteY0-210" fmla="*/ 2919296 h 2919296"/>
              <a:gd name="connsiteX1-211" fmla="*/ 1868984 w 1868984"/>
              <a:gd name="connsiteY1-212" fmla="*/ 0 h 2919296"/>
              <a:gd name="connsiteX2-213" fmla="*/ 0 w 1868984"/>
              <a:gd name="connsiteY2-214" fmla="*/ 2714558 h 2919296"/>
              <a:gd name="connsiteX3-215" fmla="*/ 1422155 w 1868984"/>
              <a:gd name="connsiteY3-216" fmla="*/ 2919296 h 2919296"/>
              <a:gd name="connsiteX0-217" fmla="*/ 1422155 w 1883647"/>
              <a:gd name="connsiteY0-218" fmla="*/ 2877827 h 2877827"/>
              <a:gd name="connsiteX1-219" fmla="*/ 1883647 w 1883647"/>
              <a:gd name="connsiteY1-220" fmla="*/ 0 h 2877827"/>
              <a:gd name="connsiteX2-221" fmla="*/ 0 w 1883647"/>
              <a:gd name="connsiteY2-222" fmla="*/ 2673089 h 2877827"/>
              <a:gd name="connsiteX3-223" fmla="*/ 1422155 w 1883647"/>
              <a:gd name="connsiteY3-224" fmla="*/ 2877827 h 2877827"/>
              <a:gd name="connsiteX0-225" fmla="*/ 1422155 w 1422155"/>
              <a:gd name="connsiteY0-226" fmla="*/ 3081496 h 3081496"/>
              <a:gd name="connsiteX1-227" fmla="*/ 471360 w 1422155"/>
              <a:gd name="connsiteY1-228" fmla="*/ 0 h 3081496"/>
              <a:gd name="connsiteX2-229" fmla="*/ 0 w 1422155"/>
              <a:gd name="connsiteY2-230" fmla="*/ 2876758 h 3081496"/>
              <a:gd name="connsiteX3-231" fmla="*/ 1422155 w 1422155"/>
              <a:gd name="connsiteY3-232" fmla="*/ 3081496 h 3081496"/>
              <a:gd name="connsiteX0-233" fmla="*/ 1877534 w 1877534"/>
              <a:gd name="connsiteY0-234" fmla="*/ 3192425 h 3192425"/>
              <a:gd name="connsiteX1-235" fmla="*/ 471360 w 1877534"/>
              <a:gd name="connsiteY1-236" fmla="*/ 0 h 3192425"/>
              <a:gd name="connsiteX2-237" fmla="*/ 0 w 1877534"/>
              <a:gd name="connsiteY2-238" fmla="*/ 2876758 h 3192425"/>
              <a:gd name="connsiteX3-239" fmla="*/ 1877534 w 1877534"/>
              <a:gd name="connsiteY3-240" fmla="*/ 3192425 h 3192425"/>
              <a:gd name="connsiteX0-241" fmla="*/ 1897821 w 1897821"/>
              <a:gd name="connsiteY0-242" fmla="*/ 3192425 h 3192425"/>
              <a:gd name="connsiteX1-243" fmla="*/ 491647 w 1897821"/>
              <a:gd name="connsiteY1-244" fmla="*/ 0 h 3192425"/>
              <a:gd name="connsiteX2-245" fmla="*/ 0 w 1897821"/>
              <a:gd name="connsiteY2-246" fmla="*/ 2923233 h 3192425"/>
              <a:gd name="connsiteX3-247" fmla="*/ 1897821 w 1897821"/>
              <a:gd name="connsiteY3-248" fmla="*/ 3192425 h 3192425"/>
              <a:gd name="connsiteX0-249" fmla="*/ 1901534 w 1901534"/>
              <a:gd name="connsiteY0-250" fmla="*/ 3192425 h 3192425"/>
              <a:gd name="connsiteX1-251" fmla="*/ 495360 w 1901534"/>
              <a:gd name="connsiteY1-252" fmla="*/ 0 h 3192425"/>
              <a:gd name="connsiteX2-253" fmla="*/ -1 w 1901534"/>
              <a:gd name="connsiteY2-254" fmla="*/ 2947341 h 3192425"/>
              <a:gd name="connsiteX3-255" fmla="*/ 1901534 w 1901534"/>
              <a:gd name="connsiteY3-256" fmla="*/ 3192425 h 3192425"/>
              <a:gd name="connsiteX0-257" fmla="*/ 1901535 w 1901535"/>
              <a:gd name="connsiteY0-258" fmla="*/ 3185595 h 3185595"/>
              <a:gd name="connsiteX1-259" fmla="*/ 454934 w 1901535"/>
              <a:gd name="connsiteY1-260" fmla="*/ 0 h 3185595"/>
              <a:gd name="connsiteX2-261" fmla="*/ 0 w 1901535"/>
              <a:gd name="connsiteY2-262" fmla="*/ 2940511 h 3185595"/>
              <a:gd name="connsiteX3-263" fmla="*/ 1901535 w 1901535"/>
              <a:gd name="connsiteY3-264" fmla="*/ 3185595 h 3185595"/>
              <a:gd name="connsiteX0-265" fmla="*/ 1901535 w 1901535"/>
              <a:gd name="connsiteY0-266" fmla="*/ 3175281 h 3175281"/>
              <a:gd name="connsiteX1-267" fmla="*/ 440220 w 1901535"/>
              <a:gd name="connsiteY1-268" fmla="*/ 0 h 3175281"/>
              <a:gd name="connsiteX2-269" fmla="*/ 0 w 1901535"/>
              <a:gd name="connsiteY2-270" fmla="*/ 2930197 h 3175281"/>
              <a:gd name="connsiteX3-271" fmla="*/ 1901535 w 1901535"/>
              <a:gd name="connsiteY3-272" fmla="*/ 3175281 h 3175281"/>
              <a:gd name="connsiteX0-273" fmla="*/ 1901535 w 1901535"/>
              <a:gd name="connsiteY0-274" fmla="*/ 2445053 h 2445053"/>
              <a:gd name="connsiteX1-275" fmla="*/ 297511 w 1901535"/>
              <a:gd name="connsiteY1-276" fmla="*/ 0 h 2445053"/>
              <a:gd name="connsiteX2-277" fmla="*/ 0 w 1901535"/>
              <a:gd name="connsiteY2-278" fmla="*/ 2199969 h 2445053"/>
              <a:gd name="connsiteX3-279" fmla="*/ 1901535 w 1901535"/>
              <a:gd name="connsiteY3-280" fmla="*/ 2445053 h 2445053"/>
              <a:gd name="connsiteX0-281" fmla="*/ 1901535 w 1901535"/>
              <a:gd name="connsiteY0-282" fmla="*/ 2757675 h 2757675"/>
              <a:gd name="connsiteX1-283" fmla="*/ 390941 w 1901535"/>
              <a:gd name="connsiteY1-284" fmla="*/ 0 h 2757675"/>
              <a:gd name="connsiteX2-285" fmla="*/ 0 w 1901535"/>
              <a:gd name="connsiteY2-286" fmla="*/ 2512591 h 2757675"/>
              <a:gd name="connsiteX3-287" fmla="*/ 1901535 w 1901535"/>
              <a:gd name="connsiteY3-288" fmla="*/ 2757675 h 2757675"/>
              <a:gd name="connsiteX0-289" fmla="*/ 1901535 w 1901535"/>
              <a:gd name="connsiteY0-290" fmla="*/ 3157423 h 3157423"/>
              <a:gd name="connsiteX1-291" fmla="*/ 467632 w 1901535"/>
              <a:gd name="connsiteY1-292" fmla="*/ 0 h 3157423"/>
              <a:gd name="connsiteX2-293" fmla="*/ 0 w 1901535"/>
              <a:gd name="connsiteY2-294" fmla="*/ 2912339 h 3157423"/>
              <a:gd name="connsiteX3-295" fmla="*/ 1901535 w 1901535"/>
              <a:gd name="connsiteY3-296" fmla="*/ 3157423 h 3157423"/>
              <a:gd name="connsiteX0-297" fmla="*/ 1901535 w 1901535"/>
              <a:gd name="connsiteY0-298" fmla="*/ 3189134 h 3189134"/>
              <a:gd name="connsiteX1-299" fmla="*/ 442354 w 1901535"/>
              <a:gd name="connsiteY1-300" fmla="*/ 0 h 3189134"/>
              <a:gd name="connsiteX2-301" fmla="*/ 0 w 1901535"/>
              <a:gd name="connsiteY2-302" fmla="*/ 2944050 h 3189134"/>
              <a:gd name="connsiteX3-303" fmla="*/ 1901535 w 1901535"/>
              <a:gd name="connsiteY3-304" fmla="*/ 3189134 h 3189134"/>
              <a:gd name="connsiteX0-305" fmla="*/ 2197027 w 2197027"/>
              <a:gd name="connsiteY0-306" fmla="*/ 3229173 h 3229173"/>
              <a:gd name="connsiteX1-307" fmla="*/ 442354 w 2197027"/>
              <a:gd name="connsiteY1-308" fmla="*/ 0 h 3229173"/>
              <a:gd name="connsiteX2-309" fmla="*/ 0 w 2197027"/>
              <a:gd name="connsiteY2-310" fmla="*/ 2944050 h 3229173"/>
              <a:gd name="connsiteX3-311" fmla="*/ 2197027 w 2197027"/>
              <a:gd name="connsiteY3-312" fmla="*/ 3229173 h 3229173"/>
              <a:gd name="connsiteX0-313" fmla="*/ 2197027 w 2197027"/>
              <a:gd name="connsiteY0-314" fmla="*/ 3173759 h 3173759"/>
              <a:gd name="connsiteX1-315" fmla="*/ 433810 w 2197027"/>
              <a:gd name="connsiteY1-316" fmla="*/ 0 h 3173759"/>
              <a:gd name="connsiteX2-317" fmla="*/ 0 w 2197027"/>
              <a:gd name="connsiteY2-318" fmla="*/ 2888636 h 3173759"/>
              <a:gd name="connsiteX3-319" fmla="*/ 2197027 w 2197027"/>
              <a:gd name="connsiteY3-320" fmla="*/ 3173759 h 3173759"/>
            </a:gdLst>
            <a:ahLst/>
            <a:cxnLst>
              <a:cxn ang="0">
                <a:pos x="connsiteX0-1" y="connsiteY0-2"/>
              </a:cxn>
              <a:cxn ang="0">
                <a:pos x="connsiteX1-3" y="connsiteY1-4"/>
              </a:cxn>
              <a:cxn ang="0">
                <a:pos x="connsiteX2-5" y="connsiteY2-6"/>
              </a:cxn>
              <a:cxn ang="0">
                <a:pos x="connsiteX3-7" y="connsiteY3-8"/>
              </a:cxn>
            </a:cxnLst>
            <a:rect l="l" t="t" r="r" b="b"/>
            <a:pathLst>
              <a:path w="2197027" h="3173759">
                <a:moveTo>
                  <a:pt x="2197027" y="3173759"/>
                </a:moveTo>
                <a:lnTo>
                  <a:pt x="433810" y="0"/>
                </a:lnTo>
                <a:lnTo>
                  <a:pt x="0" y="2888636"/>
                </a:lnTo>
                <a:lnTo>
                  <a:pt x="2197027" y="3173759"/>
                </a:lnTo>
                <a:close/>
              </a:path>
            </a:pathLst>
          </a:custGeom>
          <a:solidFill>
            <a:schemeClr val="bg1">
              <a:lumMod val="95000"/>
            </a:schemeClr>
          </a:solidFill>
          <a:ln>
            <a:noFill/>
          </a:ln>
          <a:effectLst>
            <a:outerShdw blurRad="381000" dist="38100" dir="10800000" algn="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600" y="-1009650"/>
            <a:ext cx="10972800" cy="995631"/>
          </a:xfrm>
          <a:prstGeom prst="rect">
            <a:avLst/>
          </a:prstGeom>
        </p:spPr>
      </p:pic>
      <p:pic>
        <p:nvPicPr>
          <p:cNvPr id="17" name="Picture 1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669" y="5162437"/>
            <a:ext cx="10972800" cy="995631"/>
          </a:xfrm>
          <a:prstGeom prst="rect">
            <a:avLst/>
          </a:prstGeom>
        </p:spPr>
      </p:pic>
      <p:cxnSp>
        <p:nvCxnSpPr>
          <p:cNvPr id="11" name="Straight Connector 10"/>
          <p:cNvCxnSpPr/>
          <p:nvPr userDrawn="1"/>
        </p:nvCxnSpPr>
        <p:spPr>
          <a:xfrm flipH="1">
            <a:off x="5292080" y="1453896"/>
            <a:ext cx="3449584" cy="0"/>
          </a:xfrm>
          <a:prstGeom prst="line">
            <a:avLst/>
          </a:prstGeom>
          <a:ln w="19050">
            <a:solidFill>
              <a:srgbClr val="EB2429"/>
            </a:solidFill>
          </a:ln>
        </p:spPr>
        <p:style>
          <a:lnRef idx="1">
            <a:schemeClr val="accent1"/>
          </a:lnRef>
          <a:fillRef idx="0">
            <a:schemeClr val="accent1"/>
          </a:fillRef>
          <a:effectRef idx="0">
            <a:schemeClr val="accent1"/>
          </a:effectRef>
          <a:fontRef idx="minor">
            <a:schemeClr val="tx1"/>
          </a:fontRef>
        </p:style>
      </p:cxnSp>
      <p:sp>
        <p:nvSpPr>
          <p:cNvPr id="12" name="Text Placeholder 27"/>
          <p:cNvSpPr>
            <a:spLocks noGrp="1"/>
          </p:cNvSpPr>
          <p:nvPr>
            <p:ph type="body" sz="quarter" idx="16" hasCustomPrompt="1"/>
          </p:nvPr>
        </p:nvSpPr>
        <p:spPr>
          <a:xfrm>
            <a:off x="6156176" y="927398"/>
            <a:ext cx="2669309" cy="488032"/>
          </a:xfrm>
          <a:prstGeom prst="rect">
            <a:avLst/>
          </a:prstGeom>
        </p:spPr>
        <p:txBody>
          <a:bodyPr/>
          <a:lstStyle>
            <a:lvl1pPr marL="0" indent="0" algn="r">
              <a:buNone/>
              <a:defRPr sz="2800" b="0" spc="-150" baseline="0">
                <a:solidFill>
                  <a:srgbClr val="EB2429"/>
                </a:solidFill>
              </a:defRPr>
            </a:lvl1pPr>
          </a:lstStyle>
          <a:p>
            <a:pPr lvl="0"/>
            <a:r>
              <a:rPr lang="en-US" dirty="0"/>
              <a:t>AWARDS</a:t>
            </a:r>
            <a:endParaRPr lang="en-US" dirty="0"/>
          </a:p>
        </p:txBody>
      </p:sp>
      <p:sp>
        <p:nvSpPr>
          <p:cNvPr id="14" name="Text Placeholder 5"/>
          <p:cNvSpPr>
            <a:spLocks noGrp="1"/>
          </p:cNvSpPr>
          <p:nvPr>
            <p:ph type="body" sz="quarter" idx="45" hasCustomPrompt="1"/>
          </p:nvPr>
        </p:nvSpPr>
        <p:spPr>
          <a:xfrm>
            <a:off x="2728368" y="3348934"/>
            <a:ext cx="1719072" cy="197054"/>
          </a:xfrm>
          <a:prstGeom prst="rect">
            <a:avLst/>
          </a:prstGeom>
          <a:solidFill>
            <a:srgbClr val="EB2429"/>
          </a:solidFill>
        </p:spPr>
        <p:txBody>
          <a:bodyPr anchor="ctr"/>
          <a:lstStyle>
            <a:lvl1pPr marL="0" indent="0" algn="r">
              <a:buNone/>
              <a:defRPr sz="1400">
                <a:solidFill>
                  <a:schemeClr val="bg1"/>
                </a:solidFill>
              </a:defRPr>
            </a:lvl1pPr>
            <a:lvl5pPr marL="1828800" indent="0" algn="l">
              <a:buFont typeface="Arial" panose="020B0604020202020204" pitchFamily="34" charset="0"/>
              <a:buNone/>
              <a:tabLst>
                <a:tab pos="112395" algn="l"/>
              </a:tabLst>
              <a:defRPr sz="1400" baseline="0"/>
            </a:lvl5pPr>
          </a:lstStyle>
          <a:p>
            <a:pPr lvl="0"/>
            <a:r>
              <a:rPr lang="en-US" dirty="0"/>
              <a:t>01 JAN</a:t>
            </a:r>
            <a:endParaRPr lang="en-US" dirty="0"/>
          </a:p>
        </p:txBody>
      </p:sp>
      <p:sp>
        <p:nvSpPr>
          <p:cNvPr id="15" name="Text Placeholder 5"/>
          <p:cNvSpPr>
            <a:spLocks noGrp="1"/>
          </p:cNvSpPr>
          <p:nvPr>
            <p:ph type="body" sz="quarter" idx="40"/>
          </p:nvPr>
        </p:nvSpPr>
        <p:spPr>
          <a:xfrm>
            <a:off x="2627784" y="3549106"/>
            <a:ext cx="1874520" cy="555487"/>
          </a:xfrm>
          <a:prstGeom prst="rect">
            <a:avLst/>
          </a:prstGeom>
        </p:spPr>
        <p:txBody>
          <a:bodyPr lIns="91386" tIns="45696" rIns="91386" bIns="45696">
            <a:normAutofit/>
          </a:bodyPr>
          <a:lstStyle>
            <a:lvl1pPr marL="0" indent="0" algn="l">
              <a:buNone/>
              <a:defRPr sz="1000">
                <a:solidFill>
                  <a:schemeClr val="bg1">
                    <a:lumMod val="50000"/>
                  </a:schemeClr>
                </a:solidFill>
                <a:latin typeface="+mn-lt"/>
              </a:defRPr>
            </a:lvl1pPr>
          </a:lstStyle>
          <a:p>
            <a:pPr lvl="0"/>
            <a:r>
              <a:rPr lang="en-US" dirty="0"/>
              <a:t>Click to edit Master text styles</a:t>
            </a:r>
            <a:endParaRPr lang="en-US" dirty="0"/>
          </a:p>
        </p:txBody>
      </p:sp>
      <p:sp>
        <p:nvSpPr>
          <p:cNvPr id="16" name="Picture Placeholder 3"/>
          <p:cNvSpPr>
            <a:spLocks noGrp="1"/>
          </p:cNvSpPr>
          <p:nvPr>
            <p:ph type="pic" sz="quarter" idx="11"/>
          </p:nvPr>
        </p:nvSpPr>
        <p:spPr>
          <a:xfrm>
            <a:off x="2726664" y="1964931"/>
            <a:ext cx="1723064" cy="1285866"/>
          </a:xfrm>
          <a:custGeom>
            <a:avLst/>
            <a:gdLst>
              <a:gd name="connsiteX0" fmla="*/ 0 w 1250950"/>
              <a:gd name="connsiteY0" fmla="*/ 0 h 888508"/>
              <a:gd name="connsiteX1" fmla="*/ 1250950 w 1250950"/>
              <a:gd name="connsiteY1" fmla="*/ 0 h 888508"/>
              <a:gd name="connsiteX2" fmla="*/ 1250950 w 1250950"/>
              <a:gd name="connsiteY2" fmla="*/ 888508 h 888508"/>
              <a:gd name="connsiteX3" fmla="*/ 0 w 1250950"/>
              <a:gd name="connsiteY3" fmla="*/ 888508 h 888508"/>
              <a:gd name="connsiteX4" fmla="*/ 0 w 1250950"/>
              <a:gd name="connsiteY4" fmla="*/ 0 h 888508"/>
              <a:gd name="connsiteX0-1" fmla="*/ 0 w 1250950"/>
              <a:gd name="connsiteY0-2" fmla="*/ 0 h 888508"/>
              <a:gd name="connsiteX1-3" fmla="*/ 1250950 w 1250950"/>
              <a:gd name="connsiteY1-4" fmla="*/ 0 h 888508"/>
              <a:gd name="connsiteX2-5" fmla="*/ 1250950 w 1250950"/>
              <a:gd name="connsiteY2-6" fmla="*/ 888508 h 888508"/>
              <a:gd name="connsiteX3-7" fmla="*/ 0 w 1250950"/>
              <a:gd name="connsiteY3-8" fmla="*/ 821833 h 888508"/>
              <a:gd name="connsiteX4-9" fmla="*/ 0 w 1250950"/>
              <a:gd name="connsiteY4-10" fmla="*/ 0 h 888508"/>
              <a:gd name="connsiteX0-11" fmla="*/ 0 w 1250950"/>
              <a:gd name="connsiteY0-12" fmla="*/ 0 h 888508"/>
              <a:gd name="connsiteX1-13" fmla="*/ 1250950 w 1250950"/>
              <a:gd name="connsiteY1-14" fmla="*/ 0 h 888508"/>
              <a:gd name="connsiteX2-15" fmla="*/ 1250950 w 1250950"/>
              <a:gd name="connsiteY2-16" fmla="*/ 888508 h 888508"/>
              <a:gd name="connsiteX3-17" fmla="*/ 4763 w 1250950"/>
              <a:gd name="connsiteY3-18" fmla="*/ 859933 h 888508"/>
              <a:gd name="connsiteX4-19" fmla="*/ 0 w 1250950"/>
              <a:gd name="connsiteY4-20" fmla="*/ 821833 h 888508"/>
              <a:gd name="connsiteX5" fmla="*/ 0 w 1250950"/>
              <a:gd name="connsiteY5" fmla="*/ 0 h 888508"/>
              <a:gd name="connsiteX0-21" fmla="*/ 0 w 1250950"/>
              <a:gd name="connsiteY0-22" fmla="*/ 0 h 888508"/>
              <a:gd name="connsiteX1-23" fmla="*/ 1250950 w 1250950"/>
              <a:gd name="connsiteY1-24" fmla="*/ 0 h 888508"/>
              <a:gd name="connsiteX2-25" fmla="*/ 1250950 w 1250950"/>
              <a:gd name="connsiteY2-26" fmla="*/ 888508 h 888508"/>
              <a:gd name="connsiteX3-27" fmla="*/ 57151 w 1250950"/>
              <a:gd name="connsiteY3-28" fmla="*/ 869458 h 888508"/>
              <a:gd name="connsiteX4-29" fmla="*/ 0 w 1250950"/>
              <a:gd name="connsiteY4-30" fmla="*/ 821833 h 888508"/>
              <a:gd name="connsiteX5-31" fmla="*/ 0 w 1250950"/>
              <a:gd name="connsiteY5-32" fmla="*/ 0 h 888508"/>
              <a:gd name="connsiteX0-33" fmla="*/ 0 w 1250950"/>
              <a:gd name="connsiteY0-34" fmla="*/ 0 h 888508"/>
              <a:gd name="connsiteX1-35" fmla="*/ 1250950 w 1250950"/>
              <a:gd name="connsiteY1-36" fmla="*/ 0 h 888508"/>
              <a:gd name="connsiteX2-37" fmla="*/ 1250950 w 1250950"/>
              <a:gd name="connsiteY2-38" fmla="*/ 888508 h 888508"/>
              <a:gd name="connsiteX3-39" fmla="*/ 57151 w 1250950"/>
              <a:gd name="connsiteY3-40" fmla="*/ 869458 h 888508"/>
              <a:gd name="connsiteX4-41" fmla="*/ 0 w 1250950"/>
              <a:gd name="connsiteY4-42" fmla="*/ 821833 h 888508"/>
              <a:gd name="connsiteX5-43" fmla="*/ 0 w 1250950"/>
              <a:gd name="connsiteY5-44" fmla="*/ 0 h 888508"/>
              <a:gd name="connsiteX0-45" fmla="*/ 0 w 1250950"/>
              <a:gd name="connsiteY0-46" fmla="*/ 0 h 888508"/>
              <a:gd name="connsiteX1-47" fmla="*/ 1250950 w 1250950"/>
              <a:gd name="connsiteY1-48" fmla="*/ 0 h 888508"/>
              <a:gd name="connsiteX2-49" fmla="*/ 1250950 w 1250950"/>
              <a:gd name="connsiteY2-50" fmla="*/ 888508 h 888508"/>
              <a:gd name="connsiteX3-51" fmla="*/ 57151 w 1250950"/>
              <a:gd name="connsiteY3-52" fmla="*/ 869458 h 888508"/>
              <a:gd name="connsiteX4-53" fmla="*/ 0 w 1250950"/>
              <a:gd name="connsiteY4-54" fmla="*/ 821833 h 888508"/>
              <a:gd name="connsiteX5-55" fmla="*/ 0 w 1250950"/>
              <a:gd name="connsiteY5-56" fmla="*/ 0 h 888508"/>
              <a:gd name="connsiteX0-57" fmla="*/ 0 w 1260475"/>
              <a:gd name="connsiteY0-58" fmla="*/ 0 h 878983"/>
              <a:gd name="connsiteX1-59" fmla="*/ 1250950 w 1260475"/>
              <a:gd name="connsiteY1-60" fmla="*/ 0 h 878983"/>
              <a:gd name="connsiteX2-61" fmla="*/ 1260475 w 1260475"/>
              <a:gd name="connsiteY2-62" fmla="*/ 878983 h 878983"/>
              <a:gd name="connsiteX3-63" fmla="*/ 57151 w 1260475"/>
              <a:gd name="connsiteY3-64" fmla="*/ 869458 h 878983"/>
              <a:gd name="connsiteX4-65" fmla="*/ 0 w 1260475"/>
              <a:gd name="connsiteY4-66" fmla="*/ 821833 h 878983"/>
              <a:gd name="connsiteX5-67" fmla="*/ 0 w 1260475"/>
              <a:gd name="connsiteY5-68" fmla="*/ 0 h 878983"/>
              <a:gd name="connsiteX0-69" fmla="*/ 0 w 1260475"/>
              <a:gd name="connsiteY0-70" fmla="*/ 0 h 878983"/>
              <a:gd name="connsiteX1-71" fmla="*/ 1250950 w 1260475"/>
              <a:gd name="connsiteY1-72" fmla="*/ 0 h 878983"/>
              <a:gd name="connsiteX2-73" fmla="*/ 1260475 w 1260475"/>
              <a:gd name="connsiteY2-74" fmla="*/ 878983 h 878983"/>
              <a:gd name="connsiteX3-75" fmla="*/ 54531 w 1260475"/>
              <a:gd name="connsiteY3-76" fmla="*/ 874698 h 878983"/>
              <a:gd name="connsiteX4-77" fmla="*/ 0 w 1260475"/>
              <a:gd name="connsiteY4-78" fmla="*/ 821833 h 878983"/>
              <a:gd name="connsiteX5-79" fmla="*/ 0 w 1260475"/>
              <a:gd name="connsiteY5-80" fmla="*/ 0 h 878983"/>
              <a:gd name="connsiteX0-81" fmla="*/ 0 w 1260475"/>
              <a:gd name="connsiteY0-82" fmla="*/ 0 h 878983"/>
              <a:gd name="connsiteX1-83" fmla="*/ 1250950 w 1260475"/>
              <a:gd name="connsiteY1-84" fmla="*/ 0 h 878983"/>
              <a:gd name="connsiteX2-85" fmla="*/ 1260475 w 1260475"/>
              <a:gd name="connsiteY2-86" fmla="*/ 878983 h 878983"/>
              <a:gd name="connsiteX3-87" fmla="*/ 54531 w 1260475"/>
              <a:gd name="connsiteY3-88" fmla="*/ 877318 h 878983"/>
              <a:gd name="connsiteX4-89" fmla="*/ 0 w 1260475"/>
              <a:gd name="connsiteY4-90" fmla="*/ 821833 h 878983"/>
              <a:gd name="connsiteX5-91" fmla="*/ 0 w 1260475"/>
              <a:gd name="connsiteY5-92" fmla="*/ 0 h 878983"/>
              <a:gd name="connsiteX0-93" fmla="*/ 0 w 1252615"/>
              <a:gd name="connsiteY0-94" fmla="*/ 0 h 878983"/>
              <a:gd name="connsiteX1-95" fmla="*/ 1250950 w 1252615"/>
              <a:gd name="connsiteY1-96" fmla="*/ 0 h 878983"/>
              <a:gd name="connsiteX2-97" fmla="*/ 1252615 w 1252615"/>
              <a:gd name="connsiteY2-98" fmla="*/ 878983 h 878983"/>
              <a:gd name="connsiteX3-99" fmla="*/ 54531 w 1252615"/>
              <a:gd name="connsiteY3-100" fmla="*/ 877318 h 878983"/>
              <a:gd name="connsiteX4-101" fmla="*/ 0 w 1252615"/>
              <a:gd name="connsiteY4-102" fmla="*/ 821833 h 878983"/>
              <a:gd name="connsiteX5-103" fmla="*/ 0 w 1252615"/>
              <a:gd name="connsiteY5-104" fmla="*/ 0 h 878983"/>
              <a:gd name="connsiteX0-105" fmla="*/ 0 w 1250950"/>
              <a:gd name="connsiteY0-106" fmla="*/ 0 h 881603"/>
              <a:gd name="connsiteX1-107" fmla="*/ 1250950 w 1250950"/>
              <a:gd name="connsiteY1-108" fmla="*/ 0 h 881603"/>
              <a:gd name="connsiteX2-109" fmla="*/ 1249995 w 1250950"/>
              <a:gd name="connsiteY2-110" fmla="*/ 881603 h 881603"/>
              <a:gd name="connsiteX3-111" fmla="*/ 54531 w 1250950"/>
              <a:gd name="connsiteY3-112" fmla="*/ 877318 h 881603"/>
              <a:gd name="connsiteX4-113" fmla="*/ 0 w 1250950"/>
              <a:gd name="connsiteY4-114" fmla="*/ 821833 h 881603"/>
              <a:gd name="connsiteX5-115" fmla="*/ 0 w 1250950"/>
              <a:gd name="connsiteY5-116" fmla="*/ 0 h 881603"/>
              <a:gd name="connsiteX0-117" fmla="*/ 0 w 1250950"/>
              <a:gd name="connsiteY0-118" fmla="*/ 0 h 877318"/>
              <a:gd name="connsiteX1-119" fmla="*/ 1250950 w 1250950"/>
              <a:gd name="connsiteY1-120" fmla="*/ 0 h 877318"/>
              <a:gd name="connsiteX2-121" fmla="*/ 1249995 w 1250950"/>
              <a:gd name="connsiteY2-122" fmla="*/ 876840 h 877318"/>
              <a:gd name="connsiteX3-123" fmla="*/ 54531 w 1250950"/>
              <a:gd name="connsiteY3-124" fmla="*/ 877318 h 877318"/>
              <a:gd name="connsiteX4-125" fmla="*/ 0 w 1250950"/>
              <a:gd name="connsiteY4-126" fmla="*/ 821833 h 877318"/>
              <a:gd name="connsiteX5-127" fmla="*/ 0 w 1250950"/>
              <a:gd name="connsiteY5-128" fmla="*/ 0 h 877318"/>
              <a:gd name="connsiteX0-129" fmla="*/ 0 w 1250950"/>
              <a:gd name="connsiteY0-130" fmla="*/ 0 h 877318"/>
              <a:gd name="connsiteX1-131" fmla="*/ 1250950 w 1250950"/>
              <a:gd name="connsiteY1-132" fmla="*/ 0 h 877318"/>
              <a:gd name="connsiteX2-133" fmla="*/ 1204751 w 1250950"/>
              <a:gd name="connsiteY2-134" fmla="*/ 876840 h 877318"/>
              <a:gd name="connsiteX3-135" fmla="*/ 54531 w 1250950"/>
              <a:gd name="connsiteY3-136" fmla="*/ 877318 h 877318"/>
              <a:gd name="connsiteX4-137" fmla="*/ 0 w 1250950"/>
              <a:gd name="connsiteY4-138" fmla="*/ 821833 h 877318"/>
              <a:gd name="connsiteX5-139" fmla="*/ 0 w 1250950"/>
              <a:gd name="connsiteY5-140" fmla="*/ 0 h 877318"/>
              <a:gd name="connsiteX0-141" fmla="*/ 0 w 1340919"/>
              <a:gd name="connsiteY0-142" fmla="*/ 0 h 900625"/>
              <a:gd name="connsiteX1-143" fmla="*/ 1250950 w 1340919"/>
              <a:gd name="connsiteY1-144" fmla="*/ 0 h 900625"/>
              <a:gd name="connsiteX2-145" fmla="*/ 1247775 w 1340919"/>
              <a:gd name="connsiteY2-146" fmla="*/ 819453 h 900625"/>
              <a:gd name="connsiteX3-147" fmla="*/ 1204751 w 1340919"/>
              <a:gd name="connsiteY3-148" fmla="*/ 876840 h 900625"/>
              <a:gd name="connsiteX4-149" fmla="*/ 54531 w 1340919"/>
              <a:gd name="connsiteY4-150" fmla="*/ 877318 h 900625"/>
              <a:gd name="connsiteX5-151" fmla="*/ 0 w 1340919"/>
              <a:gd name="connsiteY5-152" fmla="*/ 821833 h 900625"/>
              <a:gd name="connsiteX6" fmla="*/ 0 w 1340919"/>
              <a:gd name="connsiteY6" fmla="*/ 0 h 900625"/>
              <a:gd name="connsiteX0-153" fmla="*/ 0 w 1340919"/>
              <a:gd name="connsiteY0-154" fmla="*/ 0 h 877318"/>
              <a:gd name="connsiteX1-155" fmla="*/ 1250950 w 1340919"/>
              <a:gd name="connsiteY1-156" fmla="*/ 0 h 877318"/>
              <a:gd name="connsiteX2-157" fmla="*/ 1247775 w 1340919"/>
              <a:gd name="connsiteY2-158" fmla="*/ 819453 h 877318"/>
              <a:gd name="connsiteX3-159" fmla="*/ 1204751 w 1340919"/>
              <a:gd name="connsiteY3-160" fmla="*/ 876840 h 877318"/>
              <a:gd name="connsiteX4-161" fmla="*/ 54531 w 1340919"/>
              <a:gd name="connsiteY4-162" fmla="*/ 877318 h 877318"/>
              <a:gd name="connsiteX5-163" fmla="*/ 0 w 1340919"/>
              <a:gd name="connsiteY5-164" fmla="*/ 821833 h 877318"/>
              <a:gd name="connsiteX6-165" fmla="*/ 0 w 1340919"/>
              <a:gd name="connsiteY6-166" fmla="*/ 0 h 877318"/>
              <a:gd name="connsiteX0-167" fmla="*/ 0 w 1340919"/>
              <a:gd name="connsiteY0-168" fmla="*/ 0 h 878451"/>
              <a:gd name="connsiteX1-169" fmla="*/ 1250950 w 1340919"/>
              <a:gd name="connsiteY1-170" fmla="*/ 0 h 878451"/>
              <a:gd name="connsiteX2-171" fmla="*/ 1247775 w 1340919"/>
              <a:gd name="connsiteY2-172" fmla="*/ 819453 h 878451"/>
              <a:gd name="connsiteX3-173" fmla="*/ 1204751 w 1340919"/>
              <a:gd name="connsiteY3-174" fmla="*/ 876840 h 878451"/>
              <a:gd name="connsiteX4-175" fmla="*/ 54531 w 1340919"/>
              <a:gd name="connsiteY4-176" fmla="*/ 877318 h 878451"/>
              <a:gd name="connsiteX5-177" fmla="*/ 0 w 1340919"/>
              <a:gd name="connsiteY5-178" fmla="*/ 821833 h 878451"/>
              <a:gd name="connsiteX6-179" fmla="*/ 0 w 1340919"/>
              <a:gd name="connsiteY6-180" fmla="*/ 0 h 878451"/>
              <a:gd name="connsiteX0-181" fmla="*/ 0 w 1340919"/>
              <a:gd name="connsiteY0-182" fmla="*/ 0 h 877318"/>
              <a:gd name="connsiteX1-183" fmla="*/ 1250950 w 1340919"/>
              <a:gd name="connsiteY1-184" fmla="*/ 0 h 877318"/>
              <a:gd name="connsiteX2-185" fmla="*/ 1247775 w 1340919"/>
              <a:gd name="connsiteY2-186" fmla="*/ 819453 h 877318"/>
              <a:gd name="connsiteX3-187" fmla="*/ 1204751 w 1340919"/>
              <a:gd name="connsiteY3-188" fmla="*/ 876840 h 877318"/>
              <a:gd name="connsiteX4-189" fmla="*/ 54531 w 1340919"/>
              <a:gd name="connsiteY4-190" fmla="*/ 877318 h 877318"/>
              <a:gd name="connsiteX5-191" fmla="*/ 0 w 1340919"/>
              <a:gd name="connsiteY5-192" fmla="*/ 821833 h 877318"/>
              <a:gd name="connsiteX6-193" fmla="*/ 0 w 1340919"/>
              <a:gd name="connsiteY6-194" fmla="*/ 0 h 877318"/>
              <a:gd name="connsiteX0-195" fmla="*/ 0 w 1340919"/>
              <a:gd name="connsiteY0-196" fmla="*/ 0 h 877318"/>
              <a:gd name="connsiteX1-197" fmla="*/ 1250950 w 1340919"/>
              <a:gd name="connsiteY1-198" fmla="*/ 0 h 877318"/>
              <a:gd name="connsiteX2-199" fmla="*/ 1247775 w 1340919"/>
              <a:gd name="connsiteY2-200" fmla="*/ 819453 h 877318"/>
              <a:gd name="connsiteX3-201" fmla="*/ 1204751 w 1340919"/>
              <a:gd name="connsiteY3-202" fmla="*/ 876840 h 877318"/>
              <a:gd name="connsiteX4-203" fmla="*/ 54531 w 1340919"/>
              <a:gd name="connsiteY4-204" fmla="*/ 877318 h 877318"/>
              <a:gd name="connsiteX5-205" fmla="*/ 0 w 1340919"/>
              <a:gd name="connsiteY5-206" fmla="*/ 821833 h 877318"/>
              <a:gd name="connsiteX6-207" fmla="*/ 0 w 1340919"/>
              <a:gd name="connsiteY6-208" fmla="*/ 0 h 877318"/>
              <a:gd name="connsiteX0-209" fmla="*/ 0 w 1252409"/>
              <a:gd name="connsiteY0-210" fmla="*/ 0 h 877318"/>
              <a:gd name="connsiteX1-211" fmla="*/ 1250950 w 1252409"/>
              <a:gd name="connsiteY1-212" fmla="*/ 0 h 877318"/>
              <a:gd name="connsiteX2-213" fmla="*/ 1247775 w 1252409"/>
              <a:gd name="connsiteY2-214" fmla="*/ 819453 h 877318"/>
              <a:gd name="connsiteX3-215" fmla="*/ 1204751 w 1252409"/>
              <a:gd name="connsiteY3-216" fmla="*/ 876840 h 877318"/>
              <a:gd name="connsiteX4-217" fmla="*/ 54531 w 1252409"/>
              <a:gd name="connsiteY4-218" fmla="*/ 877318 h 877318"/>
              <a:gd name="connsiteX5-219" fmla="*/ 0 w 1252409"/>
              <a:gd name="connsiteY5-220" fmla="*/ 821833 h 877318"/>
              <a:gd name="connsiteX6-221" fmla="*/ 0 w 1252409"/>
              <a:gd name="connsiteY6-222" fmla="*/ 0 h 877318"/>
              <a:gd name="connsiteX0-223" fmla="*/ 0 w 1250950"/>
              <a:gd name="connsiteY0-224" fmla="*/ 0 h 877318"/>
              <a:gd name="connsiteX1-225" fmla="*/ 1250950 w 1250950"/>
              <a:gd name="connsiteY1-226" fmla="*/ 0 h 877318"/>
              <a:gd name="connsiteX2-227" fmla="*/ 1247775 w 1250950"/>
              <a:gd name="connsiteY2-228" fmla="*/ 819453 h 877318"/>
              <a:gd name="connsiteX3-229" fmla="*/ 1204751 w 1250950"/>
              <a:gd name="connsiteY3-230" fmla="*/ 876840 h 877318"/>
              <a:gd name="connsiteX4-231" fmla="*/ 54531 w 1250950"/>
              <a:gd name="connsiteY4-232" fmla="*/ 877318 h 877318"/>
              <a:gd name="connsiteX5-233" fmla="*/ 0 w 1250950"/>
              <a:gd name="connsiteY5-234" fmla="*/ 821833 h 877318"/>
              <a:gd name="connsiteX6-235" fmla="*/ 0 w 1250950"/>
              <a:gd name="connsiteY6-236" fmla="*/ 0 h 877318"/>
              <a:gd name="connsiteX0-237" fmla="*/ 0 w 1251647"/>
              <a:gd name="connsiteY0-238" fmla="*/ 0 h 877318"/>
              <a:gd name="connsiteX1-239" fmla="*/ 1250950 w 1251647"/>
              <a:gd name="connsiteY1-240" fmla="*/ 0 h 877318"/>
              <a:gd name="connsiteX2-241" fmla="*/ 1247775 w 1251647"/>
              <a:gd name="connsiteY2-242" fmla="*/ 819453 h 877318"/>
              <a:gd name="connsiteX3-243" fmla="*/ 1204751 w 1251647"/>
              <a:gd name="connsiteY3-244" fmla="*/ 876840 h 877318"/>
              <a:gd name="connsiteX4-245" fmla="*/ 54531 w 1251647"/>
              <a:gd name="connsiteY4-246" fmla="*/ 877318 h 877318"/>
              <a:gd name="connsiteX5-247" fmla="*/ 0 w 1251647"/>
              <a:gd name="connsiteY5-248" fmla="*/ 821833 h 877318"/>
              <a:gd name="connsiteX6-249" fmla="*/ 0 w 1251647"/>
              <a:gd name="connsiteY6-250" fmla="*/ 0 h 877318"/>
              <a:gd name="connsiteX0-251" fmla="*/ 1324 w 1252971"/>
              <a:gd name="connsiteY0-252" fmla="*/ 0 h 877318"/>
              <a:gd name="connsiteX1-253" fmla="*/ 1252274 w 1252971"/>
              <a:gd name="connsiteY1-254" fmla="*/ 0 h 877318"/>
              <a:gd name="connsiteX2-255" fmla="*/ 1249099 w 1252971"/>
              <a:gd name="connsiteY2-256" fmla="*/ 819453 h 877318"/>
              <a:gd name="connsiteX3-257" fmla="*/ 1206075 w 1252971"/>
              <a:gd name="connsiteY3-258" fmla="*/ 876840 h 877318"/>
              <a:gd name="connsiteX4-259" fmla="*/ 55855 w 1252971"/>
              <a:gd name="connsiteY4-260" fmla="*/ 877318 h 877318"/>
              <a:gd name="connsiteX5-261" fmla="*/ 1324 w 1252971"/>
              <a:gd name="connsiteY5-262" fmla="*/ 821833 h 877318"/>
              <a:gd name="connsiteX6-263" fmla="*/ 1324 w 1252971"/>
              <a:gd name="connsiteY6-264" fmla="*/ 0 h 877318"/>
              <a:gd name="connsiteX0-265" fmla="*/ 0 w 1251647"/>
              <a:gd name="connsiteY0-266" fmla="*/ 0 h 877318"/>
              <a:gd name="connsiteX1-267" fmla="*/ 1250950 w 1251647"/>
              <a:gd name="connsiteY1-268" fmla="*/ 0 h 877318"/>
              <a:gd name="connsiteX2-269" fmla="*/ 1247775 w 1251647"/>
              <a:gd name="connsiteY2-270" fmla="*/ 819453 h 877318"/>
              <a:gd name="connsiteX3-271" fmla="*/ 1204751 w 1251647"/>
              <a:gd name="connsiteY3-272" fmla="*/ 876840 h 877318"/>
              <a:gd name="connsiteX4-273" fmla="*/ 54531 w 1251647"/>
              <a:gd name="connsiteY4-274" fmla="*/ 877318 h 877318"/>
              <a:gd name="connsiteX5-275" fmla="*/ 0 w 1251647"/>
              <a:gd name="connsiteY5-276" fmla="*/ 821833 h 877318"/>
              <a:gd name="connsiteX6-277" fmla="*/ 0 w 1251647"/>
              <a:gd name="connsiteY6-278" fmla="*/ 0 h 877318"/>
              <a:gd name="connsiteX0-279" fmla="*/ 1105 w 1252752"/>
              <a:gd name="connsiteY0-280" fmla="*/ 0 h 877318"/>
              <a:gd name="connsiteX1-281" fmla="*/ 1252055 w 1252752"/>
              <a:gd name="connsiteY1-282" fmla="*/ 0 h 877318"/>
              <a:gd name="connsiteX2-283" fmla="*/ 1248880 w 1252752"/>
              <a:gd name="connsiteY2-284" fmla="*/ 819453 h 877318"/>
              <a:gd name="connsiteX3-285" fmla="*/ 1205856 w 1252752"/>
              <a:gd name="connsiteY3-286" fmla="*/ 876840 h 877318"/>
              <a:gd name="connsiteX4-287" fmla="*/ 55636 w 1252752"/>
              <a:gd name="connsiteY4-288" fmla="*/ 877318 h 877318"/>
              <a:gd name="connsiteX5-289" fmla="*/ 1105 w 1252752"/>
              <a:gd name="connsiteY5-290" fmla="*/ 821833 h 877318"/>
              <a:gd name="connsiteX6-291" fmla="*/ 1105 w 1252752"/>
              <a:gd name="connsiteY6-292" fmla="*/ 0 h 877318"/>
              <a:gd name="connsiteX0-293" fmla="*/ 1105 w 1252752"/>
              <a:gd name="connsiteY0-294" fmla="*/ 0 h 877318"/>
              <a:gd name="connsiteX1-295" fmla="*/ 1252055 w 1252752"/>
              <a:gd name="connsiteY1-296" fmla="*/ 0 h 877318"/>
              <a:gd name="connsiteX2-297" fmla="*/ 1248880 w 1252752"/>
              <a:gd name="connsiteY2-298" fmla="*/ 819453 h 877318"/>
              <a:gd name="connsiteX3-299" fmla="*/ 1205856 w 1252752"/>
              <a:gd name="connsiteY3-300" fmla="*/ 876840 h 877318"/>
              <a:gd name="connsiteX4-301" fmla="*/ 55636 w 1252752"/>
              <a:gd name="connsiteY4-302" fmla="*/ 877318 h 877318"/>
              <a:gd name="connsiteX5-303" fmla="*/ 1105 w 1252752"/>
              <a:gd name="connsiteY5-304" fmla="*/ 821833 h 877318"/>
              <a:gd name="connsiteX6-305" fmla="*/ 1105 w 1252752"/>
              <a:gd name="connsiteY6-306" fmla="*/ 0 h 877318"/>
              <a:gd name="connsiteX0-307" fmla="*/ 1105 w 1252752"/>
              <a:gd name="connsiteY0-308" fmla="*/ 0 h 877318"/>
              <a:gd name="connsiteX1-309" fmla="*/ 1252055 w 1252752"/>
              <a:gd name="connsiteY1-310" fmla="*/ 0 h 877318"/>
              <a:gd name="connsiteX2-311" fmla="*/ 1248880 w 1252752"/>
              <a:gd name="connsiteY2-312" fmla="*/ 819453 h 877318"/>
              <a:gd name="connsiteX3-313" fmla="*/ 1205856 w 1252752"/>
              <a:gd name="connsiteY3-314" fmla="*/ 876840 h 877318"/>
              <a:gd name="connsiteX4-315" fmla="*/ 55636 w 1252752"/>
              <a:gd name="connsiteY4-316" fmla="*/ 877318 h 877318"/>
              <a:gd name="connsiteX5-317" fmla="*/ 1105 w 1252752"/>
              <a:gd name="connsiteY5-318" fmla="*/ 821833 h 877318"/>
              <a:gd name="connsiteX6-319" fmla="*/ 1105 w 1252752"/>
              <a:gd name="connsiteY6-320" fmla="*/ 0 h 877318"/>
              <a:gd name="connsiteX0-321" fmla="*/ 100 w 1251747"/>
              <a:gd name="connsiteY0-322" fmla="*/ 0 h 877318"/>
              <a:gd name="connsiteX1-323" fmla="*/ 1251050 w 1251747"/>
              <a:gd name="connsiteY1-324" fmla="*/ 0 h 877318"/>
              <a:gd name="connsiteX2-325" fmla="*/ 1247875 w 1251747"/>
              <a:gd name="connsiteY2-326" fmla="*/ 819453 h 877318"/>
              <a:gd name="connsiteX3-327" fmla="*/ 1204851 w 1251747"/>
              <a:gd name="connsiteY3-328" fmla="*/ 876840 h 877318"/>
              <a:gd name="connsiteX4-329" fmla="*/ 54631 w 1251747"/>
              <a:gd name="connsiteY4-330" fmla="*/ 877318 h 877318"/>
              <a:gd name="connsiteX5-331" fmla="*/ 100 w 1251747"/>
              <a:gd name="connsiteY5-332" fmla="*/ 821833 h 877318"/>
              <a:gd name="connsiteX6-333" fmla="*/ 100 w 1251747"/>
              <a:gd name="connsiteY6-334" fmla="*/ 0 h 877318"/>
              <a:gd name="connsiteX0-335" fmla="*/ 100 w 1251747"/>
              <a:gd name="connsiteY0-336" fmla="*/ 45244 h 877318"/>
              <a:gd name="connsiteX1-337" fmla="*/ 1251050 w 1251747"/>
              <a:gd name="connsiteY1-338" fmla="*/ 0 h 877318"/>
              <a:gd name="connsiteX2-339" fmla="*/ 1247875 w 1251747"/>
              <a:gd name="connsiteY2-340" fmla="*/ 819453 h 877318"/>
              <a:gd name="connsiteX3-341" fmla="*/ 1204851 w 1251747"/>
              <a:gd name="connsiteY3-342" fmla="*/ 876840 h 877318"/>
              <a:gd name="connsiteX4-343" fmla="*/ 54631 w 1251747"/>
              <a:gd name="connsiteY4-344" fmla="*/ 877318 h 877318"/>
              <a:gd name="connsiteX5-345" fmla="*/ 100 w 1251747"/>
              <a:gd name="connsiteY5-346" fmla="*/ 821833 h 877318"/>
              <a:gd name="connsiteX6-347" fmla="*/ 100 w 1251747"/>
              <a:gd name="connsiteY6-348" fmla="*/ 45244 h 877318"/>
              <a:gd name="connsiteX0-349" fmla="*/ 100 w 1251747"/>
              <a:gd name="connsiteY0-350" fmla="*/ 45244 h 877318"/>
              <a:gd name="connsiteX1-351" fmla="*/ 52488 w 1251747"/>
              <a:gd name="connsiteY1-352" fmla="*/ 9828 h 877318"/>
              <a:gd name="connsiteX2-353" fmla="*/ 1251050 w 1251747"/>
              <a:gd name="connsiteY2-354" fmla="*/ 0 h 877318"/>
              <a:gd name="connsiteX3-355" fmla="*/ 1247875 w 1251747"/>
              <a:gd name="connsiteY3-356" fmla="*/ 819453 h 877318"/>
              <a:gd name="connsiteX4-357" fmla="*/ 1204851 w 1251747"/>
              <a:gd name="connsiteY4-358" fmla="*/ 876840 h 877318"/>
              <a:gd name="connsiteX5-359" fmla="*/ 54631 w 1251747"/>
              <a:gd name="connsiteY5-360" fmla="*/ 877318 h 877318"/>
              <a:gd name="connsiteX6-361" fmla="*/ 100 w 1251747"/>
              <a:gd name="connsiteY6-362" fmla="*/ 821833 h 877318"/>
              <a:gd name="connsiteX7" fmla="*/ 100 w 1251747"/>
              <a:gd name="connsiteY7" fmla="*/ 45244 h 877318"/>
              <a:gd name="connsiteX0-363" fmla="*/ 100 w 1251747"/>
              <a:gd name="connsiteY0-364" fmla="*/ 45244 h 877318"/>
              <a:gd name="connsiteX1-365" fmla="*/ 52488 w 1251747"/>
              <a:gd name="connsiteY1-366" fmla="*/ 9828 h 877318"/>
              <a:gd name="connsiteX2-367" fmla="*/ 1251050 w 1251747"/>
              <a:gd name="connsiteY2-368" fmla="*/ 0 h 877318"/>
              <a:gd name="connsiteX3-369" fmla="*/ 1247875 w 1251747"/>
              <a:gd name="connsiteY3-370" fmla="*/ 819453 h 877318"/>
              <a:gd name="connsiteX4-371" fmla="*/ 1204851 w 1251747"/>
              <a:gd name="connsiteY4-372" fmla="*/ 876840 h 877318"/>
              <a:gd name="connsiteX5-373" fmla="*/ 54631 w 1251747"/>
              <a:gd name="connsiteY5-374" fmla="*/ 877318 h 877318"/>
              <a:gd name="connsiteX6-375" fmla="*/ 100 w 1251747"/>
              <a:gd name="connsiteY6-376" fmla="*/ 821833 h 877318"/>
              <a:gd name="connsiteX7-377" fmla="*/ 100 w 1251747"/>
              <a:gd name="connsiteY7-378" fmla="*/ 45244 h 877318"/>
              <a:gd name="connsiteX0-379" fmla="*/ 100 w 1251747"/>
              <a:gd name="connsiteY0-380" fmla="*/ 45244 h 877318"/>
              <a:gd name="connsiteX1-381" fmla="*/ 47726 w 1251747"/>
              <a:gd name="connsiteY1-382" fmla="*/ 2685 h 877318"/>
              <a:gd name="connsiteX2-383" fmla="*/ 1251050 w 1251747"/>
              <a:gd name="connsiteY2-384" fmla="*/ 0 h 877318"/>
              <a:gd name="connsiteX3-385" fmla="*/ 1247875 w 1251747"/>
              <a:gd name="connsiteY3-386" fmla="*/ 819453 h 877318"/>
              <a:gd name="connsiteX4-387" fmla="*/ 1204851 w 1251747"/>
              <a:gd name="connsiteY4-388" fmla="*/ 876840 h 877318"/>
              <a:gd name="connsiteX5-389" fmla="*/ 54631 w 1251747"/>
              <a:gd name="connsiteY5-390" fmla="*/ 877318 h 877318"/>
              <a:gd name="connsiteX6-391" fmla="*/ 100 w 1251747"/>
              <a:gd name="connsiteY6-392" fmla="*/ 821833 h 877318"/>
              <a:gd name="connsiteX7-393" fmla="*/ 100 w 1251747"/>
              <a:gd name="connsiteY7-394" fmla="*/ 45244 h 877318"/>
              <a:gd name="connsiteX0-395" fmla="*/ 100 w 1250139"/>
              <a:gd name="connsiteY0-396" fmla="*/ 45244 h 877318"/>
              <a:gd name="connsiteX1-397" fmla="*/ 47726 w 1250139"/>
              <a:gd name="connsiteY1-398" fmla="*/ 2685 h 877318"/>
              <a:gd name="connsiteX2-399" fmla="*/ 1198663 w 1250139"/>
              <a:gd name="connsiteY2-400" fmla="*/ 0 h 877318"/>
              <a:gd name="connsiteX3-401" fmla="*/ 1247875 w 1250139"/>
              <a:gd name="connsiteY3-402" fmla="*/ 819453 h 877318"/>
              <a:gd name="connsiteX4-403" fmla="*/ 1204851 w 1250139"/>
              <a:gd name="connsiteY4-404" fmla="*/ 876840 h 877318"/>
              <a:gd name="connsiteX5-405" fmla="*/ 54631 w 1250139"/>
              <a:gd name="connsiteY5-406" fmla="*/ 877318 h 877318"/>
              <a:gd name="connsiteX6-407" fmla="*/ 100 w 1250139"/>
              <a:gd name="connsiteY6-408" fmla="*/ 821833 h 877318"/>
              <a:gd name="connsiteX7-409" fmla="*/ 100 w 1250139"/>
              <a:gd name="connsiteY7-410" fmla="*/ 45244 h 877318"/>
              <a:gd name="connsiteX0-411" fmla="*/ 100 w 1296627"/>
              <a:gd name="connsiteY0-412" fmla="*/ 72511 h 904585"/>
              <a:gd name="connsiteX1-413" fmla="*/ 47726 w 1296627"/>
              <a:gd name="connsiteY1-414" fmla="*/ 29952 h 904585"/>
              <a:gd name="connsiteX2-415" fmla="*/ 1198663 w 1296627"/>
              <a:gd name="connsiteY2-416" fmla="*/ 27267 h 904585"/>
              <a:gd name="connsiteX3-417" fmla="*/ 1247875 w 1296627"/>
              <a:gd name="connsiteY3-418" fmla="*/ 72814 h 904585"/>
              <a:gd name="connsiteX4-419" fmla="*/ 1247875 w 1296627"/>
              <a:gd name="connsiteY4-420" fmla="*/ 846720 h 904585"/>
              <a:gd name="connsiteX5-421" fmla="*/ 1204851 w 1296627"/>
              <a:gd name="connsiteY5-422" fmla="*/ 904107 h 904585"/>
              <a:gd name="connsiteX6-423" fmla="*/ 54631 w 1296627"/>
              <a:gd name="connsiteY6-424" fmla="*/ 904585 h 904585"/>
              <a:gd name="connsiteX7-425" fmla="*/ 100 w 1296627"/>
              <a:gd name="connsiteY7-426" fmla="*/ 849100 h 904585"/>
              <a:gd name="connsiteX8" fmla="*/ 100 w 1296627"/>
              <a:gd name="connsiteY8" fmla="*/ 72511 h 904585"/>
              <a:gd name="connsiteX0-427" fmla="*/ 100 w 1293355"/>
              <a:gd name="connsiteY0-428" fmla="*/ 45244 h 877318"/>
              <a:gd name="connsiteX1-429" fmla="*/ 47726 w 1293355"/>
              <a:gd name="connsiteY1-430" fmla="*/ 2685 h 877318"/>
              <a:gd name="connsiteX2-431" fmla="*/ 1198663 w 1293355"/>
              <a:gd name="connsiteY2-432" fmla="*/ 0 h 877318"/>
              <a:gd name="connsiteX3-433" fmla="*/ 1247875 w 1293355"/>
              <a:gd name="connsiteY3-434" fmla="*/ 45547 h 877318"/>
              <a:gd name="connsiteX4-435" fmla="*/ 1247875 w 1293355"/>
              <a:gd name="connsiteY4-436" fmla="*/ 819453 h 877318"/>
              <a:gd name="connsiteX5-437" fmla="*/ 1204851 w 1293355"/>
              <a:gd name="connsiteY5-438" fmla="*/ 876840 h 877318"/>
              <a:gd name="connsiteX6-439" fmla="*/ 54631 w 1293355"/>
              <a:gd name="connsiteY6-440" fmla="*/ 877318 h 877318"/>
              <a:gd name="connsiteX7-441" fmla="*/ 100 w 1293355"/>
              <a:gd name="connsiteY7-442" fmla="*/ 821833 h 877318"/>
              <a:gd name="connsiteX8-443" fmla="*/ 100 w 1293355"/>
              <a:gd name="connsiteY8-444" fmla="*/ 45244 h 877318"/>
              <a:gd name="connsiteX0-445" fmla="*/ 100 w 1293355"/>
              <a:gd name="connsiteY0-446" fmla="*/ 45244 h 877318"/>
              <a:gd name="connsiteX1-447" fmla="*/ 47726 w 1293355"/>
              <a:gd name="connsiteY1-448" fmla="*/ 2685 h 877318"/>
              <a:gd name="connsiteX2-449" fmla="*/ 1198663 w 1293355"/>
              <a:gd name="connsiteY2-450" fmla="*/ 0 h 877318"/>
              <a:gd name="connsiteX3-451" fmla="*/ 1247875 w 1293355"/>
              <a:gd name="connsiteY3-452" fmla="*/ 45547 h 877318"/>
              <a:gd name="connsiteX4-453" fmla="*/ 1247875 w 1293355"/>
              <a:gd name="connsiteY4-454" fmla="*/ 819453 h 877318"/>
              <a:gd name="connsiteX5-455" fmla="*/ 1204851 w 1293355"/>
              <a:gd name="connsiteY5-456" fmla="*/ 876840 h 877318"/>
              <a:gd name="connsiteX6-457" fmla="*/ 54631 w 1293355"/>
              <a:gd name="connsiteY6-458" fmla="*/ 877318 h 877318"/>
              <a:gd name="connsiteX7-459" fmla="*/ 100 w 1293355"/>
              <a:gd name="connsiteY7-460" fmla="*/ 821833 h 877318"/>
              <a:gd name="connsiteX8-461" fmla="*/ 100 w 1293355"/>
              <a:gd name="connsiteY8-462" fmla="*/ 45244 h 877318"/>
              <a:gd name="connsiteX0-463" fmla="*/ 100 w 1293355"/>
              <a:gd name="connsiteY0-464" fmla="*/ 45244 h 877318"/>
              <a:gd name="connsiteX1-465" fmla="*/ 47726 w 1293355"/>
              <a:gd name="connsiteY1-466" fmla="*/ 2685 h 877318"/>
              <a:gd name="connsiteX2-467" fmla="*/ 1198663 w 1293355"/>
              <a:gd name="connsiteY2-468" fmla="*/ 0 h 877318"/>
              <a:gd name="connsiteX3-469" fmla="*/ 1247875 w 1293355"/>
              <a:gd name="connsiteY3-470" fmla="*/ 45547 h 877318"/>
              <a:gd name="connsiteX4-471" fmla="*/ 1247875 w 1293355"/>
              <a:gd name="connsiteY4-472" fmla="*/ 819453 h 877318"/>
              <a:gd name="connsiteX5-473" fmla="*/ 1204851 w 1293355"/>
              <a:gd name="connsiteY5-474" fmla="*/ 876840 h 877318"/>
              <a:gd name="connsiteX6-475" fmla="*/ 54631 w 1293355"/>
              <a:gd name="connsiteY6-476" fmla="*/ 877318 h 877318"/>
              <a:gd name="connsiteX7-477" fmla="*/ 100 w 1293355"/>
              <a:gd name="connsiteY7-478" fmla="*/ 821833 h 877318"/>
              <a:gd name="connsiteX8-479" fmla="*/ 100 w 1293355"/>
              <a:gd name="connsiteY8-480" fmla="*/ 45244 h 877318"/>
              <a:gd name="connsiteX0-481" fmla="*/ 100 w 1250139"/>
              <a:gd name="connsiteY0-482" fmla="*/ 45632 h 877706"/>
              <a:gd name="connsiteX1-483" fmla="*/ 47726 w 1250139"/>
              <a:gd name="connsiteY1-484" fmla="*/ 3073 h 877706"/>
              <a:gd name="connsiteX2-485" fmla="*/ 1198663 w 1250139"/>
              <a:gd name="connsiteY2-486" fmla="*/ 388 h 877706"/>
              <a:gd name="connsiteX3-487" fmla="*/ 1247875 w 1250139"/>
              <a:gd name="connsiteY3-488" fmla="*/ 45935 h 877706"/>
              <a:gd name="connsiteX4-489" fmla="*/ 1247875 w 1250139"/>
              <a:gd name="connsiteY4-490" fmla="*/ 819841 h 877706"/>
              <a:gd name="connsiteX5-491" fmla="*/ 1204851 w 1250139"/>
              <a:gd name="connsiteY5-492" fmla="*/ 877228 h 877706"/>
              <a:gd name="connsiteX6-493" fmla="*/ 54631 w 1250139"/>
              <a:gd name="connsiteY6-494" fmla="*/ 877706 h 877706"/>
              <a:gd name="connsiteX7-495" fmla="*/ 100 w 1250139"/>
              <a:gd name="connsiteY7-496" fmla="*/ 822221 h 877706"/>
              <a:gd name="connsiteX8-497" fmla="*/ 100 w 1250139"/>
              <a:gd name="connsiteY8-498" fmla="*/ 45632 h 877706"/>
              <a:gd name="connsiteX0-499" fmla="*/ 100 w 1250467"/>
              <a:gd name="connsiteY0-500" fmla="*/ 45700 h 877774"/>
              <a:gd name="connsiteX1-501" fmla="*/ 47726 w 1250467"/>
              <a:gd name="connsiteY1-502" fmla="*/ 3141 h 877774"/>
              <a:gd name="connsiteX2-503" fmla="*/ 1198663 w 1250467"/>
              <a:gd name="connsiteY2-504" fmla="*/ 456 h 877774"/>
              <a:gd name="connsiteX3-505" fmla="*/ 1247875 w 1250467"/>
              <a:gd name="connsiteY3-506" fmla="*/ 46003 h 877774"/>
              <a:gd name="connsiteX4-507" fmla="*/ 1247875 w 1250467"/>
              <a:gd name="connsiteY4-508" fmla="*/ 819909 h 877774"/>
              <a:gd name="connsiteX5-509" fmla="*/ 1204851 w 1250467"/>
              <a:gd name="connsiteY5-510" fmla="*/ 877296 h 877774"/>
              <a:gd name="connsiteX6-511" fmla="*/ 54631 w 1250467"/>
              <a:gd name="connsiteY6-512" fmla="*/ 877774 h 877774"/>
              <a:gd name="connsiteX7-513" fmla="*/ 100 w 1250467"/>
              <a:gd name="connsiteY7-514" fmla="*/ 822289 h 877774"/>
              <a:gd name="connsiteX8-515" fmla="*/ 100 w 1250467"/>
              <a:gd name="connsiteY8-516" fmla="*/ 45700 h 877774"/>
              <a:gd name="connsiteX0-517" fmla="*/ 100 w 1250139"/>
              <a:gd name="connsiteY0-518" fmla="*/ 45794 h 877868"/>
              <a:gd name="connsiteX1-519" fmla="*/ 47726 w 1250139"/>
              <a:gd name="connsiteY1-520" fmla="*/ 3235 h 877868"/>
              <a:gd name="connsiteX2-521" fmla="*/ 1198663 w 1250139"/>
              <a:gd name="connsiteY2-522" fmla="*/ 550 h 877868"/>
              <a:gd name="connsiteX3-523" fmla="*/ 1247875 w 1250139"/>
              <a:gd name="connsiteY3-524" fmla="*/ 46097 h 877868"/>
              <a:gd name="connsiteX4-525" fmla="*/ 1247875 w 1250139"/>
              <a:gd name="connsiteY4-526" fmla="*/ 820003 h 877868"/>
              <a:gd name="connsiteX5-527" fmla="*/ 1204851 w 1250139"/>
              <a:gd name="connsiteY5-528" fmla="*/ 877390 h 877868"/>
              <a:gd name="connsiteX6-529" fmla="*/ 54631 w 1250139"/>
              <a:gd name="connsiteY6-530" fmla="*/ 877868 h 877868"/>
              <a:gd name="connsiteX7-531" fmla="*/ 100 w 1250139"/>
              <a:gd name="connsiteY7-532" fmla="*/ 822383 h 877868"/>
              <a:gd name="connsiteX8-533" fmla="*/ 100 w 1250139"/>
              <a:gd name="connsiteY8-534" fmla="*/ 45794 h 877868"/>
              <a:gd name="connsiteX0-535" fmla="*/ 100 w 1250139"/>
              <a:gd name="connsiteY0-536" fmla="*/ 45794 h 877868"/>
              <a:gd name="connsiteX1-537" fmla="*/ 47726 w 1250139"/>
              <a:gd name="connsiteY1-538" fmla="*/ 3235 h 877868"/>
              <a:gd name="connsiteX2-539" fmla="*/ 1198663 w 1250139"/>
              <a:gd name="connsiteY2-540" fmla="*/ 550 h 877868"/>
              <a:gd name="connsiteX3-541" fmla="*/ 1247875 w 1250139"/>
              <a:gd name="connsiteY3-542" fmla="*/ 46097 h 877868"/>
              <a:gd name="connsiteX4-543" fmla="*/ 1247875 w 1250139"/>
              <a:gd name="connsiteY4-544" fmla="*/ 820003 h 877868"/>
              <a:gd name="connsiteX5-545" fmla="*/ 1204851 w 1250139"/>
              <a:gd name="connsiteY5-546" fmla="*/ 877390 h 877868"/>
              <a:gd name="connsiteX6-547" fmla="*/ 54631 w 1250139"/>
              <a:gd name="connsiteY6-548" fmla="*/ 877868 h 877868"/>
              <a:gd name="connsiteX7-549" fmla="*/ 100 w 1250139"/>
              <a:gd name="connsiteY7-550" fmla="*/ 822383 h 877868"/>
              <a:gd name="connsiteX8-551" fmla="*/ 100 w 1250139"/>
              <a:gd name="connsiteY8-552" fmla="*/ 45794 h 877868"/>
              <a:gd name="connsiteX0-553" fmla="*/ 100 w 1250139"/>
              <a:gd name="connsiteY0-554" fmla="*/ 45794 h 877868"/>
              <a:gd name="connsiteX1-555" fmla="*/ 47726 w 1250139"/>
              <a:gd name="connsiteY1-556" fmla="*/ 3235 h 877868"/>
              <a:gd name="connsiteX2-557" fmla="*/ 1198663 w 1250139"/>
              <a:gd name="connsiteY2-558" fmla="*/ 550 h 877868"/>
              <a:gd name="connsiteX3-559" fmla="*/ 1247875 w 1250139"/>
              <a:gd name="connsiteY3-560" fmla="*/ 46097 h 877868"/>
              <a:gd name="connsiteX4-561" fmla="*/ 1247875 w 1250139"/>
              <a:gd name="connsiteY4-562" fmla="*/ 820003 h 877868"/>
              <a:gd name="connsiteX5-563" fmla="*/ 1204851 w 1250139"/>
              <a:gd name="connsiteY5-564" fmla="*/ 877390 h 877868"/>
              <a:gd name="connsiteX6-565" fmla="*/ 54631 w 1250139"/>
              <a:gd name="connsiteY6-566" fmla="*/ 877868 h 877868"/>
              <a:gd name="connsiteX7-567" fmla="*/ 100 w 1250139"/>
              <a:gd name="connsiteY7-568" fmla="*/ 822383 h 877868"/>
              <a:gd name="connsiteX8-569" fmla="*/ 100 w 1250139"/>
              <a:gd name="connsiteY8-570" fmla="*/ 45794 h 877868"/>
              <a:gd name="connsiteX0-571" fmla="*/ 100 w 1250139"/>
              <a:gd name="connsiteY0-572" fmla="*/ 45856 h 877930"/>
              <a:gd name="connsiteX1-573" fmla="*/ 47726 w 1250139"/>
              <a:gd name="connsiteY1-574" fmla="*/ 3297 h 877930"/>
              <a:gd name="connsiteX2-575" fmla="*/ 1198663 w 1250139"/>
              <a:gd name="connsiteY2-576" fmla="*/ 612 h 877930"/>
              <a:gd name="connsiteX3-577" fmla="*/ 1247875 w 1250139"/>
              <a:gd name="connsiteY3-578" fmla="*/ 46159 h 877930"/>
              <a:gd name="connsiteX4-579" fmla="*/ 1247875 w 1250139"/>
              <a:gd name="connsiteY4-580" fmla="*/ 820065 h 877930"/>
              <a:gd name="connsiteX5-581" fmla="*/ 1204851 w 1250139"/>
              <a:gd name="connsiteY5-582" fmla="*/ 877452 h 877930"/>
              <a:gd name="connsiteX6-583" fmla="*/ 54631 w 1250139"/>
              <a:gd name="connsiteY6-584" fmla="*/ 877930 h 877930"/>
              <a:gd name="connsiteX7-585" fmla="*/ 100 w 1250139"/>
              <a:gd name="connsiteY7-586" fmla="*/ 822445 h 877930"/>
              <a:gd name="connsiteX8-587" fmla="*/ 100 w 1250139"/>
              <a:gd name="connsiteY8-588" fmla="*/ 45856 h 877930"/>
              <a:gd name="connsiteX0-589" fmla="*/ 100 w 1250139"/>
              <a:gd name="connsiteY0-590" fmla="*/ 45856 h 877930"/>
              <a:gd name="connsiteX1-591" fmla="*/ 47726 w 1250139"/>
              <a:gd name="connsiteY1-592" fmla="*/ 3297 h 877930"/>
              <a:gd name="connsiteX2-593" fmla="*/ 1198663 w 1250139"/>
              <a:gd name="connsiteY2-594" fmla="*/ 612 h 877930"/>
              <a:gd name="connsiteX3-595" fmla="*/ 1247875 w 1250139"/>
              <a:gd name="connsiteY3-596" fmla="*/ 46159 h 877930"/>
              <a:gd name="connsiteX4-597" fmla="*/ 1247875 w 1250139"/>
              <a:gd name="connsiteY4-598" fmla="*/ 820065 h 877930"/>
              <a:gd name="connsiteX5-599" fmla="*/ 1204851 w 1250139"/>
              <a:gd name="connsiteY5-600" fmla="*/ 877452 h 877930"/>
              <a:gd name="connsiteX6-601" fmla="*/ 54631 w 1250139"/>
              <a:gd name="connsiteY6-602" fmla="*/ 877930 h 877930"/>
              <a:gd name="connsiteX7-603" fmla="*/ 100 w 1250139"/>
              <a:gd name="connsiteY7-604" fmla="*/ 822445 h 877930"/>
              <a:gd name="connsiteX8-605" fmla="*/ 100 w 1250139"/>
              <a:gd name="connsiteY8-606" fmla="*/ 45856 h 877930"/>
              <a:gd name="connsiteX0-607" fmla="*/ 100 w 1250139"/>
              <a:gd name="connsiteY0-608" fmla="*/ 45244 h 877318"/>
              <a:gd name="connsiteX1-609" fmla="*/ 47726 w 1250139"/>
              <a:gd name="connsiteY1-610" fmla="*/ 2685 h 877318"/>
              <a:gd name="connsiteX2-611" fmla="*/ 1198663 w 1250139"/>
              <a:gd name="connsiteY2-612" fmla="*/ 0 h 877318"/>
              <a:gd name="connsiteX3-613" fmla="*/ 1247875 w 1250139"/>
              <a:gd name="connsiteY3-614" fmla="*/ 45547 h 877318"/>
              <a:gd name="connsiteX4-615" fmla="*/ 1247875 w 1250139"/>
              <a:gd name="connsiteY4-616" fmla="*/ 819453 h 877318"/>
              <a:gd name="connsiteX5-617" fmla="*/ 1204851 w 1250139"/>
              <a:gd name="connsiteY5-618" fmla="*/ 876840 h 877318"/>
              <a:gd name="connsiteX6-619" fmla="*/ 54631 w 1250139"/>
              <a:gd name="connsiteY6-620" fmla="*/ 877318 h 877318"/>
              <a:gd name="connsiteX7-621" fmla="*/ 100 w 1250139"/>
              <a:gd name="connsiteY7-622" fmla="*/ 821833 h 877318"/>
              <a:gd name="connsiteX8-623" fmla="*/ 100 w 1250139"/>
              <a:gd name="connsiteY8-624" fmla="*/ 45244 h 877318"/>
              <a:gd name="connsiteX0-625" fmla="*/ 100 w 1250256"/>
              <a:gd name="connsiteY0-626" fmla="*/ 45244 h 877318"/>
              <a:gd name="connsiteX1-627" fmla="*/ 47726 w 1250256"/>
              <a:gd name="connsiteY1-628" fmla="*/ 2685 h 877318"/>
              <a:gd name="connsiteX2-629" fmla="*/ 1198663 w 1250256"/>
              <a:gd name="connsiteY2-630" fmla="*/ 0 h 877318"/>
              <a:gd name="connsiteX3-631" fmla="*/ 1250256 w 1250256"/>
              <a:gd name="connsiteY3-632" fmla="*/ 64597 h 877318"/>
              <a:gd name="connsiteX4-633" fmla="*/ 1247875 w 1250256"/>
              <a:gd name="connsiteY4-634" fmla="*/ 819453 h 877318"/>
              <a:gd name="connsiteX5-635" fmla="*/ 1204851 w 1250256"/>
              <a:gd name="connsiteY5-636" fmla="*/ 876840 h 877318"/>
              <a:gd name="connsiteX6-637" fmla="*/ 54631 w 1250256"/>
              <a:gd name="connsiteY6-638" fmla="*/ 877318 h 877318"/>
              <a:gd name="connsiteX7-639" fmla="*/ 100 w 1250256"/>
              <a:gd name="connsiteY7-640" fmla="*/ 821833 h 877318"/>
              <a:gd name="connsiteX8-641" fmla="*/ 100 w 1250256"/>
              <a:gd name="connsiteY8-642" fmla="*/ 45244 h 877318"/>
              <a:gd name="connsiteX0-643" fmla="*/ 100 w 1250292"/>
              <a:gd name="connsiteY0-644" fmla="*/ 45244 h 877318"/>
              <a:gd name="connsiteX1-645" fmla="*/ 47726 w 1250292"/>
              <a:gd name="connsiteY1-646" fmla="*/ 2685 h 877318"/>
              <a:gd name="connsiteX2-647" fmla="*/ 1198663 w 1250292"/>
              <a:gd name="connsiteY2-648" fmla="*/ 0 h 877318"/>
              <a:gd name="connsiteX3-649" fmla="*/ 1250256 w 1250292"/>
              <a:gd name="connsiteY3-650" fmla="*/ 64597 h 877318"/>
              <a:gd name="connsiteX4-651" fmla="*/ 1247875 w 1250292"/>
              <a:gd name="connsiteY4-652" fmla="*/ 819453 h 877318"/>
              <a:gd name="connsiteX5-653" fmla="*/ 1204851 w 1250292"/>
              <a:gd name="connsiteY5-654" fmla="*/ 876840 h 877318"/>
              <a:gd name="connsiteX6-655" fmla="*/ 54631 w 1250292"/>
              <a:gd name="connsiteY6-656" fmla="*/ 877318 h 877318"/>
              <a:gd name="connsiteX7-657" fmla="*/ 100 w 1250292"/>
              <a:gd name="connsiteY7-658" fmla="*/ 821833 h 877318"/>
              <a:gd name="connsiteX8-659" fmla="*/ 100 w 1250292"/>
              <a:gd name="connsiteY8-660" fmla="*/ 45244 h 877318"/>
              <a:gd name="connsiteX0-661" fmla="*/ 100 w 1250292"/>
              <a:gd name="connsiteY0-662" fmla="*/ 45244 h 877318"/>
              <a:gd name="connsiteX1-663" fmla="*/ 47726 w 1250292"/>
              <a:gd name="connsiteY1-664" fmla="*/ 2685 h 877318"/>
              <a:gd name="connsiteX2-665" fmla="*/ 1198663 w 1250292"/>
              <a:gd name="connsiteY2-666" fmla="*/ 0 h 877318"/>
              <a:gd name="connsiteX3-667" fmla="*/ 1250256 w 1250292"/>
              <a:gd name="connsiteY3-668" fmla="*/ 64597 h 877318"/>
              <a:gd name="connsiteX4-669" fmla="*/ 1247875 w 1250292"/>
              <a:gd name="connsiteY4-670" fmla="*/ 819453 h 877318"/>
              <a:gd name="connsiteX5-671" fmla="*/ 1204851 w 1250292"/>
              <a:gd name="connsiteY5-672" fmla="*/ 876840 h 877318"/>
              <a:gd name="connsiteX6-673" fmla="*/ 54631 w 1250292"/>
              <a:gd name="connsiteY6-674" fmla="*/ 877318 h 877318"/>
              <a:gd name="connsiteX7-675" fmla="*/ 100 w 1250292"/>
              <a:gd name="connsiteY7-676" fmla="*/ 821833 h 877318"/>
              <a:gd name="connsiteX8-677" fmla="*/ 100 w 1250292"/>
              <a:gd name="connsiteY8-678" fmla="*/ 45244 h 877318"/>
              <a:gd name="connsiteX0-679" fmla="*/ 0 w 1250192"/>
              <a:gd name="connsiteY0-680" fmla="*/ 45244 h 877318"/>
              <a:gd name="connsiteX1-681" fmla="*/ 47626 w 1250192"/>
              <a:gd name="connsiteY1-682" fmla="*/ 2685 h 877318"/>
              <a:gd name="connsiteX2-683" fmla="*/ 1198563 w 1250192"/>
              <a:gd name="connsiteY2-684" fmla="*/ 0 h 877318"/>
              <a:gd name="connsiteX3-685" fmla="*/ 1250156 w 1250192"/>
              <a:gd name="connsiteY3-686" fmla="*/ 64597 h 877318"/>
              <a:gd name="connsiteX4-687" fmla="*/ 1247775 w 1250192"/>
              <a:gd name="connsiteY4-688" fmla="*/ 819453 h 877318"/>
              <a:gd name="connsiteX5-689" fmla="*/ 1204751 w 1250192"/>
              <a:gd name="connsiteY5-690" fmla="*/ 876840 h 877318"/>
              <a:gd name="connsiteX6-691" fmla="*/ 54531 w 1250192"/>
              <a:gd name="connsiteY6-692" fmla="*/ 877318 h 877318"/>
              <a:gd name="connsiteX7-693" fmla="*/ 0 w 1250192"/>
              <a:gd name="connsiteY7-694" fmla="*/ 821833 h 877318"/>
              <a:gd name="connsiteX8-695" fmla="*/ 0 w 1250192"/>
              <a:gd name="connsiteY8-696" fmla="*/ 45244 h 877318"/>
              <a:gd name="connsiteX0-697" fmla="*/ 0 w 1250224"/>
              <a:gd name="connsiteY0-698" fmla="*/ 42863 h 874937"/>
              <a:gd name="connsiteX1-699" fmla="*/ 47626 w 1250224"/>
              <a:gd name="connsiteY1-700" fmla="*/ 304 h 874937"/>
              <a:gd name="connsiteX2-701" fmla="*/ 1215231 w 1250224"/>
              <a:gd name="connsiteY2-702" fmla="*/ 0 h 874937"/>
              <a:gd name="connsiteX3-703" fmla="*/ 1250156 w 1250224"/>
              <a:gd name="connsiteY3-704" fmla="*/ 62216 h 874937"/>
              <a:gd name="connsiteX4-705" fmla="*/ 1247775 w 1250224"/>
              <a:gd name="connsiteY4-706" fmla="*/ 817072 h 874937"/>
              <a:gd name="connsiteX5-707" fmla="*/ 1204751 w 1250224"/>
              <a:gd name="connsiteY5-708" fmla="*/ 874459 h 874937"/>
              <a:gd name="connsiteX6-709" fmla="*/ 54531 w 1250224"/>
              <a:gd name="connsiteY6-710" fmla="*/ 874937 h 874937"/>
              <a:gd name="connsiteX7-711" fmla="*/ 0 w 1250224"/>
              <a:gd name="connsiteY7-712" fmla="*/ 819452 h 874937"/>
              <a:gd name="connsiteX8-713" fmla="*/ 0 w 1250224"/>
              <a:gd name="connsiteY8-714" fmla="*/ 42863 h 874937"/>
              <a:gd name="connsiteX0-715" fmla="*/ 0 w 1250224"/>
              <a:gd name="connsiteY0-716" fmla="*/ 42863 h 874937"/>
              <a:gd name="connsiteX1-717" fmla="*/ 47626 w 1250224"/>
              <a:gd name="connsiteY1-718" fmla="*/ 304 h 874937"/>
              <a:gd name="connsiteX2-719" fmla="*/ 1215231 w 1250224"/>
              <a:gd name="connsiteY2-720" fmla="*/ 0 h 874937"/>
              <a:gd name="connsiteX3-721" fmla="*/ 1250156 w 1250224"/>
              <a:gd name="connsiteY3-722" fmla="*/ 62216 h 874937"/>
              <a:gd name="connsiteX4-723" fmla="*/ 1247775 w 1250224"/>
              <a:gd name="connsiteY4-724" fmla="*/ 817072 h 874937"/>
              <a:gd name="connsiteX5-725" fmla="*/ 1204751 w 1250224"/>
              <a:gd name="connsiteY5-726" fmla="*/ 874459 h 874937"/>
              <a:gd name="connsiteX6-727" fmla="*/ 54531 w 1250224"/>
              <a:gd name="connsiteY6-728" fmla="*/ 874937 h 874937"/>
              <a:gd name="connsiteX7-729" fmla="*/ 0 w 1250224"/>
              <a:gd name="connsiteY7-730" fmla="*/ 819452 h 874937"/>
              <a:gd name="connsiteX8-731" fmla="*/ 0 w 1250224"/>
              <a:gd name="connsiteY8-732" fmla="*/ 42863 h 874937"/>
              <a:gd name="connsiteX0-733" fmla="*/ 0 w 1250224"/>
              <a:gd name="connsiteY0-734" fmla="*/ 128018 h 874937"/>
              <a:gd name="connsiteX1-735" fmla="*/ 47626 w 1250224"/>
              <a:gd name="connsiteY1-736" fmla="*/ 304 h 874937"/>
              <a:gd name="connsiteX2-737" fmla="*/ 1215231 w 1250224"/>
              <a:gd name="connsiteY2-738" fmla="*/ 0 h 874937"/>
              <a:gd name="connsiteX3-739" fmla="*/ 1250156 w 1250224"/>
              <a:gd name="connsiteY3-740" fmla="*/ 62216 h 874937"/>
              <a:gd name="connsiteX4-741" fmla="*/ 1247775 w 1250224"/>
              <a:gd name="connsiteY4-742" fmla="*/ 817072 h 874937"/>
              <a:gd name="connsiteX5-743" fmla="*/ 1204751 w 1250224"/>
              <a:gd name="connsiteY5-744" fmla="*/ 874459 h 874937"/>
              <a:gd name="connsiteX6-745" fmla="*/ 54531 w 1250224"/>
              <a:gd name="connsiteY6-746" fmla="*/ 874937 h 874937"/>
              <a:gd name="connsiteX7-747" fmla="*/ 0 w 1250224"/>
              <a:gd name="connsiteY7-748" fmla="*/ 819452 h 874937"/>
              <a:gd name="connsiteX8-749" fmla="*/ 0 w 1250224"/>
              <a:gd name="connsiteY8-750" fmla="*/ 128018 h 874937"/>
              <a:gd name="connsiteX0-751" fmla="*/ 0 w 1250224"/>
              <a:gd name="connsiteY0-752" fmla="*/ 128018 h 874937"/>
              <a:gd name="connsiteX1-753" fmla="*/ 145257 w 1250224"/>
              <a:gd name="connsiteY1-754" fmla="*/ 304 h 874937"/>
              <a:gd name="connsiteX2-755" fmla="*/ 1215231 w 1250224"/>
              <a:gd name="connsiteY2-756" fmla="*/ 0 h 874937"/>
              <a:gd name="connsiteX3-757" fmla="*/ 1250156 w 1250224"/>
              <a:gd name="connsiteY3-758" fmla="*/ 62216 h 874937"/>
              <a:gd name="connsiteX4-759" fmla="*/ 1247775 w 1250224"/>
              <a:gd name="connsiteY4-760" fmla="*/ 817072 h 874937"/>
              <a:gd name="connsiteX5-761" fmla="*/ 1204751 w 1250224"/>
              <a:gd name="connsiteY5-762" fmla="*/ 874459 h 874937"/>
              <a:gd name="connsiteX6-763" fmla="*/ 54531 w 1250224"/>
              <a:gd name="connsiteY6-764" fmla="*/ 874937 h 874937"/>
              <a:gd name="connsiteX7-765" fmla="*/ 0 w 1250224"/>
              <a:gd name="connsiteY7-766" fmla="*/ 819452 h 874937"/>
              <a:gd name="connsiteX8-767" fmla="*/ 0 w 1250224"/>
              <a:gd name="connsiteY8-768" fmla="*/ 128018 h 874937"/>
              <a:gd name="connsiteX0-769" fmla="*/ 0 w 1250224"/>
              <a:gd name="connsiteY0-770" fmla="*/ 128018 h 874937"/>
              <a:gd name="connsiteX1-771" fmla="*/ 145257 w 1250224"/>
              <a:gd name="connsiteY1-772" fmla="*/ 304 h 874937"/>
              <a:gd name="connsiteX2-773" fmla="*/ 1215231 w 1250224"/>
              <a:gd name="connsiteY2-774" fmla="*/ 0 h 874937"/>
              <a:gd name="connsiteX3-775" fmla="*/ 1250156 w 1250224"/>
              <a:gd name="connsiteY3-776" fmla="*/ 62216 h 874937"/>
              <a:gd name="connsiteX4-777" fmla="*/ 1247775 w 1250224"/>
              <a:gd name="connsiteY4-778" fmla="*/ 817072 h 874937"/>
              <a:gd name="connsiteX5-779" fmla="*/ 1204751 w 1250224"/>
              <a:gd name="connsiteY5-780" fmla="*/ 874459 h 874937"/>
              <a:gd name="connsiteX6-781" fmla="*/ 54531 w 1250224"/>
              <a:gd name="connsiteY6-782" fmla="*/ 874937 h 874937"/>
              <a:gd name="connsiteX7-783" fmla="*/ 0 w 1250224"/>
              <a:gd name="connsiteY7-784" fmla="*/ 819452 h 874937"/>
              <a:gd name="connsiteX8-785" fmla="*/ 0 w 1250224"/>
              <a:gd name="connsiteY8-786" fmla="*/ 128018 h 874937"/>
              <a:gd name="connsiteX0-787" fmla="*/ 0 w 1250224"/>
              <a:gd name="connsiteY0-788" fmla="*/ 128018 h 874937"/>
              <a:gd name="connsiteX1-789" fmla="*/ 145257 w 1250224"/>
              <a:gd name="connsiteY1-790" fmla="*/ 304 h 874937"/>
              <a:gd name="connsiteX2-791" fmla="*/ 1215231 w 1250224"/>
              <a:gd name="connsiteY2-792" fmla="*/ 0 h 874937"/>
              <a:gd name="connsiteX3-793" fmla="*/ 1250156 w 1250224"/>
              <a:gd name="connsiteY3-794" fmla="*/ 62216 h 874937"/>
              <a:gd name="connsiteX4-795" fmla="*/ 1247775 w 1250224"/>
              <a:gd name="connsiteY4-796" fmla="*/ 817072 h 874937"/>
              <a:gd name="connsiteX5-797" fmla="*/ 1204751 w 1250224"/>
              <a:gd name="connsiteY5-798" fmla="*/ 874459 h 874937"/>
              <a:gd name="connsiteX6-799" fmla="*/ 54531 w 1250224"/>
              <a:gd name="connsiteY6-800" fmla="*/ 874937 h 874937"/>
              <a:gd name="connsiteX7-801" fmla="*/ 0 w 1250224"/>
              <a:gd name="connsiteY7-802" fmla="*/ 819452 h 874937"/>
              <a:gd name="connsiteX8-803" fmla="*/ 0 w 1250224"/>
              <a:gd name="connsiteY8-804" fmla="*/ 128018 h 874937"/>
              <a:gd name="connsiteX0-805" fmla="*/ 0 w 1250166"/>
              <a:gd name="connsiteY0-806" fmla="*/ 130320 h 877239"/>
              <a:gd name="connsiteX1-807" fmla="*/ 145257 w 1250166"/>
              <a:gd name="connsiteY1-808" fmla="*/ 2606 h 877239"/>
              <a:gd name="connsiteX2-809" fmla="*/ 1112837 w 1250166"/>
              <a:gd name="connsiteY2-810" fmla="*/ 0 h 877239"/>
              <a:gd name="connsiteX3-811" fmla="*/ 1250156 w 1250166"/>
              <a:gd name="connsiteY3-812" fmla="*/ 64518 h 877239"/>
              <a:gd name="connsiteX4-813" fmla="*/ 1247775 w 1250166"/>
              <a:gd name="connsiteY4-814" fmla="*/ 819374 h 877239"/>
              <a:gd name="connsiteX5-815" fmla="*/ 1204751 w 1250166"/>
              <a:gd name="connsiteY5-816" fmla="*/ 876761 h 877239"/>
              <a:gd name="connsiteX6-817" fmla="*/ 54531 w 1250166"/>
              <a:gd name="connsiteY6-818" fmla="*/ 877239 h 877239"/>
              <a:gd name="connsiteX7-819" fmla="*/ 0 w 1250166"/>
              <a:gd name="connsiteY7-820" fmla="*/ 821754 h 877239"/>
              <a:gd name="connsiteX8-821" fmla="*/ 0 w 1250166"/>
              <a:gd name="connsiteY8-822" fmla="*/ 130320 h 877239"/>
              <a:gd name="connsiteX0-823" fmla="*/ 0 w 1250166"/>
              <a:gd name="connsiteY0-824" fmla="*/ 130320 h 877239"/>
              <a:gd name="connsiteX1-825" fmla="*/ 145257 w 1250166"/>
              <a:gd name="connsiteY1-826" fmla="*/ 2606 h 877239"/>
              <a:gd name="connsiteX2-827" fmla="*/ 1112837 w 1250166"/>
              <a:gd name="connsiteY2-828" fmla="*/ 0 h 877239"/>
              <a:gd name="connsiteX3-829" fmla="*/ 1250156 w 1250166"/>
              <a:gd name="connsiteY3-830" fmla="*/ 128960 h 877239"/>
              <a:gd name="connsiteX4-831" fmla="*/ 1247775 w 1250166"/>
              <a:gd name="connsiteY4-832" fmla="*/ 819374 h 877239"/>
              <a:gd name="connsiteX5-833" fmla="*/ 1204751 w 1250166"/>
              <a:gd name="connsiteY5-834" fmla="*/ 876761 h 877239"/>
              <a:gd name="connsiteX6-835" fmla="*/ 54531 w 1250166"/>
              <a:gd name="connsiteY6-836" fmla="*/ 877239 h 877239"/>
              <a:gd name="connsiteX7-837" fmla="*/ 0 w 1250166"/>
              <a:gd name="connsiteY7-838" fmla="*/ 821754 h 877239"/>
              <a:gd name="connsiteX8-839" fmla="*/ 0 w 1250166"/>
              <a:gd name="connsiteY8-840" fmla="*/ 130320 h 877239"/>
              <a:gd name="connsiteX0-841" fmla="*/ 0 w 1250156"/>
              <a:gd name="connsiteY0-842" fmla="*/ 130320 h 877239"/>
              <a:gd name="connsiteX1-843" fmla="*/ 145257 w 1250156"/>
              <a:gd name="connsiteY1-844" fmla="*/ 2606 h 877239"/>
              <a:gd name="connsiteX2-845" fmla="*/ 1112837 w 1250156"/>
              <a:gd name="connsiteY2-846" fmla="*/ 0 h 877239"/>
              <a:gd name="connsiteX3-847" fmla="*/ 1250156 w 1250156"/>
              <a:gd name="connsiteY3-848" fmla="*/ 128960 h 877239"/>
              <a:gd name="connsiteX4-849" fmla="*/ 1247775 w 1250156"/>
              <a:gd name="connsiteY4-850" fmla="*/ 819374 h 877239"/>
              <a:gd name="connsiteX5-851" fmla="*/ 1204751 w 1250156"/>
              <a:gd name="connsiteY5-852" fmla="*/ 876761 h 877239"/>
              <a:gd name="connsiteX6-853" fmla="*/ 54531 w 1250156"/>
              <a:gd name="connsiteY6-854" fmla="*/ 877239 h 877239"/>
              <a:gd name="connsiteX7-855" fmla="*/ 0 w 1250156"/>
              <a:gd name="connsiteY7-856" fmla="*/ 821754 h 877239"/>
              <a:gd name="connsiteX8-857" fmla="*/ 0 w 1250156"/>
              <a:gd name="connsiteY8-858" fmla="*/ 130320 h 877239"/>
              <a:gd name="connsiteX0-859" fmla="*/ 0 w 1250156"/>
              <a:gd name="connsiteY0-860" fmla="*/ 127714 h 874633"/>
              <a:gd name="connsiteX1-861" fmla="*/ 145257 w 1250156"/>
              <a:gd name="connsiteY1-862" fmla="*/ 0 h 874633"/>
              <a:gd name="connsiteX2-863" fmla="*/ 1112837 w 1250156"/>
              <a:gd name="connsiteY2-864" fmla="*/ 1997 h 874633"/>
              <a:gd name="connsiteX3-865" fmla="*/ 1250156 w 1250156"/>
              <a:gd name="connsiteY3-866" fmla="*/ 126354 h 874633"/>
              <a:gd name="connsiteX4-867" fmla="*/ 1247775 w 1250156"/>
              <a:gd name="connsiteY4-868" fmla="*/ 816768 h 874633"/>
              <a:gd name="connsiteX5-869" fmla="*/ 1204751 w 1250156"/>
              <a:gd name="connsiteY5-870" fmla="*/ 874155 h 874633"/>
              <a:gd name="connsiteX6-871" fmla="*/ 54531 w 1250156"/>
              <a:gd name="connsiteY6-872" fmla="*/ 874633 h 874633"/>
              <a:gd name="connsiteX7-873" fmla="*/ 0 w 1250156"/>
              <a:gd name="connsiteY7-874" fmla="*/ 819148 h 874633"/>
              <a:gd name="connsiteX8-875" fmla="*/ 0 w 1250156"/>
              <a:gd name="connsiteY8-876" fmla="*/ 127714 h 874633"/>
              <a:gd name="connsiteX0-877" fmla="*/ 0 w 1250156"/>
              <a:gd name="connsiteY0-878" fmla="*/ 128018 h 874937"/>
              <a:gd name="connsiteX1-879" fmla="*/ 145257 w 1250156"/>
              <a:gd name="connsiteY1-880" fmla="*/ 304 h 874937"/>
              <a:gd name="connsiteX2-881" fmla="*/ 1110456 w 1250156"/>
              <a:gd name="connsiteY2-882" fmla="*/ 0 h 874937"/>
              <a:gd name="connsiteX3-883" fmla="*/ 1250156 w 1250156"/>
              <a:gd name="connsiteY3-884" fmla="*/ 126658 h 874937"/>
              <a:gd name="connsiteX4-885" fmla="*/ 1247775 w 1250156"/>
              <a:gd name="connsiteY4-886" fmla="*/ 817072 h 874937"/>
              <a:gd name="connsiteX5-887" fmla="*/ 1204751 w 1250156"/>
              <a:gd name="connsiteY5-888" fmla="*/ 874459 h 874937"/>
              <a:gd name="connsiteX6-889" fmla="*/ 54531 w 1250156"/>
              <a:gd name="connsiteY6-890" fmla="*/ 874937 h 874937"/>
              <a:gd name="connsiteX7-891" fmla="*/ 0 w 1250156"/>
              <a:gd name="connsiteY7-892" fmla="*/ 819452 h 874937"/>
              <a:gd name="connsiteX8-893" fmla="*/ 0 w 1250156"/>
              <a:gd name="connsiteY8-894" fmla="*/ 128018 h 874937"/>
              <a:gd name="connsiteX0-895" fmla="*/ 0 w 1250156"/>
              <a:gd name="connsiteY0-896" fmla="*/ 128018 h 874937"/>
              <a:gd name="connsiteX1-897" fmla="*/ 145257 w 1250156"/>
              <a:gd name="connsiteY1-898" fmla="*/ 304 h 874937"/>
              <a:gd name="connsiteX2-899" fmla="*/ 1110456 w 1250156"/>
              <a:gd name="connsiteY2-900" fmla="*/ 0 h 874937"/>
              <a:gd name="connsiteX3-901" fmla="*/ 1250156 w 1250156"/>
              <a:gd name="connsiteY3-902" fmla="*/ 126658 h 874937"/>
              <a:gd name="connsiteX4-903" fmla="*/ 1247775 w 1250156"/>
              <a:gd name="connsiteY4-904" fmla="*/ 817072 h 874937"/>
              <a:gd name="connsiteX5-905" fmla="*/ 1204751 w 1250156"/>
              <a:gd name="connsiteY5-906" fmla="*/ 874459 h 874937"/>
              <a:gd name="connsiteX6-907" fmla="*/ 54531 w 1250156"/>
              <a:gd name="connsiteY6-908" fmla="*/ 874937 h 874937"/>
              <a:gd name="connsiteX7-909" fmla="*/ 0 w 1250156"/>
              <a:gd name="connsiteY7-910" fmla="*/ 819452 h 874937"/>
              <a:gd name="connsiteX8-911" fmla="*/ 0 w 1250156"/>
              <a:gd name="connsiteY8-912" fmla="*/ 128018 h 874937"/>
              <a:gd name="connsiteX0-913" fmla="*/ 0 w 1250156"/>
              <a:gd name="connsiteY0-914" fmla="*/ 128018 h 874937"/>
              <a:gd name="connsiteX1-915" fmla="*/ 145257 w 1250156"/>
              <a:gd name="connsiteY1-916" fmla="*/ 304 h 874937"/>
              <a:gd name="connsiteX2-917" fmla="*/ 1110456 w 1250156"/>
              <a:gd name="connsiteY2-918" fmla="*/ 0 h 874937"/>
              <a:gd name="connsiteX3-919" fmla="*/ 1250156 w 1250156"/>
              <a:gd name="connsiteY3-920" fmla="*/ 126658 h 874937"/>
              <a:gd name="connsiteX4-921" fmla="*/ 1247775 w 1250156"/>
              <a:gd name="connsiteY4-922" fmla="*/ 759534 h 874937"/>
              <a:gd name="connsiteX5-923" fmla="*/ 1204751 w 1250156"/>
              <a:gd name="connsiteY5-924" fmla="*/ 874459 h 874937"/>
              <a:gd name="connsiteX6-925" fmla="*/ 54531 w 1250156"/>
              <a:gd name="connsiteY6-926" fmla="*/ 874937 h 874937"/>
              <a:gd name="connsiteX7-927" fmla="*/ 0 w 1250156"/>
              <a:gd name="connsiteY7-928" fmla="*/ 819452 h 874937"/>
              <a:gd name="connsiteX8-929" fmla="*/ 0 w 1250156"/>
              <a:gd name="connsiteY8-930" fmla="*/ 128018 h 874937"/>
              <a:gd name="connsiteX0-931" fmla="*/ 0 w 1250156"/>
              <a:gd name="connsiteY0-932" fmla="*/ 128018 h 874937"/>
              <a:gd name="connsiteX1-933" fmla="*/ 145257 w 1250156"/>
              <a:gd name="connsiteY1-934" fmla="*/ 304 h 874937"/>
              <a:gd name="connsiteX2-935" fmla="*/ 1110456 w 1250156"/>
              <a:gd name="connsiteY2-936" fmla="*/ 0 h 874937"/>
              <a:gd name="connsiteX3-937" fmla="*/ 1250156 w 1250156"/>
              <a:gd name="connsiteY3-938" fmla="*/ 126658 h 874937"/>
              <a:gd name="connsiteX4-939" fmla="*/ 1247775 w 1250156"/>
              <a:gd name="connsiteY4-940" fmla="*/ 759534 h 874937"/>
              <a:gd name="connsiteX5-941" fmla="*/ 1128551 w 1250156"/>
              <a:gd name="connsiteY5-942" fmla="*/ 872156 h 874937"/>
              <a:gd name="connsiteX6-943" fmla="*/ 54531 w 1250156"/>
              <a:gd name="connsiteY6-944" fmla="*/ 874937 h 874937"/>
              <a:gd name="connsiteX7-945" fmla="*/ 0 w 1250156"/>
              <a:gd name="connsiteY7-946" fmla="*/ 819452 h 874937"/>
              <a:gd name="connsiteX8-947" fmla="*/ 0 w 1250156"/>
              <a:gd name="connsiteY8-948" fmla="*/ 128018 h 874937"/>
              <a:gd name="connsiteX0-949" fmla="*/ 0 w 1250156"/>
              <a:gd name="connsiteY0-950" fmla="*/ 128018 h 874937"/>
              <a:gd name="connsiteX1-951" fmla="*/ 145257 w 1250156"/>
              <a:gd name="connsiteY1-952" fmla="*/ 304 h 874937"/>
              <a:gd name="connsiteX2-953" fmla="*/ 1110456 w 1250156"/>
              <a:gd name="connsiteY2-954" fmla="*/ 0 h 874937"/>
              <a:gd name="connsiteX3-955" fmla="*/ 1250156 w 1250156"/>
              <a:gd name="connsiteY3-956" fmla="*/ 126658 h 874937"/>
              <a:gd name="connsiteX4-957" fmla="*/ 1247775 w 1250156"/>
              <a:gd name="connsiteY4-958" fmla="*/ 759534 h 874937"/>
              <a:gd name="connsiteX5-959" fmla="*/ 1128551 w 1250156"/>
              <a:gd name="connsiteY5-960" fmla="*/ 872156 h 874937"/>
              <a:gd name="connsiteX6-961" fmla="*/ 54531 w 1250156"/>
              <a:gd name="connsiteY6-962" fmla="*/ 874937 h 874937"/>
              <a:gd name="connsiteX7-963" fmla="*/ 0 w 1250156"/>
              <a:gd name="connsiteY7-964" fmla="*/ 819452 h 874937"/>
              <a:gd name="connsiteX8-965" fmla="*/ 0 w 1250156"/>
              <a:gd name="connsiteY8-966" fmla="*/ 128018 h 874937"/>
              <a:gd name="connsiteX0-967" fmla="*/ 0 w 1250156"/>
              <a:gd name="connsiteY0-968" fmla="*/ 128018 h 874937"/>
              <a:gd name="connsiteX1-969" fmla="*/ 145257 w 1250156"/>
              <a:gd name="connsiteY1-970" fmla="*/ 304 h 874937"/>
              <a:gd name="connsiteX2-971" fmla="*/ 1110456 w 1250156"/>
              <a:gd name="connsiteY2-972" fmla="*/ 0 h 874937"/>
              <a:gd name="connsiteX3-973" fmla="*/ 1250156 w 1250156"/>
              <a:gd name="connsiteY3-974" fmla="*/ 126658 h 874937"/>
              <a:gd name="connsiteX4-975" fmla="*/ 1247775 w 1250156"/>
              <a:gd name="connsiteY4-976" fmla="*/ 759534 h 874937"/>
              <a:gd name="connsiteX5-977" fmla="*/ 1128551 w 1250156"/>
              <a:gd name="connsiteY5-978" fmla="*/ 872156 h 874937"/>
              <a:gd name="connsiteX6-979" fmla="*/ 54531 w 1250156"/>
              <a:gd name="connsiteY6-980" fmla="*/ 874937 h 874937"/>
              <a:gd name="connsiteX7-981" fmla="*/ 0 w 1250156"/>
              <a:gd name="connsiteY7-982" fmla="*/ 819452 h 874937"/>
              <a:gd name="connsiteX8-983" fmla="*/ 0 w 1250156"/>
              <a:gd name="connsiteY8-984" fmla="*/ 128018 h 874937"/>
              <a:gd name="connsiteX0-985" fmla="*/ 0 w 1250156"/>
              <a:gd name="connsiteY0-986" fmla="*/ 128018 h 877239"/>
              <a:gd name="connsiteX1-987" fmla="*/ 145257 w 1250156"/>
              <a:gd name="connsiteY1-988" fmla="*/ 304 h 877239"/>
              <a:gd name="connsiteX2-989" fmla="*/ 1110456 w 1250156"/>
              <a:gd name="connsiteY2-990" fmla="*/ 0 h 877239"/>
              <a:gd name="connsiteX3-991" fmla="*/ 1250156 w 1250156"/>
              <a:gd name="connsiteY3-992" fmla="*/ 126658 h 877239"/>
              <a:gd name="connsiteX4-993" fmla="*/ 1247775 w 1250156"/>
              <a:gd name="connsiteY4-994" fmla="*/ 759534 h 877239"/>
              <a:gd name="connsiteX5-995" fmla="*/ 1128551 w 1250156"/>
              <a:gd name="connsiteY5-996" fmla="*/ 872156 h 877239"/>
              <a:gd name="connsiteX6-997" fmla="*/ 125969 w 1250156"/>
              <a:gd name="connsiteY6-998" fmla="*/ 877239 h 877239"/>
              <a:gd name="connsiteX7-999" fmla="*/ 0 w 1250156"/>
              <a:gd name="connsiteY7-1000" fmla="*/ 819452 h 877239"/>
              <a:gd name="connsiteX8-1001" fmla="*/ 0 w 1250156"/>
              <a:gd name="connsiteY8-1002" fmla="*/ 128018 h 877239"/>
              <a:gd name="connsiteX0-1003" fmla="*/ 0 w 1250156"/>
              <a:gd name="connsiteY0-1004" fmla="*/ 128018 h 877239"/>
              <a:gd name="connsiteX1-1005" fmla="*/ 145257 w 1250156"/>
              <a:gd name="connsiteY1-1006" fmla="*/ 304 h 877239"/>
              <a:gd name="connsiteX2-1007" fmla="*/ 1110456 w 1250156"/>
              <a:gd name="connsiteY2-1008" fmla="*/ 0 h 877239"/>
              <a:gd name="connsiteX3-1009" fmla="*/ 1250156 w 1250156"/>
              <a:gd name="connsiteY3-1010" fmla="*/ 126658 h 877239"/>
              <a:gd name="connsiteX4-1011" fmla="*/ 1247775 w 1250156"/>
              <a:gd name="connsiteY4-1012" fmla="*/ 759534 h 877239"/>
              <a:gd name="connsiteX5-1013" fmla="*/ 1128551 w 1250156"/>
              <a:gd name="connsiteY5-1014" fmla="*/ 872156 h 877239"/>
              <a:gd name="connsiteX6-1015" fmla="*/ 125969 w 1250156"/>
              <a:gd name="connsiteY6-1016" fmla="*/ 877239 h 877239"/>
              <a:gd name="connsiteX7-1017" fmla="*/ 0 w 1250156"/>
              <a:gd name="connsiteY7-1018" fmla="*/ 761914 h 877239"/>
              <a:gd name="connsiteX8-1019" fmla="*/ 0 w 1250156"/>
              <a:gd name="connsiteY8-1020" fmla="*/ 128018 h 877239"/>
              <a:gd name="connsiteX0-1021" fmla="*/ 0 w 1250156"/>
              <a:gd name="connsiteY0-1022" fmla="*/ 128018 h 877239"/>
              <a:gd name="connsiteX1-1023" fmla="*/ 145257 w 1250156"/>
              <a:gd name="connsiteY1-1024" fmla="*/ 304 h 877239"/>
              <a:gd name="connsiteX2-1025" fmla="*/ 1110456 w 1250156"/>
              <a:gd name="connsiteY2-1026" fmla="*/ 0 h 877239"/>
              <a:gd name="connsiteX3-1027" fmla="*/ 1250156 w 1250156"/>
              <a:gd name="connsiteY3-1028" fmla="*/ 126658 h 877239"/>
              <a:gd name="connsiteX4-1029" fmla="*/ 1247775 w 1250156"/>
              <a:gd name="connsiteY4-1030" fmla="*/ 759534 h 877239"/>
              <a:gd name="connsiteX5-1031" fmla="*/ 1128551 w 1250156"/>
              <a:gd name="connsiteY5-1032" fmla="*/ 872156 h 877239"/>
              <a:gd name="connsiteX6-1033" fmla="*/ 125969 w 1250156"/>
              <a:gd name="connsiteY6-1034" fmla="*/ 877239 h 877239"/>
              <a:gd name="connsiteX7-1035" fmla="*/ 0 w 1250156"/>
              <a:gd name="connsiteY7-1036" fmla="*/ 761914 h 877239"/>
              <a:gd name="connsiteX8-1037" fmla="*/ 0 w 1250156"/>
              <a:gd name="connsiteY8-1038" fmla="*/ 128018 h 8772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165" y="connsiteY6-166"/>
              </a:cxn>
              <a:cxn ang="0">
                <a:pos x="connsiteX7-377" y="connsiteY7-378"/>
              </a:cxn>
              <a:cxn ang="0">
                <a:pos x="connsiteX8-443" y="connsiteY8-444"/>
              </a:cxn>
            </a:cxnLst>
            <a:rect l="l" t="t" r="r" b="b"/>
            <a:pathLst>
              <a:path w="1250156" h="877239">
                <a:moveTo>
                  <a:pt x="0" y="128018"/>
                </a:moveTo>
                <a:cubicBezTo>
                  <a:pt x="5557" y="90019"/>
                  <a:pt x="39689" y="11711"/>
                  <a:pt x="145257" y="304"/>
                </a:cubicBezTo>
                <a:lnTo>
                  <a:pt x="1110456" y="0"/>
                </a:lnTo>
                <a:cubicBezTo>
                  <a:pt x="1131093" y="5717"/>
                  <a:pt x="1225286" y="11605"/>
                  <a:pt x="1250156" y="126658"/>
                </a:cubicBezTo>
                <a:cubicBezTo>
                  <a:pt x="1248833" y="265616"/>
                  <a:pt x="1247008" y="621779"/>
                  <a:pt x="1247775" y="759534"/>
                </a:cubicBezTo>
                <a:cubicBezTo>
                  <a:pt x="1237694" y="807405"/>
                  <a:pt x="1210346" y="863705"/>
                  <a:pt x="1128551" y="872156"/>
                </a:cubicBezTo>
                <a:lnTo>
                  <a:pt x="125969" y="877239"/>
                </a:lnTo>
                <a:cubicBezTo>
                  <a:pt x="81598" y="875412"/>
                  <a:pt x="18177" y="828980"/>
                  <a:pt x="0" y="761914"/>
                </a:cubicBezTo>
                <a:lnTo>
                  <a:pt x="0" y="128018"/>
                </a:lnTo>
                <a:close/>
              </a:path>
            </a:pathLst>
          </a:custGeom>
          <a:solidFill>
            <a:srgbClr val="FBD5D6"/>
          </a:solidFill>
          <a:effectLst>
            <a:outerShdw blurRad="76200" dir="13500000" sy="23000" kx="1200000" algn="br" rotWithShape="0">
              <a:prstClr val="black">
                <a:alpha val="20000"/>
              </a:prstClr>
            </a:outerShdw>
          </a:effectLst>
        </p:spPr>
        <p:txBody>
          <a:bodyPr anchor="ctr"/>
          <a:lstStyle>
            <a:lvl1pPr marL="117475" indent="-117475" algn="ctr">
              <a:defRPr sz="1200"/>
            </a:lvl1pPr>
          </a:lstStyle>
          <a:p>
            <a:endParaRPr lang="en-US" dirty="0"/>
          </a:p>
        </p:txBody>
      </p:sp>
      <p:sp>
        <p:nvSpPr>
          <p:cNvPr id="18" name="Text Placeholder 5"/>
          <p:cNvSpPr>
            <a:spLocks noGrp="1"/>
          </p:cNvSpPr>
          <p:nvPr>
            <p:ph type="body" sz="quarter" idx="41"/>
          </p:nvPr>
        </p:nvSpPr>
        <p:spPr>
          <a:xfrm>
            <a:off x="4793768" y="3549106"/>
            <a:ext cx="1874520" cy="555487"/>
          </a:xfrm>
          <a:prstGeom prst="rect">
            <a:avLst/>
          </a:prstGeom>
        </p:spPr>
        <p:txBody>
          <a:bodyPr lIns="91386" tIns="45696" rIns="91386" bIns="45696">
            <a:normAutofit/>
          </a:bodyPr>
          <a:lstStyle>
            <a:lvl1pPr marL="0" indent="0" algn="l">
              <a:buNone/>
              <a:defRPr sz="1000">
                <a:solidFill>
                  <a:schemeClr val="bg1">
                    <a:lumMod val="50000"/>
                  </a:schemeClr>
                </a:solidFill>
                <a:latin typeface="+mn-lt"/>
              </a:defRPr>
            </a:lvl1pPr>
          </a:lstStyle>
          <a:p>
            <a:pPr lvl="0"/>
            <a:r>
              <a:rPr lang="en-US" dirty="0"/>
              <a:t>Click to edit Master text styles</a:t>
            </a:r>
            <a:endParaRPr lang="en-US" dirty="0"/>
          </a:p>
        </p:txBody>
      </p:sp>
      <p:sp>
        <p:nvSpPr>
          <p:cNvPr id="19" name="Picture Placeholder 3"/>
          <p:cNvSpPr>
            <a:spLocks noGrp="1"/>
          </p:cNvSpPr>
          <p:nvPr>
            <p:ph type="pic" sz="quarter" idx="42"/>
          </p:nvPr>
        </p:nvSpPr>
        <p:spPr>
          <a:xfrm>
            <a:off x="4863574" y="1961599"/>
            <a:ext cx="1719072" cy="1285866"/>
          </a:xfrm>
          <a:custGeom>
            <a:avLst/>
            <a:gdLst>
              <a:gd name="connsiteX0" fmla="*/ 0 w 1250950"/>
              <a:gd name="connsiteY0" fmla="*/ 0 h 888508"/>
              <a:gd name="connsiteX1" fmla="*/ 1250950 w 1250950"/>
              <a:gd name="connsiteY1" fmla="*/ 0 h 888508"/>
              <a:gd name="connsiteX2" fmla="*/ 1250950 w 1250950"/>
              <a:gd name="connsiteY2" fmla="*/ 888508 h 888508"/>
              <a:gd name="connsiteX3" fmla="*/ 0 w 1250950"/>
              <a:gd name="connsiteY3" fmla="*/ 888508 h 888508"/>
              <a:gd name="connsiteX4" fmla="*/ 0 w 1250950"/>
              <a:gd name="connsiteY4" fmla="*/ 0 h 888508"/>
              <a:gd name="connsiteX0-1" fmla="*/ 0 w 1250950"/>
              <a:gd name="connsiteY0-2" fmla="*/ 0 h 888508"/>
              <a:gd name="connsiteX1-3" fmla="*/ 1250950 w 1250950"/>
              <a:gd name="connsiteY1-4" fmla="*/ 0 h 888508"/>
              <a:gd name="connsiteX2-5" fmla="*/ 1250950 w 1250950"/>
              <a:gd name="connsiteY2-6" fmla="*/ 888508 h 888508"/>
              <a:gd name="connsiteX3-7" fmla="*/ 0 w 1250950"/>
              <a:gd name="connsiteY3-8" fmla="*/ 821833 h 888508"/>
              <a:gd name="connsiteX4-9" fmla="*/ 0 w 1250950"/>
              <a:gd name="connsiteY4-10" fmla="*/ 0 h 888508"/>
              <a:gd name="connsiteX0-11" fmla="*/ 0 w 1250950"/>
              <a:gd name="connsiteY0-12" fmla="*/ 0 h 888508"/>
              <a:gd name="connsiteX1-13" fmla="*/ 1250950 w 1250950"/>
              <a:gd name="connsiteY1-14" fmla="*/ 0 h 888508"/>
              <a:gd name="connsiteX2-15" fmla="*/ 1250950 w 1250950"/>
              <a:gd name="connsiteY2-16" fmla="*/ 888508 h 888508"/>
              <a:gd name="connsiteX3-17" fmla="*/ 4763 w 1250950"/>
              <a:gd name="connsiteY3-18" fmla="*/ 859933 h 888508"/>
              <a:gd name="connsiteX4-19" fmla="*/ 0 w 1250950"/>
              <a:gd name="connsiteY4-20" fmla="*/ 821833 h 888508"/>
              <a:gd name="connsiteX5" fmla="*/ 0 w 1250950"/>
              <a:gd name="connsiteY5" fmla="*/ 0 h 888508"/>
              <a:gd name="connsiteX0-21" fmla="*/ 0 w 1250950"/>
              <a:gd name="connsiteY0-22" fmla="*/ 0 h 888508"/>
              <a:gd name="connsiteX1-23" fmla="*/ 1250950 w 1250950"/>
              <a:gd name="connsiteY1-24" fmla="*/ 0 h 888508"/>
              <a:gd name="connsiteX2-25" fmla="*/ 1250950 w 1250950"/>
              <a:gd name="connsiteY2-26" fmla="*/ 888508 h 888508"/>
              <a:gd name="connsiteX3-27" fmla="*/ 57151 w 1250950"/>
              <a:gd name="connsiteY3-28" fmla="*/ 869458 h 888508"/>
              <a:gd name="connsiteX4-29" fmla="*/ 0 w 1250950"/>
              <a:gd name="connsiteY4-30" fmla="*/ 821833 h 888508"/>
              <a:gd name="connsiteX5-31" fmla="*/ 0 w 1250950"/>
              <a:gd name="connsiteY5-32" fmla="*/ 0 h 888508"/>
              <a:gd name="connsiteX0-33" fmla="*/ 0 w 1250950"/>
              <a:gd name="connsiteY0-34" fmla="*/ 0 h 888508"/>
              <a:gd name="connsiteX1-35" fmla="*/ 1250950 w 1250950"/>
              <a:gd name="connsiteY1-36" fmla="*/ 0 h 888508"/>
              <a:gd name="connsiteX2-37" fmla="*/ 1250950 w 1250950"/>
              <a:gd name="connsiteY2-38" fmla="*/ 888508 h 888508"/>
              <a:gd name="connsiteX3-39" fmla="*/ 57151 w 1250950"/>
              <a:gd name="connsiteY3-40" fmla="*/ 869458 h 888508"/>
              <a:gd name="connsiteX4-41" fmla="*/ 0 w 1250950"/>
              <a:gd name="connsiteY4-42" fmla="*/ 821833 h 888508"/>
              <a:gd name="connsiteX5-43" fmla="*/ 0 w 1250950"/>
              <a:gd name="connsiteY5-44" fmla="*/ 0 h 888508"/>
              <a:gd name="connsiteX0-45" fmla="*/ 0 w 1250950"/>
              <a:gd name="connsiteY0-46" fmla="*/ 0 h 888508"/>
              <a:gd name="connsiteX1-47" fmla="*/ 1250950 w 1250950"/>
              <a:gd name="connsiteY1-48" fmla="*/ 0 h 888508"/>
              <a:gd name="connsiteX2-49" fmla="*/ 1250950 w 1250950"/>
              <a:gd name="connsiteY2-50" fmla="*/ 888508 h 888508"/>
              <a:gd name="connsiteX3-51" fmla="*/ 57151 w 1250950"/>
              <a:gd name="connsiteY3-52" fmla="*/ 869458 h 888508"/>
              <a:gd name="connsiteX4-53" fmla="*/ 0 w 1250950"/>
              <a:gd name="connsiteY4-54" fmla="*/ 821833 h 888508"/>
              <a:gd name="connsiteX5-55" fmla="*/ 0 w 1250950"/>
              <a:gd name="connsiteY5-56" fmla="*/ 0 h 888508"/>
              <a:gd name="connsiteX0-57" fmla="*/ 0 w 1260475"/>
              <a:gd name="connsiteY0-58" fmla="*/ 0 h 878983"/>
              <a:gd name="connsiteX1-59" fmla="*/ 1250950 w 1260475"/>
              <a:gd name="connsiteY1-60" fmla="*/ 0 h 878983"/>
              <a:gd name="connsiteX2-61" fmla="*/ 1260475 w 1260475"/>
              <a:gd name="connsiteY2-62" fmla="*/ 878983 h 878983"/>
              <a:gd name="connsiteX3-63" fmla="*/ 57151 w 1260475"/>
              <a:gd name="connsiteY3-64" fmla="*/ 869458 h 878983"/>
              <a:gd name="connsiteX4-65" fmla="*/ 0 w 1260475"/>
              <a:gd name="connsiteY4-66" fmla="*/ 821833 h 878983"/>
              <a:gd name="connsiteX5-67" fmla="*/ 0 w 1260475"/>
              <a:gd name="connsiteY5-68" fmla="*/ 0 h 878983"/>
              <a:gd name="connsiteX0-69" fmla="*/ 0 w 1260475"/>
              <a:gd name="connsiteY0-70" fmla="*/ 0 h 878983"/>
              <a:gd name="connsiteX1-71" fmla="*/ 1250950 w 1260475"/>
              <a:gd name="connsiteY1-72" fmla="*/ 0 h 878983"/>
              <a:gd name="connsiteX2-73" fmla="*/ 1260475 w 1260475"/>
              <a:gd name="connsiteY2-74" fmla="*/ 878983 h 878983"/>
              <a:gd name="connsiteX3-75" fmla="*/ 54531 w 1260475"/>
              <a:gd name="connsiteY3-76" fmla="*/ 874698 h 878983"/>
              <a:gd name="connsiteX4-77" fmla="*/ 0 w 1260475"/>
              <a:gd name="connsiteY4-78" fmla="*/ 821833 h 878983"/>
              <a:gd name="connsiteX5-79" fmla="*/ 0 w 1260475"/>
              <a:gd name="connsiteY5-80" fmla="*/ 0 h 878983"/>
              <a:gd name="connsiteX0-81" fmla="*/ 0 w 1260475"/>
              <a:gd name="connsiteY0-82" fmla="*/ 0 h 878983"/>
              <a:gd name="connsiteX1-83" fmla="*/ 1250950 w 1260475"/>
              <a:gd name="connsiteY1-84" fmla="*/ 0 h 878983"/>
              <a:gd name="connsiteX2-85" fmla="*/ 1260475 w 1260475"/>
              <a:gd name="connsiteY2-86" fmla="*/ 878983 h 878983"/>
              <a:gd name="connsiteX3-87" fmla="*/ 54531 w 1260475"/>
              <a:gd name="connsiteY3-88" fmla="*/ 877318 h 878983"/>
              <a:gd name="connsiteX4-89" fmla="*/ 0 w 1260475"/>
              <a:gd name="connsiteY4-90" fmla="*/ 821833 h 878983"/>
              <a:gd name="connsiteX5-91" fmla="*/ 0 w 1260475"/>
              <a:gd name="connsiteY5-92" fmla="*/ 0 h 878983"/>
              <a:gd name="connsiteX0-93" fmla="*/ 0 w 1252615"/>
              <a:gd name="connsiteY0-94" fmla="*/ 0 h 878983"/>
              <a:gd name="connsiteX1-95" fmla="*/ 1250950 w 1252615"/>
              <a:gd name="connsiteY1-96" fmla="*/ 0 h 878983"/>
              <a:gd name="connsiteX2-97" fmla="*/ 1252615 w 1252615"/>
              <a:gd name="connsiteY2-98" fmla="*/ 878983 h 878983"/>
              <a:gd name="connsiteX3-99" fmla="*/ 54531 w 1252615"/>
              <a:gd name="connsiteY3-100" fmla="*/ 877318 h 878983"/>
              <a:gd name="connsiteX4-101" fmla="*/ 0 w 1252615"/>
              <a:gd name="connsiteY4-102" fmla="*/ 821833 h 878983"/>
              <a:gd name="connsiteX5-103" fmla="*/ 0 w 1252615"/>
              <a:gd name="connsiteY5-104" fmla="*/ 0 h 878983"/>
              <a:gd name="connsiteX0-105" fmla="*/ 0 w 1250950"/>
              <a:gd name="connsiteY0-106" fmla="*/ 0 h 881603"/>
              <a:gd name="connsiteX1-107" fmla="*/ 1250950 w 1250950"/>
              <a:gd name="connsiteY1-108" fmla="*/ 0 h 881603"/>
              <a:gd name="connsiteX2-109" fmla="*/ 1249995 w 1250950"/>
              <a:gd name="connsiteY2-110" fmla="*/ 881603 h 881603"/>
              <a:gd name="connsiteX3-111" fmla="*/ 54531 w 1250950"/>
              <a:gd name="connsiteY3-112" fmla="*/ 877318 h 881603"/>
              <a:gd name="connsiteX4-113" fmla="*/ 0 w 1250950"/>
              <a:gd name="connsiteY4-114" fmla="*/ 821833 h 881603"/>
              <a:gd name="connsiteX5-115" fmla="*/ 0 w 1250950"/>
              <a:gd name="connsiteY5-116" fmla="*/ 0 h 881603"/>
              <a:gd name="connsiteX0-117" fmla="*/ 0 w 1250950"/>
              <a:gd name="connsiteY0-118" fmla="*/ 0 h 877318"/>
              <a:gd name="connsiteX1-119" fmla="*/ 1250950 w 1250950"/>
              <a:gd name="connsiteY1-120" fmla="*/ 0 h 877318"/>
              <a:gd name="connsiteX2-121" fmla="*/ 1249995 w 1250950"/>
              <a:gd name="connsiteY2-122" fmla="*/ 876840 h 877318"/>
              <a:gd name="connsiteX3-123" fmla="*/ 54531 w 1250950"/>
              <a:gd name="connsiteY3-124" fmla="*/ 877318 h 877318"/>
              <a:gd name="connsiteX4-125" fmla="*/ 0 w 1250950"/>
              <a:gd name="connsiteY4-126" fmla="*/ 821833 h 877318"/>
              <a:gd name="connsiteX5-127" fmla="*/ 0 w 1250950"/>
              <a:gd name="connsiteY5-128" fmla="*/ 0 h 877318"/>
              <a:gd name="connsiteX0-129" fmla="*/ 0 w 1250950"/>
              <a:gd name="connsiteY0-130" fmla="*/ 0 h 877318"/>
              <a:gd name="connsiteX1-131" fmla="*/ 1250950 w 1250950"/>
              <a:gd name="connsiteY1-132" fmla="*/ 0 h 877318"/>
              <a:gd name="connsiteX2-133" fmla="*/ 1204751 w 1250950"/>
              <a:gd name="connsiteY2-134" fmla="*/ 876840 h 877318"/>
              <a:gd name="connsiteX3-135" fmla="*/ 54531 w 1250950"/>
              <a:gd name="connsiteY3-136" fmla="*/ 877318 h 877318"/>
              <a:gd name="connsiteX4-137" fmla="*/ 0 w 1250950"/>
              <a:gd name="connsiteY4-138" fmla="*/ 821833 h 877318"/>
              <a:gd name="connsiteX5-139" fmla="*/ 0 w 1250950"/>
              <a:gd name="connsiteY5-140" fmla="*/ 0 h 877318"/>
              <a:gd name="connsiteX0-141" fmla="*/ 0 w 1340919"/>
              <a:gd name="connsiteY0-142" fmla="*/ 0 h 900625"/>
              <a:gd name="connsiteX1-143" fmla="*/ 1250950 w 1340919"/>
              <a:gd name="connsiteY1-144" fmla="*/ 0 h 900625"/>
              <a:gd name="connsiteX2-145" fmla="*/ 1247775 w 1340919"/>
              <a:gd name="connsiteY2-146" fmla="*/ 819453 h 900625"/>
              <a:gd name="connsiteX3-147" fmla="*/ 1204751 w 1340919"/>
              <a:gd name="connsiteY3-148" fmla="*/ 876840 h 900625"/>
              <a:gd name="connsiteX4-149" fmla="*/ 54531 w 1340919"/>
              <a:gd name="connsiteY4-150" fmla="*/ 877318 h 900625"/>
              <a:gd name="connsiteX5-151" fmla="*/ 0 w 1340919"/>
              <a:gd name="connsiteY5-152" fmla="*/ 821833 h 900625"/>
              <a:gd name="connsiteX6" fmla="*/ 0 w 1340919"/>
              <a:gd name="connsiteY6" fmla="*/ 0 h 900625"/>
              <a:gd name="connsiteX0-153" fmla="*/ 0 w 1340919"/>
              <a:gd name="connsiteY0-154" fmla="*/ 0 h 877318"/>
              <a:gd name="connsiteX1-155" fmla="*/ 1250950 w 1340919"/>
              <a:gd name="connsiteY1-156" fmla="*/ 0 h 877318"/>
              <a:gd name="connsiteX2-157" fmla="*/ 1247775 w 1340919"/>
              <a:gd name="connsiteY2-158" fmla="*/ 819453 h 877318"/>
              <a:gd name="connsiteX3-159" fmla="*/ 1204751 w 1340919"/>
              <a:gd name="connsiteY3-160" fmla="*/ 876840 h 877318"/>
              <a:gd name="connsiteX4-161" fmla="*/ 54531 w 1340919"/>
              <a:gd name="connsiteY4-162" fmla="*/ 877318 h 877318"/>
              <a:gd name="connsiteX5-163" fmla="*/ 0 w 1340919"/>
              <a:gd name="connsiteY5-164" fmla="*/ 821833 h 877318"/>
              <a:gd name="connsiteX6-165" fmla="*/ 0 w 1340919"/>
              <a:gd name="connsiteY6-166" fmla="*/ 0 h 877318"/>
              <a:gd name="connsiteX0-167" fmla="*/ 0 w 1340919"/>
              <a:gd name="connsiteY0-168" fmla="*/ 0 h 878451"/>
              <a:gd name="connsiteX1-169" fmla="*/ 1250950 w 1340919"/>
              <a:gd name="connsiteY1-170" fmla="*/ 0 h 878451"/>
              <a:gd name="connsiteX2-171" fmla="*/ 1247775 w 1340919"/>
              <a:gd name="connsiteY2-172" fmla="*/ 819453 h 878451"/>
              <a:gd name="connsiteX3-173" fmla="*/ 1204751 w 1340919"/>
              <a:gd name="connsiteY3-174" fmla="*/ 876840 h 878451"/>
              <a:gd name="connsiteX4-175" fmla="*/ 54531 w 1340919"/>
              <a:gd name="connsiteY4-176" fmla="*/ 877318 h 878451"/>
              <a:gd name="connsiteX5-177" fmla="*/ 0 w 1340919"/>
              <a:gd name="connsiteY5-178" fmla="*/ 821833 h 878451"/>
              <a:gd name="connsiteX6-179" fmla="*/ 0 w 1340919"/>
              <a:gd name="connsiteY6-180" fmla="*/ 0 h 878451"/>
              <a:gd name="connsiteX0-181" fmla="*/ 0 w 1340919"/>
              <a:gd name="connsiteY0-182" fmla="*/ 0 h 877318"/>
              <a:gd name="connsiteX1-183" fmla="*/ 1250950 w 1340919"/>
              <a:gd name="connsiteY1-184" fmla="*/ 0 h 877318"/>
              <a:gd name="connsiteX2-185" fmla="*/ 1247775 w 1340919"/>
              <a:gd name="connsiteY2-186" fmla="*/ 819453 h 877318"/>
              <a:gd name="connsiteX3-187" fmla="*/ 1204751 w 1340919"/>
              <a:gd name="connsiteY3-188" fmla="*/ 876840 h 877318"/>
              <a:gd name="connsiteX4-189" fmla="*/ 54531 w 1340919"/>
              <a:gd name="connsiteY4-190" fmla="*/ 877318 h 877318"/>
              <a:gd name="connsiteX5-191" fmla="*/ 0 w 1340919"/>
              <a:gd name="connsiteY5-192" fmla="*/ 821833 h 877318"/>
              <a:gd name="connsiteX6-193" fmla="*/ 0 w 1340919"/>
              <a:gd name="connsiteY6-194" fmla="*/ 0 h 877318"/>
              <a:gd name="connsiteX0-195" fmla="*/ 0 w 1340919"/>
              <a:gd name="connsiteY0-196" fmla="*/ 0 h 877318"/>
              <a:gd name="connsiteX1-197" fmla="*/ 1250950 w 1340919"/>
              <a:gd name="connsiteY1-198" fmla="*/ 0 h 877318"/>
              <a:gd name="connsiteX2-199" fmla="*/ 1247775 w 1340919"/>
              <a:gd name="connsiteY2-200" fmla="*/ 819453 h 877318"/>
              <a:gd name="connsiteX3-201" fmla="*/ 1204751 w 1340919"/>
              <a:gd name="connsiteY3-202" fmla="*/ 876840 h 877318"/>
              <a:gd name="connsiteX4-203" fmla="*/ 54531 w 1340919"/>
              <a:gd name="connsiteY4-204" fmla="*/ 877318 h 877318"/>
              <a:gd name="connsiteX5-205" fmla="*/ 0 w 1340919"/>
              <a:gd name="connsiteY5-206" fmla="*/ 821833 h 877318"/>
              <a:gd name="connsiteX6-207" fmla="*/ 0 w 1340919"/>
              <a:gd name="connsiteY6-208" fmla="*/ 0 h 877318"/>
              <a:gd name="connsiteX0-209" fmla="*/ 0 w 1252409"/>
              <a:gd name="connsiteY0-210" fmla="*/ 0 h 877318"/>
              <a:gd name="connsiteX1-211" fmla="*/ 1250950 w 1252409"/>
              <a:gd name="connsiteY1-212" fmla="*/ 0 h 877318"/>
              <a:gd name="connsiteX2-213" fmla="*/ 1247775 w 1252409"/>
              <a:gd name="connsiteY2-214" fmla="*/ 819453 h 877318"/>
              <a:gd name="connsiteX3-215" fmla="*/ 1204751 w 1252409"/>
              <a:gd name="connsiteY3-216" fmla="*/ 876840 h 877318"/>
              <a:gd name="connsiteX4-217" fmla="*/ 54531 w 1252409"/>
              <a:gd name="connsiteY4-218" fmla="*/ 877318 h 877318"/>
              <a:gd name="connsiteX5-219" fmla="*/ 0 w 1252409"/>
              <a:gd name="connsiteY5-220" fmla="*/ 821833 h 877318"/>
              <a:gd name="connsiteX6-221" fmla="*/ 0 w 1252409"/>
              <a:gd name="connsiteY6-222" fmla="*/ 0 h 877318"/>
              <a:gd name="connsiteX0-223" fmla="*/ 0 w 1250950"/>
              <a:gd name="connsiteY0-224" fmla="*/ 0 h 877318"/>
              <a:gd name="connsiteX1-225" fmla="*/ 1250950 w 1250950"/>
              <a:gd name="connsiteY1-226" fmla="*/ 0 h 877318"/>
              <a:gd name="connsiteX2-227" fmla="*/ 1247775 w 1250950"/>
              <a:gd name="connsiteY2-228" fmla="*/ 819453 h 877318"/>
              <a:gd name="connsiteX3-229" fmla="*/ 1204751 w 1250950"/>
              <a:gd name="connsiteY3-230" fmla="*/ 876840 h 877318"/>
              <a:gd name="connsiteX4-231" fmla="*/ 54531 w 1250950"/>
              <a:gd name="connsiteY4-232" fmla="*/ 877318 h 877318"/>
              <a:gd name="connsiteX5-233" fmla="*/ 0 w 1250950"/>
              <a:gd name="connsiteY5-234" fmla="*/ 821833 h 877318"/>
              <a:gd name="connsiteX6-235" fmla="*/ 0 w 1250950"/>
              <a:gd name="connsiteY6-236" fmla="*/ 0 h 877318"/>
              <a:gd name="connsiteX0-237" fmla="*/ 0 w 1251647"/>
              <a:gd name="connsiteY0-238" fmla="*/ 0 h 877318"/>
              <a:gd name="connsiteX1-239" fmla="*/ 1250950 w 1251647"/>
              <a:gd name="connsiteY1-240" fmla="*/ 0 h 877318"/>
              <a:gd name="connsiteX2-241" fmla="*/ 1247775 w 1251647"/>
              <a:gd name="connsiteY2-242" fmla="*/ 819453 h 877318"/>
              <a:gd name="connsiteX3-243" fmla="*/ 1204751 w 1251647"/>
              <a:gd name="connsiteY3-244" fmla="*/ 876840 h 877318"/>
              <a:gd name="connsiteX4-245" fmla="*/ 54531 w 1251647"/>
              <a:gd name="connsiteY4-246" fmla="*/ 877318 h 877318"/>
              <a:gd name="connsiteX5-247" fmla="*/ 0 w 1251647"/>
              <a:gd name="connsiteY5-248" fmla="*/ 821833 h 877318"/>
              <a:gd name="connsiteX6-249" fmla="*/ 0 w 1251647"/>
              <a:gd name="connsiteY6-250" fmla="*/ 0 h 877318"/>
              <a:gd name="connsiteX0-251" fmla="*/ 1324 w 1252971"/>
              <a:gd name="connsiteY0-252" fmla="*/ 0 h 877318"/>
              <a:gd name="connsiteX1-253" fmla="*/ 1252274 w 1252971"/>
              <a:gd name="connsiteY1-254" fmla="*/ 0 h 877318"/>
              <a:gd name="connsiteX2-255" fmla="*/ 1249099 w 1252971"/>
              <a:gd name="connsiteY2-256" fmla="*/ 819453 h 877318"/>
              <a:gd name="connsiteX3-257" fmla="*/ 1206075 w 1252971"/>
              <a:gd name="connsiteY3-258" fmla="*/ 876840 h 877318"/>
              <a:gd name="connsiteX4-259" fmla="*/ 55855 w 1252971"/>
              <a:gd name="connsiteY4-260" fmla="*/ 877318 h 877318"/>
              <a:gd name="connsiteX5-261" fmla="*/ 1324 w 1252971"/>
              <a:gd name="connsiteY5-262" fmla="*/ 821833 h 877318"/>
              <a:gd name="connsiteX6-263" fmla="*/ 1324 w 1252971"/>
              <a:gd name="connsiteY6-264" fmla="*/ 0 h 877318"/>
              <a:gd name="connsiteX0-265" fmla="*/ 0 w 1251647"/>
              <a:gd name="connsiteY0-266" fmla="*/ 0 h 877318"/>
              <a:gd name="connsiteX1-267" fmla="*/ 1250950 w 1251647"/>
              <a:gd name="connsiteY1-268" fmla="*/ 0 h 877318"/>
              <a:gd name="connsiteX2-269" fmla="*/ 1247775 w 1251647"/>
              <a:gd name="connsiteY2-270" fmla="*/ 819453 h 877318"/>
              <a:gd name="connsiteX3-271" fmla="*/ 1204751 w 1251647"/>
              <a:gd name="connsiteY3-272" fmla="*/ 876840 h 877318"/>
              <a:gd name="connsiteX4-273" fmla="*/ 54531 w 1251647"/>
              <a:gd name="connsiteY4-274" fmla="*/ 877318 h 877318"/>
              <a:gd name="connsiteX5-275" fmla="*/ 0 w 1251647"/>
              <a:gd name="connsiteY5-276" fmla="*/ 821833 h 877318"/>
              <a:gd name="connsiteX6-277" fmla="*/ 0 w 1251647"/>
              <a:gd name="connsiteY6-278" fmla="*/ 0 h 877318"/>
              <a:gd name="connsiteX0-279" fmla="*/ 1105 w 1252752"/>
              <a:gd name="connsiteY0-280" fmla="*/ 0 h 877318"/>
              <a:gd name="connsiteX1-281" fmla="*/ 1252055 w 1252752"/>
              <a:gd name="connsiteY1-282" fmla="*/ 0 h 877318"/>
              <a:gd name="connsiteX2-283" fmla="*/ 1248880 w 1252752"/>
              <a:gd name="connsiteY2-284" fmla="*/ 819453 h 877318"/>
              <a:gd name="connsiteX3-285" fmla="*/ 1205856 w 1252752"/>
              <a:gd name="connsiteY3-286" fmla="*/ 876840 h 877318"/>
              <a:gd name="connsiteX4-287" fmla="*/ 55636 w 1252752"/>
              <a:gd name="connsiteY4-288" fmla="*/ 877318 h 877318"/>
              <a:gd name="connsiteX5-289" fmla="*/ 1105 w 1252752"/>
              <a:gd name="connsiteY5-290" fmla="*/ 821833 h 877318"/>
              <a:gd name="connsiteX6-291" fmla="*/ 1105 w 1252752"/>
              <a:gd name="connsiteY6-292" fmla="*/ 0 h 877318"/>
              <a:gd name="connsiteX0-293" fmla="*/ 1105 w 1252752"/>
              <a:gd name="connsiteY0-294" fmla="*/ 0 h 877318"/>
              <a:gd name="connsiteX1-295" fmla="*/ 1252055 w 1252752"/>
              <a:gd name="connsiteY1-296" fmla="*/ 0 h 877318"/>
              <a:gd name="connsiteX2-297" fmla="*/ 1248880 w 1252752"/>
              <a:gd name="connsiteY2-298" fmla="*/ 819453 h 877318"/>
              <a:gd name="connsiteX3-299" fmla="*/ 1205856 w 1252752"/>
              <a:gd name="connsiteY3-300" fmla="*/ 876840 h 877318"/>
              <a:gd name="connsiteX4-301" fmla="*/ 55636 w 1252752"/>
              <a:gd name="connsiteY4-302" fmla="*/ 877318 h 877318"/>
              <a:gd name="connsiteX5-303" fmla="*/ 1105 w 1252752"/>
              <a:gd name="connsiteY5-304" fmla="*/ 821833 h 877318"/>
              <a:gd name="connsiteX6-305" fmla="*/ 1105 w 1252752"/>
              <a:gd name="connsiteY6-306" fmla="*/ 0 h 877318"/>
              <a:gd name="connsiteX0-307" fmla="*/ 1105 w 1252752"/>
              <a:gd name="connsiteY0-308" fmla="*/ 0 h 877318"/>
              <a:gd name="connsiteX1-309" fmla="*/ 1252055 w 1252752"/>
              <a:gd name="connsiteY1-310" fmla="*/ 0 h 877318"/>
              <a:gd name="connsiteX2-311" fmla="*/ 1248880 w 1252752"/>
              <a:gd name="connsiteY2-312" fmla="*/ 819453 h 877318"/>
              <a:gd name="connsiteX3-313" fmla="*/ 1205856 w 1252752"/>
              <a:gd name="connsiteY3-314" fmla="*/ 876840 h 877318"/>
              <a:gd name="connsiteX4-315" fmla="*/ 55636 w 1252752"/>
              <a:gd name="connsiteY4-316" fmla="*/ 877318 h 877318"/>
              <a:gd name="connsiteX5-317" fmla="*/ 1105 w 1252752"/>
              <a:gd name="connsiteY5-318" fmla="*/ 821833 h 877318"/>
              <a:gd name="connsiteX6-319" fmla="*/ 1105 w 1252752"/>
              <a:gd name="connsiteY6-320" fmla="*/ 0 h 877318"/>
              <a:gd name="connsiteX0-321" fmla="*/ 100 w 1251747"/>
              <a:gd name="connsiteY0-322" fmla="*/ 0 h 877318"/>
              <a:gd name="connsiteX1-323" fmla="*/ 1251050 w 1251747"/>
              <a:gd name="connsiteY1-324" fmla="*/ 0 h 877318"/>
              <a:gd name="connsiteX2-325" fmla="*/ 1247875 w 1251747"/>
              <a:gd name="connsiteY2-326" fmla="*/ 819453 h 877318"/>
              <a:gd name="connsiteX3-327" fmla="*/ 1204851 w 1251747"/>
              <a:gd name="connsiteY3-328" fmla="*/ 876840 h 877318"/>
              <a:gd name="connsiteX4-329" fmla="*/ 54631 w 1251747"/>
              <a:gd name="connsiteY4-330" fmla="*/ 877318 h 877318"/>
              <a:gd name="connsiteX5-331" fmla="*/ 100 w 1251747"/>
              <a:gd name="connsiteY5-332" fmla="*/ 821833 h 877318"/>
              <a:gd name="connsiteX6-333" fmla="*/ 100 w 1251747"/>
              <a:gd name="connsiteY6-334" fmla="*/ 0 h 877318"/>
              <a:gd name="connsiteX0-335" fmla="*/ 100 w 1251747"/>
              <a:gd name="connsiteY0-336" fmla="*/ 45244 h 877318"/>
              <a:gd name="connsiteX1-337" fmla="*/ 1251050 w 1251747"/>
              <a:gd name="connsiteY1-338" fmla="*/ 0 h 877318"/>
              <a:gd name="connsiteX2-339" fmla="*/ 1247875 w 1251747"/>
              <a:gd name="connsiteY2-340" fmla="*/ 819453 h 877318"/>
              <a:gd name="connsiteX3-341" fmla="*/ 1204851 w 1251747"/>
              <a:gd name="connsiteY3-342" fmla="*/ 876840 h 877318"/>
              <a:gd name="connsiteX4-343" fmla="*/ 54631 w 1251747"/>
              <a:gd name="connsiteY4-344" fmla="*/ 877318 h 877318"/>
              <a:gd name="connsiteX5-345" fmla="*/ 100 w 1251747"/>
              <a:gd name="connsiteY5-346" fmla="*/ 821833 h 877318"/>
              <a:gd name="connsiteX6-347" fmla="*/ 100 w 1251747"/>
              <a:gd name="connsiteY6-348" fmla="*/ 45244 h 877318"/>
              <a:gd name="connsiteX0-349" fmla="*/ 100 w 1251747"/>
              <a:gd name="connsiteY0-350" fmla="*/ 45244 h 877318"/>
              <a:gd name="connsiteX1-351" fmla="*/ 52488 w 1251747"/>
              <a:gd name="connsiteY1-352" fmla="*/ 9828 h 877318"/>
              <a:gd name="connsiteX2-353" fmla="*/ 1251050 w 1251747"/>
              <a:gd name="connsiteY2-354" fmla="*/ 0 h 877318"/>
              <a:gd name="connsiteX3-355" fmla="*/ 1247875 w 1251747"/>
              <a:gd name="connsiteY3-356" fmla="*/ 819453 h 877318"/>
              <a:gd name="connsiteX4-357" fmla="*/ 1204851 w 1251747"/>
              <a:gd name="connsiteY4-358" fmla="*/ 876840 h 877318"/>
              <a:gd name="connsiteX5-359" fmla="*/ 54631 w 1251747"/>
              <a:gd name="connsiteY5-360" fmla="*/ 877318 h 877318"/>
              <a:gd name="connsiteX6-361" fmla="*/ 100 w 1251747"/>
              <a:gd name="connsiteY6-362" fmla="*/ 821833 h 877318"/>
              <a:gd name="connsiteX7" fmla="*/ 100 w 1251747"/>
              <a:gd name="connsiteY7" fmla="*/ 45244 h 877318"/>
              <a:gd name="connsiteX0-363" fmla="*/ 100 w 1251747"/>
              <a:gd name="connsiteY0-364" fmla="*/ 45244 h 877318"/>
              <a:gd name="connsiteX1-365" fmla="*/ 52488 w 1251747"/>
              <a:gd name="connsiteY1-366" fmla="*/ 9828 h 877318"/>
              <a:gd name="connsiteX2-367" fmla="*/ 1251050 w 1251747"/>
              <a:gd name="connsiteY2-368" fmla="*/ 0 h 877318"/>
              <a:gd name="connsiteX3-369" fmla="*/ 1247875 w 1251747"/>
              <a:gd name="connsiteY3-370" fmla="*/ 819453 h 877318"/>
              <a:gd name="connsiteX4-371" fmla="*/ 1204851 w 1251747"/>
              <a:gd name="connsiteY4-372" fmla="*/ 876840 h 877318"/>
              <a:gd name="connsiteX5-373" fmla="*/ 54631 w 1251747"/>
              <a:gd name="connsiteY5-374" fmla="*/ 877318 h 877318"/>
              <a:gd name="connsiteX6-375" fmla="*/ 100 w 1251747"/>
              <a:gd name="connsiteY6-376" fmla="*/ 821833 h 877318"/>
              <a:gd name="connsiteX7-377" fmla="*/ 100 w 1251747"/>
              <a:gd name="connsiteY7-378" fmla="*/ 45244 h 877318"/>
              <a:gd name="connsiteX0-379" fmla="*/ 100 w 1251747"/>
              <a:gd name="connsiteY0-380" fmla="*/ 45244 h 877318"/>
              <a:gd name="connsiteX1-381" fmla="*/ 47726 w 1251747"/>
              <a:gd name="connsiteY1-382" fmla="*/ 2685 h 877318"/>
              <a:gd name="connsiteX2-383" fmla="*/ 1251050 w 1251747"/>
              <a:gd name="connsiteY2-384" fmla="*/ 0 h 877318"/>
              <a:gd name="connsiteX3-385" fmla="*/ 1247875 w 1251747"/>
              <a:gd name="connsiteY3-386" fmla="*/ 819453 h 877318"/>
              <a:gd name="connsiteX4-387" fmla="*/ 1204851 w 1251747"/>
              <a:gd name="connsiteY4-388" fmla="*/ 876840 h 877318"/>
              <a:gd name="connsiteX5-389" fmla="*/ 54631 w 1251747"/>
              <a:gd name="connsiteY5-390" fmla="*/ 877318 h 877318"/>
              <a:gd name="connsiteX6-391" fmla="*/ 100 w 1251747"/>
              <a:gd name="connsiteY6-392" fmla="*/ 821833 h 877318"/>
              <a:gd name="connsiteX7-393" fmla="*/ 100 w 1251747"/>
              <a:gd name="connsiteY7-394" fmla="*/ 45244 h 877318"/>
              <a:gd name="connsiteX0-395" fmla="*/ 100 w 1250139"/>
              <a:gd name="connsiteY0-396" fmla="*/ 45244 h 877318"/>
              <a:gd name="connsiteX1-397" fmla="*/ 47726 w 1250139"/>
              <a:gd name="connsiteY1-398" fmla="*/ 2685 h 877318"/>
              <a:gd name="connsiteX2-399" fmla="*/ 1198663 w 1250139"/>
              <a:gd name="connsiteY2-400" fmla="*/ 0 h 877318"/>
              <a:gd name="connsiteX3-401" fmla="*/ 1247875 w 1250139"/>
              <a:gd name="connsiteY3-402" fmla="*/ 819453 h 877318"/>
              <a:gd name="connsiteX4-403" fmla="*/ 1204851 w 1250139"/>
              <a:gd name="connsiteY4-404" fmla="*/ 876840 h 877318"/>
              <a:gd name="connsiteX5-405" fmla="*/ 54631 w 1250139"/>
              <a:gd name="connsiteY5-406" fmla="*/ 877318 h 877318"/>
              <a:gd name="connsiteX6-407" fmla="*/ 100 w 1250139"/>
              <a:gd name="connsiteY6-408" fmla="*/ 821833 h 877318"/>
              <a:gd name="connsiteX7-409" fmla="*/ 100 w 1250139"/>
              <a:gd name="connsiteY7-410" fmla="*/ 45244 h 877318"/>
              <a:gd name="connsiteX0-411" fmla="*/ 100 w 1296627"/>
              <a:gd name="connsiteY0-412" fmla="*/ 72511 h 904585"/>
              <a:gd name="connsiteX1-413" fmla="*/ 47726 w 1296627"/>
              <a:gd name="connsiteY1-414" fmla="*/ 29952 h 904585"/>
              <a:gd name="connsiteX2-415" fmla="*/ 1198663 w 1296627"/>
              <a:gd name="connsiteY2-416" fmla="*/ 27267 h 904585"/>
              <a:gd name="connsiteX3-417" fmla="*/ 1247875 w 1296627"/>
              <a:gd name="connsiteY3-418" fmla="*/ 72814 h 904585"/>
              <a:gd name="connsiteX4-419" fmla="*/ 1247875 w 1296627"/>
              <a:gd name="connsiteY4-420" fmla="*/ 846720 h 904585"/>
              <a:gd name="connsiteX5-421" fmla="*/ 1204851 w 1296627"/>
              <a:gd name="connsiteY5-422" fmla="*/ 904107 h 904585"/>
              <a:gd name="connsiteX6-423" fmla="*/ 54631 w 1296627"/>
              <a:gd name="connsiteY6-424" fmla="*/ 904585 h 904585"/>
              <a:gd name="connsiteX7-425" fmla="*/ 100 w 1296627"/>
              <a:gd name="connsiteY7-426" fmla="*/ 849100 h 904585"/>
              <a:gd name="connsiteX8" fmla="*/ 100 w 1296627"/>
              <a:gd name="connsiteY8" fmla="*/ 72511 h 904585"/>
              <a:gd name="connsiteX0-427" fmla="*/ 100 w 1293355"/>
              <a:gd name="connsiteY0-428" fmla="*/ 45244 h 877318"/>
              <a:gd name="connsiteX1-429" fmla="*/ 47726 w 1293355"/>
              <a:gd name="connsiteY1-430" fmla="*/ 2685 h 877318"/>
              <a:gd name="connsiteX2-431" fmla="*/ 1198663 w 1293355"/>
              <a:gd name="connsiteY2-432" fmla="*/ 0 h 877318"/>
              <a:gd name="connsiteX3-433" fmla="*/ 1247875 w 1293355"/>
              <a:gd name="connsiteY3-434" fmla="*/ 45547 h 877318"/>
              <a:gd name="connsiteX4-435" fmla="*/ 1247875 w 1293355"/>
              <a:gd name="connsiteY4-436" fmla="*/ 819453 h 877318"/>
              <a:gd name="connsiteX5-437" fmla="*/ 1204851 w 1293355"/>
              <a:gd name="connsiteY5-438" fmla="*/ 876840 h 877318"/>
              <a:gd name="connsiteX6-439" fmla="*/ 54631 w 1293355"/>
              <a:gd name="connsiteY6-440" fmla="*/ 877318 h 877318"/>
              <a:gd name="connsiteX7-441" fmla="*/ 100 w 1293355"/>
              <a:gd name="connsiteY7-442" fmla="*/ 821833 h 877318"/>
              <a:gd name="connsiteX8-443" fmla="*/ 100 w 1293355"/>
              <a:gd name="connsiteY8-444" fmla="*/ 45244 h 877318"/>
              <a:gd name="connsiteX0-445" fmla="*/ 100 w 1293355"/>
              <a:gd name="connsiteY0-446" fmla="*/ 45244 h 877318"/>
              <a:gd name="connsiteX1-447" fmla="*/ 47726 w 1293355"/>
              <a:gd name="connsiteY1-448" fmla="*/ 2685 h 877318"/>
              <a:gd name="connsiteX2-449" fmla="*/ 1198663 w 1293355"/>
              <a:gd name="connsiteY2-450" fmla="*/ 0 h 877318"/>
              <a:gd name="connsiteX3-451" fmla="*/ 1247875 w 1293355"/>
              <a:gd name="connsiteY3-452" fmla="*/ 45547 h 877318"/>
              <a:gd name="connsiteX4-453" fmla="*/ 1247875 w 1293355"/>
              <a:gd name="connsiteY4-454" fmla="*/ 819453 h 877318"/>
              <a:gd name="connsiteX5-455" fmla="*/ 1204851 w 1293355"/>
              <a:gd name="connsiteY5-456" fmla="*/ 876840 h 877318"/>
              <a:gd name="connsiteX6-457" fmla="*/ 54631 w 1293355"/>
              <a:gd name="connsiteY6-458" fmla="*/ 877318 h 877318"/>
              <a:gd name="connsiteX7-459" fmla="*/ 100 w 1293355"/>
              <a:gd name="connsiteY7-460" fmla="*/ 821833 h 877318"/>
              <a:gd name="connsiteX8-461" fmla="*/ 100 w 1293355"/>
              <a:gd name="connsiteY8-462" fmla="*/ 45244 h 877318"/>
              <a:gd name="connsiteX0-463" fmla="*/ 100 w 1293355"/>
              <a:gd name="connsiteY0-464" fmla="*/ 45244 h 877318"/>
              <a:gd name="connsiteX1-465" fmla="*/ 47726 w 1293355"/>
              <a:gd name="connsiteY1-466" fmla="*/ 2685 h 877318"/>
              <a:gd name="connsiteX2-467" fmla="*/ 1198663 w 1293355"/>
              <a:gd name="connsiteY2-468" fmla="*/ 0 h 877318"/>
              <a:gd name="connsiteX3-469" fmla="*/ 1247875 w 1293355"/>
              <a:gd name="connsiteY3-470" fmla="*/ 45547 h 877318"/>
              <a:gd name="connsiteX4-471" fmla="*/ 1247875 w 1293355"/>
              <a:gd name="connsiteY4-472" fmla="*/ 819453 h 877318"/>
              <a:gd name="connsiteX5-473" fmla="*/ 1204851 w 1293355"/>
              <a:gd name="connsiteY5-474" fmla="*/ 876840 h 877318"/>
              <a:gd name="connsiteX6-475" fmla="*/ 54631 w 1293355"/>
              <a:gd name="connsiteY6-476" fmla="*/ 877318 h 877318"/>
              <a:gd name="connsiteX7-477" fmla="*/ 100 w 1293355"/>
              <a:gd name="connsiteY7-478" fmla="*/ 821833 h 877318"/>
              <a:gd name="connsiteX8-479" fmla="*/ 100 w 1293355"/>
              <a:gd name="connsiteY8-480" fmla="*/ 45244 h 877318"/>
              <a:gd name="connsiteX0-481" fmla="*/ 100 w 1250139"/>
              <a:gd name="connsiteY0-482" fmla="*/ 45632 h 877706"/>
              <a:gd name="connsiteX1-483" fmla="*/ 47726 w 1250139"/>
              <a:gd name="connsiteY1-484" fmla="*/ 3073 h 877706"/>
              <a:gd name="connsiteX2-485" fmla="*/ 1198663 w 1250139"/>
              <a:gd name="connsiteY2-486" fmla="*/ 388 h 877706"/>
              <a:gd name="connsiteX3-487" fmla="*/ 1247875 w 1250139"/>
              <a:gd name="connsiteY3-488" fmla="*/ 45935 h 877706"/>
              <a:gd name="connsiteX4-489" fmla="*/ 1247875 w 1250139"/>
              <a:gd name="connsiteY4-490" fmla="*/ 819841 h 877706"/>
              <a:gd name="connsiteX5-491" fmla="*/ 1204851 w 1250139"/>
              <a:gd name="connsiteY5-492" fmla="*/ 877228 h 877706"/>
              <a:gd name="connsiteX6-493" fmla="*/ 54631 w 1250139"/>
              <a:gd name="connsiteY6-494" fmla="*/ 877706 h 877706"/>
              <a:gd name="connsiteX7-495" fmla="*/ 100 w 1250139"/>
              <a:gd name="connsiteY7-496" fmla="*/ 822221 h 877706"/>
              <a:gd name="connsiteX8-497" fmla="*/ 100 w 1250139"/>
              <a:gd name="connsiteY8-498" fmla="*/ 45632 h 877706"/>
              <a:gd name="connsiteX0-499" fmla="*/ 100 w 1250467"/>
              <a:gd name="connsiteY0-500" fmla="*/ 45700 h 877774"/>
              <a:gd name="connsiteX1-501" fmla="*/ 47726 w 1250467"/>
              <a:gd name="connsiteY1-502" fmla="*/ 3141 h 877774"/>
              <a:gd name="connsiteX2-503" fmla="*/ 1198663 w 1250467"/>
              <a:gd name="connsiteY2-504" fmla="*/ 456 h 877774"/>
              <a:gd name="connsiteX3-505" fmla="*/ 1247875 w 1250467"/>
              <a:gd name="connsiteY3-506" fmla="*/ 46003 h 877774"/>
              <a:gd name="connsiteX4-507" fmla="*/ 1247875 w 1250467"/>
              <a:gd name="connsiteY4-508" fmla="*/ 819909 h 877774"/>
              <a:gd name="connsiteX5-509" fmla="*/ 1204851 w 1250467"/>
              <a:gd name="connsiteY5-510" fmla="*/ 877296 h 877774"/>
              <a:gd name="connsiteX6-511" fmla="*/ 54631 w 1250467"/>
              <a:gd name="connsiteY6-512" fmla="*/ 877774 h 877774"/>
              <a:gd name="connsiteX7-513" fmla="*/ 100 w 1250467"/>
              <a:gd name="connsiteY7-514" fmla="*/ 822289 h 877774"/>
              <a:gd name="connsiteX8-515" fmla="*/ 100 w 1250467"/>
              <a:gd name="connsiteY8-516" fmla="*/ 45700 h 877774"/>
              <a:gd name="connsiteX0-517" fmla="*/ 100 w 1250139"/>
              <a:gd name="connsiteY0-518" fmla="*/ 45794 h 877868"/>
              <a:gd name="connsiteX1-519" fmla="*/ 47726 w 1250139"/>
              <a:gd name="connsiteY1-520" fmla="*/ 3235 h 877868"/>
              <a:gd name="connsiteX2-521" fmla="*/ 1198663 w 1250139"/>
              <a:gd name="connsiteY2-522" fmla="*/ 550 h 877868"/>
              <a:gd name="connsiteX3-523" fmla="*/ 1247875 w 1250139"/>
              <a:gd name="connsiteY3-524" fmla="*/ 46097 h 877868"/>
              <a:gd name="connsiteX4-525" fmla="*/ 1247875 w 1250139"/>
              <a:gd name="connsiteY4-526" fmla="*/ 820003 h 877868"/>
              <a:gd name="connsiteX5-527" fmla="*/ 1204851 w 1250139"/>
              <a:gd name="connsiteY5-528" fmla="*/ 877390 h 877868"/>
              <a:gd name="connsiteX6-529" fmla="*/ 54631 w 1250139"/>
              <a:gd name="connsiteY6-530" fmla="*/ 877868 h 877868"/>
              <a:gd name="connsiteX7-531" fmla="*/ 100 w 1250139"/>
              <a:gd name="connsiteY7-532" fmla="*/ 822383 h 877868"/>
              <a:gd name="connsiteX8-533" fmla="*/ 100 w 1250139"/>
              <a:gd name="connsiteY8-534" fmla="*/ 45794 h 877868"/>
              <a:gd name="connsiteX0-535" fmla="*/ 100 w 1250139"/>
              <a:gd name="connsiteY0-536" fmla="*/ 45794 h 877868"/>
              <a:gd name="connsiteX1-537" fmla="*/ 47726 w 1250139"/>
              <a:gd name="connsiteY1-538" fmla="*/ 3235 h 877868"/>
              <a:gd name="connsiteX2-539" fmla="*/ 1198663 w 1250139"/>
              <a:gd name="connsiteY2-540" fmla="*/ 550 h 877868"/>
              <a:gd name="connsiteX3-541" fmla="*/ 1247875 w 1250139"/>
              <a:gd name="connsiteY3-542" fmla="*/ 46097 h 877868"/>
              <a:gd name="connsiteX4-543" fmla="*/ 1247875 w 1250139"/>
              <a:gd name="connsiteY4-544" fmla="*/ 820003 h 877868"/>
              <a:gd name="connsiteX5-545" fmla="*/ 1204851 w 1250139"/>
              <a:gd name="connsiteY5-546" fmla="*/ 877390 h 877868"/>
              <a:gd name="connsiteX6-547" fmla="*/ 54631 w 1250139"/>
              <a:gd name="connsiteY6-548" fmla="*/ 877868 h 877868"/>
              <a:gd name="connsiteX7-549" fmla="*/ 100 w 1250139"/>
              <a:gd name="connsiteY7-550" fmla="*/ 822383 h 877868"/>
              <a:gd name="connsiteX8-551" fmla="*/ 100 w 1250139"/>
              <a:gd name="connsiteY8-552" fmla="*/ 45794 h 877868"/>
              <a:gd name="connsiteX0-553" fmla="*/ 100 w 1250139"/>
              <a:gd name="connsiteY0-554" fmla="*/ 45794 h 877868"/>
              <a:gd name="connsiteX1-555" fmla="*/ 47726 w 1250139"/>
              <a:gd name="connsiteY1-556" fmla="*/ 3235 h 877868"/>
              <a:gd name="connsiteX2-557" fmla="*/ 1198663 w 1250139"/>
              <a:gd name="connsiteY2-558" fmla="*/ 550 h 877868"/>
              <a:gd name="connsiteX3-559" fmla="*/ 1247875 w 1250139"/>
              <a:gd name="connsiteY3-560" fmla="*/ 46097 h 877868"/>
              <a:gd name="connsiteX4-561" fmla="*/ 1247875 w 1250139"/>
              <a:gd name="connsiteY4-562" fmla="*/ 820003 h 877868"/>
              <a:gd name="connsiteX5-563" fmla="*/ 1204851 w 1250139"/>
              <a:gd name="connsiteY5-564" fmla="*/ 877390 h 877868"/>
              <a:gd name="connsiteX6-565" fmla="*/ 54631 w 1250139"/>
              <a:gd name="connsiteY6-566" fmla="*/ 877868 h 877868"/>
              <a:gd name="connsiteX7-567" fmla="*/ 100 w 1250139"/>
              <a:gd name="connsiteY7-568" fmla="*/ 822383 h 877868"/>
              <a:gd name="connsiteX8-569" fmla="*/ 100 w 1250139"/>
              <a:gd name="connsiteY8-570" fmla="*/ 45794 h 877868"/>
              <a:gd name="connsiteX0-571" fmla="*/ 100 w 1250139"/>
              <a:gd name="connsiteY0-572" fmla="*/ 45856 h 877930"/>
              <a:gd name="connsiteX1-573" fmla="*/ 47726 w 1250139"/>
              <a:gd name="connsiteY1-574" fmla="*/ 3297 h 877930"/>
              <a:gd name="connsiteX2-575" fmla="*/ 1198663 w 1250139"/>
              <a:gd name="connsiteY2-576" fmla="*/ 612 h 877930"/>
              <a:gd name="connsiteX3-577" fmla="*/ 1247875 w 1250139"/>
              <a:gd name="connsiteY3-578" fmla="*/ 46159 h 877930"/>
              <a:gd name="connsiteX4-579" fmla="*/ 1247875 w 1250139"/>
              <a:gd name="connsiteY4-580" fmla="*/ 820065 h 877930"/>
              <a:gd name="connsiteX5-581" fmla="*/ 1204851 w 1250139"/>
              <a:gd name="connsiteY5-582" fmla="*/ 877452 h 877930"/>
              <a:gd name="connsiteX6-583" fmla="*/ 54631 w 1250139"/>
              <a:gd name="connsiteY6-584" fmla="*/ 877930 h 877930"/>
              <a:gd name="connsiteX7-585" fmla="*/ 100 w 1250139"/>
              <a:gd name="connsiteY7-586" fmla="*/ 822445 h 877930"/>
              <a:gd name="connsiteX8-587" fmla="*/ 100 w 1250139"/>
              <a:gd name="connsiteY8-588" fmla="*/ 45856 h 877930"/>
              <a:gd name="connsiteX0-589" fmla="*/ 100 w 1250139"/>
              <a:gd name="connsiteY0-590" fmla="*/ 45856 h 877930"/>
              <a:gd name="connsiteX1-591" fmla="*/ 47726 w 1250139"/>
              <a:gd name="connsiteY1-592" fmla="*/ 3297 h 877930"/>
              <a:gd name="connsiteX2-593" fmla="*/ 1198663 w 1250139"/>
              <a:gd name="connsiteY2-594" fmla="*/ 612 h 877930"/>
              <a:gd name="connsiteX3-595" fmla="*/ 1247875 w 1250139"/>
              <a:gd name="connsiteY3-596" fmla="*/ 46159 h 877930"/>
              <a:gd name="connsiteX4-597" fmla="*/ 1247875 w 1250139"/>
              <a:gd name="connsiteY4-598" fmla="*/ 820065 h 877930"/>
              <a:gd name="connsiteX5-599" fmla="*/ 1204851 w 1250139"/>
              <a:gd name="connsiteY5-600" fmla="*/ 877452 h 877930"/>
              <a:gd name="connsiteX6-601" fmla="*/ 54631 w 1250139"/>
              <a:gd name="connsiteY6-602" fmla="*/ 877930 h 877930"/>
              <a:gd name="connsiteX7-603" fmla="*/ 100 w 1250139"/>
              <a:gd name="connsiteY7-604" fmla="*/ 822445 h 877930"/>
              <a:gd name="connsiteX8-605" fmla="*/ 100 w 1250139"/>
              <a:gd name="connsiteY8-606" fmla="*/ 45856 h 877930"/>
              <a:gd name="connsiteX0-607" fmla="*/ 100 w 1250139"/>
              <a:gd name="connsiteY0-608" fmla="*/ 45244 h 877318"/>
              <a:gd name="connsiteX1-609" fmla="*/ 47726 w 1250139"/>
              <a:gd name="connsiteY1-610" fmla="*/ 2685 h 877318"/>
              <a:gd name="connsiteX2-611" fmla="*/ 1198663 w 1250139"/>
              <a:gd name="connsiteY2-612" fmla="*/ 0 h 877318"/>
              <a:gd name="connsiteX3-613" fmla="*/ 1247875 w 1250139"/>
              <a:gd name="connsiteY3-614" fmla="*/ 45547 h 877318"/>
              <a:gd name="connsiteX4-615" fmla="*/ 1247875 w 1250139"/>
              <a:gd name="connsiteY4-616" fmla="*/ 819453 h 877318"/>
              <a:gd name="connsiteX5-617" fmla="*/ 1204851 w 1250139"/>
              <a:gd name="connsiteY5-618" fmla="*/ 876840 h 877318"/>
              <a:gd name="connsiteX6-619" fmla="*/ 54631 w 1250139"/>
              <a:gd name="connsiteY6-620" fmla="*/ 877318 h 877318"/>
              <a:gd name="connsiteX7-621" fmla="*/ 100 w 1250139"/>
              <a:gd name="connsiteY7-622" fmla="*/ 821833 h 877318"/>
              <a:gd name="connsiteX8-623" fmla="*/ 100 w 1250139"/>
              <a:gd name="connsiteY8-624" fmla="*/ 45244 h 877318"/>
              <a:gd name="connsiteX0-625" fmla="*/ 100 w 1250256"/>
              <a:gd name="connsiteY0-626" fmla="*/ 45244 h 877318"/>
              <a:gd name="connsiteX1-627" fmla="*/ 47726 w 1250256"/>
              <a:gd name="connsiteY1-628" fmla="*/ 2685 h 877318"/>
              <a:gd name="connsiteX2-629" fmla="*/ 1198663 w 1250256"/>
              <a:gd name="connsiteY2-630" fmla="*/ 0 h 877318"/>
              <a:gd name="connsiteX3-631" fmla="*/ 1250256 w 1250256"/>
              <a:gd name="connsiteY3-632" fmla="*/ 64597 h 877318"/>
              <a:gd name="connsiteX4-633" fmla="*/ 1247875 w 1250256"/>
              <a:gd name="connsiteY4-634" fmla="*/ 819453 h 877318"/>
              <a:gd name="connsiteX5-635" fmla="*/ 1204851 w 1250256"/>
              <a:gd name="connsiteY5-636" fmla="*/ 876840 h 877318"/>
              <a:gd name="connsiteX6-637" fmla="*/ 54631 w 1250256"/>
              <a:gd name="connsiteY6-638" fmla="*/ 877318 h 877318"/>
              <a:gd name="connsiteX7-639" fmla="*/ 100 w 1250256"/>
              <a:gd name="connsiteY7-640" fmla="*/ 821833 h 877318"/>
              <a:gd name="connsiteX8-641" fmla="*/ 100 w 1250256"/>
              <a:gd name="connsiteY8-642" fmla="*/ 45244 h 877318"/>
              <a:gd name="connsiteX0-643" fmla="*/ 100 w 1250292"/>
              <a:gd name="connsiteY0-644" fmla="*/ 45244 h 877318"/>
              <a:gd name="connsiteX1-645" fmla="*/ 47726 w 1250292"/>
              <a:gd name="connsiteY1-646" fmla="*/ 2685 h 877318"/>
              <a:gd name="connsiteX2-647" fmla="*/ 1198663 w 1250292"/>
              <a:gd name="connsiteY2-648" fmla="*/ 0 h 877318"/>
              <a:gd name="connsiteX3-649" fmla="*/ 1250256 w 1250292"/>
              <a:gd name="connsiteY3-650" fmla="*/ 64597 h 877318"/>
              <a:gd name="connsiteX4-651" fmla="*/ 1247875 w 1250292"/>
              <a:gd name="connsiteY4-652" fmla="*/ 819453 h 877318"/>
              <a:gd name="connsiteX5-653" fmla="*/ 1204851 w 1250292"/>
              <a:gd name="connsiteY5-654" fmla="*/ 876840 h 877318"/>
              <a:gd name="connsiteX6-655" fmla="*/ 54631 w 1250292"/>
              <a:gd name="connsiteY6-656" fmla="*/ 877318 h 877318"/>
              <a:gd name="connsiteX7-657" fmla="*/ 100 w 1250292"/>
              <a:gd name="connsiteY7-658" fmla="*/ 821833 h 877318"/>
              <a:gd name="connsiteX8-659" fmla="*/ 100 w 1250292"/>
              <a:gd name="connsiteY8-660" fmla="*/ 45244 h 877318"/>
              <a:gd name="connsiteX0-661" fmla="*/ 100 w 1250292"/>
              <a:gd name="connsiteY0-662" fmla="*/ 45244 h 877318"/>
              <a:gd name="connsiteX1-663" fmla="*/ 47726 w 1250292"/>
              <a:gd name="connsiteY1-664" fmla="*/ 2685 h 877318"/>
              <a:gd name="connsiteX2-665" fmla="*/ 1198663 w 1250292"/>
              <a:gd name="connsiteY2-666" fmla="*/ 0 h 877318"/>
              <a:gd name="connsiteX3-667" fmla="*/ 1250256 w 1250292"/>
              <a:gd name="connsiteY3-668" fmla="*/ 64597 h 877318"/>
              <a:gd name="connsiteX4-669" fmla="*/ 1247875 w 1250292"/>
              <a:gd name="connsiteY4-670" fmla="*/ 819453 h 877318"/>
              <a:gd name="connsiteX5-671" fmla="*/ 1204851 w 1250292"/>
              <a:gd name="connsiteY5-672" fmla="*/ 876840 h 877318"/>
              <a:gd name="connsiteX6-673" fmla="*/ 54631 w 1250292"/>
              <a:gd name="connsiteY6-674" fmla="*/ 877318 h 877318"/>
              <a:gd name="connsiteX7-675" fmla="*/ 100 w 1250292"/>
              <a:gd name="connsiteY7-676" fmla="*/ 821833 h 877318"/>
              <a:gd name="connsiteX8-677" fmla="*/ 100 w 1250292"/>
              <a:gd name="connsiteY8-678" fmla="*/ 45244 h 877318"/>
              <a:gd name="connsiteX0-679" fmla="*/ 0 w 1250192"/>
              <a:gd name="connsiteY0-680" fmla="*/ 45244 h 877318"/>
              <a:gd name="connsiteX1-681" fmla="*/ 47626 w 1250192"/>
              <a:gd name="connsiteY1-682" fmla="*/ 2685 h 877318"/>
              <a:gd name="connsiteX2-683" fmla="*/ 1198563 w 1250192"/>
              <a:gd name="connsiteY2-684" fmla="*/ 0 h 877318"/>
              <a:gd name="connsiteX3-685" fmla="*/ 1250156 w 1250192"/>
              <a:gd name="connsiteY3-686" fmla="*/ 64597 h 877318"/>
              <a:gd name="connsiteX4-687" fmla="*/ 1247775 w 1250192"/>
              <a:gd name="connsiteY4-688" fmla="*/ 819453 h 877318"/>
              <a:gd name="connsiteX5-689" fmla="*/ 1204751 w 1250192"/>
              <a:gd name="connsiteY5-690" fmla="*/ 876840 h 877318"/>
              <a:gd name="connsiteX6-691" fmla="*/ 54531 w 1250192"/>
              <a:gd name="connsiteY6-692" fmla="*/ 877318 h 877318"/>
              <a:gd name="connsiteX7-693" fmla="*/ 0 w 1250192"/>
              <a:gd name="connsiteY7-694" fmla="*/ 821833 h 877318"/>
              <a:gd name="connsiteX8-695" fmla="*/ 0 w 1250192"/>
              <a:gd name="connsiteY8-696" fmla="*/ 45244 h 877318"/>
              <a:gd name="connsiteX0-697" fmla="*/ 0 w 1250224"/>
              <a:gd name="connsiteY0-698" fmla="*/ 42863 h 874937"/>
              <a:gd name="connsiteX1-699" fmla="*/ 47626 w 1250224"/>
              <a:gd name="connsiteY1-700" fmla="*/ 304 h 874937"/>
              <a:gd name="connsiteX2-701" fmla="*/ 1215231 w 1250224"/>
              <a:gd name="connsiteY2-702" fmla="*/ 0 h 874937"/>
              <a:gd name="connsiteX3-703" fmla="*/ 1250156 w 1250224"/>
              <a:gd name="connsiteY3-704" fmla="*/ 62216 h 874937"/>
              <a:gd name="connsiteX4-705" fmla="*/ 1247775 w 1250224"/>
              <a:gd name="connsiteY4-706" fmla="*/ 817072 h 874937"/>
              <a:gd name="connsiteX5-707" fmla="*/ 1204751 w 1250224"/>
              <a:gd name="connsiteY5-708" fmla="*/ 874459 h 874937"/>
              <a:gd name="connsiteX6-709" fmla="*/ 54531 w 1250224"/>
              <a:gd name="connsiteY6-710" fmla="*/ 874937 h 874937"/>
              <a:gd name="connsiteX7-711" fmla="*/ 0 w 1250224"/>
              <a:gd name="connsiteY7-712" fmla="*/ 819452 h 874937"/>
              <a:gd name="connsiteX8-713" fmla="*/ 0 w 1250224"/>
              <a:gd name="connsiteY8-714" fmla="*/ 42863 h 874937"/>
              <a:gd name="connsiteX0-715" fmla="*/ 0 w 1250224"/>
              <a:gd name="connsiteY0-716" fmla="*/ 42863 h 874937"/>
              <a:gd name="connsiteX1-717" fmla="*/ 47626 w 1250224"/>
              <a:gd name="connsiteY1-718" fmla="*/ 304 h 874937"/>
              <a:gd name="connsiteX2-719" fmla="*/ 1215231 w 1250224"/>
              <a:gd name="connsiteY2-720" fmla="*/ 0 h 874937"/>
              <a:gd name="connsiteX3-721" fmla="*/ 1250156 w 1250224"/>
              <a:gd name="connsiteY3-722" fmla="*/ 62216 h 874937"/>
              <a:gd name="connsiteX4-723" fmla="*/ 1247775 w 1250224"/>
              <a:gd name="connsiteY4-724" fmla="*/ 817072 h 874937"/>
              <a:gd name="connsiteX5-725" fmla="*/ 1204751 w 1250224"/>
              <a:gd name="connsiteY5-726" fmla="*/ 874459 h 874937"/>
              <a:gd name="connsiteX6-727" fmla="*/ 54531 w 1250224"/>
              <a:gd name="connsiteY6-728" fmla="*/ 874937 h 874937"/>
              <a:gd name="connsiteX7-729" fmla="*/ 0 w 1250224"/>
              <a:gd name="connsiteY7-730" fmla="*/ 819452 h 874937"/>
              <a:gd name="connsiteX8-731" fmla="*/ 0 w 1250224"/>
              <a:gd name="connsiteY8-732" fmla="*/ 42863 h 874937"/>
              <a:gd name="connsiteX0-733" fmla="*/ 0 w 1250224"/>
              <a:gd name="connsiteY0-734" fmla="*/ 128018 h 874937"/>
              <a:gd name="connsiteX1-735" fmla="*/ 47626 w 1250224"/>
              <a:gd name="connsiteY1-736" fmla="*/ 304 h 874937"/>
              <a:gd name="connsiteX2-737" fmla="*/ 1215231 w 1250224"/>
              <a:gd name="connsiteY2-738" fmla="*/ 0 h 874937"/>
              <a:gd name="connsiteX3-739" fmla="*/ 1250156 w 1250224"/>
              <a:gd name="connsiteY3-740" fmla="*/ 62216 h 874937"/>
              <a:gd name="connsiteX4-741" fmla="*/ 1247775 w 1250224"/>
              <a:gd name="connsiteY4-742" fmla="*/ 817072 h 874937"/>
              <a:gd name="connsiteX5-743" fmla="*/ 1204751 w 1250224"/>
              <a:gd name="connsiteY5-744" fmla="*/ 874459 h 874937"/>
              <a:gd name="connsiteX6-745" fmla="*/ 54531 w 1250224"/>
              <a:gd name="connsiteY6-746" fmla="*/ 874937 h 874937"/>
              <a:gd name="connsiteX7-747" fmla="*/ 0 w 1250224"/>
              <a:gd name="connsiteY7-748" fmla="*/ 819452 h 874937"/>
              <a:gd name="connsiteX8-749" fmla="*/ 0 w 1250224"/>
              <a:gd name="connsiteY8-750" fmla="*/ 128018 h 874937"/>
              <a:gd name="connsiteX0-751" fmla="*/ 0 w 1250224"/>
              <a:gd name="connsiteY0-752" fmla="*/ 128018 h 874937"/>
              <a:gd name="connsiteX1-753" fmla="*/ 145257 w 1250224"/>
              <a:gd name="connsiteY1-754" fmla="*/ 304 h 874937"/>
              <a:gd name="connsiteX2-755" fmla="*/ 1215231 w 1250224"/>
              <a:gd name="connsiteY2-756" fmla="*/ 0 h 874937"/>
              <a:gd name="connsiteX3-757" fmla="*/ 1250156 w 1250224"/>
              <a:gd name="connsiteY3-758" fmla="*/ 62216 h 874937"/>
              <a:gd name="connsiteX4-759" fmla="*/ 1247775 w 1250224"/>
              <a:gd name="connsiteY4-760" fmla="*/ 817072 h 874937"/>
              <a:gd name="connsiteX5-761" fmla="*/ 1204751 w 1250224"/>
              <a:gd name="connsiteY5-762" fmla="*/ 874459 h 874937"/>
              <a:gd name="connsiteX6-763" fmla="*/ 54531 w 1250224"/>
              <a:gd name="connsiteY6-764" fmla="*/ 874937 h 874937"/>
              <a:gd name="connsiteX7-765" fmla="*/ 0 w 1250224"/>
              <a:gd name="connsiteY7-766" fmla="*/ 819452 h 874937"/>
              <a:gd name="connsiteX8-767" fmla="*/ 0 w 1250224"/>
              <a:gd name="connsiteY8-768" fmla="*/ 128018 h 874937"/>
              <a:gd name="connsiteX0-769" fmla="*/ 0 w 1250224"/>
              <a:gd name="connsiteY0-770" fmla="*/ 128018 h 874937"/>
              <a:gd name="connsiteX1-771" fmla="*/ 145257 w 1250224"/>
              <a:gd name="connsiteY1-772" fmla="*/ 304 h 874937"/>
              <a:gd name="connsiteX2-773" fmla="*/ 1215231 w 1250224"/>
              <a:gd name="connsiteY2-774" fmla="*/ 0 h 874937"/>
              <a:gd name="connsiteX3-775" fmla="*/ 1250156 w 1250224"/>
              <a:gd name="connsiteY3-776" fmla="*/ 62216 h 874937"/>
              <a:gd name="connsiteX4-777" fmla="*/ 1247775 w 1250224"/>
              <a:gd name="connsiteY4-778" fmla="*/ 817072 h 874937"/>
              <a:gd name="connsiteX5-779" fmla="*/ 1204751 w 1250224"/>
              <a:gd name="connsiteY5-780" fmla="*/ 874459 h 874937"/>
              <a:gd name="connsiteX6-781" fmla="*/ 54531 w 1250224"/>
              <a:gd name="connsiteY6-782" fmla="*/ 874937 h 874937"/>
              <a:gd name="connsiteX7-783" fmla="*/ 0 w 1250224"/>
              <a:gd name="connsiteY7-784" fmla="*/ 819452 h 874937"/>
              <a:gd name="connsiteX8-785" fmla="*/ 0 w 1250224"/>
              <a:gd name="connsiteY8-786" fmla="*/ 128018 h 874937"/>
              <a:gd name="connsiteX0-787" fmla="*/ 0 w 1250224"/>
              <a:gd name="connsiteY0-788" fmla="*/ 128018 h 874937"/>
              <a:gd name="connsiteX1-789" fmla="*/ 145257 w 1250224"/>
              <a:gd name="connsiteY1-790" fmla="*/ 304 h 874937"/>
              <a:gd name="connsiteX2-791" fmla="*/ 1215231 w 1250224"/>
              <a:gd name="connsiteY2-792" fmla="*/ 0 h 874937"/>
              <a:gd name="connsiteX3-793" fmla="*/ 1250156 w 1250224"/>
              <a:gd name="connsiteY3-794" fmla="*/ 62216 h 874937"/>
              <a:gd name="connsiteX4-795" fmla="*/ 1247775 w 1250224"/>
              <a:gd name="connsiteY4-796" fmla="*/ 817072 h 874937"/>
              <a:gd name="connsiteX5-797" fmla="*/ 1204751 w 1250224"/>
              <a:gd name="connsiteY5-798" fmla="*/ 874459 h 874937"/>
              <a:gd name="connsiteX6-799" fmla="*/ 54531 w 1250224"/>
              <a:gd name="connsiteY6-800" fmla="*/ 874937 h 874937"/>
              <a:gd name="connsiteX7-801" fmla="*/ 0 w 1250224"/>
              <a:gd name="connsiteY7-802" fmla="*/ 819452 h 874937"/>
              <a:gd name="connsiteX8-803" fmla="*/ 0 w 1250224"/>
              <a:gd name="connsiteY8-804" fmla="*/ 128018 h 874937"/>
              <a:gd name="connsiteX0-805" fmla="*/ 0 w 1250166"/>
              <a:gd name="connsiteY0-806" fmla="*/ 130320 h 877239"/>
              <a:gd name="connsiteX1-807" fmla="*/ 145257 w 1250166"/>
              <a:gd name="connsiteY1-808" fmla="*/ 2606 h 877239"/>
              <a:gd name="connsiteX2-809" fmla="*/ 1112837 w 1250166"/>
              <a:gd name="connsiteY2-810" fmla="*/ 0 h 877239"/>
              <a:gd name="connsiteX3-811" fmla="*/ 1250156 w 1250166"/>
              <a:gd name="connsiteY3-812" fmla="*/ 64518 h 877239"/>
              <a:gd name="connsiteX4-813" fmla="*/ 1247775 w 1250166"/>
              <a:gd name="connsiteY4-814" fmla="*/ 819374 h 877239"/>
              <a:gd name="connsiteX5-815" fmla="*/ 1204751 w 1250166"/>
              <a:gd name="connsiteY5-816" fmla="*/ 876761 h 877239"/>
              <a:gd name="connsiteX6-817" fmla="*/ 54531 w 1250166"/>
              <a:gd name="connsiteY6-818" fmla="*/ 877239 h 877239"/>
              <a:gd name="connsiteX7-819" fmla="*/ 0 w 1250166"/>
              <a:gd name="connsiteY7-820" fmla="*/ 821754 h 877239"/>
              <a:gd name="connsiteX8-821" fmla="*/ 0 w 1250166"/>
              <a:gd name="connsiteY8-822" fmla="*/ 130320 h 877239"/>
              <a:gd name="connsiteX0-823" fmla="*/ 0 w 1250166"/>
              <a:gd name="connsiteY0-824" fmla="*/ 130320 h 877239"/>
              <a:gd name="connsiteX1-825" fmla="*/ 145257 w 1250166"/>
              <a:gd name="connsiteY1-826" fmla="*/ 2606 h 877239"/>
              <a:gd name="connsiteX2-827" fmla="*/ 1112837 w 1250166"/>
              <a:gd name="connsiteY2-828" fmla="*/ 0 h 877239"/>
              <a:gd name="connsiteX3-829" fmla="*/ 1250156 w 1250166"/>
              <a:gd name="connsiteY3-830" fmla="*/ 128960 h 877239"/>
              <a:gd name="connsiteX4-831" fmla="*/ 1247775 w 1250166"/>
              <a:gd name="connsiteY4-832" fmla="*/ 819374 h 877239"/>
              <a:gd name="connsiteX5-833" fmla="*/ 1204751 w 1250166"/>
              <a:gd name="connsiteY5-834" fmla="*/ 876761 h 877239"/>
              <a:gd name="connsiteX6-835" fmla="*/ 54531 w 1250166"/>
              <a:gd name="connsiteY6-836" fmla="*/ 877239 h 877239"/>
              <a:gd name="connsiteX7-837" fmla="*/ 0 w 1250166"/>
              <a:gd name="connsiteY7-838" fmla="*/ 821754 h 877239"/>
              <a:gd name="connsiteX8-839" fmla="*/ 0 w 1250166"/>
              <a:gd name="connsiteY8-840" fmla="*/ 130320 h 877239"/>
              <a:gd name="connsiteX0-841" fmla="*/ 0 w 1250156"/>
              <a:gd name="connsiteY0-842" fmla="*/ 130320 h 877239"/>
              <a:gd name="connsiteX1-843" fmla="*/ 145257 w 1250156"/>
              <a:gd name="connsiteY1-844" fmla="*/ 2606 h 877239"/>
              <a:gd name="connsiteX2-845" fmla="*/ 1112837 w 1250156"/>
              <a:gd name="connsiteY2-846" fmla="*/ 0 h 877239"/>
              <a:gd name="connsiteX3-847" fmla="*/ 1250156 w 1250156"/>
              <a:gd name="connsiteY3-848" fmla="*/ 128960 h 877239"/>
              <a:gd name="connsiteX4-849" fmla="*/ 1247775 w 1250156"/>
              <a:gd name="connsiteY4-850" fmla="*/ 819374 h 877239"/>
              <a:gd name="connsiteX5-851" fmla="*/ 1204751 w 1250156"/>
              <a:gd name="connsiteY5-852" fmla="*/ 876761 h 877239"/>
              <a:gd name="connsiteX6-853" fmla="*/ 54531 w 1250156"/>
              <a:gd name="connsiteY6-854" fmla="*/ 877239 h 877239"/>
              <a:gd name="connsiteX7-855" fmla="*/ 0 w 1250156"/>
              <a:gd name="connsiteY7-856" fmla="*/ 821754 h 877239"/>
              <a:gd name="connsiteX8-857" fmla="*/ 0 w 1250156"/>
              <a:gd name="connsiteY8-858" fmla="*/ 130320 h 877239"/>
              <a:gd name="connsiteX0-859" fmla="*/ 0 w 1250156"/>
              <a:gd name="connsiteY0-860" fmla="*/ 127714 h 874633"/>
              <a:gd name="connsiteX1-861" fmla="*/ 145257 w 1250156"/>
              <a:gd name="connsiteY1-862" fmla="*/ 0 h 874633"/>
              <a:gd name="connsiteX2-863" fmla="*/ 1112837 w 1250156"/>
              <a:gd name="connsiteY2-864" fmla="*/ 1997 h 874633"/>
              <a:gd name="connsiteX3-865" fmla="*/ 1250156 w 1250156"/>
              <a:gd name="connsiteY3-866" fmla="*/ 126354 h 874633"/>
              <a:gd name="connsiteX4-867" fmla="*/ 1247775 w 1250156"/>
              <a:gd name="connsiteY4-868" fmla="*/ 816768 h 874633"/>
              <a:gd name="connsiteX5-869" fmla="*/ 1204751 w 1250156"/>
              <a:gd name="connsiteY5-870" fmla="*/ 874155 h 874633"/>
              <a:gd name="connsiteX6-871" fmla="*/ 54531 w 1250156"/>
              <a:gd name="connsiteY6-872" fmla="*/ 874633 h 874633"/>
              <a:gd name="connsiteX7-873" fmla="*/ 0 w 1250156"/>
              <a:gd name="connsiteY7-874" fmla="*/ 819148 h 874633"/>
              <a:gd name="connsiteX8-875" fmla="*/ 0 w 1250156"/>
              <a:gd name="connsiteY8-876" fmla="*/ 127714 h 874633"/>
              <a:gd name="connsiteX0-877" fmla="*/ 0 w 1250156"/>
              <a:gd name="connsiteY0-878" fmla="*/ 128018 h 874937"/>
              <a:gd name="connsiteX1-879" fmla="*/ 145257 w 1250156"/>
              <a:gd name="connsiteY1-880" fmla="*/ 304 h 874937"/>
              <a:gd name="connsiteX2-881" fmla="*/ 1110456 w 1250156"/>
              <a:gd name="connsiteY2-882" fmla="*/ 0 h 874937"/>
              <a:gd name="connsiteX3-883" fmla="*/ 1250156 w 1250156"/>
              <a:gd name="connsiteY3-884" fmla="*/ 126658 h 874937"/>
              <a:gd name="connsiteX4-885" fmla="*/ 1247775 w 1250156"/>
              <a:gd name="connsiteY4-886" fmla="*/ 817072 h 874937"/>
              <a:gd name="connsiteX5-887" fmla="*/ 1204751 w 1250156"/>
              <a:gd name="connsiteY5-888" fmla="*/ 874459 h 874937"/>
              <a:gd name="connsiteX6-889" fmla="*/ 54531 w 1250156"/>
              <a:gd name="connsiteY6-890" fmla="*/ 874937 h 874937"/>
              <a:gd name="connsiteX7-891" fmla="*/ 0 w 1250156"/>
              <a:gd name="connsiteY7-892" fmla="*/ 819452 h 874937"/>
              <a:gd name="connsiteX8-893" fmla="*/ 0 w 1250156"/>
              <a:gd name="connsiteY8-894" fmla="*/ 128018 h 874937"/>
              <a:gd name="connsiteX0-895" fmla="*/ 0 w 1250156"/>
              <a:gd name="connsiteY0-896" fmla="*/ 128018 h 874937"/>
              <a:gd name="connsiteX1-897" fmla="*/ 145257 w 1250156"/>
              <a:gd name="connsiteY1-898" fmla="*/ 304 h 874937"/>
              <a:gd name="connsiteX2-899" fmla="*/ 1110456 w 1250156"/>
              <a:gd name="connsiteY2-900" fmla="*/ 0 h 874937"/>
              <a:gd name="connsiteX3-901" fmla="*/ 1250156 w 1250156"/>
              <a:gd name="connsiteY3-902" fmla="*/ 126658 h 874937"/>
              <a:gd name="connsiteX4-903" fmla="*/ 1247775 w 1250156"/>
              <a:gd name="connsiteY4-904" fmla="*/ 817072 h 874937"/>
              <a:gd name="connsiteX5-905" fmla="*/ 1204751 w 1250156"/>
              <a:gd name="connsiteY5-906" fmla="*/ 874459 h 874937"/>
              <a:gd name="connsiteX6-907" fmla="*/ 54531 w 1250156"/>
              <a:gd name="connsiteY6-908" fmla="*/ 874937 h 874937"/>
              <a:gd name="connsiteX7-909" fmla="*/ 0 w 1250156"/>
              <a:gd name="connsiteY7-910" fmla="*/ 819452 h 874937"/>
              <a:gd name="connsiteX8-911" fmla="*/ 0 w 1250156"/>
              <a:gd name="connsiteY8-912" fmla="*/ 128018 h 874937"/>
              <a:gd name="connsiteX0-913" fmla="*/ 0 w 1250156"/>
              <a:gd name="connsiteY0-914" fmla="*/ 128018 h 874937"/>
              <a:gd name="connsiteX1-915" fmla="*/ 145257 w 1250156"/>
              <a:gd name="connsiteY1-916" fmla="*/ 304 h 874937"/>
              <a:gd name="connsiteX2-917" fmla="*/ 1110456 w 1250156"/>
              <a:gd name="connsiteY2-918" fmla="*/ 0 h 874937"/>
              <a:gd name="connsiteX3-919" fmla="*/ 1250156 w 1250156"/>
              <a:gd name="connsiteY3-920" fmla="*/ 126658 h 874937"/>
              <a:gd name="connsiteX4-921" fmla="*/ 1247775 w 1250156"/>
              <a:gd name="connsiteY4-922" fmla="*/ 759534 h 874937"/>
              <a:gd name="connsiteX5-923" fmla="*/ 1204751 w 1250156"/>
              <a:gd name="connsiteY5-924" fmla="*/ 874459 h 874937"/>
              <a:gd name="connsiteX6-925" fmla="*/ 54531 w 1250156"/>
              <a:gd name="connsiteY6-926" fmla="*/ 874937 h 874937"/>
              <a:gd name="connsiteX7-927" fmla="*/ 0 w 1250156"/>
              <a:gd name="connsiteY7-928" fmla="*/ 819452 h 874937"/>
              <a:gd name="connsiteX8-929" fmla="*/ 0 w 1250156"/>
              <a:gd name="connsiteY8-930" fmla="*/ 128018 h 874937"/>
              <a:gd name="connsiteX0-931" fmla="*/ 0 w 1250156"/>
              <a:gd name="connsiteY0-932" fmla="*/ 128018 h 874937"/>
              <a:gd name="connsiteX1-933" fmla="*/ 145257 w 1250156"/>
              <a:gd name="connsiteY1-934" fmla="*/ 304 h 874937"/>
              <a:gd name="connsiteX2-935" fmla="*/ 1110456 w 1250156"/>
              <a:gd name="connsiteY2-936" fmla="*/ 0 h 874937"/>
              <a:gd name="connsiteX3-937" fmla="*/ 1250156 w 1250156"/>
              <a:gd name="connsiteY3-938" fmla="*/ 126658 h 874937"/>
              <a:gd name="connsiteX4-939" fmla="*/ 1247775 w 1250156"/>
              <a:gd name="connsiteY4-940" fmla="*/ 759534 h 874937"/>
              <a:gd name="connsiteX5-941" fmla="*/ 1128551 w 1250156"/>
              <a:gd name="connsiteY5-942" fmla="*/ 872156 h 874937"/>
              <a:gd name="connsiteX6-943" fmla="*/ 54531 w 1250156"/>
              <a:gd name="connsiteY6-944" fmla="*/ 874937 h 874937"/>
              <a:gd name="connsiteX7-945" fmla="*/ 0 w 1250156"/>
              <a:gd name="connsiteY7-946" fmla="*/ 819452 h 874937"/>
              <a:gd name="connsiteX8-947" fmla="*/ 0 w 1250156"/>
              <a:gd name="connsiteY8-948" fmla="*/ 128018 h 874937"/>
              <a:gd name="connsiteX0-949" fmla="*/ 0 w 1250156"/>
              <a:gd name="connsiteY0-950" fmla="*/ 128018 h 874937"/>
              <a:gd name="connsiteX1-951" fmla="*/ 145257 w 1250156"/>
              <a:gd name="connsiteY1-952" fmla="*/ 304 h 874937"/>
              <a:gd name="connsiteX2-953" fmla="*/ 1110456 w 1250156"/>
              <a:gd name="connsiteY2-954" fmla="*/ 0 h 874937"/>
              <a:gd name="connsiteX3-955" fmla="*/ 1250156 w 1250156"/>
              <a:gd name="connsiteY3-956" fmla="*/ 126658 h 874937"/>
              <a:gd name="connsiteX4-957" fmla="*/ 1247775 w 1250156"/>
              <a:gd name="connsiteY4-958" fmla="*/ 759534 h 874937"/>
              <a:gd name="connsiteX5-959" fmla="*/ 1128551 w 1250156"/>
              <a:gd name="connsiteY5-960" fmla="*/ 872156 h 874937"/>
              <a:gd name="connsiteX6-961" fmla="*/ 54531 w 1250156"/>
              <a:gd name="connsiteY6-962" fmla="*/ 874937 h 874937"/>
              <a:gd name="connsiteX7-963" fmla="*/ 0 w 1250156"/>
              <a:gd name="connsiteY7-964" fmla="*/ 819452 h 874937"/>
              <a:gd name="connsiteX8-965" fmla="*/ 0 w 1250156"/>
              <a:gd name="connsiteY8-966" fmla="*/ 128018 h 874937"/>
              <a:gd name="connsiteX0-967" fmla="*/ 0 w 1250156"/>
              <a:gd name="connsiteY0-968" fmla="*/ 128018 h 874937"/>
              <a:gd name="connsiteX1-969" fmla="*/ 145257 w 1250156"/>
              <a:gd name="connsiteY1-970" fmla="*/ 304 h 874937"/>
              <a:gd name="connsiteX2-971" fmla="*/ 1110456 w 1250156"/>
              <a:gd name="connsiteY2-972" fmla="*/ 0 h 874937"/>
              <a:gd name="connsiteX3-973" fmla="*/ 1250156 w 1250156"/>
              <a:gd name="connsiteY3-974" fmla="*/ 126658 h 874937"/>
              <a:gd name="connsiteX4-975" fmla="*/ 1247775 w 1250156"/>
              <a:gd name="connsiteY4-976" fmla="*/ 759534 h 874937"/>
              <a:gd name="connsiteX5-977" fmla="*/ 1128551 w 1250156"/>
              <a:gd name="connsiteY5-978" fmla="*/ 872156 h 874937"/>
              <a:gd name="connsiteX6-979" fmla="*/ 54531 w 1250156"/>
              <a:gd name="connsiteY6-980" fmla="*/ 874937 h 874937"/>
              <a:gd name="connsiteX7-981" fmla="*/ 0 w 1250156"/>
              <a:gd name="connsiteY7-982" fmla="*/ 819452 h 874937"/>
              <a:gd name="connsiteX8-983" fmla="*/ 0 w 1250156"/>
              <a:gd name="connsiteY8-984" fmla="*/ 128018 h 874937"/>
              <a:gd name="connsiteX0-985" fmla="*/ 0 w 1250156"/>
              <a:gd name="connsiteY0-986" fmla="*/ 128018 h 877239"/>
              <a:gd name="connsiteX1-987" fmla="*/ 145257 w 1250156"/>
              <a:gd name="connsiteY1-988" fmla="*/ 304 h 877239"/>
              <a:gd name="connsiteX2-989" fmla="*/ 1110456 w 1250156"/>
              <a:gd name="connsiteY2-990" fmla="*/ 0 h 877239"/>
              <a:gd name="connsiteX3-991" fmla="*/ 1250156 w 1250156"/>
              <a:gd name="connsiteY3-992" fmla="*/ 126658 h 877239"/>
              <a:gd name="connsiteX4-993" fmla="*/ 1247775 w 1250156"/>
              <a:gd name="connsiteY4-994" fmla="*/ 759534 h 877239"/>
              <a:gd name="connsiteX5-995" fmla="*/ 1128551 w 1250156"/>
              <a:gd name="connsiteY5-996" fmla="*/ 872156 h 877239"/>
              <a:gd name="connsiteX6-997" fmla="*/ 125969 w 1250156"/>
              <a:gd name="connsiteY6-998" fmla="*/ 877239 h 877239"/>
              <a:gd name="connsiteX7-999" fmla="*/ 0 w 1250156"/>
              <a:gd name="connsiteY7-1000" fmla="*/ 819452 h 877239"/>
              <a:gd name="connsiteX8-1001" fmla="*/ 0 w 1250156"/>
              <a:gd name="connsiteY8-1002" fmla="*/ 128018 h 877239"/>
              <a:gd name="connsiteX0-1003" fmla="*/ 0 w 1250156"/>
              <a:gd name="connsiteY0-1004" fmla="*/ 128018 h 877239"/>
              <a:gd name="connsiteX1-1005" fmla="*/ 145257 w 1250156"/>
              <a:gd name="connsiteY1-1006" fmla="*/ 304 h 877239"/>
              <a:gd name="connsiteX2-1007" fmla="*/ 1110456 w 1250156"/>
              <a:gd name="connsiteY2-1008" fmla="*/ 0 h 877239"/>
              <a:gd name="connsiteX3-1009" fmla="*/ 1250156 w 1250156"/>
              <a:gd name="connsiteY3-1010" fmla="*/ 126658 h 877239"/>
              <a:gd name="connsiteX4-1011" fmla="*/ 1247775 w 1250156"/>
              <a:gd name="connsiteY4-1012" fmla="*/ 759534 h 877239"/>
              <a:gd name="connsiteX5-1013" fmla="*/ 1128551 w 1250156"/>
              <a:gd name="connsiteY5-1014" fmla="*/ 872156 h 877239"/>
              <a:gd name="connsiteX6-1015" fmla="*/ 125969 w 1250156"/>
              <a:gd name="connsiteY6-1016" fmla="*/ 877239 h 877239"/>
              <a:gd name="connsiteX7-1017" fmla="*/ 0 w 1250156"/>
              <a:gd name="connsiteY7-1018" fmla="*/ 761914 h 877239"/>
              <a:gd name="connsiteX8-1019" fmla="*/ 0 w 1250156"/>
              <a:gd name="connsiteY8-1020" fmla="*/ 128018 h 877239"/>
              <a:gd name="connsiteX0-1021" fmla="*/ 0 w 1250156"/>
              <a:gd name="connsiteY0-1022" fmla="*/ 128018 h 877239"/>
              <a:gd name="connsiteX1-1023" fmla="*/ 145257 w 1250156"/>
              <a:gd name="connsiteY1-1024" fmla="*/ 304 h 877239"/>
              <a:gd name="connsiteX2-1025" fmla="*/ 1110456 w 1250156"/>
              <a:gd name="connsiteY2-1026" fmla="*/ 0 h 877239"/>
              <a:gd name="connsiteX3-1027" fmla="*/ 1250156 w 1250156"/>
              <a:gd name="connsiteY3-1028" fmla="*/ 126658 h 877239"/>
              <a:gd name="connsiteX4-1029" fmla="*/ 1247775 w 1250156"/>
              <a:gd name="connsiteY4-1030" fmla="*/ 759534 h 877239"/>
              <a:gd name="connsiteX5-1031" fmla="*/ 1128551 w 1250156"/>
              <a:gd name="connsiteY5-1032" fmla="*/ 872156 h 877239"/>
              <a:gd name="connsiteX6-1033" fmla="*/ 125969 w 1250156"/>
              <a:gd name="connsiteY6-1034" fmla="*/ 877239 h 877239"/>
              <a:gd name="connsiteX7-1035" fmla="*/ 0 w 1250156"/>
              <a:gd name="connsiteY7-1036" fmla="*/ 761914 h 877239"/>
              <a:gd name="connsiteX8-1037" fmla="*/ 0 w 1250156"/>
              <a:gd name="connsiteY8-1038" fmla="*/ 128018 h 8772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165" y="connsiteY6-166"/>
              </a:cxn>
              <a:cxn ang="0">
                <a:pos x="connsiteX7-377" y="connsiteY7-378"/>
              </a:cxn>
              <a:cxn ang="0">
                <a:pos x="connsiteX8-443" y="connsiteY8-444"/>
              </a:cxn>
            </a:cxnLst>
            <a:rect l="l" t="t" r="r" b="b"/>
            <a:pathLst>
              <a:path w="1250156" h="877239">
                <a:moveTo>
                  <a:pt x="0" y="128018"/>
                </a:moveTo>
                <a:cubicBezTo>
                  <a:pt x="5557" y="90019"/>
                  <a:pt x="39689" y="11711"/>
                  <a:pt x="145257" y="304"/>
                </a:cubicBezTo>
                <a:lnTo>
                  <a:pt x="1110456" y="0"/>
                </a:lnTo>
                <a:cubicBezTo>
                  <a:pt x="1131093" y="5717"/>
                  <a:pt x="1225286" y="11605"/>
                  <a:pt x="1250156" y="126658"/>
                </a:cubicBezTo>
                <a:cubicBezTo>
                  <a:pt x="1248833" y="265616"/>
                  <a:pt x="1247008" y="621779"/>
                  <a:pt x="1247775" y="759534"/>
                </a:cubicBezTo>
                <a:cubicBezTo>
                  <a:pt x="1237694" y="807405"/>
                  <a:pt x="1210346" y="863705"/>
                  <a:pt x="1128551" y="872156"/>
                </a:cubicBezTo>
                <a:lnTo>
                  <a:pt x="125969" y="877239"/>
                </a:lnTo>
                <a:cubicBezTo>
                  <a:pt x="81598" y="875412"/>
                  <a:pt x="18177" y="828980"/>
                  <a:pt x="0" y="761914"/>
                </a:cubicBezTo>
                <a:lnTo>
                  <a:pt x="0" y="128018"/>
                </a:lnTo>
                <a:close/>
              </a:path>
            </a:pathLst>
          </a:custGeom>
          <a:solidFill>
            <a:srgbClr val="FBD5D6"/>
          </a:solidFill>
          <a:effectLst>
            <a:outerShdw blurRad="76200" dir="13500000" sy="23000" kx="1200000" algn="br" rotWithShape="0">
              <a:prstClr val="black">
                <a:alpha val="20000"/>
              </a:prstClr>
            </a:outerShdw>
          </a:effectLst>
        </p:spPr>
        <p:txBody>
          <a:bodyPr anchor="ctr"/>
          <a:lstStyle>
            <a:lvl1pPr marL="117475" indent="-117475" algn="ctr">
              <a:defRPr sz="1200"/>
            </a:lvl1pPr>
          </a:lstStyle>
          <a:p>
            <a:endParaRPr lang="en-US" dirty="0"/>
          </a:p>
        </p:txBody>
      </p:sp>
      <p:sp>
        <p:nvSpPr>
          <p:cNvPr id="20" name="Text Placeholder 5"/>
          <p:cNvSpPr>
            <a:spLocks noGrp="1"/>
          </p:cNvSpPr>
          <p:nvPr>
            <p:ph type="body" sz="quarter" idx="43"/>
          </p:nvPr>
        </p:nvSpPr>
        <p:spPr>
          <a:xfrm>
            <a:off x="6931152" y="3549106"/>
            <a:ext cx="1874520" cy="557784"/>
          </a:xfrm>
          <a:prstGeom prst="rect">
            <a:avLst/>
          </a:prstGeom>
        </p:spPr>
        <p:txBody>
          <a:bodyPr lIns="91386" tIns="45696" rIns="91386" bIns="45696">
            <a:normAutofit/>
          </a:bodyPr>
          <a:lstStyle>
            <a:lvl1pPr marL="0" indent="0" algn="l">
              <a:buNone/>
              <a:defRPr sz="1000">
                <a:solidFill>
                  <a:schemeClr val="bg1">
                    <a:lumMod val="50000"/>
                  </a:schemeClr>
                </a:solidFill>
                <a:latin typeface="+mn-lt"/>
              </a:defRPr>
            </a:lvl1pPr>
          </a:lstStyle>
          <a:p>
            <a:pPr lvl="0"/>
            <a:r>
              <a:rPr lang="en-US" dirty="0"/>
              <a:t>Click to edit Master text styles</a:t>
            </a:r>
            <a:endParaRPr lang="en-US" dirty="0"/>
          </a:p>
        </p:txBody>
      </p:sp>
      <p:sp>
        <p:nvSpPr>
          <p:cNvPr id="21" name="Picture Placeholder 3"/>
          <p:cNvSpPr>
            <a:spLocks noGrp="1"/>
          </p:cNvSpPr>
          <p:nvPr>
            <p:ph type="pic" sz="quarter" idx="44"/>
          </p:nvPr>
        </p:nvSpPr>
        <p:spPr>
          <a:xfrm>
            <a:off x="7018600" y="1923678"/>
            <a:ext cx="1723064" cy="1319116"/>
          </a:xfrm>
          <a:custGeom>
            <a:avLst/>
            <a:gdLst>
              <a:gd name="connsiteX0" fmla="*/ 0 w 1250950"/>
              <a:gd name="connsiteY0" fmla="*/ 0 h 888508"/>
              <a:gd name="connsiteX1" fmla="*/ 1250950 w 1250950"/>
              <a:gd name="connsiteY1" fmla="*/ 0 h 888508"/>
              <a:gd name="connsiteX2" fmla="*/ 1250950 w 1250950"/>
              <a:gd name="connsiteY2" fmla="*/ 888508 h 888508"/>
              <a:gd name="connsiteX3" fmla="*/ 0 w 1250950"/>
              <a:gd name="connsiteY3" fmla="*/ 888508 h 888508"/>
              <a:gd name="connsiteX4" fmla="*/ 0 w 1250950"/>
              <a:gd name="connsiteY4" fmla="*/ 0 h 888508"/>
              <a:gd name="connsiteX0-1" fmla="*/ 0 w 1250950"/>
              <a:gd name="connsiteY0-2" fmla="*/ 0 h 888508"/>
              <a:gd name="connsiteX1-3" fmla="*/ 1250950 w 1250950"/>
              <a:gd name="connsiteY1-4" fmla="*/ 0 h 888508"/>
              <a:gd name="connsiteX2-5" fmla="*/ 1250950 w 1250950"/>
              <a:gd name="connsiteY2-6" fmla="*/ 888508 h 888508"/>
              <a:gd name="connsiteX3-7" fmla="*/ 0 w 1250950"/>
              <a:gd name="connsiteY3-8" fmla="*/ 821833 h 888508"/>
              <a:gd name="connsiteX4-9" fmla="*/ 0 w 1250950"/>
              <a:gd name="connsiteY4-10" fmla="*/ 0 h 888508"/>
              <a:gd name="connsiteX0-11" fmla="*/ 0 w 1250950"/>
              <a:gd name="connsiteY0-12" fmla="*/ 0 h 888508"/>
              <a:gd name="connsiteX1-13" fmla="*/ 1250950 w 1250950"/>
              <a:gd name="connsiteY1-14" fmla="*/ 0 h 888508"/>
              <a:gd name="connsiteX2-15" fmla="*/ 1250950 w 1250950"/>
              <a:gd name="connsiteY2-16" fmla="*/ 888508 h 888508"/>
              <a:gd name="connsiteX3-17" fmla="*/ 4763 w 1250950"/>
              <a:gd name="connsiteY3-18" fmla="*/ 859933 h 888508"/>
              <a:gd name="connsiteX4-19" fmla="*/ 0 w 1250950"/>
              <a:gd name="connsiteY4-20" fmla="*/ 821833 h 888508"/>
              <a:gd name="connsiteX5" fmla="*/ 0 w 1250950"/>
              <a:gd name="connsiteY5" fmla="*/ 0 h 888508"/>
              <a:gd name="connsiteX0-21" fmla="*/ 0 w 1250950"/>
              <a:gd name="connsiteY0-22" fmla="*/ 0 h 888508"/>
              <a:gd name="connsiteX1-23" fmla="*/ 1250950 w 1250950"/>
              <a:gd name="connsiteY1-24" fmla="*/ 0 h 888508"/>
              <a:gd name="connsiteX2-25" fmla="*/ 1250950 w 1250950"/>
              <a:gd name="connsiteY2-26" fmla="*/ 888508 h 888508"/>
              <a:gd name="connsiteX3-27" fmla="*/ 57151 w 1250950"/>
              <a:gd name="connsiteY3-28" fmla="*/ 869458 h 888508"/>
              <a:gd name="connsiteX4-29" fmla="*/ 0 w 1250950"/>
              <a:gd name="connsiteY4-30" fmla="*/ 821833 h 888508"/>
              <a:gd name="connsiteX5-31" fmla="*/ 0 w 1250950"/>
              <a:gd name="connsiteY5-32" fmla="*/ 0 h 888508"/>
              <a:gd name="connsiteX0-33" fmla="*/ 0 w 1250950"/>
              <a:gd name="connsiteY0-34" fmla="*/ 0 h 888508"/>
              <a:gd name="connsiteX1-35" fmla="*/ 1250950 w 1250950"/>
              <a:gd name="connsiteY1-36" fmla="*/ 0 h 888508"/>
              <a:gd name="connsiteX2-37" fmla="*/ 1250950 w 1250950"/>
              <a:gd name="connsiteY2-38" fmla="*/ 888508 h 888508"/>
              <a:gd name="connsiteX3-39" fmla="*/ 57151 w 1250950"/>
              <a:gd name="connsiteY3-40" fmla="*/ 869458 h 888508"/>
              <a:gd name="connsiteX4-41" fmla="*/ 0 w 1250950"/>
              <a:gd name="connsiteY4-42" fmla="*/ 821833 h 888508"/>
              <a:gd name="connsiteX5-43" fmla="*/ 0 w 1250950"/>
              <a:gd name="connsiteY5-44" fmla="*/ 0 h 888508"/>
              <a:gd name="connsiteX0-45" fmla="*/ 0 w 1250950"/>
              <a:gd name="connsiteY0-46" fmla="*/ 0 h 888508"/>
              <a:gd name="connsiteX1-47" fmla="*/ 1250950 w 1250950"/>
              <a:gd name="connsiteY1-48" fmla="*/ 0 h 888508"/>
              <a:gd name="connsiteX2-49" fmla="*/ 1250950 w 1250950"/>
              <a:gd name="connsiteY2-50" fmla="*/ 888508 h 888508"/>
              <a:gd name="connsiteX3-51" fmla="*/ 57151 w 1250950"/>
              <a:gd name="connsiteY3-52" fmla="*/ 869458 h 888508"/>
              <a:gd name="connsiteX4-53" fmla="*/ 0 w 1250950"/>
              <a:gd name="connsiteY4-54" fmla="*/ 821833 h 888508"/>
              <a:gd name="connsiteX5-55" fmla="*/ 0 w 1250950"/>
              <a:gd name="connsiteY5-56" fmla="*/ 0 h 888508"/>
              <a:gd name="connsiteX0-57" fmla="*/ 0 w 1260475"/>
              <a:gd name="connsiteY0-58" fmla="*/ 0 h 878983"/>
              <a:gd name="connsiteX1-59" fmla="*/ 1250950 w 1260475"/>
              <a:gd name="connsiteY1-60" fmla="*/ 0 h 878983"/>
              <a:gd name="connsiteX2-61" fmla="*/ 1260475 w 1260475"/>
              <a:gd name="connsiteY2-62" fmla="*/ 878983 h 878983"/>
              <a:gd name="connsiteX3-63" fmla="*/ 57151 w 1260475"/>
              <a:gd name="connsiteY3-64" fmla="*/ 869458 h 878983"/>
              <a:gd name="connsiteX4-65" fmla="*/ 0 w 1260475"/>
              <a:gd name="connsiteY4-66" fmla="*/ 821833 h 878983"/>
              <a:gd name="connsiteX5-67" fmla="*/ 0 w 1260475"/>
              <a:gd name="connsiteY5-68" fmla="*/ 0 h 878983"/>
              <a:gd name="connsiteX0-69" fmla="*/ 0 w 1260475"/>
              <a:gd name="connsiteY0-70" fmla="*/ 0 h 878983"/>
              <a:gd name="connsiteX1-71" fmla="*/ 1250950 w 1260475"/>
              <a:gd name="connsiteY1-72" fmla="*/ 0 h 878983"/>
              <a:gd name="connsiteX2-73" fmla="*/ 1260475 w 1260475"/>
              <a:gd name="connsiteY2-74" fmla="*/ 878983 h 878983"/>
              <a:gd name="connsiteX3-75" fmla="*/ 54531 w 1260475"/>
              <a:gd name="connsiteY3-76" fmla="*/ 874698 h 878983"/>
              <a:gd name="connsiteX4-77" fmla="*/ 0 w 1260475"/>
              <a:gd name="connsiteY4-78" fmla="*/ 821833 h 878983"/>
              <a:gd name="connsiteX5-79" fmla="*/ 0 w 1260475"/>
              <a:gd name="connsiteY5-80" fmla="*/ 0 h 878983"/>
              <a:gd name="connsiteX0-81" fmla="*/ 0 w 1260475"/>
              <a:gd name="connsiteY0-82" fmla="*/ 0 h 878983"/>
              <a:gd name="connsiteX1-83" fmla="*/ 1250950 w 1260475"/>
              <a:gd name="connsiteY1-84" fmla="*/ 0 h 878983"/>
              <a:gd name="connsiteX2-85" fmla="*/ 1260475 w 1260475"/>
              <a:gd name="connsiteY2-86" fmla="*/ 878983 h 878983"/>
              <a:gd name="connsiteX3-87" fmla="*/ 54531 w 1260475"/>
              <a:gd name="connsiteY3-88" fmla="*/ 877318 h 878983"/>
              <a:gd name="connsiteX4-89" fmla="*/ 0 w 1260475"/>
              <a:gd name="connsiteY4-90" fmla="*/ 821833 h 878983"/>
              <a:gd name="connsiteX5-91" fmla="*/ 0 w 1260475"/>
              <a:gd name="connsiteY5-92" fmla="*/ 0 h 878983"/>
              <a:gd name="connsiteX0-93" fmla="*/ 0 w 1252615"/>
              <a:gd name="connsiteY0-94" fmla="*/ 0 h 878983"/>
              <a:gd name="connsiteX1-95" fmla="*/ 1250950 w 1252615"/>
              <a:gd name="connsiteY1-96" fmla="*/ 0 h 878983"/>
              <a:gd name="connsiteX2-97" fmla="*/ 1252615 w 1252615"/>
              <a:gd name="connsiteY2-98" fmla="*/ 878983 h 878983"/>
              <a:gd name="connsiteX3-99" fmla="*/ 54531 w 1252615"/>
              <a:gd name="connsiteY3-100" fmla="*/ 877318 h 878983"/>
              <a:gd name="connsiteX4-101" fmla="*/ 0 w 1252615"/>
              <a:gd name="connsiteY4-102" fmla="*/ 821833 h 878983"/>
              <a:gd name="connsiteX5-103" fmla="*/ 0 w 1252615"/>
              <a:gd name="connsiteY5-104" fmla="*/ 0 h 878983"/>
              <a:gd name="connsiteX0-105" fmla="*/ 0 w 1250950"/>
              <a:gd name="connsiteY0-106" fmla="*/ 0 h 881603"/>
              <a:gd name="connsiteX1-107" fmla="*/ 1250950 w 1250950"/>
              <a:gd name="connsiteY1-108" fmla="*/ 0 h 881603"/>
              <a:gd name="connsiteX2-109" fmla="*/ 1249995 w 1250950"/>
              <a:gd name="connsiteY2-110" fmla="*/ 881603 h 881603"/>
              <a:gd name="connsiteX3-111" fmla="*/ 54531 w 1250950"/>
              <a:gd name="connsiteY3-112" fmla="*/ 877318 h 881603"/>
              <a:gd name="connsiteX4-113" fmla="*/ 0 w 1250950"/>
              <a:gd name="connsiteY4-114" fmla="*/ 821833 h 881603"/>
              <a:gd name="connsiteX5-115" fmla="*/ 0 w 1250950"/>
              <a:gd name="connsiteY5-116" fmla="*/ 0 h 881603"/>
              <a:gd name="connsiteX0-117" fmla="*/ 0 w 1250950"/>
              <a:gd name="connsiteY0-118" fmla="*/ 0 h 877318"/>
              <a:gd name="connsiteX1-119" fmla="*/ 1250950 w 1250950"/>
              <a:gd name="connsiteY1-120" fmla="*/ 0 h 877318"/>
              <a:gd name="connsiteX2-121" fmla="*/ 1249995 w 1250950"/>
              <a:gd name="connsiteY2-122" fmla="*/ 876840 h 877318"/>
              <a:gd name="connsiteX3-123" fmla="*/ 54531 w 1250950"/>
              <a:gd name="connsiteY3-124" fmla="*/ 877318 h 877318"/>
              <a:gd name="connsiteX4-125" fmla="*/ 0 w 1250950"/>
              <a:gd name="connsiteY4-126" fmla="*/ 821833 h 877318"/>
              <a:gd name="connsiteX5-127" fmla="*/ 0 w 1250950"/>
              <a:gd name="connsiteY5-128" fmla="*/ 0 h 877318"/>
              <a:gd name="connsiteX0-129" fmla="*/ 0 w 1250950"/>
              <a:gd name="connsiteY0-130" fmla="*/ 0 h 877318"/>
              <a:gd name="connsiteX1-131" fmla="*/ 1250950 w 1250950"/>
              <a:gd name="connsiteY1-132" fmla="*/ 0 h 877318"/>
              <a:gd name="connsiteX2-133" fmla="*/ 1204751 w 1250950"/>
              <a:gd name="connsiteY2-134" fmla="*/ 876840 h 877318"/>
              <a:gd name="connsiteX3-135" fmla="*/ 54531 w 1250950"/>
              <a:gd name="connsiteY3-136" fmla="*/ 877318 h 877318"/>
              <a:gd name="connsiteX4-137" fmla="*/ 0 w 1250950"/>
              <a:gd name="connsiteY4-138" fmla="*/ 821833 h 877318"/>
              <a:gd name="connsiteX5-139" fmla="*/ 0 w 1250950"/>
              <a:gd name="connsiteY5-140" fmla="*/ 0 h 877318"/>
              <a:gd name="connsiteX0-141" fmla="*/ 0 w 1340919"/>
              <a:gd name="connsiteY0-142" fmla="*/ 0 h 900625"/>
              <a:gd name="connsiteX1-143" fmla="*/ 1250950 w 1340919"/>
              <a:gd name="connsiteY1-144" fmla="*/ 0 h 900625"/>
              <a:gd name="connsiteX2-145" fmla="*/ 1247775 w 1340919"/>
              <a:gd name="connsiteY2-146" fmla="*/ 819453 h 900625"/>
              <a:gd name="connsiteX3-147" fmla="*/ 1204751 w 1340919"/>
              <a:gd name="connsiteY3-148" fmla="*/ 876840 h 900625"/>
              <a:gd name="connsiteX4-149" fmla="*/ 54531 w 1340919"/>
              <a:gd name="connsiteY4-150" fmla="*/ 877318 h 900625"/>
              <a:gd name="connsiteX5-151" fmla="*/ 0 w 1340919"/>
              <a:gd name="connsiteY5-152" fmla="*/ 821833 h 900625"/>
              <a:gd name="connsiteX6" fmla="*/ 0 w 1340919"/>
              <a:gd name="connsiteY6" fmla="*/ 0 h 900625"/>
              <a:gd name="connsiteX0-153" fmla="*/ 0 w 1340919"/>
              <a:gd name="connsiteY0-154" fmla="*/ 0 h 877318"/>
              <a:gd name="connsiteX1-155" fmla="*/ 1250950 w 1340919"/>
              <a:gd name="connsiteY1-156" fmla="*/ 0 h 877318"/>
              <a:gd name="connsiteX2-157" fmla="*/ 1247775 w 1340919"/>
              <a:gd name="connsiteY2-158" fmla="*/ 819453 h 877318"/>
              <a:gd name="connsiteX3-159" fmla="*/ 1204751 w 1340919"/>
              <a:gd name="connsiteY3-160" fmla="*/ 876840 h 877318"/>
              <a:gd name="connsiteX4-161" fmla="*/ 54531 w 1340919"/>
              <a:gd name="connsiteY4-162" fmla="*/ 877318 h 877318"/>
              <a:gd name="connsiteX5-163" fmla="*/ 0 w 1340919"/>
              <a:gd name="connsiteY5-164" fmla="*/ 821833 h 877318"/>
              <a:gd name="connsiteX6-165" fmla="*/ 0 w 1340919"/>
              <a:gd name="connsiteY6-166" fmla="*/ 0 h 877318"/>
              <a:gd name="connsiteX0-167" fmla="*/ 0 w 1340919"/>
              <a:gd name="connsiteY0-168" fmla="*/ 0 h 878451"/>
              <a:gd name="connsiteX1-169" fmla="*/ 1250950 w 1340919"/>
              <a:gd name="connsiteY1-170" fmla="*/ 0 h 878451"/>
              <a:gd name="connsiteX2-171" fmla="*/ 1247775 w 1340919"/>
              <a:gd name="connsiteY2-172" fmla="*/ 819453 h 878451"/>
              <a:gd name="connsiteX3-173" fmla="*/ 1204751 w 1340919"/>
              <a:gd name="connsiteY3-174" fmla="*/ 876840 h 878451"/>
              <a:gd name="connsiteX4-175" fmla="*/ 54531 w 1340919"/>
              <a:gd name="connsiteY4-176" fmla="*/ 877318 h 878451"/>
              <a:gd name="connsiteX5-177" fmla="*/ 0 w 1340919"/>
              <a:gd name="connsiteY5-178" fmla="*/ 821833 h 878451"/>
              <a:gd name="connsiteX6-179" fmla="*/ 0 w 1340919"/>
              <a:gd name="connsiteY6-180" fmla="*/ 0 h 878451"/>
              <a:gd name="connsiteX0-181" fmla="*/ 0 w 1340919"/>
              <a:gd name="connsiteY0-182" fmla="*/ 0 h 877318"/>
              <a:gd name="connsiteX1-183" fmla="*/ 1250950 w 1340919"/>
              <a:gd name="connsiteY1-184" fmla="*/ 0 h 877318"/>
              <a:gd name="connsiteX2-185" fmla="*/ 1247775 w 1340919"/>
              <a:gd name="connsiteY2-186" fmla="*/ 819453 h 877318"/>
              <a:gd name="connsiteX3-187" fmla="*/ 1204751 w 1340919"/>
              <a:gd name="connsiteY3-188" fmla="*/ 876840 h 877318"/>
              <a:gd name="connsiteX4-189" fmla="*/ 54531 w 1340919"/>
              <a:gd name="connsiteY4-190" fmla="*/ 877318 h 877318"/>
              <a:gd name="connsiteX5-191" fmla="*/ 0 w 1340919"/>
              <a:gd name="connsiteY5-192" fmla="*/ 821833 h 877318"/>
              <a:gd name="connsiteX6-193" fmla="*/ 0 w 1340919"/>
              <a:gd name="connsiteY6-194" fmla="*/ 0 h 877318"/>
              <a:gd name="connsiteX0-195" fmla="*/ 0 w 1340919"/>
              <a:gd name="connsiteY0-196" fmla="*/ 0 h 877318"/>
              <a:gd name="connsiteX1-197" fmla="*/ 1250950 w 1340919"/>
              <a:gd name="connsiteY1-198" fmla="*/ 0 h 877318"/>
              <a:gd name="connsiteX2-199" fmla="*/ 1247775 w 1340919"/>
              <a:gd name="connsiteY2-200" fmla="*/ 819453 h 877318"/>
              <a:gd name="connsiteX3-201" fmla="*/ 1204751 w 1340919"/>
              <a:gd name="connsiteY3-202" fmla="*/ 876840 h 877318"/>
              <a:gd name="connsiteX4-203" fmla="*/ 54531 w 1340919"/>
              <a:gd name="connsiteY4-204" fmla="*/ 877318 h 877318"/>
              <a:gd name="connsiteX5-205" fmla="*/ 0 w 1340919"/>
              <a:gd name="connsiteY5-206" fmla="*/ 821833 h 877318"/>
              <a:gd name="connsiteX6-207" fmla="*/ 0 w 1340919"/>
              <a:gd name="connsiteY6-208" fmla="*/ 0 h 877318"/>
              <a:gd name="connsiteX0-209" fmla="*/ 0 w 1252409"/>
              <a:gd name="connsiteY0-210" fmla="*/ 0 h 877318"/>
              <a:gd name="connsiteX1-211" fmla="*/ 1250950 w 1252409"/>
              <a:gd name="connsiteY1-212" fmla="*/ 0 h 877318"/>
              <a:gd name="connsiteX2-213" fmla="*/ 1247775 w 1252409"/>
              <a:gd name="connsiteY2-214" fmla="*/ 819453 h 877318"/>
              <a:gd name="connsiteX3-215" fmla="*/ 1204751 w 1252409"/>
              <a:gd name="connsiteY3-216" fmla="*/ 876840 h 877318"/>
              <a:gd name="connsiteX4-217" fmla="*/ 54531 w 1252409"/>
              <a:gd name="connsiteY4-218" fmla="*/ 877318 h 877318"/>
              <a:gd name="connsiteX5-219" fmla="*/ 0 w 1252409"/>
              <a:gd name="connsiteY5-220" fmla="*/ 821833 h 877318"/>
              <a:gd name="connsiteX6-221" fmla="*/ 0 w 1252409"/>
              <a:gd name="connsiteY6-222" fmla="*/ 0 h 877318"/>
              <a:gd name="connsiteX0-223" fmla="*/ 0 w 1250950"/>
              <a:gd name="connsiteY0-224" fmla="*/ 0 h 877318"/>
              <a:gd name="connsiteX1-225" fmla="*/ 1250950 w 1250950"/>
              <a:gd name="connsiteY1-226" fmla="*/ 0 h 877318"/>
              <a:gd name="connsiteX2-227" fmla="*/ 1247775 w 1250950"/>
              <a:gd name="connsiteY2-228" fmla="*/ 819453 h 877318"/>
              <a:gd name="connsiteX3-229" fmla="*/ 1204751 w 1250950"/>
              <a:gd name="connsiteY3-230" fmla="*/ 876840 h 877318"/>
              <a:gd name="connsiteX4-231" fmla="*/ 54531 w 1250950"/>
              <a:gd name="connsiteY4-232" fmla="*/ 877318 h 877318"/>
              <a:gd name="connsiteX5-233" fmla="*/ 0 w 1250950"/>
              <a:gd name="connsiteY5-234" fmla="*/ 821833 h 877318"/>
              <a:gd name="connsiteX6-235" fmla="*/ 0 w 1250950"/>
              <a:gd name="connsiteY6-236" fmla="*/ 0 h 877318"/>
              <a:gd name="connsiteX0-237" fmla="*/ 0 w 1251647"/>
              <a:gd name="connsiteY0-238" fmla="*/ 0 h 877318"/>
              <a:gd name="connsiteX1-239" fmla="*/ 1250950 w 1251647"/>
              <a:gd name="connsiteY1-240" fmla="*/ 0 h 877318"/>
              <a:gd name="connsiteX2-241" fmla="*/ 1247775 w 1251647"/>
              <a:gd name="connsiteY2-242" fmla="*/ 819453 h 877318"/>
              <a:gd name="connsiteX3-243" fmla="*/ 1204751 w 1251647"/>
              <a:gd name="connsiteY3-244" fmla="*/ 876840 h 877318"/>
              <a:gd name="connsiteX4-245" fmla="*/ 54531 w 1251647"/>
              <a:gd name="connsiteY4-246" fmla="*/ 877318 h 877318"/>
              <a:gd name="connsiteX5-247" fmla="*/ 0 w 1251647"/>
              <a:gd name="connsiteY5-248" fmla="*/ 821833 h 877318"/>
              <a:gd name="connsiteX6-249" fmla="*/ 0 w 1251647"/>
              <a:gd name="connsiteY6-250" fmla="*/ 0 h 877318"/>
              <a:gd name="connsiteX0-251" fmla="*/ 1324 w 1252971"/>
              <a:gd name="connsiteY0-252" fmla="*/ 0 h 877318"/>
              <a:gd name="connsiteX1-253" fmla="*/ 1252274 w 1252971"/>
              <a:gd name="connsiteY1-254" fmla="*/ 0 h 877318"/>
              <a:gd name="connsiteX2-255" fmla="*/ 1249099 w 1252971"/>
              <a:gd name="connsiteY2-256" fmla="*/ 819453 h 877318"/>
              <a:gd name="connsiteX3-257" fmla="*/ 1206075 w 1252971"/>
              <a:gd name="connsiteY3-258" fmla="*/ 876840 h 877318"/>
              <a:gd name="connsiteX4-259" fmla="*/ 55855 w 1252971"/>
              <a:gd name="connsiteY4-260" fmla="*/ 877318 h 877318"/>
              <a:gd name="connsiteX5-261" fmla="*/ 1324 w 1252971"/>
              <a:gd name="connsiteY5-262" fmla="*/ 821833 h 877318"/>
              <a:gd name="connsiteX6-263" fmla="*/ 1324 w 1252971"/>
              <a:gd name="connsiteY6-264" fmla="*/ 0 h 877318"/>
              <a:gd name="connsiteX0-265" fmla="*/ 0 w 1251647"/>
              <a:gd name="connsiteY0-266" fmla="*/ 0 h 877318"/>
              <a:gd name="connsiteX1-267" fmla="*/ 1250950 w 1251647"/>
              <a:gd name="connsiteY1-268" fmla="*/ 0 h 877318"/>
              <a:gd name="connsiteX2-269" fmla="*/ 1247775 w 1251647"/>
              <a:gd name="connsiteY2-270" fmla="*/ 819453 h 877318"/>
              <a:gd name="connsiteX3-271" fmla="*/ 1204751 w 1251647"/>
              <a:gd name="connsiteY3-272" fmla="*/ 876840 h 877318"/>
              <a:gd name="connsiteX4-273" fmla="*/ 54531 w 1251647"/>
              <a:gd name="connsiteY4-274" fmla="*/ 877318 h 877318"/>
              <a:gd name="connsiteX5-275" fmla="*/ 0 w 1251647"/>
              <a:gd name="connsiteY5-276" fmla="*/ 821833 h 877318"/>
              <a:gd name="connsiteX6-277" fmla="*/ 0 w 1251647"/>
              <a:gd name="connsiteY6-278" fmla="*/ 0 h 877318"/>
              <a:gd name="connsiteX0-279" fmla="*/ 1105 w 1252752"/>
              <a:gd name="connsiteY0-280" fmla="*/ 0 h 877318"/>
              <a:gd name="connsiteX1-281" fmla="*/ 1252055 w 1252752"/>
              <a:gd name="connsiteY1-282" fmla="*/ 0 h 877318"/>
              <a:gd name="connsiteX2-283" fmla="*/ 1248880 w 1252752"/>
              <a:gd name="connsiteY2-284" fmla="*/ 819453 h 877318"/>
              <a:gd name="connsiteX3-285" fmla="*/ 1205856 w 1252752"/>
              <a:gd name="connsiteY3-286" fmla="*/ 876840 h 877318"/>
              <a:gd name="connsiteX4-287" fmla="*/ 55636 w 1252752"/>
              <a:gd name="connsiteY4-288" fmla="*/ 877318 h 877318"/>
              <a:gd name="connsiteX5-289" fmla="*/ 1105 w 1252752"/>
              <a:gd name="connsiteY5-290" fmla="*/ 821833 h 877318"/>
              <a:gd name="connsiteX6-291" fmla="*/ 1105 w 1252752"/>
              <a:gd name="connsiteY6-292" fmla="*/ 0 h 877318"/>
              <a:gd name="connsiteX0-293" fmla="*/ 1105 w 1252752"/>
              <a:gd name="connsiteY0-294" fmla="*/ 0 h 877318"/>
              <a:gd name="connsiteX1-295" fmla="*/ 1252055 w 1252752"/>
              <a:gd name="connsiteY1-296" fmla="*/ 0 h 877318"/>
              <a:gd name="connsiteX2-297" fmla="*/ 1248880 w 1252752"/>
              <a:gd name="connsiteY2-298" fmla="*/ 819453 h 877318"/>
              <a:gd name="connsiteX3-299" fmla="*/ 1205856 w 1252752"/>
              <a:gd name="connsiteY3-300" fmla="*/ 876840 h 877318"/>
              <a:gd name="connsiteX4-301" fmla="*/ 55636 w 1252752"/>
              <a:gd name="connsiteY4-302" fmla="*/ 877318 h 877318"/>
              <a:gd name="connsiteX5-303" fmla="*/ 1105 w 1252752"/>
              <a:gd name="connsiteY5-304" fmla="*/ 821833 h 877318"/>
              <a:gd name="connsiteX6-305" fmla="*/ 1105 w 1252752"/>
              <a:gd name="connsiteY6-306" fmla="*/ 0 h 877318"/>
              <a:gd name="connsiteX0-307" fmla="*/ 1105 w 1252752"/>
              <a:gd name="connsiteY0-308" fmla="*/ 0 h 877318"/>
              <a:gd name="connsiteX1-309" fmla="*/ 1252055 w 1252752"/>
              <a:gd name="connsiteY1-310" fmla="*/ 0 h 877318"/>
              <a:gd name="connsiteX2-311" fmla="*/ 1248880 w 1252752"/>
              <a:gd name="connsiteY2-312" fmla="*/ 819453 h 877318"/>
              <a:gd name="connsiteX3-313" fmla="*/ 1205856 w 1252752"/>
              <a:gd name="connsiteY3-314" fmla="*/ 876840 h 877318"/>
              <a:gd name="connsiteX4-315" fmla="*/ 55636 w 1252752"/>
              <a:gd name="connsiteY4-316" fmla="*/ 877318 h 877318"/>
              <a:gd name="connsiteX5-317" fmla="*/ 1105 w 1252752"/>
              <a:gd name="connsiteY5-318" fmla="*/ 821833 h 877318"/>
              <a:gd name="connsiteX6-319" fmla="*/ 1105 w 1252752"/>
              <a:gd name="connsiteY6-320" fmla="*/ 0 h 877318"/>
              <a:gd name="connsiteX0-321" fmla="*/ 100 w 1251747"/>
              <a:gd name="connsiteY0-322" fmla="*/ 0 h 877318"/>
              <a:gd name="connsiteX1-323" fmla="*/ 1251050 w 1251747"/>
              <a:gd name="connsiteY1-324" fmla="*/ 0 h 877318"/>
              <a:gd name="connsiteX2-325" fmla="*/ 1247875 w 1251747"/>
              <a:gd name="connsiteY2-326" fmla="*/ 819453 h 877318"/>
              <a:gd name="connsiteX3-327" fmla="*/ 1204851 w 1251747"/>
              <a:gd name="connsiteY3-328" fmla="*/ 876840 h 877318"/>
              <a:gd name="connsiteX4-329" fmla="*/ 54631 w 1251747"/>
              <a:gd name="connsiteY4-330" fmla="*/ 877318 h 877318"/>
              <a:gd name="connsiteX5-331" fmla="*/ 100 w 1251747"/>
              <a:gd name="connsiteY5-332" fmla="*/ 821833 h 877318"/>
              <a:gd name="connsiteX6-333" fmla="*/ 100 w 1251747"/>
              <a:gd name="connsiteY6-334" fmla="*/ 0 h 877318"/>
              <a:gd name="connsiteX0-335" fmla="*/ 100 w 1251747"/>
              <a:gd name="connsiteY0-336" fmla="*/ 45244 h 877318"/>
              <a:gd name="connsiteX1-337" fmla="*/ 1251050 w 1251747"/>
              <a:gd name="connsiteY1-338" fmla="*/ 0 h 877318"/>
              <a:gd name="connsiteX2-339" fmla="*/ 1247875 w 1251747"/>
              <a:gd name="connsiteY2-340" fmla="*/ 819453 h 877318"/>
              <a:gd name="connsiteX3-341" fmla="*/ 1204851 w 1251747"/>
              <a:gd name="connsiteY3-342" fmla="*/ 876840 h 877318"/>
              <a:gd name="connsiteX4-343" fmla="*/ 54631 w 1251747"/>
              <a:gd name="connsiteY4-344" fmla="*/ 877318 h 877318"/>
              <a:gd name="connsiteX5-345" fmla="*/ 100 w 1251747"/>
              <a:gd name="connsiteY5-346" fmla="*/ 821833 h 877318"/>
              <a:gd name="connsiteX6-347" fmla="*/ 100 w 1251747"/>
              <a:gd name="connsiteY6-348" fmla="*/ 45244 h 877318"/>
              <a:gd name="connsiteX0-349" fmla="*/ 100 w 1251747"/>
              <a:gd name="connsiteY0-350" fmla="*/ 45244 h 877318"/>
              <a:gd name="connsiteX1-351" fmla="*/ 52488 w 1251747"/>
              <a:gd name="connsiteY1-352" fmla="*/ 9828 h 877318"/>
              <a:gd name="connsiteX2-353" fmla="*/ 1251050 w 1251747"/>
              <a:gd name="connsiteY2-354" fmla="*/ 0 h 877318"/>
              <a:gd name="connsiteX3-355" fmla="*/ 1247875 w 1251747"/>
              <a:gd name="connsiteY3-356" fmla="*/ 819453 h 877318"/>
              <a:gd name="connsiteX4-357" fmla="*/ 1204851 w 1251747"/>
              <a:gd name="connsiteY4-358" fmla="*/ 876840 h 877318"/>
              <a:gd name="connsiteX5-359" fmla="*/ 54631 w 1251747"/>
              <a:gd name="connsiteY5-360" fmla="*/ 877318 h 877318"/>
              <a:gd name="connsiteX6-361" fmla="*/ 100 w 1251747"/>
              <a:gd name="connsiteY6-362" fmla="*/ 821833 h 877318"/>
              <a:gd name="connsiteX7" fmla="*/ 100 w 1251747"/>
              <a:gd name="connsiteY7" fmla="*/ 45244 h 877318"/>
              <a:gd name="connsiteX0-363" fmla="*/ 100 w 1251747"/>
              <a:gd name="connsiteY0-364" fmla="*/ 45244 h 877318"/>
              <a:gd name="connsiteX1-365" fmla="*/ 52488 w 1251747"/>
              <a:gd name="connsiteY1-366" fmla="*/ 9828 h 877318"/>
              <a:gd name="connsiteX2-367" fmla="*/ 1251050 w 1251747"/>
              <a:gd name="connsiteY2-368" fmla="*/ 0 h 877318"/>
              <a:gd name="connsiteX3-369" fmla="*/ 1247875 w 1251747"/>
              <a:gd name="connsiteY3-370" fmla="*/ 819453 h 877318"/>
              <a:gd name="connsiteX4-371" fmla="*/ 1204851 w 1251747"/>
              <a:gd name="connsiteY4-372" fmla="*/ 876840 h 877318"/>
              <a:gd name="connsiteX5-373" fmla="*/ 54631 w 1251747"/>
              <a:gd name="connsiteY5-374" fmla="*/ 877318 h 877318"/>
              <a:gd name="connsiteX6-375" fmla="*/ 100 w 1251747"/>
              <a:gd name="connsiteY6-376" fmla="*/ 821833 h 877318"/>
              <a:gd name="connsiteX7-377" fmla="*/ 100 w 1251747"/>
              <a:gd name="connsiteY7-378" fmla="*/ 45244 h 877318"/>
              <a:gd name="connsiteX0-379" fmla="*/ 100 w 1251747"/>
              <a:gd name="connsiteY0-380" fmla="*/ 45244 h 877318"/>
              <a:gd name="connsiteX1-381" fmla="*/ 47726 w 1251747"/>
              <a:gd name="connsiteY1-382" fmla="*/ 2685 h 877318"/>
              <a:gd name="connsiteX2-383" fmla="*/ 1251050 w 1251747"/>
              <a:gd name="connsiteY2-384" fmla="*/ 0 h 877318"/>
              <a:gd name="connsiteX3-385" fmla="*/ 1247875 w 1251747"/>
              <a:gd name="connsiteY3-386" fmla="*/ 819453 h 877318"/>
              <a:gd name="connsiteX4-387" fmla="*/ 1204851 w 1251747"/>
              <a:gd name="connsiteY4-388" fmla="*/ 876840 h 877318"/>
              <a:gd name="connsiteX5-389" fmla="*/ 54631 w 1251747"/>
              <a:gd name="connsiteY5-390" fmla="*/ 877318 h 877318"/>
              <a:gd name="connsiteX6-391" fmla="*/ 100 w 1251747"/>
              <a:gd name="connsiteY6-392" fmla="*/ 821833 h 877318"/>
              <a:gd name="connsiteX7-393" fmla="*/ 100 w 1251747"/>
              <a:gd name="connsiteY7-394" fmla="*/ 45244 h 877318"/>
              <a:gd name="connsiteX0-395" fmla="*/ 100 w 1250139"/>
              <a:gd name="connsiteY0-396" fmla="*/ 45244 h 877318"/>
              <a:gd name="connsiteX1-397" fmla="*/ 47726 w 1250139"/>
              <a:gd name="connsiteY1-398" fmla="*/ 2685 h 877318"/>
              <a:gd name="connsiteX2-399" fmla="*/ 1198663 w 1250139"/>
              <a:gd name="connsiteY2-400" fmla="*/ 0 h 877318"/>
              <a:gd name="connsiteX3-401" fmla="*/ 1247875 w 1250139"/>
              <a:gd name="connsiteY3-402" fmla="*/ 819453 h 877318"/>
              <a:gd name="connsiteX4-403" fmla="*/ 1204851 w 1250139"/>
              <a:gd name="connsiteY4-404" fmla="*/ 876840 h 877318"/>
              <a:gd name="connsiteX5-405" fmla="*/ 54631 w 1250139"/>
              <a:gd name="connsiteY5-406" fmla="*/ 877318 h 877318"/>
              <a:gd name="connsiteX6-407" fmla="*/ 100 w 1250139"/>
              <a:gd name="connsiteY6-408" fmla="*/ 821833 h 877318"/>
              <a:gd name="connsiteX7-409" fmla="*/ 100 w 1250139"/>
              <a:gd name="connsiteY7-410" fmla="*/ 45244 h 877318"/>
              <a:gd name="connsiteX0-411" fmla="*/ 100 w 1296627"/>
              <a:gd name="connsiteY0-412" fmla="*/ 72511 h 904585"/>
              <a:gd name="connsiteX1-413" fmla="*/ 47726 w 1296627"/>
              <a:gd name="connsiteY1-414" fmla="*/ 29952 h 904585"/>
              <a:gd name="connsiteX2-415" fmla="*/ 1198663 w 1296627"/>
              <a:gd name="connsiteY2-416" fmla="*/ 27267 h 904585"/>
              <a:gd name="connsiteX3-417" fmla="*/ 1247875 w 1296627"/>
              <a:gd name="connsiteY3-418" fmla="*/ 72814 h 904585"/>
              <a:gd name="connsiteX4-419" fmla="*/ 1247875 w 1296627"/>
              <a:gd name="connsiteY4-420" fmla="*/ 846720 h 904585"/>
              <a:gd name="connsiteX5-421" fmla="*/ 1204851 w 1296627"/>
              <a:gd name="connsiteY5-422" fmla="*/ 904107 h 904585"/>
              <a:gd name="connsiteX6-423" fmla="*/ 54631 w 1296627"/>
              <a:gd name="connsiteY6-424" fmla="*/ 904585 h 904585"/>
              <a:gd name="connsiteX7-425" fmla="*/ 100 w 1296627"/>
              <a:gd name="connsiteY7-426" fmla="*/ 849100 h 904585"/>
              <a:gd name="connsiteX8" fmla="*/ 100 w 1296627"/>
              <a:gd name="connsiteY8" fmla="*/ 72511 h 904585"/>
              <a:gd name="connsiteX0-427" fmla="*/ 100 w 1293355"/>
              <a:gd name="connsiteY0-428" fmla="*/ 45244 h 877318"/>
              <a:gd name="connsiteX1-429" fmla="*/ 47726 w 1293355"/>
              <a:gd name="connsiteY1-430" fmla="*/ 2685 h 877318"/>
              <a:gd name="connsiteX2-431" fmla="*/ 1198663 w 1293355"/>
              <a:gd name="connsiteY2-432" fmla="*/ 0 h 877318"/>
              <a:gd name="connsiteX3-433" fmla="*/ 1247875 w 1293355"/>
              <a:gd name="connsiteY3-434" fmla="*/ 45547 h 877318"/>
              <a:gd name="connsiteX4-435" fmla="*/ 1247875 w 1293355"/>
              <a:gd name="connsiteY4-436" fmla="*/ 819453 h 877318"/>
              <a:gd name="connsiteX5-437" fmla="*/ 1204851 w 1293355"/>
              <a:gd name="connsiteY5-438" fmla="*/ 876840 h 877318"/>
              <a:gd name="connsiteX6-439" fmla="*/ 54631 w 1293355"/>
              <a:gd name="connsiteY6-440" fmla="*/ 877318 h 877318"/>
              <a:gd name="connsiteX7-441" fmla="*/ 100 w 1293355"/>
              <a:gd name="connsiteY7-442" fmla="*/ 821833 h 877318"/>
              <a:gd name="connsiteX8-443" fmla="*/ 100 w 1293355"/>
              <a:gd name="connsiteY8-444" fmla="*/ 45244 h 877318"/>
              <a:gd name="connsiteX0-445" fmla="*/ 100 w 1293355"/>
              <a:gd name="connsiteY0-446" fmla="*/ 45244 h 877318"/>
              <a:gd name="connsiteX1-447" fmla="*/ 47726 w 1293355"/>
              <a:gd name="connsiteY1-448" fmla="*/ 2685 h 877318"/>
              <a:gd name="connsiteX2-449" fmla="*/ 1198663 w 1293355"/>
              <a:gd name="connsiteY2-450" fmla="*/ 0 h 877318"/>
              <a:gd name="connsiteX3-451" fmla="*/ 1247875 w 1293355"/>
              <a:gd name="connsiteY3-452" fmla="*/ 45547 h 877318"/>
              <a:gd name="connsiteX4-453" fmla="*/ 1247875 w 1293355"/>
              <a:gd name="connsiteY4-454" fmla="*/ 819453 h 877318"/>
              <a:gd name="connsiteX5-455" fmla="*/ 1204851 w 1293355"/>
              <a:gd name="connsiteY5-456" fmla="*/ 876840 h 877318"/>
              <a:gd name="connsiteX6-457" fmla="*/ 54631 w 1293355"/>
              <a:gd name="connsiteY6-458" fmla="*/ 877318 h 877318"/>
              <a:gd name="connsiteX7-459" fmla="*/ 100 w 1293355"/>
              <a:gd name="connsiteY7-460" fmla="*/ 821833 h 877318"/>
              <a:gd name="connsiteX8-461" fmla="*/ 100 w 1293355"/>
              <a:gd name="connsiteY8-462" fmla="*/ 45244 h 877318"/>
              <a:gd name="connsiteX0-463" fmla="*/ 100 w 1293355"/>
              <a:gd name="connsiteY0-464" fmla="*/ 45244 h 877318"/>
              <a:gd name="connsiteX1-465" fmla="*/ 47726 w 1293355"/>
              <a:gd name="connsiteY1-466" fmla="*/ 2685 h 877318"/>
              <a:gd name="connsiteX2-467" fmla="*/ 1198663 w 1293355"/>
              <a:gd name="connsiteY2-468" fmla="*/ 0 h 877318"/>
              <a:gd name="connsiteX3-469" fmla="*/ 1247875 w 1293355"/>
              <a:gd name="connsiteY3-470" fmla="*/ 45547 h 877318"/>
              <a:gd name="connsiteX4-471" fmla="*/ 1247875 w 1293355"/>
              <a:gd name="connsiteY4-472" fmla="*/ 819453 h 877318"/>
              <a:gd name="connsiteX5-473" fmla="*/ 1204851 w 1293355"/>
              <a:gd name="connsiteY5-474" fmla="*/ 876840 h 877318"/>
              <a:gd name="connsiteX6-475" fmla="*/ 54631 w 1293355"/>
              <a:gd name="connsiteY6-476" fmla="*/ 877318 h 877318"/>
              <a:gd name="connsiteX7-477" fmla="*/ 100 w 1293355"/>
              <a:gd name="connsiteY7-478" fmla="*/ 821833 h 877318"/>
              <a:gd name="connsiteX8-479" fmla="*/ 100 w 1293355"/>
              <a:gd name="connsiteY8-480" fmla="*/ 45244 h 877318"/>
              <a:gd name="connsiteX0-481" fmla="*/ 100 w 1250139"/>
              <a:gd name="connsiteY0-482" fmla="*/ 45632 h 877706"/>
              <a:gd name="connsiteX1-483" fmla="*/ 47726 w 1250139"/>
              <a:gd name="connsiteY1-484" fmla="*/ 3073 h 877706"/>
              <a:gd name="connsiteX2-485" fmla="*/ 1198663 w 1250139"/>
              <a:gd name="connsiteY2-486" fmla="*/ 388 h 877706"/>
              <a:gd name="connsiteX3-487" fmla="*/ 1247875 w 1250139"/>
              <a:gd name="connsiteY3-488" fmla="*/ 45935 h 877706"/>
              <a:gd name="connsiteX4-489" fmla="*/ 1247875 w 1250139"/>
              <a:gd name="connsiteY4-490" fmla="*/ 819841 h 877706"/>
              <a:gd name="connsiteX5-491" fmla="*/ 1204851 w 1250139"/>
              <a:gd name="connsiteY5-492" fmla="*/ 877228 h 877706"/>
              <a:gd name="connsiteX6-493" fmla="*/ 54631 w 1250139"/>
              <a:gd name="connsiteY6-494" fmla="*/ 877706 h 877706"/>
              <a:gd name="connsiteX7-495" fmla="*/ 100 w 1250139"/>
              <a:gd name="connsiteY7-496" fmla="*/ 822221 h 877706"/>
              <a:gd name="connsiteX8-497" fmla="*/ 100 w 1250139"/>
              <a:gd name="connsiteY8-498" fmla="*/ 45632 h 877706"/>
              <a:gd name="connsiteX0-499" fmla="*/ 100 w 1250467"/>
              <a:gd name="connsiteY0-500" fmla="*/ 45700 h 877774"/>
              <a:gd name="connsiteX1-501" fmla="*/ 47726 w 1250467"/>
              <a:gd name="connsiteY1-502" fmla="*/ 3141 h 877774"/>
              <a:gd name="connsiteX2-503" fmla="*/ 1198663 w 1250467"/>
              <a:gd name="connsiteY2-504" fmla="*/ 456 h 877774"/>
              <a:gd name="connsiteX3-505" fmla="*/ 1247875 w 1250467"/>
              <a:gd name="connsiteY3-506" fmla="*/ 46003 h 877774"/>
              <a:gd name="connsiteX4-507" fmla="*/ 1247875 w 1250467"/>
              <a:gd name="connsiteY4-508" fmla="*/ 819909 h 877774"/>
              <a:gd name="connsiteX5-509" fmla="*/ 1204851 w 1250467"/>
              <a:gd name="connsiteY5-510" fmla="*/ 877296 h 877774"/>
              <a:gd name="connsiteX6-511" fmla="*/ 54631 w 1250467"/>
              <a:gd name="connsiteY6-512" fmla="*/ 877774 h 877774"/>
              <a:gd name="connsiteX7-513" fmla="*/ 100 w 1250467"/>
              <a:gd name="connsiteY7-514" fmla="*/ 822289 h 877774"/>
              <a:gd name="connsiteX8-515" fmla="*/ 100 w 1250467"/>
              <a:gd name="connsiteY8-516" fmla="*/ 45700 h 877774"/>
              <a:gd name="connsiteX0-517" fmla="*/ 100 w 1250139"/>
              <a:gd name="connsiteY0-518" fmla="*/ 45794 h 877868"/>
              <a:gd name="connsiteX1-519" fmla="*/ 47726 w 1250139"/>
              <a:gd name="connsiteY1-520" fmla="*/ 3235 h 877868"/>
              <a:gd name="connsiteX2-521" fmla="*/ 1198663 w 1250139"/>
              <a:gd name="connsiteY2-522" fmla="*/ 550 h 877868"/>
              <a:gd name="connsiteX3-523" fmla="*/ 1247875 w 1250139"/>
              <a:gd name="connsiteY3-524" fmla="*/ 46097 h 877868"/>
              <a:gd name="connsiteX4-525" fmla="*/ 1247875 w 1250139"/>
              <a:gd name="connsiteY4-526" fmla="*/ 820003 h 877868"/>
              <a:gd name="connsiteX5-527" fmla="*/ 1204851 w 1250139"/>
              <a:gd name="connsiteY5-528" fmla="*/ 877390 h 877868"/>
              <a:gd name="connsiteX6-529" fmla="*/ 54631 w 1250139"/>
              <a:gd name="connsiteY6-530" fmla="*/ 877868 h 877868"/>
              <a:gd name="connsiteX7-531" fmla="*/ 100 w 1250139"/>
              <a:gd name="connsiteY7-532" fmla="*/ 822383 h 877868"/>
              <a:gd name="connsiteX8-533" fmla="*/ 100 w 1250139"/>
              <a:gd name="connsiteY8-534" fmla="*/ 45794 h 877868"/>
              <a:gd name="connsiteX0-535" fmla="*/ 100 w 1250139"/>
              <a:gd name="connsiteY0-536" fmla="*/ 45794 h 877868"/>
              <a:gd name="connsiteX1-537" fmla="*/ 47726 w 1250139"/>
              <a:gd name="connsiteY1-538" fmla="*/ 3235 h 877868"/>
              <a:gd name="connsiteX2-539" fmla="*/ 1198663 w 1250139"/>
              <a:gd name="connsiteY2-540" fmla="*/ 550 h 877868"/>
              <a:gd name="connsiteX3-541" fmla="*/ 1247875 w 1250139"/>
              <a:gd name="connsiteY3-542" fmla="*/ 46097 h 877868"/>
              <a:gd name="connsiteX4-543" fmla="*/ 1247875 w 1250139"/>
              <a:gd name="connsiteY4-544" fmla="*/ 820003 h 877868"/>
              <a:gd name="connsiteX5-545" fmla="*/ 1204851 w 1250139"/>
              <a:gd name="connsiteY5-546" fmla="*/ 877390 h 877868"/>
              <a:gd name="connsiteX6-547" fmla="*/ 54631 w 1250139"/>
              <a:gd name="connsiteY6-548" fmla="*/ 877868 h 877868"/>
              <a:gd name="connsiteX7-549" fmla="*/ 100 w 1250139"/>
              <a:gd name="connsiteY7-550" fmla="*/ 822383 h 877868"/>
              <a:gd name="connsiteX8-551" fmla="*/ 100 w 1250139"/>
              <a:gd name="connsiteY8-552" fmla="*/ 45794 h 877868"/>
              <a:gd name="connsiteX0-553" fmla="*/ 100 w 1250139"/>
              <a:gd name="connsiteY0-554" fmla="*/ 45794 h 877868"/>
              <a:gd name="connsiteX1-555" fmla="*/ 47726 w 1250139"/>
              <a:gd name="connsiteY1-556" fmla="*/ 3235 h 877868"/>
              <a:gd name="connsiteX2-557" fmla="*/ 1198663 w 1250139"/>
              <a:gd name="connsiteY2-558" fmla="*/ 550 h 877868"/>
              <a:gd name="connsiteX3-559" fmla="*/ 1247875 w 1250139"/>
              <a:gd name="connsiteY3-560" fmla="*/ 46097 h 877868"/>
              <a:gd name="connsiteX4-561" fmla="*/ 1247875 w 1250139"/>
              <a:gd name="connsiteY4-562" fmla="*/ 820003 h 877868"/>
              <a:gd name="connsiteX5-563" fmla="*/ 1204851 w 1250139"/>
              <a:gd name="connsiteY5-564" fmla="*/ 877390 h 877868"/>
              <a:gd name="connsiteX6-565" fmla="*/ 54631 w 1250139"/>
              <a:gd name="connsiteY6-566" fmla="*/ 877868 h 877868"/>
              <a:gd name="connsiteX7-567" fmla="*/ 100 w 1250139"/>
              <a:gd name="connsiteY7-568" fmla="*/ 822383 h 877868"/>
              <a:gd name="connsiteX8-569" fmla="*/ 100 w 1250139"/>
              <a:gd name="connsiteY8-570" fmla="*/ 45794 h 877868"/>
              <a:gd name="connsiteX0-571" fmla="*/ 100 w 1250139"/>
              <a:gd name="connsiteY0-572" fmla="*/ 45856 h 877930"/>
              <a:gd name="connsiteX1-573" fmla="*/ 47726 w 1250139"/>
              <a:gd name="connsiteY1-574" fmla="*/ 3297 h 877930"/>
              <a:gd name="connsiteX2-575" fmla="*/ 1198663 w 1250139"/>
              <a:gd name="connsiteY2-576" fmla="*/ 612 h 877930"/>
              <a:gd name="connsiteX3-577" fmla="*/ 1247875 w 1250139"/>
              <a:gd name="connsiteY3-578" fmla="*/ 46159 h 877930"/>
              <a:gd name="connsiteX4-579" fmla="*/ 1247875 w 1250139"/>
              <a:gd name="connsiteY4-580" fmla="*/ 820065 h 877930"/>
              <a:gd name="connsiteX5-581" fmla="*/ 1204851 w 1250139"/>
              <a:gd name="connsiteY5-582" fmla="*/ 877452 h 877930"/>
              <a:gd name="connsiteX6-583" fmla="*/ 54631 w 1250139"/>
              <a:gd name="connsiteY6-584" fmla="*/ 877930 h 877930"/>
              <a:gd name="connsiteX7-585" fmla="*/ 100 w 1250139"/>
              <a:gd name="connsiteY7-586" fmla="*/ 822445 h 877930"/>
              <a:gd name="connsiteX8-587" fmla="*/ 100 w 1250139"/>
              <a:gd name="connsiteY8-588" fmla="*/ 45856 h 877930"/>
              <a:gd name="connsiteX0-589" fmla="*/ 100 w 1250139"/>
              <a:gd name="connsiteY0-590" fmla="*/ 45856 h 877930"/>
              <a:gd name="connsiteX1-591" fmla="*/ 47726 w 1250139"/>
              <a:gd name="connsiteY1-592" fmla="*/ 3297 h 877930"/>
              <a:gd name="connsiteX2-593" fmla="*/ 1198663 w 1250139"/>
              <a:gd name="connsiteY2-594" fmla="*/ 612 h 877930"/>
              <a:gd name="connsiteX3-595" fmla="*/ 1247875 w 1250139"/>
              <a:gd name="connsiteY3-596" fmla="*/ 46159 h 877930"/>
              <a:gd name="connsiteX4-597" fmla="*/ 1247875 w 1250139"/>
              <a:gd name="connsiteY4-598" fmla="*/ 820065 h 877930"/>
              <a:gd name="connsiteX5-599" fmla="*/ 1204851 w 1250139"/>
              <a:gd name="connsiteY5-600" fmla="*/ 877452 h 877930"/>
              <a:gd name="connsiteX6-601" fmla="*/ 54631 w 1250139"/>
              <a:gd name="connsiteY6-602" fmla="*/ 877930 h 877930"/>
              <a:gd name="connsiteX7-603" fmla="*/ 100 w 1250139"/>
              <a:gd name="connsiteY7-604" fmla="*/ 822445 h 877930"/>
              <a:gd name="connsiteX8-605" fmla="*/ 100 w 1250139"/>
              <a:gd name="connsiteY8-606" fmla="*/ 45856 h 877930"/>
              <a:gd name="connsiteX0-607" fmla="*/ 100 w 1250139"/>
              <a:gd name="connsiteY0-608" fmla="*/ 45244 h 877318"/>
              <a:gd name="connsiteX1-609" fmla="*/ 47726 w 1250139"/>
              <a:gd name="connsiteY1-610" fmla="*/ 2685 h 877318"/>
              <a:gd name="connsiteX2-611" fmla="*/ 1198663 w 1250139"/>
              <a:gd name="connsiteY2-612" fmla="*/ 0 h 877318"/>
              <a:gd name="connsiteX3-613" fmla="*/ 1247875 w 1250139"/>
              <a:gd name="connsiteY3-614" fmla="*/ 45547 h 877318"/>
              <a:gd name="connsiteX4-615" fmla="*/ 1247875 w 1250139"/>
              <a:gd name="connsiteY4-616" fmla="*/ 819453 h 877318"/>
              <a:gd name="connsiteX5-617" fmla="*/ 1204851 w 1250139"/>
              <a:gd name="connsiteY5-618" fmla="*/ 876840 h 877318"/>
              <a:gd name="connsiteX6-619" fmla="*/ 54631 w 1250139"/>
              <a:gd name="connsiteY6-620" fmla="*/ 877318 h 877318"/>
              <a:gd name="connsiteX7-621" fmla="*/ 100 w 1250139"/>
              <a:gd name="connsiteY7-622" fmla="*/ 821833 h 877318"/>
              <a:gd name="connsiteX8-623" fmla="*/ 100 w 1250139"/>
              <a:gd name="connsiteY8-624" fmla="*/ 45244 h 877318"/>
              <a:gd name="connsiteX0-625" fmla="*/ 100 w 1250256"/>
              <a:gd name="connsiteY0-626" fmla="*/ 45244 h 877318"/>
              <a:gd name="connsiteX1-627" fmla="*/ 47726 w 1250256"/>
              <a:gd name="connsiteY1-628" fmla="*/ 2685 h 877318"/>
              <a:gd name="connsiteX2-629" fmla="*/ 1198663 w 1250256"/>
              <a:gd name="connsiteY2-630" fmla="*/ 0 h 877318"/>
              <a:gd name="connsiteX3-631" fmla="*/ 1250256 w 1250256"/>
              <a:gd name="connsiteY3-632" fmla="*/ 64597 h 877318"/>
              <a:gd name="connsiteX4-633" fmla="*/ 1247875 w 1250256"/>
              <a:gd name="connsiteY4-634" fmla="*/ 819453 h 877318"/>
              <a:gd name="connsiteX5-635" fmla="*/ 1204851 w 1250256"/>
              <a:gd name="connsiteY5-636" fmla="*/ 876840 h 877318"/>
              <a:gd name="connsiteX6-637" fmla="*/ 54631 w 1250256"/>
              <a:gd name="connsiteY6-638" fmla="*/ 877318 h 877318"/>
              <a:gd name="connsiteX7-639" fmla="*/ 100 w 1250256"/>
              <a:gd name="connsiteY7-640" fmla="*/ 821833 h 877318"/>
              <a:gd name="connsiteX8-641" fmla="*/ 100 w 1250256"/>
              <a:gd name="connsiteY8-642" fmla="*/ 45244 h 877318"/>
              <a:gd name="connsiteX0-643" fmla="*/ 100 w 1250292"/>
              <a:gd name="connsiteY0-644" fmla="*/ 45244 h 877318"/>
              <a:gd name="connsiteX1-645" fmla="*/ 47726 w 1250292"/>
              <a:gd name="connsiteY1-646" fmla="*/ 2685 h 877318"/>
              <a:gd name="connsiteX2-647" fmla="*/ 1198663 w 1250292"/>
              <a:gd name="connsiteY2-648" fmla="*/ 0 h 877318"/>
              <a:gd name="connsiteX3-649" fmla="*/ 1250256 w 1250292"/>
              <a:gd name="connsiteY3-650" fmla="*/ 64597 h 877318"/>
              <a:gd name="connsiteX4-651" fmla="*/ 1247875 w 1250292"/>
              <a:gd name="connsiteY4-652" fmla="*/ 819453 h 877318"/>
              <a:gd name="connsiteX5-653" fmla="*/ 1204851 w 1250292"/>
              <a:gd name="connsiteY5-654" fmla="*/ 876840 h 877318"/>
              <a:gd name="connsiteX6-655" fmla="*/ 54631 w 1250292"/>
              <a:gd name="connsiteY6-656" fmla="*/ 877318 h 877318"/>
              <a:gd name="connsiteX7-657" fmla="*/ 100 w 1250292"/>
              <a:gd name="connsiteY7-658" fmla="*/ 821833 h 877318"/>
              <a:gd name="connsiteX8-659" fmla="*/ 100 w 1250292"/>
              <a:gd name="connsiteY8-660" fmla="*/ 45244 h 877318"/>
              <a:gd name="connsiteX0-661" fmla="*/ 100 w 1250292"/>
              <a:gd name="connsiteY0-662" fmla="*/ 45244 h 877318"/>
              <a:gd name="connsiteX1-663" fmla="*/ 47726 w 1250292"/>
              <a:gd name="connsiteY1-664" fmla="*/ 2685 h 877318"/>
              <a:gd name="connsiteX2-665" fmla="*/ 1198663 w 1250292"/>
              <a:gd name="connsiteY2-666" fmla="*/ 0 h 877318"/>
              <a:gd name="connsiteX3-667" fmla="*/ 1250256 w 1250292"/>
              <a:gd name="connsiteY3-668" fmla="*/ 64597 h 877318"/>
              <a:gd name="connsiteX4-669" fmla="*/ 1247875 w 1250292"/>
              <a:gd name="connsiteY4-670" fmla="*/ 819453 h 877318"/>
              <a:gd name="connsiteX5-671" fmla="*/ 1204851 w 1250292"/>
              <a:gd name="connsiteY5-672" fmla="*/ 876840 h 877318"/>
              <a:gd name="connsiteX6-673" fmla="*/ 54631 w 1250292"/>
              <a:gd name="connsiteY6-674" fmla="*/ 877318 h 877318"/>
              <a:gd name="connsiteX7-675" fmla="*/ 100 w 1250292"/>
              <a:gd name="connsiteY7-676" fmla="*/ 821833 h 877318"/>
              <a:gd name="connsiteX8-677" fmla="*/ 100 w 1250292"/>
              <a:gd name="connsiteY8-678" fmla="*/ 45244 h 877318"/>
              <a:gd name="connsiteX0-679" fmla="*/ 0 w 1250192"/>
              <a:gd name="connsiteY0-680" fmla="*/ 45244 h 877318"/>
              <a:gd name="connsiteX1-681" fmla="*/ 47626 w 1250192"/>
              <a:gd name="connsiteY1-682" fmla="*/ 2685 h 877318"/>
              <a:gd name="connsiteX2-683" fmla="*/ 1198563 w 1250192"/>
              <a:gd name="connsiteY2-684" fmla="*/ 0 h 877318"/>
              <a:gd name="connsiteX3-685" fmla="*/ 1250156 w 1250192"/>
              <a:gd name="connsiteY3-686" fmla="*/ 64597 h 877318"/>
              <a:gd name="connsiteX4-687" fmla="*/ 1247775 w 1250192"/>
              <a:gd name="connsiteY4-688" fmla="*/ 819453 h 877318"/>
              <a:gd name="connsiteX5-689" fmla="*/ 1204751 w 1250192"/>
              <a:gd name="connsiteY5-690" fmla="*/ 876840 h 877318"/>
              <a:gd name="connsiteX6-691" fmla="*/ 54531 w 1250192"/>
              <a:gd name="connsiteY6-692" fmla="*/ 877318 h 877318"/>
              <a:gd name="connsiteX7-693" fmla="*/ 0 w 1250192"/>
              <a:gd name="connsiteY7-694" fmla="*/ 821833 h 877318"/>
              <a:gd name="connsiteX8-695" fmla="*/ 0 w 1250192"/>
              <a:gd name="connsiteY8-696" fmla="*/ 45244 h 877318"/>
              <a:gd name="connsiteX0-697" fmla="*/ 0 w 1250224"/>
              <a:gd name="connsiteY0-698" fmla="*/ 42863 h 874937"/>
              <a:gd name="connsiteX1-699" fmla="*/ 47626 w 1250224"/>
              <a:gd name="connsiteY1-700" fmla="*/ 304 h 874937"/>
              <a:gd name="connsiteX2-701" fmla="*/ 1215231 w 1250224"/>
              <a:gd name="connsiteY2-702" fmla="*/ 0 h 874937"/>
              <a:gd name="connsiteX3-703" fmla="*/ 1250156 w 1250224"/>
              <a:gd name="connsiteY3-704" fmla="*/ 62216 h 874937"/>
              <a:gd name="connsiteX4-705" fmla="*/ 1247775 w 1250224"/>
              <a:gd name="connsiteY4-706" fmla="*/ 817072 h 874937"/>
              <a:gd name="connsiteX5-707" fmla="*/ 1204751 w 1250224"/>
              <a:gd name="connsiteY5-708" fmla="*/ 874459 h 874937"/>
              <a:gd name="connsiteX6-709" fmla="*/ 54531 w 1250224"/>
              <a:gd name="connsiteY6-710" fmla="*/ 874937 h 874937"/>
              <a:gd name="connsiteX7-711" fmla="*/ 0 w 1250224"/>
              <a:gd name="connsiteY7-712" fmla="*/ 819452 h 874937"/>
              <a:gd name="connsiteX8-713" fmla="*/ 0 w 1250224"/>
              <a:gd name="connsiteY8-714" fmla="*/ 42863 h 874937"/>
              <a:gd name="connsiteX0-715" fmla="*/ 0 w 1250224"/>
              <a:gd name="connsiteY0-716" fmla="*/ 42863 h 874937"/>
              <a:gd name="connsiteX1-717" fmla="*/ 47626 w 1250224"/>
              <a:gd name="connsiteY1-718" fmla="*/ 304 h 874937"/>
              <a:gd name="connsiteX2-719" fmla="*/ 1215231 w 1250224"/>
              <a:gd name="connsiteY2-720" fmla="*/ 0 h 874937"/>
              <a:gd name="connsiteX3-721" fmla="*/ 1250156 w 1250224"/>
              <a:gd name="connsiteY3-722" fmla="*/ 62216 h 874937"/>
              <a:gd name="connsiteX4-723" fmla="*/ 1247775 w 1250224"/>
              <a:gd name="connsiteY4-724" fmla="*/ 817072 h 874937"/>
              <a:gd name="connsiteX5-725" fmla="*/ 1204751 w 1250224"/>
              <a:gd name="connsiteY5-726" fmla="*/ 874459 h 874937"/>
              <a:gd name="connsiteX6-727" fmla="*/ 54531 w 1250224"/>
              <a:gd name="connsiteY6-728" fmla="*/ 874937 h 874937"/>
              <a:gd name="connsiteX7-729" fmla="*/ 0 w 1250224"/>
              <a:gd name="connsiteY7-730" fmla="*/ 819452 h 874937"/>
              <a:gd name="connsiteX8-731" fmla="*/ 0 w 1250224"/>
              <a:gd name="connsiteY8-732" fmla="*/ 42863 h 874937"/>
              <a:gd name="connsiteX0-733" fmla="*/ 0 w 1250224"/>
              <a:gd name="connsiteY0-734" fmla="*/ 128018 h 874937"/>
              <a:gd name="connsiteX1-735" fmla="*/ 47626 w 1250224"/>
              <a:gd name="connsiteY1-736" fmla="*/ 304 h 874937"/>
              <a:gd name="connsiteX2-737" fmla="*/ 1215231 w 1250224"/>
              <a:gd name="connsiteY2-738" fmla="*/ 0 h 874937"/>
              <a:gd name="connsiteX3-739" fmla="*/ 1250156 w 1250224"/>
              <a:gd name="connsiteY3-740" fmla="*/ 62216 h 874937"/>
              <a:gd name="connsiteX4-741" fmla="*/ 1247775 w 1250224"/>
              <a:gd name="connsiteY4-742" fmla="*/ 817072 h 874937"/>
              <a:gd name="connsiteX5-743" fmla="*/ 1204751 w 1250224"/>
              <a:gd name="connsiteY5-744" fmla="*/ 874459 h 874937"/>
              <a:gd name="connsiteX6-745" fmla="*/ 54531 w 1250224"/>
              <a:gd name="connsiteY6-746" fmla="*/ 874937 h 874937"/>
              <a:gd name="connsiteX7-747" fmla="*/ 0 w 1250224"/>
              <a:gd name="connsiteY7-748" fmla="*/ 819452 h 874937"/>
              <a:gd name="connsiteX8-749" fmla="*/ 0 w 1250224"/>
              <a:gd name="connsiteY8-750" fmla="*/ 128018 h 874937"/>
              <a:gd name="connsiteX0-751" fmla="*/ 0 w 1250224"/>
              <a:gd name="connsiteY0-752" fmla="*/ 128018 h 874937"/>
              <a:gd name="connsiteX1-753" fmla="*/ 145257 w 1250224"/>
              <a:gd name="connsiteY1-754" fmla="*/ 304 h 874937"/>
              <a:gd name="connsiteX2-755" fmla="*/ 1215231 w 1250224"/>
              <a:gd name="connsiteY2-756" fmla="*/ 0 h 874937"/>
              <a:gd name="connsiteX3-757" fmla="*/ 1250156 w 1250224"/>
              <a:gd name="connsiteY3-758" fmla="*/ 62216 h 874937"/>
              <a:gd name="connsiteX4-759" fmla="*/ 1247775 w 1250224"/>
              <a:gd name="connsiteY4-760" fmla="*/ 817072 h 874937"/>
              <a:gd name="connsiteX5-761" fmla="*/ 1204751 w 1250224"/>
              <a:gd name="connsiteY5-762" fmla="*/ 874459 h 874937"/>
              <a:gd name="connsiteX6-763" fmla="*/ 54531 w 1250224"/>
              <a:gd name="connsiteY6-764" fmla="*/ 874937 h 874937"/>
              <a:gd name="connsiteX7-765" fmla="*/ 0 w 1250224"/>
              <a:gd name="connsiteY7-766" fmla="*/ 819452 h 874937"/>
              <a:gd name="connsiteX8-767" fmla="*/ 0 w 1250224"/>
              <a:gd name="connsiteY8-768" fmla="*/ 128018 h 874937"/>
              <a:gd name="connsiteX0-769" fmla="*/ 0 w 1250224"/>
              <a:gd name="connsiteY0-770" fmla="*/ 128018 h 874937"/>
              <a:gd name="connsiteX1-771" fmla="*/ 145257 w 1250224"/>
              <a:gd name="connsiteY1-772" fmla="*/ 304 h 874937"/>
              <a:gd name="connsiteX2-773" fmla="*/ 1215231 w 1250224"/>
              <a:gd name="connsiteY2-774" fmla="*/ 0 h 874937"/>
              <a:gd name="connsiteX3-775" fmla="*/ 1250156 w 1250224"/>
              <a:gd name="connsiteY3-776" fmla="*/ 62216 h 874937"/>
              <a:gd name="connsiteX4-777" fmla="*/ 1247775 w 1250224"/>
              <a:gd name="connsiteY4-778" fmla="*/ 817072 h 874937"/>
              <a:gd name="connsiteX5-779" fmla="*/ 1204751 w 1250224"/>
              <a:gd name="connsiteY5-780" fmla="*/ 874459 h 874937"/>
              <a:gd name="connsiteX6-781" fmla="*/ 54531 w 1250224"/>
              <a:gd name="connsiteY6-782" fmla="*/ 874937 h 874937"/>
              <a:gd name="connsiteX7-783" fmla="*/ 0 w 1250224"/>
              <a:gd name="connsiteY7-784" fmla="*/ 819452 h 874937"/>
              <a:gd name="connsiteX8-785" fmla="*/ 0 w 1250224"/>
              <a:gd name="connsiteY8-786" fmla="*/ 128018 h 874937"/>
              <a:gd name="connsiteX0-787" fmla="*/ 0 w 1250224"/>
              <a:gd name="connsiteY0-788" fmla="*/ 128018 h 874937"/>
              <a:gd name="connsiteX1-789" fmla="*/ 145257 w 1250224"/>
              <a:gd name="connsiteY1-790" fmla="*/ 304 h 874937"/>
              <a:gd name="connsiteX2-791" fmla="*/ 1215231 w 1250224"/>
              <a:gd name="connsiteY2-792" fmla="*/ 0 h 874937"/>
              <a:gd name="connsiteX3-793" fmla="*/ 1250156 w 1250224"/>
              <a:gd name="connsiteY3-794" fmla="*/ 62216 h 874937"/>
              <a:gd name="connsiteX4-795" fmla="*/ 1247775 w 1250224"/>
              <a:gd name="connsiteY4-796" fmla="*/ 817072 h 874937"/>
              <a:gd name="connsiteX5-797" fmla="*/ 1204751 w 1250224"/>
              <a:gd name="connsiteY5-798" fmla="*/ 874459 h 874937"/>
              <a:gd name="connsiteX6-799" fmla="*/ 54531 w 1250224"/>
              <a:gd name="connsiteY6-800" fmla="*/ 874937 h 874937"/>
              <a:gd name="connsiteX7-801" fmla="*/ 0 w 1250224"/>
              <a:gd name="connsiteY7-802" fmla="*/ 819452 h 874937"/>
              <a:gd name="connsiteX8-803" fmla="*/ 0 w 1250224"/>
              <a:gd name="connsiteY8-804" fmla="*/ 128018 h 874937"/>
              <a:gd name="connsiteX0-805" fmla="*/ 0 w 1250166"/>
              <a:gd name="connsiteY0-806" fmla="*/ 130320 h 877239"/>
              <a:gd name="connsiteX1-807" fmla="*/ 145257 w 1250166"/>
              <a:gd name="connsiteY1-808" fmla="*/ 2606 h 877239"/>
              <a:gd name="connsiteX2-809" fmla="*/ 1112837 w 1250166"/>
              <a:gd name="connsiteY2-810" fmla="*/ 0 h 877239"/>
              <a:gd name="connsiteX3-811" fmla="*/ 1250156 w 1250166"/>
              <a:gd name="connsiteY3-812" fmla="*/ 64518 h 877239"/>
              <a:gd name="connsiteX4-813" fmla="*/ 1247775 w 1250166"/>
              <a:gd name="connsiteY4-814" fmla="*/ 819374 h 877239"/>
              <a:gd name="connsiteX5-815" fmla="*/ 1204751 w 1250166"/>
              <a:gd name="connsiteY5-816" fmla="*/ 876761 h 877239"/>
              <a:gd name="connsiteX6-817" fmla="*/ 54531 w 1250166"/>
              <a:gd name="connsiteY6-818" fmla="*/ 877239 h 877239"/>
              <a:gd name="connsiteX7-819" fmla="*/ 0 w 1250166"/>
              <a:gd name="connsiteY7-820" fmla="*/ 821754 h 877239"/>
              <a:gd name="connsiteX8-821" fmla="*/ 0 w 1250166"/>
              <a:gd name="connsiteY8-822" fmla="*/ 130320 h 877239"/>
              <a:gd name="connsiteX0-823" fmla="*/ 0 w 1250166"/>
              <a:gd name="connsiteY0-824" fmla="*/ 130320 h 877239"/>
              <a:gd name="connsiteX1-825" fmla="*/ 145257 w 1250166"/>
              <a:gd name="connsiteY1-826" fmla="*/ 2606 h 877239"/>
              <a:gd name="connsiteX2-827" fmla="*/ 1112837 w 1250166"/>
              <a:gd name="connsiteY2-828" fmla="*/ 0 h 877239"/>
              <a:gd name="connsiteX3-829" fmla="*/ 1250156 w 1250166"/>
              <a:gd name="connsiteY3-830" fmla="*/ 128960 h 877239"/>
              <a:gd name="connsiteX4-831" fmla="*/ 1247775 w 1250166"/>
              <a:gd name="connsiteY4-832" fmla="*/ 819374 h 877239"/>
              <a:gd name="connsiteX5-833" fmla="*/ 1204751 w 1250166"/>
              <a:gd name="connsiteY5-834" fmla="*/ 876761 h 877239"/>
              <a:gd name="connsiteX6-835" fmla="*/ 54531 w 1250166"/>
              <a:gd name="connsiteY6-836" fmla="*/ 877239 h 877239"/>
              <a:gd name="connsiteX7-837" fmla="*/ 0 w 1250166"/>
              <a:gd name="connsiteY7-838" fmla="*/ 821754 h 877239"/>
              <a:gd name="connsiteX8-839" fmla="*/ 0 w 1250166"/>
              <a:gd name="connsiteY8-840" fmla="*/ 130320 h 877239"/>
              <a:gd name="connsiteX0-841" fmla="*/ 0 w 1250156"/>
              <a:gd name="connsiteY0-842" fmla="*/ 130320 h 877239"/>
              <a:gd name="connsiteX1-843" fmla="*/ 145257 w 1250156"/>
              <a:gd name="connsiteY1-844" fmla="*/ 2606 h 877239"/>
              <a:gd name="connsiteX2-845" fmla="*/ 1112837 w 1250156"/>
              <a:gd name="connsiteY2-846" fmla="*/ 0 h 877239"/>
              <a:gd name="connsiteX3-847" fmla="*/ 1250156 w 1250156"/>
              <a:gd name="connsiteY3-848" fmla="*/ 128960 h 877239"/>
              <a:gd name="connsiteX4-849" fmla="*/ 1247775 w 1250156"/>
              <a:gd name="connsiteY4-850" fmla="*/ 819374 h 877239"/>
              <a:gd name="connsiteX5-851" fmla="*/ 1204751 w 1250156"/>
              <a:gd name="connsiteY5-852" fmla="*/ 876761 h 877239"/>
              <a:gd name="connsiteX6-853" fmla="*/ 54531 w 1250156"/>
              <a:gd name="connsiteY6-854" fmla="*/ 877239 h 877239"/>
              <a:gd name="connsiteX7-855" fmla="*/ 0 w 1250156"/>
              <a:gd name="connsiteY7-856" fmla="*/ 821754 h 877239"/>
              <a:gd name="connsiteX8-857" fmla="*/ 0 w 1250156"/>
              <a:gd name="connsiteY8-858" fmla="*/ 130320 h 877239"/>
              <a:gd name="connsiteX0-859" fmla="*/ 0 w 1250156"/>
              <a:gd name="connsiteY0-860" fmla="*/ 127714 h 874633"/>
              <a:gd name="connsiteX1-861" fmla="*/ 145257 w 1250156"/>
              <a:gd name="connsiteY1-862" fmla="*/ 0 h 874633"/>
              <a:gd name="connsiteX2-863" fmla="*/ 1112837 w 1250156"/>
              <a:gd name="connsiteY2-864" fmla="*/ 1997 h 874633"/>
              <a:gd name="connsiteX3-865" fmla="*/ 1250156 w 1250156"/>
              <a:gd name="connsiteY3-866" fmla="*/ 126354 h 874633"/>
              <a:gd name="connsiteX4-867" fmla="*/ 1247775 w 1250156"/>
              <a:gd name="connsiteY4-868" fmla="*/ 816768 h 874633"/>
              <a:gd name="connsiteX5-869" fmla="*/ 1204751 w 1250156"/>
              <a:gd name="connsiteY5-870" fmla="*/ 874155 h 874633"/>
              <a:gd name="connsiteX6-871" fmla="*/ 54531 w 1250156"/>
              <a:gd name="connsiteY6-872" fmla="*/ 874633 h 874633"/>
              <a:gd name="connsiteX7-873" fmla="*/ 0 w 1250156"/>
              <a:gd name="connsiteY7-874" fmla="*/ 819148 h 874633"/>
              <a:gd name="connsiteX8-875" fmla="*/ 0 w 1250156"/>
              <a:gd name="connsiteY8-876" fmla="*/ 127714 h 874633"/>
              <a:gd name="connsiteX0-877" fmla="*/ 0 w 1250156"/>
              <a:gd name="connsiteY0-878" fmla="*/ 128018 h 874937"/>
              <a:gd name="connsiteX1-879" fmla="*/ 145257 w 1250156"/>
              <a:gd name="connsiteY1-880" fmla="*/ 304 h 874937"/>
              <a:gd name="connsiteX2-881" fmla="*/ 1110456 w 1250156"/>
              <a:gd name="connsiteY2-882" fmla="*/ 0 h 874937"/>
              <a:gd name="connsiteX3-883" fmla="*/ 1250156 w 1250156"/>
              <a:gd name="connsiteY3-884" fmla="*/ 126658 h 874937"/>
              <a:gd name="connsiteX4-885" fmla="*/ 1247775 w 1250156"/>
              <a:gd name="connsiteY4-886" fmla="*/ 817072 h 874937"/>
              <a:gd name="connsiteX5-887" fmla="*/ 1204751 w 1250156"/>
              <a:gd name="connsiteY5-888" fmla="*/ 874459 h 874937"/>
              <a:gd name="connsiteX6-889" fmla="*/ 54531 w 1250156"/>
              <a:gd name="connsiteY6-890" fmla="*/ 874937 h 874937"/>
              <a:gd name="connsiteX7-891" fmla="*/ 0 w 1250156"/>
              <a:gd name="connsiteY7-892" fmla="*/ 819452 h 874937"/>
              <a:gd name="connsiteX8-893" fmla="*/ 0 w 1250156"/>
              <a:gd name="connsiteY8-894" fmla="*/ 128018 h 874937"/>
              <a:gd name="connsiteX0-895" fmla="*/ 0 w 1250156"/>
              <a:gd name="connsiteY0-896" fmla="*/ 128018 h 874937"/>
              <a:gd name="connsiteX1-897" fmla="*/ 145257 w 1250156"/>
              <a:gd name="connsiteY1-898" fmla="*/ 304 h 874937"/>
              <a:gd name="connsiteX2-899" fmla="*/ 1110456 w 1250156"/>
              <a:gd name="connsiteY2-900" fmla="*/ 0 h 874937"/>
              <a:gd name="connsiteX3-901" fmla="*/ 1250156 w 1250156"/>
              <a:gd name="connsiteY3-902" fmla="*/ 126658 h 874937"/>
              <a:gd name="connsiteX4-903" fmla="*/ 1247775 w 1250156"/>
              <a:gd name="connsiteY4-904" fmla="*/ 817072 h 874937"/>
              <a:gd name="connsiteX5-905" fmla="*/ 1204751 w 1250156"/>
              <a:gd name="connsiteY5-906" fmla="*/ 874459 h 874937"/>
              <a:gd name="connsiteX6-907" fmla="*/ 54531 w 1250156"/>
              <a:gd name="connsiteY6-908" fmla="*/ 874937 h 874937"/>
              <a:gd name="connsiteX7-909" fmla="*/ 0 w 1250156"/>
              <a:gd name="connsiteY7-910" fmla="*/ 819452 h 874937"/>
              <a:gd name="connsiteX8-911" fmla="*/ 0 w 1250156"/>
              <a:gd name="connsiteY8-912" fmla="*/ 128018 h 874937"/>
              <a:gd name="connsiteX0-913" fmla="*/ 0 w 1250156"/>
              <a:gd name="connsiteY0-914" fmla="*/ 128018 h 874937"/>
              <a:gd name="connsiteX1-915" fmla="*/ 145257 w 1250156"/>
              <a:gd name="connsiteY1-916" fmla="*/ 304 h 874937"/>
              <a:gd name="connsiteX2-917" fmla="*/ 1110456 w 1250156"/>
              <a:gd name="connsiteY2-918" fmla="*/ 0 h 874937"/>
              <a:gd name="connsiteX3-919" fmla="*/ 1250156 w 1250156"/>
              <a:gd name="connsiteY3-920" fmla="*/ 126658 h 874937"/>
              <a:gd name="connsiteX4-921" fmla="*/ 1247775 w 1250156"/>
              <a:gd name="connsiteY4-922" fmla="*/ 759534 h 874937"/>
              <a:gd name="connsiteX5-923" fmla="*/ 1204751 w 1250156"/>
              <a:gd name="connsiteY5-924" fmla="*/ 874459 h 874937"/>
              <a:gd name="connsiteX6-925" fmla="*/ 54531 w 1250156"/>
              <a:gd name="connsiteY6-926" fmla="*/ 874937 h 874937"/>
              <a:gd name="connsiteX7-927" fmla="*/ 0 w 1250156"/>
              <a:gd name="connsiteY7-928" fmla="*/ 819452 h 874937"/>
              <a:gd name="connsiteX8-929" fmla="*/ 0 w 1250156"/>
              <a:gd name="connsiteY8-930" fmla="*/ 128018 h 874937"/>
              <a:gd name="connsiteX0-931" fmla="*/ 0 w 1250156"/>
              <a:gd name="connsiteY0-932" fmla="*/ 128018 h 874937"/>
              <a:gd name="connsiteX1-933" fmla="*/ 145257 w 1250156"/>
              <a:gd name="connsiteY1-934" fmla="*/ 304 h 874937"/>
              <a:gd name="connsiteX2-935" fmla="*/ 1110456 w 1250156"/>
              <a:gd name="connsiteY2-936" fmla="*/ 0 h 874937"/>
              <a:gd name="connsiteX3-937" fmla="*/ 1250156 w 1250156"/>
              <a:gd name="connsiteY3-938" fmla="*/ 126658 h 874937"/>
              <a:gd name="connsiteX4-939" fmla="*/ 1247775 w 1250156"/>
              <a:gd name="connsiteY4-940" fmla="*/ 759534 h 874937"/>
              <a:gd name="connsiteX5-941" fmla="*/ 1128551 w 1250156"/>
              <a:gd name="connsiteY5-942" fmla="*/ 872156 h 874937"/>
              <a:gd name="connsiteX6-943" fmla="*/ 54531 w 1250156"/>
              <a:gd name="connsiteY6-944" fmla="*/ 874937 h 874937"/>
              <a:gd name="connsiteX7-945" fmla="*/ 0 w 1250156"/>
              <a:gd name="connsiteY7-946" fmla="*/ 819452 h 874937"/>
              <a:gd name="connsiteX8-947" fmla="*/ 0 w 1250156"/>
              <a:gd name="connsiteY8-948" fmla="*/ 128018 h 874937"/>
              <a:gd name="connsiteX0-949" fmla="*/ 0 w 1250156"/>
              <a:gd name="connsiteY0-950" fmla="*/ 128018 h 874937"/>
              <a:gd name="connsiteX1-951" fmla="*/ 145257 w 1250156"/>
              <a:gd name="connsiteY1-952" fmla="*/ 304 h 874937"/>
              <a:gd name="connsiteX2-953" fmla="*/ 1110456 w 1250156"/>
              <a:gd name="connsiteY2-954" fmla="*/ 0 h 874937"/>
              <a:gd name="connsiteX3-955" fmla="*/ 1250156 w 1250156"/>
              <a:gd name="connsiteY3-956" fmla="*/ 126658 h 874937"/>
              <a:gd name="connsiteX4-957" fmla="*/ 1247775 w 1250156"/>
              <a:gd name="connsiteY4-958" fmla="*/ 759534 h 874937"/>
              <a:gd name="connsiteX5-959" fmla="*/ 1128551 w 1250156"/>
              <a:gd name="connsiteY5-960" fmla="*/ 872156 h 874937"/>
              <a:gd name="connsiteX6-961" fmla="*/ 54531 w 1250156"/>
              <a:gd name="connsiteY6-962" fmla="*/ 874937 h 874937"/>
              <a:gd name="connsiteX7-963" fmla="*/ 0 w 1250156"/>
              <a:gd name="connsiteY7-964" fmla="*/ 819452 h 874937"/>
              <a:gd name="connsiteX8-965" fmla="*/ 0 w 1250156"/>
              <a:gd name="connsiteY8-966" fmla="*/ 128018 h 874937"/>
              <a:gd name="connsiteX0-967" fmla="*/ 0 w 1250156"/>
              <a:gd name="connsiteY0-968" fmla="*/ 128018 h 874937"/>
              <a:gd name="connsiteX1-969" fmla="*/ 145257 w 1250156"/>
              <a:gd name="connsiteY1-970" fmla="*/ 304 h 874937"/>
              <a:gd name="connsiteX2-971" fmla="*/ 1110456 w 1250156"/>
              <a:gd name="connsiteY2-972" fmla="*/ 0 h 874937"/>
              <a:gd name="connsiteX3-973" fmla="*/ 1250156 w 1250156"/>
              <a:gd name="connsiteY3-974" fmla="*/ 126658 h 874937"/>
              <a:gd name="connsiteX4-975" fmla="*/ 1247775 w 1250156"/>
              <a:gd name="connsiteY4-976" fmla="*/ 759534 h 874937"/>
              <a:gd name="connsiteX5-977" fmla="*/ 1128551 w 1250156"/>
              <a:gd name="connsiteY5-978" fmla="*/ 872156 h 874937"/>
              <a:gd name="connsiteX6-979" fmla="*/ 54531 w 1250156"/>
              <a:gd name="connsiteY6-980" fmla="*/ 874937 h 874937"/>
              <a:gd name="connsiteX7-981" fmla="*/ 0 w 1250156"/>
              <a:gd name="connsiteY7-982" fmla="*/ 819452 h 874937"/>
              <a:gd name="connsiteX8-983" fmla="*/ 0 w 1250156"/>
              <a:gd name="connsiteY8-984" fmla="*/ 128018 h 874937"/>
              <a:gd name="connsiteX0-985" fmla="*/ 0 w 1250156"/>
              <a:gd name="connsiteY0-986" fmla="*/ 128018 h 877239"/>
              <a:gd name="connsiteX1-987" fmla="*/ 145257 w 1250156"/>
              <a:gd name="connsiteY1-988" fmla="*/ 304 h 877239"/>
              <a:gd name="connsiteX2-989" fmla="*/ 1110456 w 1250156"/>
              <a:gd name="connsiteY2-990" fmla="*/ 0 h 877239"/>
              <a:gd name="connsiteX3-991" fmla="*/ 1250156 w 1250156"/>
              <a:gd name="connsiteY3-992" fmla="*/ 126658 h 877239"/>
              <a:gd name="connsiteX4-993" fmla="*/ 1247775 w 1250156"/>
              <a:gd name="connsiteY4-994" fmla="*/ 759534 h 877239"/>
              <a:gd name="connsiteX5-995" fmla="*/ 1128551 w 1250156"/>
              <a:gd name="connsiteY5-996" fmla="*/ 872156 h 877239"/>
              <a:gd name="connsiteX6-997" fmla="*/ 125969 w 1250156"/>
              <a:gd name="connsiteY6-998" fmla="*/ 877239 h 877239"/>
              <a:gd name="connsiteX7-999" fmla="*/ 0 w 1250156"/>
              <a:gd name="connsiteY7-1000" fmla="*/ 819452 h 877239"/>
              <a:gd name="connsiteX8-1001" fmla="*/ 0 w 1250156"/>
              <a:gd name="connsiteY8-1002" fmla="*/ 128018 h 877239"/>
              <a:gd name="connsiteX0-1003" fmla="*/ 0 w 1250156"/>
              <a:gd name="connsiteY0-1004" fmla="*/ 128018 h 877239"/>
              <a:gd name="connsiteX1-1005" fmla="*/ 145257 w 1250156"/>
              <a:gd name="connsiteY1-1006" fmla="*/ 304 h 877239"/>
              <a:gd name="connsiteX2-1007" fmla="*/ 1110456 w 1250156"/>
              <a:gd name="connsiteY2-1008" fmla="*/ 0 h 877239"/>
              <a:gd name="connsiteX3-1009" fmla="*/ 1250156 w 1250156"/>
              <a:gd name="connsiteY3-1010" fmla="*/ 126658 h 877239"/>
              <a:gd name="connsiteX4-1011" fmla="*/ 1247775 w 1250156"/>
              <a:gd name="connsiteY4-1012" fmla="*/ 759534 h 877239"/>
              <a:gd name="connsiteX5-1013" fmla="*/ 1128551 w 1250156"/>
              <a:gd name="connsiteY5-1014" fmla="*/ 872156 h 877239"/>
              <a:gd name="connsiteX6-1015" fmla="*/ 125969 w 1250156"/>
              <a:gd name="connsiteY6-1016" fmla="*/ 877239 h 877239"/>
              <a:gd name="connsiteX7-1017" fmla="*/ 0 w 1250156"/>
              <a:gd name="connsiteY7-1018" fmla="*/ 761914 h 877239"/>
              <a:gd name="connsiteX8-1019" fmla="*/ 0 w 1250156"/>
              <a:gd name="connsiteY8-1020" fmla="*/ 128018 h 877239"/>
              <a:gd name="connsiteX0-1021" fmla="*/ 0 w 1250156"/>
              <a:gd name="connsiteY0-1022" fmla="*/ 128018 h 877239"/>
              <a:gd name="connsiteX1-1023" fmla="*/ 145257 w 1250156"/>
              <a:gd name="connsiteY1-1024" fmla="*/ 304 h 877239"/>
              <a:gd name="connsiteX2-1025" fmla="*/ 1110456 w 1250156"/>
              <a:gd name="connsiteY2-1026" fmla="*/ 0 h 877239"/>
              <a:gd name="connsiteX3-1027" fmla="*/ 1250156 w 1250156"/>
              <a:gd name="connsiteY3-1028" fmla="*/ 126658 h 877239"/>
              <a:gd name="connsiteX4-1029" fmla="*/ 1247775 w 1250156"/>
              <a:gd name="connsiteY4-1030" fmla="*/ 759534 h 877239"/>
              <a:gd name="connsiteX5-1031" fmla="*/ 1128551 w 1250156"/>
              <a:gd name="connsiteY5-1032" fmla="*/ 872156 h 877239"/>
              <a:gd name="connsiteX6-1033" fmla="*/ 125969 w 1250156"/>
              <a:gd name="connsiteY6-1034" fmla="*/ 877239 h 877239"/>
              <a:gd name="connsiteX7-1035" fmla="*/ 0 w 1250156"/>
              <a:gd name="connsiteY7-1036" fmla="*/ 761914 h 877239"/>
              <a:gd name="connsiteX8-1037" fmla="*/ 0 w 1250156"/>
              <a:gd name="connsiteY8-1038" fmla="*/ 128018 h 877239"/>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31" y="connsiteY5-32"/>
              </a:cxn>
              <a:cxn ang="0">
                <a:pos x="connsiteX6-165" y="connsiteY6-166"/>
              </a:cxn>
              <a:cxn ang="0">
                <a:pos x="connsiteX7-377" y="connsiteY7-378"/>
              </a:cxn>
              <a:cxn ang="0">
                <a:pos x="connsiteX8-443" y="connsiteY8-444"/>
              </a:cxn>
            </a:cxnLst>
            <a:rect l="l" t="t" r="r" b="b"/>
            <a:pathLst>
              <a:path w="1250156" h="877239">
                <a:moveTo>
                  <a:pt x="0" y="128018"/>
                </a:moveTo>
                <a:cubicBezTo>
                  <a:pt x="5557" y="90019"/>
                  <a:pt x="39689" y="11711"/>
                  <a:pt x="145257" y="304"/>
                </a:cubicBezTo>
                <a:lnTo>
                  <a:pt x="1110456" y="0"/>
                </a:lnTo>
                <a:cubicBezTo>
                  <a:pt x="1131093" y="5717"/>
                  <a:pt x="1225286" y="11605"/>
                  <a:pt x="1250156" y="126658"/>
                </a:cubicBezTo>
                <a:cubicBezTo>
                  <a:pt x="1248833" y="265616"/>
                  <a:pt x="1247008" y="621779"/>
                  <a:pt x="1247775" y="759534"/>
                </a:cubicBezTo>
                <a:cubicBezTo>
                  <a:pt x="1237694" y="807405"/>
                  <a:pt x="1210346" y="863705"/>
                  <a:pt x="1128551" y="872156"/>
                </a:cubicBezTo>
                <a:lnTo>
                  <a:pt x="125969" y="877239"/>
                </a:lnTo>
                <a:cubicBezTo>
                  <a:pt x="81598" y="875412"/>
                  <a:pt x="18177" y="828980"/>
                  <a:pt x="0" y="761914"/>
                </a:cubicBezTo>
                <a:lnTo>
                  <a:pt x="0" y="128018"/>
                </a:lnTo>
                <a:close/>
              </a:path>
            </a:pathLst>
          </a:custGeom>
          <a:solidFill>
            <a:srgbClr val="FBD5D6"/>
          </a:solidFill>
          <a:effectLst>
            <a:outerShdw blurRad="76200" dir="13500000" sy="23000" kx="1200000" algn="br" rotWithShape="0">
              <a:prstClr val="black">
                <a:alpha val="20000"/>
              </a:prstClr>
            </a:outerShdw>
          </a:effectLst>
        </p:spPr>
        <p:txBody>
          <a:bodyPr anchor="ctr"/>
          <a:lstStyle>
            <a:lvl1pPr marL="117475" indent="-117475" algn="ctr">
              <a:defRPr sz="1200"/>
            </a:lvl1pPr>
          </a:lstStyle>
          <a:p>
            <a:endParaRPr lang="en-US" dirty="0"/>
          </a:p>
        </p:txBody>
      </p:sp>
      <p:sp>
        <p:nvSpPr>
          <p:cNvPr id="23" name="Text Placeholder 5"/>
          <p:cNvSpPr>
            <a:spLocks noGrp="1"/>
          </p:cNvSpPr>
          <p:nvPr>
            <p:ph type="body" sz="quarter" idx="46" hasCustomPrompt="1"/>
          </p:nvPr>
        </p:nvSpPr>
        <p:spPr>
          <a:xfrm>
            <a:off x="4866920" y="3348934"/>
            <a:ext cx="1719072" cy="197054"/>
          </a:xfrm>
          <a:prstGeom prst="rect">
            <a:avLst/>
          </a:prstGeom>
          <a:solidFill>
            <a:srgbClr val="EB2429"/>
          </a:solidFill>
        </p:spPr>
        <p:txBody>
          <a:bodyPr anchor="ctr"/>
          <a:lstStyle>
            <a:lvl1pPr marL="0" indent="0" algn="r">
              <a:buNone/>
              <a:defRPr sz="1400">
                <a:solidFill>
                  <a:schemeClr val="bg1"/>
                </a:solidFill>
              </a:defRPr>
            </a:lvl1pPr>
            <a:lvl5pPr marL="1828800" indent="0" algn="l">
              <a:buFont typeface="Arial" panose="020B0604020202020204" pitchFamily="34" charset="0"/>
              <a:buNone/>
              <a:tabLst>
                <a:tab pos="112395" algn="l"/>
              </a:tabLst>
              <a:defRPr sz="1400" baseline="0"/>
            </a:lvl5pPr>
          </a:lstStyle>
          <a:p>
            <a:pPr lvl="0"/>
            <a:r>
              <a:rPr lang="en-US" dirty="0"/>
              <a:t>01 FEB</a:t>
            </a:r>
            <a:endParaRPr lang="en-US" dirty="0"/>
          </a:p>
        </p:txBody>
      </p:sp>
      <p:sp>
        <p:nvSpPr>
          <p:cNvPr id="24" name="Text Placeholder 5"/>
          <p:cNvSpPr>
            <a:spLocks noGrp="1"/>
          </p:cNvSpPr>
          <p:nvPr>
            <p:ph type="body" sz="quarter" idx="47" hasCustomPrompt="1"/>
          </p:nvPr>
        </p:nvSpPr>
        <p:spPr>
          <a:xfrm>
            <a:off x="7022592" y="3351380"/>
            <a:ext cx="1719072" cy="197054"/>
          </a:xfrm>
          <a:prstGeom prst="rect">
            <a:avLst/>
          </a:prstGeom>
          <a:solidFill>
            <a:srgbClr val="EB2429"/>
          </a:solidFill>
        </p:spPr>
        <p:txBody>
          <a:bodyPr anchor="ctr"/>
          <a:lstStyle>
            <a:lvl1pPr marL="0" indent="0" algn="r">
              <a:buNone/>
              <a:defRPr sz="1400">
                <a:solidFill>
                  <a:schemeClr val="bg1"/>
                </a:solidFill>
              </a:defRPr>
            </a:lvl1pPr>
            <a:lvl5pPr marL="1828800" indent="0" algn="l">
              <a:buFont typeface="Arial" panose="020B0604020202020204" pitchFamily="34" charset="0"/>
              <a:buNone/>
              <a:tabLst>
                <a:tab pos="112395" algn="l"/>
              </a:tabLst>
              <a:defRPr sz="1400" baseline="0"/>
            </a:lvl5pPr>
          </a:lstStyle>
          <a:p>
            <a:pPr lvl="0"/>
            <a:r>
              <a:rPr lang="en-US" dirty="0"/>
              <a:t>01 MAR</a:t>
            </a:r>
            <a:endParaRPr lang="en-US" dirty="0"/>
          </a:p>
        </p:txBody>
      </p:sp>
      <p:sp>
        <p:nvSpPr>
          <p:cNvPr id="25" name="Slide Number Placeholder 5"/>
          <p:cNvSpPr>
            <a:spLocks noGrp="1"/>
          </p:cNvSpPr>
          <p:nvPr>
            <p:ph type="sldNum" sz="quarter" idx="4"/>
          </p:nvPr>
        </p:nvSpPr>
        <p:spPr>
          <a:xfrm>
            <a:off x="8156448" y="4646295"/>
            <a:ext cx="237744" cy="196850"/>
          </a:xfrm>
          <a:prstGeom prst="rect">
            <a:avLst/>
          </a:prstGeom>
        </p:spPr>
        <p:txBody>
          <a:bodyPr lIns="0" tIns="18288" rIns="0" bIns="18288"/>
          <a:lstStyle>
            <a:lvl1pPr algn="ctr">
              <a:defRPr sz="800" b="1" baseline="0">
                <a:solidFill>
                  <a:schemeClr val="bg1">
                    <a:lumMod val="50000"/>
                  </a:schemeClr>
                </a:solidFill>
                <a:latin typeface="Roboto" panose="02000000000000000000" pitchFamily="2" charset="0"/>
                <a:ea typeface="Roboto" panose="02000000000000000000" pitchFamily="2" charset="0"/>
              </a:defRPr>
            </a:lvl1pPr>
          </a:lstStyle>
          <a:p>
            <a:fld id="{0AA277DB-22BF-421D-A9E4-4650984A941D}" type="slidenum">
              <a:rPr lang="en-US" smtClean="0"/>
            </a:fld>
            <a:endParaRPr lang="en-US" dirty="0"/>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400"/>
                                        <p:tgtEl>
                                          <p:spTgt spid="5"/>
                                        </p:tgtEl>
                                      </p:cBhvr>
                                    </p:animEffect>
                                  </p:childTnLst>
                                </p:cTn>
                              </p:par>
                              <p:par>
                                <p:cTn id="8" presetID="22" presetClass="entr" presetSubtype="4" fill="hold" grpId="0" nodeType="withEffect">
                                  <p:stCondLst>
                                    <p:cond delay="75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1" fill="hold" grpId="0" nodeType="withEffect">
                                  <p:stCondLst>
                                    <p:cond delay="1000"/>
                                  </p:stCondLst>
                                  <p:childTnLst>
                                    <p:set>
                                      <p:cBhvr>
                                        <p:cTn id="12" dur="1" fill="hold">
                                          <p:stCondLst>
                                            <p:cond delay="0"/>
                                          </p:stCondLst>
                                        </p:cTn>
                                        <p:tgtEl>
                                          <p:spTgt spid="22"/>
                                        </p:tgtEl>
                                        <p:attrNameLst>
                                          <p:attrName>style.visibility</p:attrName>
                                        </p:attrNameLst>
                                      </p:cBhvr>
                                      <p:to>
                                        <p:strVal val="visible"/>
                                      </p:to>
                                    </p:set>
                                    <p:animEffect transition="in" filter="wipe(up)">
                                      <p:cBhvr>
                                        <p:cTn id="13" dur="750"/>
                                        <p:tgtEl>
                                          <p:spTgt spid="22"/>
                                        </p:tgtEl>
                                      </p:cBhvr>
                                    </p:animEffect>
                                  </p:childTnLst>
                                </p:cTn>
                              </p:par>
                            </p:childTnLst>
                          </p:cTn>
                        </p:par>
                        <p:par>
                          <p:cTn id="14" fill="hold">
                            <p:stCondLst>
                              <p:cond delay="1000"/>
                            </p:stCondLst>
                            <p:childTnLst>
                              <p:par>
                                <p:cTn id="15" presetID="22" presetClass="entr" presetSubtype="2" fill="hold" nodeType="afterEffect">
                                  <p:stCondLst>
                                    <p:cond delay="500"/>
                                  </p:stCondLst>
                                  <p:childTnLst>
                                    <p:set>
                                      <p:cBhvr>
                                        <p:cTn id="16" dur="1" fill="hold">
                                          <p:stCondLst>
                                            <p:cond delay="0"/>
                                          </p:stCondLst>
                                        </p:cTn>
                                        <p:tgtEl>
                                          <p:spTgt spid="11"/>
                                        </p:tgtEl>
                                        <p:attrNameLst>
                                          <p:attrName>style.visibility</p:attrName>
                                        </p:attrNameLst>
                                      </p:cBhvr>
                                      <p:to>
                                        <p:strVal val="visible"/>
                                      </p:to>
                                    </p:set>
                                    <p:animEffect transition="in" filter="wipe(right)">
                                      <p:cBhvr>
                                        <p:cTn id="17" dur="500"/>
                                        <p:tgtEl>
                                          <p:spTgt spid="11"/>
                                        </p:tgtEl>
                                      </p:cBhvr>
                                    </p:animEffect>
                                  </p:childTnLst>
                                </p:cTn>
                              </p:par>
                            </p:childTnLst>
                          </p:cTn>
                        </p:par>
                        <p:par>
                          <p:cTn id="18" fill="hold">
                            <p:stCondLst>
                              <p:cond delay="2000"/>
                            </p:stCondLst>
                            <p:childTnLst>
                              <p:par>
                                <p:cTn id="19" presetID="22" presetClass="entr" presetSubtype="4" fill="hold" grpId="0" nodeType="afterEffect">
                                  <p:stCondLst>
                                    <p:cond delay="250"/>
                                  </p:stCondLst>
                                  <p:childTnLst>
                                    <p:set>
                                      <p:cBhvr>
                                        <p:cTn id="20" dur="1" fill="hold">
                                          <p:stCondLst>
                                            <p:cond delay="0"/>
                                          </p:stCondLst>
                                        </p:cTn>
                                        <p:tgtEl>
                                          <p:spTgt spid="12">
                                            <p:txEl>
                                              <p:pRg st="0" end="0"/>
                                            </p:txEl>
                                          </p:spTgt>
                                        </p:tgtEl>
                                        <p:attrNameLst>
                                          <p:attrName>style.visibility</p:attrName>
                                        </p:attrNameLst>
                                      </p:cBhvr>
                                      <p:to>
                                        <p:strVal val="visible"/>
                                      </p:to>
                                    </p:set>
                                    <p:animEffect transition="in" filter="wipe(down)">
                                      <p:cBhvr>
                                        <p:cTn id="21" dur="750"/>
                                        <p:tgtEl>
                                          <p:spTgt spid="12">
                                            <p:txEl>
                                              <p:pRg st="0" end="0"/>
                                            </p:txEl>
                                          </p:spTgt>
                                        </p:tgtEl>
                                      </p:cBhvr>
                                    </p:animEffect>
                                  </p:childTnLst>
                                </p:cTn>
                              </p:par>
                            </p:childTnLst>
                          </p:cTn>
                        </p:par>
                        <p:par>
                          <p:cTn id="22" fill="hold">
                            <p:stCondLst>
                              <p:cond delay="3250"/>
                            </p:stCondLst>
                            <p:childTnLst>
                              <p:par>
                                <p:cTn id="23" presetID="22" presetClass="entr" presetSubtype="1" fill="hold" grpId="0" nodeType="afterEffect">
                                  <p:stCondLst>
                                    <p:cond delay="500"/>
                                  </p:stCondLst>
                                  <p:childTnLst>
                                    <p:set>
                                      <p:cBhvr>
                                        <p:cTn id="24" dur="1" fill="hold">
                                          <p:stCondLst>
                                            <p:cond delay="0"/>
                                          </p:stCondLst>
                                        </p:cTn>
                                        <p:tgtEl>
                                          <p:spTgt spid="16"/>
                                        </p:tgtEl>
                                        <p:attrNameLst>
                                          <p:attrName>style.visibility</p:attrName>
                                        </p:attrNameLst>
                                      </p:cBhvr>
                                      <p:to>
                                        <p:strVal val="visible"/>
                                      </p:to>
                                    </p:set>
                                    <p:animEffect transition="in" filter="wipe(up)">
                                      <p:cBhvr>
                                        <p:cTn id="25" dur="500"/>
                                        <p:tgtEl>
                                          <p:spTgt spid="16"/>
                                        </p:tgtEl>
                                      </p:cBhvr>
                                    </p:animEffect>
                                  </p:childTnLst>
                                </p:cTn>
                              </p:par>
                              <p:par>
                                <p:cTn id="26" presetID="22" presetClass="entr" presetSubtype="4" fill="hold" grpId="0" nodeType="withEffect">
                                  <p:stCondLst>
                                    <p:cond delay="500"/>
                                  </p:stCondLst>
                                  <p:childTnLst>
                                    <p:set>
                                      <p:cBhvr>
                                        <p:cTn id="27" dur="1" fill="hold">
                                          <p:stCondLst>
                                            <p:cond delay="0"/>
                                          </p:stCondLst>
                                        </p:cTn>
                                        <p:tgtEl>
                                          <p:spTgt spid="14">
                                            <p:bg/>
                                          </p:spTgt>
                                        </p:tgtEl>
                                        <p:attrNameLst>
                                          <p:attrName>style.visibility</p:attrName>
                                        </p:attrNameLst>
                                      </p:cBhvr>
                                      <p:to>
                                        <p:strVal val="visible"/>
                                      </p:to>
                                    </p:set>
                                    <p:animEffect transition="in" filter="wipe(down)">
                                      <p:cBhvr>
                                        <p:cTn id="28" dur="500"/>
                                        <p:tgtEl>
                                          <p:spTgt spid="14">
                                            <p:bg/>
                                          </p:spTgt>
                                        </p:tgtEl>
                                      </p:cBhvr>
                                    </p:animEffect>
                                  </p:childTnLst>
                                </p:cTn>
                              </p:par>
                              <p:par>
                                <p:cTn id="29" presetID="22" presetClass="entr" presetSubtype="4" fill="hold" grpId="0" nodeType="withEffect">
                                  <p:stCondLst>
                                    <p:cond delay="500"/>
                                  </p:stCondLst>
                                  <p:childTnLst>
                                    <p:set>
                                      <p:cBhvr>
                                        <p:cTn id="30" dur="1" fill="hold">
                                          <p:stCondLst>
                                            <p:cond delay="0"/>
                                          </p:stCondLst>
                                        </p:cTn>
                                        <p:tgtEl>
                                          <p:spTgt spid="14">
                                            <p:txEl>
                                              <p:pRg st="0" end="0"/>
                                            </p:txEl>
                                          </p:spTgt>
                                        </p:tgtEl>
                                        <p:attrNameLst>
                                          <p:attrName>style.visibility</p:attrName>
                                        </p:attrNameLst>
                                      </p:cBhvr>
                                      <p:to>
                                        <p:strVal val="visible"/>
                                      </p:to>
                                    </p:set>
                                    <p:animEffect transition="in" filter="wipe(down)">
                                      <p:cBhvr>
                                        <p:cTn id="31" dur="500"/>
                                        <p:tgtEl>
                                          <p:spTgt spid="14">
                                            <p:txEl>
                                              <p:pRg st="0" end="0"/>
                                            </p:txEl>
                                          </p:spTgt>
                                        </p:tgtEl>
                                      </p:cBhvr>
                                    </p:animEffect>
                                  </p:childTnLst>
                                </p:cTn>
                              </p:par>
                            </p:childTnLst>
                          </p:cTn>
                        </p:par>
                        <p:par>
                          <p:cTn id="32" fill="hold">
                            <p:stCondLst>
                              <p:cond delay="4250"/>
                            </p:stCondLst>
                            <p:childTnLst>
                              <p:par>
                                <p:cTn id="33" presetID="22" presetClass="entr" presetSubtype="1" fill="hold" grpId="0" nodeType="afterEffect">
                                  <p:stCondLst>
                                    <p:cond delay="0"/>
                                  </p:stCondLst>
                                  <p:childTnLst>
                                    <p:set>
                                      <p:cBhvr>
                                        <p:cTn id="34" dur="1" fill="hold">
                                          <p:stCondLst>
                                            <p:cond delay="0"/>
                                          </p:stCondLst>
                                        </p:cTn>
                                        <p:tgtEl>
                                          <p:spTgt spid="15">
                                            <p:txEl>
                                              <p:pRg st="0" end="0"/>
                                            </p:txEl>
                                          </p:spTgt>
                                        </p:tgtEl>
                                        <p:attrNameLst>
                                          <p:attrName>style.visibility</p:attrName>
                                        </p:attrNameLst>
                                      </p:cBhvr>
                                      <p:to>
                                        <p:strVal val="visible"/>
                                      </p:to>
                                    </p:set>
                                    <p:animEffect transition="in" filter="wipe(up)">
                                      <p:cBhvr>
                                        <p:cTn id="35" dur="750"/>
                                        <p:tgtEl>
                                          <p:spTgt spid="15">
                                            <p:txEl>
                                              <p:pRg st="0" end="0"/>
                                            </p:txEl>
                                          </p:spTgt>
                                        </p:tgtEl>
                                      </p:cBhvr>
                                    </p:animEffect>
                                  </p:childTnLst>
                                </p:cTn>
                              </p:par>
                            </p:childTnLst>
                          </p:cTn>
                        </p:par>
                        <p:par>
                          <p:cTn id="36" fill="hold">
                            <p:stCondLst>
                              <p:cond delay="5250"/>
                            </p:stCondLst>
                            <p:childTnLst>
                              <p:par>
                                <p:cTn id="37" presetID="22" presetClass="entr" presetSubtype="1" fill="hold" grpId="0" nodeType="afterEffect">
                                  <p:stCondLst>
                                    <p:cond delay="500"/>
                                  </p:stCondLst>
                                  <p:childTnLst>
                                    <p:set>
                                      <p:cBhvr>
                                        <p:cTn id="38" dur="1" fill="hold">
                                          <p:stCondLst>
                                            <p:cond delay="0"/>
                                          </p:stCondLst>
                                        </p:cTn>
                                        <p:tgtEl>
                                          <p:spTgt spid="19"/>
                                        </p:tgtEl>
                                        <p:attrNameLst>
                                          <p:attrName>style.visibility</p:attrName>
                                        </p:attrNameLst>
                                      </p:cBhvr>
                                      <p:to>
                                        <p:strVal val="visible"/>
                                      </p:to>
                                    </p:set>
                                    <p:animEffect transition="in" filter="wipe(up)">
                                      <p:cBhvr>
                                        <p:cTn id="39" dur="500"/>
                                        <p:tgtEl>
                                          <p:spTgt spid="19"/>
                                        </p:tgtEl>
                                      </p:cBhvr>
                                    </p:animEffect>
                                  </p:childTnLst>
                                </p:cTn>
                              </p:par>
                              <p:par>
                                <p:cTn id="40" presetID="22" presetClass="entr" presetSubtype="4" fill="hold" grpId="0" nodeType="withEffect">
                                  <p:stCondLst>
                                    <p:cond delay="500"/>
                                  </p:stCondLst>
                                  <p:childTnLst>
                                    <p:set>
                                      <p:cBhvr>
                                        <p:cTn id="41" dur="1" fill="hold">
                                          <p:stCondLst>
                                            <p:cond delay="0"/>
                                          </p:stCondLst>
                                        </p:cTn>
                                        <p:tgtEl>
                                          <p:spTgt spid="23">
                                            <p:bg/>
                                          </p:spTgt>
                                        </p:tgtEl>
                                        <p:attrNameLst>
                                          <p:attrName>style.visibility</p:attrName>
                                        </p:attrNameLst>
                                      </p:cBhvr>
                                      <p:to>
                                        <p:strVal val="visible"/>
                                      </p:to>
                                    </p:set>
                                    <p:animEffect transition="in" filter="wipe(down)">
                                      <p:cBhvr>
                                        <p:cTn id="42" dur="500"/>
                                        <p:tgtEl>
                                          <p:spTgt spid="23">
                                            <p:bg/>
                                          </p:spTgt>
                                        </p:tgtEl>
                                      </p:cBhvr>
                                    </p:animEffect>
                                  </p:childTnLst>
                                </p:cTn>
                              </p:par>
                              <p:par>
                                <p:cTn id="43" presetID="22" presetClass="entr" presetSubtype="4" fill="hold" grpId="0" nodeType="withEffect">
                                  <p:stCondLst>
                                    <p:cond delay="500"/>
                                  </p:stCondLst>
                                  <p:childTnLst>
                                    <p:set>
                                      <p:cBhvr>
                                        <p:cTn id="44" dur="1" fill="hold">
                                          <p:stCondLst>
                                            <p:cond delay="0"/>
                                          </p:stCondLst>
                                        </p:cTn>
                                        <p:tgtEl>
                                          <p:spTgt spid="23">
                                            <p:txEl>
                                              <p:pRg st="0" end="0"/>
                                            </p:txEl>
                                          </p:spTgt>
                                        </p:tgtEl>
                                        <p:attrNameLst>
                                          <p:attrName>style.visibility</p:attrName>
                                        </p:attrNameLst>
                                      </p:cBhvr>
                                      <p:to>
                                        <p:strVal val="visible"/>
                                      </p:to>
                                    </p:set>
                                    <p:animEffect transition="in" filter="wipe(down)">
                                      <p:cBhvr>
                                        <p:cTn id="45" dur="500"/>
                                        <p:tgtEl>
                                          <p:spTgt spid="23">
                                            <p:txEl>
                                              <p:pRg st="0" end="0"/>
                                            </p:txEl>
                                          </p:spTgt>
                                        </p:tgtEl>
                                      </p:cBhvr>
                                    </p:animEffect>
                                  </p:childTnLst>
                                </p:cTn>
                              </p:par>
                            </p:childTnLst>
                          </p:cTn>
                        </p:par>
                        <p:par>
                          <p:cTn id="46" fill="hold">
                            <p:stCondLst>
                              <p:cond delay="6250"/>
                            </p:stCondLst>
                            <p:childTnLst>
                              <p:par>
                                <p:cTn id="47" presetID="22" presetClass="entr" presetSubtype="1" fill="hold" grpId="0" nodeType="afterEffect">
                                  <p:stCondLst>
                                    <p:cond delay="0"/>
                                  </p:stCondLst>
                                  <p:childTnLst>
                                    <p:set>
                                      <p:cBhvr>
                                        <p:cTn id="48" dur="1" fill="hold">
                                          <p:stCondLst>
                                            <p:cond delay="0"/>
                                          </p:stCondLst>
                                        </p:cTn>
                                        <p:tgtEl>
                                          <p:spTgt spid="18">
                                            <p:txEl>
                                              <p:pRg st="0" end="0"/>
                                            </p:txEl>
                                          </p:spTgt>
                                        </p:tgtEl>
                                        <p:attrNameLst>
                                          <p:attrName>style.visibility</p:attrName>
                                        </p:attrNameLst>
                                      </p:cBhvr>
                                      <p:to>
                                        <p:strVal val="visible"/>
                                      </p:to>
                                    </p:set>
                                    <p:animEffect transition="in" filter="wipe(up)">
                                      <p:cBhvr>
                                        <p:cTn id="49" dur="750"/>
                                        <p:tgtEl>
                                          <p:spTgt spid="18">
                                            <p:txEl>
                                              <p:pRg st="0" end="0"/>
                                            </p:txEl>
                                          </p:spTgt>
                                        </p:tgtEl>
                                      </p:cBhvr>
                                    </p:animEffect>
                                  </p:childTnLst>
                                </p:cTn>
                              </p:par>
                            </p:childTnLst>
                          </p:cTn>
                        </p:par>
                        <p:par>
                          <p:cTn id="50" fill="hold">
                            <p:stCondLst>
                              <p:cond delay="7250"/>
                            </p:stCondLst>
                            <p:childTnLst>
                              <p:par>
                                <p:cTn id="51" presetID="22" presetClass="entr" presetSubtype="1" fill="hold" grpId="0" nodeType="afterEffect">
                                  <p:stCondLst>
                                    <p:cond delay="500"/>
                                  </p:stCondLst>
                                  <p:childTnLst>
                                    <p:set>
                                      <p:cBhvr>
                                        <p:cTn id="52" dur="1" fill="hold">
                                          <p:stCondLst>
                                            <p:cond delay="0"/>
                                          </p:stCondLst>
                                        </p:cTn>
                                        <p:tgtEl>
                                          <p:spTgt spid="21"/>
                                        </p:tgtEl>
                                        <p:attrNameLst>
                                          <p:attrName>style.visibility</p:attrName>
                                        </p:attrNameLst>
                                      </p:cBhvr>
                                      <p:to>
                                        <p:strVal val="visible"/>
                                      </p:to>
                                    </p:set>
                                    <p:animEffect transition="in" filter="wipe(up)">
                                      <p:cBhvr>
                                        <p:cTn id="53" dur="500"/>
                                        <p:tgtEl>
                                          <p:spTgt spid="21"/>
                                        </p:tgtEl>
                                      </p:cBhvr>
                                    </p:animEffect>
                                  </p:childTnLst>
                                </p:cTn>
                              </p:par>
                              <p:par>
                                <p:cTn id="54" presetID="22" presetClass="entr" presetSubtype="4" fill="hold" grpId="0" nodeType="withEffect">
                                  <p:stCondLst>
                                    <p:cond delay="500"/>
                                  </p:stCondLst>
                                  <p:childTnLst>
                                    <p:set>
                                      <p:cBhvr>
                                        <p:cTn id="55" dur="1" fill="hold">
                                          <p:stCondLst>
                                            <p:cond delay="0"/>
                                          </p:stCondLst>
                                        </p:cTn>
                                        <p:tgtEl>
                                          <p:spTgt spid="24">
                                            <p:bg/>
                                          </p:spTgt>
                                        </p:tgtEl>
                                        <p:attrNameLst>
                                          <p:attrName>style.visibility</p:attrName>
                                        </p:attrNameLst>
                                      </p:cBhvr>
                                      <p:to>
                                        <p:strVal val="visible"/>
                                      </p:to>
                                    </p:set>
                                    <p:animEffect transition="in" filter="wipe(down)">
                                      <p:cBhvr>
                                        <p:cTn id="56" dur="500"/>
                                        <p:tgtEl>
                                          <p:spTgt spid="24">
                                            <p:bg/>
                                          </p:spTgt>
                                        </p:tgtEl>
                                      </p:cBhvr>
                                    </p:animEffect>
                                  </p:childTnLst>
                                </p:cTn>
                              </p:par>
                              <p:par>
                                <p:cTn id="57" presetID="22" presetClass="entr" presetSubtype="4" fill="hold" grpId="0" nodeType="withEffect">
                                  <p:stCondLst>
                                    <p:cond delay="500"/>
                                  </p:stCondLst>
                                  <p:childTnLst>
                                    <p:set>
                                      <p:cBhvr>
                                        <p:cTn id="58" dur="1" fill="hold">
                                          <p:stCondLst>
                                            <p:cond delay="0"/>
                                          </p:stCondLst>
                                        </p:cTn>
                                        <p:tgtEl>
                                          <p:spTgt spid="24">
                                            <p:txEl>
                                              <p:pRg st="0" end="0"/>
                                            </p:txEl>
                                          </p:spTgt>
                                        </p:tgtEl>
                                        <p:attrNameLst>
                                          <p:attrName>style.visibility</p:attrName>
                                        </p:attrNameLst>
                                      </p:cBhvr>
                                      <p:to>
                                        <p:strVal val="visible"/>
                                      </p:to>
                                    </p:set>
                                    <p:animEffect transition="in" filter="wipe(down)">
                                      <p:cBhvr>
                                        <p:cTn id="59" dur="500"/>
                                        <p:tgtEl>
                                          <p:spTgt spid="24">
                                            <p:txEl>
                                              <p:pRg st="0" end="0"/>
                                            </p:txEl>
                                          </p:spTgt>
                                        </p:tgtEl>
                                      </p:cBhvr>
                                    </p:animEffect>
                                  </p:childTnLst>
                                </p:cTn>
                              </p:par>
                            </p:childTnLst>
                          </p:cTn>
                        </p:par>
                        <p:par>
                          <p:cTn id="60" fill="hold">
                            <p:stCondLst>
                              <p:cond delay="8250"/>
                            </p:stCondLst>
                            <p:childTnLst>
                              <p:par>
                                <p:cTn id="61" presetID="22" presetClass="entr" presetSubtype="1" fill="hold" grpId="0" nodeType="afterEffect">
                                  <p:stCondLst>
                                    <p:cond delay="0"/>
                                  </p:stCondLst>
                                  <p:childTnLst>
                                    <p:set>
                                      <p:cBhvr>
                                        <p:cTn id="62" dur="1" fill="hold">
                                          <p:stCondLst>
                                            <p:cond delay="0"/>
                                          </p:stCondLst>
                                        </p:cTn>
                                        <p:tgtEl>
                                          <p:spTgt spid="20">
                                            <p:txEl>
                                              <p:pRg st="0" end="0"/>
                                            </p:txEl>
                                          </p:spTgt>
                                        </p:tgtEl>
                                        <p:attrNameLst>
                                          <p:attrName>style.visibility</p:attrName>
                                        </p:attrNameLst>
                                      </p:cBhvr>
                                      <p:to>
                                        <p:strVal val="visible"/>
                                      </p:to>
                                    </p:set>
                                    <p:animEffect transition="in" filter="wipe(up)">
                                      <p:cBhvr>
                                        <p:cTn id="63" dur="75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7" grpId="0" animBg="1"/>
      <p:bldP spid="5" grpId="0" animBg="1"/>
      <p:bldP spid="12" grpId="0" build="p">
        <p:tmplLst>
          <p:tmpl lvl="1">
            <p:tnLst>
              <p:par>
                <p:cTn presetID="22" presetClass="entr" presetSubtype="4" fill="hold" nodeType="afterEffect">
                  <p:stCondLst>
                    <p:cond delay="250"/>
                  </p:stCondLst>
                  <p:childTnLst>
                    <p:set>
                      <p:cBhvr>
                        <p:cTn dur="1" fill="hold">
                          <p:stCondLst>
                            <p:cond delay="0"/>
                          </p:stCondLst>
                        </p:cTn>
                        <p:tgtEl>
                          <p:spTgt spid="12"/>
                        </p:tgtEl>
                        <p:attrNameLst>
                          <p:attrName>style.visibility</p:attrName>
                        </p:attrNameLst>
                      </p:cBhvr>
                      <p:to>
                        <p:strVal val="visible"/>
                      </p:to>
                    </p:set>
                    <p:animEffect transition="in" filter="wipe(down)">
                      <p:cBhvr>
                        <p:cTn dur="750"/>
                        <p:tgtEl>
                          <p:spTgt spid="12"/>
                        </p:tgtEl>
                      </p:cBhvr>
                    </p:animEffect>
                  </p:childTnLst>
                </p:cTn>
              </p:par>
            </p:tnLst>
          </p:tmpl>
        </p:tmplLst>
      </p:bldP>
      <p:bldP spid="14" grpId="0" animBg="1" build="p">
        <p:tmplLst>
          <p:tmpl lvl="0">
            <p:tnLst>
              <p:par>
                <p:cTn presetID="22" presetClass="entr" presetSubtype="4"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wipe(down)">
                      <p:cBhvr>
                        <p:cTn dur="500"/>
                        <p:tgtEl>
                          <p:spTgt spid="14"/>
                        </p:tgtEl>
                      </p:cBhvr>
                    </p:animEffect>
                  </p:childTnLst>
                </p:cTn>
              </p:par>
            </p:tnLst>
          </p:tmpl>
          <p:tmpl lvl="1">
            <p:tnLst>
              <p:par>
                <p:cTn presetID="22" presetClass="entr" presetSubtype="4" fill="hold" nodeType="withEffect">
                  <p:stCondLst>
                    <p:cond delay="500"/>
                  </p:stCondLst>
                  <p:childTnLst>
                    <p:set>
                      <p:cBhvr>
                        <p:cTn dur="1" fill="hold">
                          <p:stCondLst>
                            <p:cond delay="0"/>
                          </p:stCondLst>
                        </p:cTn>
                        <p:tgtEl>
                          <p:spTgt spid="14"/>
                        </p:tgtEl>
                        <p:attrNameLst>
                          <p:attrName>style.visibility</p:attrName>
                        </p:attrNameLst>
                      </p:cBhvr>
                      <p:to>
                        <p:strVal val="visible"/>
                      </p:to>
                    </p:set>
                    <p:animEffect transition="in" filter="wipe(down)">
                      <p:cBhvr>
                        <p:cTn dur="500"/>
                        <p:tgtEl>
                          <p:spTgt spid="14"/>
                        </p:tgtEl>
                      </p:cBhvr>
                    </p:animEffect>
                  </p:childTnLst>
                </p:cTn>
              </p:par>
            </p:tnLst>
          </p:tmpl>
        </p:tmplLst>
      </p:bldP>
      <p:bldP spid="15" grpId="0" build="p">
        <p:tmplLst>
          <p:tmpl lvl="1">
            <p:tnLst>
              <p:par>
                <p:cTn presetID="22" presetClass="entr" presetSubtype="1" fill="hold" nodeType="afterEffect">
                  <p:stCondLst>
                    <p:cond delay="0"/>
                  </p:stCondLst>
                  <p:childTnLst>
                    <p:set>
                      <p:cBhvr>
                        <p:cTn dur="1" fill="hold">
                          <p:stCondLst>
                            <p:cond delay="0"/>
                          </p:stCondLst>
                        </p:cTn>
                        <p:tgtEl>
                          <p:spTgt spid="15"/>
                        </p:tgtEl>
                        <p:attrNameLst>
                          <p:attrName>style.visibility</p:attrName>
                        </p:attrNameLst>
                      </p:cBhvr>
                      <p:to>
                        <p:strVal val="visible"/>
                      </p:to>
                    </p:set>
                    <p:animEffect transition="in" filter="wipe(up)">
                      <p:cBhvr>
                        <p:cTn dur="750"/>
                        <p:tgtEl>
                          <p:spTgt spid="15"/>
                        </p:tgtEl>
                      </p:cBhvr>
                    </p:animEffect>
                  </p:childTnLst>
                </p:cTn>
              </p:par>
            </p:tnLst>
          </p:tmpl>
        </p:tmplLst>
      </p:bldP>
      <p:bldP spid="16" grpId="0" animBg="1"/>
      <p:bldP spid="18" grpId="0" build="p">
        <p:tmplLst>
          <p:tmpl lvl="1">
            <p:tnLst>
              <p:par>
                <p:cTn presetID="22" presetClass="entr" presetSubtype="1" fill="hold" nodeType="afterEffect">
                  <p:stCondLst>
                    <p:cond delay="0"/>
                  </p:stCondLst>
                  <p:childTnLst>
                    <p:set>
                      <p:cBhvr>
                        <p:cTn dur="1" fill="hold">
                          <p:stCondLst>
                            <p:cond delay="0"/>
                          </p:stCondLst>
                        </p:cTn>
                        <p:tgtEl>
                          <p:spTgt spid="18"/>
                        </p:tgtEl>
                        <p:attrNameLst>
                          <p:attrName>style.visibility</p:attrName>
                        </p:attrNameLst>
                      </p:cBhvr>
                      <p:to>
                        <p:strVal val="visible"/>
                      </p:to>
                    </p:set>
                    <p:animEffect transition="in" filter="wipe(up)">
                      <p:cBhvr>
                        <p:cTn dur="750"/>
                        <p:tgtEl>
                          <p:spTgt spid="18"/>
                        </p:tgtEl>
                      </p:cBhvr>
                    </p:animEffect>
                  </p:childTnLst>
                </p:cTn>
              </p:par>
            </p:tnLst>
          </p:tmpl>
        </p:tmplLst>
      </p:bldP>
      <p:bldP spid="19" grpId="0" animBg="1"/>
      <p:bldP spid="20" grpId="0" build="p">
        <p:tmplLst>
          <p:tmpl lvl="1">
            <p:tnLst>
              <p:par>
                <p:cTn presetID="22" presetClass="entr" presetSubtype="1" fill="hold" nodeType="afterEffect">
                  <p:stCondLst>
                    <p:cond delay="0"/>
                  </p:stCondLst>
                  <p:childTnLst>
                    <p:set>
                      <p:cBhvr>
                        <p:cTn dur="1" fill="hold">
                          <p:stCondLst>
                            <p:cond delay="0"/>
                          </p:stCondLst>
                        </p:cTn>
                        <p:tgtEl>
                          <p:spTgt spid="20"/>
                        </p:tgtEl>
                        <p:attrNameLst>
                          <p:attrName>style.visibility</p:attrName>
                        </p:attrNameLst>
                      </p:cBhvr>
                      <p:to>
                        <p:strVal val="visible"/>
                      </p:to>
                    </p:set>
                    <p:animEffect transition="in" filter="wipe(up)">
                      <p:cBhvr>
                        <p:cTn dur="750"/>
                        <p:tgtEl>
                          <p:spTgt spid="20"/>
                        </p:tgtEl>
                      </p:cBhvr>
                    </p:animEffect>
                  </p:childTnLst>
                </p:cTn>
              </p:par>
            </p:tnLst>
          </p:tmpl>
        </p:tmplLst>
      </p:bldP>
      <p:bldP spid="21" grpId="0" animBg="1"/>
      <p:bldP spid="23" grpId="0" animBg="1" build="p">
        <p:tmplLst>
          <p:tmpl lvl="0">
            <p:tnLst>
              <p:par>
                <p:cTn presetID="22" presetClass="entr" presetSubtype="4"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down)">
                      <p:cBhvr>
                        <p:cTn dur="500"/>
                        <p:tgtEl>
                          <p:spTgt spid="23"/>
                        </p:tgtEl>
                      </p:cBhvr>
                    </p:animEffect>
                  </p:childTnLst>
                </p:cTn>
              </p:par>
            </p:tnLst>
          </p:tmpl>
          <p:tmpl lvl="1">
            <p:tnLst>
              <p:par>
                <p:cTn presetID="22" presetClass="entr" presetSubtype="4" fill="hold" nodeType="withEffect">
                  <p:stCondLst>
                    <p:cond delay="500"/>
                  </p:stCondLst>
                  <p:childTnLst>
                    <p:set>
                      <p:cBhvr>
                        <p:cTn dur="1" fill="hold">
                          <p:stCondLst>
                            <p:cond delay="0"/>
                          </p:stCondLst>
                        </p:cTn>
                        <p:tgtEl>
                          <p:spTgt spid="23"/>
                        </p:tgtEl>
                        <p:attrNameLst>
                          <p:attrName>style.visibility</p:attrName>
                        </p:attrNameLst>
                      </p:cBhvr>
                      <p:to>
                        <p:strVal val="visible"/>
                      </p:to>
                    </p:set>
                    <p:animEffect transition="in" filter="wipe(down)">
                      <p:cBhvr>
                        <p:cTn dur="500"/>
                        <p:tgtEl>
                          <p:spTgt spid="23"/>
                        </p:tgtEl>
                      </p:cBhvr>
                    </p:animEffect>
                  </p:childTnLst>
                </p:cTn>
              </p:par>
            </p:tnLst>
          </p:tmpl>
        </p:tmplLst>
      </p:bldP>
      <p:bldP spid="24" grpId="0" animBg="1" build="p">
        <p:tmplLst>
          <p:tmpl lvl="0">
            <p:tnLst>
              <p:par>
                <p:cTn presetID="22" presetClass="entr" presetSubtype="4"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Effect transition="in" filter="wipe(down)">
                      <p:cBhvr>
                        <p:cTn dur="500"/>
                        <p:tgtEl>
                          <p:spTgt spid="24"/>
                        </p:tgtEl>
                      </p:cBhvr>
                    </p:animEffect>
                  </p:childTnLst>
                </p:cTn>
              </p:par>
            </p:tnLst>
          </p:tmpl>
          <p:tmpl lvl="1">
            <p:tnLst>
              <p:par>
                <p:cTn presetID="22" presetClass="entr" presetSubtype="4" fill="hold" nodeType="withEffect">
                  <p:stCondLst>
                    <p:cond delay="500"/>
                  </p:stCondLst>
                  <p:childTnLst>
                    <p:set>
                      <p:cBhvr>
                        <p:cTn dur="1" fill="hold">
                          <p:stCondLst>
                            <p:cond delay="0"/>
                          </p:stCondLst>
                        </p:cTn>
                        <p:tgtEl>
                          <p:spTgt spid="24"/>
                        </p:tgtEl>
                        <p:attrNameLst>
                          <p:attrName>style.visibility</p:attrName>
                        </p:attrNameLst>
                      </p:cBhvr>
                      <p:to>
                        <p:strVal val="visible"/>
                      </p:to>
                    </p:set>
                    <p:animEffect transition="in" filter="wipe(down)">
                      <p:cBhvr>
                        <p:cTn dur="500"/>
                        <p:tgtEl>
                          <p:spTgt spid="24"/>
                        </p:tgtEl>
                      </p:cBhvr>
                    </p:animEffect>
                  </p:childTnLst>
                </p:cTn>
              </p:par>
            </p:tnLst>
          </p:tmpl>
        </p:tmplLst>
      </p:bldP>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ur Vision Pic">
    <p:spTree>
      <p:nvGrpSpPr>
        <p:cNvPr id="1" name=""/>
        <p:cNvGrpSpPr/>
        <p:nvPr/>
      </p:nvGrpSpPr>
      <p:grpSpPr>
        <a:xfrm>
          <a:off x="0" y="0"/>
          <a:ext cx="0" cy="0"/>
          <a:chOff x="0" y="0"/>
          <a:chExt cx="0" cy="0"/>
        </a:xfrm>
      </p:grpSpPr>
      <p:sp>
        <p:nvSpPr>
          <p:cNvPr id="10" name="Rectangle 9"/>
          <p:cNvSpPr/>
          <p:nvPr userDrawn="1"/>
        </p:nvSpPr>
        <p:spPr>
          <a:xfrm>
            <a:off x="1" y="0"/>
            <a:ext cx="6297304" cy="685800"/>
          </a:xfrm>
          <a:custGeom>
            <a:avLst/>
            <a:gdLst>
              <a:gd name="connsiteX0" fmla="*/ 0 w 6324600"/>
              <a:gd name="connsiteY0" fmla="*/ 0 h 685800"/>
              <a:gd name="connsiteX1" fmla="*/ 6324600 w 6324600"/>
              <a:gd name="connsiteY1" fmla="*/ 0 h 685800"/>
              <a:gd name="connsiteX2" fmla="*/ 6324600 w 6324600"/>
              <a:gd name="connsiteY2" fmla="*/ 685800 h 685800"/>
              <a:gd name="connsiteX3" fmla="*/ 0 w 6324600"/>
              <a:gd name="connsiteY3" fmla="*/ 685800 h 685800"/>
              <a:gd name="connsiteX4" fmla="*/ 0 w 6324600"/>
              <a:gd name="connsiteY4" fmla="*/ 0 h 685800"/>
              <a:gd name="connsiteX0-1" fmla="*/ 0 w 6324600"/>
              <a:gd name="connsiteY0-2" fmla="*/ 0 h 685800"/>
              <a:gd name="connsiteX1-3" fmla="*/ 6324600 w 6324600"/>
              <a:gd name="connsiteY1-4" fmla="*/ 0 h 685800"/>
              <a:gd name="connsiteX2-5" fmla="*/ 5642212 w 6324600"/>
              <a:gd name="connsiteY2-6" fmla="*/ 685800 h 685800"/>
              <a:gd name="connsiteX3-7" fmla="*/ 0 w 6324600"/>
              <a:gd name="connsiteY3-8" fmla="*/ 685800 h 685800"/>
              <a:gd name="connsiteX4-9" fmla="*/ 0 w 6324600"/>
              <a:gd name="connsiteY4-10" fmla="*/ 0 h 685800"/>
              <a:gd name="connsiteX0-11" fmla="*/ 0 w 6324600"/>
              <a:gd name="connsiteY0-12" fmla="*/ 0 h 685800"/>
              <a:gd name="connsiteX1-13" fmla="*/ 6324600 w 6324600"/>
              <a:gd name="connsiteY1-14" fmla="*/ 0 h 685800"/>
              <a:gd name="connsiteX2-15" fmla="*/ 6092588 w 6324600"/>
              <a:gd name="connsiteY2-16" fmla="*/ 685800 h 685800"/>
              <a:gd name="connsiteX3-17" fmla="*/ 0 w 6324600"/>
              <a:gd name="connsiteY3-18" fmla="*/ 685800 h 685800"/>
              <a:gd name="connsiteX4-19" fmla="*/ 0 w 6324600"/>
              <a:gd name="connsiteY4-20" fmla="*/ 0 h 685800"/>
              <a:gd name="connsiteX0-21" fmla="*/ 0 w 6297304"/>
              <a:gd name="connsiteY0-22" fmla="*/ 0 h 685800"/>
              <a:gd name="connsiteX1-23" fmla="*/ 6297304 w 6297304"/>
              <a:gd name="connsiteY1-24" fmla="*/ 0 h 685800"/>
              <a:gd name="connsiteX2-25" fmla="*/ 6092588 w 6297304"/>
              <a:gd name="connsiteY2-26" fmla="*/ 685800 h 685800"/>
              <a:gd name="connsiteX3-27" fmla="*/ 0 w 6297304"/>
              <a:gd name="connsiteY3-28" fmla="*/ 685800 h 685800"/>
              <a:gd name="connsiteX4-29" fmla="*/ 0 w 6297304"/>
              <a:gd name="connsiteY4-30" fmla="*/ 0 h 6858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97304" h="685800">
                <a:moveTo>
                  <a:pt x="0" y="0"/>
                </a:moveTo>
                <a:lnTo>
                  <a:pt x="6297304" y="0"/>
                </a:lnTo>
                <a:lnTo>
                  <a:pt x="6092588" y="685800"/>
                </a:lnTo>
                <a:lnTo>
                  <a:pt x="0" y="6858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9"/>
          <p:cNvSpPr/>
          <p:nvPr userDrawn="1"/>
        </p:nvSpPr>
        <p:spPr>
          <a:xfrm>
            <a:off x="0" y="2580933"/>
            <a:ext cx="3401695" cy="1044482"/>
          </a:xfrm>
          <a:custGeom>
            <a:avLst/>
            <a:gdLst>
              <a:gd name="connsiteX0" fmla="*/ 0 w 6324600"/>
              <a:gd name="connsiteY0" fmla="*/ 0 h 685800"/>
              <a:gd name="connsiteX1" fmla="*/ 6324600 w 6324600"/>
              <a:gd name="connsiteY1" fmla="*/ 0 h 685800"/>
              <a:gd name="connsiteX2" fmla="*/ 6324600 w 6324600"/>
              <a:gd name="connsiteY2" fmla="*/ 685800 h 685800"/>
              <a:gd name="connsiteX3" fmla="*/ 0 w 6324600"/>
              <a:gd name="connsiteY3" fmla="*/ 685800 h 685800"/>
              <a:gd name="connsiteX4" fmla="*/ 0 w 6324600"/>
              <a:gd name="connsiteY4" fmla="*/ 0 h 685800"/>
              <a:gd name="connsiteX0-1" fmla="*/ 0 w 6324600"/>
              <a:gd name="connsiteY0-2" fmla="*/ 0 h 685800"/>
              <a:gd name="connsiteX1-3" fmla="*/ 6324600 w 6324600"/>
              <a:gd name="connsiteY1-4" fmla="*/ 0 h 685800"/>
              <a:gd name="connsiteX2-5" fmla="*/ 5642212 w 6324600"/>
              <a:gd name="connsiteY2-6" fmla="*/ 685800 h 685800"/>
              <a:gd name="connsiteX3-7" fmla="*/ 0 w 6324600"/>
              <a:gd name="connsiteY3-8" fmla="*/ 685800 h 685800"/>
              <a:gd name="connsiteX4-9" fmla="*/ 0 w 6324600"/>
              <a:gd name="connsiteY4-10" fmla="*/ 0 h 685800"/>
              <a:gd name="connsiteX0-11" fmla="*/ 0 w 6324600"/>
              <a:gd name="connsiteY0-12" fmla="*/ 0 h 685800"/>
              <a:gd name="connsiteX1-13" fmla="*/ 6324600 w 6324600"/>
              <a:gd name="connsiteY1-14" fmla="*/ 0 h 685800"/>
              <a:gd name="connsiteX2-15" fmla="*/ 6092588 w 6324600"/>
              <a:gd name="connsiteY2-16" fmla="*/ 685800 h 685800"/>
              <a:gd name="connsiteX3-17" fmla="*/ 0 w 6324600"/>
              <a:gd name="connsiteY3-18" fmla="*/ 685800 h 685800"/>
              <a:gd name="connsiteX4-19" fmla="*/ 0 w 6324600"/>
              <a:gd name="connsiteY4-20" fmla="*/ 0 h 685800"/>
              <a:gd name="connsiteX0-21" fmla="*/ 0 w 6297304"/>
              <a:gd name="connsiteY0-22" fmla="*/ 0 h 685800"/>
              <a:gd name="connsiteX1-23" fmla="*/ 6297304 w 6297304"/>
              <a:gd name="connsiteY1-24" fmla="*/ 0 h 685800"/>
              <a:gd name="connsiteX2-25" fmla="*/ 6092588 w 6297304"/>
              <a:gd name="connsiteY2-26" fmla="*/ 685800 h 685800"/>
              <a:gd name="connsiteX3-27" fmla="*/ 0 w 6297304"/>
              <a:gd name="connsiteY3-28" fmla="*/ 685800 h 685800"/>
              <a:gd name="connsiteX4-29" fmla="*/ 0 w 6297304"/>
              <a:gd name="connsiteY4-30" fmla="*/ 0 h 685800"/>
              <a:gd name="connsiteX0-31" fmla="*/ 0 w 6297304"/>
              <a:gd name="connsiteY0-32" fmla="*/ 0 h 685800"/>
              <a:gd name="connsiteX1-33" fmla="*/ 6297304 w 6297304"/>
              <a:gd name="connsiteY1-34" fmla="*/ 0 h 685800"/>
              <a:gd name="connsiteX2-35" fmla="*/ 5964421 w 6297304"/>
              <a:gd name="connsiteY2-36" fmla="*/ 676495 h 685800"/>
              <a:gd name="connsiteX3-37" fmla="*/ 0 w 6297304"/>
              <a:gd name="connsiteY3-38" fmla="*/ 685800 h 685800"/>
              <a:gd name="connsiteX4-39" fmla="*/ 0 w 6297304"/>
              <a:gd name="connsiteY4-40" fmla="*/ 0 h 685800"/>
              <a:gd name="connsiteX0-41" fmla="*/ 0 w 6297304"/>
              <a:gd name="connsiteY0-42" fmla="*/ 0 h 685800"/>
              <a:gd name="connsiteX1-43" fmla="*/ 6297304 w 6297304"/>
              <a:gd name="connsiteY1-44" fmla="*/ 0 h 685800"/>
              <a:gd name="connsiteX2-45" fmla="*/ 5938787 w 6297304"/>
              <a:gd name="connsiteY2-46" fmla="*/ 676495 h 685800"/>
              <a:gd name="connsiteX3-47" fmla="*/ 0 w 6297304"/>
              <a:gd name="connsiteY3-48" fmla="*/ 685800 h 685800"/>
              <a:gd name="connsiteX4-49" fmla="*/ 0 w 6297304"/>
              <a:gd name="connsiteY4-50" fmla="*/ 0 h 685800"/>
              <a:gd name="connsiteX0-51" fmla="*/ 0 w 6374206"/>
              <a:gd name="connsiteY0-52" fmla="*/ 0 h 685800"/>
              <a:gd name="connsiteX1-53" fmla="*/ 6374206 w 6374206"/>
              <a:gd name="connsiteY1-54" fmla="*/ 0 h 685800"/>
              <a:gd name="connsiteX2-55" fmla="*/ 5938787 w 6374206"/>
              <a:gd name="connsiteY2-56" fmla="*/ 676495 h 685800"/>
              <a:gd name="connsiteX3-57" fmla="*/ 0 w 6374206"/>
              <a:gd name="connsiteY3-58" fmla="*/ 685800 h 685800"/>
              <a:gd name="connsiteX4-59" fmla="*/ 0 w 6374206"/>
              <a:gd name="connsiteY4-60" fmla="*/ 0 h 685800"/>
              <a:gd name="connsiteX0-61" fmla="*/ 0 w 6374206"/>
              <a:gd name="connsiteY0-62" fmla="*/ 10842 h 696642"/>
              <a:gd name="connsiteX1-63" fmla="*/ 6374206 w 6374206"/>
              <a:gd name="connsiteY1-64" fmla="*/ 0 h 696642"/>
              <a:gd name="connsiteX2-65" fmla="*/ 5938787 w 6374206"/>
              <a:gd name="connsiteY2-66" fmla="*/ 687337 h 696642"/>
              <a:gd name="connsiteX3-67" fmla="*/ 0 w 6374206"/>
              <a:gd name="connsiteY3-68" fmla="*/ 696642 h 696642"/>
              <a:gd name="connsiteX4-69" fmla="*/ 0 w 6374206"/>
              <a:gd name="connsiteY4-70" fmla="*/ 10842 h 696642"/>
              <a:gd name="connsiteX0-71" fmla="*/ 0 w 6389140"/>
              <a:gd name="connsiteY0-72" fmla="*/ 16263 h 702063"/>
              <a:gd name="connsiteX1-73" fmla="*/ 6389140 w 6389140"/>
              <a:gd name="connsiteY1-74" fmla="*/ 0 h 702063"/>
              <a:gd name="connsiteX2-75" fmla="*/ 5938787 w 6389140"/>
              <a:gd name="connsiteY2-76" fmla="*/ 692758 h 702063"/>
              <a:gd name="connsiteX3-77" fmla="*/ 0 w 6389140"/>
              <a:gd name="connsiteY3-78" fmla="*/ 702063 h 702063"/>
              <a:gd name="connsiteX4-79" fmla="*/ 0 w 6389140"/>
              <a:gd name="connsiteY4-80" fmla="*/ 16263 h 702063"/>
              <a:gd name="connsiteX0-81" fmla="*/ 0 w 6389140"/>
              <a:gd name="connsiteY0-82" fmla="*/ 16263 h 702611"/>
              <a:gd name="connsiteX1-83" fmla="*/ 6389140 w 6389140"/>
              <a:gd name="connsiteY1-84" fmla="*/ 0 h 702611"/>
              <a:gd name="connsiteX2-85" fmla="*/ 5938787 w 6389140"/>
              <a:gd name="connsiteY2-86" fmla="*/ 702611 h 702611"/>
              <a:gd name="connsiteX3-87" fmla="*/ 0 w 6389140"/>
              <a:gd name="connsiteY3-88" fmla="*/ 702063 h 702611"/>
              <a:gd name="connsiteX4-89" fmla="*/ 0 w 6389140"/>
              <a:gd name="connsiteY4-90" fmla="*/ 16263 h 702611"/>
              <a:gd name="connsiteX0-91" fmla="*/ 11927 w 6389140"/>
              <a:gd name="connsiteY0-92" fmla="*/ 7710 h 702611"/>
              <a:gd name="connsiteX1-93" fmla="*/ 6389140 w 6389140"/>
              <a:gd name="connsiteY1-94" fmla="*/ 0 h 702611"/>
              <a:gd name="connsiteX2-95" fmla="*/ 5938787 w 6389140"/>
              <a:gd name="connsiteY2-96" fmla="*/ 702611 h 702611"/>
              <a:gd name="connsiteX3-97" fmla="*/ 0 w 6389140"/>
              <a:gd name="connsiteY3-98" fmla="*/ 702063 h 702611"/>
              <a:gd name="connsiteX4-99" fmla="*/ 11927 w 6389140"/>
              <a:gd name="connsiteY4-100" fmla="*/ 7710 h 702611"/>
              <a:gd name="connsiteX0-101" fmla="*/ 0 w 6484554"/>
              <a:gd name="connsiteY0-102" fmla="*/ 0 h 703454"/>
              <a:gd name="connsiteX1-103" fmla="*/ 6484554 w 6484554"/>
              <a:gd name="connsiteY1-104" fmla="*/ 843 h 703454"/>
              <a:gd name="connsiteX2-105" fmla="*/ 6034201 w 6484554"/>
              <a:gd name="connsiteY2-106" fmla="*/ 703454 h 703454"/>
              <a:gd name="connsiteX3-107" fmla="*/ 95414 w 6484554"/>
              <a:gd name="connsiteY3-108" fmla="*/ 702906 h 703454"/>
              <a:gd name="connsiteX4-109" fmla="*/ 0 w 6484554"/>
              <a:gd name="connsiteY4-110" fmla="*/ 0 h 703454"/>
              <a:gd name="connsiteX0-111" fmla="*/ 0 w 6412994"/>
              <a:gd name="connsiteY0-112" fmla="*/ 0 h 703454"/>
              <a:gd name="connsiteX1-113" fmla="*/ 6412994 w 6412994"/>
              <a:gd name="connsiteY1-114" fmla="*/ 843 h 703454"/>
              <a:gd name="connsiteX2-115" fmla="*/ 5962641 w 6412994"/>
              <a:gd name="connsiteY2-116" fmla="*/ 703454 h 703454"/>
              <a:gd name="connsiteX3-117" fmla="*/ 23854 w 6412994"/>
              <a:gd name="connsiteY3-118" fmla="*/ 702906 h 703454"/>
              <a:gd name="connsiteX4-119" fmla="*/ 0 w 6412994"/>
              <a:gd name="connsiteY4-120" fmla="*/ 0 h 703454"/>
              <a:gd name="connsiteX0-121" fmla="*/ 0 w 6389141"/>
              <a:gd name="connsiteY0-122" fmla="*/ 0 h 703454"/>
              <a:gd name="connsiteX1-123" fmla="*/ 6389141 w 6389141"/>
              <a:gd name="connsiteY1-124" fmla="*/ 843 h 703454"/>
              <a:gd name="connsiteX2-125" fmla="*/ 5938788 w 6389141"/>
              <a:gd name="connsiteY2-126" fmla="*/ 703454 h 703454"/>
              <a:gd name="connsiteX3-127" fmla="*/ 1 w 6389141"/>
              <a:gd name="connsiteY3-128" fmla="*/ 702906 h 703454"/>
              <a:gd name="connsiteX4-129" fmla="*/ 0 w 6389141"/>
              <a:gd name="connsiteY4-130" fmla="*/ 0 h 70345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89141" h="703454">
                <a:moveTo>
                  <a:pt x="0" y="0"/>
                </a:moveTo>
                <a:lnTo>
                  <a:pt x="6389141" y="843"/>
                </a:lnTo>
                <a:lnTo>
                  <a:pt x="5938788" y="703454"/>
                </a:lnTo>
                <a:lnTo>
                  <a:pt x="1" y="702906"/>
                </a:lnTo>
                <a:cubicBezTo>
                  <a:pt x="1" y="468604"/>
                  <a:pt x="0" y="234302"/>
                  <a:pt x="0" y="0"/>
                </a:cubicBezTo>
                <a:close/>
              </a:path>
            </a:pathLst>
          </a:custGeom>
          <a:solidFill>
            <a:srgbClr val="EB2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090459" y="3666744"/>
            <a:ext cx="6053541" cy="429006"/>
          </a:xfrm>
          <a:custGeom>
            <a:avLst/>
            <a:gdLst>
              <a:gd name="connsiteX0" fmla="*/ 0 w 5995347"/>
              <a:gd name="connsiteY0" fmla="*/ 0 h 676656"/>
              <a:gd name="connsiteX1" fmla="*/ 5995347 w 5995347"/>
              <a:gd name="connsiteY1" fmla="*/ 0 h 676656"/>
              <a:gd name="connsiteX2" fmla="*/ 5995347 w 5995347"/>
              <a:gd name="connsiteY2" fmla="*/ 676656 h 676656"/>
              <a:gd name="connsiteX3" fmla="*/ 0 w 5995347"/>
              <a:gd name="connsiteY3" fmla="*/ 676656 h 676656"/>
              <a:gd name="connsiteX4" fmla="*/ 0 w 5995347"/>
              <a:gd name="connsiteY4" fmla="*/ 0 h 676656"/>
              <a:gd name="connsiteX0-1" fmla="*/ 111318 w 6106665"/>
              <a:gd name="connsiteY0-2" fmla="*/ 0 h 676656"/>
              <a:gd name="connsiteX1-3" fmla="*/ 6106665 w 6106665"/>
              <a:gd name="connsiteY1-4" fmla="*/ 0 h 676656"/>
              <a:gd name="connsiteX2-5" fmla="*/ 6106665 w 6106665"/>
              <a:gd name="connsiteY2-6" fmla="*/ 676656 h 676656"/>
              <a:gd name="connsiteX3-7" fmla="*/ 0 w 6106665"/>
              <a:gd name="connsiteY3-8" fmla="*/ 676656 h 676656"/>
              <a:gd name="connsiteX4-9" fmla="*/ 111318 w 6106665"/>
              <a:gd name="connsiteY4-10" fmla="*/ 0 h 676656"/>
              <a:gd name="connsiteX0-11" fmla="*/ 143123 w 6106665"/>
              <a:gd name="connsiteY0-12" fmla="*/ 0 h 684607"/>
              <a:gd name="connsiteX1-13" fmla="*/ 6106665 w 6106665"/>
              <a:gd name="connsiteY1-14" fmla="*/ 7951 h 684607"/>
              <a:gd name="connsiteX2-15" fmla="*/ 6106665 w 6106665"/>
              <a:gd name="connsiteY2-16" fmla="*/ 684607 h 684607"/>
              <a:gd name="connsiteX3-17" fmla="*/ 0 w 6106665"/>
              <a:gd name="connsiteY3-18" fmla="*/ 684607 h 684607"/>
              <a:gd name="connsiteX4-19" fmla="*/ 143123 w 6106665"/>
              <a:gd name="connsiteY4-20" fmla="*/ 0 h 684607"/>
              <a:gd name="connsiteX0-21" fmla="*/ 143123 w 6106665"/>
              <a:gd name="connsiteY0-22" fmla="*/ 0 h 684607"/>
              <a:gd name="connsiteX1-23" fmla="*/ 6106665 w 6106665"/>
              <a:gd name="connsiteY1-24" fmla="*/ 7951 h 684607"/>
              <a:gd name="connsiteX2-25" fmla="*/ 6106665 w 6106665"/>
              <a:gd name="connsiteY2-26" fmla="*/ 684607 h 684607"/>
              <a:gd name="connsiteX3-27" fmla="*/ 0 w 6106665"/>
              <a:gd name="connsiteY3-28" fmla="*/ 684607 h 684607"/>
              <a:gd name="connsiteX4-29" fmla="*/ 143123 w 6106665"/>
              <a:gd name="connsiteY4-30" fmla="*/ 0 h 684607"/>
              <a:gd name="connsiteX0-31" fmla="*/ 151074 w 6114616"/>
              <a:gd name="connsiteY0-32" fmla="*/ 0 h 684607"/>
              <a:gd name="connsiteX1-33" fmla="*/ 6114616 w 6114616"/>
              <a:gd name="connsiteY1-34" fmla="*/ 7951 h 684607"/>
              <a:gd name="connsiteX2-35" fmla="*/ 6114616 w 6114616"/>
              <a:gd name="connsiteY2-36" fmla="*/ 684607 h 684607"/>
              <a:gd name="connsiteX3-37" fmla="*/ 0 w 6114616"/>
              <a:gd name="connsiteY3-38" fmla="*/ 676656 h 684607"/>
              <a:gd name="connsiteX4-39" fmla="*/ 151074 w 6114616"/>
              <a:gd name="connsiteY4-40" fmla="*/ 0 h 684607"/>
              <a:gd name="connsiteX0-41" fmla="*/ 166976 w 6114616"/>
              <a:gd name="connsiteY0-42" fmla="*/ 0 h 684607"/>
              <a:gd name="connsiteX1-43" fmla="*/ 6114616 w 6114616"/>
              <a:gd name="connsiteY1-44" fmla="*/ 7951 h 684607"/>
              <a:gd name="connsiteX2-45" fmla="*/ 6114616 w 6114616"/>
              <a:gd name="connsiteY2-46" fmla="*/ 684607 h 684607"/>
              <a:gd name="connsiteX3-47" fmla="*/ 0 w 6114616"/>
              <a:gd name="connsiteY3-48" fmla="*/ 676656 h 684607"/>
              <a:gd name="connsiteX4-49" fmla="*/ 166976 w 6114616"/>
              <a:gd name="connsiteY4-50" fmla="*/ 0 h 684607"/>
              <a:gd name="connsiteX0-51" fmla="*/ 174292 w 6114616"/>
              <a:gd name="connsiteY0-52" fmla="*/ 0 h 677494"/>
              <a:gd name="connsiteX1-53" fmla="*/ 6114616 w 6114616"/>
              <a:gd name="connsiteY1-54" fmla="*/ 838 h 677494"/>
              <a:gd name="connsiteX2-55" fmla="*/ 6114616 w 6114616"/>
              <a:gd name="connsiteY2-56" fmla="*/ 677494 h 677494"/>
              <a:gd name="connsiteX3-57" fmla="*/ 0 w 6114616"/>
              <a:gd name="connsiteY3-58" fmla="*/ 669543 h 677494"/>
              <a:gd name="connsiteX4-59" fmla="*/ 174292 w 6114616"/>
              <a:gd name="connsiteY4-60" fmla="*/ 0 h 677494"/>
              <a:gd name="connsiteX0-61" fmla="*/ 159662 w 6099986"/>
              <a:gd name="connsiteY0-62" fmla="*/ 0 h 677494"/>
              <a:gd name="connsiteX1-63" fmla="*/ 6099986 w 6099986"/>
              <a:gd name="connsiteY1-64" fmla="*/ 838 h 677494"/>
              <a:gd name="connsiteX2-65" fmla="*/ 6099986 w 6099986"/>
              <a:gd name="connsiteY2-66" fmla="*/ 677494 h 677494"/>
              <a:gd name="connsiteX3-67" fmla="*/ 0 w 6099986"/>
              <a:gd name="connsiteY3-68" fmla="*/ 669543 h 677494"/>
              <a:gd name="connsiteX4-69" fmla="*/ 159662 w 6099986"/>
              <a:gd name="connsiteY4-70" fmla="*/ 0 h 677494"/>
              <a:gd name="connsiteX0-71" fmla="*/ 166977 w 6107301"/>
              <a:gd name="connsiteY0-72" fmla="*/ 0 h 677494"/>
              <a:gd name="connsiteX1-73" fmla="*/ 6107301 w 6107301"/>
              <a:gd name="connsiteY1-74" fmla="*/ 838 h 677494"/>
              <a:gd name="connsiteX2-75" fmla="*/ 6107301 w 6107301"/>
              <a:gd name="connsiteY2-76" fmla="*/ 677494 h 677494"/>
              <a:gd name="connsiteX3-77" fmla="*/ 0 w 6107301"/>
              <a:gd name="connsiteY3-78" fmla="*/ 676656 h 677494"/>
              <a:gd name="connsiteX4-79" fmla="*/ 166977 w 6107301"/>
              <a:gd name="connsiteY4-80" fmla="*/ 0 h 677494"/>
              <a:gd name="connsiteX0-81" fmla="*/ 103287 w 6043611"/>
              <a:gd name="connsiteY0-82" fmla="*/ 0 h 677494"/>
              <a:gd name="connsiteX1-83" fmla="*/ 6043611 w 6043611"/>
              <a:gd name="connsiteY1-84" fmla="*/ 838 h 677494"/>
              <a:gd name="connsiteX2-85" fmla="*/ 6043611 w 6043611"/>
              <a:gd name="connsiteY2-86" fmla="*/ 677494 h 677494"/>
              <a:gd name="connsiteX3-87" fmla="*/ 0 w 6043611"/>
              <a:gd name="connsiteY3-88" fmla="*/ 676655 h 677494"/>
              <a:gd name="connsiteX4-89" fmla="*/ 103287 w 6043611"/>
              <a:gd name="connsiteY4-90" fmla="*/ 0 h 6774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043611" h="677494">
                <a:moveTo>
                  <a:pt x="103287" y="0"/>
                </a:moveTo>
                <a:lnTo>
                  <a:pt x="6043611" y="838"/>
                </a:lnTo>
                <a:lnTo>
                  <a:pt x="6043611" y="677494"/>
                </a:lnTo>
                <a:lnTo>
                  <a:pt x="0" y="676655"/>
                </a:lnTo>
                <a:lnTo>
                  <a:pt x="103287" y="0"/>
                </a:lnTo>
                <a:close/>
              </a:path>
            </a:pathLst>
          </a:custGeom>
          <a:solidFill>
            <a:srgbClr val="EB24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14" name="Picture Placeholder 13"/>
          <p:cNvSpPr>
            <a:spLocks noGrp="1"/>
          </p:cNvSpPr>
          <p:nvPr>
            <p:ph type="pic" sz="quarter" idx="10"/>
          </p:nvPr>
        </p:nvSpPr>
        <p:spPr>
          <a:xfrm>
            <a:off x="1335024" y="731520"/>
            <a:ext cx="2490746" cy="1801368"/>
          </a:xfrm>
          <a:custGeom>
            <a:avLst/>
            <a:gdLst>
              <a:gd name="connsiteX0" fmla="*/ 0 w 2514600"/>
              <a:gd name="connsiteY0" fmla="*/ 0 h 1801368"/>
              <a:gd name="connsiteX1" fmla="*/ 2514600 w 2514600"/>
              <a:gd name="connsiteY1" fmla="*/ 0 h 1801368"/>
              <a:gd name="connsiteX2" fmla="*/ 2514600 w 2514600"/>
              <a:gd name="connsiteY2" fmla="*/ 1801368 h 1801368"/>
              <a:gd name="connsiteX3" fmla="*/ 0 w 2514600"/>
              <a:gd name="connsiteY3" fmla="*/ 1801368 h 1801368"/>
              <a:gd name="connsiteX4" fmla="*/ 0 w 2514600"/>
              <a:gd name="connsiteY4" fmla="*/ 0 h 1801368"/>
              <a:gd name="connsiteX0-1" fmla="*/ 0 w 2514600"/>
              <a:gd name="connsiteY0-2" fmla="*/ 0 h 1801368"/>
              <a:gd name="connsiteX1-3" fmla="*/ 2514600 w 2514600"/>
              <a:gd name="connsiteY1-4" fmla="*/ 0 h 1801368"/>
              <a:gd name="connsiteX2-5" fmla="*/ 2077278 w 2514600"/>
              <a:gd name="connsiteY2-6" fmla="*/ 1801368 h 1801368"/>
              <a:gd name="connsiteX3-7" fmla="*/ 0 w 2514600"/>
              <a:gd name="connsiteY3-8" fmla="*/ 1801368 h 1801368"/>
              <a:gd name="connsiteX4-9" fmla="*/ 0 w 2514600"/>
              <a:gd name="connsiteY4-10" fmla="*/ 0 h 1801368"/>
              <a:gd name="connsiteX0-11" fmla="*/ 0 w 2490746"/>
              <a:gd name="connsiteY0-12" fmla="*/ 0 h 1801368"/>
              <a:gd name="connsiteX1-13" fmla="*/ 2490746 w 2490746"/>
              <a:gd name="connsiteY1-14" fmla="*/ 0 h 1801368"/>
              <a:gd name="connsiteX2-15" fmla="*/ 2077278 w 2490746"/>
              <a:gd name="connsiteY2-16" fmla="*/ 1801368 h 1801368"/>
              <a:gd name="connsiteX3-17" fmla="*/ 0 w 2490746"/>
              <a:gd name="connsiteY3-18" fmla="*/ 1801368 h 1801368"/>
              <a:gd name="connsiteX4-19" fmla="*/ 0 w 2490746"/>
              <a:gd name="connsiteY4-20" fmla="*/ 0 h 18013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90746" h="1801368">
                <a:moveTo>
                  <a:pt x="0" y="0"/>
                </a:moveTo>
                <a:lnTo>
                  <a:pt x="2490746" y="0"/>
                </a:lnTo>
                <a:lnTo>
                  <a:pt x="2077278" y="1801368"/>
                </a:lnTo>
                <a:lnTo>
                  <a:pt x="0" y="1801368"/>
                </a:lnTo>
                <a:lnTo>
                  <a:pt x="0" y="0"/>
                </a:lnTo>
                <a:close/>
              </a:path>
            </a:pathLst>
          </a:custGeom>
          <a:solidFill>
            <a:srgbClr val="FF9F9F"/>
          </a:solidFill>
        </p:spPr>
        <p:txBody>
          <a:bodyPr/>
          <a:lstStyle>
            <a:lvl1pPr marL="111125" indent="-111125">
              <a:defRPr sz="1200"/>
            </a:lvl1pPr>
          </a:lstStyle>
          <a:p>
            <a:endParaRPr lang="en-US" dirty="0"/>
          </a:p>
        </p:txBody>
      </p:sp>
      <p:sp>
        <p:nvSpPr>
          <p:cNvPr id="16" name="Picture Placeholder 15"/>
          <p:cNvSpPr>
            <a:spLocks noGrp="1"/>
          </p:cNvSpPr>
          <p:nvPr>
            <p:ph type="pic" sz="quarter" idx="11"/>
          </p:nvPr>
        </p:nvSpPr>
        <p:spPr>
          <a:xfrm>
            <a:off x="1335023" y="3666744"/>
            <a:ext cx="1810512" cy="685800"/>
          </a:xfrm>
          <a:custGeom>
            <a:avLst/>
            <a:gdLst>
              <a:gd name="connsiteX0" fmla="*/ 0 w 1810512"/>
              <a:gd name="connsiteY0" fmla="*/ 0 h 685800"/>
              <a:gd name="connsiteX1" fmla="*/ 1810512 w 1810512"/>
              <a:gd name="connsiteY1" fmla="*/ 0 h 685800"/>
              <a:gd name="connsiteX2" fmla="*/ 1810512 w 1810512"/>
              <a:gd name="connsiteY2" fmla="*/ 685800 h 685800"/>
              <a:gd name="connsiteX3" fmla="*/ 0 w 1810512"/>
              <a:gd name="connsiteY3" fmla="*/ 685800 h 685800"/>
              <a:gd name="connsiteX4" fmla="*/ 0 w 1810512"/>
              <a:gd name="connsiteY4" fmla="*/ 0 h 685800"/>
              <a:gd name="connsiteX0-1" fmla="*/ 0 w 1810512"/>
              <a:gd name="connsiteY0-2" fmla="*/ 0 h 685800"/>
              <a:gd name="connsiteX1-3" fmla="*/ 1810512 w 1810512"/>
              <a:gd name="connsiteY1-4" fmla="*/ 0 h 685800"/>
              <a:gd name="connsiteX2-5" fmla="*/ 1651486 w 1810512"/>
              <a:gd name="connsiteY2-6" fmla="*/ 685800 h 685800"/>
              <a:gd name="connsiteX3-7" fmla="*/ 0 w 1810512"/>
              <a:gd name="connsiteY3-8" fmla="*/ 685800 h 685800"/>
              <a:gd name="connsiteX4-9" fmla="*/ 0 w 1810512"/>
              <a:gd name="connsiteY4-10" fmla="*/ 0 h 6858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810512" h="685800">
                <a:moveTo>
                  <a:pt x="0" y="0"/>
                </a:moveTo>
                <a:lnTo>
                  <a:pt x="1810512" y="0"/>
                </a:lnTo>
                <a:lnTo>
                  <a:pt x="1651486" y="685800"/>
                </a:lnTo>
                <a:lnTo>
                  <a:pt x="0" y="685800"/>
                </a:lnTo>
                <a:lnTo>
                  <a:pt x="0" y="0"/>
                </a:lnTo>
                <a:close/>
              </a:path>
            </a:pathLst>
          </a:custGeom>
          <a:solidFill>
            <a:srgbClr val="FF7171"/>
          </a:solidFill>
        </p:spPr>
        <p:txBody>
          <a:bodyPr/>
          <a:lstStyle>
            <a:lvl1pPr marL="111125" indent="-111125">
              <a:defRPr sz="1200"/>
            </a:lvl1pPr>
          </a:lstStyle>
          <a:p>
            <a:endParaRPr lang="en-US" dirty="0"/>
          </a:p>
        </p:txBody>
      </p:sp>
      <p:sp>
        <p:nvSpPr>
          <p:cNvPr id="18" name="Picture Placeholder 17"/>
          <p:cNvSpPr>
            <a:spLocks noGrp="1"/>
          </p:cNvSpPr>
          <p:nvPr>
            <p:ph type="pic" sz="quarter" idx="12" hasCustomPrompt="1"/>
          </p:nvPr>
        </p:nvSpPr>
        <p:spPr>
          <a:xfrm>
            <a:off x="3204774" y="731520"/>
            <a:ext cx="4592581" cy="2898648"/>
          </a:xfrm>
          <a:custGeom>
            <a:avLst/>
            <a:gdLst>
              <a:gd name="connsiteX0" fmla="*/ 0 w 4624387"/>
              <a:gd name="connsiteY0" fmla="*/ 0 h 2880360"/>
              <a:gd name="connsiteX1" fmla="*/ 4624387 w 4624387"/>
              <a:gd name="connsiteY1" fmla="*/ 0 h 2880360"/>
              <a:gd name="connsiteX2" fmla="*/ 4624387 w 4624387"/>
              <a:gd name="connsiteY2" fmla="*/ 2880360 h 2880360"/>
              <a:gd name="connsiteX3" fmla="*/ 0 w 4624387"/>
              <a:gd name="connsiteY3" fmla="*/ 2880360 h 2880360"/>
              <a:gd name="connsiteX4" fmla="*/ 0 w 4624387"/>
              <a:gd name="connsiteY4" fmla="*/ 0 h 2880360"/>
              <a:gd name="connsiteX0-1" fmla="*/ 707666 w 4624387"/>
              <a:gd name="connsiteY0-2" fmla="*/ 0 h 2880360"/>
              <a:gd name="connsiteX1-3" fmla="*/ 4624387 w 4624387"/>
              <a:gd name="connsiteY1-4" fmla="*/ 0 h 2880360"/>
              <a:gd name="connsiteX2-5" fmla="*/ 4624387 w 4624387"/>
              <a:gd name="connsiteY2-6" fmla="*/ 2880360 h 2880360"/>
              <a:gd name="connsiteX3-7" fmla="*/ 0 w 4624387"/>
              <a:gd name="connsiteY3-8" fmla="*/ 2880360 h 2880360"/>
              <a:gd name="connsiteX4-9" fmla="*/ 707666 w 4624387"/>
              <a:gd name="connsiteY4-10" fmla="*/ 0 h 2880360"/>
              <a:gd name="connsiteX0-11" fmla="*/ 667909 w 4584630"/>
              <a:gd name="connsiteY0-12" fmla="*/ 0 h 2880360"/>
              <a:gd name="connsiteX1-13" fmla="*/ 4584630 w 4584630"/>
              <a:gd name="connsiteY1-14" fmla="*/ 0 h 2880360"/>
              <a:gd name="connsiteX2-15" fmla="*/ 4584630 w 4584630"/>
              <a:gd name="connsiteY2-16" fmla="*/ 2880360 h 2880360"/>
              <a:gd name="connsiteX3-17" fmla="*/ 0 w 4584630"/>
              <a:gd name="connsiteY3-18" fmla="*/ 2880360 h 2880360"/>
              <a:gd name="connsiteX4-19" fmla="*/ 667909 w 4584630"/>
              <a:gd name="connsiteY4-20" fmla="*/ 0 h 2880360"/>
              <a:gd name="connsiteX0-21" fmla="*/ 675860 w 4592581"/>
              <a:gd name="connsiteY0-22" fmla="*/ 0 h 2888312"/>
              <a:gd name="connsiteX1-23" fmla="*/ 4592581 w 4592581"/>
              <a:gd name="connsiteY1-24" fmla="*/ 0 h 2888312"/>
              <a:gd name="connsiteX2-25" fmla="*/ 4592581 w 4592581"/>
              <a:gd name="connsiteY2-26" fmla="*/ 2880360 h 2888312"/>
              <a:gd name="connsiteX3-27" fmla="*/ 0 w 4592581"/>
              <a:gd name="connsiteY3-28" fmla="*/ 2888312 h 2888312"/>
              <a:gd name="connsiteX4-29" fmla="*/ 675860 w 4592581"/>
              <a:gd name="connsiteY4-30" fmla="*/ 0 h 28883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592581" h="2888312">
                <a:moveTo>
                  <a:pt x="675860" y="0"/>
                </a:moveTo>
                <a:lnTo>
                  <a:pt x="4592581" y="0"/>
                </a:lnTo>
                <a:lnTo>
                  <a:pt x="4592581" y="2880360"/>
                </a:lnTo>
                <a:lnTo>
                  <a:pt x="0" y="2888312"/>
                </a:lnTo>
                <a:lnTo>
                  <a:pt x="675860" y="0"/>
                </a:lnTo>
                <a:close/>
              </a:path>
            </a:pathLst>
          </a:custGeom>
          <a:solidFill>
            <a:srgbClr val="FFD1D1"/>
          </a:solidFill>
        </p:spPr>
        <p:txBody>
          <a:bodyPr/>
          <a:lstStyle>
            <a:lvl1pPr marL="2006600" indent="-177800" algn="r">
              <a:buFont typeface="Arial" panose="020B0604020202020204" pitchFamily="34" charset="0"/>
              <a:buChar char="•"/>
              <a:defRPr sz="1200" baseline="0"/>
            </a:lvl1pPr>
          </a:lstStyle>
          <a:p>
            <a:r>
              <a:rPr lang="en-US" dirty="0"/>
              <a:t>Picture</a:t>
            </a:r>
            <a:endParaRPr lang="en-US" dirty="0"/>
          </a:p>
        </p:txBody>
      </p:sp>
      <p:sp>
        <p:nvSpPr>
          <p:cNvPr id="21" name="Text Placeholder 27"/>
          <p:cNvSpPr>
            <a:spLocks noGrp="1"/>
          </p:cNvSpPr>
          <p:nvPr>
            <p:ph type="body" sz="quarter" idx="13" hasCustomPrompt="1"/>
          </p:nvPr>
        </p:nvSpPr>
        <p:spPr>
          <a:xfrm>
            <a:off x="762000" y="3035808"/>
            <a:ext cx="2133600" cy="457200"/>
          </a:xfrm>
          <a:prstGeom prst="rect">
            <a:avLst/>
          </a:prstGeom>
        </p:spPr>
        <p:txBody>
          <a:bodyPr/>
          <a:lstStyle>
            <a:lvl1pPr marL="0" indent="0" algn="l">
              <a:buNone/>
              <a:defRPr sz="2400" b="1" baseline="0">
                <a:solidFill>
                  <a:schemeClr val="bg1"/>
                </a:solidFill>
              </a:defRPr>
            </a:lvl1pPr>
          </a:lstStyle>
          <a:p>
            <a:pPr lvl="0"/>
            <a:r>
              <a:rPr lang="en-US" dirty="0"/>
              <a:t>OUR VISION</a:t>
            </a:r>
            <a:endParaRPr lang="en-US" dirty="0"/>
          </a:p>
        </p:txBody>
      </p:sp>
      <p:sp>
        <p:nvSpPr>
          <p:cNvPr id="22" name="Text Placeholder 27"/>
          <p:cNvSpPr>
            <a:spLocks noGrp="1"/>
          </p:cNvSpPr>
          <p:nvPr>
            <p:ph type="body" sz="quarter" idx="14" hasCustomPrompt="1"/>
          </p:nvPr>
        </p:nvSpPr>
        <p:spPr>
          <a:xfrm>
            <a:off x="990600" y="2825496"/>
            <a:ext cx="2057400" cy="457200"/>
          </a:xfrm>
          <a:prstGeom prst="rect">
            <a:avLst/>
          </a:prstGeom>
        </p:spPr>
        <p:txBody>
          <a:bodyPr/>
          <a:lstStyle>
            <a:lvl1pPr marL="0" indent="0" algn="l">
              <a:buNone/>
              <a:defRPr sz="1600" b="1" baseline="0">
                <a:solidFill>
                  <a:schemeClr val="bg1"/>
                </a:solidFill>
              </a:defRPr>
            </a:lvl1pPr>
          </a:lstStyle>
          <a:p>
            <a:pPr lvl="0"/>
            <a:r>
              <a:rPr lang="en-US" dirty="0"/>
              <a:t>PICTURE</a:t>
            </a:r>
            <a:endParaRPr lang="en-US" dirty="0"/>
          </a:p>
        </p:txBody>
      </p:sp>
      <p:sp>
        <p:nvSpPr>
          <p:cNvPr id="24" name="Text Placeholder 30"/>
          <p:cNvSpPr>
            <a:spLocks noGrp="1"/>
          </p:cNvSpPr>
          <p:nvPr>
            <p:ph type="body" sz="quarter" idx="15"/>
          </p:nvPr>
        </p:nvSpPr>
        <p:spPr>
          <a:xfrm>
            <a:off x="3011424" y="4113914"/>
            <a:ext cx="4989576" cy="286636"/>
          </a:xfrm>
          <a:prstGeom prst="rect">
            <a:avLst/>
          </a:prstGeom>
        </p:spPr>
        <p:txBody>
          <a:bodyPr/>
          <a:lstStyle>
            <a:lvl1pPr marL="0" indent="0" algn="l">
              <a:buNone/>
              <a:defRPr sz="1100">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endParaRPr lang="en-US" dirty="0"/>
          </a:p>
        </p:txBody>
      </p:sp>
      <p:sp>
        <p:nvSpPr>
          <p:cNvPr id="13" name="Slide Number Placeholder 5"/>
          <p:cNvSpPr>
            <a:spLocks noGrp="1"/>
          </p:cNvSpPr>
          <p:nvPr>
            <p:ph type="sldNum" sz="quarter" idx="4"/>
          </p:nvPr>
        </p:nvSpPr>
        <p:spPr>
          <a:xfrm>
            <a:off x="8156448" y="4646295"/>
            <a:ext cx="237744" cy="196850"/>
          </a:xfrm>
          <a:prstGeom prst="rect">
            <a:avLst/>
          </a:prstGeom>
        </p:spPr>
        <p:txBody>
          <a:bodyPr lIns="0" tIns="18288" rIns="0" bIns="18288"/>
          <a:lstStyle>
            <a:lvl1pPr algn="ctr">
              <a:defRPr sz="800" b="1" baseline="0">
                <a:solidFill>
                  <a:schemeClr val="bg1">
                    <a:lumMod val="50000"/>
                  </a:schemeClr>
                </a:solidFill>
                <a:latin typeface="Roboto" panose="02000000000000000000" pitchFamily="2" charset="0"/>
                <a:ea typeface="Roboto" panose="02000000000000000000" pitchFamily="2" charset="0"/>
              </a:defRPr>
            </a:lvl1pPr>
          </a:lstStyle>
          <a:p>
            <a:fld id="{0AA277DB-22BF-421D-A9E4-4650984A941D}" type="slidenum">
              <a:rPr lang="en-US" smtClean="0"/>
            </a:fld>
            <a:endParaRPr lang="en-US" dirty="0"/>
          </a:p>
        </p:txBody>
      </p:sp>
    </p:spTree>
  </p:cSld>
  <p:clrMapOvr>
    <a:masterClrMapping/>
  </p:clrMapOvr>
  <p:transition spd="slow">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par>
                                <p:cTn id="8" presetID="22" presetClass="entr" presetSubtype="2" fill="hold" grpId="0" nodeType="withEffect">
                                  <p:stCondLst>
                                    <p:cond delay="15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750"/>
                                        <p:tgtEl>
                                          <p:spTgt spid="11"/>
                                        </p:tgtEl>
                                      </p:cBhvr>
                                    </p:animEffect>
                                  </p:childTnLst>
                                </p:cTn>
                              </p:par>
                              <p:par>
                                <p:cTn id="11" presetID="22" presetClass="entr" presetSubtype="2" fill="hold" grpId="0" nodeType="withEffect">
                                  <p:stCondLst>
                                    <p:cond delay="800"/>
                                  </p:stCondLst>
                                  <p:childTnLst>
                                    <p:set>
                                      <p:cBhvr>
                                        <p:cTn id="12" dur="1" fill="hold">
                                          <p:stCondLst>
                                            <p:cond delay="0"/>
                                          </p:stCondLst>
                                        </p:cTn>
                                        <p:tgtEl>
                                          <p:spTgt spid="16"/>
                                        </p:tgtEl>
                                        <p:attrNameLst>
                                          <p:attrName>style.visibility</p:attrName>
                                        </p:attrNameLst>
                                      </p:cBhvr>
                                      <p:to>
                                        <p:strVal val="visible"/>
                                      </p:to>
                                    </p:set>
                                    <p:animEffect transition="in" filter="wipe(right)">
                                      <p:cBhvr>
                                        <p:cTn id="13" dur="500"/>
                                        <p:tgtEl>
                                          <p:spTgt spid="1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par>
                          <p:cTn id="18" fill="hold">
                            <p:stCondLst>
                              <p:cond delay="1500"/>
                            </p:stCondLst>
                            <p:childTnLst>
                              <p:par>
                                <p:cTn id="19" presetID="22" presetClass="entr" presetSubtype="8" fill="hold" grpId="0" nodeType="afterEffect">
                                  <p:stCondLst>
                                    <p:cond delay="250"/>
                                  </p:stCondLst>
                                  <p:childTnLst>
                                    <p:set>
                                      <p:cBhvr>
                                        <p:cTn id="20" dur="1" fill="hold">
                                          <p:stCondLst>
                                            <p:cond delay="0"/>
                                          </p:stCondLst>
                                        </p:cTn>
                                        <p:tgtEl>
                                          <p:spTgt spid="22">
                                            <p:txEl>
                                              <p:pRg st="0" end="0"/>
                                            </p:txEl>
                                          </p:spTgt>
                                        </p:tgtEl>
                                        <p:attrNameLst>
                                          <p:attrName>style.visibility</p:attrName>
                                        </p:attrNameLst>
                                      </p:cBhvr>
                                      <p:to>
                                        <p:strVal val="visible"/>
                                      </p:to>
                                    </p:set>
                                    <p:animEffect transition="in" filter="wipe(left)">
                                      <p:cBhvr>
                                        <p:cTn id="21" dur="750"/>
                                        <p:tgtEl>
                                          <p:spTgt spid="22">
                                            <p:txEl>
                                              <p:pRg st="0" end="0"/>
                                            </p:txEl>
                                          </p:spTgt>
                                        </p:tgtEl>
                                      </p:cBhvr>
                                    </p:animEffect>
                                  </p:childTnLst>
                                </p:cTn>
                              </p:par>
                            </p:childTnLst>
                          </p:cTn>
                        </p:par>
                        <p:par>
                          <p:cTn id="22" fill="hold">
                            <p:stCondLst>
                              <p:cond delay="2750"/>
                            </p:stCondLst>
                            <p:childTnLst>
                              <p:par>
                                <p:cTn id="23" presetID="22" presetClass="entr" presetSubtype="8" fill="hold" grpId="0" nodeType="afterEffect">
                                  <p:stCondLst>
                                    <p:cond delay="0"/>
                                  </p:stCondLst>
                                  <p:childTnLst>
                                    <p:set>
                                      <p:cBhvr>
                                        <p:cTn id="24" dur="1" fill="hold">
                                          <p:stCondLst>
                                            <p:cond delay="0"/>
                                          </p:stCondLst>
                                        </p:cTn>
                                        <p:tgtEl>
                                          <p:spTgt spid="21">
                                            <p:txEl>
                                              <p:pRg st="0" end="0"/>
                                            </p:txEl>
                                          </p:spTgt>
                                        </p:tgtEl>
                                        <p:attrNameLst>
                                          <p:attrName>style.visibility</p:attrName>
                                        </p:attrNameLst>
                                      </p:cBhvr>
                                      <p:to>
                                        <p:strVal val="visible"/>
                                      </p:to>
                                    </p:set>
                                    <p:animEffect transition="in" filter="wipe(left)">
                                      <p:cBhvr>
                                        <p:cTn id="25" dur="750"/>
                                        <p:tgtEl>
                                          <p:spTgt spid="21">
                                            <p:txEl>
                                              <p:pRg st="0" end="0"/>
                                            </p:txEl>
                                          </p:spTgt>
                                        </p:tgtEl>
                                      </p:cBhvr>
                                    </p:animEffect>
                                  </p:childTnLst>
                                </p:cTn>
                              </p:par>
                            </p:childTnLst>
                          </p:cTn>
                        </p:par>
                        <p:par>
                          <p:cTn id="26" fill="hold">
                            <p:stCondLst>
                              <p:cond delay="3750"/>
                            </p:stCondLst>
                            <p:childTnLst>
                              <p:par>
                                <p:cTn id="27" presetID="22" presetClass="entr" presetSubtype="8" fill="hold" grpId="0" nodeType="afterEffect">
                                  <p:stCondLst>
                                    <p:cond delay="25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500"/>
                                  </p:stCondLst>
                                  <p:childTnLst>
                                    <p:set>
                                      <p:cBhvr>
                                        <p:cTn id="31" dur="1" fill="hold">
                                          <p:stCondLst>
                                            <p:cond delay="0"/>
                                          </p:stCondLst>
                                        </p:cTn>
                                        <p:tgtEl>
                                          <p:spTgt spid="18"/>
                                        </p:tgtEl>
                                        <p:attrNameLst>
                                          <p:attrName>style.visibility</p:attrName>
                                        </p:attrNameLst>
                                      </p:cBhvr>
                                      <p:to>
                                        <p:strVal val="visible"/>
                                      </p:to>
                                    </p:set>
                                    <p:animEffect transition="in" filter="wipe(right)">
                                      <p:cBhvr>
                                        <p:cTn id="32" dur="750"/>
                                        <p:tgtEl>
                                          <p:spTgt spid="18"/>
                                        </p:tgtEl>
                                      </p:cBhvr>
                                    </p:animEffect>
                                  </p:childTnLst>
                                </p:cTn>
                              </p:par>
                            </p:childTnLst>
                          </p:cTn>
                        </p:par>
                        <p:par>
                          <p:cTn id="33" fill="hold">
                            <p:stCondLst>
                              <p:cond delay="4500"/>
                            </p:stCondLst>
                            <p:childTnLst>
                              <p:par>
                                <p:cTn id="34" presetID="22" presetClass="entr" presetSubtype="1" fill="hold" grpId="0" nodeType="afterEffect">
                                  <p:stCondLst>
                                    <p:cond delay="250"/>
                                  </p:stCondLst>
                                  <p:childTnLst>
                                    <p:set>
                                      <p:cBhvr>
                                        <p:cTn id="35" dur="1" fill="hold">
                                          <p:stCondLst>
                                            <p:cond delay="0"/>
                                          </p:stCondLst>
                                        </p:cTn>
                                        <p:tgtEl>
                                          <p:spTgt spid="24">
                                            <p:txEl>
                                              <p:pRg st="0" end="0"/>
                                            </p:txEl>
                                          </p:spTgt>
                                        </p:tgtEl>
                                        <p:attrNameLst>
                                          <p:attrName>style.visibility</p:attrName>
                                        </p:attrNameLst>
                                      </p:cBhvr>
                                      <p:to>
                                        <p:strVal val="visible"/>
                                      </p:to>
                                    </p:set>
                                    <p:animEffect transition="in" filter="wipe(up)">
                                      <p:cBhvr>
                                        <p:cTn id="36" dur="10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1" grpId="0" animBg="1"/>
      <p:bldP spid="14" grpId="0" animBg="1"/>
      <p:bldP spid="16" grpId="0" animBg="1"/>
      <p:bldP spid="18" grpId="0" animBg="1"/>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750"/>
                        <p:tgtEl>
                          <p:spTgt spid="21"/>
                        </p:tgtEl>
                      </p:cBhvr>
                    </p:animEffect>
                  </p:childTnLst>
                </p:cTn>
              </p:par>
            </p:tnLst>
          </p:tmpl>
        </p:tmplLst>
      </p:bldP>
      <p:bldP spid="22" grpId="0" build="p">
        <p:tmplLst>
          <p:tmpl lvl="1">
            <p:tnLst>
              <p:par>
                <p:cTn presetID="22" presetClass="entr" presetSubtype="8"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wipe(left)">
                      <p:cBhvr>
                        <p:cTn dur="750"/>
                        <p:tgtEl>
                          <p:spTgt spid="22"/>
                        </p:tgtEl>
                      </p:cBhvr>
                    </p:animEffect>
                  </p:childTnLst>
                </p:cTn>
              </p:par>
            </p:tnLst>
          </p:tmpl>
        </p:tmplLst>
      </p:bldP>
      <p:bldP spid="24" grpId="0" build="p">
        <p:tmplLst>
          <p:tmpl lvl="1">
            <p:tnLst>
              <p:par>
                <p:cTn presetID="22" presetClass="entr" presetSubtype="1" fill="hold" nodeType="afterEffect">
                  <p:stCondLst>
                    <p:cond delay="250"/>
                  </p:stCondLst>
                  <p:childTnLst>
                    <p:set>
                      <p:cBhvr>
                        <p:cTn dur="1" fill="hold">
                          <p:stCondLst>
                            <p:cond delay="0"/>
                          </p:stCondLst>
                        </p:cTn>
                        <p:tgtEl>
                          <p:spTgt spid="24"/>
                        </p:tgtEl>
                        <p:attrNameLst>
                          <p:attrName>style.visibility</p:attrName>
                        </p:attrNameLst>
                      </p:cBhvr>
                      <p:to>
                        <p:strVal val="visible"/>
                      </p:to>
                    </p:set>
                    <p:animEffect transition="in" filter="wipe(up)">
                      <p:cBhvr>
                        <p:cTn dur="1000"/>
                        <p:tgtEl>
                          <p:spTgt spid="24"/>
                        </p:tgtEl>
                      </p:cBhvr>
                    </p:animEffect>
                  </p:childTnLst>
                </p:cTn>
              </p:par>
            </p:tnLst>
          </p:tmpl>
        </p:tmplLst>
      </p:bldP>
    </p:bld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Our clients">
    <p:spTree>
      <p:nvGrpSpPr>
        <p:cNvPr id="1" name=""/>
        <p:cNvGrpSpPr/>
        <p:nvPr/>
      </p:nvGrpSpPr>
      <p:grpSpPr>
        <a:xfrm>
          <a:off x="0" y="0"/>
          <a:ext cx="0" cy="0"/>
          <a:chOff x="0" y="0"/>
          <a:chExt cx="0" cy="0"/>
        </a:xfrm>
      </p:grpSpPr>
      <p:sp>
        <p:nvSpPr>
          <p:cNvPr id="12" name="Parallelogram 5"/>
          <p:cNvSpPr/>
          <p:nvPr userDrawn="1"/>
        </p:nvSpPr>
        <p:spPr>
          <a:xfrm rot="1833074" flipV="1">
            <a:off x="2207306" y="-713042"/>
            <a:ext cx="2018948" cy="2202091"/>
          </a:xfrm>
          <a:custGeom>
            <a:avLst/>
            <a:gdLst>
              <a:gd name="connsiteX0" fmla="*/ 0 w 1901952"/>
              <a:gd name="connsiteY0" fmla="*/ 2907380 h 2907380"/>
              <a:gd name="connsiteX1" fmla="*/ 475488 w 1901952"/>
              <a:gd name="connsiteY1" fmla="*/ 0 h 2907380"/>
              <a:gd name="connsiteX2" fmla="*/ 1901952 w 1901952"/>
              <a:gd name="connsiteY2" fmla="*/ 0 h 2907380"/>
              <a:gd name="connsiteX3" fmla="*/ 1426464 w 1901952"/>
              <a:gd name="connsiteY3" fmla="*/ 2907380 h 2907380"/>
              <a:gd name="connsiteX4" fmla="*/ 0 w 1901952"/>
              <a:gd name="connsiteY4" fmla="*/ 2907380 h 2907380"/>
              <a:gd name="connsiteX0-1" fmla="*/ 0 w 3861380"/>
              <a:gd name="connsiteY0-2" fmla="*/ 3999910 h 3999910"/>
              <a:gd name="connsiteX1-3" fmla="*/ 475488 w 3861380"/>
              <a:gd name="connsiteY1-4" fmla="*/ 1092530 h 3999910"/>
              <a:gd name="connsiteX2-5" fmla="*/ 3861380 w 3861380"/>
              <a:gd name="connsiteY2-6" fmla="*/ 0 h 3999910"/>
              <a:gd name="connsiteX3-7" fmla="*/ 1426464 w 3861380"/>
              <a:gd name="connsiteY3-8" fmla="*/ 3999910 h 3999910"/>
              <a:gd name="connsiteX4-9" fmla="*/ 0 w 3861380"/>
              <a:gd name="connsiteY4-10" fmla="*/ 3999910 h 3999910"/>
              <a:gd name="connsiteX0-11" fmla="*/ 0 w 3861380"/>
              <a:gd name="connsiteY0-12" fmla="*/ 5270570 h 5270570"/>
              <a:gd name="connsiteX1-13" fmla="*/ 3278065 w 3861380"/>
              <a:gd name="connsiteY1-14" fmla="*/ 0 h 5270570"/>
              <a:gd name="connsiteX2-15" fmla="*/ 3861380 w 3861380"/>
              <a:gd name="connsiteY2-16" fmla="*/ 1270660 h 5270570"/>
              <a:gd name="connsiteX3-17" fmla="*/ 1426464 w 3861380"/>
              <a:gd name="connsiteY3-18" fmla="*/ 5270570 h 5270570"/>
              <a:gd name="connsiteX4-19" fmla="*/ 0 w 3861380"/>
              <a:gd name="connsiteY4-20" fmla="*/ 5270570 h 5270570"/>
              <a:gd name="connsiteX0-21" fmla="*/ 0 w 4336393"/>
              <a:gd name="connsiteY0-22" fmla="*/ 5270570 h 5270570"/>
              <a:gd name="connsiteX1-23" fmla="*/ 3278065 w 4336393"/>
              <a:gd name="connsiteY1-24" fmla="*/ 0 h 5270570"/>
              <a:gd name="connsiteX2-25" fmla="*/ 4336393 w 4336393"/>
              <a:gd name="connsiteY2-26" fmla="*/ 522515 h 5270570"/>
              <a:gd name="connsiteX3-27" fmla="*/ 1426464 w 4336393"/>
              <a:gd name="connsiteY3-28" fmla="*/ 5270570 h 5270570"/>
              <a:gd name="connsiteX4-29" fmla="*/ 0 w 4336393"/>
              <a:gd name="connsiteY4-30" fmla="*/ 5270570 h 5270570"/>
              <a:gd name="connsiteX0-31" fmla="*/ 0 w 4336393"/>
              <a:gd name="connsiteY0-32" fmla="*/ 5436824 h 5436824"/>
              <a:gd name="connsiteX1-33" fmla="*/ 3384943 w 4336393"/>
              <a:gd name="connsiteY1-34" fmla="*/ 0 h 5436824"/>
              <a:gd name="connsiteX2-35" fmla="*/ 4336393 w 4336393"/>
              <a:gd name="connsiteY2-36" fmla="*/ 688769 h 5436824"/>
              <a:gd name="connsiteX3-37" fmla="*/ 1426464 w 4336393"/>
              <a:gd name="connsiteY3-38" fmla="*/ 5436824 h 5436824"/>
              <a:gd name="connsiteX4-39" fmla="*/ 0 w 4336393"/>
              <a:gd name="connsiteY4-40" fmla="*/ 5436824 h 5436824"/>
              <a:gd name="connsiteX0-41" fmla="*/ 0 w 4336393"/>
              <a:gd name="connsiteY0-42" fmla="*/ 5436824 h 5436824"/>
              <a:gd name="connsiteX1-43" fmla="*/ 3373068 w 4336393"/>
              <a:gd name="connsiteY1-44" fmla="*/ 0 h 5436824"/>
              <a:gd name="connsiteX2-45" fmla="*/ 4336393 w 4336393"/>
              <a:gd name="connsiteY2-46" fmla="*/ 688769 h 5436824"/>
              <a:gd name="connsiteX3-47" fmla="*/ 1426464 w 4336393"/>
              <a:gd name="connsiteY3-48" fmla="*/ 5436824 h 5436824"/>
              <a:gd name="connsiteX4-49" fmla="*/ 0 w 4336393"/>
              <a:gd name="connsiteY4-50" fmla="*/ 5436824 h 5436824"/>
              <a:gd name="connsiteX0-51" fmla="*/ 0 w 4336393"/>
              <a:gd name="connsiteY0-52" fmla="*/ 5459203 h 5459203"/>
              <a:gd name="connsiteX1-53" fmla="*/ 3328809 w 4336393"/>
              <a:gd name="connsiteY1-54" fmla="*/ 0 h 5459203"/>
              <a:gd name="connsiteX2-55" fmla="*/ 4336393 w 4336393"/>
              <a:gd name="connsiteY2-56" fmla="*/ 711148 h 5459203"/>
              <a:gd name="connsiteX3-57" fmla="*/ 1426464 w 4336393"/>
              <a:gd name="connsiteY3-58" fmla="*/ 5459203 h 5459203"/>
              <a:gd name="connsiteX4-59" fmla="*/ 0 w 4336393"/>
              <a:gd name="connsiteY4-60" fmla="*/ 5459203 h 5459203"/>
              <a:gd name="connsiteX0-61" fmla="*/ 0 w 4181488"/>
              <a:gd name="connsiteY0-62" fmla="*/ 5459203 h 5459203"/>
              <a:gd name="connsiteX1-63" fmla="*/ 3328809 w 4181488"/>
              <a:gd name="connsiteY1-64" fmla="*/ 0 h 5459203"/>
              <a:gd name="connsiteX2-65" fmla="*/ 4181488 w 4181488"/>
              <a:gd name="connsiteY2-66" fmla="*/ 386662 h 5459203"/>
              <a:gd name="connsiteX3-67" fmla="*/ 1426464 w 4181488"/>
              <a:gd name="connsiteY3-68" fmla="*/ 5459203 h 5459203"/>
              <a:gd name="connsiteX4-69" fmla="*/ 0 w 4181488"/>
              <a:gd name="connsiteY4-70" fmla="*/ 5459203 h 5459203"/>
              <a:gd name="connsiteX0-71" fmla="*/ 0 w 4181488"/>
              <a:gd name="connsiteY0-72" fmla="*/ 5459203 h 5548717"/>
              <a:gd name="connsiteX1-73" fmla="*/ 3328809 w 4181488"/>
              <a:gd name="connsiteY1-74" fmla="*/ 0 h 5548717"/>
              <a:gd name="connsiteX2-75" fmla="*/ 4181488 w 4181488"/>
              <a:gd name="connsiteY2-76" fmla="*/ 386662 h 5548717"/>
              <a:gd name="connsiteX3-77" fmla="*/ 939619 w 4181488"/>
              <a:gd name="connsiteY3-78" fmla="*/ 5548717 h 5548717"/>
              <a:gd name="connsiteX4-79" fmla="*/ 0 w 4181488"/>
              <a:gd name="connsiteY4-80" fmla="*/ 5459203 h 5548717"/>
              <a:gd name="connsiteX0-81" fmla="*/ 0 w 4181488"/>
              <a:gd name="connsiteY0-82" fmla="*/ 5459203 h 5481583"/>
              <a:gd name="connsiteX1-83" fmla="*/ 3328809 w 4181488"/>
              <a:gd name="connsiteY1-84" fmla="*/ 0 h 5481583"/>
              <a:gd name="connsiteX2-85" fmla="*/ 4181488 w 4181488"/>
              <a:gd name="connsiteY2-86" fmla="*/ 386662 h 5481583"/>
              <a:gd name="connsiteX3-87" fmla="*/ 1083460 w 4181488"/>
              <a:gd name="connsiteY3-88" fmla="*/ 5481583 h 5481583"/>
              <a:gd name="connsiteX4-89" fmla="*/ 0 w 4181488"/>
              <a:gd name="connsiteY4-90" fmla="*/ 5459203 h 5481583"/>
              <a:gd name="connsiteX0-91" fmla="*/ 0 w 4181488"/>
              <a:gd name="connsiteY0-92" fmla="*/ 5515149 h 5537529"/>
              <a:gd name="connsiteX1-93" fmla="*/ 3317744 w 4181488"/>
              <a:gd name="connsiteY1-94" fmla="*/ 0 h 5537529"/>
              <a:gd name="connsiteX2-95" fmla="*/ 4181488 w 4181488"/>
              <a:gd name="connsiteY2-96" fmla="*/ 442608 h 5537529"/>
              <a:gd name="connsiteX3-97" fmla="*/ 1083460 w 4181488"/>
              <a:gd name="connsiteY3-98" fmla="*/ 5537529 h 5537529"/>
              <a:gd name="connsiteX4-99" fmla="*/ 0 w 4181488"/>
              <a:gd name="connsiteY4-100" fmla="*/ 5515149 h 5537529"/>
              <a:gd name="connsiteX0-101" fmla="*/ 0 w 4203618"/>
              <a:gd name="connsiteY0-102" fmla="*/ 5537528 h 5537529"/>
              <a:gd name="connsiteX1-103" fmla="*/ 3339874 w 4203618"/>
              <a:gd name="connsiteY1-104" fmla="*/ 0 h 5537529"/>
              <a:gd name="connsiteX2-105" fmla="*/ 4203618 w 4203618"/>
              <a:gd name="connsiteY2-106" fmla="*/ 442608 h 5537529"/>
              <a:gd name="connsiteX3-107" fmla="*/ 1105590 w 4203618"/>
              <a:gd name="connsiteY3-108" fmla="*/ 5537529 h 5537529"/>
              <a:gd name="connsiteX4-109" fmla="*/ 0 w 4203618"/>
              <a:gd name="connsiteY4-110" fmla="*/ 5537528 h 5537529"/>
              <a:gd name="connsiteX0-111" fmla="*/ 0 w 4038924"/>
              <a:gd name="connsiteY0-112" fmla="*/ 5537528 h 5537529"/>
              <a:gd name="connsiteX1-113" fmla="*/ 3175180 w 4038924"/>
              <a:gd name="connsiteY1-114" fmla="*/ 0 h 5537529"/>
              <a:gd name="connsiteX2-115" fmla="*/ 4038924 w 4038924"/>
              <a:gd name="connsiteY2-116" fmla="*/ 442608 h 5537529"/>
              <a:gd name="connsiteX3-117" fmla="*/ 940896 w 4038924"/>
              <a:gd name="connsiteY3-118" fmla="*/ 5537529 h 5537529"/>
              <a:gd name="connsiteX4-119" fmla="*/ 0 w 4038924"/>
              <a:gd name="connsiteY4-120" fmla="*/ 5537528 h 5537529"/>
              <a:gd name="connsiteX0-121" fmla="*/ 0 w 4038924"/>
              <a:gd name="connsiteY0-122" fmla="*/ 5492771 h 5492772"/>
              <a:gd name="connsiteX1-123" fmla="*/ 3375165 w 4038924"/>
              <a:gd name="connsiteY1-124" fmla="*/ 0 h 5492772"/>
              <a:gd name="connsiteX2-125" fmla="*/ 4038924 w 4038924"/>
              <a:gd name="connsiteY2-126" fmla="*/ 397851 h 5492772"/>
              <a:gd name="connsiteX3-127" fmla="*/ 940896 w 4038924"/>
              <a:gd name="connsiteY3-128" fmla="*/ 5492772 h 5492772"/>
              <a:gd name="connsiteX4-129" fmla="*/ 0 w 4038924"/>
              <a:gd name="connsiteY4-130" fmla="*/ 5492771 h 5492772"/>
              <a:gd name="connsiteX0-131" fmla="*/ 0 w 4038924"/>
              <a:gd name="connsiteY0-132" fmla="*/ 5492771 h 5492772"/>
              <a:gd name="connsiteX1-133" fmla="*/ 3304583 w 4038924"/>
              <a:gd name="connsiteY1-134" fmla="*/ 0 h 5492772"/>
              <a:gd name="connsiteX2-135" fmla="*/ 4038924 w 4038924"/>
              <a:gd name="connsiteY2-136" fmla="*/ 397851 h 5492772"/>
              <a:gd name="connsiteX3-137" fmla="*/ 940896 w 4038924"/>
              <a:gd name="connsiteY3-138" fmla="*/ 5492772 h 5492772"/>
              <a:gd name="connsiteX4-139" fmla="*/ 0 w 4038924"/>
              <a:gd name="connsiteY4-140" fmla="*/ 5492771 h 5492772"/>
              <a:gd name="connsiteX0-141" fmla="*/ 0 w 4038924"/>
              <a:gd name="connsiteY0-142" fmla="*/ 5459203 h 5459204"/>
              <a:gd name="connsiteX1-143" fmla="*/ 3328110 w 4038924"/>
              <a:gd name="connsiteY1-144" fmla="*/ 0 h 5459204"/>
              <a:gd name="connsiteX2-145" fmla="*/ 4038924 w 4038924"/>
              <a:gd name="connsiteY2-146" fmla="*/ 364283 h 5459204"/>
              <a:gd name="connsiteX3-147" fmla="*/ 940896 w 4038924"/>
              <a:gd name="connsiteY3-148" fmla="*/ 5459204 h 5459204"/>
              <a:gd name="connsiteX4-149" fmla="*/ 0 w 4038924"/>
              <a:gd name="connsiteY4-150" fmla="*/ 5459203 h 5459204"/>
              <a:gd name="connsiteX0-151" fmla="*/ 0 w 4038924"/>
              <a:gd name="connsiteY0-152" fmla="*/ 5526523 h 5526524"/>
              <a:gd name="connsiteX1-153" fmla="*/ 2695499 w 4038924"/>
              <a:gd name="connsiteY1-154" fmla="*/ 0 h 5526524"/>
              <a:gd name="connsiteX2-155" fmla="*/ 4038924 w 4038924"/>
              <a:gd name="connsiteY2-156" fmla="*/ 431603 h 5526524"/>
              <a:gd name="connsiteX3-157" fmla="*/ 940896 w 4038924"/>
              <a:gd name="connsiteY3-158" fmla="*/ 5526524 h 5526524"/>
              <a:gd name="connsiteX4-159" fmla="*/ 0 w 4038924"/>
              <a:gd name="connsiteY4-160" fmla="*/ 5526523 h 5526524"/>
              <a:gd name="connsiteX0-161" fmla="*/ 0 w 3969438"/>
              <a:gd name="connsiteY0-162" fmla="*/ 5526523 h 5526524"/>
              <a:gd name="connsiteX1-163" fmla="*/ 2695499 w 3969438"/>
              <a:gd name="connsiteY1-164" fmla="*/ 0 h 5526524"/>
              <a:gd name="connsiteX2-165" fmla="*/ 3969438 w 3969438"/>
              <a:gd name="connsiteY2-166" fmla="*/ 419906 h 5526524"/>
              <a:gd name="connsiteX3-167" fmla="*/ 940896 w 3969438"/>
              <a:gd name="connsiteY3-168" fmla="*/ 5526524 h 5526524"/>
              <a:gd name="connsiteX4-169" fmla="*/ 0 w 3969438"/>
              <a:gd name="connsiteY4-170" fmla="*/ 5526523 h 5526524"/>
              <a:gd name="connsiteX0-171" fmla="*/ 0 w 3969438"/>
              <a:gd name="connsiteY0-172" fmla="*/ 5584922 h 5584923"/>
              <a:gd name="connsiteX1-173" fmla="*/ 2551094 w 3969438"/>
              <a:gd name="connsiteY1-174" fmla="*/ 0 h 5584923"/>
              <a:gd name="connsiteX2-175" fmla="*/ 3969438 w 3969438"/>
              <a:gd name="connsiteY2-176" fmla="*/ 478305 h 5584923"/>
              <a:gd name="connsiteX3-177" fmla="*/ 940896 w 3969438"/>
              <a:gd name="connsiteY3-178" fmla="*/ 5584923 h 5584923"/>
              <a:gd name="connsiteX4-179" fmla="*/ 0 w 3969438"/>
              <a:gd name="connsiteY4-180" fmla="*/ 5584922 h 5584923"/>
              <a:gd name="connsiteX0-181" fmla="*/ 0 w 3828417"/>
              <a:gd name="connsiteY0-182" fmla="*/ 5584922 h 5584923"/>
              <a:gd name="connsiteX1-183" fmla="*/ 2551094 w 3828417"/>
              <a:gd name="connsiteY1-184" fmla="*/ 0 h 5584923"/>
              <a:gd name="connsiteX2-185" fmla="*/ 3828417 w 3828417"/>
              <a:gd name="connsiteY2-186" fmla="*/ 465927 h 5584923"/>
              <a:gd name="connsiteX3-187" fmla="*/ 940896 w 3828417"/>
              <a:gd name="connsiteY3-188" fmla="*/ 5584923 h 5584923"/>
              <a:gd name="connsiteX4-189" fmla="*/ 0 w 3828417"/>
              <a:gd name="connsiteY4-190" fmla="*/ 5584922 h 5584923"/>
              <a:gd name="connsiteX0-191" fmla="*/ 0 w 3828417"/>
              <a:gd name="connsiteY0-192" fmla="*/ 5635522 h 5635523"/>
              <a:gd name="connsiteX1-193" fmla="*/ 2453012 w 3828417"/>
              <a:gd name="connsiteY1-194" fmla="*/ 0 h 5635523"/>
              <a:gd name="connsiteX2-195" fmla="*/ 3828417 w 3828417"/>
              <a:gd name="connsiteY2-196" fmla="*/ 516527 h 5635523"/>
              <a:gd name="connsiteX3-197" fmla="*/ 940896 w 3828417"/>
              <a:gd name="connsiteY3-198" fmla="*/ 5635523 h 5635523"/>
              <a:gd name="connsiteX4-199" fmla="*/ 0 w 3828417"/>
              <a:gd name="connsiteY4-200" fmla="*/ 5635522 h 5635523"/>
              <a:gd name="connsiteX0-201" fmla="*/ 0 w 3828417"/>
              <a:gd name="connsiteY0-202" fmla="*/ 5635522 h 5635523"/>
              <a:gd name="connsiteX1-203" fmla="*/ 2453012 w 3828417"/>
              <a:gd name="connsiteY1-204" fmla="*/ 0 h 5635523"/>
              <a:gd name="connsiteX2-205" fmla="*/ 3828417 w 3828417"/>
              <a:gd name="connsiteY2-206" fmla="*/ 516527 h 5635523"/>
              <a:gd name="connsiteX3-207" fmla="*/ 1882950 w 3828417"/>
              <a:gd name="connsiteY3-208" fmla="*/ 5533927 h 5635523"/>
              <a:gd name="connsiteX4-209" fmla="*/ 0 w 3828417"/>
              <a:gd name="connsiteY4-210" fmla="*/ 5635522 h 5635523"/>
              <a:gd name="connsiteX0-211" fmla="*/ 0 w 3828417"/>
              <a:gd name="connsiteY0-212" fmla="*/ 5545380 h 5545381"/>
              <a:gd name="connsiteX1-213" fmla="*/ 3053086 w 3828417"/>
              <a:gd name="connsiteY1-214" fmla="*/ 1 h 5545381"/>
              <a:gd name="connsiteX2-215" fmla="*/ 3828417 w 3828417"/>
              <a:gd name="connsiteY2-216" fmla="*/ 426385 h 5545381"/>
              <a:gd name="connsiteX3-217" fmla="*/ 1882950 w 3828417"/>
              <a:gd name="connsiteY3-218" fmla="*/ 5443785 h 5545381"/>
              <a:gd name="connsiteX4-219" fmla="*/ 0 w 3828417"/>
              <a:gd name="connsiteY4-220" fmla="*/ 5545380 h 5545381"/>
              <a:gd name="connsiteX0-221" fmla="*/ 0 w 3828417"/>
              <a:gd name="connsiteY0-222" fmla="*/ 5493897 h 5493898"/>
              <a:gd name="connsiteX1-223" fmla="*/ 3367919 w 3828417"/>
              <a:gd name="connsiteY1-224" fmla="*/ 1 h 5493898"/>
              <a:gd name="connsiteX2-225" fmla="*/ 3828417 w 3828417"/>
              <a:gd name="connsiteY2-226" fmla="*/ 374902 h 5493898"/>
              <a:gd name="connsiteX3-227" fmla="*/ 1882950 w 3828417"/>
              <a:gd name="connsiteY3-228" fmla="*/ 5392302 h 5493898"/>
              <a:gd name="connsiteX4-229" fmla="*/ 0 w 3828417"/>
              <a:gd name="connsiteY4-230" fmla="*/ 5493897 h 5493898"/>
              <a:gd name="connsiteX0-231" fmla="*/ 0 w 4444598"/>
              <a:gd name="connsiteY0-232" fmla="*/ 5493897 h 5493898"/>
              <a:gd name="connsiteX1-233" fmla="*/ 3367919 w 4444598"/>
              <a:gd name="connsiteY1-234" fmla="*/ 1 h 5493898"/>
              <a:gd name="connsiteX2-235" fmla="*/ 4444599 w 4444598"/>
              <a:gd name="connsiteY2-236" fmla="*/ 506026 h 5493898"/>
              <a:gd name="connsiteX3-237" fmla="*/ 1882950 w 4444598"/>
              <a:gd name="connsiteY3-238" fmla="*/ 5392302 h 5493898"/>
              <a:gd name="connsiteX4-239" fmla="*/ 0 w 4444598"/>
              <a:gd name="connsiteY4-240" fmla="*/ 5493897 h 5493898"/>
              <a:gd name="connsiteX0-241" fmla="*/ 0 w 4444598"/>
              <a:gd name="connsiteY0-242" fmla="*/ 5239832 h 5239833"/>
              <a:gd name="connsiteX1-243" fmla="*/ 4032426 w 4444598"/>
              <a:gd name="connsiteY1-244" fmla="*/ -1 h 5239833"/>
              <a:gd name="connsiteX2-245" fmla="*/ 4444599 w 4444598"/>
              <a:gd name="connsiteY2-246" fmla="*/ 251961 h 5239833"/>
              <a:gd name="connsiteX3-247" fmla="*/ 1882950 w 4444598"/>
              <a:gd name="connsiteY3-248" fmla="*/ 5138237 h 5239833"/>
              <a:gd name="connsiteX4-249" fmla="*/ 0 w 4444598"/>
              <a:gd name="connsiteY4-250" fmla="*/ 5239832 h 5239833"/>
              <a:gd name="connsiteX0-251" fmla="*/ 0 w 4444598"/>
              <a:gd name="connsiteY0-252" fmla="*/ 5239832 h 6138299"/>
              <a:gd name="connsiteX1-253" fmla="*/ 4032426 w 4444598"/>
              <a:gd name="connsiteY1-254" fmla="*/ -1 h 6138299"/>
              <a:gd name="connsiteX2-255" fmla="*/ 4444599 w 4444598"/>
              <a:gd name="connsiteY2-256" fmla="*/ 251961 h 6138299"/>
              <a:gd name="connsiteX3-257" fmla="*/ 1582915 w 4444598"/>
              <a:gd name="connsiteY3-258" fmla="*/ 6138299 h 6138299"/>
              <a:gd name="connsiteX4-259" fmla="*/ 0 w 4444598"/>
              <a:gd name="connsiteY4-260" fmla="*/ 5239832 h 6138299"/>
              <a:gd name="connsiteX0-261" fmla="*/ 0 w 4444598"/>
              <a:gd name="connsiteY0-262" fmla="*/ 9634364 h 10532831"/>
              <a:gd name="connsiteX1-263" fmla="*/ 2540029 w 4444598"/>
              <a:gd name="connsiteY1-264" fmla="*/ -1 h 10532831"/>
              <a:gd name="connsiteX2-265" fmla="*/ 4444599 w 4444598"/>
              <a:gd name="connsiteY2-266" fmla="*/ 4646493 h 10532831"/>
              <a:gd name="connsiteX3-267" fmla="*/ 1582915 w 4444598"/>
              <a:gd name="connsiteY3-268" fmla="*/ 10532831 h 10532831"/>
              <a:gd name="connsiteX4-269" fmla="*/ 0 w 4444598"/>
              <a:gd name="connsiteY4-270" fmla="*/ 9634364 h 10532831"/>
              <a:gd name="connsiteX0-271" fmla="*/ 0 w 4467974"/>
              <a:gd name="connsiteY0-272" fmla="*/ 9672052 h 10532831"/>
              <a:gd name="connsiteX1-273" fmla="*/ 2563405 w 4467974"/>
              <a:gd name="connsiteY1-274" fmla="*/ -1 h 10532831"/>
              <a:gd name="connsiteX2-275" fmla="*/ 4467975 w 4467974"/>
              <a:gd name="connsiteY2-276" fmla="*/ 4646493 h 10532831"/>
              <a:gd name="connsiteX3-277" fmla="*/ 1606291 w 4467974"/>
              <a:gd name="connsiteY3-278" fmla="*/ 10532831 h 10532831"/>
              <a:gd name="connsiteX4-279" fmla="*/ 0 w 4467974"/>
              <a:gd name="connsiteY4-280" fmla="*/ 9672052 h 10532831"/>
              <a:gd name="connsiteX0-281" fmla="*/ 0 w 4467974"/>
              <a:gd name="connsiteY0-282" fmla="*/ 9672052 h 10570516"/>
              <a:gd name="connsiteX1-283" fmla="*/ 2563405 w 4467974"/>
              <a:gd name="connsiteY1-284" fmla="*/ -1 h 10570516"/>
              <a:gd name="connsiteX2-285" fmla="*/ 4467975 w 4467974"/>
              <a:gd name="connsiteY2-286" fmla="*/ 4646493 h 10570516"/>
              <a:gd name="connsiteX3-287" fmla="*/ 1582914 w 4467974"/>
              <a:gd name="connsiteY3-288" fmla="*/ 10570516 h 10570516"/>
              <a:gd name="connsiteX4-289" fmla="*/ 0 w 4467974"/>
              <a:gd name="connsiteY4-290" fmla="*/ 9672052 h 10570516"/>
              <a:gd name="connsiteX0-291" fmla="*/ 0 w 4467974"/>
              <a:gd name="connsiteY0-292" fmla="*/ 9712381 h 10610845"/>
              <a:gd name="connsiteX1-293" fmla="*/ 2535490 w 4467974"/>
              <a:gd name="connsiteY1-294" fmla="*/ -1 h 10610845"/>
              <a:gd name="connsiteX2-295" fmla="*/ 4467975 w 4467974"/>
              <a:gd name="connsiteY2-296" fmla="*/ 4686822 h 10610845"/>
              <a:gd name="connsiteX3-297" fmla="*/ 1582914 w 4467974"/>
              <a:gd name="connsiteY3-298" fmla="*/ 10610845 h 10610845"/>
              <a:gd name="connsiteX4-299" fmla="*/ 0 w 4467974"/>
              <a:gd name="connsiteY4-300" fmla="*/ 9712381 h 10610845"/>
              <a:gd name="connsiteX0-301" fmla="*/ 6137167 w 10605141"/>
              <a:gd name="connsiteY0-302" fmla="*/ 6213667 h 7112131"/>
              <a:gd name="connsiteX1-303" fmla="*/ 0 w 10605141"/>
              <a:gd name="connsiteY1-304" fmla="*/ -1 h 7112131"/>
              <a:gd name="connsiteX2-305" fmla="*/ 10605142 w 10605141"/>
              <a:gd name="connsiteY2-306" fmla="*/ 1188108 h 7112131"/>
              <a:gd name="connsiteX3-307" fmla="*/ 7720081 w 10605141"/>
              <a:gd name="connsiteY3-308" fmla="*/ 7112131 h 7112131"/>
              <a:gd name="connsiteX4-309" fmla="*/ 6137167 w 10605141"/>
              <a:gd name="connsiteY4-310" fmla="*/ 6213667 h 7112131"/>
              <a:gd name="connsiteX0-311" fmla="*/ 757136 w 10605141"/>
              <a:gd name="connsiteY0-312" fmla="*/ 3023100 h 7112131"/>
              <a:gd name="connsiteX1-313" fmla="*/ 0 w 10605141"/>
              <a:gd name="connsiteY1-314" fmla="*/ -1 h 7112131"/>
              <a:gd name="connsiteX2-315" fmla="*/ 10605142 w 10605141"/>
              <a:gd name="connsiteY2-316" fmla="*/ 1188108 h 7112131"/>
              <a:gd name="connsiteX3-317" fmla="*/ 7720081 w 10605141"/>
              <a:gd name="connsiteY3-318" fmla="*/ 7112131 h 7112131"/>
              <a:gd name="connsiteX4-319" fmla="*/ 757136 w 10605141"/>
              <a:gd name="connsiteY4-320" fmla="*/ 3023100 h 7112131"/>
              <a:gd name="connsiteX0-321" fmla="*/ 757136 w 10605141"/>
              <a:gd name="connsiteY0-322" fmla="*/ 3023100 h 4798286"/>
              <a:gd name="connsiteX1-323" fmla="*/ 0 w 10605141"/>
              <a:gd name="connsiteY1-324" fmla="*/ -1 h 4798286"/>
              <a:gd name="connsiteX2-325" fmla="*/ 10605142 w 10605141"/>
              <a:gd name="connsiteY2-326" fmla="*/ 1188108 h 4798286"/>
              <a:gd name="connsiteX3-327" fmla="*/ 3975526 w 10605141"/>
              <a:gd name="connsiteY3-328" fmla="*/ 4798287 h 4798286"/>
              <a:gd name="connsiteX4-329" fmla="*/ 757136 w 10605141"/>
              <a:gd name="connsiteY4-330" fmla="*/ 3023100 h 4798286"/>
              <a:gd name="connsiteX0-331" fmla="*/ 757136 w 3975526"/>
              <a:gd name="connsiteY0-332" fmla="*/ 3023100 h 4798286"/>
              <a:gd name="connsiteX1-333" fmla="*/ 0 w 3975526"/>
              <a:gd name="connsiteY1-334" fmla="*/ -1 h 4798286"/>
              <a:gd name="connsiteX2-335" fmla="*/ 2693868 w 3975526"/>
              <a:gd name="connsiteY2-336" fmla="*/ 3186202 h 4798286"/>
              <a:gd name="connsiteX3-337" fmla="*/ 3975526 w 3975526"/>
              <a:gd name="connsiteY3-338" fmla="*/ 4798287 h 4798286"/>
              <a:gd name="connsiteX4-339" fmla="*/ 757136 w 3975526"/>
              <a:gd name="connsiteY4-340" fmla="*/ 3023100 h 4798286"/>
              <a:gd name="connsiteX0-341" fmla="*/ 0 w 3218390"/>
              <a:gd name="connsiteY0-342" fmla="*/ 1352845 h 3128031"/>
              <a:gd name="connsiteX1-343" fmla="*/ 643894 w 3218390"/>
              <a:gd name="connsiteY1-344" fmla="*/ 0 h 3128031"/>
              <a:gd name="connsiteX2-345" fmla="*/ 1936732 w 3218390"/>
              <a:gd name="connsiteY2-346" fmla="*/ 1515947 h 3128031"/>
              <a:gd name="connsiteX3-347" fmla="*/ 3218390 w 3218390"/>
              <a:gd name="connsiteY3-348" fmla="*/ 3128032 h 3128031"/>
              <a:gd name="connsiteX4-349" fmla="*/ 0 w 3218390"/>
              <a:gd name="connsiteY4-350" fmla="*/ 1352845 h 3128031"/>
              <a:gd name="connsiteX0-351" fmla="*/ 0 w 3329602"/>
              <a:gd name="connsiteY0-352" fmla="*/ 1352845 h 3211198"/>
              <a:gd name="connsiteX1-353" fmla="*/ 643894 w 3329602"/>
              <a:gd name="connsiteY1-354" fmla="*/ 0 h 3211198"/>
              <a:gd name="connsiteX2-355" fmla="*/ 1936732 w 3329602"/>
              <a:gd name="connsiteY2-356" fmla="*/ 1515947 h 3211198"/>
              <a:gd name="connsiteX3-357" fmla="*/ 3329603 w 3329602"/>
              <a:gd name="connsiteY3-358" fmla="*/ 3211198 h 3211198"/>
              <a:gd name="connsiteX4-359" fmla="*/ 0 w 3329602"/>
              <a:gd name="connsiteY4-360" fmla="*/ 1352845 h 3211198"/>
              <a:gd name="connsiteX0-361" fmla="*/ 0 w 3329604"/>
              <a:gd name="connsiteY0-362" fmla="*/ 1676176 h 3534529"/>
              <a:gd name="connsiteX1-363" fmla="*/ 731239 w 3329604"/>
              <a:gd name="connsiteY1-364" fmla="*/ 0 h 3534529"/>
              <a:gd name="connsiteX2-365" fmla="*/ 1936732 w 3329604"/>
              <a:gd name="connsiteY2-366" fmla="*/ 1839278 h 3534529"/>
              <a:gd name="connsiteX3-367" fmla="*/ 3329603 w 3329604"/>
              <a:gd name="connsiteY3-368" fmla="*/ 3534529 h 3534529"/>
              <a:gd name="connsiteX4-369" fmla="*/ 0 w 3329604"/>
              <a:gd name="connsiteY4-370" fmla="*/ 1676176 h 3534529"/>
              <a:gd name="connsiteX0-371" fmla="*/ 0 w 3329602"/>
              <a:gd name="connsiteY0-372" fmla="*/ 1676176 h 3534529"/>
              <a:gd name="connsiteX1-373" fmla="*/ 731239 w 3329602"/>
              <a:gd name="connsiteY1-374" fmla="*/ 0 h 3534529"/>
              <a:gd name="connsiteX2-375" fmla="*/ 1998178 w 3329602"/>
              <a:gd name="connsiteY2-376" fmla="*/ 1742043 h 3534529"/>
              <a:gd name="connsiteX3-377" fmla="*/ 3329603 w 3329602"/>
              <a:gd name="connsiteY3-378" fmla="*/ 3534529 h 3534529"/>
              <a:gd name="connsiteX4-379" fmla="*/ 0 w 3329602"/>
              <a:gd name="connsiteY4-380" fmla="*/ 1676176 h 3534529"/>
              <a:gd name="connsiteX0-381" fmla="*/ 0 w 3329604"/>
              <a:gd name="connsiteY0-382" fmla="*/ 2297065 h 4155418"/>
              <a:gd name="connsiteX1-383" fmla="*/ 913041 w 3329604"/>
              <a:gd name="connsiteY1-384" fmla="*/ 0 h 4155418"/>
              <a:gd name="connsiteX2-385" fmla="*/ 1998178 w 3329604"/>
              <a:gd name="connsiteY2-386" fmla="*/ 2362932 h 4155418"/>
              <a:gd name="connsiteX3-387" fmla="*/ 3329603 w 3329604"/>
              <a:gd name="connsiteY3-388" fmla="*/ 4155418 h 4155418"/>
              <a:gd name="connsiteX4-389" fmla="*/ 0 w 3329604"/>
              <a:gd name="connsiteY4-390" fmla="*/ 2297065 h 4155418"/>
              <a:gd name="connsiteX0-391" fmla="*/ 0 w 3329602"/>
              <a:gd name="connsiteY0-392" fmla="*/ 2297065 h 4155418"/>
              <a:gd name="connsiteX1-393" fmla="*/ 913041 w 3329602"/>
              <a:gd name="connsiteY1-394" fmla="*/ 0 h 4155418"/>
              <a:gd name="connsiteX2-395" fmla="*/ 2147817 w 3329602"/>
              <a:gd name="connsiteY2-396" fmla="*/ 2052093 h 4155418"/>
              <a:gd name="connsiteX3-397" fmla="*/ 3329603 w 3329602"/>
              <a:gd name="connsiteY3-398" fmla="*/ 4155418 h 4155418"/>
              <a:gd name="connsiteX4-399" fmla="*/ 0 w 3329602"/>
              <a:gd name="connsiteY4-400" fmla="*/ 2297065 h 4155418"/>
              <a:gd name="connsiteX0-401" fmla="*/ 0 w 3513348"/>
              <a:gd name="connsiteY0-402" fmla="*/ 2297065 h 4234869"/>
              <a:gd name="connsiteX1-403" fmla="*/ 913041 w 3513348"/>
              <a:gd name="connsiteY1-404" fmla="*/ 0 h 4234869"/>
              <a:gd name="connsiteX2-405" fmla="*/ 2147817 w 3513348"/>
              <a:gd name="connsiteY2-406" fmla="*/ 2052093 h 4234869"/>
              <a:gd name="connsiteX3-407" fmla="*/ 3513349 w 3513348"/>
              <a:gd name="connsiteY3-408" fmla="*/ 4234869 h 4234869"/>
              <a:gd name="connsiteX4-409" fmla="*/ 0 w 3513348"/>
              <a:gd name="connsiteY4-410" fmla="*/ 2297065 h 4234869"/>
              <a:gd name="connsiteX0-411" fmla="*/ 0 w 3513350"/>
              <a:gd name="connsiteY0-412" fmla="*/ 1802109 h 3739913"/>
              <a:gd name="connsiteX1-413" fmla="*/ 740634 w 3513350"/>
              <a:gd name="connsiteY1-414" fmla="*/ 0 h 3739913"/>
              <a:gd name="connsiteX2-415" fmla="*/ 2147817 w 3513350"/>
              <a:gd name="connsiteY2-416" fmla="*/ 1557137 h 3739913"/>
              <a:gd name="connsiteX3-417" fmla="*/ 3513349 w 3513350"/>
              <a:gd name="connsiteY3-418" fmla="*/ 3739913 h 3739913"/>
              <a:gd name="connsiteX4-419" fmla="*/ 0 w 3513350"/>
              <a:gd name="connsiteY4-420" fmla="*/ 1802109 h 3739913"/>
              <a:gd name="connsiteX0-421" fmla="*/ 0 w 3513348"/>
              <a:gd name="connsiteY0-422" fmla="*/ 1802109 h 3739913"/>
              <a:gd name="connsiteX1-423" fmla="*/ 740634 w 3513348"/>
              <a:gd name="connsiteY1-424" fmla="*/ 0 h 3739913"/>
              <a:gd name="connsiteX2-425" fmla="*/ 1955521 w 3513348"/>
              <a:gd name="connsiteY2-426" fmla="*/ 1713346 h 3739913"/>
              <a:gd name="connsiteX3-427" fmla="*/ 3513349 w 3513348"/>
              <a:gd name="connsiteY3-428" fmla="*/ 3739913 h 3739913"/>
              <a:gd name="connsiteX4-429" fmla="*/ 0 w 3513348"/>
              <a:gd name="connsiteY4-430" fmla="*/ 1802109 h 3739913"/>
              <a:gd name="connsiteX0-431" fmla="*/ 0 w 3513350"/>
              <a:gd name="connsiteY0-432" fmla="*/ 1802109 h 3739913"/>
              <a:gd name="connsiteX1-433" fmla="*/ 740634 w 3513350"/>
              <a:gd name="connsiteY1-434" fmla="*/ 0 h 3739913"/>
              <a:gd name="connsiteX2-435" fmla="*/ 2072996 w 3513350"/>
              <a:gd name="connsiteY2-436" fmla="*/ 1712558 h 3739913"/>
              <a:gd name="connsiteX3-437" fmla="*/ 3513349 w 3513350"/>
              <a:gd name="connsiteY3-438" fmla="*/ 3739913 h 3739913"/>
              <a:gd name="connsiteX4-439" fmla="*/ 0 w 3513350"/>
              <a:gd name="connsiteY4-440" fmla="*/ 1802109 h 3739913"/>
              <a:gd name="connsiteX0-441" fmla="*/ 0 w 3513348"/>
              <a:gd name="connsiteY0-442" fmla="*/ 1802109 h 3739913"/>
              <a:gd name="connsiteX1-443" fmla="*/ 740634 w 3513348"/>
              <a:gd name="connsiteY1-444" fmla="*/ 0 h 3739913"/>
              <a:gd name="connsiteX2-445" fmla="*/ 2017813 w 3513348"/>
              <a:gd name="connsiteY2-446" fmla="*/ 1725840 h 3739913"/>
              <a:gd name="connsiteX3-447" fmla="*/ 3513349 w 3513348"/>
              <a:gd name="connsiteY3-448" fmla="*/ 3739913 h 3739913"/>
              <a:gd name="connsiteX4-449" fmla="*/ 0 w 3513348"/>
              <a:gd name="connsiteY4-450" fmla="*/ 1802109 h 3739913"/>
              <a:gd name="connsiteX0-451" fmla="*/ 0 w 3503110"/>
              <a:gd name="connsiteY0-452" fmla="*/ 1802109 h 3756118"/>
              <a:gd name="connsiteX1-453" fmla="*/ 740634 w 3503110"/>
              <a:gd name="connsiteY1-454" fmla="*/ 0 h 3756118"/>
              <a:gd name="connsiteX2-455" fmla="*/ 2017813 w 3503110"/>
              <a:gd name="connsiteY2-456" fmla="*/ 1725840 h 3756118"/>
              <a:gd name="connsiteX3-457" fmla="*/ 3503110 w 3503110"/>
              <a:gd name="connsiteY3-458" fmla="*/ 3756118 h 3756118"/>
              <a:gd name="connsiteX4-459" fmla="*/ 0 w 3503110"/>
              <a:gd name="connsiteY4-460" fmla="*/ 1802109 h 3756118"/>
              <a:gd name="connsiteX0-461" fmla="*/ 0 w 3579621"/>
              <a:gd name="connsiteY0-462" fmla="*/ 1802109 h 3820153"/>
              <a:gd name="connsiteX1-463" fmla="*/ 740634 w 3579621"/>
              <a:gd name="connsiteY1-464" fmla="*/ 0 h 3820153"/>
              <a:gd name="connsiteX2-465" fmla="*/ 2017813 w 3579621"/>
              <a:gd name="connsiteY2-466" fmla="*/ 1725840 h 3820153"/>
              <a:gd name="connsiteX3-467" fmla="*/ 3579622 w 3579621"/>
              <a:gd name="connsiteY3-468" fmla="*/ 3820153 h 3820153"/>
              <a:gd name="connsiteX4-469" fmla="*/ 0 w 3579621"/>
              <a:gd name="connsiteY4-470" fmla="*/ 1802109 h 3820153"/>
              <a:gd name="connsiteX0-471" fmla="*/ 1 w 3659267"/>
              <a:gd name="connsiteY0-472" fmla="*/ 1780051 h 3820153"/>
              <a:gd name="connsiteX1-473" fmla="*/ 820278 w 3659267"/>
              <a:gd name="connsiteY1-474" fmla="*/ 0 h 3820153"/>
              <a:gd name="connsiteX2-475" fmla="*/ 2097457 w 3659267"/>
              <a:gd name="connsiteY2-476" fmla="*/ 1725840 h 3820153"/>
              <a:gd name="connsiteX3-477" fmla="*/ 3659266 w 3659267"/>
              <a:gd name="connsiteY3-478" fmla="*/ 3820153 h 3820153"/>
              <a:gd name="connsiteX4-479" fmla="*/ 1 w 3659267"/>
              <a:gd name="connsiteY4-480" fmla="*/ 1780051 h 3820153"/>
              <a:gd name="connsiteX0-481" fmla="*/ -1 w 3804329"/>
              <a:gd name="connsiteY0-482" fmla="*/ 1787482 h 3820153"/>
              <a:gd name="connsiteX1-483" fmla="*/ 965342 w 3804329"/>
              <a:gd name="connsiteY1-484" fmla="*/ 0 h 3820153"/>
              <a:gd name="connsiteX2-485" fmla="*/ 2242521 w 3804329"/>
              <a:gd name="connsiteY2-486" fmla="*/ 1725840 h 3820153"/>
              <a:gd name="connsiteX3-487" fmla="*/ 3804330 w 3804329"/>
              <a:gd name="connsiteY3-488" fmla="*/ 3820153 h 3820153"/>
              <a:gd name="connsiteX4-489" fmla="*/ -1 w 3804329"/>
              <a:gd name="connsiteY4-490" fmla="*/ 1787482 h 3820153"/>
              <a:gd name="connsiteX0-491" fmla="*/ 1 w 3825662"/>
              <a:gd name="connsiteY0-492" fmla="*/ 1787482 h 3897467"/>
              <a:gd name="connsiteX1-493" fmla="*/ 965344 w 3825662"/>
              <a:gd name="connsiteY1-494" fmla="*/ 0 h 3897467"/>
              <a:gd name="connsiteX2-495" fmla="*/ 2242523 w 3825662"/>
              <a:gd name="connsiteY2-496" fmla="*/ 1725840 h 3897467"/>
              <a:gd name="connsiteX3-497" fmla="*/ 3825662 w 3825662"/>
              <a:gd name="connsiteY3-498" fmla="*/ 3897468 h 3897467"/>
              <a:gd name="connsiteX4-499" fmla="*/ 1 w 3825662"/>
              <a:gd name="connsiteY4-500" fmla="*/ 1787482 h 389746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25662" h="3897467">
                <a:moveTo>
                  <a:pt x="1" y="1787482"/>
                </a:moveTo>
                <a:lnTo>
                  <a:pt x="965344" y="0"/>
                </a:lnTo>
                <a:lnTo>
                  <a:pt x="2242523" y="1725840"/>
                </a:lnTo>
                <a:lnTo>
                  <a:pt x="3825662" y="3897468"/>
                </a:lnTo>
                <a:lnTo>
                  <a:pt x="1" y="1787482"/>
                </a:lnTo>
                <a:close/>
              </a:path>
            </a:pathLst>
          </a:custGeom>
          <a:solidFill>
            <a:schemeClr val="bg1">
              <a:lumMod val="75000"/>
            </a:schemeClr>
          </a:solidFill>
          <a:ln>
            <a:noFill/>
          </a:ln>
          <a:effectLst>
            <a:outerShdw blurRad="76200" dist="38100" dir="2700000" algn="tl"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arallelogram 5"/>
          <p:cNvSpPr/>
          <p:nvPr userDrawn="1"/>
        </p:nvSpPr>
        <p:spPr>
          <a:xfrm rot="1833074" flipV="1">
            <a:off x="376179" y="-319042"/>
            <a:ext cx="2065975" cy="5252895"/>
          </a:xfrm>
          <a:custGeom>
            <a:avLst/>
            <a:gdLst>
              <a:gd name="connsiteX0" fmla="*/ 0 w 1901952"/>
              <a:gd name="connsiteY0" fmla="*/ 2907380 h 2907380"/>
              <a:gd name="connsiteX1" fmla="*/ 475488 w 1901952"/>
              <a:gd name="connsiteY1" fmla="*/ 0 h 2907380"/>
              <a:gd name="connsiteX2" fmla="*/ 1901952 w 1901952"/>
              <a:gd name="connsiteY2" fmla="*/ 0 h 2907380"/>
              <a:gd name="connsiteX3" fmla="*/ 1426464 w 1901952"/>
              <a:gd name="connsiteY3" fmla="*/ 2907380 h 2907380"/>
              <a:gd name="connsiteX4" fmla="*/ 0 w 1901952"/>
              <a:gd name="connsiteY4" fmla="*/ 2907380 h 2907380"/>
              <a:gd name="connsiteX0-1" fmla="*/ 0 w 3861380"/>
              <a:gd name="connsiteY0-2" fmla="*/ 3999910 h 3999910"/>
              <a:gd name="connsiteX1-3" fmla="*/ 475488 w 3861380"/>
              <a:gd name="connsiteY1-4" fmla="*/ 1092530 h 3999910"/>
              <a:gd name="connsiteX2-5" fmla="*/ 3861380 w 3861380"/>
              <a:gd name="connsiteY2-6" fmla="*/ 0 h 3999910"/>
              <a:gd name="connsiteX3-7" fmla="*/ 1426464 w 3861380"/>
              <a:gd name="connsiteY3-8" fmla="*/ 3999910 h 3999910"/>
              <a:gd name="connsiteX4-9" fmla="*/ 0 w 3861380"/>
              <a:gd name="connsiteY4-10" fmla="*/ 3999910 h 3999910"/>
              <a:gd name="connsiteX0-11" fmla="*/ 0 w 3861380"/>
              <a:gd name="connsiteY0-12" fmla="*/ 5270570 h 5270570"/>
              <a:gd name="connsiteX1-13" fmla="*/ 3278065 w 3861380"/>
              <a:gd name="connsiteY1-14" fmla="*/ 0 h 5270570"/>
              <a:gd name="connsiteX2-15" fmla="*/ 3861380 w 3861380"/>
              <a:gd name="connsiteY2-16" fmla="*/ 1270660 h 5270570"/>
              <a:gd name="connsiteX3-17" fmla="*/ 1426464 w 3861380"/>
              <a:gd name="connsiteY3-18" fmla="*/ 5270570 h 5270570"/>
              <a:gd name="connsiteX4-19" fmla="*/ 0 w 3861380"/>
              <a:gd name="connsiteY4-20" fmla="*/ 5270570 h 5270570"/>
              <a:gd name="connsiteX0-21" fmla="*/ 0 w 4336393"/>
              <a:gd name="connsiteY0-22" fmla="*/ 5270570 h 5270570"/>
              <a:gd name="connsiteX1-23" fmla="*/ 3278065 w 4336393"/>
              <a:gd name="connsiteY1-24" fmla="*/ 0 h 5270570"/>
              <a:gd name="connsiteX2-25" fmla="*/ 4336393 w 4336393"/>
              <a:gd name="connsiteY2-26" fmla="*/ 522515 h 5270570"/>
              <a:gd name="connsiteX3-27" fmla="*/ 1426464 w 4336393"/>
              <a:gd name="connsiteY3-28" fmla="*/ 5270570 h 5270570"/>
              <a:gd name="connsiteX4-29" fmla="*/ 0 w 4336393"/>
              <a:gd name="connsiteY4-30" fmla="*/ 5270570 h 5270570"/>
              <a:gd name="connsiteX0-31" fmla="*/ 0 w 4336393"/>
              <a:gd name="connsiteY0-32" fmla="*/ 5436824 h 5436824"/>
              <a:gd name="connsiteX1-33" fmla="*/ 3384943 w 4336393"/>
              <a:gd name="connsiteY1-34" fmla="*/ 0 h 5436824"/>
              <a:gd name="connsiteX2-35" fmla="*/ 4336393 w 4336393"/>
              <a:gd name="connsiteY2-36" fmla="*/ 688769 h 5436824"/>
              <a:gd name="connsiteX3-37" fmla="*/ 1426464 w 4336393"/>
              <a:gd name="connsiteY3-38" fmla="*/ 5436824 h 5436824"/>
              <a:gd name="connsiteX4-39" fmla="*/ 0 w 4336393"/>
              <a:gd name="connsiteY4-40" fmla="*/ 5436824 h 5436824"/>
              <a:gd name="connsiteX0-41" fmla="*/ 0 w 4336393"/>
              <a:gd name="connsiteY0-42" fmla="*/ 5436824 h 5436824"/>
              <a:gd name="connsiteX1-43" fmla="*/ 3373068 w 4336393"/>
              <a:gd name="connsiteY1-44" fmla="*/ 0 h 5436824"/>
              <a:gd name="connsiteX2-45" fmla="*/ 4336393 w 4336393"/>
              <a:gd name="connsiteY2-46" fmla="*/ 688769 h 5436824"/>
              <a:gd name="connsiteX3-47" fmla="*/ 1426464 w 4336393"/>
              <a:gd name="connsiteY3-48" fmla="*/ 5436824 h 5436824"/>
              <a:gd name="connsiteX4-49" fmla="*/ 0 w 4336393"/>
              <a:gd name="connsiteY4-50" fmla="*/ 5436824 h 5436824"/>
              <a:gd name="connsiteX0-51" fmla="*/ 0 w 4336393"/>
              <a:gd name="connsiteY0-52" fmla="*/ 5459203 h 5459203"/>
              <a:gd name="connsiteX1-53" fmla="*/ 3328809 w 4336393"/>
              <a:gd name="connsiteY1-54" fmla="*/ 0 h 5459203"/>
              <a:gd name="connsiteX2-55" fmla="*/ 4336393 w 4336393"/>
              <a:gd name="connsiteY2-56" fmla="*/ 711148 h 5459203"/>
              <a:gd name="connsiteX3-57" fmla="*/ 1426464 w 4336393"/>
              <a:gd name="connsiteY3-58" fmla="*/ 5459203 h 5459203"/>
              <a:gd name="connsiteX4-59" fmla="*/ 0 w 4336393"/>
              <a:gd name="connsiteY4-60" fmla="*/ 5459203 h 5459203"/>
              <a:gd name="connsiteX0-61" fmla="*/ 0 w 4181488"/>
              <a:gd name="connsiteY0-62" fmla="*/ 5459203 h 5459203"/>
              <a:gd name="connsiteX1-63" fmla="*/ 3328809 w 4181488"/>
              <a:gd name="connsiteY1-64" fmla="*/ 0 h 5459203"/>
              <a:gd name="connsiteX2-65" fmla="*/ 4181488 w 4181488"/>
              <a:gd name="connsiteY2-66" fmla="*/ 386662 h 5459203"/>
              <a:gd name="connsiteX3-67" fmla="*/ 1426464 w 4181488"/>
              <a:gd name="connsiteY3-68" fmla="*/ 5459203 h 5459203"/>
              <a:gd name="connsiteX4-69" fmla="*/ 0 w 4181488"/>
              <a:gd name="connsiteY4-70" fmla="*/ 5459203 h 5459203"/>
              <a:gd name="connsiteX0-71" fmla="*/ 0 w 4181488"/>
              <a:gd name="connsiteY0-72" fmla="*/ 5459203 h 5548717"/>
              <a:gd name="connsiteX1-73" fmla="*/ 3328809 w 4181488"/>
              <a:gd name="connsiteY1-74" fmla="*/ 0 h 5548717"/>
              <a:gd name="connsiteX2-75" fmla="*/ 4181488 w 4181488"/>
              <a:gd name="connsiteY2-76" fmla="*/ 386662 h 5548717"/>
              <a:gd name="connsiteX3-77" fmla="*/ 939619 w 4181488"/>
              <a:gd name="connsiteY3-78" fmla="*/ 5548717 h 5548717"/>
              <a:gd name="connsiteX4-79" fmla="*/ 0 w 4181488"/>
              <a:gd name="connsiteY4-80" fmla="*/ 5459203 h 5548717"/>
              <a:gd name="connsiteX0-81" fmla="*/ 0 w 4181488"/>
              <a:gd name="connsiteY0-82" fmla="*/ 5459203 h 5481583"/>
              <a:gd name="connsiteX1-83" fmla="*/ 3328809 w 4181488"/>
              <a:gd name="connsiteY1-84" fmla="*/ 0 h 5481583"/>
              <a:gd name="connsiteX2-85" fmla="*/ 4181488 w 4181488"/>
              <a:gd name="connsiteY2-86" fmla="*/ 386662 h 5481583"/>
              <a:gd name="connsiteX3-87" fmla="*/ 1083460 w 4181488"/>
              <a:gd name="connsiteY3-88" fmla="*/ 5481583 h 5481583"/>
              <a:gd name="connsiteX4-89" fmla="*/ 0 w 4181488"/>
              <a:gd name="connsiteY4-90" fmla="*/ 5459203 h 5481583"/>
              <a:gd name="connsiteX0-91" fmla="*/ 0 w 4181488"/>
              <a:gd name="connsiteY0-92" fmla="*/ 5515149 h 5537529"/>
              <a:gd name="connsiteX1-93" fmla="*/ 3317744 w 4181488"/>
              <a:gd name="connsiteY1-94" fmla="*/ 0 h 5537529"/>
              <a:gd name="connsiteX2-95" fmla="*/ 4181488 w 4181488"/>
              <a:gd name="connsiteY2-96" fmla="*/ 442608 h 5537529"/>
              <a:gd name="connsiteX3-97" fmla="*/ 1083460 w 4181488"/>
              <a:gd name="connsiteY3-98" fmla="*/ 5537529 h 5537529"/>
              <a:gd name="connsiteX4-99" fmla="*/ 0 w 4181488"/>
              <a:gd name="connsiteY4-100" fmla="*/ 5515149 h 5537529"/>
              <a:gd name="connsiteX0-101" fmla="*/ 0 w 4203618"/>
              <a:gd name="connsiteY0-102" fmla="*/ 5537528 h 5537529"/>
              <a:gd name="connsiteX1-103" fmla="*/ 3339874 w 4203618"/>
              <a:gd name="connsiteY1-104" fmla="*/ 0 h 5537529"/>
              <a:gd name="connsiteX2-105" fmla="*/ 4203618 w 4203618"/>
              <a:gd name="connsiteY2-106" fmla="*/ 442608 h 5537529"/>
              <a:gd name="connsiteX3-107" fmla="*/ 1105590 w 4203618"/>
              <a:gd name="connsiteY3-108" fmla="*/ 5537529 h 5537529"/>
              <a:gd name="connsiteX4-109" fmla="*/ 0 w 4203618"/>
              <a:gd name="connsiteY4-110" fmla="*/ 5537528 h 5537529"/>
              <a:gd name="connsiteX0-111" fmla="*/ 0 w 4038924"/>
              <a:gd name="connsiteY0-112" fmla="*/ 5537528 h 5537529"/>
              <a:gd name="connsiteX1-113" fmla="*/ 3175180 w 4038924"/>
              <a:gd name="connsiteY1-114" fmla="*/ 0 h 5537529"/>
              <a:gd name="connsiteX2-115" fmla="*/ 4038924 w 4038924"/>
              <a:gd name="connsiteY2-116" fmla="*/ 442608 h 5537529"/>
              <a:gd name="connsiteX3-117" fmla="*/ 940896 w 4038924"/>
              <a:gd name="connsiteY3-118" fmla="*/ 5537529 h 5537529"/>
              <a:gd name="connsiteX4-119" fmla="*/ 0 w 4038924"/>
              <a:gd name="connsiteY4-120" fmla="*/ 5537528 h 5537529"/>
              <a:gd name="connsiteX0-121" fmla="*/ 0 w 4038924"/>
              <a:gd name="connsiteY0-122" fmla="*/ 5492771 h 5492772"/>
              <a:gd name="connsiteX1-123" fmla="*/ 3375165 w 4038924"/>
              <a:gd name="connsiteY1-124" fmla="*/ 0 h 5492772"/>
              <a:gd name="connsiteX2-125" fmla="*/ 4038924 w 4038924"/>
              <a:gd name="connsiteY2-126" fmla="*/ 397851 h 5492772"/>
              <a:gd name="connsiteX3-127" fmla="*/ 940896 w 4038924"/>
              <a:gd name="connsiteY3-128" fmla="*/ 5492772 h 5492772"/>
              <a:gd name="connsiteX4-129" fmla="*/ 0 w 4038924"/>
              <a:gd name="connsiteY4-130" fmla="*/ 5492771 h 5492772"/>
              <a:gd name="connsiteX0-131" fmla="*/ 0 w 4038924"/>
              <a:gd name="connsiteY0-132" fmla="*/ 5492771 h 5492772"/>
              <a:gd name="connsiteX1-133" fmla="*/ 3304583 w 4038924"/>
              <a:gd name="connsiteY1-134" fmla="*/ 0 h 5492772"/>
              <a:gd name="connsiteX2-135" fmla="*/ 4038924 w 4038924"/>
              <a:gd name="connsiteY2-136" fmla="*/ 397851 h 5492772"/>
              <a:gd name="connsiteX3-137" fmla="*/ 940896 w 4038924"/>
              <a:gd name="connsiteY3-138" fmla="*/ 5492772 h 5492772"/>
              <a:gd name="connsiteX4-139" fmla="*/ 0 w 4038924"/>
              <a:gd name="connsiteY4-140" fmla="*/ 5492771 h 5492772"/>
              <a:gd name="connsiteX0-141" fmla="*/ 0 w 4038924"/>
              <a:gd name="connsiteY0-142" fmla="*/ 5459203 h 5459204"/>
              <a:gd name="connsiteX1-143" fmla="*/ 3328110 w 4038924"/>
              <a:gd name="connsiteY1-144" fmla="*/ 0 h 5459204"/>
              <a:gd name="connsiteX2-145" fmla="*/ 4038924 w 4038924"/>
              <a:gd name="connsiteY2-146" fmla="*/ 364283 h 5459204"/>
              <a:gd name="connsiteX3-147" fmla="*/ 940896 w 4038924"/>
              <a:gd name="connsiteY3-148" fmla="*/ 5459204 h 5459204"/>
              <a:gd name="connsiteX4-149" fmla="*/ 0 w 4038924"/>
              <a:gd name="connsiteY4-150" fmla="*/ 5459203 h 5459204"/>
              <a:gd name="connsiteX0-151" fmla="*/ 0 w 4038924"/>
              <a:gd name="connsiteY0-152" fmla="*/ 5526523 h 5526524"/>
              <a:gd name="connsiteX1-153" fmla="*/ 2695499 w 4038924"/>
              <a:gd name="connsiteY1-154" fmla="*/ 0 h 5526524"/>
              <a:gd name="connsiteX2-155" fmla="*/ 4038924 w 4038924"/>
              <a:gd name="connsiteY2-156" fmla="*/ 431603 h 5526524"/>
              <a:gd name="connsiteX3-157" fmla="*/ 940896 w 4038924"/>
              <a:gd name="connsiteY3-158" fmla="*/ 5526524 h 5526524"/>
              <a:gd name="connsiteX4-159" fmla="*/ 0 w 4038924"/>
              <a:gd name="connsiteY4-160" fmla="*/ 5526523 h 5526524"/>
              <a:gd name="connsiteX0-161" fmla="*/ 0 w 3969438"/>
              <a:gd name="connsiteY0-162" fmla="*/ 5526523 h 5526524"/>
              <a:gd name="connsiteX1-163" fmla="*/ 2695499 w 3969438"/>
              <a:gd name="connsiteY1-164" fmla="*/ 0 h 5526524"/>
              <a:gd name="connsiteX2-165" fmla="*/ 3969438 w 3969438"/>
              <a:gd name="connsiteY2-166" fmla="*/ 419906 h 5526524"/>
              <a:gd name="connsiteX3-167" fmla="*/ 940896 w 3969438"/>
              <a:gd name="connsiteY3-168" fmla="*/ 5526524 h 5526524"/>
              <a:gd name="connsiteX4-169" fmla="*/ 0 w 3969438"/>
              <a:gd name="connsiteY4-170" fmla="*/ 5526523 h 5526524"/>
              <a:gd name="connsiteX0-171" fmla="*/ 0 w 3969438"/>
              <a:gd name="connsiteY0-172" fmla="*/ 5584922 h 5584923"/>
              <a:gd name="connsiteX1-173" fmla="*/ 2551094 w 3969438"/>
              <a:gd name="connsiteY1-174" fmla="*/ 0 h 5584923"/>
              <a:gd name="connsiteX2-175" fmla="*/ 3969438 w 3969438"/>
              <a:gd name="connsiteY2-176" fmla="*/ 478305 h 5584923"/>
              <a:gd name="connsiteX3-177" fmla="*/ 940896 w 3969438"/>
              <a:gd name="connsiteY3-178" fmla="*/ 5584923 h 5584923"/>
              <a:gd name="connsiteX4-179" fmla="*/ 0 w 3969438"/>
              <a:gd name="connsiteY4-180" fmla="*/ 5584922 h 5584923"/>
              <a:gd name="connsiteX0-181" fmla="*/ 0 w 3828417"/>
              <a:gd name="connsiteY0-182" fmla="*/ 5584922 h 5584923"/>
              <a:gd name="connsiteX1-183" fmla="*/ 2551094 w 3828417"/>
              <a:gd name="connsiteY1-184" fmla="*/ 0 h 5584923"/>
              <a:gd name="connsiteX2-185" fmla="*/ 3828417 w 3828417"/>
              <a:gd name="connsiteY2-186" fmla="*/ 465927 h 5584923"/>
              <a:gd name="connsiteX3-187" fmla="*/ 940896 w 3828417"/>
              <a:gd name="connsiteY3-188" fmla="*/ 5584923 h 5584923"/>
              <a:gd name="connsiteX4-189" fmla="*/ 0 w 3828417"/>
              <a:gd name="connsiteY4-190" fmla="*/ 5584922 h 5584923"/>
              <a:gd name="connsiteX0-191" fmla="*/ 0 w 3828417"/>
              <a:gd name="connsiteY0-192" fmla="*/ 5635522 h 5635523"/>
              <a:gd name="connsiteX1-193" fmla="*/ 2453012 w 3828417"/>
              <a:gd name="connsiteY1-194" fmla="*/ 0 h 5635523"/>
              <a:gd name="connsiteX2-195" fmla="*/ 3828417 w 3828417"/>
              <a:gd name="connsiteY2-196" fmla="*/ 516527 h 5635523"/>
              <a:gd name="connsiteX3-197" fmla="*/ 940896 w 3828417"/>
              <a:gd name="connsiteY3-198" fmla="*/ 5635523 h 5635523"/>
              <a:gd name="connsiteX4-199" fmla="*/ 0 w 3828417"/>
              <a:gd name="connsiteY4-200" fmla="*/ 5635522 h 5635523"/>
              <a:gd name="connsiteX0-201" fmla="*/ 0 w 3828417"/>
              <a:gd name="connsiteY0-202" fmla="*/ 5635522 h 5635523"/>
              <a:gd name="connsiteX1-203" fmla="*/ 2453012 w 3828417"/>
              <a:gd name="connsiteY1-204" fmla="*/ 0 h 5635523"/>
              <a:gd name="connsiteX2-205" fmla="*/ 3828417 w 3828417"/>
              <a:gd name="connsiteY2-206" fmla="*/ 516527 h 5635523"/>
              <a:gd name="connsiteX3-207" fmla="*/ 1882950 w 3828417"/>
              <a:gd name="connsiteY3-208" fmla="*/ 5533927 h 5635523"/>
              <a:gd name="connsiteX4-209" fmla="*/ 0 w 3828417"/>
              <a:gd name="connsiteY4-210" fmla="*/ 5635522 h 5635523"/>
              <a:gd name="connsiteX0-211" fmla="*/ 0 w 3828417"/>
              <a:gd name="connsiteY0-212" fmla="*/ 5545380 h 5545381"/>
              <a:gd name="connsiteX1-213" fmla="*/ 3053086 w 3828417"/>
              <a:gd name="connsiteY1-214" fmla="*/ 1 h 5545381"/>
              <a:gd name="connsiteX2-215" fmla="*/ 3828417 w 3828417"/>
              <a:gd name="connsiteY2-216" fmla="*/ 426385 h 5545381"/>
              <a:gd name="connsiteX3-217" fmla="*/ 1882950 w 3828417"/>
              <a:gd name="connsiteY3-218" fmla="*/ 5443785 h 5545381"/>
              <a:gd name="connsiteX4-219" fmla="*/ 0 w 3828417"/>
              <a:gd name="connsiteY4-220" fmla="*/ 5545380 h 5545381"/>
              <a:gd name="connsiteX0-221" fmla="*/ 0 w 3828417"/>
              <a:gd name="connsiteY0-222" fmla="*/ 5493897 h 5493898"/>
              <a:gd name="connsiteX1-223" fmla="*/ 3367919 w 3828417"/>
              <a:gd name="connsiteY1-224" fmla="*/ 1 h 5493898"/>
              <a:gd name="connsiteX2-225" fmla="*/ 3828417 w 3828417"/>
              <a:gd name="connsiteY2-226" fmla="*/ 374902 h 5493898"/>
              <a:gd name="connsiteX3-227" fmla="*/ 1882950 w 3828417"/>
              <a:gd name="connsiteY3-228" fmla="*/ 5392302 h 5493898"/>
              <a:gd name="connsiteX4-229" fmla="*/ 0 w 3828417"/>
              <a:gd name="connsiteY4-230" fmla="*/ 5493897 h 5493898"/>
              <a:gd name="connsiteX0-231" fmla="*/ 0 w 4444598"/>
              <a:gd name="connsiteY0-232" fmla="*/ 5493897 h 5493898"/>
              <a:gd name="connsiteX1-233" fmla="*/ 3367919 w 4444598"/>
              <a:gd name="connsiteY1-234" fmla="*/ 1 h 5493898"/>
              <a:gd name="connsiteX2-235" fmla="*/ 4444599 w 4444598"/>
              <a:gd name="connsiteY2-236" fmla="*/ 506026 h 5493898"/>
              <a:gd name="connsiteX3-237" fmla="*/ 1882950 w 4444598"/>
              <a:gd name="connsiteY3-238" fmla="*/ 5392302 h 5493898"/>
              <a:gd name="connsiteX4-239" fmla="*/ 0 w 4444598"/>
              <a:gd name="connsiteY4-240" fmla="*/ 5493897 h 5493898"/>
              <a:gd name="connsiteX0-241" fmla="*/ 0 w 4444598"/>
              <a:gd name="connsiteY0-242" fmla="*/ 5239832 h 5239833"/>
              <a:gd name="connsiteX1-243" fmla="*/ 4032426 w 4444598"/>
              <a:gd name="connsiteY1-244" fmla="*/ -1 h 5239833"/>
              <a:gd name="connsiteX2-245" fmla="*/ 4444599 w 4444598"/>
              <a:gd name="connsiteY2-246" fmla="*/ 251961 h 5239833"/>
              <a:gd name="connsiteX3-247" fmla="*/ 1882950 w 4444598"/>
              <a:gd name="connsiteY3-248" fmla="*/ 5138237 h 5239833"/>
              <a:gd name="connsiteX4-249" fmla="*/ 0 w 4444598"/>
              <a:gd name="connsiteY4-250" fmla="*/ 5239832 h 5239833"/>
              <a:gd name="connsiteX0-251" fmla="*/ 0 w 4444598"/>
              <a:gd name="connsiteY0-252" fmla="*/ 5239832 h 6138299"/>
              <a:gd name="connsiteX1-253" fmla="*/ 4032426 w 4444598"/>
              <a:gd name="connsiteY1-254" fmla="*/ -1 h 6138299"/>
              <a:gd name="connsiteX2-255" fmla="*/ 4444599 w 4444598"/>
              <a:gd name="connsiteY2-256" fmla="*/ 251961 h 6138299"/>
              <a:gd name="connsiteX3-257" fmla="*/ 1582915 w 4444598"/>
              <a:gd name="connsiteY3-258" fmla="*/ 6138299 h 6138299"/>
              <a:gd name="connsiteX4-259" fmla="*/ 0 w 4444598"/>
              <a:gd name="connsiteY4-260" fmla="*/ 5239832 h 6138299"/>
              <a:gd name="connsiteX0-261" fmla="*/ 0 w 4444598"/>
              <a:gd name="connsiteY0-262" fmla="*/ 9634364 h 10532831"/>
              <a:gd name="connsiteX1-263" fmla="*/ 2540029 w 4444598"/>
              <a:gd name="connsiteY1-264" fmla="*/ -1 h 10532831"/>
              <a:gd name="connsiteX2-265" fmla="*/ 4444599 w 4444598"/>
              <a:gd name="connsiteY2-266" fmla="*/ 4646493 h 10532831"/>
              <a:gd name="connsiteX3-267" fmla="*/ 1582915 w 4444598"/>
              <a:gd name="connsiteY3-268" fmla="*/ 10532831 h 10532831"/>
              <a:gd name="connsiteX4-269" fmla="*/ 0 w 4444598"/>
              <a:gd name="connsiteY4-270" fmla="*/ 9634364 h 10532831"/>
              <a:gd name="connsiteX0-271" fmla="*/ 0 w 4467974"/>
              <a:gd name="connsiteY0-272" fmla="*/ 9672052 h 10532831"/>
              <a:gd name="connsiteX1-273" fmla="*/ 2563405 w 4467974"/>
              <a:gd name="connsiteY1-274" fmla="*/ -1 h 10532831"/>
              <a:gd name="connsiteX2-275" fmla="*/ 4467975 w 4467974"/>
              <a:gd name="connsiteY2-276" fmla="*/ 4646493 h 10532831"/>
              <a:gd name="connsiteX3-277" fmla="*/ 1606291 w 4467974"/>
              <a:gd name="connsiteY3-278" fmla="*/ 10532831 h 10532831"/>
              <a:gd name="connsiteX4-279" fmla="*/ 0 w 4467974"/>
              <a:gd name="connsiteY4-280" fmla="*/ 9672052 h 10532831"/>
              <a:gd name="connsiteX0-281" fmla="*/ 0 w 4467974"/>
              <a:gd name="connsiteY0-282" fmla="*/ 9672052 h 10570516"/>
              <a:gd name="connsiteX1-283" fmla="*/ 2563405 w 4467974"/>
              <a:gd name="connsiteY1-284" fmla="*/ -1 h 10570516"/>
              <a:gd name="connsiteX2-285" fmla="*/ 4467975 w 4467974"/>
              <a:gd name="connsiteY2-286" fmla="*/ 4646493 h 10570516"/>
              <a:gd name="connsiteX3-287" fmla="*/ 1582914 w 4467974"/>
              <a:gd name="connsiteY3-288" fmla="*/ 10570516 h 10570516"/>
              <a:gd name="connsiteX4-289" fmla="*/ 0 w 4467974"/>
              <a:gd name="connsiteY4-290" fmla="*/ 9672052 h 10570516"/>
              <a:gd name="connsiteX0-291" fmla="*/ 0 w 4467974"/>
              <a:gd name="connsiteY0-292" fmla="*/ 9712381 h 10610845"/>
              <a:gd name="connsiteX1-293" fmla="*/ 2535490 w 4467974"/>
              <a:gd name="connsiteY1-294" fmla="*/ -1 h 10610845"/>
              <a:gd name="connsiteX2-295" fmla="*/ 4467975 w 4467974"/>
              <a:gd name="connsiteY2-296" fmla="*/ 4686822 h 10610845"/>
              <a:gd name="connsiteX3-297" fmla="*/ 1582914 w 4467974"/>
              <a:gd name="connsiteY3-298" fmla="*/ 10610845 h 10610845"/>
              <a:gd name="connsiteX4-299" fmla="*/ 0 w 4467974"/>
              <a:gd name="connsiteY4-300" fmla="*/ 9712381 h 106108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467974" h="10610845">
                <a:moveTo>
                  <a:pt x="0" y="9712381"/>
                </a:moveTo>
                <a:lnTo>
                  <a:pt x="2535490" y="-1"/>
                </a:lnTo>
                <a:lnTo>
                  <a:pt x="4467975" y="4686822"/>
                </a:lnTo>
                <a:lnTo>
                  <a:pt x="1582914" y="10610845"/>
                </a:lnTo>
                <a:lnTo>
                  <a:pt x="0" y="9712381"/>
                </a:lnTo>
                <a:close/>
              </a:path>
            </a:pathLst>
          </a:custGeom>
          <a:solidFill>
            <a:srgbClr val="EB2429"/>
          </a:solidFill>
          <a:ln>
            <a:noFill/>
          </a:ln>
          <a:effectLst>
            <a:outerShdw blurRad="190500" dist="50800" dir="8100000" algn="tr" rotWithShape="0">
              <a:prstClr val="black">
                <a:alpha val="3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Isosceles Triangle 6"/>
          <p:cNvSpPr/>
          <p:nvPr userDrawn="1"/>
        </p:nvSpPr>
        <p:spPr>
          <a:xfrm rot="11293373">
            <a:off x="-359583" y="-303982"/>
            <a:ext cx="1807823" cy="5531106"/>
          </a:xfrm>
          <a:custGeom>
            <a:avLst/>
            <a:gdLst>
              <a:gd name="connsiteX0" fmla="*/ 0 w 2373490"/>
              <a:gd name="connsiteY0" fmla="*/ 2687136 h 2687136"/>
              <a:gd name="connsiteX1" fmla="*/ 1186745 w 2373490"/>
              <a:gd name="connsiteY1" fmla="*/ 0 h 2687136"/>
              <a:gd name="connsiteX2" fmla="*/ 2373490 w 2373490"/>
              <a:gd name="connsiteY2" fmla="*/ 2687136 h 2687136"/>
              <a:gd name="connsiteX3" fmla="*/ 0 w 2373490"/>
              <a:gd name="connsiteY3" fmla="*/ 2687136 h 2687136"/>
              <a:gd name="connsiteX0-1" fmla="*/ 0 w 2373490"/>
              <a:gd name="connsiteY0-2" fmla="*/ 2948696 h 2948696"/>
              <a:gd name="connsiteX1-3" fmla="*/ 920973 w 2373490"/>
              <a:gd name="connsiteY1-4" fmla="*/ 0 h 2948696"/>
              <a:gd name="connsiteX2-5" fmla="*/ 2373490 w 2373490"/>
              <a:gd name="connsiteY2-6" fmla="*/ 2948696 h 2948696"/>
              <a:gd name="connsiteX3-7" fmla="*/ 0 w 2373490"/>
              <a:gd name="connsiteY3-8" fmla="*/ 2948696 h 2948696"/>
              <a:gd name="connsiteX0-9" fmla="*/ 0 w 1528411"/>
              <a:gd name="connsiteY0-10" fmla="*/ 2948696 h 2948696"/>
              <a:gd name="connsiteX1-11" fmla="*/ 920973 w 1528411"/>
              <a:gd name="connsiteY1-12" fmla="*/ 0 h 2948696"/>
              <a:gd name="connsiteX2-13" fmla="*/ 1528411 w 1528411"/>
              <a:gd name="connsiteY2-14" fmla="*/ 2746854 h 2948696"/>
              <a:gd name="connsiteX3-15" fmla="*/ 0 w 1528411"/>
              <a:gd name="connsiteY3-16" fmla="*/ 2948696 h 2948696"/>
              <a:gd name="connsiteX0-17" fmla="*/ 0 w 1306799"/>
              <a:gd name="connsiteY0-18" fmla="*/ 2948696 h 2948696"/>
              <a:gd name="connsiteX1-19" fmla="*/ 920973 w 1306799"/>
              <a:gd name="connsiteY1-20" fmla="*/ 0 h 2948696"/>
              <a:gd name="connsiteX2-21" fmla="*/ 1306799 w 1306799"/>
              <a:gd name="connsiteY2-22" fmla="*/ 2790877 h 2948696"/>
              <a:gd name="connsiteX3-23" fmla="*/ 0 w 1306799"/>
              <a:gd name="connsiteY3-24" fmla="*/ 2948696 h 2948696"/>
              <a:gd name="connsiteX0-25" fmla="*/ 0 w 1274528"/>
              <a:gd name="connsiteY0-26" fmla="*/ 2948696 h 2948696"/>
              <a:gd name="connsiteX1-27" fmla="*/ 920973 w 1274528"/>
              <a:gd name="connsiteY1-28" fmla="*/ 0 h 2948696"/>
              <a:gd name="connsiteX2-29" fmla="*/ 1274528 w 1274528"/>
              <a:gd name="connsiteY2-30" fmla="*/ 2567566 h 2948696"/>
              <a:gd name="connsiteX3-31" fmla="*/ 0 w 1274528"/>
              <a:gd name="connsiteY3-32" fmla="*/ 2948696 h 2948696"/>
              <a:gd name="connsiteX0-33" fmla="*/ 0 w 1269841"/>
              <a:gd name="connsiteY0-34" fmla="*/ 2948696 h 2948696"/>
              <a:gd name="connsiteX1-35" fmla="*/ 920973 w 1269841"/>
              <a:gd name="connsiteY1-36" fmla="*/ 0 h 2948696"/>
              <a:gd name="connsiteX2-37" fmla="*/ 1269841 w 1269841"/>
              <a:gd name="connsiteY2-38" fmla="*/ 2784219 h 2948696"/>
              <a:gd name="connsiteX3-39" fmla="*/ 0 w 1269841"/>
              <a:gd name="connsiteY3-40" fmla="*/ 2948696 h 2948696"/>
              <a:gd name="connsiteX0-41" fmla="*/ 0 w 1269841"/>
              <a:gd name="connsiteY0-42" fmla="*/ 2941902 h 2941902"/>
              <a:gd name="connsiteX1-43" fmla="*/ 873960 w 1269841"/>
              <a:gd name="connsiteY1-44" fmla="*/ 0 h 2941902"/>
              <a:gd name="connsiteX2-45" fmla="*/ 1269841 w 1269841"/>
              <a:gd name="connsiteY2-46" fmla="*/ 2777425 h 2941902"/>
              <a:gd name="connsiteX3-47" fmla="*/ 0 w 1269841"/>
              <a:gd name="connsiteY3-48" fmla="*/ 2941902 h 2941902"/>
              <a:gd name="connsiteX0-49" fmla="*/ 0 w 1269841"/>
              <a:gd name="connsiteY0-50" fmla="*/ 2873081 h 2873081"/>
              <a:gd name="connsiteX1-51" fmla="*/ 895903 w 1269841"/>
              <a:gd name="connsiteY1-52" fmla="*/ 0 h 2873081"/>
              <a:gd name="connsiteX2-53" fmla="*/ 1269841 w 1269841"/>
              <a:gd name="connsiteY2-54" fmla="*/ 2708604 h 2873081"/>
              <a:gd name="connsiteX3-55" fmla="*/ 0 w 1269841"/>
              <a:gd name="connsiteY3-56" fmla="*/ 2873081 h 2873081"/>
              <a:gd name="connsiteX0-57" fmla="*/ 0 w 1310768"/>
              <a:gd name="connsiteY0-58" fmla="*/ 2965950 h 2965950"/>
              <a:gd name="connsiteX1-59" fmla="*/ 936830 w 1310768"/>
              <a:gd name="connsiteY1-60" fmla="*/ 0 h 2965950"/>
              <a:gd name="connsiteX2-61" fmla="*/ 1310768 w 1310768"/>
              <a:gd name="connsiteY2-62" fmla="*/ 2708604 h 2965950"/>
              <a:gd name="connsiteX3-63" fmla="*/ 0 w 1310768"/>
              <a:gd name="connsiteY3-64" fmla="*/ 2965950 h 2965950"/>
              <a:gd name="connsiteX0-65" fmla="*/ 0 w 1319999"/>
              <a:gd name="connsiteY0-66" fmla="*/ 2965950 h 2965950"/>
              <a:gd name="connsiteX1-67" fmla="*/ 936830 w 1319999"/>
              <a:gd name="connsiteY1-68" fmla="*/ 0 h 2965950"/>
              <a:gd name="connsiteX2-69" fmla="*/ 1319999 w 1319999"/>
              <a:gd name="connsiteY2-70" fmla="*/ 2772486 h 2965950"/>
              <a:gd name="connsiteX3-71" fmla="*/ 0 w 1319999"/>
              <a:gd name="connsiteY3-72" fmla="*/ 2965950 h 2965950"/>
              <a:gd name="connsiteX0-73" fmla="*/ 0 w 1335138"/>
              <a:gd name="connsiteY0-74" fmla="*/ 2965950 h 2965950"/>
              <a:gd name="connsiteX1-75" fmla="*/ 936830 w 1335138"/>
              <a:gd name="connsiteY1-76" fmla="*/ 0 h 2965950"/>
              <a:gd name="connsiteX2-77" fmla="*/ 1335138 w 1335138"/>
              <a:gd name="connsiteY2-78" fmla="*/ 2726820 h 2965950"/>
              <a:gd name="connsiteX3-79" fmla="*/ 0 w 1335138"/>
              <a:gd name="connsiteY3-80" fmla="*/ 2965950 h 2965950"/>
              <a:gd name="connsiteX0-81" fmla="*/ 0 w 1350401"/>
              <a:gd name="connsiteY0-82" fmla="*/ 2965950 h 2965950"/>
              <a:gd name="connsiteX1-83" fmla="*/ 936830 w 1350401"/>
              <a:gd name="connsiteY1-84" fmla="*/ 0 h 2965950"/>
              <a:gd name="connsiteX2-85" fmla="*/ 1350401 w 1350401"/>
              <a:gd name="connsiteY2-86" fmla="*/ 2757223 h 2965950"/>
              <a:gd name="connsiteX3-87" fmla="*/ 0 w 1350401"/>
              <a:gd name="connsiteY3-88" fmla="*/ 2965950 h 2965950"/>
              <a:gd name="connsiteX0-89" fmla="*/ 0 w 2530956"/>
              <a:gd name="connsiteY0-90" fmla="*/ 2965950 h 2965950"/>
              <a:gd name="connsiteX1-91" fmla="*/ 936830 w 2530956"/>
              <a:gd name="connsiteY1-92" fmla="*/ 0 h 2965950"/>
              <a:gd name="connsiteX2-93" fmla="*/ 2530956 w 2530956"/>
              <a:gd name="connsiteY2-94" fmla="*/ 2706608 h 2965950"/>
              <a:gd name="connsiteX3-95" fmla="*/ 0 w 2530956"/>
              <a:gd name="connsiteY3-96" fmla="*/ 2965950 h 2965950"/>
              <a:gd name="connsiteX0-97" fmla="*/ 0 w 2255401"/>
              <a:gd name="connsiteY0-98" fmla="*/ 3046116 h 3046116"/>
              <a:gd name="connsiteX1-99" fmla="*/ 661275 w 2255401"/>
              <a:gd name="connsiteY1-100" fmla="*/ 0 h 3046116"/>
              <a:gd name="connsiteX2-101" fmla="*/ 2255401 w 2255401"/>
              <a:gd name="connsiteY2-102" fmla="*/ 2706608 h 3046116"/>
              <a:gd name="connsiteX3-103" fmla="*/ 0 w 2255401"/>
              <a:gd name="connsiteY3-104" fmla="*/ 3046116 h 3046116"/>
              <a:gd name="connsiteX0-105" fmla="*/ 569215 w 2824616"/>
              <a:gd name="connsiteY0-106" fmla="*/ 3756200 h 3756200"/>
              <a:gd name="connsiteX1-107" fmla="*/ 0 w 2824616"/>
              <a:gd name="connsiteY1-108" fmla="*/ 0 h 3756200"/>
              <a:gd name="connsiteX2-109" fmla="*/ 2824616 w 2824616"/>
              <a:gd name="connsiteY2-110" fmla="*/ 3416692 h 3756200"/>
              <a:gd name="connsiteX3-111" fmla="*/ 569215 w 2824616"/>
              <a:gd name="connsiteY3-112" fmla="*/ 3756200 h 3756200"/>
              <a:gd name="connsiteX0-113" fmla="*/ 555764 w 2824616"/>
              <a:gd name="connsiteY0-114" fmla="*/ 3746145 h 3746145"/>
              <a:gd name="connsiteX1-115" fmla="*/ 0 w 2824616"/>
              <a:gd name="connsiteY1-116" fmla="*/ 0 h 3746145"/>
              <a:gd name="connsiteX2-117" fmla="*/ 2824616 w 2824616"/>
              <a:gd name="connsiteY2-118" fmla="*/ 3416692 h 3746145"/>
              <a:gd name="connsiteX3-119" fmla="*/ 555764 w 2824616"/>
              <a:gd name="connsiteY3-120" fmla="*/ 3746145 h 3746145"/>
              <a:gd name="connsiteX0-121" fmla="*/ 4288198 w 4288198"/>
              <a:gd name="connsiteY0-122" fmla="*/ 3170775 h 3416692"/>
              <a:gd name="connsiteX1-123" fmla="*/ 0 w 4288198"/>
              <a:gd name="connsiteY1-124" fmla="*/ 0 h 3416692"/>
              <a:gd name="connsiteX2-125" fmla="*/ 2824616 w 4288198"/>
              <a:gd name="connsiteY2-126" fmla="*/ 3416692 h 3416692"/>
              <a:gd name="connsiteX3-127" fmla="*/ 4288198 w 4288198"/>
              <a:gd name="connsiteY3-128" fmla="*/ 3170775 h 3416692"/>
              <a:gd name="connsiteX0-129" fmla="*/ 4288198 w 4288198"/>
              <a:gd name="connsiteY0-130" fmla="*/ 3170775 h 3442440"/>
              <a:gd name="connsiteX1-131" fmla="*/ 0 w 4288198"/>
              <a:gd name="connsiteY1-132" fmla="*/ 0 h 3442440"/>
              <a:gd name="connsiteX2-133" fmla="*/ 2480375 w 4288198"/>
              <a:gd name="connsiteY2-134" fmla="*/ 3442440 h 3442440"/>
              <a:gd name="connsiteX3-135" fmla="*/ 4288198 w 4288198"/>
              <a:gd name="connsiteY3-136" fmla="*/ 3170775 h 3442440"/>
              <a:gd name="connsiteX0-137" fmla="*/ 1807823 w 1807823"/>
              <a:gd name="connsiteY0-138" fmla="*/ 3111470 h 3383135"/>
              <a:gd name="connsiteX1-139" fmla="*/ 1343776 w 1807823"/>
              <a:gd name="connsiteY1-140" fmla="*/ 0 h 3383135"/>
              <a:gd name="connsiteX2-141" fmla="*/ 0 w 1807823"/>
              <a:gd name="connsiteY2-142" fmla="*/ 3383135 h 3383135"/>
              <a:gd name="connsiteX3-143" fmla="*/ 1807823 w 1807823"/>
              <a:gd name="connsiteY3-144" fmla="*/ 3111470 h 3383135"/>
              <a:gd name="connsiteX0-145" fmla="*/ 1807823 w 1807823"/>
              <a:gd name="connsiteY0-146" fmla="*/ 5121409 h 5393074"/>
              <a:gd name="connsiteX1-147" fmla="*/ 1053320 w 1807823"/>
              <a:gd name="connsiteY1-148" fmla="*/ 0 h 5393074"/>
              <a:gd name="connsiteX2-149" fmla="*/ 0 w 1807823"/>
              <a:gd name="connsiteY2-150" fmla="*/ 5393074 h 5393074"/>
              <a:gd name="connsiteX3-151" fmla="*/ 1807823 w 1807823"/>
              <a:gd name="connsiteY3-152" fmla="*/ 5121409 h 5393074"/>
            </a:gdLst>
            <a:ahLst/>
            <a:cxnLst>
              <a:cxn ang="0">
                <a:pos x="connsiteX0-1" y="connsiteY0-2"/>
              </a:cxn>
              <a:cxn ang="0">
                <a:pos x="connsiteX1-3" y="connsiteY1-4"/>
              </a:cxn>
              <a:cxn ang="0">
                <a:pos x="connsiteX2-5" y="connsiteY2-6"/>
              </a:cxn>
              <a:cxn ang="0">
                <a:pos x="connsiteX3-7" y="connsiteY3-8"/>
              </a:cxn>
            </a:cxnLst>
            <a:rect l="l" t="t" r="r" b="b"/>
            <a:pathLst>
              <a:path w="1807823" h="5393074">
                <a:moveTo>
                  <a:pt x="1807823" y="5121409"/>
                </a:moveTo>
                <a:lnTo>
                  <a:pt x="1053320" y="0"/>
                </a:lnTo>
                <a:lnTo>
                  <a:pt x="0" y="5393074"/>
                </a:lnTo>
                <a:lnTo>
                  <a:pt x="1807823" y="5121409"/>
                </a:lnTo>
                <a:close/>
              </a:path>
            </a:pathLst>
          </a:custGeom>
          <a:solidFill>
            <a:schemeClr val="bg1">
              <a:lumMod val="85000"/>
            </a:schemeClr>
          </a:solidFill>
          <a:ln>
            <a:noFill/>
          </a:ln>
          <a:effectLst>
            <a:outerShdw blurRad="381000" dist="38100" dir="10800000" algn="r" rotWithShape="0">
              <a:prstClr val="black">
                <a:alpha val="5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600" y="-1009650"/>
            <a:ext cx="10972800" cy="995631"/>
          </a:xfrm>
          <a:prstGeom prst="rect">
            <a:avLst/>
          </a:prstGeom>
        </p:spPr>
      </p:pic>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669" y="5162437"/>
            <a:ext cx="10972800" cy="995631"/>
          </a:xfrm>
          <a:prstGeom prst="rect">
            <a:avLst/>
          </a:prstGeom>
        </p:spPr>
      </p:pic>
      <p:sp>
        <p:nvSpPr>
          <p:cNvPr id="11" name="Text Placeholder 27"/>
          <p:cNvSpPr>
            <a:spLocks noGrp="1"/>
          </p:cNvSpPr>
          <p:nvPr>
            <p:ph type="body" sz="quarter" idx="51" hasCustomPrompt="1"/>
          </p:nvPr>
        </p:nvSpPr>
        <p:spPr>
          <a:xfrm>
            <a:off x="5953708" y="666750"/>
            <a:ext cx="2827020" cy="457200"/>
          </a:xfrm>
          <a:prstGeom prst="rect">
            <a:avLst/>
          </a:prstGeom>
        </p:spPr>
        <p:txBody>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sz="2800" b="0" spc="-100" baseline="0">
                <a:solidFill>
                  <a:srgbClr val="EB2429"/>
                </a:solidFill>
              </a:defRPr>
            </a:lvl1pPr>
          </a:lstStyle>
          <a:p>
            <a:pPr marL="0" marR="0" lvl="0" indent="0" algn="r" defTabSz="914400" rtl="0" eaLnBrk="1" fontAlgn="auto" latinLnBrk="0" hangingPunct="1">
              <a:lnSpc>
                <a:spcPct val="100000"/>
              </a:lnSpc>
              <a:spcBef>
                <a:spcPct val="20000"/>
              </a:spcBef>
              <a:spcAft>
                <a:spcPts val="0"/>
              </a:spcAft>
              <a:buClrTx/>
              <a:buSzTx/>
              <a:buFont typeface="Arial" panose="020B0604020202020204" pitchFamily="34" charset="0"/>
              <a:buNone/>
              <a:defRPr/>
            </a:pPr>
            <a:r>
              <a:rPr lang="en-US" dirty="0"/>
              <a:t>OUR CLIENTS</a:t>
            </a:r>
            <a:endParaRPr lang="en-US" dirty="0"/>
          </a:p>
          <a:p>
            <a:pPr lvl="0"/>
            <a:endParaRPr lang="en-US" dirty="0"/>
          </a:p>
        </p:txBody>
      </p:sp>
      <p:cxnSp>
        <p:nvCxnSpPr>
          <p:cNvPr id="13" name="Straight Connector 12"/>
          <p:cNvCxnSpPr/>
          <p:nvPr userDrawn="1"/>
        </p:nvCxnSpPr>
        <p:spPr>
          <a:xfrm flipH="1">
            <a:off x="5953708" y="1170432"/>
            <a:ext cx="2732534" cy="0"/>
          </a:xfrm>
          <a:prstGeom prst="line">
            <a:avLst/>
          </a:prstGeom>
          <a:ln w="19050">
            <a:solidFill>
              <a:srgbClr val="EB2429"/>
            </a:solidFill>
          </a:ln>
        </p:spPr>
        <p:style>
          <a:lnRef idx="1">
            <a:schemeClr val="accent1"/>
          </a:lnRef>
          <a:fillRef idx="0">
            <a:schemeClr val="accent1"/>
          </a:fillRef>
          <a:effectRef idx="0">
            <a:schemeClr val="accent1"/>
          </a:effectRef>
          <a:fontRef idx="minor">
            <a:schemeClr val="tx1"/>
          </a:fontRef>
        </p:style>
      </p:cxnSp>
      <p:sp>
        <p:nvSpPr>
          <p:cNvPr id="23" name="Picture Placeholder 15"/>
          <p:cNvSpPr>
            <a:spLocks noGrp="1"/>
          </p:cNvSpPr>
          <p:nvPr>
            <p:ph type="pic" sz="quarter" idx="41" hasCustomPrompt="1"/>
          </p:nvPr>
        </p:nvSpPr>
        <p:spPr>
          <a:xfrm>
            <a:off x="3853622" y="1565819"/>
            <a:ext cx="868680" cy="868680"/>
          </a:xfrm>
          <a:prstGeom prst="rect">
            <a:avLst/>
          </a:prstGeom>
          <a:solidFill>
            <a:srgbClr val="FFB9B9"/>
          </a:solidFill>
          <a:ln w="25400">
            <a:noFill/>
          </a:ln>
          <a:effectLst>
            <a:outerShdw blurRad="63500" algn="ctr" rotWithShape="0">
              <a:prstClr val="black">
                <a:alpha val="40000"/>
              </a:prstClr>
            </a:outerShdw>
          </a:effectLst>
        </p:spPr>
        <p:txBody>
          <a:bodyPr/>
          <a:lstStyle>
            <a:lvl1pPr marL="117475" indent="-117475">
              <a:defRPr sz="1200">
                <a:solidFill>
                  <a:schemeClr val="tx1">
                    <a:lumMod val="75000"/>
                    <a:lumOff val="25000"/>
                  </a:schemeClr>
                </a:solidFill>
              </a:defRPr>
            </a:lvl1pPr>
          </a:lstStyle>
          <a:p>
            <a:r>
              <a:rPr lang="en-US" dirty="0"/>
              <a:t>ADD PHOTO</a:t>
            </a:r>
            <a:endParaRPr lang="en-US" dirty="0"/>
          </a:p>
        </p:txBody>
      </p:sp>
      <p:sp>
        <p:nvSpPr>
          <p:cNvPr id="24" name="Picture Placeholder 15"/>
          <p:cNvSpPr>
            <a:spLocks noGrp="1"/>
          </p:cNvSpPr>
          <p:nvPr>
            <p:ph type="pic" sz="quarter" idx="42" hasCustomPrompt="1"/>
          </p:nvPr>
        </p:nvSpPr>
        <p:spPr>
          <a:xfrm>
            <a:off x="4788029" y="2504094"/>
            <a:ext cx="868680" cy="868680"/>
          </a:xfrm>
          <a:prstGeom prst="rect">
            <a:avLst/>
          </a:prstGeom>
          <a:solidFill>
            <a:srgbClr val="FFB9B9"/>
          </a:solidFill>
          <a:ln w="25400">
            <a:noFill/>
          </a:ln>
          <a:effectLst>
            <a:outerShdw blurRad="63500" algn="ctr" rotWithShape="0">
              <a:prstClr val="black">
                <a:alpha val="40000"/>
              </a:prstClr>
            </a:outerShdw>
          </a:effectLst>
        </p:spPr>
        <p:txBody>
          <a:bodyPr/>
          <a:lstStyle>
            <a:lvl1pPr marL="117475" indent="-117475">
              <a:defRPr sz="1200">
                <a:solidFill>
                  <a:schemeClr val="tx1">
                    <a:lumMod val="75000"/>
                    <a:lumOff val="25000"/>
                  </a:schemeClr>
                </a:solidFill>
              </a:defRPr>
            </a:lvl1pPr>
          </a:lstStyle>
          <a:p>
            <a:r>
              <a:rPr lang="en-US" dirty="0"/>
              <a:t>ADD PHOTO</a:t>
            </a:r>
            <a:endParaRPr lang="en-US" dirty="0"/>
          </a:p>
        </p:txBody>
      </p:sp>
      <p:sp>
        <p:nvSpPr>
          <p:cNvPr id="25" name="Picture Placeholder 15"/>
          <p:cNvSpPr>
            <a:spLocks noGrp="1"/>
          </p:cNvSpPr>
          <p:nvPr>
            <p:ph type="pic" sz="quarter" idx="43" hasCustomPrompt="1"/>
          </p:nvPr>
        </p:nvSpPr>
        <p:spPr>
          <a:xfrm>
            <a:off x="3853622" y="3422731"/>
            <a:ext cx="868680" cy="868680"/>
          </a:xfrm>
          <a:prstGeom prst="rect">
            <a:avLst/>
          </a:prstGeom>
          <a:solidFill>
            <a:srgbClr val="FFB9B9"/>
          </a:solidFill>
          <a:ln w="25400">
            <a:noFill/>
          </a:ln>
          <a:effectLst>
            <a:outerShdw blurRad="63500" algn="ctr" rotWithShape="0">
              <a:prstClr val="black">
                <a:alpha val="40000"/>
              </a:prstClr>
            </a:outerShdw>
          </a:effectLst>
        </p:spPr>
        <p:txBody>
          <a:bodyPr/>
          <a:lstStyle>
            <a:lvl1pPr marL="117475" indent="-117475">
              <a:defRPr sz="1200">
                <a:solidFill>
                  <a:schemeClr val="tx1">
                    <a:lumMod val="75000"/>
                    <a:lumOff val="25000"/>
                  </a:schemeClr>
                </a:solidFill>
              </a:defRPr>
            </a:lvl1pPr>
          </a:lstStyle>
          <a:p>
            <a:r>
              <a:rPr lang="en-US" dirty="0"/>
              <a:t>ADD PHOTO</a:t>
            </a:r>
            <a:endParaRPr lang="en-US" dirty="0"/>
          </a:p>
        </p:txBody>
      </p:sp>
      <p:sp>
        <p:nvSpPr>
          <p:cNvPr id="26" name="Picture Placeholder 15"/>
          <p:cNvSpPr>
            <a:spLocks noGrp="1"/>
          </p:cNvSpPr>
          <p:nvPr>
            <p:ph type="pic" sz="quarter" idx="52" hasCustomPrompt="1"/>
          </p:nvPr>
        </p:nvSpPr>
        <p:spPr>
          <a:xfrm>
            <a:off x="3856458" y="2500409"/>
            <a:ext cx="868680" cy="868680"/>
          </a:xfrm>
          <a:prstGeom prst="rect">
            <a:avLst/>
          </a:prstGeom>
          <a:solidFill>
            <a:srgbClr val="FFD1D1"/>
          </a:solidFill>
          <a:ln w="25400">
            <a:noFill/>
          </a:ln>
          <a:effectLst>
            <a:outerShdw blurRad="63500" algn="ctr" rotWithShape="0">
              <a:prstClr val="black">
                <a:alpha val="40000"/>
              </a:prstClr>
            </a:outerShdw>
          </a:effectLst>
        </p:spPr>
        <p:txBody>
          <a:bodyPr/>
          <a:lstStyle>
            <a:lvl1pPr marL="117475" indent="-117475">
              <a:defRPr sz="1200">
                <a:solidFill>
                  <a:schemeClr val="tx1">
                    <a:lumMod val="75000"/>
                    <a:lumOff val="25000"/>
                  </a:schemeClr>
                </a:solidFill>
              </a:defRPr>
            </a:lvl1pPr>
          </a:lstStyle>
          <a:p>
            <a:r>
              <a:rPr lang="en-US" dirty="0"/>
              <a:t>ADD PHOTO</a:t>
            </a:r>
            <a:endParaRPr lang="en-US" dirty="0"/>
          </a:p>
        </p:txBody>
      </p:sp>
      <p:sp>
        <p:nvSpPr>
          <p:cNvPr id="27" name="Picture Placeholder 15"/>
          <p:cNvSpPr>
            <a:spLocks noGrp="1"/>
          </p:cNvSpPr>
          <p:nvPr>
            <p:ph type="pic" sz="quarter" idx="53" hasCustomPrompt="1"/>
          </p:nvPr>
        </p:nvSpPr>
        <p:spPr>
          <a:xfrm>
            <a:off x="4789163" y="1565819"/>
            <a:ext cx="868680" cy="868680"/>
          </a:xfrm>
          <a:prstGeom prst="rect">
            <a:avLst/>
          </a:prstGeom>
          <a:solidFill>
            <a:srgbClr val="FFD1D1"/>
          </a:solidFill>
          <a:ln w="25400">
            <a:noFill/>
          </a:ln>
          <a:effectLst>
            <a:outerShdw blurRad="63500" algn="ctr" rotWithShape="0">
              <a:prstClr val="black">
                <a:alpha val="40000"/>
              </a:prstClr>
            </a:outerShdw>
          </a:effectLst>
        </p:spPr>
        <p:txBody>
          <a:bodyPr/>
          <a:lstStyle>
            <a:lvl1pPr marL="117475" indent="-117475">
              <a:defRPr sz="1200">
                <a:solidFill>
                  <a:schemeClr val="tx1">
                    <a:lumMod val="75000"/>
                    <a:lumOff val="25000"/>
                  </a:schemeClr>
                </a:solidFill>
              </a:defRPr>
            </a:lvl1pPr>
          </a:lstStyle>
          <a:p>
            <a:r>
              <a:rPr lang="en-US" dirty="0"/>
              <a:t>ADD PHOTO</a:t>
            </a:r>
            <a:endParaRPr lang="en-US" dirty="0"/>
          </a:p>
        </p:txBody>
      </p:sp>
      <p:sp>
        <p:nvSpPr>
          <p:cNvPr id="28" name="Picture Placeholder 15"/>
          <p:cNvSpPr>
            <a:spLocks noGrp="1"/>
          </p:cNvSpPr>
          <p:nvPr>
            <p:ph type="pic" sz="quarter" idx="54" hasCustomPrompt="1"/>
          </p:nvPr>
        </p:nvSpPr>
        <p:spPr>
          <a:xfrm>
            <a:off x="4788029" y="3421810"/>
            <a:ext cx="868680" cy="868680"/>
          </a:xfrm>
          <a:prstGeom prst="rect">
            <a:avLst/>
          </a:prstGeom>
          <a:solidFill>
            <a:srgbClr val="FFD1D1"/>
          </a:solidFill>
          <a:ln w="25400">
            <a:noFill/>
          </a:ln>
          <a:effectLst>
            <a:outerShdw blurRad="63500" algn="ctr" rotWithShape="0">
              <a:prstClr val="black">
                <a:alpha val="40000"/>
              </a:prstClr>
            </a:outerShdw>
          </a:effectLst>
        </p:spPr>
        <p:txBody>
          <a:bodyPr/>
          <a:lstStyle>
            <a:lvl1pPr marL="117475" indent="-117475">
              <a:defRPr sz="1200">
                <a:solidFill>
                  <a:schemeClr val="tx1">
                    <a:lumMod val="75000"/>
                    <a:lumOff val="25000"/>
                  </a:schemeClr>
                </a:solidFill>
              </a:defRPr>
            </a:lvl1pPr>
          </a:lstStyle>
          <a:p>
            <a:r>
              <a:rPr lang="en-US" dirty="0"/>
              <a:t>ADD PHOTO</a:t>
            </a:r>
            <a:endParaRPr lang="en-US" dirty="0"/>
          </a:p>
        </p:txBody>
      </p:sp>
      <p:sp>
        <p:nvSpPr>
          <p:cNvPr id="29" name="Picture Placeholder 15"/>
          <p:cNvSpPr>
            <a:spLocks noGrp="1"/>
          </p:cNvSpPr>
          <p:nvPr>
            <p:ph type="pic" sz="quarter" idx="55" hasCustomPrompt="1"/>
          </p:nvPr>
        </p:nvSpPr>
        <p:spPr>
          <a:xfrm>
            <a:off x="5726236" y="1568604"/>
            <a:ext cx="868680" cy="868680"/>
          </a:xfrm>
          <a:prstGeom prst="rect">
            <a:avLst/>
          </a:prstGeom>
          <a:solidFill>
            <a:srgbClr val="FFB9B9"/>
          </a:solidFill>
          <a:ln w="25400">
            <a:noFill/>
          </a:ln>
          <a:effectLst>
            <a:outerShdw blurRad="63500" algn="ctr" rotWithShape="0">
              <a:prstClr val="black">
                <a:alpha val="40000"/>
              </a:prstClr>
            </a:outerShdw>
          </a:effectLst>
        </p:spPr>
        <p:txBody>
          <a:bodyPr/>
          <a:lstStyle>
            <a:lvl1pPr marL="117475" indent="-117475">
              <a:defRPr sz="1200">
                <a:solidFill>
                  <a:schemeClr val="tx1">
                    <a:lumMod val="75000"/>
                    <a:lumOff val="25000"/>
                  </a:schemeClr>
                </a:solidFill>
              </a:defRPr>
            </a:lvl1pPr>
          </a:lstStyle>
          <a:p>
            <a:r>
              <a:rPr lang="en-US" dirty="0"/>
              <a:t>ADD PHOTO</a:t>
            </a:r>
            <a:endParaRPr lang="en-US" dirty="0"/>
          </a:p>
        </p:txBody>
      </p:sp>
      <p:sp>
        <p:nvSpPr>
          <p:cNvPr id="30" name="Picture Placeholder 15"/>
          <p:cNvSpPr>
            <a:spLocks noGrp="1"/>
          </p:cNvSpPr>
          <p:nvPr>
            <p:ph type="pic" sz="quarter" idx="57" hasCustomPrompt="1"/>
          </p:nvPr>
        </p:nvSpPr>
        <p:spPr>
          <a:xfrm>
            <a:off x="5726236" y="3427511"/>
            <a:ext cx="868680" cy="868680"/>
          </a:xfrm>
          <a:prstGeom prst="rect">
            <a:avLst/>
          </a:prstGeom>
          <a:solidFill>
            <a:srgbClr val="FFB9B9"/>
          </a:solidFill>
          <a:ln w="25400">
            <a:noFill/>
          </a:ln>
          <a:effectLst>
            <a:outerShdw blurRad="63500" algn="ctr" rotWithShape="0">
              <a:prstClr val="black">
                <a:alpha val="40000"/>
              </a:prstClr>
            </a:outerShdw>
          </a:effectLst>
        </p:spPr>
        <p:txBody>
          <a:bodyPr/>
          <a:lstStyle>
            <a:lvl1pPr marL="117475" indent="-117475">
              <a:defRPr sz="1200">
                <a:solidFill>
                  <a:schemeClr val="tx1">
                    <a:lumMod val="75000"/>
                    <a:lumOff val="25000"/>
                  </a:schemeClr>
                </a:solidFill>
              </a:defRPr>
            </a:lvl1pPr>
          </a:lstStyle>
          <a:p>
            <a:r>
              <a:rPr lang="en-US" dirty="0"/>
              <a:t>ADD PHOTO</a:t>
            </a:r>
            <a:endParaRPr lang="en-US" dirty="0"/>
          </a:p>
        </p:txBody>
      </p:sp>
      <p:sp>
        <p:nvSpPr>
          <p:cNvPr id="31" name="Picture Placeholder 15"/>
          <p:cNvSpPr>
            <a:spLocks noGrp="1"/>
          </p:cNvSpPr>
          <p:nvPr>
            <p:ph type="pic" sz="quarter" idx="58" hasCustomPrompt="1"/>
          </p:nvPr>
        </p:nvSpPr>
        <p:spPr>
          <a:xfrm>
            <a:off x="5731000" y="2500409"/>
            <a:ext cx="868680" cy="868680"/>
          </a:xfrm>
          <a:prstGeom prst="rect">
            <a:avLst/>
          </a:prstGeom>
          <a:solidFill>
            <a:srgbClr val="FFD1D1"/>
          </a:solidFill>
          <a:ln w="25400">
            <a:noFill/>
          </a:ln>
          <a:effectLst>
            <a:outerShdw blurRad="63500" algn="ctr" rotWithShape="0">
              <a:prstClr val="black">
                <a:alpha val="40000"/>
              </a:prstClr>
            </a:outerShdw>
          </a:effectLst>
        </p:spPr>
        <p:txBody>
          <a:bodyPr/>
          <a:lstStyle>
            <a:lvl1pPr marL="117475" indent="-117475">
              <a:defRPr sz="1200">
                <a:solidFill>
                  <a:schemeClr val="tx1">
                    <a:lumMod val="75000"/>
                    <a:lumOff val="25000"/>
                  </a:schemeClr>
                </a:solidFill>
              </a:defRPr>
            </a:lvl1pPr>
          </a:lstStyle>
          <a:p>
            <a:r>
              <a:rPr lang="en-US" dirty="0"/>
              <a:t>ADD PHOTO</a:t>
            </a:r>
            <a:endParaRPr lang="en-US" dirty="0"/>
          </a:p>
        </p:txBody>
      </p:sp>
      <p:sp>
        <p:nvSpPr>
          <p:cNvPr id="32" name="Picture Placeholder 15"/>
          <p:cNvSpPr>
            <a:spLocks noGrp="1"/>
          </p:cNvSpPr>
          <p:nvPr>
            <p:ph type="pic" sz="quarter" idx="59" hasCustomPrompt="1"/>
          </p:nvPr>
        </p:nvSpPr>
        <p:spPr>
          <a:xfrm>
            <a:off x="6663688" y="1567868"/>
            <a:ext cx="868680" cy="868680"/>
          </a:xfrm>
          <a:prstGeom prst="rect">
            <a:avLst/>
          </a:prstGeom>
          <a:solidFill>
            <a:srgbClr val="FFD1D1"/>
          </a:solidFill>
          <a:ln w="25400">
            <a:noFill/>
          </a:ln>
          <a:effectLst>
            <a:outerShdw blurRad="63500" algn="ctr" rotWithShape="0">
              <a:prstClr val="black">
                <a:alpha val="40000"/>
              </a:prstClr>
            </a:outerShdw>
          </a:effectLst>
        </p:spPr>
        <p:txBody>
          <a:bodyPr/>
          <a:lstStyle>
            <a:lvl1pPr marL="117475" indent="-117475">
              <a:defRPr sz="1200">
                <a:solidFill>
                  <a:schemeClr val="tx1">
                    <a:lumMod val="75000"/>
                    <a:lumOff val="25000"/>
                  </a:schemeClr>
                </a:solidFill>
              </a:defRPr>
            </a:lvl1pPr>
          </a:lstStyle>
          <a:p>
            <a:r>
              <a:rPr lang="en-US" dirty="0"/>
              <a:t>ADD PHOTO</a:t>
            </a:r>
            <a:endParaRPr lang="en-US" dirty="0"/>
          </a:p>
        </p:txBody>
      </p:sp>
      <p:sp>
        <p:nvSpPr>
          <p:cNvPr id="33" name="Picture Placeholder 15"/>
          <p:cNvSpPr>
            <a:spLocks noGrp="1"/>
          </p:cNvSpPr>
          <p:nvPr>
            <p:ph type="pic" sz="quarter" idx="60" hasCustomPrompt="1"/>
          </p:nvPr>
        </p:nvSpPr>
        <p:spPr>
          <a:xfrm>
            <a:off x="6664415" y="3431262"/>
            <a:ext cx="868680" cy="868680"/>
          </a:xfrm>
          <a:prstGeom prst="rect">
            <a:avLst/>
          </a:prstGeom>
          <a:solidFill>
            <a:srgbClr val="FFD1D1"/>
          </a:solidFill>
          <a:ln w="25400">
            <a:noFill/>
          </a:ln>
          <a:effectLst>
            <a:outerShdw blurRad="63500" algn="ctr" rotWithShape="0">
              <a:prstClr val="black">
                <a:alpha val="40000"/>
              </a:prstClr>
            </a:outerShdw>
          </a:effectLst>
        </p:spPr>
        <p:txBody>
          <a:bodyPr/>
          <a:lstStyle>
            <a:lvl1pPr marL="117475" indent="-117475">
              <a:defRPr sz="1200">
                <a:solidFill>
                  <a:schemeClr val="tx1">
                    <a:lumMod val="75000"/>
                    <a:lumOff val="25000"/>
                  </a:schemeClr>
                </a:solidFill>
              </a:defRPr>
            </a:lvl1pPr>
          </a:lstStyle>
          <a:p>
            <a:r>
              <a:rPr lang="en-US" dirty="0"/>
              <a:t>ADD PHOTO</a:t>
            </a:r>
            <a:endParaRPr lang="en-US" dirty="0"/>
          </a:p>
        </p:txBody>
      </p:sp>
      <p:sp>
        <p:nvSpPr>
          <p:cNvPr id="34" name="Picture Placeholder 15"/>
          <p:cNvSpPr>
            <a:spLocks noGrp="1"/>
          </p:cNvSpPr>
          <p:nvPr>
            <p:ph type="pic" sz="quarter" idx="64" hasCustomPrompt="1"/>
          </p:nvPr>
        </p:nvSpPr>
        <p:spPr>
          <a:xfrm>
            <a:off x="7587232" y="1567343"/>
            <a:ext cx="868680" cy="868680"/>
          </a:xfrm>
          <a:prstGeom prst="rect">
            <a:avLst/>
          </a:prstGeom>
          <a:solidFill>
            <a:srgbClr val="FFB9B9"/>
          </a:solidFill>
          <a:ln w="25400">
            <a:noFill/>
          </a:ln>
          <a:effectLst>
            <a:outerShdw blurRad="63500" algn="ctr" rotWithShape="0">
              <a:prstClr val="black">
                <a:alpha val="40000"/>
              </a:prstClr>
            </a:outerShdw>
          </a:effectLst>
        </p:spPr>
        <p:txBody>
          <a:bodyPr/>
          <a:lstStyle>
            <a:lvl1pPr marL="117475" indent="-117475">
              <a:defRPr sz="1200">
                <a:solidFill>
                  <a:schemeClr val="tx1">
                    <a:lumMod val="75000"/>
                    <a:lumOff val="25000"/>
                  </a:schemeClr>
                </a:solidFill>
              </a:defRPr>
            </a:lvl1pPr>
          </a:lstStyle>
          <a:p>
            <a:r>
              <a:rPr lang="en-US" dirty="0"/>
              <a:t>ADD PHOTO</a:t>
            </a:r>
            <a:endParaRPr lang="en-US" dirty="0"/>
          </a:p>
        </p:txBody>
      </p:sp>
      <p:sp>
        <p:nvSpPr>
          <p:cNvPr id="35" name="Picture Placeholder 15"/>
          <p:cNvSpPr>
            <a:spLocks noGrp="1"/>
          </p:cNvSpPr>
          <p:nvPr>
            <p:ph type="pic" sz="quarter" idx="65" hasCustomPrompt="1"/>
          </p:nvPr>
        </p:nvSpPr>
        <p:spPr>
          <a:xfrm>
            <a:off x="7591142" y="2498574"/>
            <a:ext cx="868680" cy="868680"/>
          </a:xfrm>
          <a:prstGeom prst="rect">
            <a:avLst/>
          </a:prstGeom>
          <a:solidFill>
            <a:srgbClr val="FFD1D1"/>
          </a:solidFill>
          <a:ln w="25400">
            <a:noFill/>
          </a:ln>
          <a:effectLst>
            <a:outerShdw blurRad="63500" algn="ctr" rotWithShape="0">
              <a:prstClr val="black">
                <a:alpha val="40000"/>
              </a:prstClr>
            </a:outerShdw>
          </a:effectLst>
        </p:spPr>
        <p:txBody>
          <a:bodyPr/>
          <a:lstStyle>
            <a:lvl1pPr marL="117475" indent="-117475">
              <a:defRPr sz="1200">
                <a:solidFill>
                  <a:schemeClr val="tx1">
                    <a:lumMod val="75000"/>
                    <a:lumOff val="25000"/>
                  </a:schemeClr>
                </a:solidFill>
              </a:defRPr>
            </a:lvl1pPr>
          </a:lstStyle>
          <a:p>
            <a:r>
              <a:rPr lang="en-US" dirty="0"/>
              <a:t>ADD PHOTO</a:t>
            </a:r>
            <a:endParaRPr lang="en-US" dirty="0"/>
          </a:p>
        </p:txBody>
      </p:sp>
      <p:sp>
        <p:nvSpPr>
          <p:cNvPr id="36" name="Picture Placeholder 15"/>
          <p:cNvSpPr>
            <a:spLocks noGrp="1"/>
          </p:cNvSpPr>
          <p:nvPr>
            <p:ph type="pic" sz="quarter" idx="73" hasCustomPrompt="1"/>
          </p:nvPr>
        </p:nvSpPr>
        <p:spPr>
          <a:xfrm>
            <a:off x="7591752" y="3431262"/>
            <a:ext cx="868680" cy="868680"/>
          </a:xfrm>
          <a:prstGeom prst="rect">
            <a:avLst/>
          </a:prstGeom>
          <a:solidFill>
            <a:srgbClr val="FFB9B9"/>
          </a:solidFill>
          <a:ln w="25400">
            <a:noFill/>
          </a:ln>
          <a:effectLst>
            <a:outerShdw blurRad="63500" algn="ctr" rotWithShape="0">
              <a:prstClr val="black">
                <a:alpha val="40000"/>
              </a:prstClr>
            </a:outerShdw>
          </a:effectLst>
        </p:spPr>
        <p:txBody>
          <a:bodyPr/>
          <a:lstStyle>
            <a:lvl1pPr marL="117475" indent="-117475">
              <a:defRPr sz="1200">
                <a:solidFill>
                  <a:schemeClr val="tx1">
                    <a:lumMod val="75000"/>
                    <a:lumOff val="25000"/>
                  </a:schemeClr>
                </a:solidFill>
              </a:defRPr>
            </a:lvl1pPr>
          </a:lstStyle>
          <a:p>
            <a:r>
              <a:rPr lang="en-US" dirty="0"/>
              <a:t>ADD PHOTO</a:t>
            </a:r>
            <a:endParaRPr lang="en-US" dirty="0"/>
          </a:p>
        </p:txBody>
      </p:sp>
      <p:sp>
        <p:nvSpPr>
          <p:cNvPr id="38" name="Picture Placeholder 15"/>
          <p:cNvSpPr>
            <a:spLocks noGrp="1"/>
          </p:cNvSpPr>
          <p:nvPr>
            <p:ph type="pic" sz="quarter" idx="74" hasCustomPrompt="1"/>
          </p:nvPr>
        </p:nvSpPr>
        <p:spPr>
          <a:xfrm>
            <a:off x="6661047" y="2498574"/>
            <a:ext cx="868680" cy="868680"/>
          </a:xfrm>
          <a:prstGeom prst="rect">
            <a:avLst/>
          </a:prstGeom>
          <a:solidFill>
            <a:srgbClr val="FFB9B9"/>
          </a:solidFill>
          <a:ln w="25400">
            <a:noFill/>
          </a:ln>
          <a:effectLst>
            <a:outerShdw blurRad="63500" algn="ctr" rotWithShape="0">
              <a:prstClr val="black">
                <a:alpha val="40000"/>
              </a:prstClr>
            </a:outerShdw>
          </a:effectLst>
        </p:spPr>
        <p:txBody>
          <a:bodyPr/>
          <a:lstStyle>
            <a:lvl1pPr marL="117475" indent="-117475">
              <a:defRPr sz="1200">
                <a:solidFill>
                  <a:schemeClr val="tx1">
                    <a:lumMod val="75000"/>
                    <a:lumOff val="25000"/>
                  </a:schemeClr>
                </a:solidFill>
              </a:defRPr>
            </a:lvl1pPr>
          </a:lstStyle>
          <a:p>
            <a:r>
              <a:rPr lang="en-US" dirty="0"/>
              <a:t>ADD PHOTO</a:t>
            </a:r>
            <a:endParaRPr lang="en-US" dirty="0"/>
          </a:p>
        </p:txBody>
      </p:sp>
      <p:sp>
        <p:nvSpPr>
          <p:cNvPr id="39" name="Picture Placeholder 15"/>
          <p:cNvSpPr>
            <a:spLocks noGrp="1"/>
          </p:cNvSpPr>
          <p:nvPr>
            <p:ph type="pic" sz="quarter" idx="75" hasCustomPrompt="1"/>
          </p:nvPr>
        </p:nvSpPr>
        <p:spPr>
          <a:xfrm>
            <a:off x="2909132" y="1565886"/>
            <a:ext cx="868680" cy="868680"/>
          </a:xfrm>
          <a:prstGeom prst="rect">
            <a:avLst/>
          </a:prstGeom>
          <a:solidFill>
            <a:srgbClr val="FFD1D1"/>
          </a:solidFill>
          <a:ln w="25400">
            <a:noFill/>
          </a:ln>
          <a:effectLst>
            <a:outerShdw blurRad="63500" algn="ctr" rotWithShape="0">
              <a:prstClr val="black">
                <a:alpha val="40000"/>
              </a:prstClr>
            </a:outerShdw>
          </a:effectLst>
        </p:spPr>
        <p:txBody>
          <a:bodyPr/>
          <a:lstStyle>
            <a:lvl1pPr marL="117475" indent="-117475">
              <a:defRPr sz="1200">
                <a:solidFill>
                  <a:schemeClr val="tx1">
                    <a:lumMod val="75000"/>
                    <a:lumOff val="25000"/>
                  </a:schemeClr>
                </a:solidFill>
              </a:defRPr>
            </a:lvl1pPr>
          </a:lstStyle>
          <a:p>
            <a:r>
              <a:rPr lang="en-US" dirty="0"/>
              <a:t>ADD PHOTO</a:t>
            </a:r>
            <a:endParaRPr lang="en-US" dirty="0"/>
          </a:p>
        </p:txBody>
      </p:sp>
      <p:sp>
        <p:nvSpPr>
          <p:cNvPr id="40" name="Picture Placeholder 15"/>
          <p:cNvSpPr>
            <a:spLocks noGrp="1"/>
          </p:cNvSpPr>
          <p:nvPr>
            <p:ph type="pic" sz="quarter" idx="76" hasCustomPrompt="1"/>
          </p:nvPr>
        </p:nvSpPr>
        <p:spPr>
          <a:xfrm>
            <a:off x="2909132" y="3422118"/>
            <a:ext cx="868680" cy="868680"/>
          </a:xfrm>
          <a:prstGeom prst="rect">
            <a:avLst/>
          </a:prstGeom>
          <a:solidFill>
            <a:srgbClr val="FFD1D1"/>
          </a:solidFill>
          <a:ln w="25400">
            <a:noFill/>
          </a:ln>
          <a:effectLst>
            <a:outerShdw blurRad="63500" algn="ctr" rotWithShape="0">
              <a:prstClr val="black">
                <a:alpha val="40000"/>
              </a:prstClr>
            </a:outerShdw>
          </a:effectLst>
        </p:spPr>
        <p:txBody>
          <a:bodyPr/>
          <a:lstStyle>
            <a:lvl1pPr marL="117475" indent="-117475">
              <a:defRPr sz="1200">
                <a:solidFill>
                  <a:schemeClr val="tx1">
                    <a:lumMod val="75000"/>
                    <a:lumOff val="25000"/>
                  </a:schemeClr>
                </a:solidFill>
              </a:defRPr>
            </a:lvl1pPr>
          </a:lstStyle>
          <a:p>
            <a:r>
              <a:rPr lang="en-US" dirty="0"/>
              <a:t>ADD PHOTO</a:t>
            </a:r>
            <a:endParaRPr lang="en-US" dirty="0"/>
          </a:p>
        </p:txBody>
      </p:sp>
      <p:sp>
        <p:nvSpPr>
          <p:cNvPr id="41" name="Picture Placeholder 15"/>
          <p:cNvSpPr>
            <a:spLocks noGrp="1"/>
          </p:cNvSpPr>
          <p:nvPr>
            <p:ph type="pic" sz="quarter" idx="77" hasCustomPrompt="1"/>
          </p:nvPr>
        </p:nvSpPr>
        <p:spPr>
          <a:xfrm>
            <a:off x="2911968" y="2498574"/>
            <a:ext cx="868680" cy="868680"/>
          </a:xfrm>
          <a:prstGeom prst="rect">
            <a:avLst/>
          </a:prstGeom>
          <a:solidFill>
            <a:srgbClr val="FFB9B9"/>
          </a:solidFill>
          <a:ln w="25400">
            <a:noFill/>
          </a:ln>
          <a:effectLst>
            <a:outerShdw blurRad="63500" algn="ctr" rotWithShape="0">
              <a:prstClr val="black">
                <a:alpha val="40000"/>
              </a:prstClr>
            </a:outerShdw>
          </a:effectLst>
        </p:spPr>
        <p:txBody>
          <a:bodyPr/>
          <a:lstStyle>
            <a:lvl1pPr marL="117475" indent="-117475">
              <a:defRPr sz="1200">
                <a:solidFill>
                  <a:schemeClr val="tx1">
                    <a:lumMod val="75000"/>
                    <a:lumOff val="25000"/>
                  </a:schemeClr>
                </a:solidFill>
              </a:defRPr>
            </a:lvl1pPr>
          </a:lstStyle>
          <a:p>
            <a:r>
              <a:rPr lang="en-US" dirty="0"/>
              <a:t>ADD PHOTO</a:t>
            </a:r>
            <a:endParaRPr lang="en-US" dirty="0"/>
          </a:p>
        </p:txBody>
      </p:sp>
      <p:sp>
        <p:nvSpPr>
          <p:cNvPr id="37" name="Slide Number Placeholder 5"/>
          <p:cNvSpPr>
            <a:spLocks noGrp="1"/>
          </p:cNvSpPr>
          <p:nvPr>
            <p:ph type="sldNum" sz="quarter" idx="4"/>
          </p:nvPr>
        </p:nvSpPr>
        <p:spPr>
          <a:xfrm>
            <a:off x="8156448" y="4646295"/>
            <a:ext cx="237744" cy="196850"/>
          </a:xfrm>
          <a:prstGeom prst="rect">
            <a:avLst/>
          </a:prstGeom>
        </p:spPr>
        <p:txBody>
          <a:bodyPr lIns="0" tIns="18288" rIns="0" bIns="18288"/>
          <a:lstStyle>
            <a:lvl1pPr algn="ctr">
              <a:defRPr sz="800" b="1" baseline="0">
                <a:solidFill>
                  <a:schemeClr val="bg1">
                    <a:lumMod val="50000"/>
                  </a:schemeClr>
                </a:solidFill>
                <a:latin typeface="Roboto" panose="02000000000000000000" pitchFamily="2" charset="0"/>
                <a:ea typeface="Roboto" panose="02000000000000000000" pitchFamily="2" charset="0"/>
              </a:defRPr>
            </a:lvl1pPr>
          </a:lstStyle>
          <a:p>
            <a:fld id="{0AA277DB-22BF-421D-A9E4-4650984A941D}" type="slidenum">
              <a:rPr lang="en-US" smtClean="0"/>
            </a:fld>
            <a:endParaRPr lang="en-US" dirty="0"/>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withEffect">
                                  <p:stCondLst>
                                    <p:cond delay="75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750"/>
                                        <p:tgtEl>
                                          <p:spTgt spid="5"/>
                                        </p:tgtEl>
                                      </p:cBhvr>
                                    </p:animEffect>
                                  </p:childTnLst>
                                </p:cTn>
                              </p:par>
                              <p:par>
                                <p:cTn id="8" presetID="22" presetClass="entr" presetSubtype="4" fill="hold" grpId="0" nodeType="withEffect">
                                  <p:stCondLst>
                                    <p:cond delay="75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par>
                                <p:cTn id="11" presetID="22" presetClass="entr" presetSubtype="8" fill="hold" grpId="0" nodeType="withEffect">
                                  <p:stCondLst>
                                    <p:cond delay="1250"/>
                                  </p:stCondLst>
                                  <p:childTnLst>
                                    <p:set>
                                      <p:cBhvr>
                                        <p:cTn id="12" dur="1" fill="hold">
                                          <p:stCondLst>
                                            <p:cond delay="0"/>
                                          </p:stCondLst>
                                        </p:cTn>
                                        <p:tgtEl>
                                          <p:spTgt spid="12"/>
                                        </p:tgtEl>
                                        <p:attrNameLst>
                                          <p:attrName>style.visibility</p:attrName>
                                        </p:attrNameLst>
                                      </p:cBhvr>
                                      <p:to>
                                        <p:strVal val="visible"/>
                                      </p:to>
                                    </p:set>
                                    <p:animEffect transition="in" filter="wipe(left)">
                                      <p:cBhvr>
                                        <p:cTn id="13" dur="700"/>
                                        <p:tgtEl>
                                          <p:spTgt spid="12"/>
                                        </p:tgtEl>
                                      </p:cBhvr>
                                    </p:animEffect>
                                  </p:childTnLst>
                                </p:cTn>
                              </p:par>
                            </p:childTnLst>
                          </p:cTn>
                        </p:par>
                        <p:par>
                          <p:cTn id="14" fill="hold">
                            <p:stCondLst>
                              <p:cond delay="1750"/>
                            </p:stCondLst>
                            <p:childTnLst>
                              <p:par>
                                <p:cTn id="15" presetID="22" presetClass="entr" presetSubtype="2" fill="hold" nodeType="afterEffect">
                                  <p:stCondLst>
                                    <p:cond delay="500"/>
                                  </p:stCondLst>
                                  <p:childTnLst>
                                    <p:set>
                                      <p:cBhvr>
                                        <p:cTn id="16" dur="1" fill="hold">
                                          <p:stCondLst>
                                            <p:cond delay="0"/>
                                          </p:stCondLst>
                                        </p:cTn>
                                        <p:tgtEl>
                                          <p:spTgt spid="13"/>
                                        </p:tgtEl>
                                        <p:attrNameLst>
                                          <p:attrName>style.visibility</p:attrName>
                                        </p:attrNameLst>
                                      </p:cBhvr>
                                      <p:to>
                                        <p:strVal val="visible"/>
                                      </p:to>
                                    </p:set>
                                    <p:animEffect transition="in" filter="wipe(right)">
                                      <p:cBhvr>
                                        <p:cTn id="17" dur="500"/>
                                        <p:tgtEl>
                                          <p:spTgt spid="13"/>
                                        </p:tgtEl>
                                      </p:cBhvr>
                                    </p:animEffect>
                                  </p:childTnLst>
                                </p:cTn>
                              </p:par>
                            </p:childTnLst>
                          </p:cTn>
                        </p:par>
                        <p:par>
                          <p:cTn id="18" fill="hold">
                            <p:stCondLst>
                              <p:cond delay="2750"/>
                            </p:stCondLst>
                            <p:childTnLst>
                              <p:par>
                                <p:cTn id="19" presetID="22" presetClass="entr" presetSubtype="4" fill="hold" grpId="0" nodeType="afterEffect">
                                  <p:stCondLst>
                                    <p:cond delay="250"/>
                                  </p:stCondLst>
                                  <p:childTnLst>
                                    <p:set>
                                      <p:cBhvr>
                                        <p:cTn id="20" dur="1" fill="hold">
                                          <p:stCondLst>
                                            <p:cond delay="0"/>
                                          </p:stCondLst>
                                        </p:cTn>
                                        <p:tgtEl>
                                          <p:spTgt spid="11">
                                            <p:txEl>
                                              <p:pRg st="0" end="0"/>
                                            </p:txEl>
                                          </p:spTgt>
                                        </p:tgtEl>
                                        <p:attrNameLst>
                                          <p:attrName>style.visibility</p:attrName>
                                        </p:attrNameLst>
                                      </p:cBhvr>
                                      <p:to>
                                        <p:strVal val="visible"/>
                                      </p:to>
                                    </p:set>
                                    <p:animEffect transition="in" filter="wipe(down)">
                                      <p:cBhvr>
                                        <p:cTn id="21" dur="750"/>
                                        <p:tgtEl>
                                          <p:spTgt spid="11">
                                            <p:txEl>
                                              <p:pRg st="0" end="0"/>
                                            </p:txEl>
                                          </p:spTgt>
                                        </p:tgtEl>
                                      </p:cBhvr>
                                    </p:animEffect>
                                  </p:childTnLst>
                                </p:cTn>
                              </p:par>
                            </p:childTnLst>
                          </p:cTn>
                        </p:par>
                        <p:par>
                          <p:cTn id="22" fill="hold">
                            <p:stCondLst>
                              <p:cond delay="4000"/>
                            </p:stCondLst>
                            <p:childTnLst>
                              <p:par>
                                <p:cTn id="23" presetID="10" presetClass="entr" presetSubtype="0"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400"/>
                                        <p:tgtEl>
                                          <p:spTgt spid="23"/>
                                        </p:tgtEl>
                                      </p:cBhvr>
                                    </p:animEffect>
                                  </p:childTnLst>
                                </p:cTn>
                              </p:par>
                            </p:childTnLst>
                          </p:cTn>
                        </p:par>
                        <p:par>
                          <p:cTn id="26" fill="hold">
                            <p:stCondLst>
                              <p:cond delay="4500"/>
                            </p:stCondLst>
                            <p:childTnLst>
                              <p:par>
                                <p:cTn id="27" presetID="10" presetClass="entr" presetSubtype="0" fill="hold" grpId="0" nodeType="afterEffect">
                                  <p:stCondLst>
                                    <p:cond delay="0"/>
                                  </p:stCondLst>
                                  <p:childTnLst>
                                    <p:set>
                                      <p:cBhvr>
                                        <p:cTn id="28" dur="1" fill="hold">
                                          <p:stCondLst>
                                            <p:cond delay="0"/>
                                          </p:stCondLst>
                                        </p:cTn>
                                        <p:tgtEl>
                                          <p:spTgt spid="40"/>
                                        </p:tgtEl>
                                        <p:attrNameLst>
                                          <p:attrName>style.visibility</p:attrName>
                                        </p:attrNameLst>
                                      </p:cBhvr>
                                      <p:to>
                                        <p:strVal val="visible"/>
                                      </p:to>
                                    </p:set>
                                    <p:animEffect transition="in" filter="fade">
                                      <p:cBhvr>
                                        <p:cTn id="29" dur="400"/>
                                        <p:tgtEl>
                                          <p:spTgt spid="40"/>
                                        </p:tgtEl>
                                      </p:cBhvr>
                                    </p:animEffect>
                                  </p:childTnLst>
                                </p:cTn>
                              </p:par>
                            </p:childTnLst>
                          </p:cTn>
                        </p:par>
                        <p:par>
                          <p:cTn id="30" fill="hold">
                            <p:stCondLst>
                              <p:cond delay="5000"/>
                            </p:stCondLst>
                            <p:childTnLst>
                              <p:par>
                                <p:cTn id="31" presetID="10" presetClass="entr" presetSubtype="0"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400"/>
                                        <p:tgtEl>
                                          <p:spTgt spid="24"/>
                                        </p:tgtEl>
                                      </p:cBhvr>
                                    </p:animEffect>
                                  </p:childTnLst>
                                </p:cTn>
                              </p:par>
                            </p:childTnLst>
                          </p:cTn>
                        </p:par>
                        <p:par>
                          <p:cTn id="34" fill="hold">
                            <p:stCondLst>
                              <p:cond delay="5500"/>
                            </p:stCondLst>
                            <p:childTnLst>
                              <p:par>
                                <p:cTn id="35" presetID="10" presetClass="entr" presetSubtype="0"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fade">
                                      <p:cBhvr>
                                        <p:cTn id="37" dur="400"/>
                                        <p:tgtEl>
                                          <p:spTgt spid="38"/>
                                        </p:tgtEl>
                                      </p:cBhvr>
                                    </p:animEffect>
                                  </p:childTnLst>
                                </p:cTn>
                              </p:par>
                            </p:childTnLst>
                          </p:cTn>
                        </p:par>
                        <p:par>
                          <p:cTn id="38" fill="hold">
                            <p:stCondLst>
                              <p:cond delay="6000"/>
                            </p:stCondLst>
                            <p:childTnLst>
                              <p:par>
                                <p:cTn id="39" presetID="10" presetClass="entr" presetSubtype="0" fill="hold" grpId="0" nodeType="afterEffect">
                                  <p:stCondLst>
                                    <p:cond delay="0"/>
                                  </p:stCondLst>
                                  <p:childTnLst>
                                    <p:set>
                                      <p:cBhvr>
                                        <p:cTn id="40" dur="1" fill="hold">
                                          <p:stCondLst>
                                            <p:cond delay="0"/>
                                          </p:stCondLst>
                                        </p:cTn>
                                        <p:tgtEl>
                                          <p:spTgt spid="25"/>
                                        </p:tgtEl>
                                        <p:attrNameLst>
                                          <p:attrName>style.visibility</p:attrName>
                                        </p:attrNameLst>
                                      </p:cBhvr>
                                      <p:to>
                                        <p:strVal val="visible"/>
                                      </p:to>
                                    </p:set>
                                    <p:animEffect transition="in" filter="fade">
                                      <p:cBhvr>
                                        <p:cTn id="41" dur="400"/>
                                        <p:tgtEl>
                                          <p:spTgt spid="25"/>
                                        </p:tgtEl>
                                      </p:cBhvr>
                                    </p:animEffect>
                                  </p:childTnLst>
                                </p:cTn>
                              </p:par>
                            </p:childTnLst>
                          </p:cTn>
                        </p:par>
                        <p:par>
                          <p:cTn id="42" fill="hold">
                            <p:stCondLst>
                              <p:cond delay="6500"/>
                            </p:stCondLst>
                            <p:childTnLst>
                              <p:par>
                                <p:cTn id="43" presetID="10" presetClass="entr" presetSubtype="0" fill="hold" grpId="0" nodeType="afterEffect">
                                  <p:stCondLst>
                                    <p:cond delay="0"/>
                                  </p:stCondLst>
                                  <p:childTnLst>
                                    <p:set>
                                      <p:cBhvr>
                                        <p:cTn id="44" dur="1" fill="hold">
                                          <p:stCondLst>
                                            <p:cond delay="0"/>
                                          </p:stCondLst>
                                        </p:cTn>
                                        <p:tgtEl>
                                          <p:spTgt spid="36"/>
                                        </p:tgtEl>
                                        <p:attrNameLst>
                                          <p:attrName>style.visibility</p:attrName>
                                        </p:attrNameLst>
                                      </p:cBhvr>
                                      <p:to>
                                        <p:strVal val="visible"/>
                                      </p:to>
                                    </p:set>
                                    <p:animEffect transition="in" filter="fade">
                                      <p:cBhvr>
                                        <p:cTn id="45" dur="400"/>
                                        <p:tgtEl>
                                          <p:spTgt spid="36"/>
                                        </p:tgtEl>
                                      </p:cBhvr>
                                    </p:animEffect>
                                  </p:childTnLst>
                                </p:cTn>
                              </p:par>
                            </p:childTnLst>
                          </p:cTn>
                        </p:par>
                        <p:par>
                          <p:cTn id="46" fill="hold">
                            <p:stCondLst>
                              <p:cond delay="7000"/>
                            </p:stCondLst>
                            <p:childTnLst>
                              <p:par>
                                <p:cTn id="47" presetID="10"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400"/>
                                        <p:tgtEl>
                                          <p:spTgt spid="27"/>
                                        </p:tgtEl>
                                      </p:cBhvr>
                                    </p:animEffect>
                                  </p:childTnLst>
                                </p:cTn>
                              </p:par>
                            </p:childTnLst>
                          </p:cTn>
                        </p:par>
                        <p:par>
                          <p:cTn id="50" fill="hold">
                            <p:stCondLst>
                              <p:cond delay="7500"/>
                            </p:stCondLst>
                            <p:childTnLst>
                              <p:par>
                                <p:cTn id="51" presetID="10" presetClass="entr" presetSubtype="0"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fade">
                                      <p:cBhvr>
                                        <p:cTn id="53" dur="400"/>
                                        <p:tgtEl>
                                          <p:spTgt spid="29"/>
                                        </p:tgtEl>
                                      </p:cBhvr>
                                    </p:animEffect>
                                  </p:childTnLst>
                                </p:cTn>
                              </p:par>
                            </p:childTnLst>
                          </p:cTn>
                        </p:par>
                        <p:par>
                          <p:cTn id="54" fill="hold">
                            <p:stCondLst>
                              <p:cond delay="8000"/>
                            </p:stCondLst>
                            <p:childTnLst>
                              <p:par>
                                <p:cTn id="55" presetID="10" presetClass="entr" presetSubtype="0"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Effect transition="in" filter="fade">
                                      <p:cBhvr>
                                        <p:cTn id="57" dur="400"/>
                                        <p:tgtEl>
                                          <p:spTgt spid="34"/>
                                        </p:tgtEl>
                                      </p:cBhvr>
                                    </p:animEffect>
                                  </p:childTnLst>
                                </p:cTn>
                              </p:par>
                            </p:childTnLst>
                          </p:cTn>
                        </p:par>
                        <p:par>
                          <p:cTn id="58" fill="hold">
                            <p:stCondLst>
                              <p:cond delay="8500"/>
                            </p:stCondLst>
                            <p:childTnLst>
                              <p:par>
                                <p:cTn id="59" presetID="10" presetClass="entr" presetSubtype="0" fill="hold" grpId="0" nodeType="afterEffect">
                                  <p:stCondLst>
                                    <p:cond delay="0"/>
                                  </p:stCondLst>
                                  <p:childTnLst>
                                    <p:set>
                                      <p:cBhvr>
                                        <p:cTn id="60" dur="1" fill="hold">
                                          <p:stCondLst>
                                            <p:cond delay="0"/>
                                          </p:stCondLst>
                                        </p:cTn>
                                        <p:tgtEl>
                                          <p:spTgt spid="28"/>
                                        </p:tgtEl>
                                        <p:attrNameLst>
                                          <p:attrName>style.visibility</p:attrName>
                                        </p:attrNameLst>
                                      </p:cBhvr>
                                      <p:to>
                                        <p:strVal val="visible"/>
                                      </p:to>
                                    </p:set>
                                    <p:animEffect transition="in" filter="fade">
                                      <p:cBhvr>
                                        <p:cTn id="61" dur="400"/>
                                        <p:tgtEl>
                                          <p:spTgt spid="28"/>
                                        </p:tgtEl>
                                      </p:cBhvr>
                                    </p:animEffect>
                                  </p:childTnLst>
                                </p:cTn>
                              </p:par>
                            </p:childTnLst>
                          </p:cTn>
                        </p:par>
                        <p:par>
                          <p:cTn id="62" fill="hold">
                            <p:stCondLst>
                              <p:cond delay="9000"/>
                            </p:stCondLst>
                            <p:childTnLst>
                              <p:par>
                                <p:cTn id="63" presetID="10" presetClass="entr" presetSubtype="0" fill="hold" grpId="0" nodeType="afterEffect">
                                  <p:stCondLst>
                                    <p:cond delay="0"/>
                                  </p:stCondLst>
                                  <p:childTnLst>
                                    <p:set>
                                      <p:cBhvr>
                                        <p:cTn id="64" dur="1" fill="hold">
                                          <p:stCondLst>
                                            <p:cond delay="0"/>
                                          </p:stCondLst>
                                        </p:cTn>
                                        <p:tgtEl>
                                          <p:spTgt spid="26"/>
                                        </p:tgtEl>
                                        <p:attrNameLst>
                                          <p:attrName>style.visibility</p:attrName>
                                        </p:attrNameLst>
                                      </p:cBhvr>
                                      <p:to>
                                        <p:strVal val="visible"/>
                                      </p:to>
                                    </p:set>
                                    <p:animEffect transition="in" filter="fade">
                                      <p:cBhvr>
                                        <p:cTn id="65" dur="400"/>
                                        <p:tgtEl>
                                          <p:spTgt spid="26"/>
                                        </p:tgtEl>
                                      </p:cBhvr>
                                    </p:animEffect>
                                  </p:childTnLst>
                                </p:cTn>
                              </p:par>
                            </p:childTnLst>
                          </p:cTn>
                        </p:par>
                        <p:par>
                          <p:cTn id="66" fill="hold">
                            <p:stCondLst>
                              <p:cond delay="9500"/>
                            </p:stCondLst>
                            <p:childTnLst>
                              <p:par>
                                <p:cTn id="67" presetID="10"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400"/>
                                        <p:tgtEl>
                                          <p:spTgt spid="30"/>
                                        </p:tgtEl>
                                      </p:cBhvr>
                                    </p:animEffect>
                                  </p:childTnLst>
                                </p:cTn>
                              </p:par>
                            </p:childTnLst>
                          </p:cTn>
                        </p:par>
                        <p:par>
                          <p:cTn id="70" fill="hold">
                            <p:stCondLst>
                              <p:cond delay="10000"/>
                            </p:stCondLst>
                            <p:childTnLst>
                              <p:par>
                                <p:cTn id="71" presetID="10" presetClass="entr" presetSubtype="0" fill="hold" grpId="0" nodeType="afterEffect">
                                  <p:stCondLst>
                                    <p:cond delay="0"/>
                                  </p:stCondLst>
                                  <p:childTnLst>
                                    <p:set>
                                      <p:cBhvr>
                                        <p:cTn id="72" dur="1" fill="hold">
                                          <p:stCondLst>
                                            <p:cond delay="0"/>
                                          </p:stCondLst>
                                        </p:cTn>
                                        <p:tgtEl>
                                          <p:spTgt spid="41"/>
                                        </p:tgtEl>
                                        <p:attrNameLst>
                                          <p:attrName>style.visibility</p:attrName>
                                        </p:attrNameLst>
                                      </p:cBhvr>
                                      <p:to>
                                        <p:strVal val="visible"/>
                                      </p:to>
                                    </p:set>
                                    <p:animEffect transition="in" filter="fade">
                                      <p:cBhvr>
                                        <p:cTn id="73" dur="400"/>
                                        <p:tgtEl>
                                          <p:spTgt spid="41"/>
                                        </p:tgtEl>
                                      </p:cBhvr>
                                    </p:animEffect>
                                  </p:childTnLst>
                                </p:cTn>
                              </p:par>
                            </p:childTnLst>
                          </p:cTn>
                        </p:par>
                        <p:par>
                          <p:cTn id="74" fill="hold">
                            <p:stCondLst>
                              <p:cond delay="10500"/>
                            </p:stCondLst>
                            <p:childTnLst>
                              <p:par>
                                <p:cTn id="75" presetID="10" presetClass="entr" presetSubtype="0" fill="hold" grpId="0" nodeType="afterEffect">
                                  <p:stCondLst>
                                    <p:cond delay="0"/>
                                  </p:stCondLst>
                                  <p:childTnLst>
                                    <p:set>
                                      <p:cBhvr>
                                        <p:cTn id="76" dur="1" fill="hold">
                                          <p:stCondLst>
                                            <p:cond delay="0"/>
                                          </p:stCondLst>
                                        </p:cTn>
                                        <p:tgtEl>
                                          <p:spTgt spid="33"/>
                                        </p:tgtEl>
                                        <p:attrNameLst>
                                          <p:attrName>style.visibility</p:attrName>
                                        </p:attrNameLst>
                                      </p:cBhvr>
                                      <p:to>
                                        <p:strVal val="visible"/>
                                      </p:to>
                                    </p:set>
                                    <p:animEffect transition="in" filter="fade">
                                      <p:cBhvr>
                                        <p:cTn id="77" dur="400"/>
                                        <p:tgtEl>
                                          <p:spTgt spid="33"/>
                                        </p:tgtEl>
                                      </p:cBhvr>
                                    </p:animEffect>
                                  </p:childTnLst>
                                </p:cTn>
                              </p:par>
                            </p:childTnLst>
                          </p:cTn>
                        </p:par>
                        <p:par>
                          <p:cTn id="78" fill="hold">
                            <p:stCondLst>
                              <p:cond delay="11000"/>
                            </p:stCondLst>
                            <p:childTnLst>
                              <p:par>
                                <p:cTn id="79" presetID="10" presetClass="entr" presetSubtype="0" fill="hold" grpId="0" nodeType="afterEffect">
                                  <p:stCondLst>
                                    <p:cond delay="0"/>
                                  </p:stCondLst>
                                  <p:childTnLst>
                                    <p:set>
                                      <p:cBhvr>
                                        <p:cTn id="80" dur="1" fill="hold">
                                          <p:stCondLst>
                                            <p:cond delay="0"/>
                                          </p:stCondLst>
                                        </p:cTn>
                                        <p:tgtEl>
                                          <p:spTgt spid="32"/>
                                        </p:tgtEl>
                                        <p:attrNameLst>
                                          <p:attrName>style.visibility</p:attrName>
                                        </p:attrNameLst>
                                      </p:cBhvr>
                                      <p:to>
                                        <p:strVal val="visible"/>
                                      </p:to>
                                    </p:set>
                                    <p:animEffect transition="in" filter="fade">
                                      <p:cBhvr>
                                        <p:cTn id="81" dur="400"/>
                                        <p:tgtEl>
                                          <p:spTgt spid="32"/>
                                        </p:tgtEl>
                                      </p:cBhvr>
                                    </p:animEffect>
                                  </p:childTnLst>
                                </p:cTn>
                              </p:par>
                            </p:childTnLst>
                          </p:cTn>
                        </p:par>
                        <p:par>
                          <p:cTn id="82" fill="hold">
                            <p:stCondLst>
                              <p:cond delay="11500"/>
                            </p:stCondLst>
                            <p:childTnLst>
                              <p:par>
                                <p:cTn id="83" presetID="10" presetClass="entr" presetSubtype="0" fill="hold" grpId="0" nodeType="afterEffect">
                                  <p:stCondLst>
                                    <p:cond delay="0"/>
                                  </p:stCondLst>
                                  <p:childTnLst>
                                    <p:set>
                                      <p:cBhvr>
                                        <p:cTn id="84" dur="1" fill="hold">
                                          <p:stCondLst>
                                            <p:cond delay="0"/>
                                          </p:stCondLst>
                                        </p:cTn>
                                        <p:tgtEl>
                                          <p:spTgt spid="35"/>
                                        </p:tgtEl>
                                        <p:attrNameLst>
                                          <p:attrName>style.visibility</p:attrName>
                                        </p:attrNameLst>
                                      </p:cBhvr>
                                      <p:to>
                                        <p:strVal val="visible"/>
                                      </p:to>
                                    </p:set>
                                    <p:animEffect transition="in" filter="fade">
                                      <p:cBhvr>
                                        <p:cTn id="85" dur="400"/>
                                        <p:tgtEl>
                                          <p:spTgt spid="35"/>
                                        </p:tgtEl>
                                      </p:cBhvr>
                                    </p:animEffect>
                                  </p:childTnLst>
                                </p:cTn>
                              </p:par>
                            </p:childTnLst>
                          </p:cTn>
                        </p:par>
                        <p:par>
                          <p:cTn id="86" fill="hold">
                            <p:stCondLst>
                              <p:cond delay="12000"/>
                            </p:stCondLst>
                            <p:childTnLst>
                              <p:par>
                                <p:cTn id="87" presetID="10" presetClass="entr" presetSubtype="0"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Effect transition="in" filter="fade">
                                      <p:cBhvr>
                                        <p:cTn id="89" dur="400"/>
                                        <p:tgtEl>
                                          <p:spTgt spid="31"/>
                                        </p:tgtEl>
                                      </p:cBhvr>
                                    </p:animEffect>
                                  </p:childTnLst>
                                </p:cTn>
                              </p:par>
                            </p:childTnLst>
                          </p:cTn>
                        </p:par>
                        <p:par>
                          <p:cTn id="90" fill="hold">
                            <p:stCondLst>
                              <p:cond delay="12500"/>
                            </p:stCondLst>
                            <p:childTnLst>
                              <p:par>
                                <p:cTn id="91" presetID="10" presetClass="entr" presetSubtype="0" fill="hold" grpId="0" nodeType="afterEffect">
                                  <p:stCondLst>
                                    <p:cond delay="0"/>
                                  </p:stCondLst>
                                  <p:childTnLst>
                                    <p:set>
                                      <p:cBhvr>
                                        <p:cTn id="92" dur="1" fill="hold">
                                          <p:stCondLst>
                                            <p:cond delay="0"/>
                                          </p:stCondLst>
                                        </p:cTn>
                                        <p:tgtEl>
                                          <p:spTgt spid="39"/>
                                        </p:tgtEl>
                                        <p:attrNameLst>
                                          <p:attrName>style.visibility</p:attrName>
                                        </p:attrNameLst>
                                      </p:cBhvr>
                                      <p:to>
                                        <p:strVal val="visible"/>
                                      </p:to>
                                    </p:set>
                                    <p:animEffect transition="in" filter="fade">
                                      <p:cBhvr>
                                        <p:cTn id="93" dur="4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5" grpId="0" animBg="1"/>
      <p:bldP spid="10" grpId="0" animBg="1"/>
      <p:bldP spid="11" grpId="0" build="p">
        <p:tmplLst>
          <p:tmpl lvl="1">
            <p:tnLst>
              <p:par>
                <p:cTn presetID="22" presetClass="entr" presetSubtype="4" fill="hold" nodeType="afterEffect">
                  <p:stCondLst>
                    <p:cond delay="250"/>
                  </p:stCondLst>
                  <p:childTnLst>
                    <p:set>
                      <p:cBhvr>
                        <p:cTn dur="1" fill="hold">
                          <p:stCondLst>
                            <p:cond delay="0"/>
                          </p:stCondLst>
                        </p:cTn>
                        <p:tgtEl>
                          <p:spTgt spid="11"/>
                        </p:tgtEl>
                        <p:attrNameLst>
                          <p:attrName>style.visibility</p:attrName>
                        </p:attrNameLst>
                      </p:cBhvr>
                      <p:to>
                        <p:strVal val="visible"/>
                      </p:to>
                    </p:set>
                    <p:animEffect transition="in" filter="wipe(down)">
                      <p:cBhvr>
                        <p:cTn dur="750"/>
                        <p:tgtEl>
                          <p:spTgt spid="11"/>
                        </p:tgtEl>
                      </p:cBhvr>
                    </p:animEffect>
                  </p:childTnLst>
                </p:cTn>
              </p:par>
            </p:tnLst>
          </p:tmpl>
        </p:tmplLst>
      </p:bldP>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8" grpId="0" animBg="1"/>
      <p:bldP spid="39" grpId="0" animBg="1"/>
      <p:bldP spid="40" grpId="0" animBg="1"/>
      <p:bldP spid="41" grpId="0" animBg="1"/>
    </p:bld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Contact">
    <p:spTree>
      <p:nvGrpSpPr>
        <p:cNvPr id="1" name=""/>
        <p:cNvGrpSpPr/>
        <p:nvPr/>
      </p:nvGrpSpPr>
      <p:grpSpPr>
        <a:xfrm>
          <a:off x="0" y="0"/>
          <a:ext cx="0" cy="0"/>
          <a:chOff x="0" y="0"/>
          <a:chExt cx="0" cy="0"/>
        </a:xfrm>
      </p:grpSpPr>
      <p:sp>
        <p:nvSpPr>
          <p:cNvPr id="26" name="Slide Number Placeholder 5"/>
          <p:cNvSpPr>
            <a:spLocks noGrp="1"/>
          </p:cNvSpPr>
          <p:nvPr>
            <p:ph type="sldNum" sz="quarter" idx="4"/>
          </p:nvPr>
        </p:nvSpPr>
        <p:spPr>
          <a:xfrm>
            <a:off x="8156448" y="4646295"/>
            <a:ext cx="237744" cy="196850"/>
          </a:xfrm>
          <a:prstGeom prst="rect">
            <a:avLst/>
          </a:prstGeom>
        </p:spPr>
        <p:txBody>
          <a:bodyPr lIns="0" tIns="18288" rIns="0" bIns="18288"/>
          <a:lstStyle>
            <a:lvl1pPr algn="ctr">
              <a:defRPr sz="800" b="1" baseline="0">
                <a:solidFill>
                  <a:schemeClr val="bg1">
                    <a:lumMod val="50000"/>
                  </a:schemeClr>
                </a:solidFill>
                <a:latin typeface="Roboto" panose="02000000000000000000" pitchFamily="2" charset="0"/>
                <a:ea typeface="Roboto" panose="02000000000000000000" pitchFamily="2" charset="0"/>
              </a:defRPr>
            </a:lvl1pPr>
          </a:lstStyle>
          <a:p>
            <a:fld id="{0AA277DB-22BF-421D-A9E4-4650984A941D}" type="slidenum">
              <a:rPr lang="en-US" smtClean="0"/>
            </a:fld>
            <a:endParaRPr lang="en-US" dirty="0"/>
          </a:p>
        </p:txBody>
      </p:sp>
      <p:sp>
        <p:nvSpPr>
          <p:cNvPr id="34" name="Picture Placeholder 3"/>
          <p:cNvSpPr>
            <a:spLocks noGrp="1"/>
          </p:cNvSpPr>
          <p:nvPr>
            <p:ph type="pic" sz="quarter" idx="15"/>
          </p:nvPr>
        </p:nvSpPr>
        <p:spPr>
          <a:xfrm>
            <a:off x="4644788" y="0"/>
            <a:ext cx="4499212" cy="5147756"/>
          </a:xfrm>
          <a:custGeom>
            <a:avLst/>
            <a:gdLst>
              <a:gd name="connsiteX0" fmla="*/ 0 w 3810000"/>
              <a:gd name="connsiteY0" fmla="*/ 0 h 5143500"/>
              <a:gd name="connsiteX1" fmla="*/ 3810000 w 3810000"/>
              <a:gd name="connsiteY1" fmla="*/ 0 h 5143500"/>
              <a:gd name="connsiteX2" fmla="*/ 3810000 w 3810000"/>
              <a:gd name="connsiteY2" fmla="*/ 5143500 h 5143500"/>
              <a:gd name="connsiteX3" fmla="*/ 0 w 3810000"/>
              <a:gd name="connsiteY3" fmla="*/ 5143500 h 5143500"/>
              <a:gd name="connsiteX4" fmla="*/ 0 w 3810000"/>
              <a:gd name="connsiteY4" fmla="*/ 0 h 5143500"/>
              <a:gd name="connsiteX0-1" fmla="*/ 0 w 3810000"/>
              <a:gd name="connsiteY0-2" fmla="*/ 0 h 5154133"/>
              <a:gd name="connsiteX1-3" fmla="*/ 3810000 w 3810000"/>
              <a:gd name="connsiteY1-4" fmla="*/ 0 h 5154133"/>
              <a:gd name="connsiteX2-5" fmla="*/ 3810000 w 3810000"/>
              <a:gd name="connsiteY2-6" fmla="*/ 5143500 h 5154133"/>
              <a:gd name="connsiteX3-7" fmla="*/ 999461 w 3810000"/>
              <a:gd name="connsiteY3-8" fmla="*/ 5154133 h 5154133"/>
              <a:gd name="connsiteX4-9" fmla="*/ 0 w 3810000"/>
              <a:gd name="connsiteY4-10" fmla="*/ 0 h 5154133"/>
              <a:gd name="connsiteX0-11" fmla="*/ 0 w 3810000"/>
              <a:gd name="connsiteY0-12" fmla="*/ 0 h 5154133"/>
              <a:gd name="connsiteX1-13" fmla="*/ 3810000 w 3810000"/>
              <a:gd name="connsiteY1-14" fmla="*/ 0 h 5154133"/>
              <a:gd name="connsiteX2-15" fmla="*/ 3810000 w 3810000"/>
              <a:gd name="connsiteY2-16" fmla="*/ 5143500 h 5154133"/>
              <a:gd name="connsiteX3-17" fmla="*/ 999461 w 3810000"/>
              <a:gd name="connsiteY3-18" fmla="*/ 5154133 h 5154133"/>
              <a:gd name="connsiteX4-19" fmla="*/ 0 w 3810000"/>
              <a:gd name="connsiteY4-20" fmla="*/ 0 h 5154133"/>
              <a:gd name="connsiteX0-21" fmla="*/ 0 w 3810000"/>
              <a:gd name="connsiteY0-22" fmla="*/ 0 h 5154133"/>
              <a:gd name="connsiteX1-23" fmla="*/ 3810000 w 3810000"/>
              <a:gd name="connsiteY1-24" fmla="*/ 0 h 5154133"/>
              <a:gd name="connsiteX2-25" fmla="*/ 3810000 w 3810000"/>
              <a:gd name="connsiteY2-26" fmla="*/ 5143500 h 5154133"/>
              <a:gd name="connsiteX3-27" fmla="*/ 999461 w 3810000"/>
              <a:gd name="connsiteY3-28" fmla="*/ 5154133 h 5154133"/>
              <a:gd name="connsiteX4-29" fmla="*/ 0 w 3810000"/>
              <a:gd name="connsiteY4-30" fmla="*/ 0 h 5154133"/>
              <a:gd name="connsiteX0-31" fmla="*/ 0 w 3810000"/>
              <a:gd name="connsiteY0-32" fmla="*/ 0 h 5143500"/>
              <a:gd name="connsiteX1-33" fmla="*/ 3810000 w 3810000"/>
              <a:gd name="connsiteY1-34" fmla="*/ 0 h 5143500"/>
              <a:gd name="connsiteX2-35" fmla="*/ 3810000 w 3810000"/>
              <a:gd name="connsiteY2-36" fmla="*/ 5143500 h 5143500"/>
              <a:gd name="connsiteX3-37" fmla="*/ 1007413 w 3810000"/>
              <a:gd name="connsiteY3-38" fmla="*/ 5138231 h 5143500"/>
              <a:gd name="connsiteX4-39" fmla="*/ 0 w 3810000"/>
              <a:gd name="connsiteY4-40" fmla="*/ 0 h 5143500"/>
              <a:gd name="connsiteX0-41" fmla="*/ 0 w 3810000"/>
              <a:gd name="connsiteY0-42" fmla="*/ 0 h 5147756"/>
              <a:gd name="connsiteX1-43" fmla="*/ 3810000 w 3810000"/>
              <a:gd name="connsiteY1-44" fmla="*/ 0 h 5147756"/>
              <a:gd name="connsiteX2-45" fmla="*/ 3810000 w 3810000"/>
              <a:gd name="connsiteY2-46" fmla="*/ 5143500 h 5147756"/>
              <a:gd name="connsiteX3-47" fmla="*/ 1007413 w 3810000"/>
              <a:gd name="connsiteY3-48" fmla="*/ 5147756 h 5147756"/>
              <a:gd name="connsiteX4-49" fmla="*/ 0 w 3810000"/>
              <a:gd name="connsiteY4-50" fmla="*/ 0 h 5147756"/>
              <a:gd name="connsiteX0-51" fmla="*/ 0 w 3810000"/>
              <a:gd name="connsiteY0-52" fmla="*/ 0 h 5147756"/>
              <a:gd name="connsiteX1-53" fmla="*/ 3810000 w 3810000"/>
              <a:gd name="connsiteY1-54" fmla="*/ 0 h 5147756"/>
              <a:gd name="connsiteX2-55" fmla="*/ 3810000 w 3810000"/>
              <a:gd name="connsiteY2-56" fmla="*/ 5143500 h 5147756"/>
              <a:gd name="connsiteX3-57" fmla="*/ 991282 w 3810000"/>
              <a:gd name="connsiteY3-58" fmla="*/ 5147756 h 5147756"/>
              <a:gd name="connsiteX4-59" fmla="*/ 0 w 3810000"/>
              <a:gd name="connsiteY4-60" fmla="*/ 0 h 514775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810000" h="5147756">
                <a:moveTo>
                  <a:pt x="0" y="0"/>
                </a:moveTo>
                <a:lnTo>
                  <a:pt x="3810000" y="0"/>
                </a:lnTo>
                <a:lnTo>
                  <a:pt x="3810000" y="5143500"/>
                </a:lnTo>
                <a:lnTo>
                  <a:pt x="991282" y="5147756"/>
                </a:lnTo>
                <a:lnTo>
                  <a:pt x="0" y="0"/>
                </a:lnTo>
                <a:close/>
              </a:path>
            </a:pathLst>
          </a:custGeom>
          <a:solidFill>
            <a:srgbClr val="FFB9B9"/>
          </a:solidFill>
        </p:spPr>
        <p:txBody>
          <a:bodyPr anchor="t"/>
          <a:lstStyle>
            <a:lvl1pPr algn="r">
              <a:defRPr sz="1200"/>
            </a:lvl1pPr>
          </a:lstStyle>
          <a:p>
            <a:endParaRPr lang="en-US" dirty="0"/>
          </a:p>
        </p:txBody>
      </p:sp>
      <p:sp>
        <p:nvSpPr>
          <p:cNvPr id="30" name="Isosceles Triangle 5"/>
          <p:cNvSpPr/>
          <p:nvPr userDrawn="1"/>
        </p:nvSpPr>
        <p:spPr>
          <a:xfrm>
            <a:off x="1212273" y="3160783"/>
            <a:ext cx="4553712" cy="1997809"/>
          </a:xfrm>
          <a:custGeom>
            <a:avLst/>
            <a:gdLst>
              <a:gd name="connsiteX0" fmla="*/ 0 w 4572000"/>
              <a:gd name="connsiteY0" fmla="*/ 2555949 h 2555949"/>
              <a:gd name="connsiteX1" fmla="*/ 3964656 w 4572000"/>
              <a:gd name="connsiteY1" fmla="*/ 0 h 2555949"/>
              <a:gd name="connsiteX2" fmla="*/ 4572000 w 4572000"/>
              <a:gd name="connsiteY2" fmla="*/ 2555949 h 2555949"/>
              <a:gd name="connsiteX3" fmla="*/ 0 w 4572000"/>
              <a:gd name="connsiteY3" fmla="*/ 2555949 h 2555949"/>
              <a:gd name="connsiteX0-1" fmla="*/ 0 w 4558352"/>
              <a:gd name="connsiteY0-2" fmla="*/ 2555949 h 2555949"/>
              <a:gd name="connsiteX1-3" fmla="*/ 3964656 w 4558352"/>
              <a:gd name="connsiteY1-4" fmla="*/ 0 h 2555949"/>
              <a:gd name="connsiteX2-5" fmla="*/ 4558352 w 4558352"/>
              <a:gd name="connsiteY2-6" fmla="*/ 2555949 h 2555949"/>
              <a:gd name="connsiteX3-7" fmla="*/ 0 w 4558352"/>
              <a:gd name="connsiteY3-8" fmla="*/ 2555949 h 2555949"/>
              <a:gd name="connsiteX0-9" fmla="*/ 0 w 4558352"/>
              <a:gd name="connsiteY0-10" fmla="*/ 2555949 h 2555949"/>
              <a:gd name="connsiteX1-11" fmla="*/ 3964656 w 4558352"/>
              <a:gd name="connsiteY1-12" fmla="*/ 0 h 2555949"/>
              <a:gd name="connsiteX2-13" fmla="*/ 4558352 w 4558352"/>
              <a:gd name="connsiteY2-14" fmla="*/ 2555949 h 2555949"/>
              <a:gd name="connsiteX3-15" fmla="*/ 0 w 4558352"/>
              <a:gd name="connsiteY3-16" fmla="*/ 2555949 h 2555949"/>
              <a:gd name="connsiteX0-17" fmla="*/ 0 w 4558352"/>
              <a:gd name="connsiteY0-18" fmla="*/ 2555949 h 2567824"/>
              <a:gd name="connsiteX1-19" fmla="*/ 3964656 w 4558352"/>
              <a:gd name="connsiteY1-20" fmla="*/ 0 h 2567824"/>
              <a:gd name="connsiteX2-21" fmla="*/ 4558352 w 4558352"/>
              <a:gd name="connsiteY2-22" fmla="*/ 2567824 h 2567824"/>
              <a:gd name="connsiteX3-23" fmla="*/ 0 w 4558352"/>
              <a:gd name="connsiteY3-24" fmla="*/ 2555949 h 2567824"/>
              <a:gd name="connsiteX0-25" fmla="*/ 0 w 4546476"/>
              <a:gd name="connsiteY0-26" fmla="*/ 2555949 h 2555949"/>
              <a:gd name="connsiteX1-27" fmla="*/ 3964656 w 4546476"/>
              <a:gd name="connsiteY1-28" fmla="*/ 0 h 2555949"/>
              <a:gd name="connsiteX2-29" fmla="*/ 4546476 w 4546476"/>
              <a:gd name="connsiteY2-30" fmla="*/ 2555949 h 2555949"/>
              <a:gd name="connsiteX3-31" fmla="*/ 0 w 4546476"/>
              <a:gd name="connsiteY3-32" fmla="*/ 2555949 h 2555949"/>
              <a:gd name="connsiteX0-33" fmla="*/ 0 w 4546476"/>
              <a:gd name="connsiteY0-34" fmla="*/ 1997809 h 1997809"/>
              <a:gd name="connsiteX1-35" fmla="*/ 4095077 w 4546476"/>
              <a:gd name="connsiteY1-36" fmla="*/ 0 h 1997809"/>
              <a:gd name="connsiteX2-37" fmla="*/ 4546476 w 4546476"/>
              <a:gd name="connsiteY2-38" fmla="*/ 1997809 h 1997809"/>
              <a:gd name="connsiteX3-39" fmla="*/ 0 w 4546476"/>
              <a:gd name="connsiteY3-40" fmla="*/ 1997809 h 1997809"/>
            </a:gdLst>
            <a:ahLst/>
            <a:cxnLst>
              <a:cxn ang="0">
                <a:pos x="connsiteX0-1" y="connsiteY0-2"/>
              </a:cxn>
              <a:cxn ang="0">
                <a:pos x="connsiteX1-3" y="connsiteY1-4"/>
              </a:cxn>
              <a:cxn ang="0">
                <a:pos x="connsiteX2-5" y="connsiteY2-6"/>
              </a:cxn>
              <a:cxn ang="0">
                <a:pos x="connsiteX3-7" y="connsiteY3-8"/>
              </a:cxn>
            </a:cxnLst>
            <a:rect l="l" t="t" r="r" b="b"/>
            <a:pathLst>
              <a:path w="4546476" h="1997809">
                <a:moveTo>
                  <a:pt x="0" y="1997809"/>
                </a:moveTo>
                <a:lnTo>
                  <a:pt x="4095077" y="0"/>
                </a:lnTo>
                <a:lnTo>
                  <a:pt x="4546476" y="1997809"/>
                </a:lnTo>
                <a:lnTo>
                  <a:pt x="0" y="1997809"/>
                </a:lnTo>
                <a:close/>
              </a:path>
            </a:pathLst>
          </a:custGeom>
          <a:solidFill>
            <a:srgbClr val="EB2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 name="Picture 1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600" y="-1009650"/>
            <a:ext cx="10972800" cy="995631"/>
          </a:xfrm>
          <a:prstGeom prst="rect">
            <a:avLst/>
          </a:prstGeom>
        </p:spPr>
      </p:pic>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669" y="5162437"/>
            <a:ext cx="10972800" cy="995631"/>
          </a:xfrm>
          <a:prstGeom prst="rect">
            <a:avLst/>
          </a:prstGeom>
        </p:spPr>
      </p:pic>
      <p:sp>
        <p:nvSpPr>
          <p:cNvPr id="22" name="Media Placeholder 5"/>
          <p:cNvSpPr>
            <a:spLocks noGrp="1"/>
          </p:cNvSpPr>
          <p:nvPr>
            <p:ph type="media" sz="quarter" idx="11"/>
          </p:nvPr>
        </p:nvSpPr>
        <p:spPr>
          <a:xfrm>
            <a:off x="4632573" y="-7508"/>
            <a:ext cx="4518165" cy="5167666"/>
          </a:xfrm>
          <a:custGeom>
            <a:avLst/>
            <a:gdLst>
              <a:gd name="connsiteX0" fmla="*/ 0 w 4572000"/>
              <a:gd name="connsiteY0" fmla="*/ 0 h 2590800"/>
              <a:gd name="connsiteX1" fmla="*/ 4572000 w 4572000"/>
              <a:gd name="connsiteY1" fmla="*/ 0 h 2590800"/>
              <a:gd name="connsiteX2" fmla="*/ 4572000 w 4572000"/>
              <a:gd name="connsiteY2" fmla="*/ 2590800 h 2590800"/>
              <a:gd name="connsiteX3" fmla="*/ 0 w 4572000"/>
              <a:gd name="connsiteY3" fmla="*/ 2590800 h 2590800"/>
              <a:gd name="connsiteX4" fmla="*/ 0 w 4572000"/>
              <a:gd name="connsiteY4" fmla="*/ 0 h 2590800"/>
              <a:gd name="connsiteX0-1" fmla="*/ 0 w 4579952"/>
              <a:gd name="connsiteY0-2" fmla="*/ 0 h 2590800"/>
              <a:gd name="connsiteX1-3" fmla="*/ 4579952 w 4579952"/>
              <a:gd name="connsiteY1-4" fmla="*/ 47708 h 2590800"/>
              <a:gd name="connsiteX2-5" fmla="*/ 4572000 w 4579952"/>
              <a:gd name="connsiteY2-6" fmla="*/ 2590800 h 2590800"/>
              <a:gd name="connsiteX3-7" fmla="*/ 0 w 4579952"/>
              <a:gd name="connsiteY3-8" fmla="*/ 2590800 h 2590800"/>
              <a:gd name="connsiteX4-9" fmla="*/ 0 w 4579952"/>
              <a:gd name="connsiteY4-10" fmla="*/ 0 h 2590800"/>
              <a:gd name="connsiteX0-11" fmla="*/ 0 w 4579952"/>
              <a:gd name="connsiteY0-12" fmla="*/ 0 h 2590800"/>
              <a:gd name="connsiteX1-13" fmla="*/ 4579952 w 4579952"/>
              <a:gd name="connsiteY1-14" fmla="*/ 47708 h 2590800"/>
              <a:gd name="connsiteX2-15" fmla="*/ 4540194 w 4579952"/>
              <a:gd name="connsiteY2-16" fmla="*/ 2543092 h 2590800"/>
              <a:gd name="connsiteX3-17" fmla="*/ 0 w 4579952"/>
              <a:gd name="connsiteY3-18" fmla="*/ 2590800 h 2590800"/>
              <a:gd name="connsiteX4-19" fmla="*/ 0 w 4579952"/>
              <a:gd name="connsiteY4-20" fmla="*/ 0 h 2590800"/>
              <a:gd name="connsiteX0-21" fmla="*/ 0 w 4579952"/>
              <a:gd name="connsiteY0-22" fmla="*/ 0 h 2686215"/>
              <a:gd name="connsiteX1-23" fmla="*/ 4579952 w 4579952"/>
              <a:gd name="connsiteY1-24" fmla="*/ 47708 h 2686215"/>
              <a:gd name="connsiteX2-25" fmla="*/ 4540194 w 4579952"/>
              <a:gd name="connsiteY2-26" fmla="*/ 2543092 h 2686215"/>
              <a:gd name="connsiteX3-27" fmla="*/ 79513 w 4579952"/>
              <a:gd name="connsiteY3-28" fmla="*/ 2686215 h 2686215"/>
              <a:gd name="connsiteX4-29" fmla="*/ 0 w 4579952"/>
              <a:gd name="connsiteY4-30" fmla="*/ 0 h 2686215"/>
              <a:gd name="connsiteX0-31" fmla="*/ 0 w 4579952"/>
              <a:gd name="connsiteY0-32" fmla="*/ 0 h 2670312"/>
              <a:gd name="connsiteX1-33" fmla="*/ 4579952 w 4579952"/>
              <a:gd name="connsiteY1-34" fmla="*/ 47708 h 2670312"/>
              <a:gd name="connsiteX2-35" fmla="*/ 4540194 w 4579952"/>
              <a:gd name="connsiteY2-36" fmla="*/ 2543092 h 2670312"/>
              <a:gd name="connsiteX3-37" fmla="*/ 71562 w 4579952"/>
              <a:gd name="connsiteY3-38" fmla="*/ 2670312 h 2670312"/>
              <a:gd name="connsiteX4-39" fmla="*/ 0 w 4579952"/>
              <a:gd name="connsiteY4-40" fmla="*/ 0 h 2670312"/>
              <a:gd name="connsiteX0-41" fmla="*/ 0 w 4579952"/>
              <a:gd name="connsiteY0-42" fmla="*/ 0 h 2662360"/>
              <a:gd name="connsiteX1-43" fmla="*/ 4579952 w 4579952"/>
              <a:gd name="connsiteY1-44" fmla="*/ 39756 h 2662360"/>
              <a:gd name="connsiteX2-45" fmla="*/ 4540194 w 4579952"/>
              <a:gd name="connsiteY2-46" fmla="*/ 2535140 h 2662360"/>
              <a:gd name="connsiteX3-47" fmla="*/ 71562 w 4579952"/>
              <a:gd name="connsiteY3-48" fmla="*/ 2662360 h 2662360"/>
              <a:gd name="connsiteX4-49" fmla="*/ 0 w 4579952"/>
              <a:gd name="connsiteY4-50" fmla="*/ 0 h 2662360"/>
              <a:gd name="connsiteX0-51" fmla="*/ 0 w 4556098"/>
              <a:gd name="connsiteY0-52" fmla="*/ 0 h 2670311"/>
              <a:gd name="connsiteX1-53" fmla="*/ 4556098 w 4556098"/>
              <a:gd name="connsiteY1-54" fmla="*/ 47707 h 2670311"/>
              <a:gd name="connsiteX2-55" fmla="*/ 4516340 w 4556098"/>
              <a:gd name="connsiteY2-56" fmla="*/ 2543091 h 2670311"/>
              <a:gd name="connsiteX3-57" fmla="*/ 47708 w 4556098"/>
              <a:gd name="connsiteY3-58" fmla="*/ 2670311 h 2670311"/>
              <a:gd name="connsiteX4-59" fmla="*/ 0 w 4556098"/>
              <a:gd name="connsiteY4-60" fmla="*/ 0 h 2670311"/>
              <a:gd name="connsiteX0-61" fmla="*/ 0 w 4579952"/>
              <a:gd name="connsiteY0-62" fmla="*/ 0 h 2662359"/>
              <a:gd name="connsiteX1-63" fmla="*/ 4579952 w 4579952"/>
              <a:gd name="connsiteY1-64" fmla="*/ 39755 h 2662359"/>
              <a:gd name="connsiteX2-65" fmla="*/ 4540194 w 4579952"/>
              <a:gd name="connsiteY2-66" fmla="*/ 2535139 h 2662359"/>
              <a:gd name="connsiteX3-67" fmla="*/ 71562 w 4579952"/>
              <a:gd name="connsiteY3-68" fmla="*/ 2662359 h 2662359"/>
              <a:gd name="connsiteX4-69" fmla="*/ 0 w 4579952"/>
              <a:gd name="connsiteY4-70" fmla="*/ 0 h 2662359"/>
              <a:gd name="connsiteX0-71" fmla="*/ 0 w 7940186"/>
              <a:gd name="connsiteY0-72" fmla="*/ 1023452 h 3685811"/>
              <a:gd name="connsiteX1-73" fmla="*/ 7940186 w 7940186"/>
              <a:gd name="connsiteY1-74" fmla="*/ 124 h 3685811"/>
              <a:gd name="connsiteX2-75" fmla="*/ 4540194 w 7940186"/>
              <a:gd name="connsiteY2-76" fmla="*/ 3558591 h 3685811"/>
              <a:gd name="connsiteX3-77" fmla="*/ 71562 w 7940186"/>
              <a:gd name="connsiteY3-78" fmla="*/ 3685811 h 3685811"/>
              <a:gd name="connsiteX4-79" fmla="*/ 0 w 7940186"/>
              <a:gd name="connsiteY4-80" fmla="*/ 1023452 h 3685811"/>
              <a:gd name="connsiteX0-81" fmla="*/ 0 w 7952740"/>
              <a:gd name="connsiteY0-82" fmla="*/ 1023452 h 5149498"/>
              <a:gd name="connsiteX1-83" fmla="*/ 7940186 w 7952740"/>
              <a:gd name="connsiteY1-84" fmla="*/ 124 h 5149498"/>
              <a:gd name="connsiteX2-85" fmla="*/ 7952467 w 7952740"/>
              <a:gd name="connsiteY2-86" fmla="*/ 5149498 h 5149498"/>
              <a:gd name="connsiteX3-87" fmla="*/ 71562 w 7952740"/>
              <a:gd name="connsiteY3-88" fmla="*/ 3685811 h 5149498"/>
              <a:gd name="connsiteX4-89" fmla="*/ 0 w 7952740"/>
              <a:gd name="connsiteY4-90" fmla="*/ 1023452 h 5149498"/>
              <a:gd name="connsiteX0-91" fmla="*/ 0 w 7952740"/>
              <a:gd name="connsiteY0-92" fmla="*/ 1023452 h 5150337"/>
              <a:gd name="connsiteX1-93" fmla="*/ 7940186 w 7952740"/>
              <a:gd name="connsiteY1-94" fmla="*/ 124 h 5150337"/>
              <a:gd name="connsiteX2-95" fmla="*/ 7952467 w 7952740"/>
              <a:gd name="connsiteY2-96" fmla="*/ 5149498 h 5150337"/>
              <a:gd name="connsiteX3-97" fmla="*/ 4643562 w 7952740"/>
              <a:gd name="connsiteY3-98" fmla="*/ 5150337 h 5150337"/>
              <a:gd name="connsiteX4-99" fmla="*/ 0 w 7952740"/>
              <a:gd name="connsiteY4-100" fmla="*/ 1023452 h 5150337"/>
              <a:gd name="connsiteX0-101" fmla="*/ 0 w 4518165"/>
              <a:gd name="connsiteY0-102" fmla="*/ 0 h 5167666"/>
              <a:gd name="connsiteX1-103" fmla="*/ 4505611 w 4518165"/>
              <a:gd name="connsiteY1-104" fmla="*/ 17453 h 5167666"/>
              <a:gd name="connsiteX2-105" fmla="*/ 4517892 w 4518165"/>
              <a:gd name="connsiteY2-106" fmla="*/ 5166827 h 5167666"/>
              <a:gd name="connsiteX3-107" fmla="*/ 1208987 w 4518165"/>
              <a:gd name="connsiteY3-108" fmla="*/ 5167666 h 5167666"/>
              <a:gd name="connsiteX4-109" fmla="*/ 0 w 4518165"/>
              <a:gd name="connsiteY4-110" fmla="*/ 0 h 516766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518165" h="5167666">
                <a:moveTo>
                  <a:pt x="0" y="0"/>
                </a:moveTo>
                <a:lnTo>
                  <a:pt x="4505611" y="17453"/>
                </a:lnTo>
                <a:cubicBezTo>
                  <a:pt x="4502960" y="865150"/>
                  <a:pt x="4520543" y="4319130"/>
                  <a:pt x="4517892" y="5166827"/>
                </a:cubicBezTo>
                <a:lnTo>
                  <a:pt x="1208987" y="5167666"/>
                </a:lnTo>
                <a:lnTo>
                  <a:pt x="0" y="0"/>
                </a:lnTo>
                <a:close/>
              </a:path>
            </a:pathLst>
          </a:custGeom>
          <a:solidFill>
            <a:schemeClr val="bg1">
              <a:lumMod val="75000"/>
            </a:schemeClr>
          </a:solidFill>
          <a:effectLst/>
        </p:spPr>
        <p:txBody>
          <a:bodyPr anchor="t"/>
          <a:lstStyle>
            <a:lvl1pPr marL="177800" indent="-177800" algn="l">
              <a:defRPr sz="1200"/>
            </a:lvl1pPr>
          </a:lstStyle>
          <a:p>
            <a:endParaRPr lang="en-US" dirty="0"/>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wipe(up)">
                                      <p:cBhvr>
                                        <p:cTn id="7" dur="500"/>
                                        <p:tgtEl>
                                          <p:spTgt spid="34"/>
                                        </p:tgtEl>
                                      </p:cBhvr>
                                    </p:animEffect>
                                  </p:childTnLst>
                                </p:cTn>
                              </p:par>
                              <p:par>
                                <p:cTn id="8" presetID="22" presetClass="entr" presetSubtype="8" fill="hold" grpId="0" nodeType="withEffect">
                                  <p:stCondLst>
                                    <p:cond delay="150"/>
                                  </p:stCondLst>
                                  <p:childTnLst>
                                    <p:set>
                                      <p:cBhvr>
                                        <p:cTn id="9" dur="1" fill="hold">
                                          <p:stCondLst>
                                            <p:cond delay="0"/>
                                          </p:stCondLst>
                                        </p:cTn>
                                        <p:tgtEl>
                                          <p:spTgt spid="30"/>
                                        </p:tgtEl>
                                        <p:attrNameLst>
                                          <p:attrName>style.visibility</p:attrName>
                                        </p:attrNameLst>
                                      </p:cBhvr>
                                      <p:to>
                                        <p:strVal val="visible"/>
                                      </p:to>
                                    </p:set>
                                    <p:animEffect transition="in" filter="wipe(left)">
                                      <p:cBhvr>
                                        <p:cTn id="10" dur="500"/>
                                        <p:tgtEl>
                                          <p:spTgt spid="30"/>
                                        </p:tgtEl>
                                      </p:cBhvr>
                                    </p:animEffect>
                                  </p:childTnLst>
                                </p:cTn>
                              </p:par>
                            </p:childTnLst>
                          </p:cTn>
                        </p:par>
                        <p:par>
                          <p:cTn id="11" fill="hold">
                            <p:stCondLst>
                              <p:cond delay="500"/>
                            </p:stCondLst>
                            <p:childTnLst>
                              <p:par>
                                <p:cTn id="12" presetID="22" presetClass="entr" presetSubtype="1" fill="hold" grpId="0" nodeType="after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up)">
                                      <p:cBhvr>
                                        <p:cTn id="14"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0" grpId="0" animBg="1"/>
      <p:bldP spid="22" grpId="0" animBg="1"/>
    </p:bld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Ending">
    <p:spTree>
      <p:nvGrpSpPr>
        <p:cNvPr id="1" name=""/>
        <p:cNvGrpSpPr/>
        <p:nvPr/>
      </p:nvGrpSpPr>
      <p:grpSpPr>
        <a:xfrm>
          <a:off x="0" y="0"/>
          <a:ext cx="0" cy="0"/>
          <a:chOff x="0" y="0"/>
          <a:chExt cx="0" cy="0"/>
        </a:xfrm>
      </p:grpSpPr>
      <p:cxnSp>
        <p:nvCxnSpPr>
          <p:cNvPr id="47" name="Straight Connector 46"/>
          <p:cNvCxnSpPr/>
          <p:nvPr userDrawn="1"/>
        </p:nvCxnSpPr>
        <p:spPr>
          <a:xfrm>
            <a:off x="7924800" y="3414145"/>
            <a:ext cx="2819400" cy="457199"/>
          </a:xfrm>
          <a:prstGeom prst="line">
            <a:avLst/>
          </a:prstGeom>
          <a:ln w="38100">
            <a:solidFill>
              <a:srgbClr val="EB2429"/>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flipH="1" flipV="1">
            <a:off x="-1181100" y="1878608"/>
            <a:ext cx="2362200" cy="395684"/>
          </a:xfrm>
          <a:prstGeom prst="line">
            <a:avLst/>
          </a:prstGeom>
          <a:ln w="38100">
            <a:solidFill>
              <a:srgbClr val="EB2429"/>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userDrawn="1"/>
        </p:nvCxnSpPr>
        <p:spPr>
          <a:xfrm>
            <a:off x="-1292352" y="2143879"/>
            <a:ext cx="11274552" cy="1875671"/>
          </a:xfrm>
          <a:prstGeom prst="line">
            <a:avLst/>
          </a:prstGeom>
          <a:ln w="174625">
            <a:solidFill>
              <a:srgbClr val="EB2429"/>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a:off x="-2768019" y="2309671"/>
            <a:ext cx="7242048" cy="1143000"/>
          </a:xfrm>
          <a:prstGeom prst="line">
            <a:avLst/>
          </a:prstGeom>
          <a:ln w="38100">
            <a:solidFill>
              <a:srgbClr val="CFCFC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H="1" flipV="1">
            <a:off x="3218688" y="1885950"/>
            <a:ext cx="7242048" cy="1143000"/>
          </a:xfrm>
          <a:prstGeom prst="line">
            <a:avLst/>
          </a:prstGeom>
          <a:ln w="38100">
            <a:solidFill>
              <a:srgbClr val="DCDCDC"/>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rot="540000">
            <a:off x="1422665" y="2146251"/>
            <a:ext cx="6294155" cy="857250"/>
          </a:xfrm>
          <a:prstGeom prst="rect">
            <a:avLst/>
          </a:prstGeom>
        </p:spPr>
        <p:txBody>
          <a:bodyPr/>
          <a:lstStyle>
            <a:lvl1pPr algn="ctr">
              <a:defRPr sz="5400" b="1" baseline="0">
                <a:solidFill>
                  <a:schemeClr val="tx1">
                    <a:lumMod val="75000"/>
                    <a:lumOff val="25000"/>
                  </a:schemeClr>
                </a:solidFill>
              </a:defRPr>
            </a:lvl1pPr>
          </a:lstStyle>
          <a:p>
            <a:r>
              <a:rPr lang="en-US" dirty="0"/>
              <a:t>THANK  YOU</a:t>
            </a:r>
            <a:endParaRPr lang="en-US" dirty="0"/>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600" y="-1009650"/>
            <a:ext cx="10972800" cy="995631"/>
          </a:xfrm>
          <a:prstGeom prst="rect">
            <a:avLst/>
          </a:prstGeom>
        </p:spPr>
      </p:pic>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669" y="5162437"/>
            <a:ext cx="10972800" cy="995631"/>
          </a:xfrm>
          <a:prstGeom prst="rect">
            <a:avLst/>
          </a:prstGeom>
        </p:spPr>
      </p:pic>
      <p:cxnSp>
        <p:nvCxnSpPr>
          <p:cNvPr id="22" name="Straight Connector 21"/>
          <p:cNvCxnSpPr/>
          <p:nvPr userDrawn="1"/>
        </p:nvCxnSpPr>
        <p:spPr>
          <a:xfrm flipH="1" flipV="1">
            <a:off x="-2011680" y="895350"/>
            <a:ext cx="6784848" cy="1043354"/>
          </a:xfrm>
          <a:prstGeom prst="line">
            <a:avLst/>
          </a:prstGeom>
          <a:ln>
            <a:solidFill>
              <a:srgbClr val="DCDCDC"/>
            </a:solidFill>
          </a:ln>
        </p:spPr>
        <p:style>
          <a:lnRef idx="1">
            <a:schemeClr val="accent6"/>
          </a:lnRef>
          <a:fillRef idx="0">
            <a:schemeClr val="accent6"/>
          </a:fillRef>
          <a:effectRef idx="0">
            <a:schemeClr val="accent6"/>
          </a:effectRef>
          <a:fontRef idx="minor">
            <a:schemeClr val="tx1"/>
          </a:fontRef>
        </p:style>
      </p:cxnSp>
      <p:sp>
        <p:nvSpPr>
          <p:cNvPr id="16" name="Slide Number Placeholder 5"/>
          <p:cNvSpPr>
            <a:spLocks noGrp="1"/>
          </p:cNvSpPr>
          <p:nvPr>
            <p:ph type="sldNum" sz="quarter" idx="4"/>
          </p:nvPr>
        </p:nvSpPr>
        <p:spPr>
          <a:xfrm>
            <a:off x="8156448" y="4646295"/>
            <a:ext cx="237744" cy="196850"/>
          </a:xfrm>
          <a:prstGeom prst="rect">
            <a:avLst/>
          </a:prstGeom>
        </p:spPr>
        <p:txBody>
          <a:bodyPr lIns="0" tIns="18288" rIns="0" bIns="18288"/>
          <a:lstStyle>
            <a:lvl1pPr algn="ctr">
              <a:defRPr sz="800" b="1" baseline="0">
                <a:solidFill>
                  <a:schemeClr val="bg1">
                    <a:lumMod val="50000"/>
                  </a:schemeClr>
                </a:solidFill>
                <a:latin typeface="Roboto" panose="02000000000000000000" pitchFamily="2" charset="0"/>
                <a:ea typeface="Roboto" panose="02000000000000000000" pitchFamily="2" charset="0"/>
              </a:defRPr>
            </a:lvl1pPr>
          </a:lstStyle>
          <a:p>
            <a:fld id="{0AA277DB-22BF-421D-A9E4-4650984A941D}"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17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250"/>
                                        <p:tgtEl>
                                          <p:spTgt spid="8"/>
                                        </p:tgtEl>
                                      </p:cBhvr>
                                    </p:animEffect>
                                  </p:childTnLst>
                                </p:cTn>
                              </p:par>
                              <p:par>
                                <p:cTn id="8" presetID="63" presetClass="path" presetSubtype="0" accel="50000" decel="50000" fill="hold" nodeType="withEffect">
                                  <p:stCondLst>
                                    <p:cond delay="1750"/>
                                  </p:stCondLst>
                                  <p:childTnLst>
                                    <p:animMotion origin="layout" path="M 0.43541 0.12596 L -0.08959 -0.02223 " pathEditMode="relative" rAng="0" ptsTypes="AA">
                                      <p:cBhvr>
                                        <p:cTn id="9" dur="500" fill="hold"/>
                                        <p:tgtEl>
                                          <p:spTgt spid="8"/>
                                        </p:tgtEl>
                                        <p:attrNameLst>
                                          <p:attrName>ppt_x</p:attrName>
                                          <p:attrName>ppt_y</p:attrName>
                                        </p:attrNameLst>
                                      </p:cBhvr>
                                      <p:rCtr x="-26250" y="-7410"/>
                                    </p:animMotion>
                                  </p:childTnLst>
                                </p:cTn>
                              </p:par>
                            </p:childTnLst>
                          </p:cTn>
                        </p:par>
                        <p:par>
                          <p:cTn id="10" fill="hold">
                            <p:stCondLst>
                              <p:cond delay="2250"/>
                            </p:stCondLst>
                            <p:childTnLst>
                              <p:par>
                                <p:cTn id="11" presetID="26" presetClass="emph" presetSubtype="0" fill="hold" nodeType="afterEffect">
                                  <p:stCondLst>
                                    <p:cond delay="0"/>
                                  </p:stCondLst>
                                  <p:childTnLst>
                                    <p:animEffect transition="out" filter="fade">
                                      <p:cBhvr>
                                        <p:cTn id="12" dur="250" tmFilter="0, 0; .2, .5; .8, .5; 1, 0"/>
                                        <p:tgtEl>
                                          <p:spTgt spid="8"/>
                                        </p:tgtEl>
                                      </p:cBhvr>
                                    </p:animEffect>
                                    <p:animScale>
                                      <p:cBhvr>
                                        <p:cTn id="13" dur="125" autoRev="1" fill="hold"/>
                                        <p:tgtEl>
                                          <p:spTgt spid="8"/>
                                        </p:tgtEl>
                                      </p:cBhvr>
                                      <p:by x="105000" y="105000"/>
                                    </p:animScale>
                                  </p:childTnLst>
                                </p:cTn>
                              </p:par>
                              <p:par>
                                <p:cTn id="14" presetID="10" presetClass="entr" presetSubtype="0" fill="hold" nodeType="withEffect">
                                  <p:stCondLst>
                                    <p:cond delay="250"/>
                                  </p:stCondLst>
                                  <p:childTnLst>
                                    <p:set>
                                      <p:cBhvr>
                                        <p:cTn id="15" dur="1" fill="hold">
                                          <p:stCondLst>
                                            <p:cond delay="0"/>
                                          </p:stCondLst>
                                        </p:cTn>
                                        <p:tgtEl>
                                          <p:spTgt spid="38"/>
                                        </p:tgtEl>
                                        <p:attrNameLst>
                                          <p:attrName>style.visibility</p:attrName>
                                        </p:attrNameLst>
                                      </p:cBhvr>
                                      <p:to>
                                        <p:strVal val="visible"/>
                                      </p:to>
                                    </p:set>
                                    <p:animEffect transition="in" filter="fade">
                                      <p:cBhvr>
                                        <p:cTn id="16" dur="250"/>
                                        <p:tgtEl>
                                          <p:spTgt spid="38"/>
                                        </p:tgtEl>
                                      </p:cBhvr>
                                    </p:animEffect>
                                  </p:childTnLst>
                                </p:cTn>
                              </p:par>
                              <p:par>
                                <p:cTn id="17" presetID="63" presetClass="path" presetSubtype="0" accel="50000" decel="50000" fill="hold" nodeType="withEffect">
                                  <p:stCondLst>
                                    <p:cond delay="250"/>
                                  </p:stCondLst>
                                  <p:childTnLst>
                                    <p:animMotion origin="layout" path="M -0.47656 -0.1343 L 8.33333E-7 1.86477E-6 " pathEditMode="relative" rAng="0" ptsTypes="AA">
                                      <p:cBhvr>
                                        <p:cTn id="18" dur="400" fill="hold"/>
                                        <p:tgtEl>
                                          <p:spTgt spid="38"/>
                                        </p:tgtEl>
                                        <p:attrNameLst>
                                          <p:attrName>ppt_x</p:attrName>
                                          <p:attrName>ppt_y</p:attrName>
                                        </p:attrNameLst>
                                      </p:cBhvr>
                                      <p:rCtr x="23837" y="6700"/>
                                    </p:animMotion>
                                  </p:childTnLst>
                                </p:cTn>
                              </p:par>
                            </p:childTnLst>
                          </p:cTn>
                        </p:par>
                        <p:par>
                          <p:cTn id="19" fill="hold">
                            <p:stCondLst>
                              <p:cond delay="2750"/>
                            </p:stCondLst>
                            <p:childTnLst>
                              <p:par>
                                <p:cTn id="20" presetID="26" presetClass="emph" presetSubtype="0" fill="hold" nodeType="afterEffect">
                                  <p:stCondLst>
                                    <p:cond delay="0"/>
                                  </p:stCondLst>
                                  <p:childTnLst>
                                    <p:animEffect transition="out" filter="fade">
                                      <p:cBhvr>
                                        <p:cTn id="21" dur="250" tmFilter="0, 0; .2, .5; .8, .5; 1, 0"/>
                                        <p:tgtEl>
                                          <p:spTgt spid="38"/>
                                        </p:tgtEl>
                                      </p:cBhvr>
                                    </p:animEffect>
                                    <p:animScale>
                                      <p:cBhvr>
                                        <p:cTn id="22" dur="125" autoRev="1" fill="hold"/>
                                        <p:tgtEl>
                                          <p:spTgt spid="38"/>
                                        </p:tgtEl>
                                      </p:cBhvr>
                                      <p:by x="105000" y="105000"/>
                                    </p:animScale>
                                  </p:childTnLst>
                                </p:cTn>
                              </p:par>
                              <p:par>
                                <p:cTn id="23" presetID="10" presetClass="entr" presetSubtype="0" fill="hold" nodeType="withEffect">
                                  <p:stCondLst>
                                    <p:cond delay="25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400"/>
                                        <p:tgtEl>
                                          <p:spTgt spid="41"/>
                                        </p:tgtEl>
                                      </p:cBhvr>
                                    </p:animEffect>
                                  </p:childTnLst>
                                </p:cTn>
                              </p:par>
                              <p:par>
                                <p:cTn id="26" presetID="63" presetClass="path" presetSubtype="0" accel="50000" decel="50000" fill="hold" nodeType="withEffect">
                                  <p:stCondLst>
                                    <p:cond delay="250"/>
                                  </p:stCondLst>
                                  <p:childTnLst>
                                    <p:animMotion origin="layout" path="M 0.12483 0.03643 L 0.85816 0.25656 " pathEditMode="relative" rAng="0" ptsTypes="AA">
                                      <p:cBhvr>
                                        <p:cTn id="27" dur="400" spd="-100000" fill="hold"/>
                                        <p:tgtEl>
                                          <p:spTgt spid="41"/>
                                        </p:tgtEl>
                                        <p:attrNameLst>
                                          <p:attrName>ppt_x</p:attrName>
                                          <p:attrName>ppt_y</p:attrName>
                                        </p:attrNameLst>
                                      </p:cBhvr>
                                      <p:rCtr x="36667" y="10991"/>
                                    </p:animMotion>
                                  </p:childTnLst>
                                </p:cTn>
                              </p:par>
                            </p:childTnLst>
                          </p:cTn>
                        </p:par>
                        <p:par>
                          <p:cTn id="28" fill="hold">
                            <p:stCondLst>
                              <p:cond delay="3250"/>
                            </p:stCondLst>
                            <p:childTnLst>
                              <p:par>
                                <p:cTn id="29" presetID="10" presetClass="entr" presetSubtype="0" fill="hold" nodeType="afterEffect">
                                  <p:stCondLst>
                                    <p:cond delay="150"/>
                                  </p:stCondLst>
                                  <p:childTnLst>
                                    <p:set>
                                      <p:cBhvr>
                                        <p:cTn id="30" dur="1" fill="hold">
                                          <p:stCondLst>
                                            <p:cond delay="0"/>
                                          </p:stCondLst>
                                        </p:cTn>
                                        <p:tgtEl>
                                          <p:spTgt spid="44"/>
                                        </p:tgtEl>
                                        <p:attrNameLst>
                                          <p:attrName>style.visibility</p:attrName>
                                        </p:attrNameLst>
                                      </p:cBhvr>
                                      <p:to>
                                        <p:strVal val="visible"/>
                                      </p:to>
                                    </p:set>
                                    <p:animEffect transition="in" filter="fade">
                                      <p:cBhvr>
                                        <p:cTn id="31" dur="400"/>
                                        <p:tgtEl>
                                          <p:spTgt spid="44"/>
                                        </p:tgtEl>
                                      </p:cBhvr>
                                    </p:animEffect>
                                  </p:childTnLst>
                                </p:cTn>
                              </p:par>
                              <p:par>
                                <p:cTn id="32" presetID="63" presetClass="path" presetSubtype="0" accel="50000" decel="50000" fill="hold" nodeType="withEffect">
                                  <p:stCondLst>
                                    <p:cond delay="150"/>
                                  </p:stCondLst>
                                  <p:childTnLst>
                                    <p:animMotion origin="layout" path="M -0.35833 -0.11115 L 0 1.65792E-6 " pathEditMode="relative" rAng="0" ptsTypes="AA">
                                      <p:cBhvr>
                                        <p:cTn id="33" dur="400" fill="hold"/>
                                        <p:tgtEl>
                                          <p:spTgt spid="44"/>
                                        </p:tgtEl>
                                        <p:attrNameLst>
                                          <p:attrName>ppt_x</p:attrName>
                                          <p:attrName>ppt_y</p:attrName>
                                        </p:attrNameLst>
                                      </p:cBhvr>
                                      <p:rCtr x="17917" y="5557"/>
                                    </p:animMotion>
                                  </p:childTnLst>
                                </p:cTn>
                              </p:par>
                            </p:childTnLst>
                          </p:cTn>
                        </p:par>
                        <p:par>
                          <p:cTn id="34" fill="hold">
                            <p:stCondLst>
                              <p:cond delay="3900"/>
                            </p:stCondLst>
                            <p:childTnLst>
                              <p:par>
                                <p:cTn id="35" presetID="26" presetClass="emph" presetSubtype="0" fill="hold" nodeType="afterEffect">
                                  <p:stCondLst>
                                    <p:cond delay="0"/>
                                  </p:stCondLst>
                                  <p:childTnLst>
                                    <p:animEffect transition="out" filter="fade">
                                      <p:cBhvr>
                                        <p:cTn id="36" dur="250" tmFilter="0, 0; .2, .5; .8, .5; 1, 0"/>
                                        <p:tgtEl>
                                          <p:spTgt spid="44"/>
                                        </p:tgtEl>
                                      </p:cBhvr>
                                    </p:animEffect>
                                    <p:animScale>
                                      <p:cBhvr>
                                        <p:cTn id="37" dur="125" autoRev="1" fill="hold"/>
                                        <p:tgtEl>
                                          <p:spTgt spid="44"/>
                                        </p:tgtEl>
                                      </p:cBhvr>
                                      <p:by x="105000" y="105000"/>
                                    </p:animScale>
                                  </p:childTnLst>
                                </p:cTn>
                              </p:par>
                              <p:par>
                                <p:cTn id="38" presetID="10" presetClass="entr" presetSubtype="0" fill="hold" nodeType="with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fade">
                                      <p:cBhvr>
                                        <p:cTn id="40" dur="400"/>
                                        <p:tgtEl>
                                          <p:spTgt spid="47"/>
                                        </p:tgtEl>
                                      </p:cBhvr>
                                    </p:animEffect>
                                  </p:childTnLst>
                                </p:cTn>
                              </p:par>
                              <p:par>
                                <p:cTn id="41" presetID="63" presetClass="path" presetSubtype="0" accel="50000" decel="50000" fill="hold" nodeType="withEffect">
                                  <p:stCondLst>
                                    <p:cond delay="0"/>
                                  </p:stCondLst>
                                  <p:childTnLst>
                                    <p:animMotion origin="layout" path="M -0.0625 -0.02439 L 0.22084 0.05835 " pathEditMode="relative" rAng="0" ptsTypes="AA">
                                      <p:cBhvr>
                                        <p:cTn id="42" dur="400" spd="-100000" fill="hold"/>
                                        <p:tgtEl>
                                          <p:spTgt spid="47"/>
                                        </p:tgtEl>
                                        <p:attrNameLst>
                                          <p:attrName>ppt_x</p:attrName>
                                          <p:attrName>ppt_y</p:attrName>
                                        </p:attrNameLst>
                                      </p:cBhvr>
                                      <p:rCtr x="14167" y="4137"/>
                                    </p:animMotion>
                                  </p:childTnLst>
                                </p:cTn>
                              </p:par>
                            </p:childTnLst>
                          </p:cTn>
                        </p:par>
                        <p:par>
                          <p:cTn id="43" fill="hold">
                            <p:stCondLst>
                              <p:cond delay="4400"/>
                            </p:stCondLst>
                            <p:childTnLst>
                              <p:par>
                                <p:cTn id="44" presetID="26" presetClass="emph" presetSubtype="0" fill="hold" nodeType="afterEffect">
                                  <p:stCondLst>
                                    <p:cond delay="0"/>
                                  </p:stCondLst>
                                  <p:childTnLst>
                                    <p:animEffect transition="out" filter="fade">
                                      <p:cBhvr>
                                        <p:cTn id="45" dur="250" tmFilter="0, 0; .2, .5; .8, .5; 1, 0"/>
                                        <p:tgtEl>
                                          <p:spTgt spid="47"/>
                                        </p:tgtEl>
                                      </p:cBhvr>
                                    </p:animEffect>
                                    <p:animScale>
                                      <p:cBhvr>
                                        <p:cTn id="46" dur="125" autoRev="1" fill="hold"/>
                                        <p:tgtEl>
                                          <p:spTgt spid="47"/>
                                        </p:tgtEl>
                                      </p:cBhvr>
                                      <p:by x="105000" y="105000"/>
                                    </p:animScale>
                                  </p:childTnLst>
                                </p:cTn>
                              </p:par>
                              <p:par>
                                <p:cTn id="47" presetID="22" presetClass="entr" presetSubtype="8" fill="hold" grpId="0"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left)">
                                      <p:cBhvr>
                                        <p:cTn id="49" dur="1000"/>
                                        <p:tgtEl>
                                          <p:spTgt spid="12"/>
                                        </p:tgtEl>
                                      </p:cBhvr>
                                    </p:animEffect>
                                  </p:childTnLst>
                                </p:cTn>
                              </p:par>
                              <p:par>
                                <p:cTn id="50" presetID="10" presetClass="entr" presetSubtype="0" fill="hold"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fade">
                                      <p:cBhvr>
                                        <p:cTn id="52" dur="300"/>
                                        <p:tgtEl>
                                          <p:spTgt spid="22"/>
                                        </p:tgtEl>
                                      </p:cBhvr>
                                    </p:animEffect>
                                  </p:childTnLst>
                                </p:cTn>
                              </p:par>
                              <p:par>
                                <p:cTn id="53" presetID="63" presetClass="path" presetSubtype="0" accel="50000" decel="50000" fill="hold" nodeType="withEffect">
                                  <p:stCondLst>
                                    <p:cond delay="0"/>
                                  </p:stCondLst>
                                  <p:childTnLst>
                                    <p:animMotion origin="layout" path="M -0.09271 -0.02717 L -0.33437 -0.08645 " pathEditMode="relative" rAng="0" ptsTypes="AA">
                                      <p:cBhvr>
                                        <p:cTn id="54" dur="500" spd="-100000" fill="hold"/>
                                        <p:tgtEl>
                                          <p:spTgt spid="22"/>
                                        </p:tgtEl>
                                        <p:attrNameLst>
                                          <p:attrName>ppt_x</p:attrName>
                                          <p:attrName>ppt_y</p:attrName>
                                        </p:attrNameLst>
                                      </p:cBhvr>
                                      <p:rCtr x="-12083" y="-2964"/>
                                    </p:animMotion>
                                  </p:childTnLst>
                                </p:cTn>
                              </p:par>
                            </p:childTnLst>
                          </p:cTn>
                        </p:par>
                        <p:par>
                          <p:cTn id="55" fill="hold">
                            <p:stCondLst>
                              <p:cond delay="4900"/>
                            </p:stCondLst>
                            <p:childTnLst>
                              <p:par>
                                <p:cTn id="56" presetID="26" presetClass="emph" presetSubtype="0" fill="hold" nodeType="afterEffect">
                                  <p:stCondLst>
                                    <p:cond delay="0"/>
                                  </p:stCondLst>
                                  <p:childTnLst>
                                    <p:animEffect transition="out" filter="fade">
                                      <p:cBhvr>
                                        <p:cTn id="57" dur="250" tmFilter="0, 0; .2, .5; .8, .5; 1, 0"/>
                                        <p:tgtEl>
                                          <p:spTgt spid="22"/>
                                        </p:tgtEl>
                                      </p:cBhvr>
                                    </p:animEffect>
                                    <p:animScale>
                                      <p:cBhvr>
                                        <p:cTn id="58" dur="125"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22_Custom Layout">
    <p:spTree>
      <p:nvGrpSpPr>
        <p:cNvPr id="1" name=""/>
        <p:cNvGrpSpPr/>
        <p:nvPr/>
      </p:nvGrpSpPr>
      <p:grpSpPr>
        <a:xfrm>
          <a:off x="0" y="0"/>
          <a:ext cx="0" cy="0"/>
          <a:chOff x="0" y="0"/>
          <a:chExt cx="0" cy="0"/>
        </a:xfrm>
      </p:grpSpPr>
      <p:sp>
        <p:nvSpPr>
          <p:cNvPr id="28" name="Shape 1443">
            <a:hlinkClick r:id="" action="ppaction://hlinkshowjump?jump=nextslide"/>
          </p:cNvPr>
          <p:cNvSpPr/>
          <p:nvPr userDrawn="1"/>
        </p:nvSpPr>
        <p:spPr>
          <a:xfrm rot="16200000">
            <a:off x="8880919" y="4899468"/>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29" name="Shape 1443">
            <a:hlinkClick r:id="" action="ppaction://hlinkshowjump?jump=previousslide"/>
          </p:cNvPr>
          <p:cNvSpPr/>
          <p:nvPr userDrawn="1"/>
        </p:nvSpPr>
        <p:spPr>
          <a:xfrm rot="5400000" flipH="1">
            <a:off x="8602354" y="4899467"/>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1" name="Snip Diagonal Corner Rectangle 10"/>
          <p:cNvSpPr/>
          <p:nvPr userDrawn="1"/>
        </p:nvSpPr>
        <p:spPr>
          <a:xfrm>
            <a:off x="8646737" y="166878"/>
            <a:ext cx="346436" cy="347472"/>
          </a:xfrm>
          <a:prstGeom prst="snip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2" name="TextBox 11"/>
          <p:cNvSpPr txBox="1"/>
          <p:nvPr userDrawn="1"/>
        </p:nvSpPr>
        <p:spPr>
          <a:xfrm>
            <a:off x="8647472" y="213657"/>
            <a:ext cx="344966" cy="253916"/>
          </a:xfrm>
          <a:prstGeom prst="rect">
            <a:avLst/>
          </a:prstGeom>
          <a:noFill/>
        </p:spPr>
        <p:txBody>
          <a:bodyPr wrap="none" rtlCol="0">
            <a:spAutoFit/>
          </a:bodyPr>
          <a:lstStyle/>
          <a:p>
            <a:pPr algn="ctr"/>
            <a:fld id="{260E2A6B-A809-4840-BF14-8648BC0BDF87}" type="slidenum">
              <a:rPr lang="id-ID" sz="1050" b="1" smtClean="0">
                <a:solidFill>
                  <a:schemeClr val="bg1"/>
                </a:solidFill>
              </a:rPr>
            </a:fld>
            <a:endParaRPr lang="id-ID" sz="1050" dirty="0">
              <a:solidFill>
                <a:schemeClr val="bg1"/>
              </a:solidFill>
            </a:endParaRPr>
          </a:p>
        </p:txBody>
      </p:sp>
      <p:grpSp>
        <p:nvGrpSpPr>
          <p:cNvPr id="2" name="Group 1"/>
          <p:cNvGrpSpPr/>
          <p:nvPr userDrawn="1"/>
        </p:nvGrpSpPr>
        <p:grpSpPr>
          <a:xfrm>
            <a:off x="0" y="-288616"/>
            <a:ext cx="4667516" cy="5451167"/>
            <a:chOff x="-19316" y="-242758"/>
            <a:chExt cx="4667516" cy="5451167"/>
          </a:xfrm>
        </p:grpSpPr>
        <p:sp>
          <p:nvSpPr>
            <p:cNvPr id="6" name="Freeform 5"/>
            <p:cNvSpPr/>
            <p:nvPr userDrawn="1"/>
          </p:nvSpPr>
          <p:spPr bwMode="auto">
            <a:xfrm flipV="1">
              <a:off x="2590015" y="3976942"/>
              <a:ext cx="2058185" cy="1231467"/>
            </a:xfrm>
            <a:custGeom>
              <a:avLst/>
              <a:gdLst>
                <a:gd name="T0" fmla="*/ 0 w 1880"/>
                <a:gd name="T1" fmla="*/ 0 h 1120"/>
                <a:gd name="T2" fmla="*/ 921 w 1880"/>
                <a:gd name="T3" fmla="*/ 1120 h 1120"/>
                <a:gd name="T4" fmla="*/ 1880 w 1880"/>
                <a:gd name="T5" fmla="*/ 0 h 1120"/>
                <a:gd name="T6" fmla="*/ 0 w 1880"/>
                <a:gd name="T7" fmla="*/ 0 h 1120"/>
              </a:gdLst>
              <a:ahLst/>
              <a:cxnLst>
                <a:cxn ang="0">
                  <a:pos x="T0" y="T1"/>
                </a:cxn>
                <a:cxn ang="0">
                  <a:pos x="T2" y="T3"/>
                </a:cxn>
                <a:cxn ang="0">
                  <a:pos x="T4" y="T5"/>
                </a:cxn>
                <a:cxn ang="0">
                  <a:pos x="T6" y="T7"/>
                </a:cxn>
              </a:cxnLst>
              <a:rect l="0" t="0" r="r" b="b"/>
              <a:pathLst>
                <a:path w="1880" h="1120">
                  <a:moveTo>
                    <a:pt x="0" y="0"/>
                  </a:moveTo>
                  <a:lnTo>
                    <a:pt x="921" y="1120"/>
                  </a:lnTo>
                  <a:lnTo>
                    <a:pt x="1880" y="0"/>
                  </a:lnTo>
                  <a:lnTo>
                    <a:pt x="0" y="0"/>
                  </a:lnTo>
                  <a:close/>
                </a:path>
              </a:pathLst>
            </a:custGeom>
            <a:solidFill>
              <a:schemeClr val="accent6">
                <a:lumMod val="25000"/>
                <a:lumOff val="75000"/>
              </a:schemeClr>
            </a:solidFill>
            <a:ln>
              <a:noFill/>
            </a:ln>
          </p:spPr>
          <p:txBody>
            <a:bodyPr vert="horz" wrap="square" lIns="91440" tIns="45720" rIns="91440" bIns="45720" numCol="1" anchor="t" anchorCtr="0" compatLnSpc="1"/>
            <a:lstStyle/>
            <a:p>
              <a:endParaRPr lang="en-US"/>
            </a:p>
          </p:txBody>
        </p:sp>
        <p:sp>
          <p:nvSpPr>
            <p:cNvPr id="7" name="Freeform 6"/>
            <p:cNvSpPr/>
            <p:nvPr userDrawn="1"/>
          </p:nvSpPr>
          <p:spPr bwMode="auto">
            <a:xfrm flipV="1">
              <a:off x="-19316" y="4175012"/>
              <a:ext cx="2609331" cy="1033397"/>
            </a:xfrm>
            <a:custGeom>
              <a:avLst/>
              <a:gdLst>
                <a:gd name="T0" fmla="*/ 1070 w 2375"/>
                <a:gd name="T1" fmla="*/ 940 h 940"/>
                <a:gd name="T2" fmla="*/ 2375 w 2375"/>
                <a:gd name="T3" fmla="*/ 0 h 940"/>
                <a:gd name="T4" fmla="*/ 0 w 2375"/>
                <a:gd name="T5" fmla="*/ 0 h 940"/>
                <a:gd name="T6" fmla="*/ 1070 w 2375"/>
                <a:gd name="T7" fmla="*/ 940 h 940"/>
              </a:gdLst>
              <a:ahLst/>
              <a:cxnLst>
                <a:cxn ang="0">
                  <a:pos x="T0" y="T1"/>
                </a:cxn>
                <a:cxn ang="0">
                  <a:pos x="T2" y="T3"/>
                </a:cxn>
                <a:cxn ang="0">
                  <a:pos x="T4" y="T5"/>
                </a:cxn>
                <a:cxn ang="0">
                  <a:pos x="T6" y="T7"/>
                </a:cxn>
              </a:cxnLst>
              <a:rect l="0" t="0" r="r" b="b"/>
              <a:pathLst>
                <a:path w="2375" h="940">
                  <a:moveTo>
                    <a:pt x="1070" y="940"/>
                  </a:moveTo>
                  <a:lnTo>
                    <a:pt x="2375" y="0"/>
                  </a:lnTo>
                  <a:lnTo>
                    <a:pt x="0" y="0"/>
                  </a:lnTo>
                  <a:lnTo>
                    <a:pt x="1070" y="940"/>
                  </a:lnTo>
                  <a:close/>
                </a:path>
              </a:pathLst>
            </a:custGeom>
            <a:solidFill>
              <a:schemeClr val="accent3"/>
            </a:solidFill>
            <a:ln>
              <a:noFill/>
            </a:ln>
          </p:spPr>
          <p:txBody>
            <a:bodyPr vert="horz" wrap="square" lIns="91440" tIns="45720" rIns="91440" bIns="45720" numCol="1" anchor="t" anchorCtr="0" compatLnSpc="1"/>
            <a:lstStyle/>
            <a:p>
              <a:endParaRPr lang="en-US"/>
            </a:p>
          </p:txBody>
        </p:sp>
        <p:sp>
          <p:nvSpPr>
            <p:cNvPr id="8" name="Freeform 7"/>
            <p:cNvSpPr/>
            <p:nvPr userDrawn="1"/>
          </p:nvSpPr>
          <p:spPr bwMode="auto">
            <a:xfrm flipV="1">
              <a:off x="-19316" y="4088896"/>
              <a:ext cx="1171183" cy="1119513"/>
            </a:xfrm>
            <a:custGeom>
              <a:avLst/>
              <a:gdLst>
                <a:gd name="T0" fmla="*/ 1070 w 1070"/>
                <a:gd name="T1" fmla="*/ 940 h 1017"/>
                <a:gd name="T2" fmla="*/ 0 w 1070"/>
                <a:gd name="T3" fmla="*/ 0 h 1017"/>
                <a:gd name="T4" fmla="*/ 0 w 1070"/>
                <a:gd name="T5" fmla="*/ 1017 h 1017"/>
                <a:gd name="T6" fmla="*/ 1070 w 1070"/>
                <a:gd name="T7" fmla="*/ 940 h 1017"/>
              </a:gdLst>
              <a:ahLst/>
              <a:cxnLst>
                <a:cxn ang="0">
                  <a:pos x="T0" y="T1"/>
                </a:cxn>
                <a:cxn ang="0">
                  <a:pos x="T2" y="T3"/>
                </a:cxn>
                <a:cxn ang="0">
                  <a:pos x="T4" y="T5"/>
                </a:cxn>
                <a:cxn ang="0">
                  <a:pos x="T6" y="T7"/>
                </a:cxn>
              </a:cxnLst>
              <a:rect l="0" t="0" r="r" b="b"/>
              <a:pathLst>
                <a:path w="1070" h="1017">
                  <a:moveTo>
                    <a:pt x="1070" y="940"/>
                  </a:moveTo>
                  <a:lnTo>
                    <a:pt x="0" y="0"/>
                  </a:lnTo>
                  <a:lnTo>
                    <a:pt x="0" y="1017"/>
                  </a:lnTo>
                  <a:lnTo>
                    <a:pt x="1070" y="940"/>
                  </a:lnTo>
                  <a:close/>
                </a:path>
              </a:pathLst>
            </a:custGeom>
            <a:solidFill>
              <a:schemeClr val="accent2"/>
            </a:solidFill>
            <a:ln>
              <a:noFill/>
            </a:ln>
          </p:spPr>
          <p:txBody>
            <a:bodyPr vert="horz" wrap="square" lIns="91440" tIns="45720" rIns="91440" bIns="45720" numCol="1" anchor="t" anchorCtr="0" compatLnSpc="1"/>
            <a:lstStyle/>
            <a:p>
              <a:endParaRPr lang="en-US"/>
            </a:p>
          </p:txBody>
        </p:sp>
        <p:sp>
          <p:nvSpPr>
            <p:cNvPr id="9" name="Freeform 8"/>
            <p:cNvSpPr/>
            <p:nvPr userDrawn="1"/>
          </p:nvSpPr>
          <p:spPr bwMode="auto">
            <a:xfrm flipV="1">
              <a:off x="1151867" y="3976942"/>
              <a:ext cx="2445707" cy="1231467"/>
            </a:xfrm>
            <a:custGeom>
              <a:avLst/>
              <a:gdLst>
                <a:gd name="T0" fmla="*/ 1305 w 2226"/>
                <a:gd name="T1" fmla="*/ 0 h 1120"/>
                <a:gd name="T2" fmla="*/ 0 w 2226"/>
                <a:gd name="T3" fmla="*/ 940 h 1120"/>
                <a:gd name="T4" fmla="*/ 2226 w 2226"/>
                <a:gd name="T5" fmla="*/ 1120 h 1120"/>
                <a:gd name="T6" fmla="*/ 1305 w 2226"/>
                <a:gd name="T7" fmla="*/ 0 h 1120"/>
              </a:gdLst>
              <a:ahLst/>
              <a:cxnLst>
                <a:cxn ang="0">
                  <a:pos x="T0" y="T1"/>
                </a:cxn>
                <a:cxn ang="0">
                  <a:pos x="T2" y="T3"/>
                </a:cxn>
                <a:cxn ang="0">
                  <a:pos x="T4" y="T5"/>
                </a:cxn>
                <a:cxn ang="0">
                  <a:pos x="T6" y="T7"/>
                </a:cxn>
              </a:cxnLst>
              <a:rect l="0" t="0" r="r" b="b"/>
              <a:pathLst>
                <a:path w="2226" h="1120">
                  <a:moveTo>
                    <a:pt x="1305" y="0"/>
                  </a:moveTo>
                  <a:lnTo>
                    <a:pt x="0" y="940"/>
                  </a:lnTo>
                  <a:lnTo>
                    <a:pt x="2226" y="1120"/>
                  </a:lnTo>
                  <a:lnTo>
                    <a:pt x="1305" y="0"/>
                  </a:lnTo>
                  <a:close/>
                </a:path>
              </a:pathLst>
            </a:custGeom>
            <a:solidFill>
              <a:schemeClr val="accent6">
                <a:lumMod val="75000"/>
                <a:lumOff val="25000"/>
              </a:schemeClr>
            </a:solidFill>
            <a:ln>
              <a:noFill/>
            </a:ln>
          </p:spPr>
          <p:txBody>
            <a:bodyPr vert="horz" wrap="square" lIns="91440" tIns="45720" rIns="91440" bIns="45720" numCol="1" anchor="t" anchorCtr="0" compatLnSpc="1"/>
            <a:lstStyle/>
            <a:p>
              <a:endParaRPr lang="en-US"/>
            </a:p>
          </p:txBody>
        </p:sp>
        <p:sp>
          <p:nvSpPr>
            <p:cNvPr id="10" name="Freeform 9"/>
            <p:cNvSpPr/>
            <p:nvPr userDrawn="1"/>
          </p:nvSpPr>
          <p:spPr bwMode="auto">
            <a:xfrm flipV="1">
              <a:off x="-19316" y="3038275"/>
              <a:ext cx="3616890" cy="1136737"/>
            </a:xfrm>
            <a:custGeom>
              <a:avLst/>
              <a:gdLst>
                <a:gd name="T0" fmla="*/ 3296 w 3296"/>
                <a:gd name="T1" fmla="*/ 180 h 1040"/>
                <a:gd name="T2" fmla="*/ 1070 w 3296"/>
                <a:gd name="T3" fmla="*/ 0 h 1040"/>
                <a:gd name="T4" fmla="*/ 0 w 3296"/>
                <a:gd name="T5" fmla="*/ 77 h 1040"/>
                <a:gd name="T6" fmla="*/ 1368 w 3296"/>
                <a:gd name="T7" fmla="*/ 1040 h 1040"/>
                <a:gd name="T8" fmla="*/ 3296 w 3296"/>
                <a:gd name="T9" fmla="*/ 180 h 1040"/>
              </a:gdLst>
              <a:ahLst/>
              <a:cxnLst>
                <a:cxn ang="0">
                  <a:pos x="T0" y="T1"/>
                </a:cxn>
                <a:cxn ang="0">
                  <a:pos x="T2" y="T3"/>
                </a:cxn>
                <a:cxn ang="0">
                  <a:pos x="T4" y="T5"/>
                </a:cxn>
                <a:cxn ang="0">
                  <a:pos x="T6" y="T7"/>
                </a:cxn>
                <a:cxn ang="0">
                  <a:pos x="T8" y="T9"/>
                </a:cxn>
              </a:cxnLst>
              <a:rect l="0" t="0" r="r" b="b"/>
              <a:pathLst>
                <a:path w="3296" h="1040">
                  <a:moveTo>
                    <a:pt x="3296" y="180"/>
                  </a:moveTo>
                  <a:lnTo>
                    <a:pt x="1070" y="0"/>
                  </a:lnTo>
                  <a:lnTo>
                    <a:pt x="0" y="77"/>
                  </a:lnTo>
                  <a:lnTo>
                    <a:pt x="1368" y="1040"/>
                  </a:lnTo>
                  <a:lnTo>
                    <a:pt x="3296" y="180"/>
                  </a:lnTo>
                  <a:close/>
                </a:path>
              </a:pathLst>
            </a:custGeom>
            <a:solidFill>
              <a:schemeClr val="accent6">
                <a:lumMod val="50000"/>
                <a:lumOff val="50000"/>
              </a:schemeClr>
            </a:solidFill>
            <a:ln>
              <a:noFill/>
            </a:ln>
          </p:spPr>
          <p:txBody>
            <a:bodyPr vert="horz" wrap="square" lIns="91440" tIns="45720" rIns="91440" bIns="45720" numCol="1" anchor="t" anchorCtr="0" compatLnSpc="1"/>
            <a:lstStyle/>
            <a:p>
              <a:endParaRPr lang="en-US"/>
            </a:p>
          </p:txBody>
        </p:sp>
        <p:sp>
          <p:nvSpPr>
            <p:cNvPr id="13" name="Freeform 12"/>
            <p:cNvSpPr/>
            <p:nvPr userDrawn="1"/>
          </p:nvSpPr>
          <p:spPr bwMode="auto">
            <a:xfrm flipV="1">
              <a:off x="1479110" y="1737920"/>
              <a:ext cx="2118464" cy="2239027"/>
            </a:xfrm>
            <a:custGeom>
              <a:avLst/>
              <a:gdLst>
                <a:gd name="T0" fmla="*/ 1928 w 1928"/>
                <a:gd name="T1" fmla="*/ 0 h 2046"/>
                <a:gd name="T2" fmla="*/ 0 w 1928"/>
                <a:gd name="T3" fmla="*/ 860 h 2046"/>
                <a:gd name="T4" fmla="*/ 178 w 1928"/>
                <a:gd name="T5" fmla="*/ 2046 h 2046"/>
                <a:gd name="T6" fmla="*/ 1928 w 1928"/>
                <a:gd name="T7" fmla="*/ 0 h 2046"/>
              </a:gdLst>
              <a:ahLst/>
              <a:cxnLst>
                <a:cxn ang="0">
                  <a:pos x="T0" y="T1"/>
                </a:cxn>
                <a:cxn ang="0">
                  <a:pos x="T2" y="T3"/>
                </a:cxn>
                <a:cxn ang="0">
                  <a:pos x="T4" y="T5"/>
                </a:cxn>
                <a:cxn ang="0">
                  <a:pos x="T6" y="T7"/>
                </a:cxn>
              </a:cxnLst>
              <a:rect l="0" t="0" r="r" b="b"/>
              <a:pathLst>
                <a:path w="1928" h="2046">
                  <a:moveTo>
                    <a:pt x="1928" y="0"/>
                  </a:moveTo>
                  <a:lnTo>
                    <a:pt x="0" y="860"/>
                  </a:lnTo>
                  <a:lnTo>
                    <a:pt x="178" y="2046"/>
                  </a:lnTo>
                  <a:lnTo>
                    <a:pt x="1928" y="0"/>
                  </a:lnTo>
                  <a:close/>
                </a:path>
              </a:pathLst>
            </a:custGeom>
            <a:solidFill>
              <a:schemeClr val="accent5"/>
            </a:solidFill>
            <a:ln>
              <a:noFill/>
            </a:ln>
          </p:spPr>
          <p:txBody>
            <a:bodyPr vert="horz" wrap="square" lIns="91440" tIns="45720" rIns="91440" bIns="45720" numCol="1" anchor="t" anchorCtr="0" compatLnSpc="1"/>
            <a:lstStyle/>
            <a:p>
              <a:endParaRPr lang="en-US"/>
            </a:p>
          </p:txBody>
        </p:sp>
        <p:sp>
          <p:nvSpPr>
            <p:cNvPr id="14" name="Freeform 13"/>
            <p:cNvSpPr/>
            <p:nvPr userDrawn="1"/>
          </p:nvSpPr>
          <p:spPr bwMode="auto">
            <a:xfrm flipV="1">
              <a:off x="-19316" y="2909098"/>
              <a:ext cx="1498426" cy="1179798"/>
            </a:xfrm>
            <a:custGeom>
              <a:avLst/>
              <a:gdLst>
                <a:gd name="T0" fmla="*/ 1368 w 1368"/>
                <a:gd name="T1" fmla="*/ 963 h 1080"/>
                <a:gd name="T2" fmla="*/ 0 w 1368"/>
                <a:gd name="T3" fmla="*/ 0 h 1080"/>
                <a:gd name="T4" fmla="*/ 0 w 1368"/>
                <a:gd name="T5" fmla="*/ 1080 h 1080"/>
                <a:gd name="T6" fmla="*/ 1368 w 1368"/>
                <a:gd name="T7" fmla="*/ 963 h 1080"/>
              </a:gdLst>
              <a:ahLst/>
              <a:cxnLst>
                <a:cxn ang="0">
                  <a:pos x="T0" y="T1"/>
                </a:cxn>
                <a:cxn ang="0">
                  <a:pos x="T2" y="T3"/>
                </a:cxn>
                <a:cxn ang="0">
                  <a:pos x="T4" y="T5"/>
                </a:cxn>
                <a:cxn ang="0">
                  <a:pos x="T6" y="T7"/>
                </a:cxn>
              </a:cxnLst>
              <a:rect l="0" t="0" r="r" b="b"/>
              <a:pathLst>
                <a:path w="1368" h="1080">
                  <a:moveTo>
                    <a:pt x="1368" y="963"/>
                  </a:moveTo>
                  <a:lnTo>
                    <a:pt x="0" y="0"/>
                  </a:lnTo>
                  <a:lnTo>
                    <a:pt x="0" y="1080"/>
                  </a:lnTo>
                  <a:lnTo>
                    <a:pt x="1368" y="963"/>
                  </a:lnTo>
                  <a:close/>
                </a:path>
              </a:pathLst>
            </a:custGeom>
            <a:solidFill>
              <a:schemeClr val="accent6"/>
            </a:solidFill>
            <a:ln>
              <a:noFill/>
            </a:ln>
          </p:spPr>
          <p:txBody>
            <a:bodyPr vert="horz" wrap="square" lIns="91440" tIns="45720" rIns="91440" bIns="45720" numCol="1" anchor="t" anchorCtr="0" compatLnSpc="1"/>
            <a:lstStyle/>
            <a:p>
              <a:endParaRPr lang="en-US"/>
            </a:p>
          </p:txBody>
        </p:sp>
        <p:sp>
          <p:nvSpPr>
            <p:cNvPr id="15" name="Freeform 14"/>
            <p:cNvSpPr/>
            <p:nvPr userDrawn="1"/>
          </p:nvSpPr>
          <p:spPr bwMode="auto">
            <a:xfrm flipV="1">
              <a:off x="-19316" y="1737915"/>
              <a:ext cx="1696496" cy="1300361"/>
            </a:xfrm>
            <a:custGeom>
              <a:avLst/>
              <a:gdLst>
                <a:gd name="T0" fmla="*/ 1368 w 1546"/>
                <a:gd name="T1" fmla="*/ 0 h 1186"/>
                <a:gd name="T2" fmla="*/ 0 w 1546"/>
                <a:gd name="T3" fmla="*/ 117 h 1186"/>
                <a:gd name="T4" fmla="*/ 0 w 1546"/>
                <a:gd name="T5" fmla="*/ 806 h 1186"/>
                <a:gd name="T6" fmla="*/ 1546 w 1546"/>
                <a:gd name="T7" fmla="*/ 1186 h 1186"/>
                <a:gd name="T8" fmla="*/ 1368 w 1546"/>
                <a:gd name="T9" fmla="*/ 0 h 1186"/>
              </a:gdLst>
              <a:ahLst/>
              <a:cxnLst>
                <a:cxn ang="0">
                  <a:pos x="T0" y="T1"/>
                </a:cxn>
                <a:cxn ang="0">
                  <a:pos x="T2" y="T3"/>
                </a:cxn>
                <a:cxn ang="0">
                  <a:pos x="T4" y="T5"/>
                </a:cxn>
                <a:cxn ang="0">
                  <a:pos x="T6" y="T7"/>
                </a:cxn>
                <a:cxn ang="0">
                  <a:pos x="T8" y="T9"/>
                </a:cxn>
              </a:cxnLst>
              <a:rect l="0" t="0" r="r" b="b"/>
              <a:pathLst>
                <a:path w="1546" h="1186">
                  <a:moveTo>
                    <a:pt x="1368" y="0"/>
                  </a:moveTo>
                  <a:lnTo>
                    <a:pt x="0" y="117"/>
                  </a:lnTo>
                  <a:lnTo>
                    <a:pt x="0" y="806"/>
                  </a:lnTo>
                  <a:lnTo>
                    <a:pt x="1546" y="1186"/>
                  </a:lnTo>
                  <a:lnTo>
                    <a:pt x="1368" y="0"/>
                  </a:lnTo>
                  <a:close/>
                </a:path>
              </a:pathLst>
            </a:custGeom>
            <a:solidFill>
              <a:schemeClr val="accent5">
                <a:lumMod val="50000"/>
              </a:schemeClr>
            </a:solidFill>
            <a:ln>
              <a:noFill/>
            </a:ln>
          </p:spPr>
          <p:txBody>
            <a:bodyPr vert="horz" wrap="square" lIns="91440" tIns="45720" rIns="91440" bIns="45720" numCol="1" anchor="t" anchorCtr="0" compatLnSpc="1"/>
            <a:lstStyle/>
            <a:p>
              <a:endParaRPr lang="en-US"/>
            </a:p>
          </p:txBody>
        </p:sp>
        <p:sp>
          <p:nvSpPr>
            <p:cNvPr id="16" name="Freeform 15"/>
            <p:cNvSpPr/>
            <p:nvPr userDrawn="1"/>
          </p:nvSpPr>
          <p:spPr bwMode="auto">
            <a:xfrm flipV="1">
              <a:off x="-19316" y="713132"/>
              <a:ext cx="1696496" cy="1438147"/>
            </a:xfrm>
            <a:custGeom>
              <a:avLst/>
              <a:gdLst>
                <a:gd name="T0" fmla="*/ 1546 w 1546"/>
                <a:gd name="T1" fmla="*/ 380 h 1314"/>
                <a:gd name="T2" fmla="*/ 0 w 1546"/>
                <a:gd name="T3" fmla="*/ 0 h 1314"/>
                <a:gd name="T4" fmla="*/ 0 w 1546"/>
                <a:gd name="T5" fmla="*/ 1314 h 1314"/>
                <a:gd name="T6" fmla="*/ 1546 w 1546"/>
                <a:gd name="T7" fmla="*/ 380 h 1314"/>
              </a:gdLst>
              <a:ahLst/>
              <a:cxnLst>
                <a:cxn ang="0">
                  <a:pos x="T0" y="T1"/>
                </a:cxn>
                <a:cxn ang="0">
                  <a:pos x="T2" y="T3"/>
                </a:cxn>
                <a:cxn ang="0">
                  <a:pos x="T4" y="T5"/>
                </a:cxn>
                <a:cxn ang="0">
                  <a:pos x="T6" y="T7"/>
                </a:cxn>
              </a:cxnLst>
              <a:rect l="0" t="0" r="r" b="b"/>
              <a:pathLst>
                <a:path w="1546" h="1314">
                  <a:moveTo>
                    <a:pt x="1546" y="380"/>
                  </a:moveTo>
                  <a:lnTo>
                    <a:pt x="0" y="0"/>
                  </a:lnTo>
                  <a:lnTo>
                    <a:pt x="0" y="1314"/>
                  </a:lnTo>
                  <a:lnTo>
                    <a:pt x="1546" y="380"/>
                  </a:lnTo>
                  <a:close/>
                </a:path>
              </a:pathLst>
            </a:custGeom>
            <a:solidFill>
              <a:schemeClr val="accent5">
                <a:lumMod val="75000"/>
              </a:schemeClr>
            </a:solidFill>
            <a:ln>
              <a:noFill/>
            </a:ln>
          </p:spPr>
          <p:txBody>
            <a:bodyPr vert="horz" wrap="square" lIns="91440" tIns="45720" rIns="91440" bIns="45720" numCol="1" anchor="t" anchorCtr="0" compatLnSpc="1"/>
            <a:lstStyle/>
            <a:p>
              <a:endParaRPr lang="en-US"/>
            </a:p>
          </p:txBody>
        </p:sp>
        <p:sp>
          <p:nvSpPr>
            <p:cNvPr id="17" name="Freeform 16"/>
            <p:cNvSpPr/>
            <p:nvPr userDrawn="1"/>
          </p:nvSpPr>
          <p:spPr bwMode="auto">
            <a:xfrm flipV="1">
              <a:off x="-19316" y="-242758"/>
              <a:ext cx="1696496" cy="1980678"/>
            </a:xfrm>
            <a:custGeom>
              <a:avLst/>
              <a:gdLst>
                <a:gd name="T0" fmla="*/ 1546 w 1546"/>
                <a:gd name="T1" fmla="*/ 0 h 1807"/>
                <a:gd name="T2" fmla="*/ 0 w 1546"/>
                <a:gd name="T3" fmla="*/ 934 h 1807"/>
                <a:gd name="T4" fmla="*/ 0 w 1546"/>
                <a:gd name="T5" fmla="*/ 1807 h 1807"/>
                <a:gd name="T6" fmla="*/ 1546 w 1546"/>
                <a:gd name="T7" fmla="*/ 0 h 1807"/>
              </a:gdLst>
              <a:ahLst/>
              <a:cxnLst>
                <a:cxn ang="0">
                  <a:pos x="T0" y="T1"/>
                </a:cxn>
                <a:cxn ang="0">
                  <a:pos x="T2" y="T3"/>
                </a:cxn>
                <a:cxn ang="0">
                  <a:pos x="T4" y="T5"/>
                </a:cxn>
                <a:cxn ang="0">
                  <a:pos x="T6" y="T7"/>
                </a:cxn>
              </a:cxnLst>
              <a:rect l="0" t="0" r="r" b="b"/>
              <a:pathLst>
                <a:path w="1546" h="1807">
                  <a:moveTo>
                    <a:pt x="1546" y="0"/>
                  </a:moveTo>
                  <a:lnTo>
                    <a:pt x="0" y="934"/>
                  </a:lnTo>
                  <a:lnTo>
                    <a:pt x="0" y="1807"/>
                  </a:lnTo>
                  <a:lnTo>
                    <a:pt x="1546" y="0"/>
                  </a:lnTo>
                  <a:close/>
                </a:path>
              </a:pathLst>
            </a:custGeom>
            <a:solidFill>
              <a:schemeClr val="accent5">
                <a:lumMod val="60000"/>
                <a:lumOff val="40000"/>
              </a:schemeClr>
            </a:solidFill>
            <a:ln>
              <a:noFill/>
            </a:ln>
          </p:spPr>
          <p:txBody>
            <a:bodyPr vert="horz" wrap="square" lIns="91440" tIns="45720" rIns="91440" bIns="45720" numCol="1" anchor="t" anchorCtr="0" compatLnSpc="1"/>
            <a:lstStyle/>
            <a:p>
              <a:endParaRPr lang="en-US"/>
            </a:p>
          </p:txBody>
        </p:sp>
      </p:grpSp>
    </p:spTree>
  </p:cSld>
  <p:clrMapOvr>
    <a:masterClrMapping/>
  </p:clrMapOvr>
  <p:transition spd="slow">
    <p:cover dir="d"/>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Tree>
  </p:cSld>
  <p:clrMapOvr>
    <a:masterClrMapping/>
  </p:clrMapOvr>
  <p:transition spd="slow">
    <p:cover dir="d"/>
  </p:transition>
  <p:hf hdr="0" ftr="0" dt="0"/>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6_Custom Layout">
    <p:spTree>
      <p:nvGrpSpPr>
        <p:cNvPr id="1" name=""/>
        <p:cNvGrpSpPr/>
        <p:nvPr/>
      </p:nvGrpSpPr>
      <p:grpSpPr>
        <a:xfrm>
          <a:off x="0" y="0"/>
          <a:ext cx="0" cy="0"/>
          <a:chOff x="0" y="0"/>
          <a:chExt cx="0" cy="0"/>
        </a:xfrm>
      </p:grpSpPr>
      <p:sp>
        <p:nvSpPr>
          <p:cNvPr id="9" name="Picture Placeholder 8"/>
          <p:cNvSpPr>
            <a:spLocks noGrp="1"/>
          </p:cNvSpPr>
          <p:nvPr>
            <p:ph type="pic" sz="quarter" idx="10" hasCustomPrompt="1"/>
          </p:nvPr>
        </p:nvSpPr>
        <p:spPr>
          <a:xfrm>
            <a:off x="0" y="-3175"/>
            <a:ext cx="1524000" cy="1716088"/>
          </a:xfrm>
        </p:spPr>
        <p:txBody>
          <a:bodyPr/>
          <a:lstStyle/>
          <a:p>
            <a:r>
              <a:rPr lang="pl-PL"/>
              <a:t>Kliknij ikonę, aby dodać obraz</a:t>
            </a:r>
            <a:endParaRPr lang="en-US" dirty="0"/>
          </a:p>
        </p:txBody>
      </p:sp>
      <p:sp>
        <p:nvSpPr>
          <p:cNvPr id="10" name="Picture Placeholder 8"/>
          <p:cNvSpPr>
            <a:spLocks noGrp="1"/>
          </p:cNvSpPr>
          <p:nvPr>
            <p:ph type="pic" sz="quarter" idx="11" hasCustomPrompt="1"/>
          </p:nvPr>
        </p:nvSpPr>
        <p:spPr>
          <a:xfrm>
            <a:off x="4572000" y="743"/>
            <a:ext cx="1524000" cy="1716088"/>
          </a:xfrm>
        </p:spPr>
        <p:txBody>
          <a:bodyPr/>
          <a:lstStyle/>
          <a:p>
            <a:r>
              <a:rPr lang="pl-PL"/>
              <a:t>Kliknij ikonę, aby dodać obraz</a:t>
            </a:r>
            <a:endParaRPr lang="en-US" dirty="0"/>
          </a:p>
        </p:txBody>
      </p:sp>
      <p:sp>
        <p:nvSpPr>
          <p:cNvPr id="11" name="Picture Placeholder 8"/>
          <p:cNvSpPr>
            <a:spLocks noGrp="1"/>
          </p:cNvSpPr>
          <p:nvPr>
            <p:ph type="pic" sz="quarter" idx="12" hasCustomPrompt="1"/>
          </p:nvPr>
        </p:nvSpPr>
        <p:spPr>
          <a:xfrm>
            <a:off x="3048000" y="1714500"/>
            <a:ext cx="1524000" cy="1716088"/>
          </a:xfrm>
        </p:spPr>
        <p:txBody>
          <a:bodyPr/>
          <a:lstStyle/>
          <a:p>
            <a:r>
              <a:rPr lang="pl-PL"/>
              <a:t>Kliknij ikonę, aby dodać obraz</a:t>
            </a:r>
            <a:endParaRPr lang="en-US" dirty="0"/>
          </a:p>
        </p:txBody>
      </p:sp>
      <p:sp>
        <p:nvSpPr>
          <p:cNvPr id="12" name="Picture Placeholder 8"/>
          <p:cNvSpPr>
            <a:spLocks noGrp="1"/>
          </p:cNvSpPr>
          <p:nvPr>
            <p:ph type="pic" sz="quarter" idx="13" hasCustomPrompt="1"/>
          </p:nvPr>
        </p:nvSpPr>
        <p:spPr>
          <a:xfrm>
            <a:off x="1524000" y="3430589"/>
            <a:ext cx="1524000" cy="1716088"/>
          </a:xfrm>
        </p:spPr>
        <p:txBody>
          <a:bodyPr/>
          <a:lstStyle/>
          <a:p>
            <a:r>
              <a:rPr lang="pl-PL"/>
              <a:t>Kliknij ikonę, aby dodać obraz</a:t>
            </a:r>
            <a:endParaRPr lang="en-US" dirty="0"/>
          </a:p>
        </p:txBody>
      </p:sp>
      <p:sp>
        <p:nvSpPr>
          <p:cNvPr id="13" name="Picture Placeholder 8"/>
          <p:cNvSpPr>
            <a:spLocks noGrp="1"/>
          </p:cNvSpPr>
          <p:nvPr>
            <p:ph type="pic" sz="quarter" idx="14" hasCustomPrompt="1"/>
          </p:nvPr>
        </p:nvSpPr>
        <p:spPr>
          <a:xfrm>
            <a:off x="6096000" y="3430589"/>
            <a:ext cx="1524000" cy="1716088"/>
          </a:xfrm>
        </p:spPr>
        <p:txBody>
          <a:bodyPr/>
          <a:lstStyle/>
          <a:p>
            <a:r>
              <a:rPr lang="pl-PL"/>
              <a:t>Kliknij ikonę, aby dodać obraz</a:t>
            </a:r>
            <a:endParaRPr lang="en-US" dirty="0"/>
          </a:p>
        </p:txBody>
      </p:sp>
      <p:sp>
        <p:nvSpPr>
          <p:cNvPr id="15" name="Picture Placeholder 8"/>
          <p:cNvSpPr>
            <a:spLocks noGrp="1"/>
          </p:cNvSpPr>
          <p:nvPr>
            <p:ph type="pic" sz="quarter" idx="15" hasCustomPrompt="1"/>
          </p:nvPr>
        </p:nvSpPr>
        <p:spPr>
          <a:xfrm>
            <a:off x="7620000" y="1714500"/>
            <a:ext cx="1524000" cy="1716088"/>
          </a:xfrm>
        </p:spPr>
        <p:txBody>
          <a:bodyPr/>
          <a:lstStyle/>
          <a:p>
            <a:r>
              <a:rPr lang="pl-PL"/>
              <a:t>Kliknij ikonę, aby dodać obraz</a:t>
            </a:r>
            <a:endParaRPr lang="en-US" dirty="0"/>
          </a:p>
        </p:txBody>
      </p:sp>
    </p:spTree>
  </p:cSld>
  <p:clrMapOvr>
    <a:masterClrMapping/>
  </p:clrMapOvr>
  <p:transition spd="slow">
    <p:cover dir="d"/>
  </p:transition>
  <p:hf hdr="0" ftr="0" dt="0"/>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7_Custom Layout">
    <p:spTree>
      <p:nvGrpSpPr>
        <p:cNvPr id="1" name=""/>
        <p:cNvGrpSpPr/>
        <p:nvPr/>
      </p:nvGrpSpPr>
      <p:grpSpPr>
        <a:xfrm>
          <a:off x="0" y="0"/>
          <a:ext cx="0" cy="0"/>
          <a:chOff x="0" y="0"/>
          <a:chExt cx="0" cy="0"/>
        </a:xfrm>
      </p:grpSpPr>
      <p:sp>
        <p:nvSpPr>
          <p:cNvPr id="20" name="Picture Placeholder 8"/>
          <p:cNvSpPr>
            <a:spLocks noGrp="1"/>
          </p:cNvSpPr>
          <p:nvPr>
            <p:ph type="pic" sz="quarter" idx="11" hasCustomPrompt="1"/>
          </p:nvPr>
        </p:nvSpPr>
        <p:spPr>
          <a:xfrm>
            <a:off x="7315200" y="-3174"/>
            <a:ext cx="1828800" cy="1833563"/>
          </a:xfrm>
        </p:spPr>
        <p:txBody>
          <a:bodyPr/>
          <a:lstStyle/>
          <a:p>
            <a:r>
              <a:rPr lang="pl-PL"/>
              <a:t>Kliknij ikonę, aby dodać obraz</a:t>
            </a:r>
            <a:endParaRPr lang="en-US" dirty="0"/>
          </a:p>
        </p:txBody>
      </p:sp>
      <p:sp>
        <p:nvSpPr>
          <p:cNvPr id="9" name="Picture Placeholder 8"/>
          <p:cNvSpPr>
            <a:spLocks noGrp="1"/>
          </p:cNvSpPr>
          <p:nvPr>
            <p:ph type="pic" sz="quarter" idx="10" hasCustomPrompt="1"/>
          </p:nvPr>
        </p:nvSpPr>
        <p:spPr>
          <a:xfrm>
            <a:off x="0" y="-3174"/>
            <a:ext cx="1828800" cy="1833563"/>
          </a:xfrm>
        </p:spPr>
        <p:txBody>
          <a:bodyPr/>
          <a:lstStyle/>
          <a:p>
            <a:r>
              <a:rPr lang="pl-PL"/>
              <a:t>Kliknij ikonę, aby dodać obraz</a:t>
            </a:r>
            <a:endParaRPr lang="en-US" dirty="0"/>
          </a:p>
        </p:txBody>
      </p:sp>
      <p:sp>
        <p:nvSpPr>
          <p:cNvPr id="21" name="Picture Placeholder 8"/>
          <p:cNvSpPr>
            <a:spLocks noGrp="1"/>
          </p:cNvSpPr>
          <p:nvPr>
            <p:ph type="pic" sz="quarter" idx="12" hasCustomPrompt="1"/>
          </p:nvPr>
        </p:nvSpPr>
        <p:spPr>
          <a:xfrm>
            <a:off x="3657600" y="-3174"/>
            <a:ext cx="1828800" cy="1833563"/>
          </a:xfrm>
        </p:spPr>
        <p:txBody>
          <a:bodyPr/>
          <a:lstStyle/>
          <a:p>
            <a:r>
              <a:rPr lang="pl-PL"/>
              <a:t>Kliknij ikonę, aby dodać obraz</a:t>
            </a:r>
            <a:endParaRPr lang="en-US" dirty="0"/>
          </a:p>
        </p:txBody>
      </p:sp>
      <p:sp>
        <p:nvSpPr>
          <p:cNvPr id="22" name="Picture Placeholder 8"/>
          <p:cNvSpPr>
            <a:spLocks noGrp="1"/>
          </p:cNvSpPr>
          <p:nvPr>
            <p:ph type="pic" sz="quarter" idx="13" hasCustomPrompt="1"/>
          </p:nvPr>
        </p:nvSpPr>
        <p:spPr>
          <a:xfrm>
            <a:off x="1828800" y="1827214"/>
            <a:ext cx="1828800" cy="1833563"/>
          </a:xfrm>
        </p:spPr>
        <p:txBody>
          <a:bodyPr/>
          <a:lstStyle/>
          <a:p>
            <a:r>
              <a:rPr lang="pl-PL"/>
              <a:t>Kliknij ikonę, aby dodać obraz</a:t>
            </a:r>
            <a:endParaRPr lang="en-US" dirty="0"/>
          </a:p>
        </p:txBody>
      </p:sp>
      <p:sp>
        <p:nvSpPr>
          <p:cNvPr id="23" name="Picture Placeholder 8"/>
          <p:cNvSpPr>
            <a:spLocks noGrp="1"/>
          </p:cNvSpPr>
          <p:nvPr>
            <p:ph type="pic" sz="quarter" idx="14" hasCustomPrompt="1"/>
          </p:nvPr>
        </p:nvSpPr>
        <p:spPr>
          <a:xfrm>
            <a:off x="5486400" y="1827214"/>
            <a:ext cx="1828800" cy="1833563"/>
          </a:xfrm>
        </p:spPr>
        <p:txBody>
          <a:bodyPr/>
          <a:lstStyle/>
          <a:p>
            <a:r>
              <a:rPr lang="pl-PL"/>
              <a:t>Kliknij ikonę, aby dodać obraz</a:t>
            </a:r>
            <a:endParaRPr lang="en-US" dirty="0"/>
          </a:p>
        </p:txBody>
      </p:sp>
      <p:sp>
        <p:nvSpPr>
          <p:cNvPr id="8" name="Shape 1443">
            <a:hlinkClick r:id="" action="ppaction://hlinkshowjump?jump=nextslide"/>
          </p:cNvPr>
          <p:cNvSpPr/>
          <p:nvPr/>
        </p:nvSpPr>
        <p:spPr>
          <a:xfrm rot="16200000">
            <a:off x="8880919" y="4899468"/>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0" name="Shape 1443">
            <a:hlinkClick r:id="" action="ppaction://hlinkshowjump?jump=previousslide"/>
          </p:cNvPr>
          <p:cNvSpPr/>
          <p:nvPr/>
        </p:nvSpPr>
        <p:spPr>
          <a:xfrm rot="5400000" flipH="1">
            <a:off x="8602354" y="4899467"/>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Tree>
  </p:cSld>
  <p:clrMapOvr>
    <a:masterClrMapping/>
  </p:clrMapOvr>
  <p:transition spd="slow">
    <p:cover dir="d"/>
  </p:transition>
  <p:hf hdr="0" ftr="0" dt="0"/>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5_Custom Layout">
    <p:spTree>
      <p:nvGrpSpPr>
        <p:cNvPr id="1" name=""/>
        <p:cNvGrpSpPr/>
        <p:nvPr/>
      </p:nvGrpSpPr>
      <p:grpSpPr>
        <a:xfrm>
          <a:off x="0" y="0"/>
          <a:ext cx="0" cy="0"/>
          <a:chOff x="0" y="0"/>
          <a:chExt cx="0" cy="0"/>
        </a:xfrm>
      </p:grpSpPr>
      <p:sp>
        <p:nvSpPr>
          <p:cNvPr id="3" name="Freeform 16"/>
          <p:cNvSpPr/>
          <p:nvPr/>
        </p:nvSpPr>
        <p:spPr bwMode="auto">
          <a:xfrm>
            <a:off x="7860470" y="-8466"/>
            <a:ext cx="1294879" cy="1674041"/>
          </a:xfrm>
          <a:custGeom>
            <a:avLst/>
            <a:gdLst>
              <a:gd name="T0" fmla="*/ 2390 w 2390"/>
              <a:gd name="T1" fmla="*/ 3088 h 3088"/>
              <a:gd name="T2" fmla="*/ 2390 w 2390"/>
              <a:gd name="T3" fmla="*/ 0 h 3088"/>
              <a:gd name="T4" fmla="*/ 0 w 2390"/>
              <a:gd name="T5" fmla="*/ 974 h 3088"/>
              <a:gd name="T6" fmla="*/ 2390 w 2390"/>
              <a:gd name="T7" fmla="*/ 3088 h 3088"/>
            </a:gdLst>
            <a:ahLst/>
            <a:cxnLst>
              <a:cxn ang="0">
                <a:pos x="T0" y="T1"/>
              </a:cxn>
              <a:cxn ang="0">
                <a:pos x="T2" y="T3"/>
              </a:cxn>
              <a:cxn ang="0">
                <a:pos x="T4" y="T5"/>
              </a:cxn>
              <a:cxn ang="0">
                <a:pos x="T6" y="T7"/>
              </a:cxn>
            </a:cxnLst>
            <a:rect l="0" t="0" r="r" b="b"/>
            <a:pathLst>
              <a:path w="2390" h="3088">
                <a:moveTo>
                  <a:pt x="2390" y="3088"/>
                </a:moveTo>
                <a:lnTo>
                  <a:pt x="2390" y="0"/>
                </a:lnTo>
                <a:lnTo>
                  <a:pt x="0" y="974"/>
                </a:lnTo>
                <a:lnTo>
                  <a:pt x="2390" y="3088"/>
                </a:lnTo>
                <a:close/>
              </a:path>
            </a:pathLst>
          </a:custGeom>
          <a:solidFill>
            <a:schemeClr val="bg1">
              <a:lumMod val="85000"/>
              <a:alpha val="25000"/>
            </a:schemeClr>
          </a:solidFill>
          <a:ln>
            <a:noFill/>
          </a:ln>
        </p:spPr>
        <p:txBody>
          <a:bodyPr vert="horz" wrap="square" lIns="91440" tIns="45720" rIns="91440" bIns="45720" numCol="1" anchor="t" anchorCtr="0" compatLnSpc="1"/>
          <a:lstStyle/>
          <a:p>
            <a:endParaRPr lang="en-US"/>
          </a:p>
        </p:txBody>
      </p:sp>
      <p:sp>
        <p:nvSpPr>
          <p:cNvPr id="5" name="Freeform 5"/>
          <p:cNvSpPr/>
          <p:nvPr/>
        </p:nvSpPr>
        <p:spPr bwMode="auto">
          <a:xfrm>
            <a:off x="1483847" y="2905606"/>
            <a:ext cx="3088154" cy="2246363"/>
          </a:xfrm>
          <a:custGeom>
            <a:avLst/>
            <a:gdLst>
              <a:gd name="T0" fmla="*/ 5700 w 5700"/>
              <a:gd name="T1" fmla="*/ 4143 h 4143"/>
              <a:gd name="T2" fmla="*/ 3175 w 5700"/>
              <a:gd name="T3" fmla="*/ 0 h 4143"/>
              <a:gd name="T4" fmla="*/ 0 w 5700"/>
              <a:gd name="T5" fmla="*/ 2371 h 4143"/>
              <a:gd name="T6" fmla="*/ 5700 w 5700"/>
              <a:gd name="T7" fmla="*/ 4143 h 4143"/>
            </a:gdLst>
            <a:ahLst/>
            <a:cxnLst>
              <a:cxn ang="0">
                <a:pos x="T0" y="T1"/>
              </a:cxn>
              <a:cxn ang="0">
                <a:pos x="T2" y="T3"/>
              </a:cxn>
              <a:cxn ang="0">
                <a:pos x="T4" y="T5"/>
              </a:cxn>
              <a:cxn ang="0">
                <a:pos x="T6" y="T7"/>
              </a:cxn>
            </a:cxnLst>
            <a:rect l="0" t="0" r="r" b="b"/>
            <a:pathLst>
              <a:path w="5700" h="4143">
                <a:moveTo>
                  <a:pt x="5700" y="4143"/>
                </a:moveTo>
                <a:lnTo>
                  <a:pt x="3175" y="0"/>
                </a:lnTo>
                <a:lnTo>
                  <a:pt x="0" y="2371"/>
                </a:lnTo>
                <a:lnTo>
                  <a:pt x="5700" y="4143"/>
                </a:lnTo>
                <a:close/>
              </a:path>
            </a:pathLst>
          </a:custGeom>
          <a:solidFill>
            <a:schemeClr val="bg1">
              <a:lumMod val="95000"/>
              <a:alpha val="25000"/>
            </a:schemeClr>
          </a:solidFill>
          <a:ln>
            <a:noFill/>
          </a:ln>
        </p:spPr>
        <p:txBody>
          <a:bodyPr vert="horz" wrap="square" lIns="91440" tIns="45720" rIns="91440" bIns="45720" numCol="1" anchor="t" anchorCtr="0" compatLnSpc="1"/>
          <a:lstStyle/>
          <a:p>
            <a:endParaRPr lang="en-US" dirty="0"/>
          </a:p>
        </p:txBody>
      </p:sp>
      <p:sp>
        <p:nvSpPr>
          <p:cNvPr id="6" name="Freeform 6"/>
          <p:cNvSpPr/>
          <p:nvPr/>
        </p:nvSpPr>
        <p:spPr bwMode="auto">
          <a:xfrm>
            <a:off x="-11342" y="2147280"/>
            <a:ext cx="3214541" cy="2043667"/>
          </a:xfrm>
          <a:custGeom>
            <a:avLst/>
            <a:gdLst>
              <a:gd name="T0" fmla="*/ 5935 w 5935"/>
              <a:gd name="T1" fmla="*/ 1397 h 3768"/>
              <a:gd name="T2" fmla="*/ 0 w 5935"/>
              <a:gd name="T3" fmla="*/ 0 h 3768"/>
              <a:gd name="T4" fmla="*/ 2760 w 5935"/>
              <a:gd name="T5" fmla="*/ 3768 h 3768"/>
              <a:gd name="T6" fmla="*/ 5935 w 5935"/>
              <a:gd name="T7" fmla="*/ 1397 h 3768"/>
            </a:gdLst>
            <a:ahLst/>
            <a:cxnLst>
              <a:cxn ang="0">
                <a:pos x="T0" y="T1"/>
              </a:cxn>
              <a:cxn ang="0">
                <a:pos x="T2" y="T3"/>
              </a:cxn>
              <a:cxn ang="0">
                <a:pos x="T4" y="T5"/>
              </a:cxn>
              <a:cxn ang="0">
                <a:pos x="T6" y="T7"/>
              </a:cxn>
            </a:cxnLst>
            <a:rect l="0" t="0" r="r" b="b"/>
            <a:pathLst>
              <a:path w="5935" h="3768">
                <a:moveTo>
                  <a:pt x="5935" y="1397"/>
                </a:moveTo>
                <a:lnTo>
                  <a:pt x="0" y="0"/>
                </a:lnTo>
                <a:lnTo>
                  <a:pt x="2760" y="3768"/>
                </a:lnTo>
                <a:lnTo>
                  <a:pt x="5935" y="1397"/>
                </a:lnTo>
                <a:close/>
              </a:path>
            </a:pathLst>
          </a:custGeom>
          <a:solidFill>
            <a:schemeClr val="bg1">
              <a:lumMod val="75000"/>
              <a:alpha val="25000"/>
            </a:schemeClr>
          </a:solidFill>
          <a:ln>
            <a:noFill/>
          </a:ln>
        </p:spPr>
        <p:txBody>
          <a:bodyPr vert="horz" wrap="square" lIns="91440" tIns="45720" rIns="91440" bIns="45720" numCol="1" anchor="t" anchorCtr="0" compatLnSpc="1"/>
          <a:lstStyle/>
          <a:p>
            <a:endParaRPr lang="en-US"/>
          </a:p>
        </p:txBody>
      </p:sp>
      <p:sp>
        <p:nvSpPr>
          <p:cNvPr id="7" name="Freeform 7"/>
          <p:cNvSpPr/>
          <p:nvPr/>
        </p:nvSpPr>
        <p:spPr bwMode="auto">
          <a:xfrm>
            <a:off x="-11344" y="2147279"/>
            <a:ext cx="1495191" cy="3004690"/>
          </a:xfrm>
          <a:custGeom>
            <a:avLst/>
            <a:gdLst>
              <a:gd name="T0" fmla="*/ 2760 w 2760"/>
              <a:gd name="T1" fmla="*/ 3768 h 5540"/>
              <a:gd name="T2" fmla="*/ 0 w 2760"/>
              <a:gd name="T3" fmla="*/ 0 h 5540"/>
              <a:gd name="T4" fmla="*/ 0 w 2760"/>
              <a:gd name="T5" fmla="*/ 5540 h 5540"/>
              <a:gd name="T6" fmla="*/ 2760 w 2760"/>
              <a:gd name="T7" fmla="*/ 3768 h 5540"/>
            </a:gdLst>
            <a:ahLst/>
            <a:cxnLst>
              <a:cxn ang="0">
                <a:pos x="T0" y="T1"/>
              </a:cxn>
              <a:cxn ang="0">
                <a:pos x="T2" y="T3"/>
              </a:cxn>
              <a:cxn ang="0">
                <a:pos x="T4" y="T5"/>
              </a:cxn>
              <a:cxn ang="0">
                <a:pos x="T6" y="T7"/>
              </a:cxn>
            </a:cxnLst>
            <a:rect l="0" t="0" r="r" b="b"/>
            <a:pathLst>
              <a:path w="2760" h="5540">
                <a:moveTo>
                  <a:pt x="2760" y="3768"/>
                </a:moveTo>
                <a:lnTo>
                  <a:pt x="0" y="0"/>
                </a:lnTo>
                <a:lnTo>
                  <a:pt x="0" y="5540"/>
                </a:lnTo>
                <a:lnTo>
                  <a:pt x="2760" y="3768"/>
                </a:lnTo>
                <a:close/>
              </a:path>
            </a:pathLst>
          </a:custGeom>
          <a:solidFill>
            <a:schemeClr val="bg1">
              <a:lumMod val="95000"/>
              <a:alpha val="25000"/>
            </a:schemeClr>
          </a:solidFill>
          <a:ln>
            <a:noFill/>
          </a:ln>
        </p:spPr>
        <p:txBody>
          <a:bodyPr vert="horz" wrap="square" lIns="91440" tIns="45720" rIns="91440" bIns="45720" numCol="1" anchor="t" anchorCtr="0" compatLnSpc="1"/>
          <a:lstStyle/>
          <a:p>
            <a:endParaRPr lang="en-US"/>
          </a:p>
        </p:txBody>
      </p:sp>
      <p:sp>
        <p:nvSpPr>
          <p:cNvPr id="8" name="Freeform 8"/>
          <p:cNvSpPr/>
          <p:nvPr/>
        </p:nvSpPr>
        <p:spPr bwMode="auto">
          <a:xfrm>
            <a:off x="-11342" y="-8467"/>
            <a:ext cx="3214541" cy="2914072"/>
          </a:xfrm>
          <a:custGeom>
            <a:avLst/>
            <a:gdLst>
              <a:gd name="T0" fmla="*/ 5935 w 5935"/>
              <a:gd name="T1" fmla="*/ 5374 h 5374"/>
              <a:gd name="T2" fmla="*/ 3005 w 5935"/>
              <a:gd name="T3" fmla="*/ 1655 h 5374"/>
              <a:gd name="T4" fmla="*/ 1701 w 5935"/>
              <a:gd name="T5" fmla="*/ 0 h 5374"/>
              <a:gd name="T6" fmla="*/ 0 w 5935"/>
              <a:gd name="T7" fmla="*/ 0 h 5374"/>
              <a:gd name="T8" fmla="*/ 0 w 5935"/>
              <a:gd name="T9" fmla="*/ 3977 h 5374"/>
              <a:gd name="T10" fmla="*/ 5935 w 5935"/>
              <a:gd name="T11" fmla="*/ 5374 h 5374"/>
            </a:gdLst>
            <a:ahLst/>
            <a:cxnLst>
              <a:cxn ang="0">
                <a:pos x="T0" y="T1"/>
              </a:cxn>
              <a:cxn ang="0">
                <a:pos x="T2" y="T3"/>
              </a:cxn>
              <a:cxn ang="0">
                <a:pos x="T4" y="T5"/>
              </a:cxn>
              <a:cxn ang="0">
                <a:pos x="T6" y="T7"/>
              </a:cxn>
              <a:cxn ang="0">
                <a:pos x="T8" y="T9"/>
              </a:cxn>
              <a:cxn ang="0">
                <a:pos x="T10" y="T11"/>
              </a:cxn>
            </a:cxnLst>
            <a:rect l="0" t="0" r="r" b="b"/>
            <a:pathLst>
              <a:path w="5935" h="5374">
                <a:moveTo>
                  <a:pt x="5935" y="5374"/>
                </a:moveTo>
                <a:lnTo>
                  <a:pt x="3005" y="1655"/>
                </a:lnTo>
                <a:lnTo>
                  <a:pt x="1701" y="0"/>
                </a:lnTo>
                <a:lnTo>
                  <a:pt x="0" y="0"/>
                </a:lnTo>
                <a:lnTo>
                  <a:pt x="0" y="3977"/>
                </a:lnTo>
                <a:lnTo>
                  <a:pt x="5935" y="5374"/>
                </a:lnTo>
                <a:close/>
              </a:path>
            </a:pathLst>
          </a:custGeom>
          <a:solidFill>
            <a:schemeClr val="bg1">
              <a:lumMod val="85000"/>
              <a:alpha val="25000"/>
            </a:schemeClr>
          </a:solidFill>
          <a:ln>
            <a:noFill/>
          </a:ln>
        </p:spPr>
        <p:txBody>
          <a:bodyPr vert="horz" wrap="square" lIns="91440" tIns="45720" rIns="91440" bIns="45720" numCol="1" anchor="t" anchorCtr="0" compatLnSpc="1"/>
          <a:lstStyle/>
          <a:p>
            <a:endParaRPr lang="en-US"/>
          </a:p>
        </p:txBody>
      </p:sp>
      <p:sp>
        <p:nvSpPr>
          <p:cNvPr id="9" name="Freeform 9"/>
          <p:cNvSpPr/>
          <p:nvPr/>
        </p:nvSpPr>
        <p:spPr bwMode="auto">
          <a:xfrm>
            <a:off x="1617389" y="888171"/>
            <a:ext cx="2022204" cy="2017435"/>
          </a:xfrm>
          <a:custGeom>
            <a:avLst/>
            <a:gdLst>
              <a:gd name="T0" fmla="*/ 2971 w 3734"/>
              <a:gd name="T1" fmla="*/ 3571 h 3719"/>
              <a:gd name="T2" fmla="*/ 3734 w 3734"/>
              <a:gd name="T3" fmla="*/ 841 h 3719"/>
              <a:gd name="T4" fmla="*/ 0 w 3734"/>
              <a:gd name="T5" fmla="*/ 0 h 3719"/>
              <a:gd name="T6" fmla="*/ 2930 w 3734"/>
              <a:gd name="T7" fmla="*/ 3719 h 3719"/>
              <a:gd name="T8" fmla="*/ 2971 w 3734"/>
              <a:gd name="T9" fmla="*/ 3571 h 3719"/>
            </a:gdLst>
            <a:ahLst/>
            <a:cxnLst>
              <a:cxn ang="0">
                <a:pos x="T0" y="T1"/>
              </a:cxn>
              <a:cxn ang="0">
                <a:pos x="T2" y="T3"/>
              </a:cxn>
              <a:cxn ang="0">
                <a:pos x="T4" y="T5"/>
              </a:cxn>
              <a:cxn ang="0">
                <a:pos x="T6" y="T7"/>
              </a:cxn>
              <a:cxn ang="0">
                <a:pos x="T8" y="T9"/>
              </a:cxn>
            </a:cxnLst>
            <a:rect l="0" t="0" r="r" b="b"/>
            <a:pathLst>
              <a:path w="3734" h="3719">
                <a:moveTo>
                  <a:pt x="2971" y="3571"/>
                </a:moveTo>
                <a:lnTo>
                  <a:pt x="3734" y="841"/>
                </a:lnTo>
                <a:lnTo>
                  <a:pt x="0" y="0"/>
                </a:lnTo>
                <a:lnTo>
                  <a:pt x="2930" y="3719"/>
                </a:lnTo>
                <a:lnTo>
                  <a:pt x="2971" y="3571"/>
                </a:lnTo>
                <a:close/>
              </a:path>
            </a:pathLst>
          </a:custGeom>
          <a:solidFill>
            <a:schemeClr val="bg1">
              <a:lumMod val="75000"/>
              <a:alpha val="25000"/>
            </a:schemeClr>
          </a:solidFill>
          <a:ln>
            <a:noFill/>
          </a:ln>
        </p:spPr>
        <p:txBody>
          <a:bodyPr vert="horz" wrap="square" lIns="91440" tIns="45720" rIns="91440" bIns="45720" numCol="1" anchor="t" anchorCtr="0" compatLnSpc="1"/>
          <a:lstStyle/>
          <a:p>
            <a:endParaRPr lang="en-US"/>
          </a:p>
        </p:txBody>
      </p:sp>
      <p:sp>
        <p:nvSpPr>
          <p:cNvPr id="10" name="Freeform 10"/>
          <p:cNvSpPr/>
          <p:nvPr/>
        </p:nvSpPr>
        <p:spPr bwMode="auto">
          <a:xfrm>
            <a:off x="1617393" y="-8467"/>
            <a:ext cx="2067513" cy="1354495"/>
          </a:xfrm>
          <a:custGeom>
            <a:avLst/>
            <a:gdLst>
              <a:gd name="T0" fmla="*/ 3734 w 3819"/>
              <a:gd name="T1" fmla="*/ 2496 h 2496"/>
              <a:gd name="T2" fmla="*/ 3819 w 3819"/>
              <a:gd name="T3" fmla="*/ 0 h 2496"/>
              <a:gd name="T4" fmla="*/ 2337 w 3819"/>
              <a:gd name="T5" fmla="*/ 0 h 2496"/>
              <a:gd name="T6" fmla="*/ 0 w 3819"/>
              <a:gd name="T7" fmla="*/ 1655 h 2496"/>
              <a:gd name="T8" fmla="*/ 3734 w 3819"/>
              <a:gd name="T9" fmla="*/ 2496 h 2496"/>
            </a:gdLst>
            <a:ahLst/>
            <a:cxnLst>
              <a:cxn ang="0">
                <a:pos x="T0" y="T1"/>
              </a:cxn>
              <a:cxn ang="0">
                <a:pos x="T2" y="T3"/>
              </a:cxn>
              <a:cxn ang="0">
                <a:pos x="T4" y="T5"/>
              </a:cxn>
              <a:cxn ang="0">
                <a:pos x="T6" y="T7"/>
              </a:cxn>
              <a:cxn ang="0">
                <a:pos x="T8" y="T9"/>
              </a:cxn>
            </a:cxnLst>
            <a:rect l="0" t="0" r="r" b="b"/>
            <a:pathLst>
              <a:path w="3819" h="2496">
                <a:moveTo>
                  <a:pt x="3734" y="2496"/>
                </a:moveTo>
                <a:lnTo>
                  <a:pt x="3819" y="0"/>
                </a:lnTo>
                <a:lnTo>
                  <a:pt x="2337" y="0"/>
                </a:lnTo>
                <a:lnTo>
                  <a:pt x="0" y="1655"/>
                </a:lnTo>
                <a:lnTo>
                  <a:pt x="3734" y="2496"/>
                </a:lnTo>
                <a:close/>
              </a:path>
            </a:pathLst>
          </a:custGeom>
          <a:solidFill>
            <a:schemeClr val="bg1">
              <a:lumMod val="95000"/>
              <a:alpha val="25000"/>
            </a:schemeClr>
          </a:solidFill>
          <a:ln>
            <a:noFill/>
          </a:ln>
        </p:spPr>
        <p:txBody>
          <a:bodyPr vert="horz" wrap="square" lIns="91440" tIns="45720" rIns="91440" bIns="45720" numCol="1" anchor="t" anchorCtr="0" compatLnSpc="1"/>
          <a:lstStyle/>
          <a:p>
            <a:endParaRPr lang="en-US"/>
          </a:p>
        </p:txBody>
      </p:sp>
      <p:sp>
        <p:nvSpPr>
          <p:cNvPr id="11" name="Freeform 11"/>
          <p:cNvSpPr/>
          <p:nvPr/>
        </p:nvSpPr>
        <p:spPr bwMode="auto">
          <a:xfrm>
            <a:off x="909140" y="-8468"/>
            <a:ext cx="1974510" cy="896638"/>
          </a:xfrm>
          <a:custGeom>
            <a:avLst/>
            <a:gdLst>
              <a:gd name="T0" fmla="*/ 3641 w 3641"/>
              <a:gd name="T1" fmla="*/ 0 h 1655"/>
              <a:gd name="T2" fmla="*/ 0 w 3641"/>
              <a:gd name="T3" fmla="*/ 0 h 1655"/>
              <a:gd name="T4" fmla="*/ 1304 w 3641"/>
              <a:gd name="T5" fmla="*/ 1655 h 1655"/>
              <a:gd name="T6" fmla="*/ 3641 w 3641"/>
              <a:gd name="T7" fmla="*/ 0 h 1655"/>
            </a:gdLst>
            <a:ahLst/>
            <a:cxnLst>
              <a:cxn ang="0">
                <a:pos x="T0" y="T1"/>
              </a:cxn>
              <a:cxn ang="0">
                <a:pos x="T2" y="T3"/>
              </a:cxn>
              <a:cxn ang="0">
                <a:pos x="T4" y="T5"/>
              </a:cxn>
              <a:cxn ang="0">
                <a:pos x="T6" y="T7"/>
              </a:cxn>
            </a:cxnLst>
            <a:rect l="0" t="0" r="r" b="b"/>
            <a:pathLst>
              <a:path w="3641" h="1655">
                <a:moveTo>
                  <a:pt x="3641" y="0"/>
                </a:moveTo>
                <a:lnTo>
                  <a:pt x="0" y="0"/>
                </a:lnTo>
                <a:lnTo>
                  <a:pt x="1304" y="1655"/>
                </a:lnTo>
                <a:lnTo>
                  <a:pt x="3641" y="0"/>
                </a:lnTo>
                <a:close/>
              </a:path>
            </a:pathLst>
          </a:custGeom>
          <a:solidFill>
            <a:schemeClr val="bg1">
              <a:lumMod val="75000"/>
              <a:alpha val="25000"/>
            </a:schemeClr>
          </a:solidFill>
          <a:ln>
            <a:noFill/>
          </a:ln>
        </p:spPr>
        <p:txBody>
          <a:bodyPr vert="horz" wrap="square" lIns="91440" tIns="45720" rIns="91440" bIns="45720" numCol="1" anchor="t" anchorCtr="0" compatLnSpc="1"/>
          <a:lstStyle/>
          <a:p>
            <a:endParaRPr lang="en-US"/>
          </a:p>
        </p:txBody>
      </p:sp>
      <p:sp>
        <p:nvSpPr>
          <p:cNvPr id="12" name="Freeform 12"/>
          <p:cNvSpPr/>
          <p:nvPr/>
        </p:nvSpPr>
        <p:spPr bwMode="auto">
          <a:xfrm>
            <a:off x="3639595" y="-8467"/>
            <a:ext cx="3462547" cy="1354495"/>
          </a:xfrm>
          <a:custGeom>
            <a:avLst/>
            <a:gdLst>
              <a:gd name="T0" fmla="*/ 6392 w 6392"/>
              <a:gd name="T1" fmla="*/ 1543 h 2496"/>
              <a:gd name="T2" fmla="*/ 2032 w 6392"/>
              <a:gd name="T3" fmla="*/ 0 h 2496"/>
              <a:gd name="T4" fmla="*/ 85 w 6392"/>
              <a:gd name="T5" fmla="*/ 0 h 2496"/>
              <a:gd name="T6" fmla="*/ 0 w 6392"/>
              <a:gd name="T7" fmla="*/ 2496 h 2496"/>
              <a:gd name="T8" fmla="*/ 6392 w 6392"/>
              <a:gd name="T9" fmla="*/ 1543 h 2496"/>
            </a:gdLst>
            <a:ahLst/>
            <a:cxnLst>
              <a:cxn ang="0">
                <a:pos x="T0" y="T1"/>
              </a:cxn>
              <a:cxn ang="0">
                <a:pos x="T2" y="T3"/>
              </a:cxn>
              <a:cxn ang="0">
                <a:pos x="T4" y="T5"/>
              </a:cxn>
              <a:cxn ang="0">
                <a:pos x="T6" y="T7"/>
              </a:cxn>
              <a:cxn ang="0">
                <a:pos x="T8" y="T9"/>
              </a:cxn>
            </a:cxnLst>
            <a:rect l="0" t="0" r="r" b="b"/>
            <a:pathLst>
              <a:path w="6392" h="2496">
                <a:moveTo>
                  <a:pt x="6392" y="1543"/>
                </a:moveTo>
                <a:lnTo>
                  <a:pt x="2032" y="0"/>
                </a:lnTo>
                <a:lnTo>
                  <a:pt x="85" y="0"/>
                </a:lnTo>
                <a:lnTo>
                  <a:pt x="0" y="2496"/>
                </a:lnTo>
                <a:lnTo>
                  <a:pt x="6392" y="1543"/>
                </a:lnTo>
                <a:close/>
              </a:path>
            </a:pathLst>
          </a:custGeom>
          <a:solidFill>
            <a:schemeClr val="bg1">
              <a:lumMod val="75000"/>
              <a:alpha val="25000"/>
            </a:schemeClr>
          </a:solidFill>
          <a:ln>
            <a:noFill/>
          </a:ln>
        </p:spPr>
        <p:txBody>
          <a:bodyPr vert="horz" wrap="square" lIns="91440" tIns="45720" rIns="91440" bIns="45720" numCol="1" anchor="t" anchorCtr="0" compatLnSpc="1"/>
          <a:lstStyle/>
          <a:p>
            <a:endParaRPr lang="en-US"/>
          </a:p>
        </p:txBody>
      </p:sp>
      <p:sp>
        <p:nvSpPr>
          <p:cNvPr id="13" name="Freeform 13"/>
          <p:cNvSpPr/>
          <p:nvPr/>
        </p:nvSpPr>
        <p:spPr bwMode="auto">
          <a:xfrm>
            <a:off x="3639595" y="828553"/>
            <a:ext cx="4907659" cy="2077052"/>
          </a:xfrm>
          <a:custGeom>
            <a:avLst/>
            <a:gdLst>
              <a:gd name="T0" fmla="*/ 9059 w 9059"/>
              <a:gd name="T1" fmla="*/ 3831 h 3831"/>
              <a:gd name="T2" fmla="*/ 6392 w 9059"/>
              <a:gd name="T3" fmla="*/ 0 h 3831"/>
              <a:gd name="T4" fmla="*/ 0 w 9059"/>
              <a:gd name="T5" fmla="*/ 953 h 3831"/>
              <a:gd name="T6" fmla="*/ 9059 w 9059"/>
              <a:gd name="T7" fmla="*/ 3831 h 3831"/>
            </a:gdLst>
            <a:ahLst/>
            <a:cxnLst>
              <a:cxn ang="0">
                <a:pos x="T0" y="T1"/>
              </a:cxn>
              <a:cxn ang="0">
                <a:pos x="T2" y="T3"/>
              </a:cxn>
              <a:cxn ang="0">
                <a:pos x="T4" y="T5"/>
              </a:cxn>
              <a:cxn ang="0">
                <a:pos x="T6" y="T7"/>
              </a:cxn>
            </a:cxnLst>
            <a:rect l="0" t="0" r="r" b="b"/>
            <a:pathLst>
              <a:path w="9059" h="3831">
                <a:moveTo>
                  <a:pt x="9059" y="3831"/>
                </a:moveTo>
                <a:lnTo>
                  <a:pt x="6392" y="0"/>
                </a:lnTo>
                <a:lnTo>
                  <a:pt x="0" y="953"/>
                </a:lnTo>
                <a:lnTo>
                  <a:pt x="9059" y="3831"/>
                </a:lnTo>
                <a:close/>
              </a:path>
            </a:pathLst>
          </a:custGeom>
          <a:solidFill>
            <a:schemeClr val="bg1">
              <a:lumMod val="95000"/>
              <a:alpha val="25000"/>
            </a:schemeClr>
          </a:solidFill>
          <a:ln>
            <a:noFill/>
          </a:ln>
        </p:spPr>
        <p:txBody>
          <a:bodyPr vert="horz" wrap="square" lIns="91440" tIns="45720" rIns="91440" bIns="45720" numCol="1" anchor="t" anchorCtr="0" compatLnSpc="1"/>
          <a:lstStyle/>
          <a:p>
            <a:endParaRPr lang="en-US"/>
          </a:p>
        </p:txBody>
      </p:sp>
      <p:sp>
        <p:nvSpPr>
          <p:cNvPr id="14" name="Freeform 14"/>
          <p:cNvSpPr/>
          <p:nvPr/>
        </p:nvSpPr>
        <p:spPr bwMode="auto">
          <a:xfrm>
            <a:off x="6484512" y="-8467"/>
            <a:ext cx="2670835" cy="837021"/>
          </a:xfrm>
          <a:custGeom>
            <a:avLst/>
            <a:gdLst>
              <a:gd name="T0" fmla="*/ 4931 w 4931"/>
              <a:gd name="T1" fmla="*/ 0 h 1543"/>
              <a:gd name="T2" fmla="*/ 0 w 4931"/>
              <a:gd name="T3" fmla="*/ 0 h 1543"/>
              <a:gd name="T4" fmla="*/ 1143 w 4931"/>
              <a:gd name="T5" fmla="*/ 1543 h 1543"/>
              <a:gd name="T6" fmla="*/ 2541 w 4931"/>
              <a:gd name="T7" fmla="*/ 974 h 1543"/>
              <a:gd name="T8" fmla="*/ 4931 w 4931"/>
              <a:gd name="T9" fmla="*/ 0 h 1543"/>
            </a:gdLst>
            <a:ahLst/>
            <a:cxnLst>
              <a:cxn ang="0">
                <a:pos x="T0" y="T1"/>
              </a:cxn>
              <a:cxn ang="0">
                <a:pos x="T2" y="T3"/>
              </a:cxn>
              <a:cxn ang="0">
                <a:pos x="T4" y="T5"/>
              </a:cxn>
              <a:cxn ang="0">
                <a:pos x="T6" y="T7"/>
              </a:cxn>
              <a:cxn ang="0">
                <a:pos x="T8" y="T9"/>
              </a:cxn>
            </a:cxnLst>
            <a:rect l="0" t="0" r="r" b="b"/>
            <a:pathLst>
              <a:path w="4931" h="1543">
                <a:moveTo>
                  <a:pt x="4931" y="0"/>
                </a:moveTo>
                <a:lnTo>
                  <a:pt x="0" y="0"/>
                </a:lnTo>
                <a:lnTo>
                  <a:pt x="1143" y="1543"/>
                </a:lnTo>
                <a:lnTo>
                  <a:pt x="2541" y="974"/>
                </a:lnTo>
                <a:lnTo>
                  <a:pt x="4931" y="0"/>
                </a:lnTo>
                <a:close/>
              </a:path>
            </a:pathLst>
          </a:custGeom>
          <a:solidFill>
            <a:schemeClr val="bg1">
              <a:lumMod val="95000"/>
              <a:alpha val="25000"/>
            </a:schemeClr>
          </a:solidFill>
          <a:ln>
            <a:noFill/>
          </a:ln>
        </p:spPr>
        <p:txBody>
          <a:bodyPr vert="horz" wrap="square" lIns="91440" tIns="45720" rIns="91440" bIns="45720" numCol="1" anchor="t" anchorCtr="0" compatLnSpc="1"/>
          <a:lstStyle/>
          <a:p>
            <a:endParaRPr lang="en-US"/>
          </a:p>
        </p:txBody>
      </p:sp>
      <p:sp>
        <p:nvSpPr>
          <p:cNvPr id="15" name="Freeform 15"/>
          <p:cNvSpPr/>
          <p:nvPr/>
        </p:nvSpPr>
        <p:spPr bwMode="auto">
          <a:xfrm>
            <a:off x="7102144" y="518546"/>
            <a:ext cx="2053205" cy="2387060"/>
          </a:xfrm>
          <a:custGeom>
            <a:avLst/>
            <a:gdLst>
              <a:gd name="T0" fmla="*/ 3788 w 3788"/>
              <a:gd name="T1" fmla="*/ 2114 h 4400"/>
              <a:gd name="T2" fmla="*/ 1398 w 3788"/>
              <a:gd name="T3" fmla="*/ 0 h 4400"/>
              <a:gd name="T4" fmla="*/ 0 w 3788"/>
              <a:gd name="T5" fmla="*/ 569 h 4400"/>
              <a:gd name="T6" fmla="*/ 2667 w 3788"/>
              <a:gd name="T7" fmla="*/ 4400 h 4400"/>
              <a:gd name="T8" fmla="*/ 3788 w 3788"/>
              <a:gd name="T9" fmla="*/ 2114 h 4400"/>
            </a:gdLst>
            <a:ahLst/>
            <a:cxnLst>
              <a:cxn ang="0">
                <a:pos x="T0" y="T1"/>
              </a:cxn>
              <a:cxn ang="0">
                <a:pos x="T2" y="T3"/>
              </a:cxn>
              <a:cxn ang="0">
                <a:pos x="T4" y="T5"/>
              </a:cxn>
              <a:cxn ang="0">
                <a:pos x="T6" y="T7"/>
              </a:cxn>
              <a:cxn ang="0">
                <a:pos x="T8" y="T9"/>
              </a:cxn>
            </a:cxnLst>
            <a:rect l="0" t="0" r="r" b="b"/>
            <a:pathLst>
              <a:path w="3788" h="4400">
                <a:moveTo>
                  <a:pt x="3788" y="2114"/>
                </a:moveTo>
                <a:lnTo>
                  <a:pt x="1398" y="0"/>
                </a:lnTo>
                <a:lnTo>
                  <a:pt x="0" y="569"/>
                </a:lnTo>
                <a:lnTo>
                  <a:pt x="2667" y="4400"/>
                </a:lnTo>
                <a:lnTo>
                  <a:pt x="3788" y="2114"/>
                </a:lnTo>
                <a:close/>
              </a:path>
            </a:pathLst>
          </a:custGeom>
          <a:solidFill>
            <a:schemeClr val="bg1">
              <a:lumMod val="75000"/>
              <a:alpha val="25000"/>
            </a:schemeClr>
          </a:solidFill>
          <a:ln>
            <a:noFill/>
          </a:ln>
        </p:spPr>
        <p:txBody>
          <a:bodyPr vert="horz" wrap="square" lIns="91440" tIns="45720" rIns="91440" bIns="45720" numCol="1" anchor="t" anchorCtr="0" compatLnSpc="1"/>
          <a:lstStyle/>
          <a:p>
            <a:endParaRPr lang="en-US"/>
          </a:p>
        </p:txBody>
      </p:sp>
      <p:sp>
        <p:nvSpPr>
          <p:cNvPr id="16" name="Freeform 17"/>
          <p:cNvSpPr/>
          <p:nvPr/>
        </p:nvSpPr>
        <p:spPr bwMode="auto">
          <a:xfrm>
            <a:off x="4741312" y="-8467"/>
            <a:ext cx="2360827" cy="837021"/>
          </a:xfrm>
          <a:custGeom>
            <a:avLst/>
            <a:gdLst>
              <a:gd name="T0" fmla="*/ 4360 w 4360"/>
              <a:gd name="T1" fmla="*/ 1543 h 1543"/>
              <a:gd name="T2" fmla="*/ 3217 w 4360"/>
              <a:gd name="T3" fmla="*/ 0 h 1543"/>
              <a:gd name="T4" fmla="*/ 0 w 4360"/>
              <a:gd name="T5" fmla="*/ 0 h 1543"/>
              <a:gd name="T6" fmla="*/ 4360 w 4360"/>
              <a:gd name="T7" fmla="*/ 1543 h 1543"/>
            </a:gdLst>
            <a:ahLst/>
            <a:cxnLst>
              <a:cxn ang="0">
                <a:pos x="T0" y="T1"/>
              </a:cxn>
              <a:cxn ang="0">
                <a:pos x="T2" y="T3"/>
              </a:cxn>
              <a:cxn ang="0">
                <a:pos x="T4" y="T5"/>
              </a:cxn>
              <a:cxn ang="0">
                <a:pos x="T6" y="T7"/>
              </a:cxn>
            </a:cxnLst>
            <a:rect l="0" t="0" r="r" b="b"/>
            <a:pathLst>
              <a:path w="4360" h="1543">
                <a:moveTo>
                  <a:pt x="4360" y="1543"/>
                </a:moveTo>
                <a:lnTo>
                  <a:pt x="3217" y="0"/>
                </a:lnTo>
                <a:lnTo>
                  <a:pt x="0" y="0"/>
                </a:lnTo>
                <a:lnTo>
                  <a:pt x="4360" y="1543"/>
                </a:lnTo>
                <a:close/>
              </a:path>
            </a:pathLst>
          </a:custGeom>
          <a:solidFill>
            <a:schemeClr val="bg1">
              <a:lumMod val="75000"/>
              <a:alpha val="25000"/>
            </a:schemeClr>
          </a:solidFill>
          <a:ln>
            <a:noFill/>
          </a:ln>
        </p:spPr>
        <p:txBody>
          <a:bodyPr vert="horz" wrap="square" lIns="91440" tIns="45720" rIns="91440" bIns="45720" numCol="1" anchor="t" anchorCtr="0" compatLnSpc="1"/>
          <a:lstStyle/>
          <a:p>
            <a:endParaRPr lang="en-US"/>
          </a:p>
        </p:txBody>
      </p:sp>
      <p:sp>
        <p:nvSpPr>
          <p:cNvPr id="17" name="Freeform 18"/>
          <p:cNvSpPr/>
          <p:nvPr/>
        </p:nvSpPr>
        <p:spPr bwMode="auto">
          <a:xfrm>
            <a:off x="4572004" y="3640086"/>
            <a:ext cx="1981665" cy="1511884"/>
          </a:xfrm>
          <a:custGeom>
            <a:avLst/>
            <a:gdLst>
              <a:gd name="T0" fmla="*/ 3655 w 3655"/>
              <a:gd name="T1" fmla="*/ 2788 h 2788"/>
              <a:gd name="T2" fmla="*/ 2893 w 3655"/>
              <a:gd name="T3" fmla="*/ 0 h 2788"/>
              <a:gd name="T4" fmla="*/ 0 w 3655"/>
              <a:gd name="T5" fmla="*/ 2788 h 2788"/>
              <a:gd name="T6" fmla="*/ 3655 w 3655"/>
              <a:gd name="T7" fmla="*/ 2788 h 2788"/>
            </a:gdLst>
            <a:ahLst/>
            <a:cxnLst>
              <a:cxn ang="0">
                <a:pos x="T0" y="T1"/>
              </a:cxn>
              <a:cxn ang="0">
                <a:pos x="T2" y="T3"/>
              </a:cxn>
              <a:cxn ang="0">
                <a:pos x="T4" y="T5"/>
              </a:cxn>
              <a:cxn ang="0">
                <a:pos x="T6" y="T7"/>
              </a:cxn>
            </a:cxnLst>
            <a:rect l="0" t="0" r="r" b="b"/>
            <a:pathLst>
              <a:path w="3655" h="2788">
                <a:moveTo>
                  <a:pt x="3655" y="2788"/>
                </a:moveTo>
                <a:lnTo>
                  <a:pt x="2893" y="0"/>
                </a:lnTo>
                <a:lnTo>
                  <a:pt x="0" y="2788"/>
                </a:lnTo>
                <a:lnTo>
                  <a:pt x="3655" y="2788"/>
                </a:lnTo>
                <a:close/>
              </a:path>
            </a:pathLst>
          </a:custGeom>
          <a:solidFill>
            <a:schemeClr val="bg1">
              <a:lumMod val="95000"/>
              <a:alpha val="25000"/>
            </a:schemeClr>
          </a:solidFill>
          <a:ln>
            <a:noFill/>
          </a:ln>
        </p:spPr>
        <p:txBody>
          <a:bodyPr vert="horz" wrap="square" lIns="91440" tIns="45720" rIns="91440" bIns="45720" numCol="1" anchor="t" anchorCtr="0" compatLnSpc="1"/>
          <a:lstStyle/>
          <a:p>
            <a:endParaRPr lang="en-US"/>
          </a:p>
        </p:txBody>
      </p:sp>
      <p:sp>
        <p:nvSpPr>
          <p:cNvPr id="18" name="Freeform 19"/>
          <p:cNvSpPr/>
          <p:nvPr/>
        </p:nvSpPr>
        <p:spPr bwMode="auto">
          <a:xfrm>
            <a:off x="6138731" y="3640086"/>
            <a:ext cx="2019820" cy="1511884"/>
          </a:xfrm>
          <a:custGeom>
            <a:avLst/>
            <a:gdLst>
              <a:gd name="T0" fmla="*/ 3726 w 3726"/>
              <a:gd name="T1" fmla="*/ 2788 h 2788"/>
              <a:gd name="T2" fmla="*/ 0 w 3726"/>
              <a:gd name="T3" fmla="*/ 0 h 2788"/>
              <a:gd name="T4" fmla="*/ 762 w 3726"/>
              <a:gd name="T5" fmla="*/ 2788 h 2788"/>
              <a:gd name="T6" fmla="*/ 3726 w 3726"/>
              <a:gd name="T7" fmla="*/ 2788 h 2788"/>
            </a:gdLst>
            <a:ahLst/>
            <a:cxnLst>
              <a:cxn ang="0">
                <a:pos x="T0" y="T1"/>
              </a:cxn>
              <a:cxn ang="0">
                <a:pos x="T2" y="T3"/>
              </a:cxn>
              <a:cxn ang="0">
                <a:pos x="T4" y="T5"/>
              </a:cxn>
              <a:cxn ang="0">
                <a:pos x="T6" y="T7"/>
              </a:cxn>
            </a:cxnLst>
            <a:rect l="0" t="0" r="r" b="b"/>
            <a:pathLst>
              <a:path w="3726" h="2788">
                <a:moveTo>
                  <a:pt x="3726" y="2788"/>
                </a:moveTo>
                <a:lnTo>
                  <a:pt x="0" y="0"/>
                </a:lnTo>
                <a:lnTo>
                  <a:pt x="762" y="2788"/>
                </a:lnTo>
                <a:lnTo>
                  <a:pt x="3726" y="2788"/>
                </a:lnTo>
                <a:close/>
              </a:path>
            </a:pathLst>
          </a:custGeom>
          <a:solidFill>
            <a:schemeClr val="bg1">
              <a:lumMod val="75000"/>
              <a:alpha val="25000"/>
            </a:schemeClr>
          </a:solidFill>
          <a:ln>
            <a:noFill/>
          </a:ln>
        </p:spPr>
        <p:txBody>
          <a:bodyPr vert="horz" wrap="square" lIns="91440" tIns="45720" rIns="91440" bIns="45720" numCol="1" anchor="t" anchorCtr="0" compatLnSpc="1"/>
          <a:lstStyle/>
          <a:p>
            <a:endParaRPr lang="en-US"/>
          </a:p>
        </p:txBody>
      </p:sp>
      <p:sp>
        <p:nvSpPr>
          <p:cNvPr id="19" name="Freeform 20"/>
          <p:cNvSpPr/>
          <p:nvPr/>
        </p:nvSpPr>
        <p:spPr bwMode="auto">
          <a:xfrm>
            <a:off x="6138731" y="2905606"/>
            <a:ext cx="3016614" cy="2246363"/>
          </a:xfrm>
          <a:custGeom>
            <a:avLst/>
            <a:gdLst>
              <a:gd name="T0" fmla="*/ 5566 w 5566"/>
              <a:gd name="T1" fmla="*/ 4143 h 4143"/>
              <a:gd name="T2" fmla="*/ 4445 w 5566"/>
              <a:gd name="T3" fmla="*/ 0 h 4143"/>
              <a:gd name="T4" fmla="*/ 0 w 5566"/>
              <a:gd name="T5" fmla="*/ 1355 h 4143"/>
              <a:gd name="T6" fmla="*/ 3726 w 5566"/>
              <a:gd name="T7" fmla="*/ 4143 h 4143"/>
              <a:gd name="T8" fmla="*/ 5566 w 5566"/>
              <a:gd name="T9" fmla="*/ 4143 h 4143"/>
            </a:gdLst>
            <a:ahLst/>
            <a:cxnLst>
              <a:cxn ang="0">
                <a:pos x="T0" y="T1"/>
              </a:cxn>
              <a:cxn ang="0">
                <a:pos x="T2" y="T3"/>
              </a:cxn>
              <a:cxn ang="0">
                <a:pos x="T4" y="T5"/>
              </a:cxn>
              <a:cxn ang="0">
                <a:pos x="T6" y="T7"/>
              </a:cxn>
              <a:cxn ang="0">
                <a:pos x="T8" y="T9"/>
              </a:cxn>
            </a:cxnLst>
            <a:rect l="0" t="0" r="r" b="b"/>
            <a:pathLst>
              <a:path w="5566" h="4143">
                <a:moveTo>
                  <a:pt x="5566" y="4143"/>
                </a:moveTo>
                <a:lnTo>
                  <a:pt x="4445" y="0"/>
                </a:lnTo>
                <a:lnTo>
                  <a:pt x="0" y="1355"/>
                </a:lnTo>
                <a:lnTo>
                  <a:pt x="3726" y="4143"/>
                </a:lnTo>
                <a:lnTo>
                  <a:pt x="5566" y="4143"/>
                </a:lnTo>
                <a:close/>
              </a:path>
            </a:pathLst>
          </a:custGeom>
          <a:solidFill>
            <a:schemeClr val="bg1">
              <a:lumMod val="75000"/>
              <a:alpha val="25000"/>
            </a:schemeClr>
          </a:solidFill>
          <a:ln>
            <a:noFill/>
          </a:ln>
        </p:spPr>
        <p:txBody>
          <a:bodyPr vert="horz" wrap="square" lIns="91440" tIns="45720" rIns="91440" bIns="45720" numCol="1" anchor="t" anchorCtr="0" compatLnSpc="1"/>
          <a:lstStyle/>
          <a:p>
            <a:endParaRPr lang="en-US"/>
          </a:p>
        </p:txBody>
      </p:sp>
      <p:sp>
        <p:nvSpPr>
          <p:cNvPr id="20" name="Freeform 21"/>
          <p:cNvSpPr/>
          <p:nvPr/>
        </p:nvSpPr>
        <p:spPr bwMode="auto">
          <a:xfrm>
            <a:off x="-11344" y="4190946"/>
            <a:ext cx="2000742" cy="961025"/>
          </a:xfrm>
          <a:custGeom>
            <a:avLst/>
            <a:gdLst>
              <a:gd name="T0" fmla="*/ 3691 w 3691"/>
              <a:gd name="T1" fmla="*/ 1772 h 1772"/>
              <a:gd name="T2" fmla="*/ 2760 w 3691"/>
              <a:gd name="T3" fmla="*/ 0 h 1772"/>
              <a:gd name="T4" fmla="*/ 0 w 3691"/>
              <a:gd name="T5" fmla="*/ 1772 h 1772"/>
              <a:gd name="T6" fmla="*/ 3691 w 3691"/>
              <a:gd name="T7" fmla="*/ 1772 h 1772"/>
            </a:gdLst>
            <a:ahLst/>
            <a:cxnLst>
              <a:cxn ang="0">
                <a:pos x="T0" y="T1"/>
              </a:cxn>
              <a:cxn ang="0">
                <a:pos x="T2" y="T3"/>
              </a:cxn>
              <a:cxn ang="0">
                <a:pos x="T4" y="T5"/>
              </a:cxn>
              <a:cxn ang="0">
                <a:pos x="T6" y="T7"/>
              </a:cxn>
            </a:cxnLst>
            <a:rect l="0" t="0" r="r" b="b"/>
            <a:pathLst>
              <a:path w="3691" h="1772">
                <a:moveTo>
                  <a:pt x="3691" y="1772"/>
                </a:moveTo>
                <a:lnTo>
                  <a:pt x="2760" y="0"/>
                </a:lnTo>
                <a:lnTo>
                  <a:pt x="0" y="1772"/>
                </a:lnTo>
                <a:lnTo>
                  <a:pt x="3691" y="1772"/>
                </a:lnTo>
                <a:close/>
              </a:path>
            </a:pathLst>
          </a:custGeom>
          <a:solidFill>
            <a:schemeClr val="bg1">
              <a:lumMod val="85000"/>
              <a:alpha val="25000"/>
            </a:schemeClr>
          </a:solidFill>
          <a:ln>
            <a:noFill/>
          </a:ln>
        </p:spPr>
        <p:txBody>
          <a:bodyPr vert="horz" wrap="square" lIns="91440" tIns="45720" rIns="91440" bIns="45720" numCol="1" anchor="t" anchorCtr="0" compatLnSpc="1"/>
          <a:lstStyle/>
          <a:p>
            <a:endParaRPr lang="en-US"/>
          </a:p>
        </p:txBody>
      </p:sp>
      <p:sp>
        <p:nvSpPr>
          <p:cNvPr id="21" name="Freeform 22"/>
          <p:cNvSpPr/>
          <p:nvPr/>
        </p:nvSpPr>
        <p:spPr bwMode="auto">
          <a:xfrm>
            <a:off x="1483847" y="4190946"/>
            <a:ext cx="3088154" cy="961025"/>
          </a:xfrm>
          <a:custGeom>
            <a:avLst/>
            <a:gdLst>
              <a:gd name="T0" fmla="*/ 5700 w 5700"/>
              <a:gd name="T1" fmla="*/ 1772 h 1772"/>
              <a:gd name="T2" fmla="*/ 0 w 5700"/>
              <a:gd name="T3" fmla="*/ 0 h 1772"/>
              <a:gd name="T4" fmla="*/ 931 w 5700"/>
              <a:gd name="T5" fmla="*/ 1772 h 1772"/>
              <a:gd name="T6" fmla="*/ 5700 w 5700"/>
              <a:gd name="T7" fmla="*/ 1772 h 1772"/>
            </a:gdLst>
            <a:ahLst/>
            <a:cxnLst>
              <a:cxn ang="0">
                <a:pos x="T0" y="T1"/>
              </a:cxn>
              <a:cxn ang="0">
                <a:pos x="T2" y="T3"/>
              </a:cxn>
              <a:cxn ang="0">
                <a:pos x="T4" y="T5"/>
              </a:cxn>
              <a:cxn ang="0">
                <a:pos x="T6" y="T7"/>
              </a:cxn>
            </a:cxnLst>
            <a:rect l="0" t="0" r="r" b="b"/>
            <a:pathLst>
              <a:path w="5700" h="1772">
                <a:moveTo>
                  <a:pt x="5700" y="1772"/>
                </a:moveTo>
                <a:lnTo>
                  <a:pt x="0" y="0"/>
                </a:lnTo>
                <a:lnTo>
                  <a:pt x="931" y="1772"/>
                </a:lnTo>
                <a:lnTo>
                  <a:pt x="5700" y="1772"/>
                </a:lnTo>
                <a:close/>
              </a:path>
            </a:pathLst>
          </a:custGeom>
          <a:solidFill>
            <a:schemeClr val="bg1">
              <a:lumMod val="75000"/>
              <a:alpha val="25000"/>
            </a:schemeClr>
          </a:solidFill>
          <a:ln>
            <a:noFill/>
          </a:ln>
        </p:spPr>
        <p:txBody>
          <a:bodyPr vert="horz" wrap="square" lIns="91440" tIns="45720" rIns="91440" bIns="45720" numCol="1" anchor="t" anchorCtr="0" compatLnSpc="1"/>
          <a:lstStyle/>
          <a:p>
            <a:endParaRPr lang="en-US"/>
          </a:p>
        </p:txBody>
      </p:sp>
      <p:sp>
        <p:nvSpPr>
          <p:cNvPr id="22" name="Freeform 23"/>
          <p:cNvSpPr/>
          <p:nvPr/>
        </p:nvSpPr>
        <p:spPr bwMode="auto">
          <a:xfrm>
            <a:off x="3639595" y="1346028"/>
            <a:ext cx="4907659" cy="2294057"/>
          </a:xfrm>
          <a:custGeom>
            <a:avLst/>
            <a:gdLst>
              <a:gd name="T0" fmla="*/ 9059 w 9059"/>
              <a:gd name="T1" fmla="*/ 2878 h 4233"/>
              <a:gd name="T2" fmla="*/ 0 w 9059"/>
              <a:gd name="T3" fmla="*/ 0 h 4233"/>
              <a:gd name="T4" fmla="*/ 4614 w 9059"/>
              <a:gd name="T5" fmla="*/ 4233 h 4233"/>
              <a:gd name="T6" fmla="*/ 9059 w 9059"/>
              <a:gd name="T7" fmla="*/ 2878 h 4233"/>
            </a:gdLst>
            <a:ahLst/>
            <a:cxnLst>
              <a:cxn ang="0">
                <a:pos x="T0" y="T1"/>
              </a:cxn>
              <a:cxn ang="0">
                <a:pos x="T2" y="T3"/>
              </a:cxn>
              <a:cxn ang="0">
                <a:pos x="T4" y="T5"/>
              </a:cxn>
              <a:cxn ang="0">
                <a:pos x="T6" y="T7"/>
              </a:cxn>
            </a:cxnLst>
            <a:rect l="0" t="0" r="r" b="b"/>
            <a:pathLst>
              <a:path w="9059" h="4233">
                <a:moveTo>
                  <a:pt x="9059" y="2878"/>
                </a:moveTo>
                <a:lnTo>
                  <a:pt x="0" y="0"/>
                </a:lnTo>
                <a:lnTo>
                  <a:pt x="4614" y="4233"/>
                </a:lnTo>
                <a:lnTo>
                  <a:pt x="9059" y="2878"/>
                </a:lnTo>
                <a:close/>
              </a:path>
            </a:pathLst>
          </a:custGeom>
          <a:solidFill>
            <a:schemeClr val="bg1">
              <a:lumMod val="85000"/>
              <a:alpha val="25000"/>
            </a:schemeClr>
          </a:solidFill>
          <a:ln>
            <a:noFill/>
          </a:ln>
        </p:spPr>
        <p:txBody>
          <a:bodyPr vert="horz" wrap="square" lIns="91440" tIns="45720" rIns="91440" bIns="45720" numCol="1" anchor="t" anchorCtr="0" compatLnSpc="1"/>
          <a:lstStyle/>
          <a:p>
            <a:endParaRPr lang="en-US"/>
          </a:p>
        </p:txBody>
      </p:sp>
      <p:sp>
        <p:nvSpPr>
          <p:cNvPr id="23" name="Freeform 24"/>
          <p:cNvSpPr/>
          <p:nvPr/>
        </p:nvSpPr>
        <p:spPr bwMode="auto">
          <a:xfrm>
            <a:off x="3227044" y="1346028"/>
            <a:ext cx="2911688" cy="2294057"/>
          </a:xfrm>
          <a:custGeom>
            <a:avLst/>
            <a:gdLst>
              <a:gd name="T0" fmla="*/ 5377 w 5377"/>
              <a:gd name="T1" fmla="*/ 4233 h 4233"/>
              <a:gd name="T2" fmla="*/ 763 w 5377"/>
              <a:gd name="T3" fmla="*/ 0 h 4233"/>
              <a:gd name="T4" fmla="*/ 0 w 5377"/>
              <a:gd name="T5" fmla="*/ 2730 h 4233"/>
              <a:gd name="T6" fmla="*/ 5377 w 5377"/>
              <a:gd name="T7" fmla="*/ 4233 h 4233"/>
            </a:gdLst>
            <a:ahLst/>
            <a:cxnLst>
              <a:cxn ang="0">
                <a:pos x="T0" y="T1"/>
              </a:cxn>
              <a:cxn ang="0">
                <a:pos x="T2" y="T3"/>
              </a:cxn>
              <a:cxn ang="0">
                <a:pos x="T4" y="T5"/>
              </a:cxn>
              <a:cxn ang="0">
                <a:pos x="T6" y="T7"/>
              </a:cxn>
            </a:cxnLst>
            <a:rect l="0" t="0" r="r" b="b"/>
            <a:pathLst>
              <a:path w="5377" h="4233">
                <a:moveTo>
                  <a:pt x="5377" y="4233"/>
                </a:moveTo>
                <a:lnTo>
                  <a:pt x="763" y="0"/>
                </a:lnTo>
                <a:lnTo>
                  <a:pt x="0" y="2730"/>
                </a:lnTo>
                <a:lnTo>
                  <a:pt x="5377" y="4233"/>
                </a:lnTo>
                <a:close/>
              </a:path>
            </a:pathLst>
          </a:custGeom>
          <a:solidFill>
            <a:schemeClr val="bg1">
              <a:lumMod val="95000"/>
              <a:alpha val="25000"/>
            </a:schemeClr>
          </a:solidFill>
          <a:ln>
            <a:noFill/>
          </a:ln>
        </p:spPr>
        <p:txBody>
          <a:bodyPr vert="horz" wrap="square" lIns="91440" tIns="45720" rIns="91440" bIns="45720" numCol="1" anchor="t" anchorCtr="0" compatLnSpc="1"/>
          <a:lstStyle/>
          <a:p>
            <a:endParaRPr lang="en-US"/>
          </a:p>
        </p:txBody>
      </p:sp>
      <p:sp>
        <p:nvSpPr>
          <p:cNvPr id="24" name="Freeform 25"/>
          <p:cNvSpPr/>
          <p:nvPr/>
        </p:nvSpPr>
        <p:spPr bwMode="auto">
          <a:xfrm>
            <a:off x="3203201" y="2824525"/>
            <a:ext cx="2935535" cy="2327442"/>
          </a:xfrm>
          <a:custGeom>
            <a:avLst/>
            <a:gdLst>
              <a:gd name="T0" fmla="*/ 5418 w 5418"/>
              <a:gd name="T1" fmla="*/ 1503 h 4291"/>
              <a:gd name="T2" fmla="*/ 41 w 5418"/>
              <a:gd name="T3" fmla="*/ 0 h 4291"/>
              <a:gd name="T4" fmla="*/ 0 w 5418"/>
              <a:gd name="T5" fmla="*/ 148 h 4291"/>
              <a:gd name="T6" fmla="*/ 2525 w 5418"/>
              <a:gd name="T7" fmla="*/ 4291 h 4291"/>
              <a:gd name="T8" fmla="*/ 5418 w 5418"/>
              <a:gd name="T9" fmla="*/ 1503 h 4291"/>
            </a:gdLst>
            <a:ahLst/>
            <a:cxnLst>
              <a:cxn ang="0">
                <a:pos x="T0" y="T1"/>
              </a:cxn>
              <a:cxn ang="0">
                <a:pos x="T2" y="T3"/>
              </a:cxn>
              <a:cxn ang="0">
                <a:pos x="T4" y="T5"/>
              </a:cxn>
              <a:cxn ang="0">
                <a:pos x="T6" y="T7"/>
              </a:cxn>
              <a:cxn ang="0">
                <a:pos x="T8" y="T9"/>
              </a:cxn>
            </a:cxnLst>
            <a:rect l="0" t="0" r="r" b="b"/>
            <a:pathLst>
              <a:path w="5418" h="4291">
                <a:moveTo>
                  <a:pt x="5418" y="1503"/>
                </a:moveTo>
                <a:lnTo>
                  <a:pt x="41" y="0"/>
                </a:lnTo>
                <a:lnTo>
                  <a:pt x="0" y="148"/>
                </a:lnTo>
                <a:lnTo>
                  <a:pt x="2525" y="4291"/>
                </a:lnTo>
                <a:lnTo>
                  <a:pt x="5418" y="1503"/>
                </a:lnTo>
                <a:close/>
              </a:path>
            </a:pathLst>
          </a:custGeom>
          <a:solidFill>
            <a:schemeClr val="bg1">
              <a:lumMod val="85000"/>
              <a:alpha val="25000"/>
            </a:schemeClr>
          </a:solidFill>
          <a:ln>
            <a:noFill/>
          </a:ln>
        </p:spPr>
        <p:txBody>
          <a:bodyPr vert="horz" wrap="square" lIns="91440" tIns="45720" rIns="91440" bIns="45720" numCol="1" anchor="t" anchorCtr="0" compatLnSpc="1"/>
          <a:lstStyle/>
          <a:p>
            <a:endParaRPr lang="en-US"/>
          </a:p>
        </p:txBody>
      </p:sp>
      <p:sp>
        <p:nvSpPr>
          <p:cNvPr id="25" name="Freeform 26"/>
          <p:cNvSpPr/>
          <p:nvPr/>
        </p:nvSpPr>
        <p:spPr bwMode="auto">
          <a:xfrm>
            <a:off x="8547256" y="1665574"/>
            <a:ext cx="608093" cy="3486394"/>
          </a:xfrm>
          <a:custGeom>
            <a:avLst/>
            <a:gdLst>
              <a:gd name="T0" fmla="*/ 1121 w 1121"/>
              <a:gd name="T1" fmla="*/ 6429 h 6429"/>
              <a:gd name="T2" fmla="*/ 1121 w 1121"/>
              <a:gd name="T3" fmla="*/ 0 h 6429"/>
              <a:gd name="T4" fmla="*/ 0 w 1121"/>
              <a:gd name="T5" fmla="*/ 2286 h 6429"/>
              <a:gd name="T6" fmla="*/ 1121 w 1121"/>
              <a:gd name="T7" fmla="*/ 6429 h 6429"/>
            </a:gdLst>
            <a:ahLst/>
            <a:cxnLst>
              <a:cxn ang="0">
                <a:pos x="T0" y="T1"/>
              </a:cxn>
              <a:cxn ang="0">
                <a:pos x="T2" y="T3"/>
              </a:cxn>
              <a:cxn ang="0">
                <a:pos x="T4" y="T5"/>
              </a:cxn>
              <a:cxn ang="0">
                <a:pos x="T6" y="T7"/>
              </a:cxn>
            </a:cxnLst>
            <a:rect l="0" t="0" r="r" b="b"/>
            <a:pathLst>
              <a:path w="1121" h="6429">
                <a:moveTo>
                  <a:pt x="1121" y="6429"/>
                </a:moveTo>
                <a:lnTo>
                  <a:pt x="1121" y="0"/>
                </a:lnTo>
                <a:lnTo>
                  <a:pt x="0" y="2286"/>
                </a:lnTo>
                <a:lnTo>
                  <a:pt x="1121" y="6429"/>
                </a:lnTo>
                <a:close/>
              </a:path>
            </a:pathLst>
          </a:custGeom>
          <a:solidFill>
            <a:schemeClr val="bg1">
              <a:lumMod val="95000"/>
              <a:alpha val="25000"/>
            </a:schemeClr>
          </a:solidFill>
          <a:ln>
            <a:noFill/>
          </a:ln>
        </p:spPr>
        <p:txBody>
          <a:bodyPr vert="horz" wrap="square" lIns="91440" tIns="45720" rIns="91440" bIns="45720" numCol="1" anchor="t" anchorCtr="0" compatLnSpc="1"/>
          <a:lstStyle/>
          <a:p>
            <a:endParaRPr lang="en-US"/>
          </a:p>
        </p:txBody>
      </p:sp>
    </p:spTree>
  </p:cSld>
  <p:clrMapOvr>
    <a:masterClrMapping/>
  </p:clrMapOvr>
  <p:transition spd="slow">
    <p:cover dir="d"/>
  </p:transition>
  <p:hf hdr="0" ftr="0" dt="0"/>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3_Custom Layout">
    <p:spTree>
      <p:nvGrpSpPr>
        <p:cNvPr id="1" name=""/>
        <p:cNvGrpSpPr/>
        <p:nvPr/>
      </p:nvGrpSpPr>
      <p:grpSpPr>
        <a:xfrm>
          <a:off x="0" y="0"/>
          <a:ext cx="0" cy="0"/>
          <a:chOff x="0" y="0"/>
          <a:chExt cx="0" cy="0"/>
        </a:xfrm>
      </p:grpSpPr>
      <p:grpSp>
        <p:nvGrpSpPr>
          <p:cNvPr id="2" name="Group 1"/>
          <p:cNvGrpSpPr/>
          <p:nvPr/>
        </p:nvGrpSpPr>
        <p:grpSpPr>
          <a:xfrm>
            <a:off x="-11343" y="-8466"/>
            <a:ext cx="9166689" cy="5160437"/>
            <a:chOff x="-11344" y="-8468"/>
            <a:chExt cx="9166689" cy="5160437"/>
          </a:xfrm>
        </p:grpSpPr>
        <p:sp>
          <p:nvSpPr>
            <p:cNvPr id="3" name="Freeform 16"/>
            <p:cNvSpPr/>
            <p:nvPr/>
          </p:nvSpPr>
          <p:spPr bwMode="auto">
            <a:xfrm>
              <a:off x="7860466" y="-8468"/>
              <a:ext cx="1294879" cy="1674041"/>
            </a:xfrm>
            <a:custGeom>
              <a:avLst/>
              <a:gdLst>
                <a:gd name="T0" fmla="*/ 2390 w 2390"/>
                <a:gd name="T1" fmla="*/ 3088 h 3088"/>
                <a:gd name="T2" fmla="*/ 2390 w 2390"/>
                <a:gd name="T3" fmla="*/ 0 h 3088"/>
                <a:gd name="T4" fmla="*/ 0 w 2390"/>
                <a:gd name="T5" fmla="*/ 974 h 3088"/>
                <a:gd name="T6" fmla="*/ 2390 w 2390"/>
                <a:gd name="T7" fmla="*/ 3088 h 3088"/>
              </a:gdLst>
              <a:ahLst/>
              <a:cxnLst>
                <a:cxn ang="0">
                  <a:pos x="T0" y="T1"/>
                </a:cxn>
                <a:cxn ang="0">
                  <a:pos x="T2" y="T3"/>
                </a:cxn>
                <a:cxn ang="0">
                  <a:pos x="T4" y="T5"/>
                </a:cxn>
                <a:cxn ang="0">
                  <a:pos x="T6" y="T7"/>
                </a:cxn>
              </a:cxnLst>
              <a:rect l="0" t="0" r="r" b="b"/>
              <a:pathLst>
                <a:path w="2390" h="3088">
                  <a:moveTo>
                    <a:pt x="2390" y="3088"/>
                  </a:moveTo>
                  <a:lnTo>
                    <a:pt x="2390" y="0"/>
                  </a:lnTo>
                  <a:lnTo>
                    <a:pt x="0" y="974"/>
                  </a:lnTo>
                  <a:lnTo>
                    <a:pt x="2390" y="3088"/>
                  </a:lnTo>
                  <a:close/>
                </a:path>
              </a:pathLst>
            </a:custGeom>
            <a:solidFill>
              <a:schemeClr val="accent5">
                <a:lumMod val="75000"/>
              </a:schemeClr>
            </a:solidFill>
            <a:ln>
              <a:noFill/>
            </a:ln>
          </p:spPr>
          <p:txBody>
            <a:bodyPr vert="horz" wrap="square" lIns="91440" tIns="45720" rIns="91440" bIns="45720" numCol="1" anchor="t" anchorCtr="0" compatLnSpc="1"/>
            <a:lstStyle/>
            <a:p>
              <a:endParaRPr lang="en-US"/>
            </a:p>
          </p:txBody>
        </p:sp>
        <p:sp>
          <p:nvSpPr>
            <p:cNvPr id="4" name="AutoShape 3"/>
            <p:cNvSpPr>
              <a:spLocks noChangeAspect="1" noChangeArrowheads="1" noTextEdit="1"/>
            </p:cNvSpPr>
            <p:nvPr/>
          </p:nvSpPr>
          <p:spPr bwMode="auto">
            <a:xfrm>
              <a:off x="-11344" y="-8468"/>
              <a:ext cx="9166687" cy="51604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en-US"/>
            </a:p>
          </p:txBody>
        </p:sp>
        <p:sp>
          <p:nvSpPr>
            <p:cNvPr id="5" name="Freeform 5"/>
            <p:cNvSpPr/>
            <p:nvPr/>
          </p:nvSpPr>
          <p:spPr bwMode="auto">
            <a:xfrm>
              <a:off x="1483847" y="2905604"/>
              <a:ext cx="3088154" cy="2246363"/>
            </a:xfrm>
            <a:custGeom>
              <a:avLst/>
              <a:gdLst>
                <a:gd name="T0" fmla="*/ 5700 w 5700"/>
                <a:gd name="T1" fmla="*/ 4143 h 4143"/>
                <a:gd name="T2" fmla="*/ 3175 w 5700"/>
                <a:gd name="T3" fmla="*/ 0 h 4143"/>
                <a:gd name="T4" fmla="*/ 0 w 5700"/>
                <a:gd name="T5" fmla="*/ 2371 h 4143"/>
                <a:gd name="T6" fmla="*/ 5700 w 5700"/>
                <a:gd name="T7" fmla="*/ 4143 h 4143"/>
              </a:gdLst>
              <a:ahLst/>
              <a:cxnLst>
                <a:cxn ang="0">
                  <a:pos x="T0" y="T1"/>
                </a:cxn>
                <a:cxn ang="0">
                  <a:pos x="T2" y="T3"/>
                </a:cxn>
                <a:cxn ang="0">
                  <a:pos x="T4" y="T5"/>
                </a:cxn>
                <a:cxn ang="0">
                  <a:pos x="T6" y="T7"/>
                </a:cxn>
              </a:cxnLst>
              <a:rect l="0" t="0" r="r" b="b"/>
              <a:pathLst>
                <a:path w="5700" h="4143">
                  <a:moveTo>
                    <a:pt x="5700" y="4143"/>
                  </a:moveTo>
                  <a:lnTo>
                    <a:pt x="3175" y="0"/>
                  </a:lnTo>
                  <a:lnTo>
                    <a:pt x="0" y="2371"/>
                  </a:lnTo>
                  <a:lnTo>
                    <a:pt x="5700" y="4143"/>
                  </a:lnTo>
                  <a:close/>
                </a:path>
              </a:pathLst>
            </a:custGeom>
            <a:solidFill>
              <a:schemeClr val="accent2">
                <a:lumMod val="60000"/>
                <a:lumOff val="40000"/>
              </a:schemeClr>
            </a:solidFill>
            <a:ln>
              <a:noFill/>
            </a:ln>
          </p:spPr>
          <p:txBody>
            <a:bodyPr vert="horz" wrap="square" lIns="91440" tIns="45720" rIns="91440" bIns="45720" numCol="1" anchor="t" anchorCtr="0" compatLnSpc="1"/>
            <a:lstStyle/>
            <a:p>
              <a:endParaRPr lang="en-US" dirty="0"/>
            </a:p>
          </p:txBody>
        </p:sp>
        <p:sp>
          <p:nvSpPr>
            <p:cNvPr id="6" name="Freeform 6"/>
            <p:cNvSpPr/>
            <p:nvPr/>
          </p:nvSpPr>
          <p:spPr bwMode="auto">
            <a:xfrm>
              <a:off x="-11344" y="2147278"/>
              <a:ext cx="3214541" cy="2043667"/>
            </a:xfrm>
            <a:custGeom>
              <a:avLst/>
              <a:gdLst>
                <a:gd name="T0" fmla="*/ 5935 w 5935"/>
                <a:gd name="T1" fmla="*/ 1397 h 3768"/>
                <a:gd name="T2" fmla="*/ 0 w 5935"/>
                <a:gd name="T3" fmla="*/ 0 h 3768"/>
                <a:gd name="T4" fmla="*/ 2760 w 5935"/>
                <a:gd name="T5" fmla="*/ 3768 h 3768"/>
                <a:gd name="T6" fmla="*/ 5935 w 5935"/>
                <a:gd name="T7" fmla="*/ 1397 h 3768"/>
              </a:gdLst>
              <a:ahLst/>
              <a:cxnLst>
                <a:cxn ang="0">
                  <a:pos x="T0" y="T1"/>
                </a:cxn>
                <a:cxn ang="0">
                  <a:pos x="T2" y="T3"/>
                </a:cxn>
                <a:cxn ang="0">
                  <a:pos x="T4" y="T5"/>
                </a:cxn>
                <a:cxn ang="0">
                  <a:pos x="T6" y="T7"/>
                </a:cxn>
              </a:cxnLst>
              <a:rect l="0" t="0" r="r" b="b"/>
              <a:pathLst>
                <a:path w="5935" h="3768">
                  <a:moveTo>
                    <a:pt x="5935" y="1397"/>
                  </a:moveTo>
                  <a:lnTo>
                    <a:pt x="0" y="0"/>
                  </a:lnTo>
                  <a:lnTo>
                    <a:pt x="2760" y="3768"/>
                  </a:lnTo>
                  <a:lnTo>
                    <a:pt x="5935" y="1397"/>
                  </a:lnTo>
                  <a:close/>
                </a:path>
              </a:pathLst>
            </a:custGeom>
            <a:solidFill>
              <a:schemeClr val="accent2"/>
            </a:solidFill>
            <a:ln>
              <a:noFill/>
            </a:ln>
          </p:spPr>
          <p:txBody>
            <a:bodyPr vert="horz" wrap="square" lIns="91440" tIns="45720" rIns="91440" bIns="45720" numCol="1" anchor="t" anchorCtr="0" compatLnSpc="1"/>
            <a:lstStyle/>
            <a:p>
              <a:endParaRPr lang="en-US"/>
            </a:p>
          </p:txBody>
        </p:sp>
        <p:sp>
          <p:nvSpPr>
            <p:cNvPr id="7" name="Freeform 7"/>
            <p:cNvSpPr/>
            <p:nvPr/>
          </p:nvSpPr>
          <p:spPr bwMode="auto">
            <a:xfrm>
              <a:off x="-11344" y="2147278"/>
              <a:ext cx="1495191" cy="3004690"/>
            </a:xfrm>
            <a:custGeom>
              <a:avLst/>
              <a:gdLst>
                <a:gd name="T0" fmla="*/ 2760 w 2760"/>
                <a:gd name="T1" fmla="*/ 3768 h 5540"/>
                <a:gd name="T2" fmla="*/ 0 w 2760"/>
                <a:gd name="T3" fmla="*/ 0 h 5540"/>
                <a:gd name="T4" fmla="*/ 0 w 2760"/>
                <a:gd name="T5" fmla="*/ 5540 h 5540"/>
                <a:gd name="T6" fmla="*/ 2760 w 2760"/>
                <a:gd name="T7" fmla="*/ 3768 h 5540"/>
              </a:gdLst>
              <a:ahLst/>
              <a:cxnLst>
                <a:cxn ang="0">
                  <a:pos x="T0" y="T1"/>
                </a:cxn>
                <a:cxn ang="0">
                  <a:pos x="T2" y="T3"/>
                </a:cxn>
                <a:cxn ang="0">
                  <a:pos x="T4" y="T5"/>
                </a:cxn>
                <a:cxn ang="0">
                  <a:pos x="T6" y="T7"/>
                </a:cxn>
              </a:cxnLst>
              <a:rect l="0" t="0" r="r" b="b"/>
              <a:pathLst>
                <a:path w="2760" h="5540">
                  <a:moveTo>
                    <a:pt x="2760" y="3768"/>
                  </a:moveTo>
                  <a:lnTo>
                    <a:pt x="0" y="0"/>
                  </a:lnTo>
                  <a:lnTo>
                    <a:pt x="0" y="5540"/>
                  </a:lnTo>
                  <a:lnTo>
                    <a:pt x="2760" y="3768"/>
                  </a:lnTo>
                  <a:close/>
                </a:path>
              </a:pathLst>
            </a:custGeom>
            <a:solidFill>
              <a:schemeClr val="accent3"/>
            </a:solidFill>
            <a:ln>
              <a:noFill/>
            </a:ln>
          </p:spPr>
          <p:txBody>
            <a:bodyPr vert="horz" wrap="square" lIns="91440" tIns="45720" rIns="91440" bIns="45720" numCol="1" anchor="t" anchorCtr="0" compatLnSpc="1"/>
            <a:lstStyle/>
            <a:p>
              <a:endParaRPr lang="en-US"/>
            </a:p>
          </p:txBody>
        </p:sp>
        <p:sp>
          <p:nvSpPr>
            <p:cNvPr id="8" name="Freeform 8"/>
            <p:cNvSpPr/>
            <p:nvPr/>
          </p:nvSpPr>
          <p:spPr bwMode="auto">
            <a:xfrm>
              <a:off x="-11344" y="-8468"/>
              <a:ext cx="3214541" cy="2914072"/>
            </a:xfrm>
            <a:custGeom>
              <a:avLst/>
              <a:gdLst>
                <a:gd name="T0" fmla="*/ 5935 w 5935"/>
                <a:gd name="T1" fmla="*/ 5374 h 5374"/>
                <a:gd name="T2" fmla="*/ 3005 w 5935"/>
                <a:gd name="T3" fmla="*/ 1655 h 5374"/>
                <a:gd name="T4" fmla="*/ 1701 w 5935"/>
                <a:gd name="T5" fmla="*/ 0 h 5374"/>
                <a:gd name="T6" fmla="*/ 0 w 5935"/>
                <a:gd name="T7" fmla="*/ 0 h 5374"/>
                <a:gd name="T8" fmla="*/ 0 w 5935"/>
                <a:gd name="T9" fmla="*/ 3977 h 5374"/>
                <a:gd name="T10" fmla="*/ 5935 w 5935"/>
                <a:gd name="T11" fmla="*/ 5374 h 5374"/>
              </a:gdLst>
              <a:ahLst/>
              <a:cxnLst>
                <a:cxn ang="0">
                  <a:pos x="T0" y="T1"/>
                </a:cxn>
                <a:cxn ang="0">
                  <a:pos x="T2" y="T3"/>
                </a:cxn>
                <a:cxn ang="0">
                  <a:pos x="T4" y="T5"/>
                </a:cxn>
                <a:cxn ang="0">
                  <a:pos x="T6" y="T7"/>
                </a:cxn>
                <a:cxn ang="0">
                  <a:pos x="T8" y="T9"/>
                </a:cxn>
                <a:cxn ang="0">
                  <a:pos x="T10" y="T11"/>
                </a:cxn>
              </a:cxnLst>
              <a:rect l="0" t="0" r="r" b="b"/>
              <a:pathLst>
                <a:path w="5935" h="5374">
                  <a:moveTo>
                    <a:pt x="5935" y="5374"/>
                  </a:moveTo>
                  <a:lnTo>
                    <a:pt x="3005" y="1655"/>
                  </a:lnTo>
                  <a:lnTo>
                    <a:pt x="1701" y="0"/>
                  </a:lnTo>
                  <a:lnTo>
                    <a:pt x="0" y="0"/>
                  </a:lnTo>
                  <a:lnTo>
                    <a:pt x="0" y="3977"/>
                  </a:lnTo>
                  <a:lnTo>
                    <a:pt x="5935" y="5374"/>
                  </a:ln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9" name="Freeform 9"/>
            <p:cNvSpPr/>
            <p:nvPr/>
          </p:nvSpPr>
          <p:spPr bwMode="auto">
            <a:xfrm>
              <a:off x="1617389" y="888170"/>
              <a:ext cx="2022204" cy="2017435"/>
            </a:xfrm>
            <a:custGeom>
              <a:avLst/>
              <a:gdLst>
                <a:gd name="T0" fmla="*/ 2971 w 3734"/>
                <a:gd name="T1" fmla="*/ 3571 h 3719"/>
                <a:gd name="T2" fmla="*/ 3734 w 3734"/>
                <a:gd name="T3" fmla="*/ 841 h 3719"/>
                <a:gd name="T4" fmla="*/ 0 w 3734"/>
                <a:gd name="T5" fmla="*/ 0 h 3719"/>
                <a:gd name="T6" fmla="*/ 2930 w 3734"/>
                <a:gd name="T7" fmla="*/ 3719 h 3719"/>
                <a:gd name="T8" fmla="*/ 2971 w 3734"/>
                <a:gd name="T9" fmla="*/ 3571 h 3719"/>
              </a:gdLst>
              <a:ahLst/>
              <a:cxnLst>
                <a:cxn ang="0">
                  <a:pos x="T0" y="T1"/>
                </a:cxn>
                <a:cxn ang="0">
                  <a:pos x="T2" y="T3"/>
                </a:cxn>
                <a:cxn ang="0">
                  <a:pos x="T4" y="T5"/>
                </a:cxn>
                <a:cxn ang="0">
                  <a:pos x="T6" y="T7"/>
                </a:cxn>
                <a:cxn ang="0">
                  <a:pos x="T8" y="T9"/>
                </a:cxn>
              </a:cxnLst>
              <a:rect l="0" t="0" r="r" b="b"/>
              <a:pathLst>
                <a:path w="3734" h="3719">
                  <a:moveTo>
                    <a:pt x="2971" y="3571"/>
                  </a:moveTo>
                  <a:lnTo>
                    <a:pt x="3734" y="841"/>
                  </a:lnTo>
                  <a:lnTo>
                    <a:pt x="0" y="0"/>
                  </a:lnTo>
                  <a:lnTo>
                    <a:pt x="2930" y="3719"/>
                  </a:lnTo>
                  <a:lnTo>
                    <a:pt x="2971" y="3571"/>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US"/>
            </a:p>
          </p:txBody>
        </p:sp>
        <p:sp>
          <p:nvSpPr>
            <p:cNvPr id="10" name="Freeform 10"/>
            <p:cNvSpPr/>
            <p:nvPr/>
          </p:nvSpPr>
          <p:spPr bwMode="auto">
            <a:xfrm>
              <a:off x="1617389" y="-8468"/>
              <a:ext cx="2067513" cy="1354495"/>
            </a:xfrm>
            <a:custGeom>
              <a:avLst/>
              <a:gdLst>
                <a:gd name="T0" fmla="*/ 3734 w 3819"/>
                <a:gd name="T1" fmla="*/ 2496 h 2496"/>
                <a:gd name="T2" fmla="*/ 3819 w 3819"/>
                <a:gd name="T3" fmla="*/ 0 h 2496"/>
                <a:gd name="T4" fmla="*/ 2337 w 3819"/>
                <a:gd name="T5" fmla="*/ 0 h 2496"/>
                <a:gd name="T6" fmla="*/ 0 w 3819"/>
                <a:gd name="T7" fmla="*/ 1655 h 2496"/>
                <a:gd name="T8" fmla="*/ 3734 w 3819"/>
                <a:gd name="T9" fmla="*/ 2496 h 2496"/>
              </a:gdLst>
              <a:ahLst/>
              <a:cxnLst>
                <a:cxn ang="0">
                  <a:pos x="T0" y="T1"/>
                </a:cxn>
                <a:cxn ang="0">
                  <a:pos x="T2" y="T3"/>
                </a:cxn>
                <a:cxn ang="0">
                  <a:pos x="T4" y="T5"/>
                </a:cxn>
                <a:cxn ang="0">
                  <a:pos x="T6" y="T7"/>
                </a:cxn>
                <a:cxn ang="0">
                  <a:pos x="T8" y="T9"/>
                </a:cxn>
              </a:cxnLst>
              <a:rect l="0" t="0" r="r" b="b"/>
              <a:pathLst>
                <a:path w="3819" h="2496">
                  <a:moveTo>
                    <a:pt x="3734" y="2496"/>
                  </a:moveTo>
                  <a:lnTo>
                    <a:pt x="3819" y="0"/>
                  </a:lnTo>
                  <a:lnTo>
                    <a:pt x="2337" y="0"/>
                  </a:lnTo>
                  <a:lnTo>
                    <a:pt x="0" y="1655"/>
                  </a:lnTo>
                  <a:lnTo>
                    <a:pt x="3734" y="2496"/>
                  </a:lnTo>
                  <a:close/>
                </a:path>
              </a:pathLst>
            </a:custGeom>
            <a:solidFill>
              <a:schemeClr val="accent6">
                <a:lumMod val="50000"/>
                <a:lumOff val="50000"/>
              </a:schemeClr>
            </a:solidFill>
            <a:ln>
              <a:noFill/>
            </a:ln>
          </p:spPr>
          <p:txBody>
            <a:bodyPr vert="horz" wrap="square" lIns="91440" tIns="45720" rIns="91440" bIns="45720" numCol="1" anchor="t" anchorCtr="0" compatLnSpc="1"/>
            <a:lstStyle/>
            <a:p>
              <a:endParaRPr lang="en-US"/>
            </a:p>
          </p:txBody>
        </p:sp>
        <p:sp>
          <p:nvSpPr>
            <p:cNvPr id="11" name="Freeform 11"/>
            <p:cNvSpPr/>
            <p:nvPr/>
          </p:nvSpPr>
          <p:spPr bwMode="auto">
            <a:xfrm>
              <a:off x="909140" y="-8468"/>
              <a:ext cx="1974510" cy="896638"/>
            </a:xfrm>
            <a:custGeom>
              <a:avLst/>
              <a:gdLst>
                <a:gd name="T0" fmla="*/ 3641 w 3641"/>
                <a:gd name="T1" fmla="*/ 0 h 1655"/>
                <a:gd name="T2" fmla="*/ 0 w 3641"/>
                <a:gd name="T3" fmla="*/ 0 h 1655"/>
                <a:gd name="T4" fmla="*/ 1304 w 3641"/>
                <a:gd name="T5" fmla="*/ 1655 h 1655"/>
                <a:gd name="T6" fmla="*/ 3641 w 3641"/>
                <a:gd name="T7" fmla="*/ 0 h 1655"/>
              </a:gdLst>
              <a:ahLst/>
              <a:cxnLst>
                <a:cxn ang="0">
                  <a:pos x="T0" y="T1"/>
                </a:cxn>
                <a:cxn ang="0">
                  <a:pos x="T2" y="T3"/>
                </a:cxn>
                <a:cxn ang="0">
                  <a:pos x="T4" y="T5"/>
                </a:cxn>
                <a:cxn ang="0">
                  <a:pos x="T6" y="T7"/>
                </a:cxn>
              </a:cxnLst>
              <a:rect l="0" t="0" r="r" b="b"/>
              <a:pathLst>
                <a:path w="3641" h="1655">
                  <a:moveTo>
                    <a:pt x="3641" y="0"/>
                  </a:moveTo>
                  <a:lnTo>
                    <a:pt x="0" y="0"/>
                  </a:lnTo>
                  <a:lnTo>
                    <a:pt x="1304" y="1655"/>
                  </a:lnTo>
                  <a:lnTo>
                    <a:pt x="3641" y="0"/>
                  </a:lnTo>
                  <a:close/>
                </a:path>
              </a:pathLst>
            </a:custGeom>
            <a:solidFill>
              <a:schemeClr val="accent6"/>
            </a:solidFill>
            <a:ln>
              <a:noFill/>
            </a:ln>
          </p:spPr>
          <p:txBody>
            <a:bodyPr vert="horz" wrap="square" lIns="91440" tIns="45720" rIns="91440" bIns="45720" numCol="1" anchor="t" anchorCtr="0" compatLnSpc="1"/>
            <a:lstStyle/>
            <a:p>
              <a:endParaRPr lang="en-US"/>
            </a:p>
          </p:txBody>
        </p:sp>
        <p:sp>
          <p:nvSpPr>
            <p:cNvPr id="12" name="Freeform 12"/>
            <p:cNvSpPr/>
            <p:nvPr/>
          </p:nvSpPr>
          <p:spPr bwMode="auto">
            <a:xfrm>
              <a:off x="3639593" y="-8468"/>
              <a:ext cx="3462547" cy="1354495"/>
            </a:xfrm>
            <a:custGeom>
              <a:avLst/>
              <a:gdLst>
                <a:gd name="T0" fmla="*/ 6392 w 6392"/>
                <a:gd name="T1" fmla="*/ 1543 h 2496"/>
                <a:gd name="T2" fmla="*/ 2032 w 6392"/>
                <a:gd name="T3" fmla="*/ 0 h 2496"/>
                <a:gd name="T4" fmla="*/ 85 w 6392"/>
                <a:gd name="T5" fmla="*/ 0 h 2496"/>
                <a:gd name="T6" fmla="*/ 0 w 6392"/>
                <a:gd name="T7" fmla="*/ 2496 h 2496"/>
                <a:gd name="T8" fmla="*/ 6392 w 6392"/>
                <a:gd name="T9" fmla="*/ 1543 h 2496"/>
              </a:gdLst>
              <a:ahLst/>
              <a:cxnLst>
                <a:cxn ang="0">
                  <a:pos x="T0" y="T1"/>
                </a:cxn>
                <a:cxn ang="0">
                  <a:pos x="T2" y="T3"/>
                </a:cxn>
                <a:cxn ang="0">
                  <a:pos x="T4" y="T5"/>
                </a:cxn>
                <a:cxn ang="0">
                  <a:pos x="T6" y="T7"/>
                </a:cxn>
                <a:cxn ang="0">
                  <a:pos x="T8" y="T9"/>
                </a:cxn>
              </a:cxnLst>
              <a:rect l="0" t="0" r="r" b="b"/>
              <a:pathLst>
                <a:path w="6392" h="2496">
                  <a:moveTo>
                    <a:pt x="6392" y="1543"/>
                  </a:moveTo>
                  <a:lnTo>
                    <a:pt x="2032" y="0"/>
                  </a:lnTo>
                  <a:lnTo>
                    <a:pt x="85" y="0"/>
                  </a:lnTo>
                  <a:lnTo>
                    <a:pt x="0" y="2496"/>
                  </a:lnTo>
                  <a:lnTo>
                    <a:pt x="6392" y="1543"/>
                  </a:lnTo>
                  <a:close/>
                </a:path>
              </a:pathLst>
            </a:custGeom>
            <a:solidFill>
              <a:schemeClr val="accent6">
                <a:lumMod val="75000"/>
                <a:lumOff val="25000"/>
              </a:schemeClr>
            </a:solidFill>
            <a:ln>
              <a:noFill/>
            </a:ln>
          </p:spPr>
          <p:txBody>
            <a:bodyPr vert="horz" wrap="square" lIns="91440" tIns="45720" rIns="91440" bIns="45720" numCol="1" anchor="t" anchorCtr="0" compatLnSpc="1"/>
            <a:lstStyle/>
            <a:p>
              <a:endParaRPr lang="en-US"/>
            </a:p>
          </p:txBody>
        </p:sp>
        <p:sp>
          <p:nvSpPr>
            <p:cNvPr id="13" name="Freeform 13"/>
            <p:cNvSpPr/>
            <p:nvPr/>
          </p:nvSpPr>
          <p:spPr bwMode="auto">
            <a:xfrm>
              <a:off x="3639593" y="828553"/>
              <a:ext cx="4907659" cy="2077052"/>
            </a:xfrm>
            <a:custGeom>
              <a:avLst/>
              <a:gdLst>
                <a:gd name="T0" fmla="*/ 9059 w 9059"/>
                <a:gd name="T1" fmla="*/ 3831 h 3831"/>
                <a:gd name="T2" fmla="*/ 6392 w 9059"/>
                <a:gd name="T3" fmla="*/ 0 h 3831"/>
                <a:gd name="T4" fmla="*/ 0 w 9059"/>
                <a:gd name="T5" fmla="*/ 953 h 3831"/>
                <a:gd name="T6" fmla="*/ 9059 w 9059"/>
                <a:gd name="T7" fmla="*/ 3831 h 3831"/>
              </a:gdLst>
              <a:ahLst/>
              <a:cxnLst>
                <a:cxn ang="0">
                  <a:pos x="T0" y="T1"/>
                </a:cxn>
                <a:cxn ang="0">
                  <a:pos x="T2" y="T3"/>
                </a:cxn>
                <a:cxn ang="0">
                  <a:pos x="T4" y="T5"/>
                </a:cxn>
                <a:cxn ang="0">
                  <a:pos x="T6" y="T7"/>
                </a:cxn>
              </a:cxnLst>
              <a:rect l="0" t="0" r="r" b="b"/>
              <a:pathLst>
                <a:path w="9059" h="3831">
                  <a:moveTo>
                    <a:pt x="9059" y="3831"/>
                  </a:moveTo>
                  <a:lnTo>
                    <a:pt x="6392" y="0"/>
                  </a:lnTo>
                  <a:lnTo>
                    <a:pt x="0" y="953"/>
                  </a:lnTo>
                  <a:lnTo>
                    <a:pt x="9059" y="3831"/>
                  </a:lnTo>
                  <a:close/>
                </a:path>
              </a:pathLst>
            </a:custGeom>
            <a:solidFill>
              <a:schemeClr val="accent6">
                <a:lumMod val="90000"/>
                <a:lumOff val="10000"/>
              </a:schemeClr>
            </a:solidFill>
            <a:ln>
              <a:noFill/>
            </a:ln>
          </p:spPr>
          <p:txBody>
            <a:bodyPr vert="horz" wrap="square" lIns="91440" tIns="45720" rIns="91440" bIns="45720" numCol="1" anchor="t" anchorCtr="0" compatLnSpc="1"/>
            <a:lstStyle/>
            <a:p>
              <a:endParaRPr lang="en-US"/>
            </a:p>
          </p:txBody>
        </p:sp>
        <p:sp>
          <p:nvSpPr>
            <p:cNvPr id="14" name="Freeform 14"/>
            <p:cNvSpPr/>
            <p:nvPr/>
          </p:nvSpPr>
          <p:spPr bwMode="auto">
            <a:xfrm>
              <a:off x="6484508" y="-8468"/>
              <a:ext cx="2670835" cy="837021"/>
            </a:xfrm>
            <a:custGeom>
              <a:avLst/>
              <a:gdLst>
                <a:gd name="T0" fmla="*/ 4931 w 4931"/>
                <a:gd name="T1" fmla="*/ 0 h 1543"/>
                <a:gd name="T2" fmla="*/ 0 w 4931"/>
                <a:gd name="T3" fmla="*/ 0 h 1543"/>
                <a:gd name="T4" fmla="*/ 1143 w 4931"/>
                <a:gd name="T5" fmla="*/ 1543 h 1543"/>
                <a:gd name="T6" fmla="*/ 2541 w 4931"/>
                <a:gd name="T7" fmla="*/ 974 h 1543"/>
                <a:gd name="T8" fmla="*/ 4931 w 4931"/>
                <a:gd name="T9" fmla="*/ 0 h 1543"/>
              </a:gdLst>
              <a:ahLst/>
              <a:cxnLst>
                <a:cxn ang="0">
                  <a:pos x="T0" y="T1"/>
                </a:cxn>
                <a:cxn ang="0">
                  <a:pos x="T2" y="T3"/>
                </a:cxn>
                <a:cxn ang="0">
                  <a:pos x="T4" y="T5"/>
                </a:cxn>
                <a:cxn ang="0">
                  <a:pos x="T6" y="T7"/>
                </a:cxn>
                <a:cxn ang="0">
                  <a:pos x="T8" y="T9"/>
                </a:cxn>
              </a:cxnLst>
              <a:rect l="0" t="0" r="r" b="b"/>
              <a:pathLst>
                <a:path w="4931" h="1543">
                  <a:moveTo>
                    <a:pt x="4931" y="0"/>
                  </a:moveTo>
                  <a:lnTo>
                    <a:pt x="0" y="0"/>
                  </a:lnTo>
                  <a:lnTo>
                    <a:pt x="1143" y="1543"/>
                  </a:lnTo>
                  <a:lnTo>
                    <a:pt x="2541" y="974"/>
                  </a:lnTo>
                  <a:lnTo>
                    <a:pt x="4931" y="0"/>
                  </a:lnTo>
                  <a:close/>
                </a:path>
              </a:pathLst>
            </a:custGeom>
            <a:solidFill>
              <a:schemeClr val="accent5"/>
            </a:solidFill>
            <a:ln>
              <a:noFill/>
            </a:ln>
          </p:spPr>
          <p:txBody>
            <a:bodyPr vert="horz" wrap="square" lIns="91440" tIns="45720" rIns="91440" bIns="45720" numCol="1" anchor="t" anchorCtr="0" compatLnSpc="1"/>
            <a:lstStyle/>
            <a:p>
              <a:endParaRPr lang="en-US"/>
            </a:p>
          </p:txBody>
        </p:sp>
        <p:sp>
          <p:nvSpPr>
            <p:cNvPr id="15" name="Freeform 15"/>
            <p:cNvSpPr/>
            <p:nvPr/>
          </p:nvSpPr>
          <p:spPr bwMode="auto">
            <a:xfrm>
              <a:off x="7102140" y="518546"/>
              <a:ext cx="2053205" cy="2387060"/>
            </a:xfrm>
            <a:custGeom>
              <a:avLst/>
              <a:gdLst>
                <a:gd name="T0" fmla="*/ 3788 w 3788"/>
                <a:gd name="T1" fmla="*/ 2114 h 4400"/>
                <a:gd name="T2" fmla="*/ 1398 w 3788"/>
                <a:gd name="T3" fmla="*/ 0 h 4400"/>
                <a:gd name="T4" fmla="*/ 0 w 3788"/>
                <a:gd name="T5" fmla="*/ 569 h 4400"/>
                <a:gd name="T6" fmla="*/ 2667 w 3788"/>
                <a:gd name="T7" fmla="*/ 4400 h 4400"/>
                <a:gd name="T8" fmla="*/ 3788 w 3788"/>
                <a:gd name="T9" fmla="*/ 2114 h 4400"/>
              </a:gdLst>
              <a:ahLst/>
              <a:cxnLst>
                <a:cxn ang="0">
                  <a:pos x="T0" y="T1"/>
                </a:cxn>
                <a:cxn ang="0">
                  <a:pos x="T2" y="T3"/>
                </a:cxn>
                <a:cxn ang="0">
                  <a:pos x="T4" y="T5"/>
                </a:cxn>
                <a:cxn ang="0">
                  <a:pos x="T6" y="T7"/>
                </a:cxn>
                <a:cxn ang="0">
                  <a:pos x="T8" y="T9"/>
                </a:cxn>
              </a:cxnLst>
              <a:rect l="0" t="0" r="r" b="b"/>
              <a:pathLst>
                <a:path w="3788" h="4400">
                  <a:moveTo>
                    <a:pt x="3788" y="2114"/>
                  </a:moveTo>
                  <a:lnTo>
                    <a:pt x="1398" y="0"/>
                  </a:lnTo>
                  <a:lnTo>
                    <a:pt x="0" y="569"/>
                  </a:lnTo>
                  <a:lnTo>
                    <a:pt x="2667" y="4400"/>
                  </a:lnTo>
                  <a:lnTo>
                    <a:pt x="3788" y="2114"/>
                  </a:lnTo>
                  <a:close/>
                </a:path>
              </a:pathLst>
            </a:custGeom>
            <a:solidFill>
              <a:schemeClr val="accent5">
                <a:lumMod val="50000"/>
              </a:schemeClr>
            </a:solidFill>
            <a:ln>
              <a:noFill/>
            </a:ln>
          </p:spPr>
          <p:txBody>
            <a:bodyPr vert="horz" wrap="square" lIns="91440" tIns="45720" rIns="91440" bIns="45720" numCol="1" anchor="t" anchorCtr="0" compatLnSpc="1"/>
            <a:lstStyle/>
            <a:p>
              <a:endParaRPr lang="en-US"/>
            </a:p>
          </p:txBody>
        </p:sp>
        <p:sp>
          <p:nvSpPr>
            <p:cNvPr id="16" name="Freeform 17"/>
            <p:cNvSpPr/>
            <p:nvPr/>
          </p:nvSpPr>
          <p:spPr bwMode="auto">
            <a:xfrm>
              <a:off x="4741312" y="-8468"/>
              <a:ext cx="2360827" cy="837021"/>
            </a:xfrm>
            <a:custGeom>
              <a:avLst/>
              <a:gdLst>
                <a:gd name="T0" fmla="*/ 4360 w 4360"/>
                <a:gd name="T1" fmla="*/ 1543 h 1543"/>
                <a:gd name="T2" fmla="*/ 3217 w 4360"/>
                <a:gd name="T3" fmla="*/ 0 h 1543"/>
                <a:gd name="T4" fmla="*/ 0 w 4360"/>
                <a:gd name="T5" fmla="*/ 0 h 1543"/>
                <a:gd name="T6" fmla="*/ 4360 w 4360"/>
                <a:gd name="T7" fmla="*/ 1543 h 1543"/>
              </a:gdLst>
              <a:ahLst/>
              <a:cxnLst>
                <a:cxn ang="0">
                  <a:pos x="T0" y="T1"/>
                </a:cxn>
                <a:cxn ang="0">
                  <a:pos x="T2" y="T3"/>
                </a:cxn>
                <a:cxn ang="0">
                  <a:pos x="T4" y="T5"/>
                </a:cxn>
                <a:cxn ang="0">
                  <a:pos x="T6" y="T7"/>
                </a:cxn>
              </a:cxnLst>
              <a:rect l="0" t="0" r="r" b="b"/>
              <a:pathLst>
                <a:path w="4360" h="1543">
                  <a:moveTo>
                    <a:pt x="4360" y="1543"/>
                  </a:moveTo>
                  <a:lnTo>
                    <a:pt x="3217" y="0"/>
                  </a:lnTo>
                  <a:lnTo>
                    <a:pt x="0" y="0"/>
                  </a:lnTo>
                  <a:lnTo>
                    <a:pt x="4360" y="1543"/>
                  </a:lnTo>
                  <a:close/>
                </a:path>
              </a:pathLst>
            </a:custGeom>
            <a:solidFill>
              <a:schemeClr val="accent5">
                <a:lumMod val="75000"/>
              </a:schemeClr>
            </a:solidFill>
            <a:ln>
              <a:noFill/>
            </a:ln>
          </p:spPr>
          <p:txBody>
            <a:bodyPr vert="horz" wrap="square" lIns="91440" tIns="45720" rIns="91440" bIns="45720" numCol="1" anchor="t" anchorCtr="0" compatLnSpc="1"/>
            <a:lstStyle/>
            <a:p>
              <a:endParaRPr lang="en-US"/>
            </a:p>
          </p:txBody>
        </p:sp>
        <p:sp>
          <p:nvSpPr>
            <p:cNvPr id="17" name="Freeform 18"/>
            <p:cNvSpPr/>
            <p:nvPr/>
          </p:nvSpPr>
          <p:spPr bwMode="auto">
            <a:xfrm>
              <a:off x="4572000" y="3640084"/>
              <a:ext cx="1981665" cy="1511884"/>
            </a:xfrm>
            <a:custGeom>
              <a:avLst/>
              <a:gdLst>
                <a:gd name="T0" fmla="*/ 3655 w 3655"/>
                <a:gd name="T1" fmla="*/ 2788 h 2788"/>
                <a:gd name="T2" fmla="*/ 2893 w 3655"/>
                <a:gd name="T3" fmla="*/ 0 h 2788"/>
                <a:gd name="T4" fmla="*/ 0 w 3655"/>
                <a:gd name="T5" fmla="*/ 2788 h 2788"/>
                <a:gd name="T6" fmla="*/ 3655 w 3655"/>
                <a:gd name="T7" fmla="*/ 2788 h 2788"/>
              </a:gdLst>
              <a:ahLst/>
              <a:cxnLst>
                <a:cxn ang="0">
                  <a:pos x="T0" y="T1"/>
                </a:cxn>
                <a:cxn ang="0">
                  <a:pos x="T2" y="T3"/>
                </a:cxn>
                <a:cxn ang="0">
                  <a:pos x="T4" y="T5"/>
                </a:cxn>
                <a:cxn ang="0">
                  <a:pos x="T6" y="T7"/>
                </a:cxn>
              </a:cxnLst>
              <a:rect l="0" t="0" r="r" b="b"/>
              <a:pathLst>
                <a:path w="3655" h="2788">
                  <a:moveTo>
                    <a:pt x="3655" y="2788"/>
                  </a:moveTo>
                  <a:lnTo>
                    <a:pt x="2893" y="0"/>
                  </a:lnTo>
                  <a:lnTo>
                    <a:pt x="0" y="2788"/>
                  </a:lnTo>
                  <a:lnTo>
                    <a:pt x="3655" y="2788"/>
                  </a:ln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18" name="Freeform 19"/>
            <p:cNvSpPr/>
            <p:nvPr/>
          </p:nvSpPr>
          <p:spPr bwMode="auto">
            <a:xfrm>
              <a:off x="6138731" y="3640084"/>
              <a:ext cx="2019820" cy="1511884"/>
            </a:xfrm>
            <a:custGeom>
              <a:avLst/>
              <a:gdLst>
                <a:gd name="T0" fmla="*/ 3726 w 3726"/>
                <a:gd name="T1" fmla="*/ 2788 h 2788"/>
                <a:gd name="T2" fmla="*/ 0 w 3726"/>
                <a:gd name="T3" fmla="*/ 0 h 2788"/>
                <a:gd name="T4" fmla="*/ 762 w 3726"/>
                <a:gd name="T5" fmla="*/ 2788 h 2788"/>
                <a:gd name="T6" fmla="*/ 3726 w 3726"/>
                <a:gd name="T7" fmla="*/ 2788 h 2788"/>
              </a:gdLst>
              <a:ahLst/>
              <a:cxnLst>
                <a:cxn ang="0">
                  <a:pos x="T0" y="T1"/>
                </a:cxn>
                <a:cxn ang="0">
                  <a:pos x="T2" y="T3"/>
                </a:cxn>
                <a:cxn ang="0">
                  <a:pos x="T4" y="T5"/>
                </a:cxn>
                <a:cxn ang="0">
                  <a:pos x="T6" y="T7"/>
                </a:cxn>
              </a:cxnLst>
              <a:rect l="0" t="0" r="r" b="b"/>
              <a:pathLst>
                <a:path w="3726" h="2788">
                  <a:moveTo>
                    <a:pt x="3726" y="2788"/>
                  </a:moveTo>
                  <a:lnTo>
                    <a:pt x="0" y="0"/>
                  </a:lnTo>
                  <a:lnTo>
                    <a:pt x="762" y="2788"/>
                  </a:lnTo>
                  <a:lnTo>
                    <a:pt x="3726" y="2788"/>
                  </a:lnTo>
                  <a:close/>
                </a:path>
              </a:pathLst>
            </a:custGeom>
            <a:solidFill>
              <a:schemeClr val="accent4">
                <a:lumMod val="75000"/>
              </a:schemeClr>
            </a:solidFill>
            <a:ln>
              <a:noFill/>
            </a:ln>
          </p:spPr>
          <p:txBody>
            <a:bodyPr vert="horz" wrap="square" lIns="91440" tIns="45720" rIns="91440" bIns="45720" numCol="1" anchor="t" anchorCtr="0" compatLnSpc="1"/>
            <a:lstStyle/>
            <a:p>
              <a:endParaRPr lang="en-US"/>
            </a:p>
          </p:txBody>
        </p:sp>
        <p:sp>
          <p:nvSpPr>
            <p:cNvPr id="19" name="Freeform 20"/>
            <p:cNvSpPr/>
            <p:nvPr/>
          </p:nvSpPr>
          <p:spPr bwMode="auto">
            <a:xfrm>
              <a:off x="6138731" y="2905604"/>
              <a:ext cx="3016614" cy="2246363"/>
            </a:xfrm>
            <a:custGeom>
              <a:avLst/>
              <a:gdLst>
                <a:gd name="T0" fmla="*/ 5566 w 5566"/>
                <a:gd name="T1" fmla="*/ 4143 h 4143"/>
                <a:gd name="T2" fmla="*/ 4445 w 5566"/>
                <a:gd name="T3" fmla="*/ 0 h 4143"/>
                <a:gd name="T4" fmla="*/ 0 w 5566"/>
                <a:gd name="T5" fmla="*/ 1355 h 4143"/>
                <a:gd name="T6" fmla="*/ 3726 w 5566"/>
                <a:gd name="T7" fmla="*/ 4143 h 4143"/>
                <a:gd name="T8" fmla="*/ 5566 w 5566"/>
                <a:gd name="T9" fmla="*/ 4143 h 4143"/>
              </a:gdLst>
              <a:ahLst/>
              <a:cxnLst>
                <a:cxn ang="0">
                  <a:pos x="T0" y="T1"/>
                </a:cxn>
                <a:cxn ang="0">
                  <a:pos x="T2" y="T3"/>
                </a:cxn>
                <a:cxn ang="0">
                  <a:pos x="T4" y="T5"/>
                </a:cxn>
                <a:cxn ang="0">
                  <a:pos x="T6" y="T7"/>
                </a:cxn>
                <a:cxn ang="0">
                  <a:pos x="T8" y="T9"/>
                </a:cxn>
              </a:cxnLst>
              <a:rect l="0" t="0" r="r" b="b"/>
              <a:pathLst>
                <a:path w="5566" h="4143">
                  <a:moveTo>
                    <a:pt x="5566" y="4143"/>
                  </a:moveTo>
                  <a:lnTo>
                    <a:pt x="4445" y="0"/>
                  </a:lnTo>
                  <a:lnTo>
                    <a:pt x="0" y="1355"/>
                  </a:lnTo>
                  <a:lnTo>
                    <a:pt x="3726" y="4143"/>
                  </a:lnTo>
                  <a:lnTo>
                    <a:pt x="5566" y="4143"/>
                  </a:lnTo>
                  <a:close/>
                </a:path>
              </a:pathLst>
            </a:custGeom>
            <a:solidFill>
              <a:schemeClr val="accent4">
                <a:lumMod val="50000"/>
              </a:schemeClr>
            </a:solidFill>
            <a:ln>
              <a:noFill/>
            </a:ln>
          </p:spPr>
          <p:txBody>
            <a:bodyPr vert="horz" wrap="square" lIns="91440" tIns="45720" rIns="91440" bIns="45720" numCol="1" anchor="t" anchorCtr="0" compatLnSpc="1"/>
            <a:lstStyle/>
            <a:p>
              <a:endParaRPr lang="en-US"/>
            </a:p>
          </p:txBody>
        </p:sp>
        <p:sp>
          <p:nvSpPr>
            <p:cNvPr id="20" name="Freeform 21"/>
            <p:cNvSpPr/>
            <p:nvPr/>
          </p:nvSpPr>
          <p:spPr bwMode="auto">
            <a:xfrm>
              <a:off x="-11344" y="4190944"/>
              <a:ext cx="2000742" cy="961025"/>
            </a:xfrm>
            <a:custGeom>
              <a:avLst/>
              <a:gdLst>
                <a:gd name="T0" fmla="*/ 3691 w 3691"/>
                <a:gd name="T1" fmla="*/ 1772 h 1772"/>
                <a:gd name="T2" fmla="*/ 2760 w 3691"/>
                <a:gd name="T3" fmla="*/ 0 h 1772"/>
                <a:gd name="T4" fmla="*/ 0 w 3691"/>
                <a:gd name="T5" fmla="*/ 1772 h 1772"/>
                <a:gd name="T6" fmla="*/ 3691 w 3691"/>
                <a:gd name="T7" fmla="*/ 1772 h 1772"/>
              </a:gdLst>
              <a:ahLst/>
              <a:cxnLst>
                <a:cxn ang="0">
                  <a:pos x="T0" y="T1"/>
                </a:cxn>
                <a:cxn ang="0">
                  <a:pos x="T2" y="T3"/>
                </a:cxn>
                <a:cxn ang="0">
                  <a:pos x="T4" y="T5"/>
                </a:cxn>
                <a:cxn ang="0">
                  <a:pos x="T6" y="T7"/>
                </a:cxn>
              </a:cxnLst>
              <a:rect l="0" t="0" r="r" b="b"/>
              <a:pathLst>
                <a:path w="3691" h="1772">
                  <a:moveTo>
                    <a:pt x="3691" y="1772"/>
                  </a:moveTo>
                  <a:lnTo>
                    <a:pt x="2760" y="0"/>
                  </a:lnTo>
                  <a:lnTo>
                    <a:pt x="0" y="1772"/>
                  </a:lnTo>
                  <a:lnTo>
                    <a:pt x="3691" y="1772"/>
                  </a:ln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en-US"/>
            </a:p>
          </p:txBody>
        </p:sp>
        <p:sp>
          <p:nvSpPr>
            <p:cNvPr id="21" name="Freeform 22"/>
            <p:cNvSpPr/>
            <p:nvPr/>
          </p:nvSpPr>
          <p:spPr bwMode="auto">
            <a:xfrm>
              <a:off x="1483847" y="4190944"/>
              <a:ext cx="3088154" cy="961025"/>
            </a:xfrm>
            <a:custGeom>
              <a:avLst/>
              <a:gdLst>
                <a:gd name="T0" fmla="*/ 5700 w 5700"/>
                <a:gd name="T1" fmla="*/ 1772 h 1772"/>
                <a:gd name="T2" fmla="*/ 0 w 5700"/>
                <a:gd name="T3" fmla="*/ 0 h 1772"/>
                <a:gd name="T4" fmla="*/ 931 w 5700"/>
                <a:gd name="T5" fmla="*/ 1772 h 1772"/>
                <a:gd name="T6" fmla="*/ 5700 w 5700"/>
                <a:gd name="T7" fmla="*/ 1772 h 1772"/>
              </a:gdLst>
              <a:ahLst/>
              <a:cxnLst>
                <a:cxn ang="0">
                  <a:pos x="T0" y="T1"/>
                </a:cxn>
                <a:cxn ang="0">
                  <a:pos x="T2" y="T3"/>
                </a:cxn>
                <a:cxn ang="0">
                  <a:pos x="T4" y="T5"/>
                </a:cxn>
                <a:cxn ang="0">
                  <a:pos x="T6" y="T7"/>
                </a:cxn>
              </a:cxnLst>
              <a:rect l="0" t="0" r="r" b="b"/>
              <a:pathLst>
                <a:path w="5700" h="1772">
                  <a:moveTo>
                    <a:pt x="5700" y="1772"/>
                  </a:moveTo>
                  <a:lnTo>
                    <a:pt x="0" y="0"/>
                  </a:lnTo>
                  <a:lnTo>
                    <a:pt x="931" y="1772"/>
                  </a:lnTo>
                  <a:lnTo>
                    <a:pt x="5700" y="1772"/>
                  </a:lnTo>
                  <a:close/>
                </a:path>
              </a:pathLst>
            </a:custGeom>
            <a:solidFill>
              <a:schemeClr val="accent2"/>
            </a:solidFill>
            <a:ln>
              <a:noFill/>
            </a:ln>
          </p:spPr>
          <p:txBody>
            <a:bodyPr vert="horz" wrap="square" lIns="91440" tIns="45720" rIns="91440" bIns="45720" numCol="1" anchor="t" anchorCtr="0" compatLnSpc="1"/>
            <a:lstStyle/>
            <a:p>
              <a:endParaRPr lang="en-US"/>
            </a:p>
          </p:txBody>
        </p:sp>
        <p:sp>
          <p:nvSpPr>
            <p:cNvPr id="22" name="Freeform 23"/>
            <p:cNvSpPr/>
            <p:nvPr/>
          </p:nvSpPr>
          <p:spPr bwMode="auto">
            <a:xfrm>
              <a:off x="3639593" y="1346027"/>
              <a:ext cx="4907659" cy="2294057"/>
            </a:xfrm>
            <a:custGeom>
              <a:avLst/>
              <a:gdLst>
                <a:gd name="T0" fmla="*/ 9059 w 9059"/>
                <a:gd name="T1" fmla="*/ 2878 h 4233"/>
                <a:gd name="T2" fmla="*/ 0 w 9059"/>
                <a:gd name="T3" fmla="*/ 0 h 4233"/>
                <a:gd name="T4" fmla="*/ 4614 w 9059"/>
                <a:gd name="T5" fmla="*/ 4233 h 4233"/>
                <a:gd name="T6" fmla="*/ 9059 w 9059"/>
                <a:gd name="T7" fmla="*/ 2878 h 4233"/>
              </a:gdLst>
              <a:ahLst/>
              <a:cxnLst>
                <a:cxn ang="0">
                  <a:pos x="T0" y="T1"/>
                </a:cxn>
                <a:cxn ang="0">
                  <a:pos x="T2" y="T3"/>
                </a:cxn>
                <a:cxn ang="0">
                  <a:pos x="T4" y="T5"/>
                </a:cxn>
                <a:cxn ang="0">
                  <a:pos x="T6" y="T7"/>
                </a:cxn>
              </a:cxnLst>
              <a:rect l="0" t="0" r="r" b="b"/>
              <a:pathLst>
                <a:path w="9059" h="4233">
                  <a:moveTo>
                    <a:pt x="9059" y="2878"/>
                  </a:moveTo>
                  <a:lnTo>
                    <a:pt x="0" y="0"/>
                  </a:lnTo>
                  <a:lnTo>
                    <a:pt x="4614" y="4233"/>
                  </a:lnTo>
                  <a:lnTo>
                    <a:pt x="9059" y="2878"/>
                  </a:lnTo>
                  <a:close/>
                </a:path>
              </a:pathLst>
            </a:custGeom>
            <a:solidFill>
              <a:schemeClr val="accent6"/>
            </a:solidFill>
            <a:ln>
              <a:noFill/>
            </a:ln>
          </p:spPr>
          <p:txBody>
            <a:bodyPr vert="horz" wrap="square" lIns="91440" tIns="45720" rIns="91440" bIns="45720" numCol="1" anchor="t" anchorCtr="0" compatLnSpc="1"/>
            <a:lstStyle/>
            <a:p>
              <a:endParaRPr lang="en-US"/>
            </a:p>
          </p:txBody>
        </p:sp>
        <p:sp>
          <p:nvSpPr>
            <p:cNvPr id="23" name="Freeform 24"/>
            <p:cNvSpPr/>
            <p:nvPr/>
          </p:nvSpPr>
          <p:spPr bwMode="auto">
            <a:xfrm>
              <a:off x="3227044" y="1346027"/>
              <a:ext cx="2911688" cy="2294057"/>
            </a:xfrm>
            <a:custGeom>
              <a:avLst/>
              <a:gdLst>
                <a:gd name="T0" fmla="*/ 5377 w 5377"/>
                <a:gd name="T1" fmla="*/ 4233 h 4233"/>
                <a:gd name="T2" fmla="*/ 763 w 5377"/>
                <a:gd name="T3" fmla="*/ 0 h 4233"/>
                <a:gd name="T4" fmla="*/ 0 w 5377"/>
                <a:gd name="T5" fmla="*/ 2730 h 4233"/>
                <a:gd name="T6" fmla="*/ 5377 w 5377"/>
                <a:gd name="T7" fmla="*/ 4233 h 4233"/>
              </a:gdLst>
              <a:ahLst/>
              <a:cxnLst>
                <a:cxn ang="0">
                  <a:pos x="T0" y="T1"/>
                </a:cxn>
                <a:cxn ang="0">
                  <a:pos x="T2" y="T3"/>
                </a:cxn>
                <a:cxn ang="0">
                  <a:pos x="T4" y="T5"/>
                </a:cxn>
                <a:cxn ang="0">
                  <a:pos x="T6" y="T7"/>
                </a:cxn>
              </a:cxnLst>
              <a:rect l="0" t="0" r="r" b="b"/>
              <a:pathLst>
                <a:path w="5377" h="4233">
                  <a:moveTo>
                    <a:pt x="5377" y="4233"/>
                  </a:moveTo>
                  <a:lnTo>
                    <a:pt x="763" y="0"/>
                  </a:lnTo>
                  <a:lnTo>
                    <a:pt x="0" y="2730"/>
                  </a:lnTo>
                  <a:lnTo>
                    <a:pt x="5377" y="4233"/>
                  </a:lnTo>
                  <a:close/>
                </a:path>
              </a:pathLst>
            </a:custGeom>
            <a:solidFill>
              <a:schemeClr val="accent4"/>
            </a:solidFill>
            <a:ln>
              <a:noFill/>
            </a:ln>
          </p:spPr>
          <p:txBody>
            <a:bodyPr vert="horz" wrap="square" lIns="91440" tIns="45720" rIns="91440" bIns="45720" numCol="1" anchor="t" anchorCtr="0" compatLnSpc="1"/>
            <a:lstStyle/>
            <a:p>
              <a:endParaRPr lang="en-US"/>
            </a:p>
          </p:txBody>
        </p:sp>
        <p:sp>
          <p:nvSpPr>
            <p:cNvPr id="24" name="Freeform 25"/>
            <p:cNvSpPr/>
            <p:nvPr/>
          </p:nvSpPr>
          <p:spPr bwMode="auto">
            <a:xfrm>
              <a:off x="3203197" y="2824525"/>
              <a:ext cx="2935535" cy="2327442"/>
            </a:xfrm>
            <a:custGeom>
              <a:avLst/>
              <a:gdLst>
                <a:gd name="T0" fmla="*/ 5418 w 5418"/>
                <a:gd name="T1" fmla="*/ 1503 h 4291"/>
                <a:gd name="T2" fmla="*/ 41 w 5418"/>
                <a:gd name="T3" fmla="*/ 0 h 4291"/>
                <a:gd name="T4" fmla="*/ 0 w 5418"/>
                <a:gd name="T5" fmla="*/ 148 h 4291"/>
                <a:gd name="T6" fmla="*/ 2525 w 5418"/>
                <a:gd name="T7" fmla="*/ 4291 h 4291"/>
                <a:gd name="T8" fmla="*/ 5418 w 5418"/>
                <a:gd name="T9" fmla="*/ 1503 h 4291"/>
              </a:gdLst>
              <a:ahLst/>
              <a:cxnLst>
                <a:cxn ang="0">
                  <a:pos x="T0" y="T1"/>
                </a:cxn>
                <a:cxn ang="0">
                  <a:pos x="T2" y="T3"/>
                </a:cxn>
                <a:cxn ang="0">
                  <a:pos x="T4" y="T5"/>
                </a:cxn>
                <a:cxn ang="0">
                  <a:pos x="T6" y="T7"/>
                </a:cxn>
                <a:cxn ang="0">
                  <a:pos x="T8" y="T9"/>
                </a:cxn>
              </a:cxnLst>
              <a:rect l="0" t="0" r="r" b="b"/>
              <a:pathLst>
                <a:path w="5418" h="4291">
                  <a:moveTo>
                    <a:pt x="5418" y="1503"/>
                  </a:moveTo>
                  <a:lnTo>
                    <a:pt x="41" y="0"/>
                  </a:lnTo>
                  <a:lnTo>
                    <a:pt x="0" y="148"/>
                  </a:lnTo>
                  <a:lnTo>
                    <a:pt x="2525" y="4291"/>
                  </a:lnTo>
                  <a:lnTo>
                    <a:pt x="5418" y="1503"/>
                  </a:lnTo>
                  <a:close/>
                </a:path>
              </a:pathLst>
            </a:custGeom>
            <a:solidFill>
              <a:schemeClr val="accent4">
                <a:lumMod val="60000"/>
                <a:lumOff val="40000"/>
              </a:schemeClr>
            </a:solidFill>
            <a:ln>
              <a:noFill/>
            </a:ln>
          </p:spPr>
          <p:txBody>
            <a:bodyPr vert="horz" wrap="square" lIns="91440" tIns="45720" rIns="91440" bIns="45720" numCol="1" anchor="t" anchorCtr="0" compatLnSpc="1"/>
            <a:lstStyle/>
            <a:p>
              <a:endParaRPr lang="en-US"/>
            </a:p>
          </p:txBody>
        </p:sp>
        <p:sp>
          <p:nvSpPr>
            <p:cNvPr id="25" name="Freeform 26"/>
            <p:cNvSpPr/>
            <p:nvPr/>
          </p:nvSpPr>
          <p:spPr bwMode="auto">
            <a:xfrm>
              <a:off x="8547252" y="1665573"/>
              <a:ext cx="608093" cy="3486394"/>
            </a:xfrm>
            <a:custGeom>
              <a:avLst/>
              <a:gdLst>
                <a:gd name="T0" fmla="*/ 1121 w 1121"/>
                <a:gd name="T1" fmla="*/ 6429 h 6429"/>
                <a:gd name="T2" fmla="*/ 1121 w 1121"/>
                <a:gd name="T3" fmla="*/ 0 h 6429"/>
                <a:gd name="T4" fmla="*/ 0 w 1121"/>
                <a:gd name="T5" fmla="*/ 2286 h 6429"/>
                <a:gd name="T6" fmla="*/ 1121 w 1121"/>
                <a:gd name="T7" fmla="*/ 6429 h 6429"/>
              </a:gdLst>
              <a:ahLst/>
              <a:cxnLst>
                <a:cxn ang="0">
                  <a:pos x="T0" y="T1"/>
                </a:cxn>
                <a:cxn ang="0">
                  <a:pos x="T2" y="T3"/>
                </a:cxn>
                <a:cxn ang="0">
                  <a:pos x="T4" y="T5"/>
                </a:cxn>
                <a:cxn ang="0">
                  <a:pos x="T6" y="T7"/>
                </a:cxn>
              </a:cxnLst>
              <a:rect l="0" t="0" r="r" b="b"/>
              <a:pathLst>
                <a:path w="1121" h="6429">
                  <a:moveTo>
                    <a:pt x="1121" y="6429"/>
                  </a:moveTo>
                  <a:lnTo>
                    <a:pt x="1121" y="0"/>
                  </a:lnTo>
                  <a:lnTo>
                    <a:pt x="0" y="2286"/>
                  </a:lnTo>
                  <a:lnTo>
                    <a:pt x="1121" y="6429"/>
                  </a:lnTo>
                  <a:close/>
                </a:path>
              </a:pathLst>
            </a:custGeom>
            <a:solidFill>
              <a:schemeClr val="accent5">
                <a:lumMod val="60000"/>
                <a:lumOff val="40000"/>
              </a:schemeClr>
            </a:solidFill>
            <a:ln>
              <a:noFill/>
            </a:ln>
          </p:spPr>
          <p:txBody>
            <a:bodyPr vert="horz" wrap="square" lIns="91440" tIns="45720" rIns="91440" bIns="45720" numCol="1" anchor="t" anchorCtr="0" compatLnSpc="1"/>
            <a:lstStyle/>
            <a:p>
              <a:endParaRPr lang="en-US"/>
            </a:p>
          </p:txBody>
        </p:sp>
      </p:grpSp>
    </p:spTree>
  </p:cSld>
  <p:clrMapOvr>
    <a:masterClrMapping/>
  </p:clrMapOvr>
  <p:transition spd="slow">
    <p:cover dir="d"/>
  </p:transition>
  <p:hf hdr="0" ftr="0" dt="0"/>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sp>
        <p:nvSpPr>
          <p:cNvPr id="6" name="Picture Placeholder 5"/>
          <p:cNvSpPr>
            <a:spLocks noGrp="1"/>
          </p:cNvSpPr>
          <p:nvPr>
            <p:ph type="pic" sz="quarter" idx="10" hasCustomPrompt="1"/>
          </p:nvPr>
        </p:nvSpPr>
        <p:spPr>
          <a:xfrm>
            <a:off x="0" y="0"/>
            <a:ext cx="9144000" cy="5143500"/>
          </a:xfrm>
        </p:spPr>
        <p:txBody>
          <a:bodyPr/>
          <a:lstStyle/>
          <a:p>
            <a:r>
              <a:rPr lang="pl-PL"/>
              <a:t>Kliknij ikonę, aby dodać obraz</a:t>
            </a:r>
            <a:endParaRPr lang="en-US"/>
          </a:p>
        </p:txBody>
      </p:sp>
    </p:spTree>
  </p:cSld>
  <p:clrMapOvr>
    <a:masterClrMapping/>
  </p:clrMapOvr>
  <p:transition spd="slow">
    <p:cover dir="d"/>
  </p:transition>
  <p:hf hdr="0" ftr="0" dt="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Our Vision Video">
    <p:spTree>
      <p:nvGrpSpPr>
        <p:cNvPr id="1" name=""/>
        <p:cNvGrpSpPr/>
        <p:nvPr/>
      </p:nvGrpSpPr>
      <p:grpSpPr>
        <a:xfrm>
          <a:off x="0" y="0"/>
          <a:ext cx="0" cy="0"/>
          <a:chOff x="0" y="0"/>
          <a:chExt cx="0" cy="0"/>
        </a:xfrm>
      </p:grpSpPr>
      <p:sp>
        <p:nvSpPr>
          <p:cNvPr id="3" name="Media Placeholder 2"/>
          <p:cNvSpPr>
            <a:spLocks noGrp="1"/>
          </p:cNvSpPr>
          <p:nvPr>
            <p:ph type="media" sz="quarter" idx="16" hasCustomPrompt="1"/>
          </p:nvPr>
        </p:nvSpPr>
        <p:spPr>
          <a:xfrm>
            <a:off x="3273552" y="722376"/>
            <a:ext cx="4521277" cy="2581275"/>
          </a:xfrm>
          <a:custGeom>
            <a:avLst/>
            <a:gdLst>
              <a:gd name="connsiteX0" fmla="*/ 0 w 4590288"/>
              <a:gd name="connsiteY0" fmla="*/ 0 h 2889504"/>
              <a:gd name="connsiteX1" fmla="*/ 4590288 w 4590288"/>
              <a:gd name="connsiteY1" fmla="*/ 0 h 2889504"/>
              <a:gd name="connsiteX2" fmla="*/ 4590288 w 4590288"/>
              <a:gd name="connsiteY2" fmla="*/ 2889504 h 2889504"/>
              <a:gd name="connsiteX3" fmla="*/ 0 w 4590288"/>
              <a:gd name="connsiteY3" fmla="*/ 2889504 h 2889504"/>
              <a:gd name="connsiteX4" fmla="*/ 0 w 4590288"/>
              <a:gd name="connsiteY4" fmla="*/ 0 h 2889504"/>
              <a:gd name="connsiteX0-1" fmla="*/ 672860 w 4590288"/>
              <a:gd name="connsiteY0-2" fmla="*/ 0 h 2889504"/>
              <a:gd name="connsiteX1-3" fmla="*/ 4590288 w 4590288"/>
              <a:gd name="connsiteY1-4" fmla="*/ 0 h 2889504"/>
              <a:gd name="connsiteX2-5" fmla="*/ 4590288 w 4590288"/>
              <a:gd name="connsiteY2-6" fmla="*/ 2889504 h 2889504"/>
              <a:gd name="connsiteX3-7" fmla="*/ 0 w 4590288"/>
              <a:gd name="connsiteY3-8" fmla="*/ 2889504 h 2889504"/>
              <a:gd name="connsiteX4-9" fmla="*/ 672860 w 4590288"/>
              <a:gd name="connsiteY4-10" fmla="*/ 0 h 2889504"/>
              <a:gd name="connsiteX0-11" fmla="*/ 629728 w 4547156"/>
              <a:gd name="connsiteY0-12" fmla="*/ 0 h 2889504"/>
              <a:gd name="connsiteX1-13" fmla="*/ 4547156 w 4547156"/>
              <a:gd name="connsiteY1-14" fmla="*/ 0 h 2889504"/>
              <a:gd name="connsiteX2-15" fmla="*/ 4547156 w 4547156"/>
              <a:gd name="connsiteY2-16" fmla="*/ 2889504 h 2889504"/>
              <a:gd name="connsiteX3-17" fmla="*/ 0 w 4547156"/>
              <a:gd name="connsiteY3-18" fmla="*/ 2889504 h 2889504"/>
              <a:gd name="connsiteX4-19" fmla="*/ 629728 w 4547156"/>
              <a:gd name="connsiteY4-20" fmla="*/ 0 h 2889504"/>
              <a:gd name="connsiteX0-21" fmla="*/ 603849 w 4521277"/>
              <a:gd name="connsiteY0-22" fmla="*/ 0 h 2889504"/>
              <a:gd name="connsiteX1-23" fmla="*/ 4521277 w 4521277"/>
              <a:gd name="connsiteY1-24" fmla="*/ 0 h 2889504"/>
              <a:gd name="connsiteX2-25" fmla="*/ 4521277 w 4521277"/>
              <a:gd name="connsiteY2-26" fmla="*/ 2889504 h 2889504"/>
              <a:gd name="connsiteX3-27" fmla="*/ 0 w 4521277"/>
              <a:gd name="connsiteY3-28" fmla="*/ 2889504 h 2889504"/>
              <a:gd name="connsiteX4-29" fmla="*/ 603849 w 4521277"/>
              <a:gd name="connsiteY4-30" fmla="*/ 0 h 288950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521277" h="2889504">
                <a:moveTo>
                  <a:pt x="603849" y="0"/>
                </a:moveTo>
                <a:lnTo>
                  <a:pt x="4521277" y="0"/>
                </a:lnTo>
                <a:lnTo>
                  <a:pt x="4521277" y="2889504"/>
                </a:lnTo>
                <a:lnTo>
                  <a:pt x="0" y="2889504"/>
                </a:lnTo>
                <a:lnTo>
                  <a:pt x="603849" y="0"/>
                </a:lnTo>
                <a:close/>
              </a:path>
            </a:pathLst>
          </a:custGeom>
          <a:solidFill>
            <a:schemeClr val="bg1">
              <a:lumMod val="65000"/>
            </a:schemeClr>
          </a:solidFill>
        </p:spPr>
        <p:txBody>
          <a:bodyPr/>
          <a:lstStyle>
            <a:lvl1pPr marL="2006600" indent="-177800" algn="r">
              <a:tabLst>
                <a:tab pos="2006600" algn="l"/>
              </a:tabLst>
              <a:defRPr sz="1200" baseline="0"/>
            </a:lvl1pPr>
          </a:lstStyle>
          <a:p>
            <a:r>
              <a:rPr lang="en-US" dirty="0"/>
              <a:t>Media</a:t>
            </a:r>
            <a:endParaRPr lang="en-US" dirty="0"/>
          </a:p>
        </p:txBody>
      </p:sp>
      <p:sp>
        <p:nvSpPr>
          <p:cNvPr id="10" name="Rectangle 9"/>
          <p:cNvSpPr/>
          <p:nvPr userDrawn="1"/>
        </p:nvSpPr>
        <p:spPr>
          <a:xfrm>
            <a:off x="1" y="0"/>
            <a:ext cx="6297304" cy="685800"/>
          </a:xfrm>
          <a:custGeom>
            <a:avLst/>
            <a:gdLst>
              <a:gd name="connsiteX0" fmla="*/ 0 w 6324600"/>
              <a:gd name="connsiteY0" fmla="*/ 0 h 685800"/>
              <a:gd name="connsiteX1" fmla="*/ 6324600 w 6324600"/>
              <a:gd name="connsiteY1" fmla="*/ 0 h 685800"/>
              <a:gd name="connsiteX2" fmla="*/ 6324600 w 6324600"/>
              <a:gd name="connsiteY2" fmla="*/ 685800 h 685800"/>
              <a:gd name="connsiteX3" fmla="*/ 0 w 6324600"/>
              <a:gd name="connsiteY3" fmla="*/ 685800 h 685800"/>
              <a:gd name="connsiteX4" fmla="*/ 0 w 6324600"/>
              <a:gd name="connsiteY4" fmla="*/ 0 h 685800"/>
              <a:gd name="connsiteX0-1" fmla="*/ 0 w 6324600"/>
              <a:gd name="connsiteY0-2" fmla="*/ 0 h 685800"/>
              <a:gd name="connsiteX1-3" fmla="*/ 6324600 w 6324600"/>
              <a:gd name="connsiteY1-4" fmla="*/ 0 h 685800"/>
              <a:gd name="connsiteX2-5" fmla="*/ 5642212 w 6324600"/>
              <a:gd name="connsiteY2-6" fmla="*/ 685800 h 685800"/>
              <a:gd name="connsiteX3-7" fmla="*/ 0 w 6324600"/>
              <a:gd name="connsiteY3-8" fmla="*/ 685800 h 685800"/>
              <a:gd name="connsiteX4-9" fmla="*/ 0 w 6324600"/>
              <a:gd name="connsiteY4-10" fmla="*/ 0 h 685800"/>
              <a:gd name="connsiteX0-11" fmla="*/ 0 w 6324600"/>
              <a:gd name="connsiteY0-12" fmla="*/ 0 h 685800"/>
              <a:gd name="connsiteX1-13" fmla="*/ 6324600 w 6324600"/>
              <a:gd name="connsiteY1-14" fmla="*/ 0 h 685800"/>
              <a:gd name="connsiteX2-15" fmla="*/ 6092588 w 6324600"/>
              <a:gd name="connsiteY2-16" fmla="*/ 685800 h 685800"/>
              <a:gd name="connsiteX3-17" fmla="*/ 0 w 6324600"/>
              <a:gd name="connsiteY3-18" fmla="*/ 685800 h 685800"/>
              <a:gd name="connsiteX4-19" fmla="*/ 0 w 6324600"/>
              <a:gd name="connsiteY4-20" fmla="*/ 0 h 685800"/>
              <a:gd name="connsiteX0-21" fmla="*/ 0 w 6297304"/>
              <a:gd name="connsiteY0-22" fmla="*/ 0 h 685800"/>
              <a:gd name="connsiteX1-23" fmla="*/ 6297304 w 6297304"/>
              <a:gd name="connsiteY1-24" fmla="*/ 0 h 685800"/>
              <a:gd name="connsiteX2-25" fmla="*/ 6092588 w 6297304"/>
              <a:gd name="connsiteY2-26" fmla="*/ 685800 h 685800"/>
              <a:gd name="connsiteX3-27" fmla="*/ 0 w 6297304"/>
              <a:gd name="connsiteY3-28" fmla="*/ 685800 h 685800"/>
              <a:gd name="connsiteX4-29" fmla="*/ 0 w 6297304"/>
              <a:gd name="connsiteY4-30" fmla="*/ 0 h 6858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297304" h="685800">
                <a:moveTo>
                  <a:pt x="0" y="0"/>
                </a:moveTo>
                <a:lnTo>
                  <a:pt x="6297304" y="0"/>
                </a:lnTo>
                <a:lnTo>
                  <a:pt x="6092588" y="685800"/>
                </a:lnTo>
                <a:lnTo>
                  <a:pt x="0" y="6858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9"/>
          <p:cNvSpPr/>
          <p:nvPr userDrawn="1"/>
        </p:nvSpPr>
        <p:spPr>
          <a:xfrm>
            <a:off x="0" y="2578608"/>
            <a:ext cx="3401695" cy="977465"/>
          </a:xfrm>
          <a:custGeom>
            <a:avLst/>
            <a:gdLst>
              <a:gd name="connsiteX0" fmla="*/ 0 w 6324600"/>
              <a:gd name="connsiteY0" fmla="*/ 0 h 685800"/>
              <a:gd name="connsiteX1" fmla="*/ 6324600 w 6324600"/>
              <a:gd name="connsiteY1" fmla="*/ 0 h 685800"/>
              <a:gd name="connsiteX2" fmla="*/ 6324600 w 6324600"/>
              <a:gd name="connsiteY2" fmla="*/ 685800 h 685800"/>
              <a:gd name="connsiteX3" fmla="*/ 0 w 6324600"/>
              <a:gd name="connsiteY3" fmla="*/ 685800 h 685800"/>
              <a:gd name="connsiteX4" fmla="*/ 0 w 6324600"/>
              <a:gd name="connsiteY4" fmla="*/ 0 h 685800"/>
              <a:gd name="connsiteX0-1" fmla="*/ 0 w 6324600"/>
              <a:gd name="connsiteY0-2" fmla="*/ 0 h 685800"/>
              <a:gd name="connsiteX1-3" fmla="*/ 6324600 w 6324600"/>
              <a:gd name="connsiteY1-4" fmla="*/ 0 h 685800"/>
              <a:gd name="connsiteX2-5" fmla="*/ 5642212 w 6324600"/>
              <a:gd name="connsiteY2-6" fmla="*/ 685800 h 685800"/>
              <a:gd name="connsiteX3-7" fmla="*/ 0 w 6324600"/>
              <a:gd name="connsiteY3-8" fmla="*/ 685800 h 685800"/>
              <a:gd name="connsiteX4-9" fmla="*/ 0 w 6324600"/>
              <a:gd name="connsiteY4-10" fmla="*/ 0 h 685800"/>
              <a:gd name="connsiteX0-11" fmla="*/ 0 w 6324600"/>
              <a:gd name="connsiteY0-12" fmla="*/ 0 h 685800"/>
              <a:gd name="connsiteX1-13" fmla="*/ 6324600 w 6324600"/>
              <a:gd name="connsiteY1-14" fmla="*/ 0 h 685800"/>
              <a:gd name="connsiteX2-15" fmla="*/ 6092588 w 6324600"/>
              <a:gd name="connsiteY2-16" fmla="*/ 685800 h 685800"/>
              <a:gd name="connsiteX3-17" fmla="*/ 0 w 6324600"/>
              <a:gd name="connsiteY3-18" fmla="*/ 685800 h 685800"/>
              <a:gd name="connsiteX4-19" fmla="*/ 0 w 6324600"/>
              <a:gd name="connsiteY4-20" fmla="*/ 0 h 685800"/>
              <a:gd name="connsiteX0-21" fmla="*/ 0 w 6297304"/>
              <a:gd name="connsiteY0-22" fmla="*/ 0 h 685800"/>
              <a:gd name="connsiteX1-23" fmla="*/ 6297304 w 6297304"/>
              <a:gd name="connsiteY1-24" fmla="*/ 0 h 685800"/>
              <a:gd name="connsiteX2-25" fmla="*/ 6092588 w 6297304"/>
              <a:gd name="connsiteY2-26" fmla="*/ 685800 h 685800"/>
              <a:gd name="connsiteX3-27" fmla="*/ 0 w 6297304"/>
              <a:gd name="connsiteY3-28" fmla="*/ 685800 h 685800"/>
              <a:gd name="connsiteX4-29" fmla="*/ 0 w 6297304"/>
              <a:gd name="connsiteY4-30" fmla="*/ 0 h 685800"/>
              <a:gd name="connsiteX0-31" fmla="*/ 0 w 6297304"/>
              <a:gd name="connsiteY0-32" fmla="*/ 0 h 685800"/>
              <a:gd name="connsiteX1-33" fmla="*/ 6297304 w 6297304"/>
              <a:gd name="connsiteY1-34" fmla="*/ 0 h 685800"/>
              <a:gd name="connsiteX2-35" fmla="*/ 5964421 w 6297304"/>
              <a:gd name="connsiteY2-36" fmla="*/ 676495 h 685800"/>
              <a:gd name="connsiteX3-37" fmla="*/ 0 w 6297304"/>
              <a:gd name="connsiteY3-38" fmla="*/ 685800 h 685800"/>
              <a:gd name="connsiteX4-39" fmla="*/ 0 w 6297304"/>
              <a:gd name="connsiteY4-40" fmla="*/ 0 h 685800"/>
              <a:gd name="connsiteX0-41" fmla="*/ 0 w 6297304"/>
              <a:gd name="connsiteY0-42" fmla="*/ 0 h 685800"/>
              <a:gd name="connsiteX1-43" fmla="*/ 6297304 w 6297304"/>
              <a:gd name="connsiteY1-44" fmla="*/ 0 h 685800"/>
              <a:gd name="connsiteX2-45" fmla="*/ 5938787 w 6297304"/>
              <a:gd name="connsiteY2-46" fmla="*/ 676495 h 685800"/>
              <a:gd name="connsiteX3-47" fmla="*/ 0 w 6297304"/>
              <a:gd name="connsiteY3-48" fmla="*/ 685800 h 685800"/>
              <a:gd name="connsiteX4-49" fmla="*/ 0 w 6297304"/>
              <a:gd name="connsiteY4-50" fmla="*/ 0 h 685800"/>
              <a:gd name="connsiteX0-51" fmla="*/ 0 w 6374206"/>
              <a:gd name="connsiteY0-52" fmla="*/ 0 h 685800"/>
              <a:gd name="connsiteX1-53" fmla="*/ 6374206 w 6374206"/>
              <a:gd name="connsiteY1-54" fmla="*/ 0 h 685800"/>
              <a:gd name="connsiteX2-55" fmla="*/ 5938787 w 6374206"/>
              <a:gd name="connsiteY2-56" fmla="*/ 676495 h 685800"/>
              <a:gd name="connsiteX3-57" fmla="*/ 0 w 6374206"/>
              <a:gd name="connsiteY3-58" fmla="*/ 685800 h 685800"/>
              <a:gd name="connsiteX4-59" fmla="*/ 0 w 6374206"/>
              <a:gd name="connsiteY4-60" fmla="*/ 0 h 685800"/>
              <a:gd name="connsiteX0-61" fmla="*/ 0 w 6374206"/>
              <a:gd name="connsiteY0-62" fmla="*/ 10842 h 696642"/>
              <a:gd name="connsiteX1-63" fmla="*/ 6374206 w 6374206"/>
              <a:gd name="connsiteY1-64" fmla="*/ 0 h 696642"/>
              <a:gd name="connsiteX2-65" fmla="*/ 5938787 w 6374206"/>
              <a:gd name="connsiteY2-66" fmla="*/ 687337 h 696642"/>
              <a:gd name="connsiteX3-67" fmla="*/ 0 w 6374206"/>
              <a:gd name="connsiteY3-68" fmla="*/ 696642 h 696642"/>
              <a:gd name="connsiteX4-69" fmla="*/ 0 w 6374206"/>
              <a:gd name="connsiteY4-70" fmla="*/ 10842 h 696642"/>
              <a:gd name="connsiteX0-71" fmla="*/ 0 w 6389140"/>
              <a:gd name="connsiteY0-72" fmla="*/ 16263 h 702063"/>
              <a:gd name="connsiteX1-73" fmla="*/ 6389140 w 6389140"/>
              <a:gd name="connsiteY1-74" fmla="*/ 0 h 702063"/>
              <a:gd name="connsiteX2-75" fmla="*/ 5938787 w 6389140"/>
              <a:gd name="connsiteY2-76" fmla="*/ 692758 h 702063"/>
              <a:gd name="connsiteX3-77" fmla="*/ 0 w 6389140"/>
              <a:gd name="connsiteY3-78" fmla="*/ 702063 h 702063"/>
              <a:gd name="connsiteX4-79" fmla="*/ 0 w 6389140"/>
              <a:gd name="connsiteY4-80" fmla="*/ 16263 h 702063"/>
              <a:gd name="connsiteX0-81" fmla="*/ 0 w 6389140"/>
              <a:gd name="connsiteY0-82" fmla="*/ 16263 h 702611"/>
              <a:gd name="connsiteX1-83" fmla="*/ 6389140 w 6389140"/>
              <a:gd name="connsiteY1-84" fmla="*/ 0 h 702611"/>
              <a:gd name="connsiteX2-85" fmla="*/ 5938787 w 6389140"/>
              <a:gd name="connsiteY2-86" fmla="*/ 702611 h 702611"/>
              <a:gd name="connsiteX3-87" fmla="*/ 0 w 6389140"/>
              <a:gd name="connsiteY3-88" fmla="*/ 702063 h 702611"/>
              <a:gd name="connsiteX4-89" fmla="*/ 0 w 6389140"/>
              <a:gd name="connsiteY4-90" fmla="*/ 16263 h 702611"/>
              <a:gd name="connsiteX0-91" fmla="*/ 11927 w 6389140"/>
              <a:gd name="connsiteY0-92" fmla="*/ 7710 h 702611"/>
              <a:gd name="connsiteX1-93" fmla="*/ 6389140 w 6389140"/>
              <a:gd name="connsiteY1-94" fmla="*/ 0 h 702611"/>
              <a:gd name="connsiteX2-95" fmla="*/ 5938787 w 6389140"/>
              <a:gd name="connsiteY2-96" fmla="*/ 702611 h 702611"/>
              <a:gd name="connsiteX3-97" fmla="*/ 0 w 6389140"/>
              <a:gd name="connsiteY3-98" fmla="*/ 702063 h 702611"/>
              <a:gd name="connsiteX4-99" fmla="*/ 11927 w 6389140"/>
              <a:gd name="connsiteY4-100" fmla="*/ 7710 h 702611"/>
              <a:gd name="connsiteX0-101" fmla="*/ 0 w 6484554"/>
              <a:gd name="connsiteY0-102" fmla="*/ 0 h 703454"/>
              <a:gd name="connsiteX1-103" fmla="*/ 6484554 w 6484554"/>
              <a:gd name="connsiteY1-104" fmla="*/ 843 h 703454"/>
              <a:gd name="connsiteX2-105" fmla="*/ 6034201 w 6484554"/>
              <a:gd name="connsiteY2-106" fmla="*/ 703454 h 703454"/>
              <a:gd name="connsiteX3-107" fmla="*/ 95414 w 6484554"/>
              <a:gd name="connsiteY3-108" fmla="*/ 702906 h 703454"/>
              <a:gd name="connsiteX4-109" fmla="*/ 0 w 6484554"/>
              <a:gd name="connsiteY4-110" fmla="*/ 0 h 703454"/>
              <a:gd name="connsiteX0-111" fmla="*/ 0 w 6412994"/>
              <a:gd name="connsiteY0-112" fmla="*/ 0 h 703454"/>
              <a:gd name="connsiteX1-113" fmla="*/ 6412994 w 6412994"/>
              <a:gd name="connsiteY1-114" fmla="*/ 843 h 703454"/>
              <a:gd name="connsiteX2-115" fmla="*/ 5962641 w 6412994"/>
              <a:gd name="connsiteY2-116" fmla="*/ 703454 h 703454"/>
              <a:gd name="connsiteX3-117" fmla="*/ 23854 w 6412994"/>
              <a:gd name="connsiteY3-118" fmla="*/ 702906 h 703454"/>
              <a:gd name="connsiteX4-119" fmla="*/ 0 w 6412994"/>
              <a:gd name="connsiteY4-120" fmla="*/ 0 h 703454"/>
              <a:gd name="connsiteX0-121" fmla="*/ 0 w 6389141"/>
              <a:gd name="connsiteY0-122" fmla="*/ 0 h 703454"/>
              <a:gd name="connsiteX1-123" fmla="*/ 6389141 w 6389141"/>
              <a:gd name="connsiteY1-124" fmla="*/ 843 h 703454"/>
              <a:gd name="connsiteX2-125" fmla="*/ 5938788 w 6389141"/>
              <a:gd name="connsiteY2-126" fmla="*/ 703454 h 703454"/>
              <a:gd name="connsiteX3-127" fmla="*/ 1 w 6389141"/>
              <a:gd name="connsiteY3-128" fmla="*/ 702906 h 703454"/>
              <a:gd name="connsiteX4-129" fmla="*/ 0 w 6389141"/>
              <a:gd name="connsiteY4-130" fmla="*/ 0 h 70345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89141" h="703454">
                <a:moveTo>
                  <a:pt x="0" y="0"/>
                </a:moveTo>
                <a:lnTo>
                  <a:pt x="6389141" y="843"/>
                </a:lnTo>
                <a:lnTo>
                  <a:pt x="5938788" y="703454"/>
                </a:lnTo>
                <a:lnTo>
                  <a:pt x="1" y="702906"/>
                </a:lnTo>
                <a:cubicBezTo>
                  <a:pt x="1" y="468604"/>
                  <a:pt x="0" y="234302"/>
                  <a:pt x="0" y="0"/>
                </a:cubicBezTo>
                <a:close/>
              </a:path>
            </a:pathLst>
          </a:custGeom>
          <a:solidFill>
            <a:srgbClr val="EB2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3090672" y="3328416"/>
            <a:ext cx="6107301" cy="685800"/>
          </a:xfrm>
          <a:custGeom>
            <a:avLst/>
            <a:gdLst>
              <a:gd name="connsiteX0" fmla="*/ 0 w 5995347"/>
              <a:gd name="connsiteY0" fmla="*/ 0 h 676656"/>
              <a:gd name="connsiteX1" fmla="*/ 5995347 w 5995347"/>
              <a:gd name="connsiteY1" fmla="*/ 0 h 676656"/>
              <a:gd name="connsiteX2" fmla="*/ 5995347 w 5995347"/>
              <a:gd name="connsiteY2" fmla="*/ 676656 h 676656"/>
              <a:gd name="connsiteX3" fmla="*/ 0 w 5995347"/>
              <a:gd name="connsiteY3" fmla="*/ 676656 h 676656"/>
              <a:gd name="connsiteX4" fmla="*/ 0 w 5995347"/>
              <a:gd name="connsiteY4" fmla="*/ 0 h 676656"/>
              <a:gd name="connsiteX0-1" fmla="*/ 111318 w 6106665"/>
              <a:gd name="connsiteY0-2" fmla="*/ 0 h 676656"/>
              <a:gd name="connsiteX1-3" fmla="*/ 6106665 w 6106665"/>
              <a:gd name="connsiteY1-4" fmla="*/ 0 h 676656"/>
              <a:gd name="connsiteX2-5" fmla="*/ 6106665 w 6106665"/>
              <a:gd name="connsiteY2-6" fmla="*/ 676656 h 676656"/>
              <a:gd name="connsiteX3-7" fmla="*/ 0 w 6106665"/>
              <a:gd name="connsiteY3-8" fmla="*/ 676656 h 676656"/>
              <a:gd name="connsiteX4-9" fmla="*/ 111318 w 6106665"/>
              <a:gd name="connsiteY4-10" fmla="*/ 0 h 676656"/>
              <a:gd name="connsiteX0-11" fmla="*/ 143123 w 6106665"/>
              <a:gd name="connsiteY0-12" fmla="*/ 0 h 684607"/>
              <a:gd name="connsiteX1-13" fmla="*/ 6106665 w 6106665"/>
              <a:gd name="connsiteY1-14" fmla="*/ 7951 h 684607"/>
              <a:gd name="connsiteX2-15" fmla="*/ 6106665 w 6106665"/>
              <a:gd name="connsiteY2-16" fmla="*/ 684607 h 684607"/>
              <a:gd name="connsiteX3-17" fmla="*/ 0 w 6106665"/>
              <a:gd name="connsiteY3-18" fmla="*/ 684607 h 684607"/>
              <a:gd name="connsiteX4-19" fmla="*/ 143123 w 6106665"/>
              <a:gd name="connsiteY4-20" fmla="*/ 0 h 684607"/>
              <a:gd name="connsiteX0-21" fmla="*/ 143123 w 6106665"/>
              <a:gd name="connsiteY0-22" fmla="*/ 0 h 684607"/>
              <a:gd name="connsiteX1-23" fmla="*/ 6106665 w 6106665"/>
              <a:gd name="connsiteY1-24" fmla="*/ 7951 h 684607"/>
              <a:gd name="connsiteX2-25" fmla="*/ 6106665 w 6106665"/>
              <a:gd name="connsiteY2-26" fmla="*/ 684607 h 684607"/>
              <a:gd name="connsiteX3-27" fmla="*/ 0 w 6106665"/>
              <a:gd name="connsiteY3-28" fmla="*/ 684607 h 684607"/>
              <a:gd name="connsiteX4-29" fmla="*/ 143123 w 6106665"/>
              <a:gd name="connsiteY4-30" fmla="*/ 0 h 684607"/>
              <a:gd name="connsiteX0-31" fmla="*/ 151074 w 6114616"/>
              <a:gd name="connsiteY0-32" fmla="*/ 0 h 684607"/>
              <a:gd name="connsiteX1-33" fmla="*/ 6114616 w 6114616"/>
              <a:gd name="connsiteY1-34" fmla="*/ 7951 h 684607"/>
              <a:gd name="connsiteX2-35" fmla="*/ 6114616 w 6114616"/>
              <a:gd name="connsiteY2-36" fmla="*/ 684607 h 684607"/>
              <a:gd name="connsiteX3-37" fmla="*/ 0 w 6114616"/>
              <a:gd name="connsiteY3-38" fmla="*/ 676656 h 684607"/>
              <a:gd name="connsiteX4-39" fmla="*/ 151074 w 6114616"/>
              <a:gd name="connsiteY4-40" fmla="*/ 0 h 684607"/>
              <a:gd name="connsiteX0-41" fmla="*/ 166976 w 6114616"/>
              <a:gd name="connsiteY0-42" fmla="*/ 0 h 684607"/>
              <a:gd name="connsiteX1-43" fmla="*/ 6114616 w 6114616"/>
              <a:gd name="connsiteY1-44" fmla="*/ 7951 h 684607"/>
              <a:gd name="connsiteX2-45" fmla="*/ 6114616 w 6114616"/>
              <a:gd name="connsiteY2-46" fmla="*/ 684607 h 684607"/>
              <a:gd name="connsiteX3-47" fmla="*/ 0 w 6114616"/>
              <a:gd name="connsiteY3-48" fmla="*/ 676656 h 684607"/>
              <a:gd name="connsiteX4-49" fmla="*/ 166976 w 6114616"/>
              <a:gd name="connsiteY4-50" fmla="*/ 0 h 684607"/>
              <a:gd name="connsiteX0-51" fmla="*/ 174292 w 6114616"/>
              <a:gd name="connsiteY0-52" fmla="*/ 0 h 677494"/>
              <a:gd name="connsiteX1-53" fmla="*/ 6114616 w 6114616"/>
              <a:gd name="connsiteY1-54" fmla="*/ 838 h 677494"/>
              <a:gd name="connsiteX2-55" fmla="*/ 6114616 w 6114616"/>
              <a:gd name="connsiteY2-56" fmla="*/ 677494 h 677494"/>
              <a:gd name="connsiteX3-57" fmla="*/ 0 w 6114616"/>
              <a:gd name="connsiteY3-58" fmla="*/ 669543 h 677494"/>
              <a:gd name="connsiteX4-59" fmla="*/ 174292 w 6114616"/>
              <a:gd name="connsiteY4-60" fmla="*/ 0 h 677494"/>
              <a:gd name="connsiteX0-61" fmla="*/ 159662 w 6099986"/>
              <a:gd name="connsiteY0-62" fmla="*/ 0 h 677494"/>
              <a:gd name="connsiteX1-63" fmla="*/ 6099986 w 6099986"/>
              <a:gd name="connsiteY1-64" fmla="*/ 838 h 677494"/>
              <a:gd name="connsiteX2-65" fmla="*/ 6099986 w 6099986"/>
              <a:gd name="connsiteY2-66" fmla="*/ 677494 h 677494"/>
              <a:gd name="connsiteX3-67" fmla="*/ 0 w 6099986"/>
              <a:gd name="connsiteY3-68" fmla="*/ 669543 h 677494"/>
              <a:gd name="connsiteX4-69" fmla="*/ 159662 w 6099986"/>
              <a:gd name="connsiteY4-70" fmla="*/ 0 h 677494"/>
              <a:gd name="connsiteX0-71" fmla="*/ 166977 w 6107301"/>
              <a:gd name="connsiteY0-72" fmla="*/ 0 h 677494"/>
              <a:gd name="connsiteX1-73" fmla="*/ 6107301 w 6107301"/>
              <a:gd name="connsiteY1-74" fmla="*/ 838 h 677494"/>
              <a:gd name="connsiteX2-75" fmla="*/ 6107301 w 6107301"/>
              <a:gd name="connsiteY2-76" fmla="*/ 677494 h 677494"/>
              <a:gd name="connsiteX3-77" fmla="*/ 0 w 6107301"/>
              <a:gd name="connsiteY3-78" fmla="*/ 676656 h 677494"/>
              <a:gd name="connsiteX4-79" fmla="*/ 166977 w 6107301"/>
              <a:gd name="connsiteY4-80" fmla="*/ 0 h 677494"/>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107301" h="677494">
                <a:moveTo>
                  <a:pt x="166977" y="0"/>
                </a:moveTo>
                <a:lnTo>
                  <a:pt x="6107301" y="838"/>
                </a:lnTo>
                <a:lnTo>
                  <a:pt x="6107301" y="677494"/>
                </a:lnTo>
                <a:lnTo>
                  <a:pt x="0" y="676656"/>
                </a:lnTo>
                <a:lnTo>
                  <a:pt x="166977" y="0"/>
                </a:lnTo>
                <a:close/>
              </a:path>
            </a:pathLst>
          </a:custGeom>
          <a:solidFill>
            <a:srgbClr val="EB242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en-US"/>
          </a:p>
        </p:txBody>
      </p:sp>
      <p:sp>
        <p:nvSpPr>
          <p:cNvPr id="14" name="Picture Placeholder 13"/>
          <p:cNvSpPr>
            <a:spLocks noGrp="1"/>
          </p:cNvSpPr>
          <p:nvPr>
            <p:ph type="pic" sz="quarter" idx="10"/>
          </p:nvPr>
        </p:nvSpPr>
        <p:spPr>
          <a:xfrm>
            <a:off x="1335024" y="731520"/>
            <a:ext cx="2490746" cy="1801368"/>
          </a:xfrm>
          <a:custGeom>
            <a:avLst/>
            <a:gdLst>
              <a:gd name="connsiteX0" fmla="*/ 0 w 2514600"/>
              <a:gd name="connsiteY0" fmla="*/ 0 h 1801368"/>
              <a:gd name="connsiteX1" fmla="*/ 2514600 w 2514600"/>
              <a:gd name="connsiteY1" fmla="*/ 0 h 1801368"/>
              <a:gd name="connsiteX2" fmla="*/ 2514600 w 2514600"/>
              <a:gd name="connsiteY2" fmla="*/ 1801368 h 1801368"/>
              <a:gd name="connsiteX3" fmla="*/ 0 w 2514600"/>
              <a:gd name="connsiteY3" fmla="*/ 1801368 h 1801368"/>
              <a:gd name="connsiteX4" fmla="*/ 0 w 2514600"/>
              <a:gd name="connsiteY4" fmla="*/ 0 h 1801368"/>
              <a:gd name="connsiteX0-1" fmla="*/ 0 w 2514600"/>
              <a:gd name="connsiteY0-2" fmla="*/ 0 h 1801368"/>
              <a:gd name="connsiteX1-3" fmla="*/ 2514600 w 2514600"/>
              <a:gd name="connsiteY1-4" fmla="*/ 0 h 1801368"/>
              <a:gd name="connsiteX2-5" fmla="*/ 2077278 w 2514600"/>
              <a:gd name="connsiteY2-6" fmla="*/ 1801368 h 1801368"/>
              <a:gd name="connsiteX3-7" fmla="*/ 0 w 2514600"/>
              <a:gd name="connsiteY3-8" fmla="*/ 1801368 h 1801368"/>
              <a:gd name="connsiteX4-9" fmla="*/ 0 w 2514600"/>
              <a:gd name="connsiteY4-10" fmla="*/ 0 h 1801368"/>
              <a:gd name="connsiteX0-11" fmla="*/ 0 w 2490746"/>
              <a:gd name="connsiteY0-12" fmla="*/ 0 h 1801368"/>
              <a:gd name="connsiteX1-13" fmla="*/ 2490746 w 2490746"/>
              <a:gd name="connsiteY1-14" fmla="*/ 0 h 1801368"/>
              <a:gd name="connsiteX2-15" fmla="*/ 2077278 w 2490746"/>
              <a:gd name="connsiteY2-16" fmla="*/ 1801368 h 1801368"/>
              <a:gd name="connsiteX3-17" fmla="*/ 0 w 2490746"/>
              <a:gd name="connsiteY3-18" fmla="*/ 1801368 h 1801368"/>
              <a:gd name="connsiteX4-19" fmla="*/ 0 w 2490746"/>
              <a:gd name="connsiteY4-20" fmla="*/ 0 h 18013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490746" h="1801368">
                <a:moveTo>
                  <a:pt x="0" y="0"/>
                </a:moveTo>
                <a:lnTo>
                  <a:pt x="2490746" y="0"/>
                </a:lnTo>
                <a:lnTo>
                  <a:pt x="2077278" y="1801368"/>
                </a:lnTo>
                <a:lnTo>
                  <a:pt x="0" y="1801368"/>
                </a:lnTo>
                <a:lnTo>
                  <a:pt x="0" y="0"/>
                </a:lnTo>
                <a:close/>
              </a:path>
            </a:pathLst>
          </a:custGeom>
          <a:solidFill>
            <a:srgbClr val="FF9F9F"/>
          </a:solidFill>
        </p:spPr>
        <p:txBody>
          <a:bodyPr/>
          <a:lstStyle>
            <a:lvl1pPr marL="111125" indent="-111125">
              <a:defRPr sz="1200"/>
            </a:lvl1pPr>
          </a:lstStyle>
          <a:p>
            <a:endParaRPr lang="en-US" dirty="0"/>
          </a:p>
        </p:txBody>
      </p:sp>
      <p:sp>
        <p:nvSpPr>
          <p:cNvPr id="16" name="Picture Placeholder 15"/>
          <p:cNvSpPr>
            <a:spLocks noGrp="1"/>
          </p:cNvSpPr>
          <p:nvPr>
            <p:ph type="pic" sz="quarter" idx="11"/>
          </p:nvPr>
        </p:nvSpPr>
        <p:spPr>
          <a:xfrm>
            <a:off x="1335021" y="3584448"/>
            <a:ext cx="1810512" cy="824730"/>
          </a:xfrm>
          <a:custGeom>
            <a:avLst/>
            <a:gdLst>
              <a:gd name="connsiteX0" fmla="*/ 0 w 1810512"/>
              <a:gd name="connsiteY0" fmla="*/ 0 h 685800"/>
              <a:gd name="connsiteX1" fmla="*/ 1810512 w 1810512"/>
              <a:gd name="connsiteY1" fmla="*/ 0 h 685800"/>
              <a:gd name="connsiteX2" fmla="*/ 1810512 w 1810512"/>
              <a:gd name="connsiteY2" fmla="*/ 685800 h 685800"/>
              <a:gd name="connsiteX3" fmla="*/ 0 w 1810512"/>
              <a:gd name="connsiteY3" fmla="*/ 685800 h 685800"/>
              <a:gd name="connsiteX4" fmla="*/ 0 w 1810512"/>
              <a:gd name="connsiteY4" fmla="*/ 0 h 685800"/>
              <a:gd name="connsiteX0-1" fmla="*/ 0 w 1810512"/>
              <a:gd name="connsiteY0-2" fmla="*/ 0 h 685800"/>
              <a:gd name="connsiteX1-3" fmla="*/ 1810512 w 1810512"/>
              <a:gd name="connsiteY1-4" fmla="*/ 0 h 685800"/>
              <a:gd name="connsiteX2-5" fmla="*/ 1651486 w 1810512"/>
              <a:gd name="connsiteY2-6" fmla="*/ 685800 h 685800"/>
              <a:gd name="connsiteX3-7" fmla="*/ 0 w 1810512"/>
              <a:gd name="connsiteY3-8" fmla="*/ 685800 h 685800"/>
              <a:gd name="connsiteX4-9" fmla="*/ 0 w 1810512"/>
              <a:gd name="connsiteY4-10" fmla="*/ 0 h 685800"/>
              <a:gd name="connsiteX0-11" fmla="*/ 0 w 1810512"/>
              <a:gd name="connsiteY0-12" fmla="*/ 0 h 693050"/>
              <a:gd name="connsiteX1-13" fmla="*/ 1810512 w 1810512"/>
              <a:gd name="connsiteY1-14" fmla="*/ 0 h 693050"/>
              <a:gd name="connsiteX2-15" fmla="*/ 1591101 w 1810512"/>
              <a:gd name="connsiteY2-16" fmla="*/ 693050 h 693050"/>
              <a:gd name="connsiteX3-17" fmla="*/ 0 w 1810512"/>
              <a:gd name="connsiteY3-18" fmla="*/ 685800 h 693050"/>
              <a:gd name="connsiteX4-19" fmla="*/ 0 w 1810512"/>
              <a:gd name="connsiteY4-20" fmla="*/ 0 h 693050"/>
              <a:gd name="connsiteX0-21" fmla="*/ 0 w 1793259"/>
              <a:gd name="connsiteY0-22" fmla="*/ 0 h 693050"/>
              <a:gd name="connsiteX1-23" fmla="*/ 1793259 w 1793259"/>
              <a:gd name="connsiteY1-24" fmla="*/ 0 h 693050"/>
              <a:gd name="connsiteX2-25" fmla="*/ 1591101 w 1793259"/>
              <a:gd name="connsiteY2-26" fmla="*/ 693050 h 693050"/>
              <a:gd name="connsiteX3-27" fmla="*/ 0 w 1793259"/>
              <a:gd name="connsiteY3-28" fmla="*/ 685800 h 693050"/>
              <a:gd name="connsiteX4-29" fmla="*/ 0 w 1793259"/>
              <a:gd name="connsiteY4-30" fmla="*/ 0 h 6930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793259" h="693050">
                <a:moveTo>
                  <a:pt x="0" y="0"/>
                </a:moveTo>
                <a:lnTo>
                  <a:pt x="1793259" y="0"/>
                </a:lnTo>
                <a:lnTo>
                  <a:pt x="1591101" y="693050"/>
                </a:lnTo>
                <a:lnTo>
                  <a:pt x="0" y="685800"/>
                </a:lnTo>
                <a:lnTo>
                  <a:pt x="0" y="0"/>
                </a:lnTo>
                <a:close/>
              </a:path>
            </a:pathLst>
          </a:custGeom>
          <a:solidFill>
            <a:srgbClr val="FF7171"/>
          </a:solidFill>
        </p:spPr>
        <p:txBody>
          <a:bodyPr/>
          <a:lstStyle>
            <a:lvl1pPr marL="111125" indent="-111125">
              <a:defRPr sz="1200"/>
            </a:lvl1pPr>
          </a:lstStyle>
          <a:p>
            <a:endParaRPr lang="en-US" dirty="0"/>
          </a:p>
        </p:txBody>
      </p:sp>
      <p:sp>
        <p:nvSpPr>
          <p:cNvPr id="21" name="Text Placeholder 27"/>
          <p:cNvSpPr>
            <a:spLocks noGrp="1"/>
          </p:cNvSpPr>
          <p:nvPr>
            <p:ph type="body" sz="quarter" idx="13" hasCustomPrompt="1"/>
          </p:nvPr>
        </p:nvSpPr>
        <p:spPr>
          <a:xfrm>
            <a:off x="762000" y="2934462"/>
            <a:ext cx="2133600" cy="457200"/>
          </a:xfrm>
          <a:prstGeom prst="rect">
            <a:avLst/>
          </a:prstGeom>
        </p:spPr>
        <p:txBody>
          <a:bodyPr/>
          <a:lstStyle>
            <a:lvl1pPr marL="0" indent="0" algn="l">
              <a:buNone/>
              <a:defRPr sz="2400" b="1" baseline="0">
                <a:solidFill>
                  <a:schemeClr val="bg1"/>
                </a:solidFill>
              </a:defRPr>
            </a:lvl1pPr>
          </a:lstStyle>
          <a:p>
            <a:r>
              <a:rPr lang="en-US" dirty="0"/>
              <a:t>OUR VISION</a:t>
            </a:r>
            <a:endParaRPr lang="en-US" sz="2000" dirty="0"/>
          </a:p>
        </p:txBody>
      </p:sp>
      <p:sp>
        <p:nvSpPr>
          <p:cNvPr id="22" name="Text Placeholder 27"/>
          <p:cNvSpPr>
            <a:spLocks noGrp="1"/>
          </p:cNvSpPr>
          <p:nvPr>
            <p:ph type="body" sz="quarter" idx="14" hasCustomPrompt="1"/>
          </p:nvPr>
        </p:nvSpPr>
        <p:spPr>
          <a:xfrm>
            <a:off x="990600" y="2724150"/>
            <a:ext cx="2057400" cy="457200"/>
          </a:xfrm>
          <a:prstGeom prst="rect">
            <a:avLst/>
          </a:prstGeom>
        </p:spPr>
        <p:txBody>
          <a:bodyPr/>
          <a:lstStyle>
            <a:lvl1pPr marL="0" indent="0" algn="l">
              <a:buNone/>
              <a:defRPr sz="1600" b="1" baseline="0">
                <a:solidFill>
                  <a:schemeClr val="bg1"/>
                </a:solidFill>
              </a:defRPr>
            </a:lvl1pPr>
          </a:lstStyle>
          <a:p>
            <a:pPr lvl="0"/>
            <a:r>
              <a:rPr lang="en-US" dirty="0"/>
              <a:t>VIDEO</a:t>
            </a:r>
            <a:endParaRPr lang="en-US" dirty="0"/>
          </a:p>
        </p:txBody>
      </p:sp>
      <p:sp>
        <p:nvSpPr>
          <p:cNvPr id="24" name="Text Placeholder 30"/>
          <p:cNvSpPr>
            <a:spLocks noGrp="1"/>
          </p:cNvSpPr>
          <p:nvPr>
            <p:ph type="body" sz="quarter" idx="15" hasCustomPrompt="1"/>
          </p:nvPr>
        </p:nvSpPr>
        <p:spPr>
          <a:xfrm>
            <a:off x="2971800" y="4019550"/>
            <a:ext cx="4953000" cy="381000"/>
          </a:xfrm>
          <a:prstGeom prst="rect">
            <a:avLst/>
          </a:prstGeom>
        </p:spPr>
        <p:txBody>
          <a:bodyPr/>
          <a:lstStyle>
            <a:lvl1pPr marL="0" indent="0" algn="l">
              <a:buNone/>
              <a:defRPr sz="1100">
                <a:solidFill>
                  <a:schemeClr val="bg1">
                    <a:lumMod val="50000"/>
                  </a:schemeClr>
                </a:solidFill>
                <a:latin typeface="Roboto" panose="02000000000000000000"/>
                <a:ea typeface="Roboto" panose="02000000000000000000"/>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endParaRPr lang="en-US" dirty="0"/>
          </a:p>
        </p:txBody>
      </p:sp>
      <p:sp>
        <p:nvSpPr>
          <p:cNvPr id="13" name="Slide Number Placeholder 5"/>
          <p:cNvSpPr>
            <a:spLocks noGrp="1"/>
          </p:cNvSpPr>
          <p:nvPr>
            <p:ph type="sldNum" sz="quarter" idx="4"/>
          </p:nvPr>
        </p:nvSpPr>
        <p:spPr>
          <a:xfrm>
            <a:off x="8156448" y="4646295"/>
            <a:ext cx="237744" cy="196850"/>
          </a:xfrm>
          <a:prstGeom prst="rect">
            <a:avLst/>
          </a:prstGeom>
        </p:spPr>
        <p:txBody>
          <a:bodyPr lIns="0" tIns="18288" rIns="0" bIns="18288"/>
          <a:lstStyle>
            <a:lvl1pPr algn="ctr">
              <a:defRPr sz="800" b="1" baseline="0">
                <a:solidFill>
                  <a:schemeClr val="bg1">
                    <a:lumMod val="50000"/>
                  </a:schemeClr>
                </a:solidFill>
                <a:latin typeface="Roboto" panose="02000000000000000000" pitchFamily="2" charset="0"/>
                <a:ea typeface="Roboto" panose="02000000000000000000" pitchFamily="2" charset="0"/>
              </a:defRPr>
            </a:lvl1pPr>
          </a:lstStyle>
          <a:p>
            <a:fld id="{0AA277DB-22BF-421D-A9E4-4650984A941D}" type="slidenum">
              <a:rPr lang="en-US" smtClean="0"/>
            </a:fld>
            <a:endParaRPr lang="en-US" dirty="0"/>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par>
                                <p:cTn id="8" presetID="22" presetClass="entr" presetSubtype="2" fill="hold" grpId="0" nodeType="withEffect">
                                  <p:stCondLst>
                                    <p:cond delay="150"/>
                                  </p:stCondLst>
                                  <p:childTnLst>
                                    <p:set>
                                      <p:cBhvr>
                                        <p:cTn id="9" dur="1" fill="hold">
                                          <p:stCondLst>
                                            <p:cond delay="0"/>
                                          </p:stCondLst>
                                        </p:cTn>
                                        <p:tgtEl>
                                          <p:spTgt spid="11"/>
                                        </p:tgtEl>
                                        <p:attrNameLst>
                                          <p:attrName>style.visibility</p:attrName>
                                        </p:attrNameLst>
                                      </p:cBhvr>
                                      <p:to>
                                        <p:strVal val="visible"/>
                                      </p:to>
                                    </p:set>
                                    <p:animEffect transition="in" filter="wipe(right)">
                                      <p:cBhvr>
                                        <p:cTn id="10" dur="750"/>
                                        <p:tgtEl>
                                          <p:spTgt spid="11"/>
                                        </p:tgtEl>
                                      </p:cBhvr>
                                    </p:animEffect>
                                  </p:childTnLst>
                                </p:cTn>
                              </p:par>
                            </p:childTnLst>
                          </p:cTn>
                        </p:par>
                        <p:par>
                          <p:cTn id="11" fill="hold">
                            <p:stCondLst>
                              <p:cond delay="1000"/>
                            </p:stCondLst>
                            <p:childTnLst>
                              <p:par>
                                <p:cTn id="12" presetID="22" presetClass="entr" presetSubtype="2" fill="hold" grpId="0" nodeType="after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right)">
                                      <p:cBhvr>
                                        <p:cTn id="14" dur="500"/>
                                        <p:tgtEl>
                                          <p:spTgt spid="16"/>
                                        </p:tgtEl>
                                      </p:cBhvr>
                                    </p:animEffect>
                                  </p:childTnLst>
                                </p:cTn>
                              </p:par>
                            </p:childTnLst>
                          </p:cTn>
                        </p:par>
                        <p:par>
                          <p:cTn id="15" fill="hold">
                            <p:stCondLst>
                              <p:cond delay="1500"/>
                            </p:stCondLst>
                            <p:childTnLst>
                              <p:par>
                                <p:cTn id="16" presetID="22" presetClass="entr" presetSubtype="8" fill="hold" grpId="0" nodeType="after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wipe(left)">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22">
                                            <p:txEl>
                                              <p:pRg st="0" end="0"/>
                                            </p:txEl>
                                          </p:spTgt>
                                        </p:tgtEl>
                                        <p:attrNameLst>
                                          <p:attrName>style.visibility</p:attrName>
                                        </p:attrNameLst>
                                      </p:cBhvr>
                                      <p:to>
                                        <p:strVal val="visible"/>
                                      </p:to>
                                    </p:set>
                                    <p:animEffect transition="in" filter="wipe(left)">
                                      <p:cBhvr>
                                        <p:cTn id="22" dur="750"/>
                                        <p:tgtEl>
                                          <p:spTgt spid="22">
                                            <p:txEl>
                                              <p:pRg st="0" end="0"/>
                                            </p:txEl>
                                          </p:spTgt>
                                        </p:tgtEl>
                                      </p:cBhvr>
                                    </p:animEffect>
                                  </p:childTnLst>
                                </p:cTn>
                              </p:par>
                            </p:childTnLst>
                          </p:cTn>
                        </p:par>
                        <p:par>
                          <p:cTn id="23" fill="hold">
                            <p:stCondLst>
                              <p:cond delay="3000"/>
                            </p:stCondLst>
                            <p:childTnLst>
                              <p:par>
                                <p:cTn id="24" presetID="22" presetClass="entr" presetSubtype="8" fill="hold" grpId="0" nodeType="afterEffect">
                                  <p:stCondLst>
                                    <p:cond delay="0"/>
                                  </p:stCondLst>
                                  <p:childTnLst>
                                    <p:set>
                                      <p:cBhvr>
                                        <p:cTn id="25" dur="1" fill="hold">
                                          <p:stCondLst>
                                            <p:cond delay="0"/>
                                          </p:stCondLst>
                                        </p:cTn>
                                        <p:tgtEl>
                                          <p:spTgt spid="21">
                                            <p:txEl>
                                              <p:pRg st="0" end="0"/>
                                            </p:txEl>
                                          </p:spTgt>
                                        </p:tgtEl>
                                        <p:attrNameLst>
                                          <p:attrName>style.visibility</p:attrName>
                                        </p:attrNameLst>
                                      </p:cBhvr>
                                      <p:to>
                                        <p:strVal val="visible"/>
                                      </p:to>
                                    </p:set>
                                    <p:animEffect transition="in" filter="wipe(left)">
                                      <p:cBhvr>
                                        <p:cTn id="26" dur="750"/>
                                        <p:tgtEl>
                                          <p:spTgt spid="21">
                                            <p:txEl>
                                              <p:pRg st="0" end="0"/>
                                            </p:txEl>
                                          </p:spTgt>
                                        </p:tgtEl>
                                      </p:cBhvr>
                                    </p:animEffect>
                                  </p:childTnLst>
                                </p:cTn>
                              </p:par>
                            </p:childTnLst>
                          </p:cTn>
                        </p:par>
                        <p:par>
                          <p:cTn id="27" fill="hold">
                            <p:stCondLst>
                              <p:cond delay="4000"/>
                            </p:stCondLst>
                            <p:childTnLst>
                              <p:par>
                                <p:cTn id="28" presetID="22" presetClass="entr" presetSubtype="8" fill="hold" grpId="0" nodeType="afterEffect">
                                  <p:stCondLst>
                                    <p:cond delay="250"/>
                                  </p:stCondLst>
                                  <p:childTnLst>
                                    <p:set>
                                      <p:cBhvr>
                                        <p:cTn id="29" dur="1" fill="hold">
                                          <p:stCondLst>
                                            <p:cond delay="0"/>
                                          </p:stCondLst>
                                        </p:cTn>
                                        <p:tgtEl>
                                          <p:spTgt spid="14"/>
                                        </p:tgtEl>
                                        <p:attrNameLst>
                                          <p:attrName>style.visibility</p:attrName>
                                        </p:attrNameLst>
                                      </p:cBhvr>
                                      <p:to>
                                        <p:strVal val="visible"/>
                                      </p:to>
                                    </p:set>
                                    <p:animEffect transition="in" filter="wipe(left)">
                                      <p:cBhvr>
                                        <p:cTn id="30" dur="500"/>
                                        <p:tgtEl>
                                          <p:spTgt spid="14"/>
                                        </p:tgtEl>
                                      </p:cBhvr>
                                    </p:animEffect>
                                  </p:childTnLst>
                                </p:cTn>
                              </p:par>
                            </p:childTnLst>
                          </p:cTn>
                        </p:par>
                        <p:par>
                          <p:cTn id="31" fill="hold">
                            <p:stCondLst>
                              <p:cond delay="4750"/>
                            </p:stCondLst>
                            <p:childTnLst>
                              <p:par>
                                <p:cTn id="32" presetID="22" presetClass="entr" presetSubtype="2" fill="hold" grpId="0" nodeType="afterEffect">
                                  <p:stCondLst>
                                    <p:cond delay="0"/>
                                  </p:stCondLst>
                                  <p:childTnLst>
                                    <p:set>
                                      <p:cBhvr>
                                        <p:cTn id="33" dur="1" fill="hold">
                                          <p:stCondLst>
                                            <p:cond delay="0"/>
                                          </p:stCondLst>
                                        </p:cTn>
                                        <p:tgtEl>
                                          <p:spTgt spid="3"/>
                                        </p:tgtEl>
                                        <p:attrNameLst>
                                          <p:attrName>style.visibility</p:attrName>
                                        </p:attrNameLst>
                                      </p:cBhvr>
                                      <p:to>
                                        <p:strVal val="visible"/>
                                      </p:to>
                                    </p:set>
                                    <p:animEffect transition="in" filter="wipe(right)">
                                      <p:cBhvr>
                                        <p:cTn id="34" dur="750"/>
                                        <p:tgtEl>
                                          <p:spTgt spid="3"/>
                                        </p:tgtEl>
                                      </p:cBhvr>
                                    </p:animEffect>
                                  </p:childTnLst>
                                </p:cTn>
                              </p:par>
                              <p:par>
                                <p:cTn id="35" presetID="22" presetClass="entr" presetSubtype="1" fill="hold" grpId="0" nodeType="withEffect">
                                  <p:stCondLst>
                                    <p:cond delay="0"/>
                                  </p:stCondLst>
                                  <p:childTnLst>
                                    <p:set>
                                      <p:cBhvr>
                                        <p:cTn id="36" dur="1" fill="hold">
                                          <p:stCondLst>
                                            <p:cond delay="0"/>
                                          </p:stCondLst>
                                        </p:cTn>
                                        <p:tgtEl>
                                          <p:spTgt spid="24">
                                            <p:txEl>
                                              <p:pRg st="0" end="0"/>
                                            </p:txEl>
                                          </p:spTgt>
                                        </p:tgtEl>
                                        <p:attrNameLst>
                                          <p:attrName>style.visibility</p:attrName>
                                        </p:attrNameLst>
                                      </p:cBhvr>
                                      <p:to>
                                        <p:strVal val="visible"/>
                                      </p:to>
                                    </p:set>
                                    <p:animEffect transition="in" filter="wipe(up)">
                                      <p:cBhvr>
                                        <p:cTn id="37" dur="1000"/>
                                        <p:tgtEl>
                                          <p:spTgt spid="2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0" grpId="0" animBg="1"/>
      <p:bldP spid="12" grpId="0" animBg="1"/>
      <p:bldP spid="11" grpId="0" animBg="1"/>
      <p:bldP spid="14" grpId="0" animBg="1"/>
      <p:bldP spid="16" grpId="0" animBg="1"/>
      <p:bldP spid="21" grpId="0" build="p">
        <p:tmplLst>
          <p:tmpl lvl="1">
            <p:tnLst>
              <p:par>
                <p:cTn presetID="22" presetClass="entr" presetSubtype="8" fill="hold" nodeType="afterEffect">
                  <p:stCondLst>
                    <p:cond delay="0"/>
                  </p:stCondLst>
                  <p:childTnLst>
                    <p:set>
                      <p:cBhvr>
                        <p:cTn dur="1" fill="hold">
                          <p:stCondLst>
                            <p:cond delay="0"/>
                          </p:stCondLst>
                        </p:cTn>
                        <p:tgtEl>
                          <p:spTgt spid="21"/>
                        </p:tgtEl>
                        <p:attrNameLst>
                          <p:attrName>style.visibility</p:attrName>
                        </p:attrNameLst>
                      </p:cBhvr>
                      <p:to>
                        <p:strVal val="visible"/>
                      </p:to>
                    </p:set>
                    <p:animEffect transition="in" filter="wipe(left)">
                      <p:cBhvr>
                        <p:cTn dur="750"/>
                        <p:tgtEl>
                          <p:spTgt spid="21"/>
                        </p:tgtEl>
                      </p:cBhvr>
                    </p:animEffect>
                  </p:childTnLst>
                </p:cTn>
              </p:par>
            </p:tnLst>
          </p:tmpl>
        </p:tmplLst>
      </p:bldP>
      <p:bldP spid="22" grpId="0" build="p">
        <p:tmplLst>
          <p:tmpl lvl="1">
            <p:tnLst>
              <p:par>
                <p:cTn presetID="22" presetClass="entr" presetSubtype="8" fill="hold" nodeType="afterEffect">
                  <p:stCondLst>
                    <p:cond delay="0"/>
                  </p:stCondLst>
                  <p:childTnLst>
                    <p:set>
                      <p:cBhvr>
                        <p:cTn dur="1" fill="hold">
                          <p:stCondLst>
                            <p:cond delay="0"/>
                          </p:stCondLst>
                        </p:cTn>
                        <p:tgtEl>
                          <p:spTgt spid="22"/>
                        </p:tgtEl>
                        <p:attrNameLst>
                          <p:attrName>style.visibility</p:attrName>
                        </p:attrNameLst>
                      </p:cBhvr>
                      <p:to>
                        <p:strVal val="visible"/>
                      </p:to>
                    </p:set>
                    <p:animEffect transition="in" filter="wipe(left)">
                      <p:cBhvr>
                        <p:cTn dur="750"/>
                        <p:tgtEl>
                          <p:spTgt spid="22"/>
                        </p:tgtEl>
                      </p:cBhvr>
                    </p:animEffect>
                  </p:childTnLst>
                </p:cTn>
              </p:par>
            </p:tnLst>
          </p:tmpl>
        </p:tmplLst>
      </p:bldP>
      <p:bldP spid="24" grpId="0" build="p">
        <p:tmplLst>
          <p:tmpl lvl="1">
            <p:tnLst>
              <p:par>
                <p:cTn presetID="22" presetClass="entr" presetSubtype="1" fill="hold" nodeType="withEffect">
                  <p:stCondLst>
                    <p:cond delay="0"/>
                  </p:stCondLst>
                  <p:childTnLst>
                    <p:set>
                      <p:cBhvr>
                        <p:cTn dur="1" fill="hold">
                          <p:stCondLst>
                            <p:cond delay="0"/>
                          </p:stCondLst>
                        </p:cTn>
                        <p:tgtEl>
                          <p:spTgt spid="24"/>
                        </p:tgtEl>
                        <p:attrNameLst>
                          <p:attrName>style.visibility</p:attrName>
                        </p:attrNameLst>
                      </p:cBhvr>
                      <p:to>
                        <p:strVal val="visible"/>
                      </p:to>
                    </p:set>
                    <p:animEffect transition="in" filter="wipe(up)">
                      <p:cBhvr>
                        <p:cTn dur="1000"/>
                        <p:tgtEl>
                          <p:spTgt spid="24"/>
                        </p:tgtEl>
                      </p:cBhvr>
                    </p:animEffect>
                  </p:childTnLst>
                </p:cTn>
              </p:par>
            </p:tnLst>
          </p:tmpl>
        </p:tmplLst>
      </p:bldP>
    </p:bld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4_Custom Layout">
    <p:spTree>
      <p:nvGrpSpPr>
        <p:cNvPr id="1" name=""/>
        <p:cNvGrpSpPr/>
        <p:nvPr/>
      </p:nvGrpSpPr>
      <p:grpSpPr>
        <a:xfrm>
          <a:off x="0" y="0"/>
          <a:ext cx="0" cy="0"/>
          <a:chOff x="0" y="0"/>
          <a:chExt cx="0" cy="0"/>
        </a:xfrm>
      </p:grpSpPr>
      <p:sp>
        <p:nvSpPr>
          <p:cNvPr id="6" name="Picture Placeholder 5"/>
          <p:cNvSpPr>
            <a:spLocks noGrp="1"/>
          </p:cNvSpPr>
          <p:nvPr>
            <p:ph type="pic" sz="quarter" idx="11" hasCustomPrompt="1"/>
          </p:nvPr>
        </p:nvSpPr>
        <p:spPr>
          <a:xfrm>
            <a:off x="0" y="0"/>
            <a:ext cx="9144000" cy="2800350"/>
          </a:xfrm>
        </p:spPr>
        <p:txBody>
          <a:bodyPr/>
          <a:lstStyle/>
          <a:p>
            <a:r>
              <a:rPr lang="pl-PL"/>
              <a:t>Kliknij ikonę, aby dodać obraz</a:t>
            </a:r>
            <a:endParaRPr lang="en-US"/>
          </a:p>
        </p:txBody>
      </p:sp>
      <p:sp>
        <p:nvSpPr>
          <p:cNvPr id="4" name="Shape 1443">
            <a:hlinkClick r:id="" action="ppaction://hlinkshowjump?jump=nextslide"/>
          </p:cNvPr>
          <p:cNvSpPr/>
          <p:nvPr/>
        </p:nvSpPr>
        <p:spPr>
          <a:xfrm rot="16200000">
            <a:off x="8880919" y="4899468"/>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5" name="Shape 1443">
            <a:hlinkClick r:id="" action="ppaction://hlinkshowjump?jump=previousslide"/>
          </p:cNvPr>
          <p:cNvSpPr/>
          <p:nvPr/>
        </p:nvSpPr>
        <p:spPr>
          <a:xfrm rot="5400000" flipH="1">
            <a:off x="8602354" y="4899467"/>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Tree>
  </p:cSld>
  <p:clrMapOvr>
    <a:masterClrMapping/>
  </p:clrMapOvr>
  <p:transition spd="slow">
    <p:cover dir="d"/>
  </p:transition>
  <p:hf hdr="0" ftr="0" dt="0"/>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19_Custom Layout">
    <p:spTree>
      <p:nvGrpSpPr>
        <p:cNvPr id="1" name=""/>
        <p:cNvGrpSpPr/>
        <p:nvPr/>
      </p:nvGrpSpPr>
      <p:grpSpPr>
        <a:xfrm>
          <a:off x="0" y="0"/>
          <a:ext cx="0" cy="0"/>
          <a:chOff x="0" y="0"/>
          <a:chExt cx="0" cy="0"/>
        </a:xfrm>
      </p:grpSpPr>
      <p:sp>
        <p:nvSpPr>
          <p:cNvPr id="28" name="Shape 1443">
            <a:hlinkClick r:id="" action="ppaction://hlinkshowjump?jump=nextslide"/>
          </p:cNvPr>
          <p:cNvSpPr/>
          <p:nvPr/>
        </p:nvSpPr>
        <p:spPr>
          <a:xfrm rot="16200000">
            <a:off x="8880919" y="4899468"/>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29" name="Shape 1443">
            <a:hlinkClick r:id="" action="ppaction://hlinkshowjump?jump=previousslide"/>
          </p:cNvPr>
          <p:cNvSpPr/>
          <p:nvPr/>
        </p:nvSpPr>
        <p:spPr>
          <a:xfrm rot="5400000" flipH="1">
            <a:off x="8602354" y="4899467"/>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3" name="Picture Placeholder 2"/>
          <p:cNvSpPr>
            <a:spLocks noGrp="1"/>
          </p:cNvSpPr>
          <p:nvPr>
            <p:ph type="pic" sz="quarter" idx="10" hasCustomPrompt="1"/>
          </p:nvPr>
        </p:nvSpPr>
        <p:spPr>
          <a:xfrm>
            <a:off x="-15875" y="750888"/>
            <a:ext cx="2895600" cy="2514600"/>
          </a:xfrm>
        </p:spPr>
        <p:txBody>
          <a:bodyPr/>
          <a:lstStyle/>
          <a:p>
            <a:r>
              <a:rPr lang="en-US" dirty="0"/>
              <a:t>s</a:t>
            </a:r>
            <a:endParaRPr lang="en-US" dirty="0"/>
          </a:p>
        </p:txBody>
      </p:sp>
      <p:sp>
        <p:nvSpPr>
          <p:cNvPr id="11" name="Snip Diagonal Corner Rectangle 10"/>
          <p:cNvSpPr/>
          <p:nvPr/>
        </p:nvSpPr>
        <p:spPr>
          <a:xfrm>
            <a:off x="8646737" y="166878"/>
            <a:ext cx="346436" cy="347472"/>
          </a:xfrm>
          <a:prstGeom prst="snip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2" name="TextBox 11"/>
          <p:cNvSpPr txBox="1"/>
          <p:nvPr/>
        </p:nvSpPr>
        <p:spPr>
          <a:xfrm>
            <a:off x="8647472" y="213657"/>
            <a:ext cx="344966" cy="253916"/>
          </a:xfrm>
          <a:prstGeom prst="rect">
            <a:avLst/>
          </a:prstGeom>
          <a:noFill/>
        </p:spPr>
        <p:txBody>
          <a:bodyPr wrap="none" rtlCol="0">
            <a:spAutoFit/>
          </a:bodyPr>
          <a:lstStyle/>
          <a:p>
            <a:pPr algn="ctr"/>
            <a:fld id="{260E2A6B-A809-4840-BF14-8648BC0BDF87}" type="slidenum">
              <a:rPr lang="id-ID" sz="1050" b="1" smtClean="0">
                <a:solidFill>
                  <a:schemeClr val="bg1"/>
                </a:solidFill>
              </a:rPr>
            </a:fld>
            <a:endParaRPr lang="id-ID" sz="1050" dirty="0">
              <a:solidFill>
                <a:schemeClr val="bg1"/>
              </a:solidFill>
            </a:endParaRPr>
          </a:p>
        </p:txBody>
      </p:sp>
    </p:spTree>
  </p:cSld>
  <p:clrMapOvr>
    <a:masterClrMapping/>
  </p:clrMapOvr>
  <p:transition spd="slow">
    <p:cover dir="d"/>
  </p:transition>
  <p:hf hdr="0" ftr="0" dt="0"/>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25_Custom Layout">
    <p:spTree>
      <p:nvGrpSpPr>
        <p:cNvPr id="1" name=""/>
        <p:cNvGrpSpPr/>
        <p:nvPr/>
      </p:nvGrpSpPr>
      <p:grpSpPr>
        <a:xfrm>
          <a:off x="0" y="0"/>
          <a:ext cx="0" cy="0"/>
          <a:chOff x="0" y="0"/>
          <a:chExt cx="0" cy="0"/>
        </a:xfrm>
      </p:grpSpPr>
      <p:sp>
        <p:nvSpPr>
          <p:cNvPr id="28" name="Shape 1443">
            <a:hlinkClick r:id="" action="ppaction://hlinkshowjump?jump=nextslide"/>
          </p:cNvPr>
          <p:cNvSpPr/>
          <p:nvPr/>
        </p:nvSpPr>
        <p:spPr>
          <a:xfrm rot="16200000">
            <a:off x="8880919" y="4899468"/>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29" name="Shape 1443">
            <a:hlinkClick r:id="" action="ppaction://hlinkshowjump?jump=previousslide"/>
          </p:cNvPr>
          <p:cNvSpPr/>
          <p:nvPr/>
        </p:nvSpPr>
        <p:spPr>
          <a:xfrm rot="5400000" flipH="1">
            <a:off x="8602354" y="4899467"/>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1" name="Snip Diagonal Corner Rectangle 10"/>
          <p:cNvSpPr/>
          <p:nvPr/>
        </p:nvSpPr>
        <p:spPr>
          <a:xfrm>
            <a:off x="8646737" y="166878"/>
            <a:ext cx="346436" cy="347472"/>
          </a:xfrm>
          <a:prstGeom prst="snip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2" name="TextBox 11"/>
          <p:cNvSpPr txBox="1"/>
          <p:nvPr/>
        </p:nvSpPr>
        <p:spPr>
          <a:xfrm>
            <a:off x="8647472" y="213657"/>
            <a:ext cx="344966" cy="253916"/>
          </a:xfrm>
          <a:prstGeom prst="rect">
            <a:avLst/>
          </a:prstGeom>
          <a:noFill/>
        </p:spPr>
        <p:txBody>
          <a:bodyPr wrap="none" rtlCol="0">
            <a:spAutoFit/>
          </a:bodyPr>
          <a:lstStyle/>
          <a:p>
            <a:pPr algn="ctr"/>
            <a:fld id="{260E2A6B-A809-4840-BF14-8648BC0BDF87}" type="slidenum">
              <a:rPr lang="id-ID" sz="1050" b="1" smtClean="0">
                <a:solidFill>
                  <a:schemeClr val="bg1"/>
                </a:solidFill>
              </a:rPr>
            </a:fld>
            <a:endParaRPr lang="id-ID" sz="1050" dirty="0">
              <a:solidFill>
                <a:schemeClr val="bg1"/>
              </a:solidFill>
            </a:endParaRPr>
          </a:p>
        </p:txBody>
      </p:sp>
      <p:sp>
        <p:nvSpPr>
          <p:cNvPr id="13" name="Picture Placeholder 3"/>
          <p:cNvSpPr>
            <a:spLocks noGrp="1"/>
          </p:cNvSpPr>
          <p:nvPr>
            <p:ph type="pic" sz="quarter" idx="10" hasCustomPrompt="1"/>
          </p:nvPr>
        </p:nvSpPr>
        <p:spPr>
          <a:xfrm>
            <a:off x="0" y="0"/>
            <a:ext cx="3276600" cy="5143500"/>
          </a:xfrm>
        </p:spPr>
        <p:txBody>
          <a:bodyPr/>
          <a:lstStyle/>
          <a:p>
            <a:r>
              <a:rPr lang="pl-PL"/>
              <a:t>Kliknij ikonę, aby dodać obraz</a:t>
            </a:r>
            <a:endParaRPr lang="en-US"/>
          </a:p>
        </p:txBody>
      </p:sp>
    </p:spTree>
  </p:cSld>
  <p:clrMapOvr>
    <a:masterClrMapping/>
  </p:clrMapOvr>
  <p:transition spd="slow">
    <p:cover dir="d"/>
  </p:transition>
  <p:hf hdr="0" ftr="0" dt="0"/>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54_Custom Layout">
    <p:spTree>
      <p:nvGrpSpPr>
        <p:cNvPr id="1" name=""/>
        <p:cNvGrpSpPr/>
        <p:nvPr/>
      </p:nvGrpSpPr>
      <p:grpSpPr>
        <a:xfrm>
          <a:off x="0" y="0"/>
          <a:ext cx="0" cy="0"/>
          <a:chOff x="0" y="0"/>
          <a:chExt cx="0" cy="0"/>
        </a:xfrm>
      </p:grpSpPr>
      <p:sp>
        <p:nvSpPr>
          <p:cNvPr id="28" name="Shape 1443">
            <a:hlinkClick r:id="" action="ppaction://hlinkshowjump?jump=nextslide"/>
          </p:cNvPr>
          <p:cNvSpPr/>
          <p:nvPr/>
        </p:nvSpPr>
        <p:spPr>
          <a:xfrm rot="16200000">
            <a:off x="8880919" y="4899468"/>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29" name="Shape 1443">
            <a:hlinkClick r:id="" action="ppaction://hlinkshowjump?jump=previousslide"/>
          </p:cNvPr>
          <p:cNvSpPr/>
          <p:nvPr/>
        </p:nvSpPr>
        <p:spPr>
          <a:xfrm rot="5400000" flipH="1">
            <a:off x="8602354" y="4899467"/>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1" name="Snip Diagonal Corner Rectangle 10"/>
          <p:cNvSpPr/>
          <p:nvPr/>
        </p:nvSpPr>
        <p:spPr>
          <a:xfrm>
            <a:off x="8646737" y="166878"/>
            <a:ext cx="346436" cy="347472"/>
          </a:xfrm>
          <a:prstGeom prst="snip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2" name="TextBox 11"/>
          <p:cNvSpPr txBox="1"/>
          <p:nvPr/>
        </p:nvSpPr>
        <p:spPr>
          <a:xfrm>
            <a:off x="8647472" y="213657"/>
            <a:ext cx="344966" cy="253916"/>
          </a:xfrm>
          <a:prstGeom prst="rect">
            <a:avLst/>
          </a:prstGeom>
          <a:noFill/>
        </p:spPr>
        <p:txBody>
          <a:bodyPr wrap="none" rtlCol="0">
            <a:spAutoFit/>
          </a:bodyPr>
          <a:lstStyle/>
          <a:p>
            <a:pPr algn="ctr"/>
            <a:fld id="{260E2A6B-A809-4840-BF14-8648BC0BDF87}" type="slidenum">
              <a:rPr lang="id-ID" sz="1050" b="1" smtClean="0">
                <a:solidFill>
                  <a:schemeClr val="bg1"/>
                </a:solidFill>
              </a:rPr>
            </a:fld>
            <a:endParaRPr lang="id-ID" sz="1050" dirty="0">
              <a:solidFill>
                <a:schemeClr val="bg1"/>
              </a:solidFill>
            </a:endParaRPr>
          </a:p>
        </p:txBody>
      </p:sp>
      <p:sp>
        <p:nvSpPr>
          <p:cNvPr id="13" name="Picture Placeholder 3"/>
          <p:cNvSpPr>
            <a:spLocks noGrp="1"/>
          </p:cNvSpPr>
          <p:nvPr>
            <p:ph type="pic" sz="quarter" idx="10" hasCustomPrompt="1"/>
          </p:nvPr>
        </p:nvSpPr>
        <p:spPr>
          <a:xfrm>
            <a:off x="533400" y="1352550"/>
            <a:ext cx="8077202" cy="2209800"/>
          </a:xfrm>
        </p:spPr>
        <p:txBody>
          <a:bodyPr/>
          <a:lstStyle/>
          <a:p>
            <a:r>
              <a:rPr lang="pl-PL"/>
              <a:t>Kliknij ikonę, aby dodać obraz</a:t>
            </a:r>
            <a:endParaRPr lang="en-US"/>
          </a:p>
        </p:txBody>
      </p:sp>
    </p:spTree>
  </p:cSld>
  <p:clrMapOvr>
    <a:masterClrMapping/>
  </p:clrMapOvr>
  <p:transition spd="slow">
    <p:cover dir="d"/>
  </p:transition>
  <p:hf hdr="0" ftr="0" dt="0"/>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55_Custom Layout">
    <p:spTree>
      <p:nvGrpSpPr>
        <p:cNvPr id="1" name=""/>
        <p:cNvGrpSpPr/>
        <p:nvPr/>
      </p:nvGrpSpPr>
      <p:grpSpPr>
        <a:xfrm>
          <a:off x="0" y="0"/>
          <a:ext cx="0" cy="0"/>
          <a:chOff x="0" y="0"/>
          <a:chExt cx="0" cy="0"/>
        </a:xfrm>
      </p:grpSpPr>
      <p:sp>
        <p:nvSpPr>
          <p:cNvPr id="28" name="Shape 1443">
            <a:hlinkClick r:id="" action="ppaction://hlinkshowjump?jump=nextslide"/>
          </p:cNvPr>
          <p:cNvSpPr/>
          <p:nvPr/>
        </p:nvSpPr>
        <p:spPr>
          <a:xfrm rot="16200000">
            <a:off x="8880919" y="4899468"/>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29" name="Shape 1443">
            <a:hlinkClick r:id="" action="ppaction://hlinkshowjump?jump=previousslide"/>
          </p:cNvPr>
          <p:cNvSpPr/>
          <p:nvPr/>
        </p:nvSpPr>
        <p:spPr>
          <a:xfrm rot="5400000" flipH="1">
            <a:off x="8602354" y="4899467"/>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1" name="Snip Diagonal Corner Rectangle 10"/>
          <p:cNvSpPr/>
          <p:nvPr/>
        </p:nvSpPr>
        <p:spPr>
          <a:xfrm>
            <a:off x="8646737" y="166878"/>
            <a:ext cx="346436" cy="347472"/>
          </a:xfrm>
          <a:prstGeom prst="snip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2" name="TextBox 11"/>
          <p:cNvSpPr txBox="1"/>
          <p:nvPr/>
        </p:nvSpPr>
        <p:spPr>
          <a:xfrm>
            <a:off x="8647472" y="213657"/>
            <a:ext cx="344966" cy="253916"/>
          </a:xfrm>
          <a:prstGeom prst="rect">
            <a:avLst/>
          </a:prstGeom>
          <a:noFill/>
        </p:spPr>
        <p:txBody>
          <a:bodyPr wrap="none" rtlCol="0">
            <a:spAutoFit/>
          </a:bodyPr>
          <a:lstStyle/>
          <a:p>
            <a:pPr algn="ctr"/>
            <a:fld id="{260E2A6B-A809-4840-BF14-8648BC0BDF87}" type="slidenum">
              <a:rPr lang="id-ID" sz="1050" b="1" smtClean="0">
                <a:solidFill>
                  <a:schemeClr val="bg1"/>
                </a:solidFill>
              </a:rPr>
            </a:fld>
            <a:endParaRPr lang="id-ID" sz="1050" dirty="0">
              <a:solidFill>
                <a:schemeClr val="bg1"/>
              </a:solidFill>
            </a:endParaRPr>
          </a:p>
        </p:txBody>
      </p:sp>
      <p:sp>
        <p:nvSpPr>
          <p:cNvPr id="13" name="Picture Placeholder 3"/>
          <p:cNvSpPr>
            <a:spLocks noGrp="1"/>
          </p:cNvSpPr>
          <p:nvPr>
            <p:ph type="pic" sz="quarter" idx="10" hasCustomPrompt="1"/>
          </p:nvPr>
        </p:nvSpPr>
        <p:spPr>
          <a:xfrm>
            <a:off x="685800" y="1352550"/>
            <a:ext cx="4114800" cy="3200400"/>
          </a:xfrm>
        </p:spPr>
        <p:txBody>
          <a:bodyPr/>
          <a:lstStyle/>
          <a:p>
            <a:r>
              <a:rPr lang="pl-PL"/>
              <a:t>Kliknij ikonę, aby dodać obraz</a:t>
            </a:r>
            <a:endParaRPr lang="en-US"/>
          </a:p>
        </p:txBody>
      </p:sp>
    </p:spTree>
  </p:cSld>
  <p:clrMapOvr>
    <a:masterClrMapping/>
  </p:clrMapOvr>
  <p:transition spd="slow">
    <p:cover dir="d"/>
  </p:transition>
  <p:hf hdr="0" ftr="0" dt="0"/>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p:cSld name="56_Custom Layout">
    <p:spTree>
      <p:nvGrpSpPr>
        <p:cNvPr id="1" name=""/>
        <p:cNvGrpSpPr/>
        <p:nvPr/>
      </p:nvGrpSpPr>
      <p:grpSpPr>
        <a:xfrm>
          <a:off x="0" y="0"/>
          <a:ext cx="0" cy="0"/>
          <a:chOff x="0" y="0"/>
          <a:chExt cx="0" cy="0"/>
        </a:xfrm>
      </p:grpSpPr>
      <p:sp>
        <p:nvSpPr>
          <p:cNvPr id="28" name="Shape 1443">
            <a:hlinkClick r:id="" action="ppaction://hlinkshowjump?jump=nextslide"/>
          </p:cNvPr>
          <p:cNvSpPr/>
          <p:nvPr/>
        </p:nvSpPr>
        <p:spPr>
          <a:xfrm rot="16200000">
            <a:off x="8880919" y="4899468"/>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29" name="Shape 1443">
            <a:hlinkClick r:id="" action="ppaction://hlinkshowjump?jump=previousslide"/>
          </p:cNvPr>
          <p:cNvSpPr/>
          <p:nvPr/>
        </p:nvSpPr>
        <p:spPr>
          <a:xfrm rot="5400000" flipH="1">
            <a:off x="8602354" y="4899467"/>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1" name="Snip Diagonal Corner Rectangle 10"/>
          <p:cNvSpPr/>
          <p:nvPr/>
        </p:nvSpPr>
        <p:spPr>
          <a:xfrm>
            <a:off x="8646737" y="166878"/>
            <a:ext cx="346436" cy="347472"/>
          </a:xfrm>
          <a:prstGeom prst="snip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2" name="TextBox 11"/>
          <p:cNvSpPr txBox="1"/>
          <p:nvPr/>
        </p:nvSpPr>
        <p:spPr>
          <a:xfrm>
            <a:off x="8647472" y="213657"/>
            <a:ext cx="344966" cy="253916"/>
          </a:xfrm>
          <a:prstGeom prst="rect">
            <a:avLst/>
          </a:prstGeom>
          <a:noFill/>
        </p:spPr>
        <p:txBody>
          <a:bodyPr wrap="none" rtlCol="0">
            <a:spAutoFit/>
          </a:bodyPr>
          <a:lstStyle/>
          <a:p>
            <a:pPr algn="ctr"/>
            <a:fld id="{260E2A6B-A809-4840-BF14-8648BC0BDF87}" type="slidenum">
              <a:rPr lang="id-ID" sz="1050" b="1" smtClean="0">
                <a:solidFill>
                  <a:schemeClr val="bg1"/>
                </a:solidFill>
              </a:rPr>
            </a:fld>
            <a:endParaRPr lang="id-ID" sz="1050" dirty="0">
              <a:solidFill>
                <a:schemeClr val="bg1"/>
              </a:solidFill>
            </a:endParaRPr>
          </a:p>
        </p:txBody>
      </p:sp>
      <p:sp>
        <p:nvSpPr>
          <p:cNvPr id="13" name="Picture Placeholder 3"/>
          <p:cNvSpPr>
            <a:spLocks noGrp="1"/>
          </p:cNvSpPr>
          <p:nvPr>
            <p:ph type="pic" sz="quarter" idx="10" hasCustomPrompt="1"/>
          </p:nvPr>
        </p:nvSpPr>
        <p:spPr>
          <a:xfrm>
            <a:off x="3378958" y="1504950"/>
            <a:ext cx="5765042" cy="2209800"/>
          </a:xfrm>
        </p:spPr>
        <p:txBody>
          <a:bodyPr/>
          <a:lstStyle/>
          <a:p>
            <a:r>
              <a:rPr lang="pl-PL"/>
              <a:t>Kliknij ikonę, aby dodać obraz</a:t>
            </a:r>
            <a:endParaRPr lang="en-US"/>
          </a:p>
        </p:txBody>
      </p:sp>
    </p:spTree>
  </p:cSld>
  <p:clrMapOvr>
    <a:masterClrMapping/>
  </p:clrMapOvr>
  <p:transition spd="slow">
    <p:cover dir="d"/>
  </p:transition>
  <p:hf hdr="0" ftr="0" dt="0"/>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26_Custom Layout">
    <p:spTree>
      <p:nvGrpSpPr>
        <p:cNvPr id="1" name=""/>
        <p:cNvGrpSpPr/>
        <p:nvPr/>
      </p:nvGrpSpPr>
      <p:grpSpPr>
        <a:xfrm>
          <a:off x="0" y="0"/>
          <a:ext cx="0" cy="0"/>
          <a:chOff x="0" y="0"/>
          <a:chExt cx="0" cy="0"/>
        </a:xfrm>
      </p:grpSpPr>
      <p:grpSp>
        <p:nvGrpSpPr>
          <p:cNvPr id="8" name="Group 7"/>
          <p:cNvGrpSpPr/>
          <p:nvPr/>
        </p:nvGrpSpPr>
        <p:grpSpPr>
          <a:xfrm>
            <a:off x="4800600" y="-95249"/>
            <a:ext cx="4667516" cy="5451167"/>
            <a:chOff x="4800600" y="-95250"/>
            <a:chExt cx="4667516" cy="5451167"/>
          </a:xfrm>
        </p:grpSpPr>
        <p:sp>
          <p:nvSpPr>
            <p:cNvPr id="9" name="Freeform 8"/>
            <p:cNvSpPr/>
            <p:nvPr/>
          </p:nvSpPr>
          <p:spPr bwMode="auto">
            <a:xfrm flipH="1">
              <a:off x="6858785" y="-95250"/>
              <a:ext cx="2609331" cy="1033397"/>
            </a:xfrm>
            <a:custGeom>
              <a:avLst/>
              <a:gdLst>
                <a:gd name="T0" fmla="*/ 1070 w 2375"/>
                <a:gd name="T1" fmla="*/ 940 h 940"/>
                <a:gd name="T2" fmla="*/ 2375 w 2375"/>
                <a:gd name="T3" fmla="*/ 0 h 940"/>
                <a:gd name="T4" fmla="*/ 0 w 2375"/>
                <a:gd name="T5" fmla="*/ 0 h 940"/>
                <a:gd name="T6" fmla="*/ 1070 w 2375"/>
                <a:gd name="T7" fmla="*/ 940 h 940"/>
              </a:gdLst>
              <a:ahLst/>
              <a:cxnLst>
                <a:cxn ang="0">
                  <a:pos x="T0" y="T1"/>
                </a:cxn>
                <a:cxn ang="0">
                  <a:pos x="T2" y="T3"/>
                </a:cxn>
                <a:cxn ang="0">
                  <a:pos x="T4" y="T5"/>
                </a:cxn>
                <a:cxn ang="0">
                  <a:pos x="T6" y="T7"/>
                </a:cxn>
              </a:cxnLst>
              <a:rect l="0" t="0" r="r" b="b"/>
              <a:pathLst>
                <a:path w="2375" h="940">
                  <a:moveTo>
                    <a:pt x="1070" y="940"/>
                  </a:moveTo>
                  <a:lnTo>
                    <a:pt x="2375" y="0"/>
                  </a:lnTo>
                  <a:lnTo>
                    <a:pt x="0" y="0"/>
                  </a:lnTo>
                  <a:lnTo>
                    <a:pt x="1070" y="94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10" name="Freeform 9"/>
            <p:cNvSpPr/>
            <p:nvPr/>
          </p:nvSpPr>
          <p:spPr bwMode="auto">
            <a:xfrm flipH="1">
              <a:off x="8296933" y="-95250"/>
              <a:ext cx="1171183" cy="1119513"/>
            </a:xfrm>
            <a:custGeom>
              <a:avLst/>
              <a:gdLst>
                <a:gd name="T0" fmla="*/ 1070 w 1070"/>
                <a:gd name="T1" fmla="*/ 940 h 1017"/>
                <a:gd name="T2" fmla="*/ 0 w 1070"/>
                <a:gd name="T3" fmla="*/ 0 h 1017"/>
                <a:gd name="T4" fmla="*/ 0 w 1070"/>
                <a:gd name="T5" fmla="*/ 1017 h 1017"/>
                <a:gd name="T6" fmla="*/ 1070 w 1070"/>
                <a:gd name="T7" fmla="*/ 940 h 1017"/>
              </a:gdLst>
              <a:ahLst/>
              <a:cxnLst>
                <a:cxn ang="0">
                  <a:pos x="T0" y="T1"/>
                </a:cxn>
                <a:cxn ang="0">
                  <a:pos x="T2" y="T3"/>
                </a:cxn>
                <a:cxn ang="0">
                  <a:pos x="T4" y="T5"/>
                </a:cxn>
                <a:cxn ang="0">
                  <a:pos x="T6" y="T7"/>
                </a:cxn>
              </a:cxnLst>
              <a:rect l="0" t="0" r="r" b="b"/>
              <a:pathLst>
                <a:path w="1070" h="1017">
                  <a:moveTo>
                    <a:pt x="1070" y="940"/>
                  </a:moveTo>
                  <a:lnTo>
                    <a:pt x="0" y="0"/>
                  </a:lnTo>
                  <a:lnTo>
                    <a:pt x="0" y="1017"/>
                  </a:lnTo>
                  <a:lnTo>
                    <a:pt x="1070" y="94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14" name="Freeform 13"/>
            <p:cNvSpPr/>
            <p:nvPr/>
          </p:nvSpPr>
          <p:spPr bwMode="auto">
            <a:xfrm flipH="1">
              <a:off x="5851226" y="-95250"/>
              <a:ext cx="2445707" cy="1231467"/>
            </a:xfrm>
            <a:custGeom>
              <a:avLst/>
              <a:gdLst>
                <a:gd name="T0" fmla="*/ 1305 w 2226"/>
                <a:gd name="T1" fmla="*/ 0 h 1120"/>
                <a:gd name="T2" fmla="*/ 0 w 2226"/>
                <a:gd name="T3" fmla="*/ 940 h 1120"/>
                <a:gd name="T4" fmla="*/ 2226 w 2226"/>
                <a:gd name="T5" fmla="*/ 1120 h 1120"/>
                <a:gd name="T6" fmla="*/ 1305 w 2226"/>
                <a:gd name="T7" fmla="*/ 0 h 1120"/>
              </a:gdLst>
              <a:ahLst/>
              <a:cxnLst>
                <a:cxn ang="0">
                  <a:pos x="T0" y="T1"/>
                </a:cxn>
                <a:cxn ang="0">
                  <a:pos x="T2" y="T3"/>
                </a:cxn>
                <a:cxn ang="0">
                  <a:pos x="T4" y="T5"/>
                </a:cxn>
                <a:cxn ang="0">
                  <a:pos x="T6" y="T7"/>
                </a:cxn>
              </a:cxnLst>
              <a:rect l="0" t="0" r="r" b="b"/>
              <a:pathLst>
                <a:path w="2226" h="1120">
                  <a:moveTo>
                    <a:pt x="1305" y="0"/>
                  </a:moveTo>
                  <a:lnTo>
                    <a:pt x="0" y="940"/>
                  </a:lnTo>
                  <a:lnTo>
                    <a:pt x="2226" y="1120"/>
                  </a:lnTo>
                  <a:lnTo>
                    <a:pt x="1305"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15" name="Freeform 14"/>
            <p:cNvSpPr/>
            <p:nvPr/>
          </p:nvSpPr>
          <p:spPr bwMode="auto">
            <a:xfrm flipH="1">
              <a:off x="5851226" y="938147"/>
              <a:ext cx="3616890" cy="1136737"/>
            </a:xfrm>
            <a:custGeom>
              <a:avLst/>
              <a:gdLst>
                <a:gd name="T0" fmla="*/ 3296 w 3296"/>
                <a:gd name="T1" fmla="*/ 180 h 1040"/>
                <a:gd name="T2" fmla="*/ 1070 w 3296"/>
                <a:gd name="T3" fmla="*/ 0 h 1040"/>
                <a:gd name="T4" fmla="*/ 0 w 3296"/>
                <a:gd name="T5" fmla="*/ 77 h 1040"/>
                <a:gd name="T6" fmla="*/ 1368 w 3296"/>
                <a:gd name="T7" fmla="*/ 1040 h 1040"/>
                <a:gd name="T8" fmla="*/ 3296 w 3296"/>
                <a:gd name="T9" fmla="*/ 180 h 1040"/>
              </a:gdLst>
              <a:ahLst/>
              <a:cxnLst>
                <a:cxn ang="0">
                  <a:pos x="T0" y="T1"/>
                </a:cxn>
                <a:cxn ang="0">
                  <a:pos x="T2" y="T3"/>
                </a:cxn>
                <a:cxn ang="0">
                  <a:pos x="T4" y="T5"/>
                </a:cxn>
                <a:cxn ang="0">
                  <a:pos x="T6" y="T7"/>
                </a:cxn>
                <a:cxn ang="0">
                  <a:pos x="T8" y="T9"/>
                </a:cxn>
              </a:cxnLst>
              <a:rect l="0" t="0" r="r" b="b"/>
              <a:pathLst>
                <a:path w="3296" h="1040">
                  <a:moveTo>
                    <a:pt x="3296" y="180"/>
                  </a:moveTo>
                  <a:lnTo>
                    <a:pt x="1070" y="0"/>
                  </a:lnTo>
                  <a:lnTo>
                    <a:pt x="0" y="77"/>
                  </a:lnTo>
                  <a:lnTo>
                    <a:pt x="1368" y="1040"/>
                  </a:lnTo>
                  <a:lnTo>
                    <a:pt x="3296" y="18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16" name="Freeform 15"/>
            <p:cNvSpPr/>
            <p:nvPr/>
          </p:nvSpPr>
          <p:spPr bwMode="auto">
            <a:xfrm flipH="1">
              <a:off x="5851226" y="1136212"/>
              <a:ext cx="2118464" cy="2239027"/>
            </a:xfrm>
            <a:custGeom>
              <a:avLst/>
              <a:gdLst>
                <a:gd name="T0" fmla="*/ 1928 w 1928"/>
                <a:gd name="T1" fmla="*/ 0 h 2046"/>
                <a:gd name="T2" fmla="*/ 0 w 1928"/>
                <a:gd name="T3" fmla="*/ 860 h 2046"/>
                <a:gd name="T4" fmla="*/ 178 w 1928"/>
                <a:gd name="T5" fmla="*/ 2046 h 2046"/>
                <a:gd name="T6" fmla="*/ 1928 w 1928"/>
                <a:gd name="T7" fmla="*/ 0 h 2046"/>
              </a:gdLst>
              <a:ahLst/>
              <a:cxnLst>
                <a:cxn ang="0">
                  <a:pos x="T0" y="T1"/>
                </a:cxn>
                <a:cxn ang="0">
                  <a:pos x="T2" y="T3"/>
                </a:cxn>
                <a:cxn ang="0">
                  <a:pos x="T4" y="T5"/>
                </a:cxn>
                <a:cxn ang="0">
                  <a:pos x="T6" y="T7"/>
                </a:cxn>
              </a:cxnLst>
              <a:rect l="0" t="0" r="r" b="b"/>
              <a:pathLst>
                <a:path w="1928" h="2046">
                  <a:moveTo>
                    <a:pt x="1928" y="0"/>
                  </a:moveTo>
                  <a:lnTo>
                    <a:pt x="0" y="860"/>
                  </a:lnTo>
                  <a:lnTo>
                    <a:pt x="178" y="2046"/>
                  </a:lnTo>
                  <a:lnTo>
                    <a:pt x="1928"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17" name="Freeform 16"/>
            <p:cNvSpPr/>
            <p:nvPr/>
          </p:nvSpPr>
          <p:spPr bwMode="auto">
            <a:xfrm flipH="1">
              <a:off x="7969690" y="1024263"/>
              <a:ext cx="1498426" cy="1179798"/>
            </a:xfrm>
            <a:custGeom>
              <a:avLst/>
              <a:gdLst>
                <a:gd name="T0" fmla="*/ 1368 w 1368"/>
                <a:gd name="T1" fmla="*/ 963 h 1080"/>
                <a:gd name="T2" fmla="*/ 0 w 1368"/>
                <a:gd name="T3" fmla="*/ 0 h 1080"/>
                <a:gd name="T4" fmla="*/ 0 w 1368"/>
                <a:gd name="T5" fmla="*/ 1080 h 1080"/>
                <a:gd name="T6" fmla="*/ 1368 w 1368"/>
                <a:gd name="T7" fmla="*/ 963 h 1080"/>
              </a:gdLst>
              <a:ahLst/>
              <a:cxnLst>
                <a:cxn ang="0">
                  <a:pos x="T0" y="T1"/>
                </a:cxn>
                <a:cxn ang="0">
                  <a:pos x="T2" y="T3"/>
                </a:cxn>
                <a:cxn ang="0">
                  <a:pos x="T4" y="T5"/>
                </a:cxn>
                <a:cxn ang="0">
                  <a:pos x="T6" y="T7"/>
                </a:cxn>
              </a:cxnLst>
              <a:rect l="0" t="0" r="r" b="b"/>
              <a:pathLst>
                <a:path w="1368" h="1080">
                  <a:moveTo>
                    <a:pt x="1368" y="963"/>
                  </a:moveTo>
                  <a:lnTo>
                    <a:pt x="0" y="0"/>
                  </a:lnTo>
                  <a:lnTo>
                    <a:pt x="0" y="1080"/>
                  </a:lnTo>
                  <a:lnTo>
                    <a:pt x="1368" y="963"/>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18" name="Freeform 17"/>
            <p:cNvSpPr/>
            <p:nvPr/>
          </p:nvSpPr>
          <p:spPr bwMode="auto">
            <a:xfrm flipH="1">
              <a:off x="7771620" y="2074883"/>
              <a:ext cx="1696496" cy="1300361"/>
            </a:xfrm>
            <a:custGeom>
              <a:avLst/>
              <a:gdLst>
                <a:gd name="T0" fmla="*/ 1368 w 1546"/>
                <a:gd name="T1" fmla="*/ 0 h 1186"/>
                <a:gd name="T2" fmla="*/ 0 w 1546"/>
                <a:gd name="T3" fmla="*/ 117 h 1186"/>
                <a:gd name="T4" fmla="*/ 0 w 1546"/>
                <a:gd name="T5" fmla="*/ 806 h 1186"/>
                <a:gd name="T6" fmla="*/ 1546 w 1546"/>
                <a:gd name="T7" fmla="*/ 1186 h 1186"/>
                <a:gd name="T8" fmla="*/ 1368 w 1546"/>
                <a:gd name="T9" fmla="*/ 0 h 1186"/>
              </a:gdLst>
              <a:ahLst/>
              <a:cxnLst>
                <a:cxn ang="0">
                  <a:pos x="T0" y="T1"/>
                </a:cxn>
                <a:cxn ang="0">
                  <a:pos x="T2" y="T3"/>
                </a:cxn>
                <a:cxn ang="0">
                  <a:pos x="T4" y="T5"/>
                </a:cxn>
                <a:cxn ang="0">
                  <a:pos x="T6" y="T7"/>
                </a:cxn>
                <a:cxn ang="0">
                  <a:pos x="T8" y="T9"/>
                </a:cxn>
              </a:cxnLst>
              <a:rect l="0" t="0" r="r" b="b"/>
              <a:pathLst>
                <a:path w="1546" h="1186">
                  <a:moveTo>
                    <a:pt x="1368" y="0"/>
                  </a:moveTo>
                  <a:lnTo>
                    <a:pt x="0" y="117"/>
                  </a:lnTo>
                  <a:lnTo>
                    <a:pt x="0" y="806"/>
                  </a:lnTo>
                  <a:lnTo>
                    <a:pt x="1546" y="1186"/>
                  </a:lnTo>
                  <a:lnTo>
                    <a:pt x="1368" y="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19" name="Freeform 18"/>
            <p:cNvSpPr/>
            <p:nvPr/>
          </p:nvSpPr>
          <p:spPr bwMode="auto">
            <a:xfrm flipH="1">
              <a:off x="7771620" y="2961880"/>
              <a:ext cx="1696496" cy="1438147"/>
            </a:xfrm>
            <a:custGeom>
              <a:avLst/>
              <a:gdLst>
                <a:gd name="T0" fmla="*/ 1546 w 1546"/>
                <a:gd name="T1" fmla="*/ 380 h 1314"/>
                <a:gd name="T2" fmla="*/ 0 w 1546"/>
                <a:gd name="T3" fmla="*/ 0 h 1314"/>
                <a:gd name="T4" fmla="*/ 0 w 1546"/>
                <a:gd name="T5" fmla="*/ 1314 h 1314"/>
                <a:gd name="T6" fmla="*/ 1546 w 1546"/>
                <a:gd name="T7" fmla="*/ 380 h 1314"/>
              </a:gdLst>
              <a:ahLst/>
              <a:cxnLst>
                <a:cxn ang="0">
                  <a:pos x="T0" y="T1"/>
                </a:cxn>
                <a:cxn ang="0">
                  <a:pos x="T2" y="T3"/>
                </a:cxn>
                <a:cxn ang="0">
                  <a:pos x="T4" y="T5"/>
                </a:cxn>
                <a:cxn ang="0">
                  <a:pos x="T6" y="T7"/>
                </a:cxn>
              </a:cxnLst>
              <a:rect l="0" t="0" r="r" b="b"/>
              <a:pathLst>
                <a:path w="1546" h="1314">
                  <a:moveTo>
                    <a:pt x="1546" y="380"/>
                  </a:moveTo>
                  <a:lnTo>
                    <a:pt x="0" y="0"/>
                  </a:lnTo>
                  <a:lnTo>
                    <a:pt x="0" y="1314"/>
                  </a:lnTo>
                  <a:lnTo>
                    <a:pt x="1546" y="38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20" name="Freeform 19"/>
            <p:cNvSpPr/>
            <p:nvPr/>
          </p:nvSpPr>
          <p:spPr bwMode="auto">
            <a:xfrm flipH="1">
              <a:off x="7771620" y="3375239"/>
              <a:ext cx="1696496" cy="1980678"/>
            </a:xfrm>
            <a:custGeom>
              <a:avLst/>
              <a:gdLst>
                <a:gd name="T0" fmla="*/ 1546 w 1546"/>
                <a:gd name="T1" fmla="*/ 0 h 1807"/>
                <a:gd name="T2" fmla="*/ 0 w 1546"/>
                <a:gd name="T3" fmla="*/ 934 h 1807"/>
                <a:gd name="T4" fmla="*/ 0 w 1546"/>
                <a:gd name="T5" fmla="*/ 1807 h 1807"/>
                <a:gd name="T6" fmla="*/ 1546 w 1546"/>
                <a:gd name="T7" fmla="*/ 0 h 1807"/>
              </a:gdLst>
              <a:ahLst/>
              <a:cxnLst>
                <a:cxn ang="0">
                  <a:pos x="T0" y="T1"/>
                </a:cxn>
                <a:cxn ang="0">
                  <a:pos x="T2" y="T3"/>
                </a:cxn>
                <a:cxn ang="0">
                  <a:pos x="T4" y="T5"/>
                </a:cxn>
                <a:cxn ang="0">
                  <a:pos x="T6" y="T7"/>
                </a:cxn>
              </a:cxnLst>
              <a:rect l="0" t="0" r="r" b="b"/>
              <a:pathLst>
                <a:path w="1546" h="1807">
                  <a:moveTo>
                    <a:pt x="1546" y="0"/>
                  </a:moveTo>
                  <a:lnTo>
                    <a:pt x="0" y="934"/>
                  </a:lnTo>
                  <a:lnTo>
                    <a:pt x="0" y="1807"/>
                  </a:lnTo>
                  <a:lnTo>
                    <a:pt x="1546"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21" name="Freeform 20"/>
            <p:cNvSpPr/>
            <p:nvPr/>
          </p:nvSpPr>
          <p:spPr bwMode="auto">
            <a:xfrm flipH="1">
              <a:off x="4800600" y="-95250"/>
              <a:ext cx="2058185" cy="1231467"/>
            </a:xfrm>
            <a:custGeom>
              <a:avLst/>
              <a:gdLst>
                <a:gd name="T0" fmla="*/ 0 w 1880"/>
                <a:gd name="T1" fmla="*/ 0 h 1120"/>
                <a:gd name="T2" fmla="*/ 921 w 1880"/>
                <a:gd name="T3" fmla="*/ 1120 h 1120"/>
                <a:gd name="T4" fmla="*/ 1880 w 1880"/>
                <a:gd name="T5" fmla="*/ 0 h 1120"/>
                <a:gd name="T6" fmla="*/ 0 w 1880"/>
                <a:gd name="T7" fmla="*/ 0 h 1120"/>
              </a:gdLst>
              <a:ahLst/>
              <a:cxnLst>
                <a:cxn ang="0">
                  <a:pos x="T0" y="T1"/>
                </a:cxn>
                <a:cxn ang="0">
                  <a:pos x="T2" y="T3"/>
                </a:cxn>
                <a:cxn ang="0">
                  <a:pos x="T4" y="T5"/>
                </a:cxn>
                <a:cxn ang="0">
                  <a:pos x="T6" y="T7"/>
                </a:cxn>
              </a:cxnLst>
              <a:rect l="0" t="0" r="r" b="b"/>
              <a:pathLst>
                <a:path w="1880" h="1120">
                  <a:moveTo>
                    <a:pt x="0" y="0"/>
                  </a:moveTo>
                  <a:lnTo>
                    <a:pt x="921" y="1120"/>
                  </a:lnTo>
                  <a:lnTo>
                    <a:pt x="1880" y="0"/>
                  </a:lnTo>
                  <a:lnTo>
                    <a:pt x="0" y="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grpSp>
      <p:sp>
        <p:nvSpPr>
          <p:cNvPr id="28" name="Shape 1443">
            <a:hlinkClick r:id="" action="ppaction://hlinkshowjump?jump=nextslide"/>
          </p:cNvPr>
          <p:cNvSpPr/>
          <p:nvPr/>
        </p:nvSpPr>
        <p:spPr>
          <a:xfrm rot="16200000">
            <a:off x="8880919" y="4899468"/>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29" name="Shape 1443">
            <a:hlinkClick r:id="" action="ppaction://hlinkshowjump?jump=previousslide"/>
          </p:cNvPr>
          <p:cNvSpPr/>
          <p:nvPr/>
        </p:nvSpPr>
        <p:spPr>
          <a:xfrm rot="5400000" flipH="1">
            <a:off x="8602354" y="4899467"/>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1" name="Snip Diagonal Corner Rectangle 10"/>
          <p:cNvSpPr/>
          <p:nvPr/>
        </p:nvSpPr>
        <p:spPr>
          <a:xfrm>
            <a:off x="8646737" y="166878"/>
            <a:ext cx="346436" cy="347472"/>
          </a:xfrm>
          <a:prstGeom prst="snip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2" name="TextBox 11"/>
          <p:cNvSpPr txBox="1"/>
          <p:nvPr/>
        </p:nvSpPr>
        <p:spPr>
          <a:xfrm>
            <a:off x="8647472" y="213657"/>
            <a:ext cx="344966" cy="253916"/>
          </a:xfrm>
          <a:prstGeom prst="rect">
            <a:avLst/>
          </a:prstGeom>
          <a:noFill/>
        </p:spPr>
        <p:txBody>
          <a:bodyPr wrap="none" rtlCol="0">
            <a:spAutoFit/>
          </a:bodyPr>
          <a:lstStyle/>
          <a:p>
            <a:pPr algn="ctr"/>
            <a:fld id="{260E2A6B-A809-4840-BF14-8648BC0BDF87}" type="slidenum">
              <a:rPr lang="id-ID" sz="1050" b="1" smtClean="0">
                <a:solidFill>
                  <a:schemeClr val="bg1"/>
                </a:solidFill>
              </a:rPr>
            </a:fld>
            <a:endParaRPr lang="id-ID" sz="1050" dirty="0">
              <a:solidFill>
                <a:schemeClr val="bg1"/>
              </a:solidFill>
            </a:endParaRPr>
          </a:p>
        </p:txBody>
      </p:sp>
      <p:sp>
        <p:nvSpPr>
          <p:cNvPr id="13" name="Picture Placeholder 3"/>
          <p:cNvSpPr>
            <a:spLocks noGrp="1"/>
          </p:cNvSpPr>
          <p:nvPr>
            <p:ph type="pic" sz="quarter" idx="10" hasCustomPrompt="1"/>
          </p:nvPr>
        </p:nvSpPr>
        <p:spPr>
          <a:xfrm>
            <a:off x="4572000" y="1428751"/>
            <a:ext cx="4572000" cy="2362200"/>
          </a:xfrm>
        </p:spPr>
        <p:txBody>
          <a:bodyPr/>
          <a:lstStyle/>
          <a:p>
            <a:r>
              <a:rPr lang="pl-PL"/>
              <a:t>Kliknij ikonę, aby dodać obraz</a:t>
            </a:r>
            <a:endParaRPr lang="en-US"/>
          </a:p>
        </p:txBody>
      </p:sp>
    </p:spTree>
  </p:cSld>
  <p:clrMapOvr>
    <a:masterClrMapping/>
  </p:clrMapOvr>
  <p:transition spd="slow">
    <p:cover dir="d"/>
  </p:transition>
  <p:hf hdr="0" ftr="0" dt="0"/>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27_Custom Layout">
    <p:spTree>
      <p:nvGrpSpPr>
        <p:cNvPr id="1" name=""/>
        <p:cNvGrpSpPr/>
        <p:nvPr/>
      </p:nvGrpSpPr>
      <p:grpSpPr>
        <a:xfrm>
          <a:off x="0" y="0"/>
          <a:ext cx="0" cy="0"/>
          <a:chOff x="0" y="0"/>
          <a:chExt cx="0" cy="0"/>
        </a:xfrm>
      </p:grpSpPr>
      <p:sp>
        <p:nvSpPr>
          <p:cNvPr id="13" name="Picture Placeholder 3"/>
          <p:cNvSpPr>
            <a:spLocks noGrp="1"/>
          </p:cNvSpPr>
          <p:nvPr>
            <p:ph type="pic" sz="quarter" idx="10" hasCustomPrompt="1"/>
          </p:nvPr>
        </p:nvSpPr>
        <p:spPr>
          <a:xfrm>
            <a:off x="0" y="-1"/>
            <a:ext cx="9144000" cy="3611563"/>
          </a:xfrm>
        </p:spPr>
        <p:txBody>
          <a:bodyPr/>
          <a:lstStyle/>
          <a:p>
            <a:r>
              <a:rPr lang="pl-PL"/>
              <a:t>Kliknij ikonę, aby dodać obraz</a:t>
            </a:r>
            <a:endParaRPr lang="en-US"/>
          </a:p>
        </p:txBody>
      </p:sp>
      <p:sp>
        <p:nvSpPr>
          <p:cNvPr id="28" name="Shape 1443">
            <a:hlinkClick r:id="" action="ppaction://hlinkshowjump?jump=nextslide"/>
          </p:cNvPr>
          <p:cNvSpPr/>
          <p:nvPr/>
        </p:nvSpPr>
        <p:spPr>
          <a:xfrm rot="16200000">
            <a:off x="8880919" y="4899468"/>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29" name="Shape 1443">
            <a:hlinkClick r:id="" action="ppaction://hlinkshowjump?jump=previousslide"/>
          </p:cNvPr>
          <p:cNvSpPr/>
          <p:nvPr/>
        </p:nvSpPr>
        <p:spPr>
          <a:xfrm rot="5400000" flipH="1">
            <a:off x="8602354" y="4899467"/>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Tree>
  </p:cSld>
  <p:clrMapOvr>
    <a:masterClrMapping/>
  </p:clrMapOvr>
  <p:transition spd="slow">
    <p:cover dir="d"/>
  </p:transition>
  <p:hf hdr="0" ftr="0" dt="0"/>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28_Custom Layout">
    <p:spTree>
      <p:nvGrpSpPr>
        <p:cNvPr id="1" name=""/>
        <p:cNvGrpSpPr/>
        <p:nvPr/>
      </p:nvGrpSpPr>
      <p:grpSpPr>
        <a:xfrm>
          <a:off x="0" y="0"/>
          <a:ext cx="0" cy="0"/>
          <a:chOff x="0" y="0"/>
          <a:chExt cx="0" cy="0"/>
        </a:xfrm>
      </p:grpSpPr>
      <p:grpSp>
        <p:nvGrpSpPr>
          <p:cNvPr id="8" name="Group 7"/>
          <p:cNvGrpSpPr/>
          <p:nvPr/>
        </p:nvGrpSpPr>
        <p:grpSpPr>
          <a:xfrm>
            <a:off x="6172204" y="-19049"/>
            <a:ext cx="3008109" cy="3513155"/>
            <a:chOff x="4800600" y="-95250"/>
            <a:chExt cx="4667516" cy="5451167"/>
          </a:xfrm>
        </p:grpSpPr>
        <p:sp>
          <p:nvSpPr>
            <p:cNvPr id="9" name="Freeform 8"/>
            <p:cNvSpPr/>
            <p:nvPr/>
          </p:nvSpPr>
          <p:spPr bwMode="auto">
            <a:xfrm flipH="1">
              <a:off x="6858785" y="-95250"/>
              <a:ext cx="2609331" cy="1033397"/>
            </a:xfrm>
            <a:custGeom>
              <a:avLst/>
              <a:gdLst>
                <a:gd name="T0" fmla="*/ 1070 w 2375"/>
                <a:gd name="T1" fmla="*/ 940 h 940"/>
                <a:gd name="T2" fmla="*/ 2375 w 2375"/>
                <a:gd name="T3" fmla="*/ 0 h 940"/>
                <a:gd name="T4" fmla="*/ 0 w 2375"/>
                <a:gd name="T5" fmla="*/ 0 h 940"/>
                <a:gd name="T6" fmla="*/ 1070 w 2375"/>
                <a:gd name="T7" fmla="*/ 940 h 940"/>
              </a:gdLst>
              <a:ahLst/>
              <a:cxnLst>
                <a:cxn ang="0">
                  <a:pos x="T0" y="T1"/>
                </a:cxn>
                <a:cxn ang="0">
                  <a:pos x="T2" y="T3"/>
                </a:cxn>
                <a:cxn ang="0">
                  <a:pos x="T4" y="T5"/>
                </a:cxn>
                <a:cxn ang="0">
                  <a:pos x="T6" y="T7"/>
                </a:cxn>
              </a:cxnLst>
              <a:rect l="0" t="0" r="r" b="b"/>
              <a:pathLst>
                <a:path w="2375" h="940">
                  <a:moveTo>
                    <a:pt x="1070" y="940"/>
                  </a:moveTo>
                  <a:lnTo>
                    <a:pt x="2375" y="0"/>
                  </a:lnTo>
                  <a:lnTo>
                    <a:pt x="0" y="0"/>
                  </a:lnTo>
                  <a:lnTo>
                    <a:pt x="1070" y="94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10" name="Freeform 9"/>
            <p:cNvSpPr/>
            <p:nvPr/>
          </p:nvSpPr>
          <p:spPr bwMode="auto">
            <a:xfrm flipH="1">
              <a:off x="8296933" y="-95250"/>
              <a:ext cx="1171183" cy="1119513"/>
            </a:xfrm>
            <a:custGeom>
              <a:avLst/>
              <a:gdLst>
                <a:gd name="T0" fmla="*/ 1070 w 1070"/>
                <a:gd name="T1" fmla="*/ 940 h 1017"/>
                <a:gd name="T2" fmla="*/ 0 w 1070"/>
                <a:gd name="T3" fmla="*/ 0 h 1017"/>
                <a:gd name="T4" fmla="*/ 0 w 1070"/>
                <a:gd name="T5" fmla="*/ 1017 h 1017"/>
                <a:gd name="T6" fmla="*/ 1070 w 1070"/>
                <a:gd name="T7" fmla="*/ 940 h 1017"/>
              </a:gdLst>
              <a:ahLst/>
              <a:cxnLst>
                <a:cxn ang="0">
                  <a:pos x="T0" y="T1"/>
                </a:cxn>
                <a:cxn ang="0">
                  <a:pos x="T2" y="T3"/>
                </a:cxn>
                <a:cxn ang="0">
                  <a:pos x="T4" y="T5"/>
                </a:cxn>
                <a:cxn ang="0">
                  <a:pos x="T6" y="T7"/>
                </a:cxn>
              </a:cxnLst>
              <a:rect l="0" t="0" r="r" b="b"/>
              <a:pathLst>
                <a:path w="1070" h="1017">
                  <a:moveTo>
                    <a:pt x="1070" y="940"/>
                  </a:moveTo>
                  <a:lnTo>
                    <a:pt x="0" y="0"/>
                  </a:lnTo>
                  <a:lnTo>
                    <a:pt x="0" y="1017"/>
                  </a:lnTo>
                  <a:lnTo>
                    <a:pt x="1070" y="94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11" name="Freeform 10"/>
            <p:cNvSpPr/>
            <p:nvPr/>
          </p:nvSpPr>
          <p:spPr bwMode="auto">
            <a:xfrm flipH="1">
              <a:off x="5851226" y="-95250"/>
              <a:ext cx="2445707" cy="1231467"/>
            </a:xfrm>
            <a:custGeom>
              <a:avLst/>
              <a:gdLst>
                <a:gd name="T0" fmla="*/ 1305 w 2226"/>
                <a:gd name="T1" fmla="*/ 0 h 1120"/>
                <a:gd name="T2" fmla="*/ 0 w 2226"/>
                <a:gd name="T3" fmla="*/ 940 h 1120"/>
                <a:gd name="T4" fmla="*/ 2226 w 2226"/>
                <a:gd name="T5" fmla="*/ 1120 h 1120"/>
                <a:gd name="T6" fmla="*/ 1305 w 2226"/>
                <a:gd name="T7" fmla="*/ 0 h 1120"/>
              </a:gdLst>
              <a:ahLst/>
              <a:cxnLst>
                <a:cxn ang="0">
                  <a:pos x="T0" y="T1"/>
                </a:cxn>
                <a:cxn ang="0">
                  <a:pos x="T2" y="T3"/>
                </a:cxn>
                <a:cxn ang="0">
                  <a:pos x="T4" y="T5"/>
                </a:cxn>
                <a:cxn ang="0">
                  <a:pos x="T6" y="T7"/>
                </a:cxn>
              </a:cxnLst>
              <a:rect l="0" t="0" r="r" b="b"/>
              <a:pathLst>
                <a:path w="2226" h="1120">
                  <a:moveTo>
                    <a:pt x="1305" y="0"/>
                  </a:moveTo>
                  <a:lnTo>
                    <a:pt x="0" y="940"/>
                  </a:lnTo>
                  <a:lnTo>
                    <a:pt x="2226" y="1120"/>
                  </a:lnTo>
                  <a:lnTo>
                    <a:pt x="1305"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12" name="Freeform 11"/>
            <p:cNvSpPr/>
            <p:nvPr/>
          </p:nvSpPr>
          <p:spPr bwMode="auto">
            <a:xfrm flipH="1">
              <a:off x="5851226" y="938147"/>
              <a:ext cx="3616890" cy="1136737"/>
            </a:xfrm>
            <a:custGeom>
              <a:avLst/>
              <a:gdLst>
                <a:gd name="T0" fmla="*/ 3296 w 3296"/>
                <a:gd name="T1" fmla="*/ 180 h 1040"/>
                <a:gd name="T2" fmla="*/ 1070 w 3296"/>
                <a:gd name="T3" fmla="*/ 0 h 1040"/>
                <a:gd name="T4" fmla="*/ 0 w 3296"/>
                <a:gd name="T5" fmla="*/ 77 h 1040"/>
                <a:gd name="T6" fmla="*/ 1368 w 3296"/>
                <a:gd name="T7" fmla="*/ 1040 h 1040"/>
                <a:gd name="T8" fmla="*/ 3296 w 3296"/>
                <a:gd name="T9" fmla="*/ 180 h 1040"/>
              </a:gdLst>
              <a:ahLst/>
              <a:cxnLst>
                <a:cxn ang="0">
                  <a:pos x="T0" y="T1"/>
                </a:cxn>
                <a:cxn ang="0">
                  <a:pos x="T2" y="T3"/>
                </a:cxn>
                <a:cxn ang="0">
                  <a:pos x="T4" y="T5"/>
                </a:cxn>
                <a:cxn ang="0">
                  <a:pos x="T6" y="T7"/>
                </a:cxn>
                <a:cxn ang="0">
                  <a:pos x="T8" y="T9"/>
                </a:cxn>
              </a:cxnLst>
              <a:rect l="0" t="0" r="r" b="b"/>
              <a:pathLst>
                <a:path w="3296" h="1040">
                  <a:moveTo>
                    <a:pt x="3296" y="180"/>
                  </a:moveTo>
                  <a:lnTo>
                    <a:pt x="1070" y="0"/>
                  </a:lnTo>
                  <a:lnTo>
                    <a:pt x="0" y="77"/>
                  </a:lnTo>
                  <a:lnTo>
                    <a:pt x="1368" y="1040"/>
                  </a:lnTo>
                  <a:lnTo>
                    <a:pt x="3296" y="18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14" name="Freeform 13"/>
            <p:cNvSpPr/>
            <p:nvPr/>
          </p:nvSpPr>
          <p:spPr bwMode="auto">
            <a:xfrm flipH="1">
              <a:off x="5851226" y="1136212"/>
              <a:ext cx="2118464" cy="2239027"/>
            </a:xfrm>
            <a:custGeom>
              <a:avLst/>
              <a:gdLst>
                <a:gd name="T0" fmla="*/ 1928 w 1928"/>
                <a:gd name="T1" fmla="*/ 0 h 2046"/>
                <a:gd name="T2" fmla="*/ 0 w 1928"/>
                <a:gd name="T3" fmla="*/ 860 h 2046"/>
                <a:gd name="T4" fmla="*/ 178 w 1928"/>
                <a:gd name="T5" fmla="*/ 2046 h 2046"/>
                <a:gd name="T6" fmla="*/ 1928 w 1928"/>
                <a:gd name="T7" fmla="*/ 0 h 2046"/>
              </a:gdLst>
              <a:ahLst/>
              <a:cxnLst>
                <a:cxn ang="0">
                  <a:pos x="T0" y="T1"/>
                </a:cxn>
                <a:cxn ang="0">
                  <a:pos x="T2" y="T3"/>
                </a:cxn>
                <a:cxn ang="0">
                  <a:pos x="T4" y="T5"/>
                </a:cxn>
                <a:cxn ang="0">
                  <a:pos x="T6" y="T7"/>
                </a:cxn>
              </a:cxnLst>
              <a:rect l="0" t="0" r="r" b="b"/>
              <a:pathLst>
                <a:path w="1928" h="2046">
                  <a:moveTo>
                    <a:pt x="1928" y="0"/>
                  </a:moveTo>
                  <a:lnTo>
                    <a:pt x="0" y="860"/>
                  </a:lnTo>
                  <a:lnTo>
                    <a:pt x="178" y="2046"/>
                  </a:lnTo>
                  <a:lnTo>
                    <a:pt x="1928"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15" name="Freeform 14"/>
            <p:cNvSpPr/>
            <p:nvPr/>
          </p:nvSpPr>
          <p:spPr bwMode="auto">
            <a:xfrm flipH="1">
              <a:off x="7969690" y="1024263"/>
              <a:ext cx="1498426" cy="1179798"/>
            </a:xfrm>
            <a:custGeom>
              <a:avLst/>
              <a:gdLst>
                <a:gd name="T0" fmla="*/ 1368 w 1368"/>
                <a:gd name="T1" fmla="*/ 963 h 1080"/>
                <a:gd name="T2" fmla="*/ 0 w 1368"/>
                <a:gd name="T3" fmla="*/ 0 h 1080"/>
                <a:gd name="T4" fmla="*/ 0 w 1368"/>
                <a:gd name="T5" fmla="*/ 1080 h 1080"/>
                <a:gd name="T6" fmla="*/ 1368 w 1368"/>
                <a:gd name="T7" fmla="*/ 963 h 1080"/>
              </a:gdLst>
              <a:ahLst/>
              <a:cxnLst>
                <a:cxn ang="0">
                  <a:pos x="T0" y="T1"/>
                </a:cxn>
                <a:cxn ang="0">
                  <a:pos x="T2" y="T3"/>
                </a:cxn>
                <a:cxn ang="0">
                  <a:pos x="T4" y="T5"/>
                </a:cxn>
                <a:cxn ang="0">
                  <a:pos x="T6" y="T7"/>
                </a:cxn>
              </a:cxnLst>
              <a:rect l="0" t="0" r="r" b="b"/>
              <a:pathLst>
                <a:path w="1368" h="1080">
                  <a:moveTo>
                    <a:pt x="1368" y="963"/>
                  </a:moveTo>
                  <a:lnTo>
                    <a:pt x="0" y="0"/>
                  </a:lnTo>
                  <a:lnTo>
                    <a:pt x="0" y="1080"/>
                  </a:lnTo>
                  <a:lnTo>
                    <a:pt x="1368" y="963"/>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16" name="Freeform 15"/>
            <p:cNvSpPr/>
            <p:nvPr/>
          </p:nvSpPr>
          <p:spPr bwMode="auto">
            <a:xfrm flipH="1">
              <a:off x="7771620" y="2074883"/>
              <a:ext cx="1696496" cy="1300361"/>
            </a:xfrm>
            <a:custGeom>
              <a:avLst/>
              <a:gdLst>
                <a:gd name="T0" fmla="*/ 1368 w 1546"/>
                <a:gd name="T1" fmla="*/ 0 h 1186"/>
                <a:gd name="T2" fmla="*/ 0 w 1546"/>
                <a:gd name="T3" fmla="*/ 117 h 1186"/>
                <a:gd name="T4" fmla="*/ 0 w 1546"/>
                <a:gd name="T5" fmla="*/ 806 h 1186"/>
                <a:gd name="T6" fmla="*/ 1546 w 1546"/>
                <a:gd name="T7" fmla="*/ 1186 h 1186"/>
                <a:gd name="T8" fmla="*/ 1368 w 1546"/>
                <a:gd name="T9" fmla="*/ 0 h 1186"/>
              </a:gdLst>
              <a:ahLst/>
              <a:cxnLst>
                <a:cxn ang="0">
                  <a:pos x="T0" y="T1"/>
                </a:cxn>
                <a:cxn ang="0">
                  <a:pos x="T2" y="T3"/>
                </a:cxn>
                <a:cxn ang="0">
                  <a:pos x="T4" y="T5"/>
                </a:cxn>
                <a:cxn ang="0">
                  <a:pos x="T6" y="T7"/>
                </a:cxn>
                <a:cxn ang="0">
                  <a:pos x="T8" y="T9"/>
                </a:cxn>
              </a:cxnLst>
              <a:rect l="0" t="0" r="r" b="b"/>
              <a:pathLst>
                <a:path w="1546" h="1186">
                  <a:moveTo>
                    <a:pt x="1368" y="0"/>
                  </a:moveTo>
                  <a:lnTo>
                    <a:pt x="0" y="117"/>
                  </a:lnTo>
                  <a:lnTo>
                    <a:pt x="0" y="806"/>
                  </a:lnTo>
                  <a:lnTo>
                    <a:pt x="1546" y="1186"/>
                  </a:lnTo>
                  <a:lnTo>
                    <a:pt x="1368" y="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17" name="Freeform 16"/>
            <p:cNvSpPr/>
            <p:nvPr/>
          </p:nvSpPr>
          <p:spPr bwMode="auto">
            <a:xfrm flipH="1">
              <a:off x="7771620" y="2961880"/>
              <a:ext cx="1696496" cy="1438147"/>
            </a:xfrm>
            <a:custGeom>
              <a:avLst/>
              <a:gdLst>
                <a:gd name="T0" fmla="*/ 1546 w 1546"/>
                <a:gd name="T1" fmla="*/ 380 h 1314"/>
                <a:gd name="T2" fmla="*/ 0 w 1546"/>
                <a:gd name="T3" fmla="*/ 0 h 1314"/>
                <a:gd name="T4" fmla="*/ 0 w 1546"/>
                <a:gd name="T5" fmla="*/ 1314 h 1314"/>
                <a:gd name="T6" fmla="*/ 1546 w 1546"/>
                <a:gd name="T7" fmla="*/ 380 h 1314"/>
              </a:gdLst>
              <a:ahLst/>
              <a:cxnLst>
                <a:cxn ang="0">
                  <a:pos x="T0" y="T1"/>
                </a:cxn>
                <a:cxn ang="0">
                  <a:pos x="T2" y="T3"/>
                </a:cxn>
                <a:cxn ang="0">
                  <a:pos x="T4" y="T5"/>
                </a:cxn>
                <a:cxn ang="0">
                  <a:pos x="T6" y="T7"/>
                </a:cxn>
              </a:cxnLst>
              <a:rect l="0" t="0" r="r" b="b"/>
              <a:pathLst>
                <a:path w="1546" h="1314">
                  <a:moveTo>
                    <a:pt x="1546" y="380"/>
                  </a:moveTo>
                  <a:lnTo>
                    <a:pt x="0" y="0"/>
                  </a:lnTo>
                  <a:lnTo>
                    <a:pt x="0" y="1314"/>
                  </a:lnTo>
                  <a:lnTo>
                    <a:pt x="1546" y="38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18" name="Freeform 17"/>
            <p:cNvSpPr/>
            <p:nvPr/>
          </p:nvSpPr>
          <p:spPr bwMode="auto">
            <a:xfrm flipH="1">
              <a:off x="7771620" y="3375239"/>
              <a:ext cx="1696496" cy="1980678"/>
            </a:xfrm>
            <a:custGeom>
              <a:avLst/>
              <a:gdLst>
                <a:gd name="T0" fmla="*/ 1546 w 1546"/>
                <a:gd name="T1" fmla="*/ 0 h 1807"/>
                <a:gd name="T2" fmla="*/ 0 w 1546"/>
                <a:gd name="T3" fmla="*/ 934 h 1807"/>
                <a:gd name="T4" fmla="*/ 0 w 1546"/>
                <a:gd name="T5" fmla="*/ 1807 h 1807"/>
                <a:gd name="T6" fmla="*/ 1546 w 1546"/>
                <a:gd name="T7" fmla="*/ 0 h 1807"/>
              </a:gdLst>
              <a:ahLst/>
              <a:cxnLst>
                <a:cxn ang="0">
                  <a:pos x="T0" y="T1"/>
                </a:cxn>
                <a:cxn ang="0">
                  <a:pos x="T2" y="T3"/>
                </a:cxn>
                <a:cxn ang="0">
                  <a:pos x="T4" y="T5"/>
                </a:cxn>
                <a:cxn ang="0">
                  <a:pos x="T6" y="T7"/>
                </a:cxn>
              </a:cxnLst>
              <a:rect l="0" t="0" r="r" b="b"/>
              <a:pathLst>
                <a:path w="1546" h="1807">
                  <a:moveTo>
                    <a:pt x="1546" y="0"/>
                  </a:moveTo>
                  <a:lnTo>
                    <a:pt x="0" y="934"/>
                  </a:lnTo>
                  <a:lnTo>
                    <a:pt x="0" y="1807"/>
                  </a:lnTo>
                  <a:lnTo>
                    <a:pt x="1546"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19" name="Freeform 18"/>
            <p:cNvSpPr/>
            <p:nvPr/>
          </p:nvSpPr>
          <p:spPr bwMode="auto">
            <a:xfrm flipH="1">
              <a:off x="4800600" y="-95250"/>
              <a:ext cx="2058185" cy="1231467"/>
            </a:xfrm>
            <a:custGeom>
              <a:avLst/>
              <a:gdLst>
                <a:gd name="T0" fmla="*/ 0 w 1880"/>
                <a:gd name="T1" fmla="*/ 0 h 1120"/>
                <a:gd name="T2" fmla="*/ 921 w 1880"/>
                <a:gd name="T3" fmla="*/ 1120 h 1120"/>
                <a:gd name="T4" fmla="*/ 1880 w 1880"/>
                <a:gd name="T5" fmla="*/ 0 h 1120"/>
                <a:gd name="T6" fmla="*/ 0 w 1880"/>
                <a:gd name="T7" fmla="*/ 0 h 1120"/>
              </a:gdLst>
              <a:ahLst/>
              <a:cxnLst>
                <a:cxn ang="0">
                  <a:pos x="T0" y="T1"/>
                </a:cxn>
                <a:cxn ang="0">
                  <a:pos x="T2" y="T3"/>
                </a:cxn>
                <a:cxn ang="0">
                  <a:pos x="T4" y="T5"/>
                </a:cxn>
                <a:cxn ang="0">
                  <a:pos x="T6" y="T7"/>
                </a:cxn>
              </a:cxnLst>
              <a:rect l="0" t="0" r="r" b="b"/>
              <a:pathLst>
                <a:path w="1880" h="1120">
                  <a:moveTo>
                    <a:pt x="0" y="0"/>
                  </a:moveTo>
                  <a:lnTo>
                    <a:pt x="921" y="1120"/>
                  </a:lnTo>
                  <a:lnTo>
                    <a:pt x="1880" y="0"/>
                  </a:lnTo>
                  <a:lnTo>
                    <a:pt x="0" y="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grpSp>
      <p:grpSp>
        <p:nvGrpSpPr>
          <p:cNvPr id="20" name="Group 19"/>
          <p:cNvGrpSpPr/>
          <p:nvPr/>
        </p:nvGrpSpPr>
        <p:grpSpPr>
          <a:xfrm>
            <a:off x="1" y="1649397"/>
            <a:ext cx="3008109" cy="3513155"/>
            <a:chOff x="-19316" y="-323850"/>
            <a:chExt cx="4667516" cy="5451167"/>
          </a:xfrm>
        </p:grpSpPr>
        <p:sp>
          <p:nvSpPr>
            <p:cNvPr id="21" name="Freeform 20"/>
            <p:cNvSpPr/>
            <p:nvPr/>
          </p:nvSpPr>
          <p:spPr bwMode="auto">
            <a:xfrm flipV="1">
              <a:off x="-19316" y="4093920"/>
              <a:ext cx="2609331" cy="1033397"/>
            </a:xfrm>
            <a:custGeom>
              <a:avLst/>
              <a:gdLst>
                <a:gd name="T0" fmla="*/ 1070 w 2375"/>
                <a:gd name="T1" fmla="*/ 940 h 940"/>
                <a:gd name="T2" fmla="*/ 2375 w 2375"/>
                <a:gd name="T3" fmla="*/ 0 h 940"/>
                <a:gd name="T4" fmla="*/ 0 w 2375"/>
                <a:gd name="T5" fmla="*/ 0 h 940"/>
                <a:gd name="T6" fmla="*/ 1070 w 2375"/>
                <a:gd name="T7" fmla="*/ 940 h 940"/>
              </a:gdLst>
              <a:ahLst/>
              <a:cxnLst>
                <a:cxn ang="0">
                  <a:pos x="T0" y="T1"/>
                </a:cxn>
                <a:cxn ang="0">
                  <a:pos x="T2" y="T3"/>
                </a:cxn>
                <a:cxn ang="0">
                  <a:pos x="T4" y="T5"/>
                </a:cxn>
                <a:cxn ang="0">
                  <a:pos x="T6" y="T7"/>
                </a:cxn>
              </a:cxnLst>
              <a:rect l="0" t="0" r="r" b="b"/>
              <a:pathLst>
                <a:path w="2375" h="940">
                  <a:moveTo>
                    <a:pt x="1070" y="940"/>
                  </a:moveTo>
                  <a:lnTo>
                    <a:pt x="2375" y="0"/>
                  </a:lnTo>
                  <a:lnTo>
                    <a:pt x="0" y="0"/>
                  </a:lnTo>
                  <a:lnTo>
                    <a:pt x="1070" y="940"/>
                  </a:lnTo>
                  <a:close/>
                </a:path>
              </a:pathLst>
            </a:custGeom>
            <a:solidFill>
              <a:schemeClr val="bg1">
                <a:lumMod val="95000"/>
                <a:alpha val="50000"/>
              </a:schemeClr>
            </a:solidFill>
            <a:ln>
              <a:noFill/>
            </a:ln>
          </p:spPr>
          <p:txBody>
            <a:bodyPr vert="horz" wrap="square" lIns="91440" tIns="45720" rIns="91440" bIns="45720" numCol="1" anchor="t" anchorCtr="0" compatLnSpc="1"/>
            <a:lstStyle/>
            <a:p>
              <a:endParaRPr lang="en-US"/>
            </a:p>
          </p:txBody>
        </p:sp>
        <p:sp>
          <p:nvSpPr>
            <p:cNvPr id="22" name="Freeform 21"/>
            <p:cNvSpPr/>
            <p:nvPr/>
          </p:nvSpPr>
          <p:spPr bwMode="auto">
            <a:xfrm flipV="1">
              <a:off x="-19316" y="4007804"/>
              <a:ext cx="1171183" cy="1119513"/>
            </a:xfrm>
            <a:custGeom>
              <a:avLst/>
              <a:gdLst>
                <a:gd name="T0" fmla="*/ 1070 w 1070"/>
                <a:gd name="T1" fmla="*/ 940 h 1017"/>
                <a:gd name="T2" fmla="*/ 0 w 1070"/>
                <a:gd name="T3" fmla="*/ 0 h 1017"/>
                <a:gd name="T4" fmla="*/ 0 w 1070"/>
                <a:gd name="T5" fmla="*/ 1017 h 1017"/>
                <a:gd name="T6" fmla="*/ 1070 w 1070"/>
                <a:gd name="T7" fmla="*/ 940 h 1017"/>
              </a:gdLst>
              <a:ahLst/>
              <a:cxnLst>
                <a:cxn ang="0">
                  <a:pos x="T0" y="T1"/>
                </a:cxn>
                <a:cxn ang="0">
                  <a:pos x="T2" y="T3"/>
                </a:cxn>
                <a:cxn ang="0">
                  <a:pos x="T4" y="T5"/>
                </a:cxn>
                <a:cxn ang="0">
                  <a:pos x="T6" y="T7"/>
                </a:cxn>
              </a:cxnLst>
              <a:rect l="0" t="0" r="r" b="b"/>
              <a:pathLst>
                <a:path w="1070" h="1017">
                  <a:moveTo>
                    <a:pt x="1070" y="940"/>
                  </a:moveTo>
                  <a:lnTo>
                    <a:pt x="0" y="0"/>
                  </a:lnTo>
                  <a:lnTo>
                    <a:pt x="0" y="1017"/>
                  </a:lnTo>
                  <a:lnTo>
                    <a:pt x="1070" y="94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23" name="Freeform 22"/>
            <p:cNvSpPr/>
            <p:nvPr/>
          </p:nvSpPr>
          <p:spPr bwMode="auto">
            <a:xfrm flipV="1">
              <a:off x="1151867" y="3895850"/>
              <a:ext cx="2445707" cy="1231467"/>
            </a:xfrm>
            <a:custGeom>
              <a:avLst/>
              <a:gdLst>
                <a:gd name="T0" fmla="*/ 1305 w 2226"/>
                <a:gd name="T1" fmla="*/ 0 h 1120"/>
                <a:gd name="T2" fmla="*/ 0 w 2226"/>
                <a:gd name="T3" fmla="*/ 940 h 1120"/>
                <a:gd name="T4" fmla="*/ 2226 w 2226"/>
                <a:gd name="T5" fmla="*/ 1120 h 1120"/>
                <a:gd name="T6" fmla="*/ 1305 w 2226"/>
                <a:gd name="T7" fmla="*/ 0 h 1120"/>
              </a:gdLst>
              <a:ahLst/>
              <a:cxnLst>
                <a:cxn ang="0">
                  <a:pos x="T0" y="T1"/>
                </a:cxn>
                <a:cxn ang="0">
                  <a:pos x="T2" y="T3"/>
                </a:cxn>
                <a:cxn ang="0">
                  <a:pos x="T4" y="T5"/>
                </a:cxn>
                <a:cxn ang="0">
                  <a:pos x="T6" y="T7"/>
                </a:cxn>
              </a:cxnLst>
              <a:rect l="0" t="0" r="r" b="b"/>
              <a:pathLst>
                <a:path w="2226" h="1120">
                  <a:moveTo>
                    <a:pt x="1305" y="0"/>
                  </a:moveTo>
                  <a:lnTo>
                    <a:pt x="0" y="940"/>
                  </a:lnTo>
                  <a:lnTo>
                    <a:pt x="2226" y="1120"/>
                  </a:lnTo>
                  <a:lnTo>
                    <a:pt x="1305"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24" name="Freeform 23"/>
            <p:cNvSpPr/>
            <p:nvPr/>
          </p:nvSpPr>
          <p:spPr bwMode="auto">
            <a:xfrm flipV="1">
              <a:off x="-19316" y="2957183"/>
              <a:ext cx="3616890" cy="1136737"/>
            </a:xfrm>
            <a:custGeom>
              <a:avLst/>
              <a:gdLst>
                <a:gd name="T0" fmla="*/ 3296 w 3296"/>
                <a:gd name="T1" fmla="*/ 180 h 1040"/>
                <a:gd name="T2" fmla="*/ 1070 w 3296"/>
                <a:gd name="T3" fmla="*/ 0 h 1040"/>
                <a:gd name="T4" fmla="*/ 0 w 3296"/>
                <a:gd name="T5" fmla="*/ 77 h 1040"/>
                <a:gd name="T6" fmla="*/ 1368 w 3296"/>
                <a:gd name="T7" fmla="*/ 1040 h 1040"/>
                <a:gd name="T8" fmla="*/ 3296 w 3296"/>
                <a:gd name="T9" fmla="*/ 180 h 1040"/>
              </a:gdLst>
              <a:ahLst/>
              <a:cxnLst>
                <a:cxn ang="0">
                  <a:pos x="T0" y="T1"/>
                </a:cxn>
                <a:cxn ang="0">
                  <a:pos x="T2" y="T3"/>
                </a:cxn>
                <a:cxn ang="0">
                  <a:pos x="T4" y="T5"/>
                </a:cxn>
                <a:cxn ang="0">
                  <a:pos x="T6" y="T7"/>
                </a:cxn>
                <a:cxn ang="0">
                  <a:pos x="T8" y="T9"/>
                </a:cxn>
              </a:cxnLst>
              <a:rect l="0" t="0" r="r" b="b"/>
              <a:pathLst>
                <a:path w="3296" h="1040">
                  <a:moveTo>
                    <a:pt x="3296" y="180"/>
                  </a:moveTo>
                  <a:lnTo>
                    <a:pt x="1070" y="0"/>
                  </a:lnTo>
                  <a:lnTo>
                    <a:pt x="0" y="77"/>
                  </a:lnTo>
                  <a:lnTo>
                    <a:pt x="1368" y="1040"/>
                  </a:lnTo>
                  <a:lnTo>
                    <a:pt x="3296" y="18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25" name="Freeform 24"/>
            <p:cNvSpPr/>
            <p:nvPr/>
          </p:nvSpPr>
          <p:spPr bwMode="auto">
            <a:xfrm flipV="1">
              <a:off x="1479110" y="1656828"/>
              <a:ext cx="2118464" cy="2239027"/>
            </a:xfrm>
            <a:custGeom>
              <a:avLst/>
              <a:gdLst>
                <a:gd name="T0" fmla="*/ 1928 w 1928"/>
                <a:gd name="T1" fmla="*/ 0 h 2046"/>
                <a:gd name="T2" fmla="*/ 0 w 1928"/>
                <a:gd name="T3" fmla="*/ 860 h 2046"/>
                <a:gd name="T4" fmla="*/ 178 w 1928"/>
                <a:gd name="T5" fmla="*/ 2046 h 2046"/>
                <a:gd name="T6" fmla="*/ 1928 w 1928"/>
                <a:gd name="T7" fmla="*/ 0 h 2046"/>
              </a:gdLst>
              <a:ahLst/>
              <a:cxnLst>
                <a:cxn ang="0">
                  <a:pos x="T0" y="T1"/>
                </a:cxn>
                <a:cxn ang="0">
                  <a:pos x="T2" y="T3"/>
                </a:cxn>
                <a:cxn ang="0">
                  <a:pos x="T4" y="T5"/>
                </a:cxn>
                <a:cxn ang="0">
                  <a:pos x="T6" y="T7"/>
                </a:cxn>
              </a:cxnLst>
              <a:rect l="0" t="0" r="r" b="b"/>
              <a:pathLst>
                <a:path w="1928" h="2046">
                  <a:moveTo>
                    <a:pt x="1928" y="0"/>
                  </a:moveTo>
                  <a:lnTo>
                    <a:pt x="0" y="860"/>
                  </a:lnTo>
                  <a:lnTo>
                    <a:pt x="178" y="2046"/>
                  </a:lnTo>
                  <a:lnTo>
                    <a:pt x="1928"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26" name="Freeform 25"/>
            <p:cNvSpPr/>
            <p:nvPr/>
          </p:nvSpPr>
          <p:spPr bwMode="auto">
            <a:xfrm flipV="1">
              <a:off x="-19316" y="2828006"/>
              <a:ext cx="1498426" cy="1179798"/>
            </a:xfrm>
            <a:custGeom>
              <a:avLst/>
              <a:gdLst>
                <a:gd name="T0" fmla="*/ 1368 w 1368"/>
                <a:gd name="T1" fmla="*/ 963 h 1080"/>
                <a:gd name="T2" fmla="*/ 0 w 1368"/>
                <a:gd name="T3" fmla="*/ 0 h 1080"/>
                <a:gd name="T4" fmla="*/ 0 w 1368"/>
                <a:gd name="T5" fmla="*/ 1080 h 1080"/>
                <a:gd name="T6" fmla="*/ 1368 w 1368"/>
                <a:gd name="T7" fmla="*/ 963 h 1080"/>
              </a:gdLst>
              <a:ahLst/>
              <a:cxnLst>
                <a:cxn ang="0">
                  <a:pos x="T0" y="T1"/>
                </a:cxn>
                <a:cxn ang="0">
                  <a:pos x="T2" y="T3"/>
                </a:cxn>
                <a:cxn ang="0">
                  <a:pos x="T4" y="T5"/>
                </a:cxn>
                <a:cxn ang="0">
                  <a:pos x="T6" y="T7"/>
                </a:cxn>
              </a:cxnLst>
              <a:rect l="0" t="0" r="r" b="b"/>
              <a:pathLst>
                <a:path w="1368" h="1080">
                  <a:moveTo>
                    <a:pt x="1368" y="963"/>
                  </a:moveTo>
                  <a:lnTo>
                    <a:pt x="0" y="0"/>
                  </a:lnTo>
                  <a:lnTo>
                    <a:pt x="0" y="1080"/>
                  </a:lnTo>
                  <a:lnTo>
                    <a:pt x="1368" y="963"/>
                  </a:lnTo>
                  <a:close/>
                </a:path>
              </a:pathLst>
            </a:custGeom>
            <a:solidFill>
              <a:schemeClr val="bg1">
                <a:lumMod val="95000"/>
                <a:alpha val="50000"/>
              </a:schemeClr>
            </a:solidFill>
            <a:ln>
              <a:noFill/>
            </a:ln>
          </p:spPr>
          <p:txBody>
            <a:bodyPr vert="horz" wrap="square" lIns="91440" tIns="45720" rIns="91440" bIns="45720" numCol="1" anchor="t" anchorCtr="0" compatLnSpc="1"/>
            <a:lstStyle/>
            <a:p>
              <a:endParaRPr lang="en-US"/>
            </a:p>
          </p:txBody>
        </p:sp>
        <p:sp>
          <p:nvSpPr>
            <p:cNvPr id="27" name="Freeform 26"/>
            <p:cNvSpPr/>
            <p:nvPr/>
          </p:nvSpPr>
          <p:spPr bwMode="auto">
            <a:xfrm flipV="1">
              <a:off x="-19316" y="1656823"/>
              <a:ext cx="1696496" cy="1300361"/>
            </a:xfrm>
            <a:custGeom>
              <a:avLst/>
              <a:gdLst>
                <a:gd name="T0" fmla="*/ 1368 w 1546"/>
                <a:gd name="T1" fmla="*/ 0 h 1186"/>
                <a:gd name="T2" fmla="*/ 0 w 1546"/>
                <a:gd name="T3" fmla="*/ 117 h 1186"/>
                <a:gd name="T4" fmla="*/ 0 w 1546"/>
                <a:gd name="T5" fmla="*/ 806 h 1186"/>
                <a:gd name="T6" fmla="*/ 1546 w 1546"/>
                <a:gd name="T7" fmla="*/ 1186 h 1186"/>
                <a:gd name="T8" fmla="*/ 1368 w 1546"/>
                <a:gd name="T9" fmla="*/ 0 h 1186"/>
              </a:gdLst>
              <a:ahLst/>
              <a:cxnLst>
                <a:cxn ang="0">
                  <a:pos x="T0" y="T1"/>
                </a:cxn>
                <a:cxn ang="0">
                  <a:pos x="T2" y="T3"/>
                </a:cxn>
                <a:cxn ang="0">
                  <a:pos x="T4" y="T5"/>
                </a:cxn>
                <a:cxn ang="0">
                  <a:pos x="T6" y="T7"/>
                </a:cxn>
                <a:cxn ang="0">
                  <a:pos x="T8" y="T9"/>
                </a:cxn>
              </a:cxnLst>
              <a:rect l="0" t="0" r="r" b="b"/>
              <a:pathLst>
                <a:path w="1546" h="1186">
                  <a:moveTo>
                    <a:pt x="1368" y="0"/>
                  </a:moveTo>
                  <a:lnTo>
                    <a:pt x="0" y="117"/>
                  </a:lnTo>
                  <a:lnTo>
                    <a:pt x="0" y="806"/>
                  </a:lnTo>
                  <a:lnTo>
                    <a:pt x="1546" y="1186"/>
                  </a:lnTo>
                  <a:lnTo>
                    <a:pt x="1368" y="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30" name="Freeform 29"/>
            <p:cNvSpPr/>
            <p:nvPr/>
          </p:nvSpPr>
          <p:spPr bwMode="auto">
            <a:xfrm flipV="1">
              <a:off x="-19316" y="632040"/>
              <a:ext cx="1696496" cy="1438147"/>
            </a:xfrm>
            <a:custGeom>
              <a:avLst/>
              <a:gdLst>
                <a:gd name="T0" fmla="*/ 1546 w 1546"/>
                <a:gd name="T1" fmla="*/ 380 h 1314"/>
                <a:gd name="T2" fmla="*/ 0 w 1546"/>
                <a:gd name="T3" fmla="*/ 0 h 1314"/>
                <a:gd name="T4" fmla="*/ 0 w 1546"/>
                <a:gd name="T5" fmla="*/ 1314 h 1314"/>
                <a:gd name="T6" fmla="*/ 1546 w 1546"/>
                <a:gd name="T7" fmla="*/ 380 h 1314"/>
              </a:gdLst>
              <a:ahLst/>
              <a:cxnLst>
                <a:cxn ang="0">
                  <a:pos x="T0" y="T1"/>
                </a:cxn>
                <a:cxn ang="0">
                  <a:pos x="T2" y="T3"/>
                </a:cxn>
                <a:cxn ang="0">
                  <a:pos x="T4" y="T5"/>
                </a:cxn>
                <a:cxn ang="0">
                  <a:pos x="T6" y="T7"/>
                </a:cxn>
              </a:cxnLst>
              <a:rect l="0" t="0" r="r" b="b"/>
              <a:pathLst>
                <a:path w="1546" h="1314">
                  <a:moveTo>
                    <a:pt x="1546" y="380"/>
                  </a:moveTo>
                  <a:lnTo>
                    <a:pt x="0" y="0"/>
                  </a:lnTo>
                  <a:lnTo>
                    <a:pt x="0" y="1314"/>
                  </a:lnTo>
                  <a:lnTo>
                    <a:pt x="1546" y="380"/>
                  </a:lnTo>
                  <a:close/>
                </a:path>
              </a:pathLst>
            </a:custGeom>
            <a:solidFill>
              <a:schemeClr val="bg1">
                <a:lumMod val="95000"/>
                <a:alpha val="50000"/>
              </a:schemeClr>
            </a:solidFill>
            <a:ln>
              <a:noFill/>
            </a:ln>
          </p:spPr>
          <p:txBody>
            <a:bodyPr vert="horz" wrap="square" lIns="91440" tIns="45720" rIns="91440" bIns="45720" numCol="1" anchor="t" anchorCtr="0" compatLnSpc="1"/>
            <a:lstStyle/>
            <a:p>
              <a:endParaRPr lang="en-US"/>
            </a:p>
          </p:txBody>
        </p:sp>
        <p:sp>
          <p:nvSpPr>
            <p:cNvPr id="31" name="Freeform 30"/>
            <p:cNvSpPr/>
            <p:nvPr/>
          </p:nvSpPr>
          <p:spPr bwMode="auto">
            <a:xfrm flipV="1">
              <a:off x="-19316" y="-323850"/>
              <a:ext cx="1696496" cy="1980678"/>
            </a:xfrm>
            <a:custGeom>
              <a:avLst/>
              <a:gdLst>
                <a:gd name="T0" fmla="*/ 1546 w 1546"/>
                <a:gd name="T1" fmla="*/ 0 h 1807"/>
                <a:gd name="T2" fmla="*/ 0 w 1546"/>
                <a:gd name="T3" fmla="*/ 934 h 1807"/>
                <a:gd name="T4" fmla="*/ 0 w 1546"/>
                <a:gd name="T5" fmla="*/ 1807 h 1807"/>
                <a:gd name="T6" fmla="*/ 1546 w 1546"/>
                <a:gd name="T7" fmla="*/ 0 h 1807"/>
              </a:gdLst>
              <a:ahLst/>
              <a:cxnLst>
                <a:cxn ang="0">
                  <a:pos x="T0" y="T1"/>
                </a:cxn>
                <a:cxn ang="0">
                  <a:pos x="T2" y="T3"/>
                </a:cxn>
                <a:cxn ang="0">
                  <a:pos x="T4" y="T5"/>
                </a:cxn>
                <a:cxn ang="0">
                  <a:pos x="T6" y="T7"/>
                </a:cxn>
              </a:cxnLst>
              <a:rect l="0" t="0" r="r" b="b"/>
              <a:pathLst>
                <a:path w="1546" h="1807">
                  <a:moveTo>
                    <a:pt x="1546" y="0"/>
                  </a:moveTo>
                  <a:lnTo>
                    <a:pt x="0" y="934"/>
                  </a:lnTo>
                  <a:lnTo>
                    <a:pt x="0" y="1807"/>
                  </a:lnTo>
                  <a:lnTo>
                    <a:pt x="1546"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32" name="Freeform 31"/>
            <p:cNvSpPr/>
            <p:nvPr/>
          </p:nvSpPr>
          <p:spPr bwMode="auto">
            <a:xfrm flipV="1">
              <a:off x="2590015" y="3895850"/>
              <a:ext cx="2058185" cy="1231467"/>
            </a:xfrm>
            <a:custGeom>
              <a:avLst/>
              <a:gdLst>
                <a:gd name="T0" fmla="*/ 0 w 1880"/>
                <a:gd name="T1" fmla="*/ 0 h 1120"/>
                <a:gd name="T2" fmla="*/ 921 w 1880"/>
                <a:gd name="T3" fmla="*/ 1120 h 1120"/>
                <a:gd name="T4" fmla="*/ 1880 w 1880"/>
                <a:gd name="T5" fmla="*/ 0 h 1120"/>
                <a:gd name="T6" fmla="*/ 0 w 1880"/>
                <a:gd name="T7" fmla="*/ 0 h 1120"/>
              </a:gdLst>
              <a:ahLst/>
              <a:cxnLst>
                <a:cxn ang="0">
                  <a:pos x="T0" y="T1"/>
                </a:cxn>
                <a:cxn ang="0">
                  <a:pos x="T2" y="T3"/>
                </a:cxn>
                <a:cxn ang="0">
                  <a:pos x="T4" y="T5"/>
                </a:cxn>
                <a:cxn ang="0">
                  <a:pos x="T6" y="T7"/>
                </a:cxn>
              </a:cxnLst>
              <a:rect l="0" t="0" r="r" b="b"/>
              <a:pathLst>
                <a:path w="1880" h="1120">
                  <a:moveTo>
                    <a:pt x="0" y="0"/>
                  </a:moveTo>
                  <a:lnTo>
                    <a:pt x="921" y="1120"/>
                  </a:lnTo>
                  <a:lnTo>
                    <a:pt x="1880" y="0"/>
                  </a:lnTo>
                  <a:lnTo>
                    <a:pt x="0" y="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grpSp>
      <p:sp>
        <p:nvSpPr>
          <p:cNvPr id="13" name="Picture Placeholder 3"/>
          <p:cNvSpPr>
            <a:spLocks noGrp="1"/>
          </p:cNvSpPr>
          <p:nvPr>
            <p:ph type="pic" sz="quarter" idx="10" hasCustomPrompt="1"/>
          </p:nvPr>
        </p:nvSpPr>
        <p:spPr>
          <a:xfrm>
            <a:off x="228600" y="213658"/>
            <a:ext cx="3886200" cy="4677560"/>
          </a:xfrm>
        </p:spPr>
        <p:txBody>
          <a:bodyPr/>
          <a:lstStyle/>
          <a:p>
            <a:r>
              <a:rPr lang="pl-PL"/>
              <a:t>Kliknij ikonę, aby dodać obraz</a:t>
            </a:r>
            <a:endParaRPr lang="en-US" dirty="0"/>
          </a:p>
        </p:txBody>
      </p:sp>
      <p:sp>
        <p:nvSpPr>
          <p:cNvPr id="28" name="Shape 1443">
            <a:hlinkClick r:id="" action="ppaction://hlinkshowjump?jump=nextslide"/>
          </p:cNvPr>
          <p:cNvSpPr/>
          <p:nvPr/>
        </p:nvSpPr>
        <p:spPr>
          <a:xfrm rot="16200000">
            <a:off x="8880919" y="4899468"/>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29" name="Shape 1443">
            <a:hlinkClick r:id="" action="ppaction://hlinkshowjump?jump=previousslide"/>
          </p:cNvPr>
          <p:cNvSpPr/>
          <p:nvPr/>
        </p:nvSpPr>
        <p:spPr>
          <a:xfrm rot="5400000" flipH="1">
            <a:off x="8602354" y="4899467"/>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6" name="Snip Diagonal Corner Rectangle 5"/>
          <p:cNvSpPr/>
          <p:nvPr/>
        </p:nvSpPr>
        <p:spPr>
          <a:xfrm>
            <a:off x="8646737" y="166878"/>
            <a:ext cx="346436" cy="347472"/>
          </a:xfrm>
          <a:prstGeom prst="snip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7" name="TextBox 6"/>
          <p:cNvSpPr txBox="1"/>
          <p:nvPr/>
        </p:nvSpPr>
        <p:spPr>
          <a:xfrm>
            <a:off x="8647472" y="213657"/>
            <a:ext cx="344966" cy="253916"/>
          </a:xfrm>
          <a:prstGeom prst="rect">
            <a:avLst/>
          </a:prstGeom>
          <a:noFill/>
        </p:spPr>
        <p:txBody>
          <a:bodyPr wrap="none" rtlCol="0">
            <a:spAutoFit/>
          </a:bodyPr>
          <a:lstStyle/>
          <a:p>
            <a:pPr algn="ctr"/>
            <a:fld id="{260E2A6B-A809-4840-BF14-8648BC0BDF87}" type="slidenum">
              <a:rPr lang="id-ID" sz="1050" b="1" smtClean="0">
                <a:solidFill>
                  <a:schemeClr val="bg1"/>
                </a:solidFill>
              </a:rPr>
            </a:fld>
            <a:endParaRPr lang="id-ID" sz="1050" dirty="0">
              <a:solidFill>
                <a:schemeClr val="bg1"/>
              </a:solidFill>
            </a:endParaRPr>
          </a:p>
        </p:txBody>
      </p:sp>
    </p:spTree>
  </p:cSld>
  <p:clrMapOvr>
    <a:masterClrMapping/>
  </p:clrMapOvr>
  <p:transition spd="slow">
    <p:cover dir="d"/>
  </p:transition>
  <p:hf hdr="0" ftr="0" dt="0"/>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31_Custom Layout">
    <p:spTree>
      <p:nvGrpSpPr>
        <p:cNvPr id="1" name=""/>
        <p:cNvGrpSpPr/>
        <p:nvPr/>
      </p:nvGrpSpPr>
      <p:grpSpPr>
        <a:xfrm>
          <a:off x="0" y="0"/>
          <a:ext cx="0" cy="0"/>
          <a:chOff x="0" y="0"/>
          <a:chExt cx="0" cy="0"/>
        </a:xfrm>
      </p:grpSpPr>
      <p:grpSp>
        <p:nvGrpSpPr>
          <p:cNvPr id="9" name="Group 8"/>
          <p:cNvGrpSpPr/>
          <p:nvPr/>
        </p:nvGrpSpPr>
        <p:grpSpPr>
          <a:xfrm>
            <a:off x="6172204" y="-19049"/>
            <a:ext cx="3008109" cy="3513155"/>
            <a:chOff x="4800600" y="-95250"/>
            <a:chExt cx="4667516" cy="5451167"/>
          </a:xfrm>
        </p:grpSpPr>
        <p:sp>
          <p:nvSpPr>
            <p:cNvPr id="10" name="Freeform 9"/>
            <p:cNvSpPr/>
            <p:nvPr/>
          </p:nvSpPr>
          <p:spPr bwMode="auto">
            <a:xfrm flipH="1">
              <a:off x="6858785" y="-95250"/>
              <a:ext cx="2609331" cy="1033397"/>
            </a:xfrm>
            <a:custGeom>
              <a:avLst/>
              <a:gdLst>
                <a:gd name="T0" fmla="*/ 1070 w 2375"/>
                <a:gd name="T1" fmla="*/ 940 h 940"/>
                <a:gd name="T2" fmla="*/ 2375 w 2375"/>
                <a:gd name="T3" fmla="*/ 0 h 940"/>
                <a:gd name="T4" fmla="*/ 0 w 2375"/>
                <a:gd name="T5" fmla="*/ 0 h 940"/>
                <a:gd name="T6" fmla="*/ 1070 w 2375"/>
                <a:gd name="T7" fmla="*/ 940 h 940"/>
              </a:gdLst>
              <a:ahLst/>
              <a:cxnLst>
                <a:cxn ang="0">
                  <a:pos x="T0" y="T1"/>
                </a:cxn>
                <a:cxn ang="0">
                  <a:pos x="T2" y="T3"/>
                </a:cxn>
                <a:cxn ang="0">
                  <a:pos x="T4" y="T5"/>
                </a:cxn>
                <a:cxn ang="0">
                  <a:pos x="T6" y="T7"/>
                </a:cxn>
              </a:cxnLst>
              <a:rect l="0" t="0" r="r" b="b"/>
              <a:pathLst>
                <a:path w="2375" h="940">
                  <a:moveTo>
                    <a:pt x="1070" y="940"/>
                  </a:moveTo>
                  <a:lnTo>
                    <a:pt x="2375" y="0"/>
                  </a:lnTo>
                  <a:lnTo>
                    <a:pt x="0" y="0"/>
                  </a:lnTo>
                  <a:lnTo>
                    <a:pt x="1070" y="94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11" name="Freeform 10"/>
            <p:cNvSpPr/>
            <p:nvPr/>
          </p:nvSpPr>
          <p:spPr bwMode="auto">
            <a:xfrm flipH="1">
              <a:off x="8296933" y="-95250"/>
              <a:ext cx="1171183" cy="1119513"/>
            </a:xfrm>
            <a:custGeom>
              <a:avLst/>
              <a:gdLst>
                <a:gd name="T0" fmla="*/ 1070 w 1070"/>
                <a:gd name="T1" fmla="*/ 940 h 1017"/>
                <a:gd name="T2" fmla="*/ 0 w 1070"/>
                <a:gd name="T3" fmla="*/ 0 h 1017"/>
                <a:gd name="T4" fmla="*/ 0 w 1070"/>
                <a:gd name="T5" fmla="*/ 1017 h 1017"/>
                <a:gd name="T6" fmla="*/ 1070 w 1070"/>
                <a:gd name="T7" fmla="*/ 940 h 1017"/>
              </a:gdLst>
              <a:ahLst/>
              <a:cxnLst>
                <a:cxn ang="0">
                  <a:pos x="T0" y="T1"/>
                </a:cxn>
                <a:cxn ang="0">
                  <a:pos x="T2" y="T3"/>
                </a:cxn>
                <a:cxn ang="0">
                  <a:pos x="T4" y="T5"/>
                </a:cxn>
                <a:cxn ang="0">
                  <a:pos x="T6" y="T7"/>
                </a:cxn>
              </a:cxnLst>
              <a:rect l="0" t="0" r="r" b="b"/>
              <a:pathLst>
                <a:path w="1070" h="1017">
                  <a:moveTo>
                    <a:pt x="1070" y="940"/>
                  </a:moveTo>
                  <a:lnTo>
                    <a:pt x="0" y="0"/>
                  </a:lnTo>
                  <a:lnTo>
                    <a:pt x="0" y="1017"/>
                  </a:lnTo>
                  <a:lnTo>
                    <a:pt x="1070" y="94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12" name="Freeform 11"/>
            <p:cNvSpPr/>
            <p:nvPr/>
          </p:nvSpPr>
          <p:spPr bwMode="auto">
            <a:xfrm flipH="1">
              <a:off x="5851226" y="-95250"/>
              <a:ext cx="2445707" cy="1231467"/>
            </a:xfrm>
            <a:custGeom>
              <a:avLst/>
              <a:gdLst>
                <a:gd name="T0" fmla="*/ 1305 w 2226"/>
                <a:gd name="T1" fmla="*/ 0 h 1120"/>
                <a:gd name="T2" fmla="*/ 0 w 2226"/>
                <a:gd name="T3" fmla="*/ 940 h 1120"/>
                <a:gd name="T4" fmla="*/ 2226 w 2226"/>
                <a:gd name="T5" fmla="*/ 1120 h 1120"/>
                <a:gd name="T6" fmla="*/ 1305 w 2226"/>
                <a:gd name="T7" fmla="*/ 0 h 1120"/>
              </a:gdLst>
              <a:ahLst/>
              <a:cxnLst>
                <a:cxn ang="0">
                  <a:pos x="T0" y="T1"/>
                </a:cxn>
                <a:cxn ang="0">
                  <a:pos x="T2" y="T3"/>
                </a:cxn>
                <a:cxn ang="0">
                  <a:pos x="T4" y="T5"/>
                </a:cxn>
                <a:cxn ang="0">
                  <a:pos x="T6" y="T7"/>
                </a:cxn>
              </a:cxnLst>
              <a:rect l="0" t="0" r="r" b="b"/>
              <a:pathLst>
                <a:path w="2226" h="1120">
                  <a:moveTo>
                    <a:pt x="1305" y="0"/>
                  </a:moveTo>
                  <a:lnTo>
                    <a:pt x="0" y="940"/>
                  </a:lnTo>
                  <a:lnTo>
                    <a:pt x="2226" y="1120"/>
                  </a:lnTo>
                  <a:lnTo>
                    <a:pt x="1305"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14" name="Freeform 13"/>
            <p:cNvSpPr/>
            <p:nvPr/>
          </p:nvSpPr>
          <p:spPr bwMode="auto">
            <a:xfrm flipH="1">
              <a:off x="5851226" y="938147"/>
              <a:ext cx="3616890" cy="1136737"/>
            </a:xfrm>
            <a:custGeom>
              <a:avLst/>
              <a:gdLst>
                <a:gd name="T0" fmla="*/ 3296 w 3296"/>
                <a:gd name="T1" fmla="*/ 180 h 1040"/>
                <a:gd name="T2" fmla="*/ 1070 w 3296"/>
                <a:gd name="T3" fmla="*/ 0 h 1040"/>
                <a:gd name="T4" fmla="*/ 0 w 3296"/>
                <a:gd name="T5" fmla="*/ 77 h 1040"/>
                <a:gd name="T6" fmla="*/ 1368 w 3296"/>
                <a:gd name="T7" fmla="*/ 1040 h 1040"/>
                <a:gd name="T8" fmla="*/ 3296 w 3296"/>
                <a:gd name="T9" fmla="*/ 180 h 1040"/>
              </a:gdLst>
              <a:ahLst/>
              <a:cxnLst>
                <a:cxn ang="0">
                  <a:pos x="T0" y="T1"/>
                </a:cxn>
                <a:cxn ang="0">
                  <a:pos x="T2" y="T3"/>
                </a:cxn>
                <a:cxn ang="0">
                  <a:pos x="T4" y="T5"/>
                </a:cxn>
                <a:cxn ang="0">
                  <a:pos x="T6" y="T7"/>
                </a:cxn>
                <a:cxn ang="0">
                  <a:pos x="T8" y="T9"/>
                </a:cxn>
              </a:cxnLst>
              <a:rect l="0" t="0" r="r" b="b"/>
              <a:pathLst>
                <a:path w="3296" h="1040">
                  <a:moveTo>
                    <a:pt x="3296" y="180"/>
                  </a:moveTo>
                  <a:lnTo>
                    <a:pt x="1070" y="0"/>
                  </a:lnTo>
                  <a:lnTo>
                    <a:pt x="0" y="77"/>
                  </a:lnTo>
                  <a:lnTo>
                    <a:pt x="1368" y="1040"/>
                  </a:lnTo>
                  <a:lnTo>
                    <a:pt x="3296" y="18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15" name="Freeform 14"/>
            <p:cNvSpPr/>
            <p:nvPr/>
          </p:nvSpPr>
          <p:spPr bwMode="auto">
            <a:xfrm flipH="1">
              <a:off x="5851226" y="1136212"/>
              <a:ext cx="2118464" cy="2239027"/>
            </a:xfrm>
            <a:custGeom>
              <a:avLst/>
              <a:gdLst>
                <a:gd name="T0" fmla="*/ 1928 w 1928"/>
                <a:gd name="T1" fmla="*/ 0 h 2046"/>
                <a:gd name="T2" fmla="*/ 0 w 1928"/>
                <a:gd name="T3" fmla="*/ 860 h 2046"/>
                <a:gd name="T4" fmla="*/ 178 w 1928"/>
                <a:gd name="T5" fmla="*/ 2046 h 2046"/>
                <a:gd name="T6" fmla="*/ 1928 w 1928"/>
                <a:gd name="T7" fmla="*/ 0 h 2046"/>
              </a:gdLst>
              <a:ahLst/>
              <a:cxnLst>
                <a:cxn ang="0">
                  <a:pos x="T0" y="T1"/>
                </a:cxn>
                <a:cxn ang="0">
                  <a:pos x="T2" y="T3"/>
                </a:cxn>
                <a:cxn ang="0">
                  <a:pos x="T4" y="T5"/>
                </a:cxn>
                <a:cxn ang="0">
                  <a:pos x="T6" y="T7"/>
                </a:cxn>
              </a:cxnLst>
              <a:rect l="0" t="0" r="r" b="b"/>
              <a:pathLst>
                <a:path w="1928" h="2046">
                  <a:moveTo>
                    <a:pt x="1928" y="0"/>
                  </a:moveTo>
                  <a:lnTo>
                    <a:pt x="0" y="860"/>
                  </a:lnTo>
                  <a:lnTo>
                    <a:pt x="178" y="2046"/>
                  </a:lnTo>
                  <a:lnTo>
                    <a:pt x="1928"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16" name="Freeform 15"/>
            <p:cNvSpPr/>
            <p:nvPr/>
          </p:nvSpPr>
          <p:spPr bwMode="auto">
            <a:xfrm flipH="1">
              <a:off x="7969690" y="1024263"/>
              <a:ext cx="1498426" cy="1179798"/>
            </a:xfrm>
            <a:custGeom>
              <a:avLst/>
              <a:gdLst>
                <a:gd name="T0" fmla="*/ 1368 w 1368"/>
                <a:gd name="T1" fmla="*/ 963 h 1080"/>
                <a:gd name="T2" fmla="*/ 0 w 1368"/>
                <a:gd name="T3" fmla="*/ 0 h 1080"/>
                <a:gd name="T4" fmla="*/ 0 w 1368"/>
                <a:gd name="T5" fmla="*/ 1080 h 1080"/>
                <a:gd name="T6" fmla="*/ 1368 w 1368"/>
                <a:gd name="T7" fmla="*/ 963 h 1080"/>
              </a:gdLst>
              <a:ahLst/>
              <a:cxnLst>
                <a:cxn ang="0">
                  <a:pos x="T0" y="T1"/>
                </a:cxn>
                <a:cxn ang="0">
                  <a:pos x="T2" y="T3"/>
                </a:cxn>
                <a:cxn ang="0">
                  <a:pos x="T4" y="T5"/>
                </a:cxn>
                <a:cxn ang="0">
                  <a:pos x="T6" y="T7"/>
                </a:cxn>
              </a:cxnLst>
              <a:rect l="0" t="0" r="r" b="b"/>
              <a:pathLst>
                <a:path w="1368" h="1080">
                  <a:moveTo>
                    <a:pt x="1368" y="963"/>
                  </a:moveTo>
                  <a:lnTo>
                    <a:pt x="0" y="0"/>
                  </a:lnTo>
                  <a:lnTo>
                    <a:pt x="0" y="1080"/>
                  </a:lnTo>
                  <a:lnTo>
                    <a:pt x="1368" y="963"/>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17" name="Freeform 16"/>
            <p:cNvSpPr/>
            <p:nvPr/>
          </p:nvSpPr>
          <p:spPr bwMode="auto">
            <a:xfrm flipH="1">
              <a:off x="7771620" y="2074883"/>
              <a:ext cx="1696496" cy="1300361"/>
            </a:xfrm>
            <a:custGeom>
              <a:avLst/>
              <a:gdLst>
                <a:gd name="T0" fmla="*/ 1368 w 1546"/>
                <a:gd name="T1" fmla="*/ 0 h 1186"/>
                <a:gd name="T2" fmla="*/ 0 w 1546"/>
                <a:gd name="T3" fmla="*/ 117 h 1186"/>
                <a:gd name="T4" fmla="*/ 0 w 1546"/>
                <a:gd name="T5" fmla="*/ 806 h 1186"/>
                <a:gd name="T6" fmla="*/ 1546 w 1546"/>
                <a:gd name="T7" fmla="*/ 1186 h 1186"/>
                <a:gd name="T8" fmla="*/ 1368 w 1546"/>
                <a:gd name="T9" fmla="*/ 0 h 1186"/>
              </a:gdLst>
              <a:ahLst/>
              <a:cxnLst>
                <a:cxn ang="0">
                  <a:pos x="T0" y="T1"/>
                </a:cxn>
                <a:cxn ang="0">
                  <a:pos x="T2" y="T3"/>
                </a:cxn>
                <a:cxn ang="0">
                  <a:pos x="T4" y="T5"/>
                </a:cxn>
                <a:cxn ang="0">
                  <a:pos x="T6" y="T7"/>
                </a:cxn>
                <a:cxn ang="0">
                  <a:pos x="T8" y="T9"/>
                </a:cxn>
              </a:cxnLst>
              <a:rect l="0" t="0" r="r" b="b"/>
              <a:pathLst>
                <a:path w="1546" h="1186">
                  <a:moveTo>
                    <a:pt x="1368" y="0"/>
                  </a:moveTo>
                  <a:lnTo>
                    <a:pt x="0" y="117"/>
                  </a:lnTo>
                  <a:lnTo>
                    <a:pt x="0" y="806"/>
                  </a:lnTo>
                  <a:lnTo>
                    <a:pt x="1546" y="1186"/>
                  </a:lnTo>
                  <a:lnTo>
                    <a:pt x="1368" y="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18" name="Freeform 17"/>
            <p:cNvSpPr/>
            <p:nvPr/>
          </p:nvSpPr>
          <p:spPr bwMode="auto">
            <a:xfrm flipH="1">
              <a:off x="7771620" y="2961880"/>
              <a:ext cx="1696496" cy="1438147"/>
            </a:xfrm>
            <a:custGeom>
              <a:avLst/>
              <a:gdLst>
                <a:gd name="T0" fmla="*/ 1546 w 1546"/>
                <a:gd name="T1" fmla="*/ 380 h 1314"/>
                <a:gd name="T2" fmla="*/ 0 w 1546"/>
                <a:gd name="T3" fmla="*/ 0 h 1314"/>
                <a:gd name="T4" fmla="*/ 0 w 1546"/>
                <a:gd name="T5" fmla="*/ 1314 h 1314"/>
                <a:gd name="T6" fmla="*/ 1546 w 1546"/>
                <a:gd name="T7" fmla="*/ 380 h 1314"/>
              </a:gdLst>
              <a:ahLst/>
              <a:cxnLst>
                <a:cxn ang="0">
                  <a:pos x="T0" y="T1"/>
                </a:cxn>
                <a:cxn ang="0">
                  <a:pos x="T2" y="T3"/>
                </a:cxn>
                <a:cxn ang="0">
                  <a:pos x="T4" y="T5"/>
                </a:cxn>
                <a:cxn ang="0">
                  <a:pos x="T6" y="T7"/>
                </a:cxn>
              </a:cxnLst>
              <a:rect l="0" t="0" r="r" b="b"/>
              <a:pathLst>
                <a:path w="1546" h="1314">
                  <a:moveTo>
                    <a:pt x="1546" y="380"/>
                  </a:moveTo>
                  <a:lnTo>
                    <a:pt x="0" y="0"/>
                  </a:lnTo>
                  <a:lnTo>
                    <a:pt x="0" y="1314"/>
                  </a:lnTo>
                  <a:lnTo>
                    <a:pt x="1546" y="38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19" name="Freeform 18"/>
            <p:cNvSpPr/>
            <p:nvPr/>
          </p:nvSpPr>
          <p:spPr bwMode="auto">
            <a:xfrm flipH="1">
              <a:off x="7771620" y="3375239"/>
              <a:ext cx="1696496" cy="1980678"/>
            </a:xfrm>
            <a:custGeom>
              <a:avLst/>
              <a:gdLst>
                <a:gd name="T0" fmla="*/ 1546 w 1546"/>
                <a:gd name="T1" fmla="*/ 0 h 1807"/>
                <a:gd name="T2" fmla="*/ 0 w 1546"/>
                <a:gd name="T3" fmla="*/ 934 h 1807"/>
                <a:gd name="T4" fmla="*/ 0 w 1546"/>
                <a:gd name="T5" fmla="*/ 1807 h 1807"/>
                <a:gd name="T6" fmla="*/ 1546 w 1546"/>
                <a:gd name="T7" fmla="*/ 0 h 1807"/>
              </a:gdLst>
              <a:ahLst/>
              <a:cxnLst>
                <a:cxn ang="0">
                  <a:pos x="T0" y="T1"/>
                </a:cxn>
                <a:cxn ang="0">
                  <a:pos x="T2" y="T3"/>
                </a:cxn>
                <a:cxn ang="0">
                  <a:pos x="T4" y="T5"/>
                </a:cxn>
                <a:cxn ang="0">
                  <a:pos x="T6" y="T7"/>
                </a:cxn>
              </a:cxnLst>
              <a:rect l="0" t="0" r="r" b="b"/>
              <a:pathLst>
                <a:path w="1546" h="1807">
                  <a:moveTo>
                    <a:pt x="1546" y="0"/>
                  </a:moveTo>
                  <a:lnTo>
                    <a:pt x="0" y="934"/>
                  </a:lnTo>
                  <a:lnTo>
                    <a:pt x="0" y="1807"/>
                  </a:lnTo>
                  <a:lnTo>
                    <a:pt x="1546"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20" name="Freeform 19"/>
            <p:cNvSpPr/>
            <p:nvPr/>
          </p:nvSpPr>
          <p:spPr bwMode="auto">
            <a:xfrm flipH="1">
              <a:off x="4800600" y="-95250"/>
              <a:ext cx="2058185" cy="1231467"/>
            </a:xfrm>
            <a:custGeom>
              <a:avLst/>
              <a:gdLst>
                <a:gd name="T0" fmla="*/ 0 w 1880"/>
                <a:gd name="T1" fmla="*/ 0 h 1120"/>
                <a:gd name="T2" fmla="*/ 921 w 1880"/>
                <a:gd name="T3" fmla="*/ 1120 h 1120"/>
                <a:gd name="T4" fmla="*/ 1880 w 1880"/>
                <a:gd name="T5" fmla="*/ 0 h 1120"/>
                <a:gd name="T6" fmla="*/ 0 w 1880"/>
                <a:gd name="T7" fmla="*/ 0 h 1120"/>
              </a:gdLst>
              <a:ahLst/>
              <a:cxnLst>
                <a:cxn ang="0">
                  <a:pos x="T0" y="T1"/>
                </a:cxn>
                <a:cxn ang="0">
                  <a:pos x="T2" y="T3"/>
                </a:cxn>
                <a:cxn ang="0">
                  <a:pos x="T4" y="T5"/>
                </a:cxn>
                <a:cxn ang="0">
                  <a:pos x="T6" y="T7"/>
                </a:cxn>
              </a:cxnLst>
              <a:rect l="0" t="0" r="r" b="b"/>
              <a:pathLst>
                <a:path w="1880" h="1120">
                  <a:moveTo>
                    <a:pt x="0" y="0"/>
                  </a:moveTo>
                  <a:lnTo>
                    <a:pt x="921" y="1120"/>
                  </a:lnTo>
                  <a:lnTo>
                    <a:pt x="1880" y="0"/>
                  </a:lnTo>
                  <a:lnTo>
                    <a:pt x="0" y="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grpSp>
      <p:grpSp>
        <p:nvGrpSpPr>
          <p:cNvPr id="21" name="Group 20"/>
          <p:cNvGrpSpPr/>
          <p:nvPr/>
        </p:nvGrpSpPr>
        <p:grpSpPr>
          <a:xfrm>
            <a:off x="1" y="1649397"/>
            <a:ext cx="3008109" cy="3513155"/>
            <a:chOff x="-19316" y="-323850"/>
            <a:chExt cx="4667516" cy="5451167"/>
          </a:xfrm>
        </p:grpSpPr>
        <p:sp>
          <p:nvSpPr>
            <p:cNvPr id="22" name="Freeform 21"/>
            <p:cNvSpPr/>
            <p:nvPr/>
          </p:nvSpPr>
          <p:spPr bwMode="auto">
            <a:xfrm flipV="1">
              <a:off x="-19316" y="4093920"/>
              <a:ext cx="2609331" cy="1033397"/>
            </a:xfrm>
            <a:custGeom>
              <a:avLst/>
              <a:gdLst>
                <a:gd name="T0" fmla="*/ 1070 w 2375"/>
                <a:gd name="T1" fmla="*/ 940 h 940"/>
                <a:gd name="T2" fmla="*/ 2375 w 2375"/>
                <a:gd name="T3" fmla="*/ 0 h 940"/>
                <a:gd name="T4" fmla="*/ 0 w 2375"/>
                <a:gd name="T5" fmla="*/ 0 h 940"/>
                <a:gd name="T6" fmla="*/ 1070 w 2375"/>
                <a:gd name="T7" fmla="*/ 940 h 940"/>
              </a:gdLst>
              <a:ahLst/>
              <a:cxnLst>
                <a:cxn ang="0">
                  <a:pos x="T0" y="T1"/>
                </a:cxn>
                <a:cxn ang="0">
                  <a:pos x="T2" y="T3"/>
                </a:cxn>
                <a:cxn ang="0">
                  <a:pos x="T4" y="T5"/>
                </a:cxn>
                <a:cxn ang="0">
                  <a:pos x="T6" y="T7"/>
                </a:cxn>
              </a:cxnLst>
              <a:rect l="0" t="0" r="r" b="b"/>
              <a:pathLst>
                <a:path w="2375" h="940">
                  <a:moveTo>
                    <a:pt x="1070" y="940"/>
                  </a:moveTo>
                  <a:lnTo>
                    <a:pt x="2375" y="0"/>
                  </a:lnTo>
                  <a:lnTo>
                    <a:pt x="0" y="0"/>
                  </a:lnTo>
                  <a:lnTo>
                    <a:pt x="1070" y="940"/>
                  </a:lnTo>
                  <a:close/>
                </a:path>
              </a:pathLst>
            </a:custGeom>
            <a:solidFill>
              <a:schemeClr val="bg1">
                <a:lumMod val="95000"/>
                <a:alpha val="50000"/>
              </a:schemeClr>
            </a:solidFill>
            <a:ln>
              <a:noFill/>
            </a:ln>
          </p:spPr>
          <p:txBody>
            <a:bodyPr vert="horz" wrap="square" lIns="91440" tIns="45720" rIns="91440" bIns="45720" numCol="1" anchor="t" anchorCtr="0" compatLnSpc="1"/>
            <a:lstStyle/>
            <a:p>
              <a:endParaRPr lang="en-US"/>
            </a:p>
          </p:txBody>
        </p:sp>
        <p:sp>
          <p:nvSpPr>
            <p:cNvPr id="23" name="Freeform 22"/>
            <p:cNvSpPr/>
            <p:nvPr/>
          </p:nvSpPr>
          <p:spPr bwMode="auto">
            <a:xfrm flipV="1">
              <a:off x="-19316" y="4007804"/>
              <a:ext cx="1171183" cy="1119513"/>
            </a:xfrm>
            <a:custGeom>
              <a:avLst/>
              <a:gdLst>
                <a:gd name="T0" fmla="*/ 1070 w 1070"/>
                <a:gd name="T1" fmla="*/ 940 h 1017"/>
                <a:gd name="T2" fmla="*/ 0 w 1070"/>
                <a:gd name="T3" fmla="*/ 0 h 1017"/>
                <a:gd name="T4" fmla="*/ 0 w 1070"/>
                <a:gd name="T5" fmla="*/ 1017 h 1017"/>
                <a:gd name="T6" fmla="*/ 1070 w 1070"/>
                <a:gd name="T7" fmla="*/ 940 h 1017"/>
              </a:gdLst>
              <a:ahLst/>
              <a:cxnLst>
                <a:cxn ang="0">
                  <a:pos x="T0" y="T1"/>
                </a:cxn>
                <a:cxn ang="0">
                  <a:pos x="T2" y="T3"/>
                </a:cxn>
                <a:cxn ang="0">
                  <a:pos x="T4" y="T5"/>
                </a:cxn>
                <a:cxn ang="0">
                  <a:pos x="T6" y="T7"/>
                </a:cxn>
              </a:cxnLst>
              <a:rect l="0" t="0" r="r" b="b"/>
              <a:pathLst>
                <a:path w="1070" h="1017">
                  <a:moveTo>
                    <a:pt x="1070" y="940"/>
                  </a:moveTo>
                  <a:lnTo>
                    <a:pt x="0" y="0"/>
                  </a:lnTo>
                  <a:lnTo>
                    <a:pt x="0" y="1017"/>
                  </a:lnTo>
                  <a:lnTo>
                    <a:pt x="1070" y="94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24" name="Freeform 23"/>
            <p:cNvSpPr/>
            <p:nvPr/>
          </p:nvSpPr>
          <p:spPr bwMode="auto">
            <a:xfrm flipV="1">
              <a:off x="1151867" y="3895850"/>
              <a:ext cx="2445707" cy="1231467"/>
            </a:xfrm>
            <a:custGeom>
              <a:avLst/>
              <a:gdLst>
                <a:gd name="T0" fmla="*/ 1305 w 2226"/>
                <a:gd name="T1" fmla="*/ 0 h 1120"/>
                <a:gd name="T2" fmla="*/ 0 w 2226"/>
                <a:gd name="T3" fmla="*/ 940 h 1120"/>
                <a:gd name="T4" fmla="*/ 2226 w 2226"/>
                <a:gd name="T5" fmla="*/ 1120 h 1120"/>
                <a:gd name="T6" fmla="*/ 1305 w 2226"/>
                <a:gd name="T7" fmla="*/ 0 h 1120"/>
              </a:gdLst>
              <a:ahLst/>
              <a:cxnLst>
                <a:cxn ang="0">
                  <a:pos x="T0" y="T1"/>
                </a:cxn>
                <a:cxn ang="0">
                  <a:pos x="T2" y="T3"/>
                </a:cxn>
                <a:cxn ang="0">
                  <a:pos x="T4" y="T5"/>
                </a:cxn>
                <a:cxn ang="0">
                  <a:pos x="T6" y="T7"/>
                </a:cxn>
              </a:cxnLst>
              <a:rect l="0" t="0" r="r" b="b"/>
              <a:pathLst>
                <a:path w="2226" h="1120">
                  <a:moveTo>
                    <a:pt x="1305" y="0"/>
                  </a:moveTo>
                  <a:lnTo>
                    <a:pt x="0" y="940"/>
                  </a:lnTo>
                  <a:lnTo>
                    <a:pt x="2226" y="1120"/>
                  </a:lnTo>
                  <a:lnTo>
                    <a:pt x="1305"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25" name="Freeform 24"/>
            <p:cNvSpPr/>
            <p:nvPr/>
          </p:nvSpPr>
          <p:spPr bwMode="auto">
            <a:xfrm flipV="1">
              <a:off x="-19316" y="2957183"/>
              <a:ext cx="3616890" cy="1136737"/>
            </a:xfrm>
            <a:custGeom>
              <a:avLst/>
              <a:gdLst>
                <a:gd name="T0" fmla="*/ 3296 w 3296"/>
                <a:gd name="T1" fmla="*/ 180 h 1040"/>
                <a:gd name="T2" fmla="*/ 1070 w 3296"/>
                <a:gd name="T3" fmla="*/ 0 h 1040"/>
                <a:gd name="T4" fmla="*/ 0 w 3296"/>
                <a:gd name="T5" fmla="*/ 77 h 1040"/>
                <a:gd name="T6" fmla="*/ 1368 w 3296"/>
                <a:gd name="T7" fmla="*/ 1040 h 1040"/>
                <a:gd name="T8" fmla="*/ 3296 w 3296"/>
                <a:gd name="T9" fmla="*/ 180 h 1040"/>
              </a:gdLst>
              <a:ahLst/>
              <a:cxnLst>
                <a:cxn ang="0">
                  <a:pos x="T0" y="T1"/>
                </a:cxn>
                <a:cxn ang="0">
                  <a:pos x="T2" y="T3"/>
                </a:cxn>
                <a:cxn ang="0">
                  <a:pos x="T4" y="T5"/>
                </a:cxn>
                <a:cxn ang="0">
                  <a:pos x="T6" y="T7"/>
                </a:cxn>
                <a:cxn ang="0">
                  <a:pos x="T8" y="T9"/>
                </a:cxn>
              </a:cxnLst>
              <a:rect l="0" t="0" r="r" b="b"/>
              <a:pathLst>
                <a:path w="3296" h="1040">
                  <a:moveTo>
                    <a:pt x="3296" y="180"/>
                  </a:moveTo>
                  <a:lnTo>
                    <a:pt x="1070" y="0"/>
                  </a:lnTo>
                  <a:lnTo>
                    <a:pt x="0" y="77"/>
                  </a:lnTo>
                  <a:lnTo>
                    <a:pt x="1368" y="1040"/>
                  </a:lnTo>
                  <a:lnTo>
                    <a:pt x="3296" y="18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26" name="Freeform 25"/>
            <p:cNvSpPr/>
            <p:nvPr/>
          </p:nvSpPr>
          <p:spPr bwMode="auto">
            <a:xfrm flipV="1">
              <a:off x="1479110" y="1656828"/>
              <a:ext cx="2118464" cy="2239027"/>
            </a:xfrm>
            <a:custGeom>
              <a:avLst/>
              <a:gdLst>
                <a:gd name="T0" fmla="*/ 1928 w 1928"/>
                <a:gd name="T1" fmla="*/ 0 h 2046"/>
                <a:gd name="T2" fmla="*/ 0 w 1928"/>
                <a:gd name="T3" fmla="*/ 860 h 2046"/>
                <a:gd name="T4" fmla="*/ 178 w 1928"/>
                <a:gd name="T5" fmla="*/ 2046 h 2046"/>
                <a:gd name="T6" fmla="*/ 1928 w 1928"/>
                <a:gd name="T7" fmla="*/ 0 h 2046"/>
              </a:gdLst>
              <a:ahLst/>
              <a:cxnLst>
                <a:cxn ang="0">
                  <a:pos x="T0" y="T1"/>
                </a:cxn>
                <a:cxn ang="0">
                  <a:pos x="T2" y="T3"/>
                </a:cxn>
                <a:cxn ang="0">
                  <a:pos x="T4" y="T5"/>
                </a:cxn>
                <a:cxn ang="0">
                  <a:pos x="T6" y="T7"/>
                </a:cxn>
              </a:cxnLst>
              <a:rect l="0" t="0" r="r" b="b"/>
              <a:pathLst>
                <a:path w="1928" h="2046">
                  <a:moveTo>
                    <a:pt x="1928" y="0"/>
                  </a:moveTo>
                  <a:lnTo>
                    <a:pt x="0" y="860"/>
                  </a:lnTo>
                  <a:lnTo>
                    <a:pt x="178" y="2046"/>
                  </a:lnTo>
                  <a:lnTo>
                    <a:pt x="1928"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27" name="Freeform 26"/>
            <p:cNvSpPr/>
            <p:nvPr/>
          </p:nvSpPr>
          <p:spPr bwMode="auto">
            <a:xfrm flipV="1">
              <a:off x="-19316" y="2828006"/>
              <a:ext cx="1498426" cy="1179798"/>
            </a:xfrm>
            <a:custGeom>
              <a:avLst/>
              <a:gdLst>
                <a:gd name="T0" fmla="*/ 1368 w 1368"/>
                <a:gd name="T1" fmla="*/ 963 h 1080"/>
                <a:gd name="T2" fmla="*/ 0 w 1368"/>
                <a:gd name="T3" fmla="*/ 0 h 1080"/>
                <a:gd name="T4" fmla="*/ 0 w 1368"/>
                <a:gd name="T5" fmla="*/ 1080 h 1080"/>
                <a:gd name="T6" fmla="*/ 1368 w 1368"/>
                <a:gd name="T7" fmla="*/ 963 h 1080"/>
              </a:gdLst>
              <a:ahLst/>
              <a:cxnLst>
                <a:cxn ang="0">
                  <a:pos x="T0" y="T1"/>
                </a:cxn>
                <a:cxn ang="0">
                  <a:pos x="T2" y="T3"/>
                </a:cxn>
                <a:cxn ang="0">
                  <a:pos x="T4" y="T5"/>
                </a:cxn>
                <a:cxn ang="0">
                  <a:pos x="T6" y="T7"/>
                </a:cxn>
              </a:cxnLst>
              <a:rect l="0" t="0" r="r" b="b"/>
              <a:pathLst>
                <a:path w="1368" h="1080">
                  <a:moveTo>
                    <a:pt x="1368" y="963"/>
                  </a:moveTo>
                  <a:lnTo>
                    <a:pt x="0" y="0"/>
                  </a:lnTo>
                  <a:lnTo>
                    <a:pt x="0" y="1080"/>
                  </a:lnTo>
                  <a:lnTo>
                    <a:pt x="1368" y="963"/>
                  </a:lnTo>
                  <a:close/>
                </a:path>
              </a:pathLst>
            </a:custGeom>
            <a:solidFill>
              <a:schemeClr val="bg1">
                <a:lumMod val="95000"/>
                <a:alpha val="50000"/>
              </a:schemeClr>
            </a:solidFill>
            <a:ln>
              <a:noFill/>
            </a:ln>
          </p:spPr>
          <p:txBody>
            <a:bodyPr vert="horz" wrap="square" lIns="91440" tIns="45720" rIns="91440" bIns="45720" numCol="1" anchor="t" anchorCtr="0" compatLnSpc="1"/>
            <a:lstStyle/>
            <a:p>
              <a:endParaRPr lang="en-US"/>
            </a:p>
          </p:txBody>
        </p:sp>
        <p:sp>
          <p:nvSpPr>
            <p:cNvPr id="30" name="Freeform 29"/>
            <p:cNvSpPr/>
            <p:nvPr/>
          </p:nvSpPr>
          <p:spPr bwMode="auto">
            <a:xfrm flipV="1">
              <a:off x="-19316" y="1656823"/>
              <a:ext cx="1696496" cy="1300361"/>
            </a:xfrm>
            <a:custGeom>
              <a:avLst/>
              <a:gdLst>
                <a:gd name="T0" fmla="*/ 1368 w 1546"/>
                <a:gd name="T1" fmla="*/ 0 h 1186"/>
                <a:gd name="T2" fmla="*/ 0 w 1546"/>
                <a:gd name="T3" fmla="*/ 117 h 1186"/>
                <a:gd name="T4" fmla="*/ 0 w 1546"/>
                <a:gd name="T5" fmla="*/ 806 h 1186"/>
                <a:gd name="T6" fmla="*/ 1546 w 1546"/>
                <a:gd name="T7" fmla="*/ 1186 h 1186"/>
                <a:gd name="T8" fmla="*/ 1368 w 1546"/>
                <a:gd name="T9" fmla="*/ 0 h 1186"/>
              </a:gdLst>
              <a:ahLst/>
              <a:cxnLst>
                <a:cxn ang="0">
                  <a:pos x="T0" y="T1"/>
                </a:cxn>
                <a:cxn ang="0">
                  <a:pos x="T2" y="T3"/>
                </a:cxn>
                <a:cxn ang="0">
                  <a:pos x="T4" y="T5"/>
                </a:cxn>
                <a:cxn ang="0">
                  <a:pos x="T6" y="T7"/>
                </a:cxn>
                <a:cxn ang="0">
                  <a:pos x="T8" y="T9"/>
                </a:cxn>
              </a:cxnLst>
              <a:rect l="0" t="0" r="r" b="b"/>
              <a:pathLst>
                <a:path w="1546" h="1186">
                  <a:moveTo>
                    <a:pt x="1368" y="0"/>
                  </a:moveTo>
                  <a:lnTo>
                    <a:pt x="0" y="117"/>
                  </a:lnTo>
                  <a:lnTo>
                    <a:pt x="0" y="806"/>
                  </a:lnTo>
                  <a:lnTo>
                    <a:pt x="1546" y="1186"/>
                  </a:lnTo>
                  <a:lnTo>
                    <a:pt x="1368" y="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31" name="Freeform 30"/>
            <p:cNvSpPr/>
            <p:nvPr/>
          </p:nvSpPr>
          <p:spPr bwMode="auto">
            <a:xfrm flipV="1">
              <a:off x="-19316" y="632040"/>
              <a:ext cx="1696496" cy="1438147"/>
            </a:xfrm>
            <a:custGeom>
              <a:avLst/>
              <a:gdLst>
                <a:gd name="T0" fmla="*/ 1546 w 1546"/>
                <a:gd name="T1" fmla="*/ 380 h 1314"/>
                <a:gd name="T2" fmla="*/ 0 w 1546"/>
                <a:gd name="T3" fmla="*/ 0 h 1314"/>
                <a:gd name="T4" fmla="*/ 0 w 1546"/>
                <a:gd name="T5" fmla="*/ 1314 h 1314"/>
                <a:gd name="T6" fmla="*/ 1546 w 1546"/>
                <a:gd name="T7" fmla="*/ 380 h 1314"/>
              </a:gdLst>
              <a:ahLst/>
              <a:cxnLst>
                <a:cxn ang="0">
                  <a:pos x="T0" y="T1"/>
                </a:cxn>
                <a:cxn ang="0">
                  <a:pos x="T2" y="T3"/>
                </a:cxn>
                <a:cxn ang="0">
                  <a:pos x="T4" y="T5"/>
                </a:cxn>
                <a:cxn ang="0">
                  <a:pos x="T6" y="T7"/>
                </a:cxn>
              </a:cxnLst>
              <a:rect l="0" t="0" r="r" b="b"/>
              <a:pathLst>
                <a:path w="1546" h="1314">
                  <a:moveTo>
                    <a:pt x="1546" y="380"/>
                  </a:moveTo>
                  <a:lnTo>
                    <a:pt x="0" y="0"/>
                  </a:lnTo>
                  <a:lnTo>
                    <a:pt x="0" y="1314"/>
                  </a:lnTo>
                  <a:lnTo>
                    <a:pt x="1546" y="380"/>
                  </a:lnTo>
                  <a:close/>
                </a:path>
              </a:pathLst>
            </a:custGeom>
            <a:solidFill>
              <a:schemeClr val="bg1">
                <a:lumMod val="95000"/>
                <a:alpha val="50000"/>
              </a:schemeClr>
            </a:solidFill>
            <a:ln>
              <a:noFill/>
            </a:ln>
          </p:spPr>
          <p:txBody>
            <a:bodyPr vert="horz" wrap="square" lIns="91440" tIns="45720" rIns="91440" bIns="45720" numCol="1" anchor="t" anchorCtr="0" compatLnSpc="1"/>
            <a:lstStyle/>
            <a:p>
              <a:endParaRPr lang="en-US"/>
            </a:p>
          </p:txBody>
        </p:sp>
        <p:sp>
          <p:nvSpPr>
            <p:cNvPr id="32" name="Freeform 31"/>
            <p:cNvSpPr/>
            <p:nvPr/>
          </p:nvSpPr>
          <p:spPr bwMode="auto">
            <a:xfrm flipV="1">
              <a:off x="-19316" y="-323850"/>
              <a:ext cx="1696496" cy="1980678"/>
            </a:xfrm>
            <a:custGeom>
              <a:avLst/>
              <a:gdLst>
                <a:gd name="T0" fmla="*/ 1546 w 1546"/>
                <a:gd name="T1" fmla="*/ 0 h 1807"/>
                <a:gd name="T2" fmla="*/ 0 w 1546"/>
                <a:gd name="T3" fmla="*/ 934 h 1807"/>
                <a:gd name="T4" fmla="*/ 0 w 1546"/>
                <a:gd name="T5" fmla="*/ 1807 h 1807"/>
                <a:gd name="T6" fmla="*/ 1546 w 1546"/>
                <a:gd name="T7" fmla="*/ 0 h 1807"/>
              </a:gdLst>
              <a:ahLst/>
              <a:cxnLst>
                <a:cxn ang="0">
                  <a:pos x="T0" y="T1"/>
                </a:cxn>
                <a:cxn ang="0">
                  <a:pos x="T2" y="T3"/>
                </a:cxn>
                <a:cxn ang="0">
                  <a:pos x="T4" y="T5"/>
                </a:cxn>
                <a:cxn ang="0">
                  <a:pos x="T6" y="T7"/>
                </a:cxn>
              </a:cxnLst>
              <a:rect l="0" t="0" r="r" b="b"/>
              <a:pathLst>
                <a:path w="1546" h="1807">
                  <a:moveTo>
                    <a:pt x="1546" y="0"/>
                  </a:moveTo>
                  <a:lnTo>
                    <a:pt x="0" y="934"/>
                  </a:lnTo>
                  <a:lnTo>
                    <a:pt x="0" y="1807"/>
                  </a:lnTo>
                  <a:lnTo>
                    <a:pt x="1546"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33" name="Freeform 32"/>
            <p:cNvSpPr/>
            <p:nvPr/>
          </p:nvSpPr>
          <p:spPr bwMode="auto">
            <a:xfrm flipV="1">
              <a:off x="2590015" y="3895850"/>
              <a:ext cx="2058185" cy="1231467"/>
            </a:xfrm>
            <a:custGeom>
              <a:avLst/>
              <a:gdLst>
                <a:gd name="T0" fmla="*/ 0 w 1880"/>
                <a:gd name="T1" fmla="*/ 0 h 1120"/>
                <a:gd name="T2" fmla="*/ 921 w 1880"/>
                <a:gd name="T3" fmla="*/ 1120 h 1120"/>
                <a:gd name="T4" fmla="*/ 1880 w 1880"/>
                <a:gd name="T5" fmla="*/ 0 h 1120"/>
                <a:gd name="T6" fmla="*/ 0 w 1880"/>
                <a:gd name="T7" fmla="*/ 0 h 1120"/>
              </a:gdLst>
              <a:ahLst/>
              <a:cxnLst>
                <a:cxn ang="0">
                  <a:pos x="T0" y="T1"/>
                </a:cxn>
                <a:cxn ang="0">
                  <a:pos x="T2" y="T3"/>
                </a:cxn>
                <a:cxn ang="0">
                  <a:pos x="T4" y="T5"/>
                </a:cxn>
                <a:cxn ang="0">
                  <a:pos x="T6" y="T7"/>
                </a:cxn>
              </a:cxnLst>
              <a:rect l="0" t="0" r="r" b="b"/>
              <a:pathLst>
                <a:path w="1880" h="1120">
                  <a:moveTo>
                    <a:pt x="0" y="0"/>
                  </a:moveTo>
                  <a:lnTo>
                    <a:pt x="921" y="1120"/>
                  </a:lnTo>
                  <a:lnTo>
                    <a:pt x="1880" y="0"/>
                  </a:lnTo>
                  <a:lnTo>
                    <a:pt x="0" y="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grpSp>
      <p:sp>
        <p:nvSpPr>
          <p:cNvPr id="13" name="Picture Placeholder 3"/>
          <p:cNvSpPr>
            <a:spLocks noGrp="1"/>
          </p:cNvSpPr>
          <p:nvPr>
            <p:ph type="pic" sz="quarter" idx="10" hasCustomPrompt="1"/>
          </p:nvPr>
        </p:nvSpPr>
        <p:spPr>
          <a:xfrm>
            <a:off x="3407766" y="1601481"/>
            <a:ext cx="2328468" cy="2646670"/>
          </a:xfrm>
        </p:spPr>
        <p:txBody>
          <a:bodyPr/>
          <a:lstStyle/>
          <a:p>
            <a:r>
              <a:rPr lang="pl-PL"/>
              <a:t>Kliknij ikonę, aby dodać obraz</a:t>
            </a:r>
            <a:endParaRPr lang="en-US" dirty="0"/>
          </a:p>
        </p:txBody>
      </p:sp>
      <p:sp>
        <p:nvSpPr>
          <p:cNvPr id="28" name="Shape 1443">
            <a:hlinkClick r:id="" action="ppaction://hlinkshowjump?jump=nextslide"/>
          </p:cNvPr>
          <p:cNvSpPr/>
          <p:nvPr/>
        </p:nvSpPr>
        <p:spPr>
          <a:xfrm rot="16200000">
            <a:off x="8880919" y="4899468"/>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29" name="Shape 1443">
            <a:hlinkClick r:id="" action="ppaction://hlinkshowjump?jump=previousslide"/>
          </p:cNvPr>
          <p:cNvSpPr/>
          <p:nvPr/>
        </p:nvSpPr>
        <p:spPr>
          <a:xfrm rot="5400000" flipH="1">
            <a:off x="8602354" y="4899467"/>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6" name="Snip Diagonal Corner Rectangle 5"/>
          <p:cNvSpPr/>
          <p:nvPr/>
        </p:nvSpPr>
        <p:spPr>
          <a:xfrm>
            <a:off x="8646737" y="166878"/>
            <a:ext cx="346436" cy="347472"/>
          </a:xfrm>
          <a:prstGeom prst="snip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7" name="TextBox 6"/>
          <p:cNvSpPr txBox="1"/>
          <p:nvPr/>
        </p:nvSpPr>
        <p:spPr>
          <a:xfrm>
            <a:off x="8647472" y="213657"/>
            <a:ext cx="344966" cy="253916"/>
          </a:xfrm>
          <a:prstGeom prst="rect">
            <a:avLst/>
          </a:prstGeom>
          <a:noFill/>
        </p:spPr>
        <p:txBody>
          <a:bodyPr wrap="none" rtlCol="0">
            <a:spAutoFit/>
          </a:bodyPr>
          <a:lstStyle/>
          <a:p>
            <a:pPr algn="ctr"/>
            <a:fld id="{260E2A6B-A809-4840-BF14-8648BC0BDF87}" type="slidenum">
              <a:rPr lang="id-ID" sz="1050" b="1" smtClean="0">
                <a:solidFill>
                  <a:schemeClr val="bg1"/>
                </a:solidFill>
              </a:rPr>
            </a:fld>
            <a:endParaRPr lang="id-ID" sz="1050" dirty="0">
              <a:solidFill>
                <a:schemeClr val="bg1"/>
              </a:solidFill>
            </a:endParaRPr>
          </a:p>
        </p:txBody>
      </p:sp>
    </p:spTree>
  </p:cSld>
  <p:clrMapOvr>
    <a:masterClrMapping/>
  </p:clrMapOvr>
  <p:transition spd="slow">
    <p:cover dir="d"/>
  </p:transition>
  <p:hf hdr="0" ftr="0" dt="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bout us">
    <p:spTree>
      <p:nvGrpSpPr>
        <p:cNvPr id="1" name=""/>
        <p:cNvGrpSpPr/>
        <p:nvPr/>
      </p:nvGrpSpPr>
      <p:grpSpPr>
        <a:xfrm>
          <a:off x="0" y="0"/>
          <a:ext cx="0" cy="0"/>
          <a:chOff x="0" y="0"/>
          <a:chExt cx="0" cy="0"/>
        </a:xfrm>
      </p:grpSpPr>
      <p:cxnSp>
        <p:nvCxnSpPr>
          <p:cNvPr id="21" name="Straight Connector 20"/>
          <p:cNvCxnSpPr/>
          <p:nvPr userDrawn="1"/>
        </p:nvCxnSpPr>
        <p:spPr>
          <a:xfrm flipH="1">
            <a:off x="6064716" y="2167128"/>
            <a:ext cx="2732534" cy="0"/>
          </a:xfrm>
          <a:prstGeom prst="line">
            <a:avLst/>
          </a:prstGeom>
          <a:ln w="19050">
            <a:solidFill>
              <a:srgbClr val="EB2429"/>
            </a:solidFill>
          </a:ln>
        </p:spPr>
        <p:style>
          <a:lnRef idx="1">
            <a:schemeClr val="accent1"/>
          </a:lnRef>
          <a:fillRef idx="0">
            <a:schemeClr val="accent1"/>
          </a:fillRef>
          <a:effectRef idx="0">
            <a:schemeClr val="accent1"/>
          </a:effectRef>
          <a:fontRef idx="minor">
            <a:schemeClr val="tx1"/>
          </a:fontRef>
        </p:style>
      </p:cxnSp>
      <p:sp>
        <p:nvSpPr>
          <p:cNvPr id="8" name="Parallelogram 7"/>
          <p:cNvSpPr/>
          <p:nvPr userDrawn="1"/>
        </p:nvSpPr>
        <p:spPr>
          <a:xfrm>
            <a:off x="1938528" y="3959352"/>
            <a:ext cx="3127248" cy="564543"/>
          </a:xfrm>
          <a:custGeom>
            <a:avLst/>
            <a:gdLst>
              <a:gd name="connsiteX0" fmla="*/ 0 w 2971800"/>
              <a:gd name="connsiteY0" fmla="*/ 548640 h 548640"/>
              <a:gd name="connsiteX1" fmla="*/ 137160 w 2971800"/>
              <a:gd name="connsiteY1" fmla="*/ 0 h 548640"/>
              <a:gd name="connsiteX2" fmla="*/ 2971800 w 2971800"/>
              <a:gd name="connsiteY2" fmla="*/ 0 h 548640"/>
              <a:gd name="connsiteX3" fmla="*/ 2834640 w 2971800"/>
              <a:gd name="connsiteY3" fmla="*/ 548640 h 548640"/>
              <a:gd name="connsiteX4" fmla="*/ 0 w 2971800"/>
              <a:gd name="connsiteY4" fmla="*/ 548640 h 548640"/>
              <a:gd name="connsiteX0-1" fmla="*/ 0 w 3015691"/>
              <a:gd name="connsiteY0-2" fmla="*/ 563271 h 563271"/>
              <a:gd name="connsiteX1-3" fmla="*/ 137160 w 3015691"/>
              <a:gd name="connsiteY1-4" fmla="*/ 14631 h 563271"/>
              <a:gd name="connsiteX2-5" fmla="*/ 3015691 w 3015691"/>
              <a:gd name="connsiteY2-6" fmla="*/ 0 h 563271"/>
              <a:gd name="connsiteX3-7" fmla="*/ 2834640 w 3015691"/>
              <a:gd name="connsiteY3-8" fmla="*/ 563271 h 563271"/>
              <a:gd name="connsiteX4-9" fmla="*/ 0 w 3015691"/>
              <a:gd name="connsiteY4-10" fmla="*/ 563271 h 563271"/>
              <a:gd name="connsiteX0-11" fmla="*/ 0 w 3015691"/>
              <a:gd name="connsiteY0-12" fmla="*/ 563271 h 563271"/>
              <a:gd name="connsiteX1-13" fmla="*/ 137160 w 3015691"/>
              <a:gd name="connsiteY1-14" fmla="*/ 14631 h 563271"/>
              <a:gd name="connsiteX2-15" fmla="*/ 3015691 w 3015691"/>
              <a:gd name="connsiteY2-16" fmla="*/ 0 h 563271"/>
              <a:gd name="connsiteX3-17" fmla="*/ 2871216 w 3015691"/>
              <a:gd name="connsiteY3-18" fmla="*/ 563271 h 563271"/>
              <a:gd name="connsiteX4-19" fmla="*/ 0 w 3015691"/>
              <a:gd name="connsiteY4-20" fmla="*/ 563271 h 563271"/>
              <a:gd name="connsiteX0-21" fmla="*/ 0 w 3015691"/>
              <a:gd name="connsiteY0-22" fmla="*/ 564543 h 564543"/>
              <a:gd name="connsiteX1-23" fmla="*/ 144896 w 3015691"/>
              <a:gd name="connsiteY1-24" fmla="*/ 0 h 564543"/>
              <a:gd name="connsiteX2-25" fmla="*/ 3015691 w 3015691"/>
              <a:gd name="connsiteY2-26" fmla="*/ 1272 h 564543"/>
              <a:gd name="connsiteX3-27" fmla="*/ 2871216 w 3015691"/>
              <a:gd name="connsiteY3-28" fmla="*/ 564543 h 564543"/>
              <a:gd name="connsiteX4-29" fmla="*/ 0 w 3015691"/>
              <a:gd name="connsiteY4-30" fmla="*/ 564543 h 5645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15691" h="564543">
                <a:moveTo>
                  <a:pt x="0" y="564543"/>
                </a:moveTo>
                <a:lnTo>
                  <a:pt x="144896" y="0"/>
                </a:lnTo>
                <a:lnTo>
                  <a:pt x="3015691" y="1272"/>
                </a:lnTo>
                <a:lnTo>
                  <a:pt x="2871216" y="564543"/>
                </a:lnTo>
                <a:lnTo>
                  <a:pt x="0" y="564543"/>
                </a:lnTo>
                <a:close/>
              </a:path>
            </a:pathLst>
          </a:custGeom>
          <a:solidFill>
            <a:srgbClr val="EB2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Parallelogram 7"/>
          <p:cNvSpPr/>
          <p:nvPr userDrawn="1"/>
        </p:nvSpPr>
        <p:spPr>
          <a:xfrm>
            <a:off x="2594344" y="774619"/>
            <a:ext cx="3280569" cy="1219429"/>
          </a:xfrm>
          <a:custGeom>
            <a:avLst/>
            <a:gdLst>
              <a:gd name="connsiteX0" fmla="*/ 0 w 2971800"/>
              <a:gd name="connsiteY0" fmla="*/ 548640 h 548640"/>
              <a:gd name="connsiteX1" fmla="*/ 137160 w 2971800"/>
              <a:gd name="connsiteY1" fmla="*/ 0 h 548640"/>
              <a:gd name="connsiteX2" fmla="*/ 2971800 w 2971800"/>
              <a:gd name="connsiteY2" fmla="*/ 0 h 548640"/>
              <a:gd name="connsiteX3" fmla="*/ 2834640 w 2971800"/>
              <a:gd name="connsiteY3" fmla="*/ 548640 h 548640"/>
              <a:gd name="connsiteX4" fmla="*/ 0 w 2971800"/>
              <a:gd name="connsiteY4" fmla="*/ 548640 h 548640"/>
              <a:gd name="connsiteX0-1" fmla="*/ 0 w 3015691"/>
              <a:gd name="connsiteY0-2" fmla="*/ 563271 h 563271"/>
              <a:gd name="connsiteX1-3" fmla="*/ 137160 w 3015691"/>
              <a:gd name="connsiteY1-4" fmla="*/ 14631 h 563271"/>
              <a:gd name="connsiteX2-5" fmla="*/ 3015691 w 3015691"/>
              <a:gd name="connsiteY2-6" fmla="*/ 0 h 563271"/>
              <a:gd name="connsiteX3-7" fmla="*/ 2834640 w 3015691"/>
              <a:gd name="connsiteY3-8" fmla="*/ 563271 h 563271"/>
              <a:gd name="connsiteX4-9" fmla="*/ 0 w 3015691"/>
              <a:gd name="connsiteY4-10" fmla="*/ 563271 h 563271"/>
              <a:gd name="connsiteX0-11" fmla="*/ 0 w 3015691"/>
              <a:gd name="connsiteY0-12" fmla="*/ 563271 h 563271"/>
              <a:gd name="connsiteX1-13" fmla="*/ 137160 w 3015691"/>
              <a:gd name="connsiteY1-14" fmla="*/ 14631 h 563271"/>
              <a:gd name="connsiteX2-15" fmla="*/ 3015691 w 3015691"/>
              <a:gd name="connsiteY2-16" fmla="*/ 0 h 563271"/>
              <a:gd name="connsiteX3-17" fmla="*/ 2871216 w 3015691"/>
              <a:gd name="connsiteY3-18" fmla="*/ 563271 h 563271"/>
              <a:gd name="connsiteX4-19" fmla="*/ 0 w 3015691"/>
              <a:gd name="connsiteY4-20" fmla="*/ 563271 h 563271"/>
              <a:gd name="connsiteX0-21" fmla="*/ 0 w 3015691"/>
              <a:gd name="connsiteY0-22" fmla="*/ 548640 h 548640"/>
              <a:gd name="connsiteX1-23" fmla="*/ 137160 w 3015691"/>
              <a:gd name="connsiteY1-24" fmla="*/ 0 h 548640"/>
              <a:gd name="connsiteX2-25" fmla="*/ 3015691 w 3015691"/>
              <a:gd name="connsiteY2-26" fmla="*/ 106 h 548640"/>
              <a:gd name="connsiteX3-27" fmla="*/ 2871216 w 3015691"/>
              <a:gd name="connsiteY3-28" fmla="*/ 548640 h 548640"/>
              <a:gd name="connsiteX4-29" fmla="*/ 0 w 3015691"/>
              <a:gd name="connsiteY4-30" fmla="*/ 548640 h 548640"/>
              <a:gd name="connsiteX0-31" fmla="*/ 0 w 3160507"/>
              <a:gd name="connsiteY0-32" fmla="*/ 563377 h 563377"/>
              <a:gd name="connsiteX1-33" fmla="*/ 281976 w 3160507"/>
              <a:gd name="connsiteY1-34" fmla="*/ 0 h 563377"/>
              <a:gd name="connsiteX2-35" fmla="*/ 3160507 w 3160507"/>
              <a:gd name="connsiteY2-36" fmla="*/ 106 h 563377"/>
              <a:gd name="connsiteX3-37" fmla="*/ 3016032 w 3160507"/>
              <a:gd name="connsiteY3-38" fmla="*/ 548640 h 563377"/>
              <a:gd name="connsiteX4-39" fmla="*/ 0 w 3160507"/>
              <a:gd name="connsiteY4-40" fmla="*/ 563377 h 563377"/>
              <a:gd name="connsiteX0-41" fmla="*/ 0 w 3160507"/>
              <a:gd name="connsiteY0-42" fmla="*/ 563377 h 563377"/>
              <a:gd name="connsiteX1-43" fmla="*/ 281976 w 3160507"/>
              <a:gd name="connsiteY1-44" fmla="*/ 0 h 563377"/>
              <a:gd name="connsiteX2-45" fmla="*/ 3160507 w 3160507"/>
              <a:gd name="connsiteY2-46" fmla="*/ 106 h 563377"/>
              <a:gd name="connsiteX3-47" fmla="*/ 2902248 w 3160507"/>
              <a:gd name="connsiteY3-48" fmla="*/ 558465 h 563377"/>
              <a:gd name="connsiteX4-49" fmla="*/ 0 w 3160507"/>
              <a:gd name="connsiteY4-50" fmla="*/ 563377 h 563377"/>
              <a:gd name="connsiteX0-51" fmla="*/ 0 w 3170850"/>
              <a:gd name="connsiteY0-52" fmla="*/ 563377 h 563377"/>
              <a:gd name="connsiteX1-53" fmla="*/ 281976 w 3170850"/>
              <a:gd name="connsiteY1-54" fmla="*/ 0 h 563377"/>
              <a:gd name="connsiteX2-55" fmla="*/ 3170850 w 3170850"/>
              <a:gd name="connsiteY2-56" fmla="*/ 9930 h 563377"/>
              <a:gd name="connsiteX3-57" fmla="*/ 2902248 w 3170850"/>
              <a:gd name="connsiteY3-58" fmla="*/ 558465 h 563377"/>
              <a:gd name="connsiteX4-59" fmla="*/ 0 w 3170850"/>
              <a:gd name="connsiteY4-60" fmla="*/ 563377 h 563377"/>
              <a:gd name="connsiteX0-61" fmla="*/ 0 w 3191538"/>
              <a:gd name="connsiteY0-62" fmla="*/ 563377 h 563377"/>
              <a:gd name="connsiteX1-63" fmla="*/ 281976 w 3191538"/>
              <a:gd name="connsiteY1-64" fmla="*/ 0 h 563377"/>
              <a:gd name="connsiteX2-65" fmla="*/ 3191538 w 3191538"/>
              <a:gd name="connsiteY2-66" fmla="*/ 105 h 563377"/>
              <a:gd name="connsiteX3-67" fmla="*/ 2902248 w 3191538"/>
              <a:gd name="connsiteY3-68" fmla="*/ 558465 h 563377"/>
              <a:gd name="connsiteX4-69" fmla="*/ 0 w 3191538"/>
              <a:gd name="connsiteY4-70" fmla="*/ 563377 h 563377"/>
              <a:gd name="connsiteX0-71" fmla="*/ 0 w 3191538"/>
              <a:gd name="connsiteY0-72" fmla="*/ 563377 h 563377"/>
              <a:gd name="connsiteX1-73" fmla="*/ 281976 w 3191538"/>
              <a:gd name="connsiteY1-74" fmla="*/ 0 h 563377"/>
              <a:gd name="connsiteX2-75" fmla="*/ 3191538 w 3191538"/>
              <a:gd name="connsiteY2-76" fmla="*/ 105 h 563377"/>
              <a:gd name="connsiteX3-77" fmla="*/ 2891904 w 3191538"/>
              <a:gd name="connsiteY3-78" fmla="*/ 563377 h 563377"/>
              <a:gd name="connsiteX4-79" fmla="*/ 0 w 3191538"/>
              <a:gd name="connsiteY4-80" fmla="*/ 563377 h 56337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191538" h="563377">
                <a:moveTo>
                  <a:pt x="0" y="563377"/>
                </a:moveTo>
                <a:lnTo>
                  <a:pt x="281976" y="0"/>
                </a:lnTo>
                <a:lnTo>
                  <a:pt x="3191538" y="105"/>
                </a:lnTo>
                <a:lnTo>
                  <a:pt x="2891904" y="563377"/>
                </a:lnTo>
                <a:lnTo>
                  <a:pt x="0" y="563377"/>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Picture Placeholder 10"/>
          <p:cNvSpPr>
            <a:spLocks noGrp="1"/>
          </p:cNvSpPr>
          <p:nvPr>
            <p:ph type="pic" sz="quarter" idx="13" hasCustomPrompt="1"/>
          </p:nvPr>
        </p:nvSpPr>
        <p:spPr>
          <a:xfrm>
            <a:off x="2095500" y="2029968"/>
            <a:ext cx="3451225" cy="1898650"/>
          </a:xfrm>
          <a:custGeom>
            <a:avLst/>
            <a:gdLst>
              <a:gd name="connsiteX0" fmla="*/ 0 w 3044825"/>
              <a:gd name="connsiteY0" fmla="*/ 0 h 1898650"/>
              <a:gd name="connsiteX1" fmla="*/ 3044825 w 3044825"/>
              <a:gd name="connsiteY1" fmla="*/ 0 h 1898650"/>
              <a:gd name="connsiteX2" fmla="*/ 3044825 w 3044825"/>
              <a:gd name="connsiteY2" fmla="*/ 1898650 h 1898650"/>
              <a:gd name="connsiteX3" fmla="*/ 0 w 3044825"/>
              <a:gd name="connsiteY3" fmla="*/ 1898650 h 1898650"/>
              <a:gd name="connsiteX4" fmla="*/ 0 w 3044825"/>
              <a:gd name="connsiteY4" fmla="*/ 0 h 1898650"/>
              <a:gd name="connsiteX0-1" fmla="*/ 0 w 3044825"/>
              <a:gd name="connsiteY0-2" fmla="*/ 0 h 1898650"/>
              <a:gd name="connsiteX1-3" fmla="*/ 3044825 w 3044825"/>
              <a:gd name="connsiteY1-4" fmla="*/ 0 h 1898650"/>
              <a:gd name="connsiteX2-5" fmla="*/ 2555875 w 3044825"/>
              <a:gd name="connsiteY2-6" fmla="*/ 1898650 h 1898650"/>
              <a:gd name="connsiteX3-7" fmla="*/ 0 w 3044825"/>
              <a:gd name="connsiteY3-8" fmla="*/ 1898650 h 1898650"/>
              <a:gd name="connsiteX4-9" fmla="*/ 0 w 3044825"/>
              <a:gd name="connsiteY4-10" fmla="*/ 0 h 1898650"/>
              <a:gd name="connsiteX0-11" fmla="*/ 0 w 3044825"/>
              <a:gd name="connsiteY0-12" fmla="*/ 0 h 1898650"/>
              <a:gd name="connsiteX1-13" fmla="*/ 3044825 w 3044825"/>
              <a:gd name="connsiteY1-14" fmla="*/ 6350 h 1898650"/>
              <a:gd name="connsiteX2-15" fmla="*/ 2555875 w 3044825"/>
              <a:gd name="connsiteY2-16" fmla="*/ 1898650 h 1898650"/>
              <a:gd name="connsiteX3-17" fmla="*/ 0 w 3044825"/>
              <a:gd name="connsiteY3-18" fmla="*/ 1898650 h 1898650"/>
              <a:gd name="connsiteX4-19" fmla="*/ 0 w 3044825"/>
              <a:gd name="connsiteY4-20" fmla="*/ 0 h 1898650"/>
              <a:gd name="connsiteX0-21" fmla="*/ 0 w 3051175"/>
              <a:gd name="connsiteY0-22" fmla="*/ 0 h 1898650"/>
              <a:gd name="connsiteX1-23" fmla="*/ 3051175 w 3051175"/>
              <a:gd name="connsiteY1-24" fmla="*/ 0 h 1898650"/>
              <a:gd name="connsiteX2-25" fmla="*/ 2555875 w 3051175"/>
              <a:gd name="connsiteY2-26" fmla="*/ 1898650 h 1898650"/>
              <a:gd name="connsiteX3-27" fmla="*/ 0 w 3051175"/>
              <a:gd name="connsiteY3-28" fmla="*/ 1898650 h 1898650"/>
              <a:gd name="connsiteX4-29" fmla="*/ 0 w 3051175"/>
              <a:gd name="connsiteY4-30" fmla="*/ 0 h 1898650"/>
              <a:gd name="connsiteX0-31" fmla="*/ 0 w 3032125"/>
              <a:gd name="connsiteY0-32" fmla="*/ 0 h 1898650"/>
              <a:gd name="connsiteX1-33" fmla="*/ 3032125 w 3032125"/>
              <a:gd name="connsiteY1-34" fmla="*/ 0 h 1898650"/>
              <a:gd name="connsiteX2-35" fmla="*/ 2555875 w 3032125"/>
              <a:gd name="connsiteY2-36" fmla="*/ 1898650 h 1898650"/>
              <a:gd name="connsiteX3-37" fmla="*/ 0 w 3032125"/>
              <a:gd name="connsiteY3-38" fmla="*/ 1898650 h 1898650"/>
              <a:gd name="connsiteX4-39" fmla="*/ 0 w 3032125"/>
              <a:gd name="connsiteY4-40" fmla="*/ 0 h 1898650"/>
              <a:gd name="connsiteX0-41" fmla="*/ 419100 w 3451225"/>
              <a:gd name="connsiteY0-42" fmla="*/ 0 h 1898650"/>
              <a:gd name="connsiteX1-43" fmla="*/ 3451225 w 3451225"/>
              <a:gd name="connsiteY1-44" fmla="*/ 0 h 1898650"/>
              <a:gd name="connsiteX2-45" fmla="*/ 2974975 w 3451225"/>
              <a:gd name="connsiteY2-46" fmla="*/ 1898650 h 1898650"/>
              <a:gd name="connsiteX3-47" fmla="*/ 0 w 3451225"/>
              <a:gd name="connsiteY3-48" fmla="*/ 1898650 h 1898650"/>
              <a:gd name="connsiteX4-49" fmla="*/ 419100 w 3451225"/>
              <a:gd name="connsiteY4-50" fmla="*/ 0 h 1898650"/>
              <a:gd name="connsiteX0-51" fmla="*/ 476250 w 3451225"/>
              <a:gd name="connsiteY0-52" fmla="*/ 0 h 1898650"/>
              <a:gd name="connsiteX1-53" fmla="*/ 3451225 w 3451225"/>
              <a:gd name="connsiteY1-54" fmla="*/ 0 h 1898650"/>
              <a:gd name="connsiteX2-55" fmla="*/ 2974975 w 3451225"/>
              <a:gd name="connsiteY2-56" fmla="*/ 1898650 h 1898650"/>
              <a:gd name="connsiteX3-57" fmla="*/ 0 w 3451225"/>
              <a:gd name="connsiteY3-58" fmla="*/ 1898650 h 1898650"/>
              <a:gd name="connsiteX4-59" fmla="*/ 476250 w 3451225"/>
              <a:gd name="connsiteY4-60" fmla="*/ 0 h 189865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451225" h="1898650">
                <a:moveTo>
                  <a:pt x="476250" y="0"/>
                </a:moveTo>
                <a:lnTo>
                  <a:pt x="3451225" y="0"/>
                </a:lnTo>
                <a:lnTo>
                  <a:pt x="2974975" y="1898650"/>
                </a:lnTo>
                <a:lnTo>
                  <a:pt x="0" y="1898650"/>
                </a:lnTo>
                <a:lnTo>
                  <a:pt x="476250" y="0"/>
                </a:lnTo>
                <a:close/>
              </a:path>
            </a:pathLst>
          </a:custGeom>
          <a:solidFill>
            <a:srgbClr val="FF9F9F"/>
          </a:solidFill>
        </p:spPr>
        <p:txBody>
          <a:bodyPr anchor="t"/>
          <a:lstStyle>
            <a:lvl1pPr marL="1371600" indent="-114300" algn="r">
              <a:defRPr sz="1200"/>
            </a:lvl1pPr>
          </a:lstStyle>
          <a:p>
            <a:r>
              <a:rPr lang="en-US" dirty="0"/>
              <a:t>Picture</a:t>
            </a:r>
            <a:endParaRPr lang="en-US" dirty="0"/>
          </a:p>
        </p:txBody>
      </p:sp>
      <p:sp>
        <p:nvSpPr>
          <p:cNvPr id="13" name="Picture Placeholder 12"/>
          <p:cNvSpPr>
            <a:spLocks noGrp="1"/>
          </p:cNvSpPr>
          <p:nvPr>
            <p:ph type="pic" sz="quarter" idx="14"/>
          </p:nvPr>
        </p:nvSpPr>
        <p:spPr>
          <a:xfrm>
            <a:off x="0" y="774700"/>
            <a:ext cx="2843784" cy="2247595"/>
          </a:xfrm>
          <a:custGeom>
            <a:avLst/>
            <a:gdLst>
              <a:gd name="connsiteX0" fmla="*/ 0 w 2843784"/>
              <a:gd name="connsiteY0" fmla="*/ 0 h 2240280"/>
              <a:gd name="connsiteX1" fmla="*/ 2843784 w 2843784"/>
              <a:gd name="connsiteY1" fmla="*/ 0 h 2240280"/>
              <a:gd name="connsiteX2" fmla="*/ 2843784 w 2843784"/>
              <a:gd name="connsiteY2" fmla="*/ 2240280 h 2240280"/>
              <a:gd name="connsiteX3" fmla="*/ 0 w 2843784"/>
              <a:gd name="connsiteY3" fmla="*/ 2240280 h 2240280"/>
              <a:gd name="connsiteX4" fmla="*/ 0 w 2843784"/>
              <a:gd name="connsiteY4" fmla="*/ 0 h 2240280"/>
              <a:gd name="connsiteX0-1" fmla="*/ 0 w 2843784"/>
              <a:gd name="connsiteY0-2" fmla="*/ 0 h 2247595"/>
              <a:gd name="connsiteX1-3" fmla="*/ 2843784 w 2843784"/>
              <a:gd name="connsiteY1-4" fmla="*/ 0 h 2247595"/>
              <a:gd name="connsiteX2-5" fmla="*/ 2280513 w 2843784"/>
              <a:gd name="connsiteY2-6" fmla="*/ 2247595 h 2247595"/>
              <a:gd name="connsiteX3-7" fmla="*/ 0 w 2843784"/>
              <a:gd name="connsiteY3-8" fmla="*/ 2240280 h 2247595"/>
              <a:gd name="connsiteX4-9" fmla="*/ 0 w 2843784"/>
              <a:gd name="connsiteY4-10" fmla="*/ 0 h 224759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43784" h="2247595">
                <a:moveTo>
                  <a:pt x="0" y="0"/>
                </a:moveTo>
                <a:lnTo>
                  <a:pt x="2843784" y="0"/>
                </a:lnTo>
                <a:lnTo>
                  <a:pt x="2280513" y="2247595"/>
                </a:lnTo>
                <a:lnTo>
                  <a:pt x="0" y="2240280"/>
                </a:lnTo>
                <a:lnTo>
                  <a:pt x="0" y="0"/>
                </a:lnTo>
                <a:close/>
              </a:path>
            </a:pathLst>
          </a:custGeom>
          <a:solidFill>
            <a:srgbClr val="FFD1D1"/>
          </a:solidFill>
        </p:spPr>
        <p:txBody>
          <a:bodyPr anchor="t"/>
          <a:lstStyle>
            <a:lvl1pPr marL="109855" indent="-109855" algn="l">
              <a:defRPr sz="1200"/>
            </a:lvl1pPr>
          </a:lstStyle>
          <a:p>
            <a:endParaRPr lang="en-US" dirty="0"/>
          </a:p>
        </p:txBody>
      </p:sp>
      <p:sp>
        <p:nvSpPr>
          <p:cNvPr id="15" name="Picture Placeholder 14"/>
          <p:cNvSpPr>
            <a:spLocks noGrp="1"/>
          </p:cNvSpPr>
          <p:nvPr>
            <p:ph type="pic" sz="quarter" idx="15"/>
          </p:nvPr>
        </p:nvSpPr>
        <p:spPr>
          <a:xfrm>
            <a:off x="0" y="3063240"/>
            <a:ext cx="2273198" cy="1453896"/>
          </a:xfrm>
          <a:custGeom>
            <a:avLst/>
            <a:gdLst>
              <a:gd name="connsiteX0" fmla="*/ 0 w 2258568"/>
              <a:gd name="connsiteY0" fmla="*/ 0 h 1453896"/>
              <a:gd name="connsiteX1" fmla="*/ 2258568 w 2258568"/>
              <a:gd name="connsiteY1" fmla="*/ 0 h 1453896"/>
              <a:gd name="connsiteX2" fmla="*/ 2258568 w 2258568"/>
              <a:gd name="connsiteY2" fmla="*/ 1453896 h 1453896"/>
              <a:gd name="connsiteX3" fmla="*/ 0 w 2258568"/>
              <a:gd name="connsiteY3" fmla="*/ 1453896 h 1453896"/>
              <a:gd name="connsiteX4" fmla="*/ 0 w 2258568"/>
              <a:gd name="connsiteY4" fmla="*/ 0 h 1453896"/>
              <a:gd name="connsiteX0-1" fmla="*/ 0 w 2258568"/>
              <a:gd name="connsiteY0-2" fmla="*/ 0 h 1453896"/>
              <a:gd name="connsiteX1-3" fmla="*/ 2258568 w 2258568"/>
              <a:gd name="connsiteY1-4" fmla="*/ 0 h 1453896"/>
              <a:gd name="connsiteX2-5" fmla="*/ 1900123 w 2258568"/>
              <a:gd name="connsiteY2-6" fmla="*/ 1453896 h 1453896"/>
              <a:gd name="connsiteX3-7" fmla="*/ 0 w 2258568"/>
              <a:gd name="connsiteY3-8" fmla="*/ 1453896 h 1453896"/>
              <a:gd name="connsiteX4-9" fmla="*/ 0 w 2258568"/>
              <a:gd name="connsiteY4-10" fmla="*/ 0 h 1453896"/>
              <a:gd name="connsiteX0-11" fmla="*/ 0 w 2273198"/>
              <a:gd name="connsiteY0-12" fmla="*/ 0 h 1453896"/>
              <a:gd name="connsiteX1-13" fmla="*/ 2273198 w 2273198"/>
              <a:gd name="connsiteY1-14" fmla="*/ 0 h 1453896"/>
              <a:gd name="connsiteX2-15" fmla="*/ 1900123 w 2273198"/>
              <a:gd name="connsiteY2-16" fmla="*/ 1453896 h 1453896"/>
              <a:gd name="connsiteX3-17" fmla="*/ 0 w 2273198"/>
              <a:gd name="connsiteY3-18" fmla="*/ 1453896 h 1453896"/>
              <a:gd name="connsiteX4-19" fmla="*/ 0 w 2273198"/>
              <a:gd name="connsiteY4-20" fmla="*/ 0 h 145389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73198" h="1453896">
                <a:moveTo>
                  <a:pt x="0" y="0"/>
                </a:moveTo>
                <a:lnTo>
                  <a:pt x="2273198" y="0"/>
                </a:lnTo>
                <a:lnTo>
                  <a:pt x="1900123" y="1453896"/>
                </a:lnTo>
                <a:lnTo>
                  <a:pt x="0" y="1453896"/>
                </a:lnTo>
                <a:lnTo>
                  <a:pt x="0" y="0"/>
                </a:lnTo>
                <a:close/>
              </a:path>
            </a:pathLst>
          </a:custGeom>
          <a:solidFill>
            <a:srgbClr val="FF7171"/>
          </a:solidFill>
        </p:spPr>
        <p:txBody>
          <a:bodyPr anchor="t"/>
          <a:lstStyle>
            <a:lvl1pPr marL="109855" indent="-109855" algn="l">
              <a:defRPr sz="1200"/>
            </a:lvl1pPr>
          </a:lstStyle>
          <a:p>
            <a:endParaRPr lang="en-US" dirty="0"/>
          </a:p>
        </p:txBody>
      </p:sp>
      <p:sp>
        <p:nvSpPr>
          <p:cNvPr id="26" name="Text Placeholder 30"/>
          <p:cNvSpPr>
            <a:spLocks noGrp="1"/>
          </p:cNvSpPr>
          <p:nvPr>
            <p:ph type="body" sz="quarter" idx="12"/>
          </p:nvPr>
        </p:nvSpPr>
        <p:spPr>
          <a:xfrm>
            <a:off x="5988516" y="2295144"/>
            <a:ext cx="2926884" cy="1940694"/>
          </a:xfrm>
          <a:custGeom>
            <a:avLst/>
            <a:gdLst>
              <a:gd name="connsiteX0" fmla="*/ 0 w 2971800"/>
              <a:gd name="connsiteY0" fmla="*/ 0 h 1676400"/>
              <a:gd name="connsiteX1" fmla="*/ 2971800 w 2971800"/>
              <a:gd name="connsiteY1" fmla="*/ 0 h 1676400"/>
              <a:gd name="connsiteX2" fmla="*/ 2971800 w 2971800"/>
              <a:gd name="connsiteY2" fmla="*/ 1676400 h 1676400"/>
              <a:gd name="connsiteX3" fmla="*/ 0 w 2971800"/>
              <a:gd name="connsiteY3" fmla="*/ 1676400 h 1676400"/>
              <a:gd name="connsiteX4" fmla="*/ 0 w 2971800"/>
              <a:gd name="connsiteY4" fmla="*/ 0 h 1676400"/>
              <a:gd name="connsiteX0-1" fmla="*/ 395785 w 3367585"/>
              <a:gd name="connsiteY0-2" fmla="*/ 0 h 1676400"/>
              <a:gd name="connsiteX1-3" fmla="*/ 3367585 w 3367585"/>
              <a:gd name="connsiteY1-4" fmla="*/ 0 h 1676400"/>
              <a:gd name="connsiteX2-5" fmla="*/ 3367585 w 3367585"/>
              <a:gd name="connsiteY2-6" fmla="*/ 1676400 h 1676400"/>
              <a:gd name="connsiteX3-7" fmla="*/ 0 w 3367585"/>
              <a:gd name="connsiteY3-8" fmla="*/ 1676400 h 1676400"/>
              <a:gd name="connsiteX4-9" fmla="*/ 395785 w 3367585"/>
              <a:gd name="connsiteY4-10" fmla="*/ 0 h 1676400"/>
              <a:gd name="connsiteX0-11" fmla="*/ 395785 w 3367585"/>
              <a:gd name="connsiteY0-12" fmla="*/ 0 h 1676400"/>
              <a:gd name="connsiteX1-13" fmla="*/ 3367585 w 3367585"/>
              <a:gd name="connsiteY1-14" fmla="*/ 0 h 1676400"/>
              <a:gd name="connsiteX2-15" fmla="*/ 3162869 w 3367585"/>
              <a:gd name="connsiteY2-16" fmla="*/ 1676400 h 1676400"/>
              <a:gd name="connsiteX3-17" fmla="*/ 0 w 3367585"/>
              <a:gd name="connsiteY3-18" fmla="*/ 1676400 h 1676400"/>
              <a:gd name="connsiteX4-19" fmla="*/ 395785 w 3367585"/>
              <a:gd name="connsiteY4-20" fmla="*/ 0 h 1676400"/>
              <a:gd name="connsiteX0-21" fmla="*/ 395785 w 3367585"/>
              <a:gd name="connsiteY0-22" fmla="*/ 0 h 1676400"/>
              <a:gd name="connsiteX1-23" fmla="*/ 3367585 w 3367585"/>
              <a:gd name="connsiteY1-24" fmla="*/ 0 h 1676400"/>
              <a:gd name="connsiteX2-25" fmla="*/ 3067335 w 3367585"/>
              <a:gd name="connsiteY2-26" fmla="*/ 1676400 h 1676400"/>
              <a:gd name="connsiteX3-27" fmla="*/ 0 w 3367585"/>
              <a:gd name="connsiteY3-28" fmla="*/ 1676400 h 1676400"/>
              <a:gd name="connsiteX4-29" fmla="*/ 395785 w 3367585"/>
              <a:gd name="connsiteY4-30" fmla="*/ 0 h 1676400"/>
              <a:gd name="connsiteX0-31" fmla="*/ 463900 w 3435700"/>
              <a:gd name="connsiteY0-32" fmla="*/ 0 h 1676400"/>
              <a:gd name="connsiteX1-33" fmla="*/ 3435700 w 3435700"/>
              <a:gd name="connsiteY1-34" fmla="*/ 0 h 1676400"/>
              <a:gd name="connsiteX2-35" fmla="*/ 3135450 w 3435700"/>
              <a:gd name="connsiteY2-36" fmla="*/ 1676400 h 1676400"/>
              <a:gd name="connsiteX3-37" fmla="*/ 0 w 3435700"/>
              <a:gd name="connsiteY3-38" fmla="*/ 1676400 h 1676400"/>
              <a:gd name="connsiteX4-39" fmla="*/ 463900 w 3435700"/>
              <a:gd name="connsiteY4-40" fmla="*/ 0 h 1676400"/>
              <a:gd name="connsiteX0-41" fmla="*/ 463900 w 3435700"/>
              <a:gd name="connsiteY0-42" fmla="*/ 0 h 1688189"/>
              <a:gd name="connsiteX1-43" fmla="*/ 3435700 w 3435700"/>
              <a:gd name="connsiteY1-44" fmla="*/ 0 h 1688189"/>
              <a:gd name="connsiteX2-45" fmla="*/ 3080958 w 3435700"/>
              <a:gd name="connsiteY2-46" fmla="*/ 1688189 h 1688189"/>
              <a:gd name="connsiteX3-47" fmla="*/ 0 w 3435700"/>
              <a:gd name="connsiteY3-48" fmla="*/ 1676400 h 1688189"/>
              <a:gd name="connsiteX4-49" fmla="*/ 463900 w 3435700"/>
              <a:gd name="connsiteY4-50" fmla="*/ 0 h 1688189"/>
              <a:gd name="connsiteX0-51" fmla="*/ 463900 w 3435700"/>
              <a:gd name="connsiteY0-52" fmla="*/ 0 h 1676400"/>
              <a:gd name="connsiteX1-53" fmla="*/ 3435700 w 3435700"/>
              <a:gd name="connsiteY1-54" fmla="*/ 0 h 1676400"/>
              <a:gd name="connsiteX2-55" fmla="*/ 3108205 w 3435700"/>
              <a:gd name="connsiteY2-56" fmla="*/ 1676400 h 1676400"/>
              <a:gd name="connsiteX3-57" fmla="*/ 0 w 3435700"/>
              <a:gd name="connsiteY3-58" fmla="*/ 1676400 h 1676400"/>
              <a:gd name="connsiteX4-59" fmla="*/ 463900 w 3435700"/>
              <a:gd name="connsiteY4-60" fmla="*/ 0 h 1676400"/>
              <a:gd name="connsiteX0-61" fmla="*/ 14338 w 2986138"/>
              <a:gd name="connsiteY0-62" fmla="*/ 0 h 1676400"/>
              <a:gd name="connsiteX1-63" fmla="*/ 2986138 w 2986138"/>
              <a:gd name="connsiteY1-64" fmla="*/ 0 h 1676400"/>
              <a:gd name="connsiteX2-65" fmla="*/ 2658643 w 2986138"/>
              <a:gd name="connsiteY2-66" fmla="*/ 1676400 h 1676400"/>
              <a:gd name="connsiteX3-67" fmla="*/ 0 w 2986138"/>
              <a:gd name="connsiteY3-68" fmla="*/ 1676400 h 1676400"/>
              <a:gd name="connsiteX4-69" fmla="*/ 14338 w 2986138"/>
              <a:gd name="connsiteY4-70" fmla="*/ 0 h 1676400"/>
              <a:gd name="connsiteX0-71" fmla="*/ 715 w 2972515"/>
              <a:gd name="connsiteY0-72" fmla="*/ 0 h 1676400"/>
              <a:gd name="connsiteX1-73" fmla="*/ 2972515 w 2972515"/>
              <a:gd name="connsiteY1-74" fmla="*/ 0 h 1676400"/>
              <a:gd name="connsiteX2-75" fmla="*/ 2645020 w 2972515"/>
              <a:gd name="connsiteY2-76" fmla="*/ 1676400 h 1676400"/>
              <a:gd name="connsiteX3-77" fmla="*/ 0 w 2972515"/>
              <a:gd name="connsiteY3-78" fmla="*/ 1676400 h 1676400"/>
              <a:gd name="connsiteX4-79" fmla="*/ 715 w 2972515"/>
              <a:gd name="connsiteY4-80" fmla="*/ 0 h 1676400"/>
              <a:gd name="connsiteX0-81" fmla="*/ 715 w 2972515"/>
              <a:gd name="connsiteY0-82" fmla="*/ 0 h 1688189"/>
              <a:gd name="connsiteX1-83" fmla="*/ 2972515 w 2972515"/>
              <a:gd name="connsiteY1-84" fmla="*/ 0 h 1688189"/>
              <a:gd name="connsiteX2-85" fmla="*/ 2958353 w 2972515"/>
              <a:gd name="connsiteY2-86" fmla="*/ 1688189 h 1688189"/>
              <a:gd name="connsiteX3-87" fmla="*/ 0 w 2972515"/>
              <a:gd name="connsiteY3-88" fmla="*/ 1676400 h 1688189"/>
              <a:gd name="connsiteX4-89" fmla="*/ 715 w 2972515"/>
              <a:gd name="connsiteY4-90" fmla="*/ 0 h 1688189"/>
              <a:gd name="connsiteX0-91" fmla="*/ 715 w 2985600"/>
              <a:gd name="connsiteY0-92" fmla="*/ 0 h 1676401"/>
              <a:gd name="connsiteX1-93" fmla="*/ 2972515 w 2985600"/>
              <a:gd name="connsiteY1-94" fmla="*/ 0 h 1676401"/>
              <a:gd name="connsiteX2-95" fmla="*/ 2985600 w 2985600"/>
              <a:gd name="connsiteY2-96" fmla="*/ 1676401 h 1676401"/>
              <a:gd name="connsiteX3-97" fmla="*/ 0 w 2985600"/>
              <a:gd name="connsiteY3-98" fmla="*/ 1676400 h 1676401"/>
              <a:gd name="connsiteX4-99" fmla="*/ 715 w 2985600"/>
              <a:gd name="connsiteY4-100" fmla="*/ 0 h 1676401"/>
              <a:gd name="connsiteX0-101" fmla="*/ 715 w 2985600"/>
              <a:gd name="connsiteY0-102" fmla="*/ 0 h 1676400"/>
              <a:gd name="connsiteX1-103" fmla="*/ 2972515 w 2985600"/>
              <a:gd name="connsiteY1-104" fmla="*/ 0 h 1676400"/>
              <a:gd name="connsiteX2-105" fmla="*/ 2985600 w 2985600"/>
              <a:gd name="connsiteY2-106" fmla="*/ 1664612 h 1676400"/>
              <a:gd name="connsiteX3-107" fmla="*/ 0 w 2985600"/>
              <a:gd name="connsiteY3-108" fmla="*/ 1676400 h 1676400"/>
              <a:gd name="connsiteX4-109" fmla="*/ 715 w 2985600"/>
              <a:gd name="connsiteY4-110" fmla="*/ 0 h 1676400"/>
              <a:gd name="connsiteX0-111" fmla="*/ 715 w 3012846"/>
              <a:gd name="connsiteY0-112" fmla="*/ 0 h 1688190"/>
              <a:gd name="connsiteX1-113" fmla="*/ 2972515 w 3012846"/>
              <a:gd name="connsiteY1-114" fmla="*/ 0 h 1688190"/>
              <a:gd name="connsiteX2-115" fmla="*/ 3012846 w 3012846"/>
              <a:gd name="connsiteY2-116" fmla="*/ 1688190 h 1688190"/>
              <a:gd name="connsiteX3-117" fmla="*/ 0 w 3012846"/>
              <a:gd name="connsiteY3-118" fmla="*/ 1676400 h 1688190"/>
              <a:gd name="connsiteX4-119" fmla="*/ 715 w 3012846"/>
              <a:gd name="connsiteY4-120" fmla="*/ 0 h 1688190"/>
              <a:gd name="connsiteX0-121" fmla="*/ 715 w 2972515"/>
              <a:gd name="connsiteY0-122" fmla="*/ 0 h 1676400"/>
              <a:gd name="connsiteX1-123" fmla="*/ 2972515 w 2972515"/>
              <a:gd name="connsiteY1-124" fmla="*/ 0 h 1676400"/>
              <a:gd name="connsiteX2-125" fmla="*/ 2971977 w 2972515"/>
              <a:gd name="connsiteY2-126" fmla="*/ 1664612 h 1676400"/>
              <a:gd name="connsiteX3-127" fmla="*/ 0 w 2972515"/>
              <a:gd name="connsiteY3-128" fmla="*/ 1676400 h 1676400"/>
              <a:gd name="connsiteX4-129" fmla="*/ 715 w 2972515"/>
              <a:gd name="connsiteY4-130" fmla="*/ 0 h 1676400"/>
              <a:gd name="connsiteX0-131" fmla="*/ 715 w 2972515"/>
              <a:gd name="connsiteY0-132" fmla="*/ 0 h 1676402"/>
              <a:gd name="connsiteX1-133" fmla="*/ 2972515 w 2972515"/>
              <a:gd name="connsiteY1-134" fmla="*/ 0 h 1676402"/>
              <a:gd name="connsiteX2-135" fmla="*/ 2971977 w 2972515"/>
              <a:gd name="connsiteY2-136" fmla="*/ 1676402 h 1676402"/>
              <a:gd name="connsiteX3-137" fmla="*/ 0 w 2972515"/>
              <a:gd name="connsiteY3-138" fmla="*/ 1676400 h 1676402"/>
              <a:gd name="connsiteX4-139" fmla="*/ 715 w 2972515"/>
              <a:gd name="connsiteY4-140" fmla="*/ 0 h 167640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72515" h="1676402">
                <a:moveTo>
                  <a:pt x="715" y="0"/>
                </a:moveTo>
                <a:lnTo>
                  <a:pt x="2972515" y="0"/>
                </a:lnTo>
                <a:cubicBezTo>
                  <a:pt x="2972336" y="554871"/>
                  <a:pt x="2972156" y="1121531"/>
                  <a:pt x="2971977" y="1676402"/>
                </a:cubicBezTo>
                <a:lnTo>
                  <a:pt x="0" y="1676400"/>
                </a:lnTo>
                <a:cubicBezTo>
                  <a:pt x="238" y="1117600"/>
                  <a:pt x="477" y="558800"/>
                  <a:pt x="715" y="0"/>
                </a:cubicBezTo>
                <a:close/>
              </a:path>
            </a:pathLst>
          </a:custGeom>
        </p:spPr>
        <p:txBody>
          <a:bodyPr wrap="square" lIns="91440" rIns="109728"/>
          <a:lstStyle>
            <a:lvl1pPr marL="177800" indent="0" algn="r">
              <a:buNone/>
              <a:defRPr sz="1100">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endParaRPr lang="en-US" dirty="0"/>
          </a:p>
        </p:txBody>
      </p:sp>
      <p:sp>
        <p:nvSpPr>
          <p:cNvPr id="22" name="Text Placeholder 27"/>
          <p:cNvSpPr>
            <a:spLocks noGrp="1"/>
          </p:cNvSpPr>
          <p:nvPr>
            <p:ph type="body" sz="quarter" idx="16" hasCustomPrompt="1"/>
          </p:nvPr>
        </p:nvSpPr>
        <p:spPr>
          <a:xfrm>
            <a:off x="6064716" y="1657350"/>
            <a:ext cx="2827020" cy="457200"/>
          </a:xfrm>
          <a:prstGeom prst="rect">
            <a:avLst/>
          </a:prstGeom>
        </p:spPr>
        <p:txBody>
          <a:bodyPr/>
          <a:lstStyle>
            <a:lvl1pPr marL="0" indent="0" algn="r">
              <a:buNone/>
              <a:defRPr sz="2800" b="0" spc="-100" baseline="0">
                <a:solidFill>
                  <a:srgbClr val="EB2429"/>
                </a:solidFill>
              </a:defRPr>
            </a:lvl1pPr>
          </a:lstStyle>
          <a:p>
            <a:pPr lvl="0"/>
            <a:r>
              <a:rPr lang="en-US" dirty="0"/>
              <a:t>ABOUT US</a:t>
            </a:r>
            <a:endParaRPr lang="en-US" dirty="0"/>
          </a:p>
        </p:txBody>
      </p:sp>
      <p:sp>
        <p:nvSpPr>
          <p:cNvPr id="14" name="Slide Number Placeholder 5"/>
          <p:cNvSpPr>
            <a:spLocks noGrp="1"/>
          </p:cNvSpPr>
          <p:nvPr>
            <p:ph type="sldNum" sz="quarter" idx="4"/>
          </p:nvPr>
        </p:nvSpPr>
        <p:spPr>
          <a:xfrm>
            <a:off x="8156448" y="4646295"/>
            <a:ext cx="237744" cy="196850"/>
          </a:xfrm>
          <a:prstGeom prst="rect">
            <a:avLst/>
          </a:prstGeom>
        </p:spPr>
        <p:txBody>
          <a:bodyPr lIns="0" tIns="18288" rIns="0" bIns="18288"/>
          <a:lstStyle>
            <a:lvl1pPr algn="ctr">
              <a:defRPr sz="800" b="1" baseline="0">
                <a:solidFill>
                  <a:schemeClr val="bg1">
                    <a:lumMod val="50000"/>
                  </a:schemeClr>
                </a:solidFill>
                <a:latin typeface="Roboto" panose="02000000000000000000" pitchFamily="2" charset="0"/>
                <a:ea typeface="Roboto" panose="02000000000000000000" pitchFamily="2" charset="0"/>
              </a:defRPr>
            </a:lvl1pPr>
          </a:lstStyle>
          <a:p>
            <a:fld id="{0AA277DB-22BF-421D-A9E4-4650984A941D}" type="slidenum">
              <a:rPr lang="en-US" smtClean="0"/>
            </a:fld>
            <a:endParaRPr lang="en-US" dirty="0"/>
          </a:p>
        </p:txBody>
      </p:sp>
    </p:spTree>
  </p:cSld>
  <p:clrMapOvr>
    <a:masterClrMapping/>
  </p:clrMapOvr>
  <mc:AlternateContent xmlns:mc="http://schemas.openxmlformats.org/markup-compatibility/2006">
    <mc:Choice xmlns:p14="http://schemas.microsoft.com/office/powerpoint/2010/main" Requires="p14">
      <p:transition spd="slow" p14:dur="1600">
        <p14:gallery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par>
                                <p:cTn id="8" presetID="22" presetClass="entr" presetSubtype="2" fill="hold" grpId="0" nodeType="withEffect">
                                  <p:stCondLst>
                                    <p:cond delay="60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750"/>
                                        <p:tgtEl>
                                          <p:spTgt spid="8"/>
                                        </p:tgtEl>
                                      </p:cBhvr>
                                    </p:animEffect>
                                  </p:childTnLst>
                                </p:cTn>
                              </p:par>
                            </p:childTnLst>
                          </p:cTn>
                        </p:par>
                        <p:par>
                          <p:cTn id="11" fill="hold">
                            <p:stCondLst>
                              <p:cond delay="1000"/>
                            </p:stCondLst>
                            <p:childTnLst>
                              <p:par>
                                <p:cTn id="12" presetID="22" presetClass="entr" presetSubtype="4" fill="hold" grpId="0" nodeType="afterEffect">
                                  <p:stCondLst>
                                    <p:cond delay="250"/>
                                  </p:stCondLst>
                                  <p:childTnLst>
                                    <p:set>
                                      <p:cBhvr>
                                        <p:cTn id="13" dur="1" fill="hold">
                                          <p:stCondLst>
                                            <p:cond delay="0"/>
                                          </p:stCondLst>
                                        </p:cTn>
                                        <p:tgtEl>
                                          <p:spTgt spid="11"/>
                                        </p:tgtEl>
                                        <p:attrNameLst>
                                          <p:attrName>style.visibility</p:attrName>
                                        </p:attrNameLst>
                                      </p:cBhvr>
                                      <p:to>
                                        <p:strVal val="visible"/>
                                      </p:to>
                                    </p:set>
                                    <p:animEffect transition="in" filter="wipe(down)">
                                      <p:cBhvr>
                                        <p:cTn id="14" dur="750"/>
                                        <p:tgtEl>
                                          <p:spTgt spid="11"/>
                                        </p:tgtEl>
                                      </p:cBhvr>
                                    </p:animEffect>
                                  </p:childTnLst>
                                </p:cTn>
                              </p:par>
                            </p:childTnLst>
                          </p:cTn>
                        </p:par>
                        <p:par>
                          <p:cTn id="15" fill="hold">
                            <p:stCondLst>
                              <p:cond delay="2250"/>
                            </p:stCondLst>
                            <p:childTnLst>
                              <p:par>
                                <p:cTn id="16" presetID="22" presetClass="entr" presetSubtype="1"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up)">
                                      <p:cBhvr>
                                        <p:cTn id="18" dur="750"/>
                                        <p:tgtEl>
                                          <p:spTgt spid="15"/>
                                        </p:tgtEl>
                                      </p:cBhvr>
                                    </p:animEffect>
                                  </p:childTnLst>
                                </p:cTn>
                              </p:par>
                            </p:childTnLst>
                          </p:cTn>
                        </p:par>
                        <p:par>
                          <p:cTn id="19" fill="hold">
                            <p:stCondLst>
                              <p:cond delay="3250"/>
                            </p:stCondLst>
                            <p:childTnLst>
                              <p:par>
                                <p:cTn id="20" presetID="22" presetClass="entr" presetSubtype="8" fill="hold" grpId="0" nodeType="afterEffect">
                                  <p:stCondLst>
                                    <p:cond delay="25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4000"/>
                            </p:stCondLst>
                            <p:childTnLst>
                              <p:par>
                                <p:cTn id="24" presetID="22" presetClass="entr" presetSubtype="2" fill="hold"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right)">
                                      <p:cBhvr>
                                        <p:cTn id="26" dur="500"/>
                                        <p:tgtEl>
                                          <p:spTgt spid="21"/>
                                        </p:tgtEl>
                                      </p:cBhvr>
                                    </p:animEffect>
                                  </p:childTnLst>
                                </p:cTn>
                              </p:par>
                            </p:childTnLst>
                          </p:cTn>
                        </p:par>
                        <p:par>
                          <p:cTn id="27" fill="hold">
                            <p:stCondLst>
                              <p:cond delay="4500"/>
                            </p:stCondLst>
                            <p:childTnLst>
                              <p:par>
                                <p:cTn id="28" presetID="22" presetClass="entr" presetSubtype="4" fill="hold" grpId="0" nodeType="afterEffect">
                                  <p:stCondLst>
                                    <p:cond delay="250"/>
                                  </p:stCondLst>
                                  <p:childTnLst>
                                    <p:set>
                                      <p:cBhvr>
                                        <p:cTn id="29" dur="1" fill="hold">
                                          <p:stCondLst>
                                            <p:cond delay="0"/>
                                          </p:stCondLst>
                                        </p:cTn>
                                        <p:tgtEl>
                                          <p:spTgt spid="22">
                                            <p:txEl>
                                              <p:pRg st="0" end="0"/>
                                            </p:txEl>
                                          </p:spTgt>
                                        </p:tgtEl>
                                        <p:attrNameLst>
                                          <p:attrName>style.visibility</p:attrName>
                                        </p:attrNameLst>
                                      </p:cBhvr>
                                      <p:to>
                                        <p:strVal val="visible"/>
                                      </p:to>
                                    </p:set>
                                    <p:animEffect transition="in" filter="wipe(down)">
                                      <p:cBhvr>
                                        <p:cTn id="30" dur="750"/>
                                        <p:tgtEl>
                                          <p:spTgt spid="22">
                                            <p:txEl>
                                              <p:pRg st="0" end="0"/>
                                            </p:txEl>
                                          </p:spTgt>
                                        </p:tgtEl>
                                      </p:cBhvr>
                                    </p:animEffect>
                                  </p:childTnLst>
                                </p:cTn>
                              </p:par>
                            </p:childTnLst>
                          </p:cTn>
                        </p:par>
                        <p:par>
                          <p:cTn id="31" fill="hold">
                            <p:stCondLst>
                              <p:cond delay="5750"/>
                            </p:stCondLst>
                            <p:childTnLst>
                              <p:par>
                                <p:cTn id="32" presetID="22" presetClass="entr" presetSubtype="1" fill="hold" grpId="0" nodeType="afterEffect">
                                  <p:stCondLst>
                                    <p:cond delay="250"/>
                                  </p:stCondLst>
                                  <p:childTnLst>
                                    <p:set>
                                      <p:cBhvr>
                                        <p:cTn id="33" dur="1" fill="hold">
                                          <p:stCondLst>
                                            <p:cond delay="0"/>
                                          </p:stCondLst>
                                        </p:cTn>
                                        <p:tgtEl>
                                          <p:spTgt spid="26">
                                            <p:txEl>
                                              <p:pRg st="0" end="0"/>
                                            </p:txEl>
                                          </p:spTgt>
                                        </p:tgtEl>
                                        <p:attrNameLst>
                                          <p:attrName>style.visibility</p:attrName>
                                        </p:attrNameLst>
                                      </p:cBhvr>
                                      <p:to>
                                        <p:strVal val="visible"/>
                                      </p:to>
                                    </p:set>
                                    <p:animEffect transition="in" filter="wipe(up)">
                                      <p:cBhvr>
                                        <p:cTn id="34" dur="1000"/>
                                        <p:tgtEl>
                                          <p:spTgt spid="2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P spid="13" grpId="0" animBg="1"/>
      <p:bldP spid="15" grpId="0" animBg="1"/>
      <p:bldP spid="26" grpId="0" build="p">
        <p:tmplLst>
          <p:tmpl lvl="1">
            <p:tnLst>
              <p:par>
                <p:cTn presetID="22" presetClass="entr" presetSubtype="1" fill="hold" nodeType="afterEffect">
                  <p:stCondLst>
                    <p:cond delay="250"/>
                  </p:stCondLst>
                  <p:childTnLst>
                    <p:set>
                      <p:cBhvr>
                        <p:cTn dur="1" fill="hold">
                          <p:stCondLst>
                            <p:cond delay="0"/>
                          </p:stCondLst>
                        </p:cTn>
                        <p:tgtEl>
                          <p:spTgt spid="26"/>
                        </p:tgtEl>
                        <p:attrNameLst>
                          <p:attrName>style.visibility</p:attrName>
                        </p:attrNameLst>
                      </p:cBhvr>
                      <p:to>
                        <p:strVal val="visible"/>
                      </p:to>
                    </p:set>
                    <p:animEffect transition="in" filter="wipe(up)">
                      <p:cBhvr>
                        <p:cTn dur="1000"/>
                        <p:tgtEl>
                          <p:spTgt spid="26"/>
                        </p:tgtEl>
                      </p:cBhvr>
                    </p:animEffect>
                  </p:childTnLst>
                </p:cTn>
              </p:par>
            </p:tnLst>
          </p:tmpl>
        </p:tmplLst>
      </p:bldP>
      <p:bldP spid="22" grpId="0" build="p">
        <p:tmplLst>
          <p:tmpl lvl="1">
            <p:tnLst>
              <p:par>
                <p:cTn presetID="22" presetClass="entr" presetSubtype="4" fill="hold" nodeType="afterEffect">
                  <p:stCondLst>
                    <p:cond delay="250"/>
                  </p:stCondLst>
                  <p:childTnLst>
                    <p:set>
                      <p:cBhvr>
                        <p:cTn dur="1" fill="hold">
                          <p:stCondLst>
                            <p:cond delay="0"/>
                          </p:stCondLst>
                        </p:cTn>
                        <p:tgtEl>
                          <p:spTgt spid="22"/>
                        </p:tgtEl>
                        <p:attrNameLst>
                          <p:attrName>style.visibility</p:attrName>
                        </p:attrNameLst>
                      </p:cBhvr>
                      <p:to>
                        <p:strVal val="visible"/>
                      </p:to>
                    </p:set>
                    <p:animEffect transition="in" filter="wipe(down)">
                      <p:cBhvr>
                        <p:cTn dur="750"/>
                        <p:tgtEl>
                          <p:spTgt spid="22"/>
                        </p:tgtEl>
                      </p:cBhvr>
                    </p:animEffect>
                  </p:childTnLst>
                </p:cTn>
              </p:par>
            </p:tnLst>
          </p:tmpl>
        </p:tmplLst>
      </p:bldP>
    </p:bld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33_Custom Layout">
    <p:spTree>
      <p:nvGrpSpPr>
        <p:cNvPr id="1" name=""/>
        <p:cNvGrpSpPr/>
        <p:nvPr/>
      </p:nvGrpSpPr>
      <p:grpSpPr>
        <a:xfrm>
          <a:off x="0" y="0"/>
          <a:ext cx="0" cy="0"/>
          <a:chOff x="0" y="0"/>
          <a:chExt cx="0" cy="0"/>
        </a:xfrm>
      </p:grpSpPr>
      <p:grpSp>
        <p:nvGrpSpPr>
          <p:cNvPr id="9" name="Group 8"/>
          <p:cNvGrpSpPr/>
          <p:nvPr/>
        </p:nvGrpSpPr>
        <p:grpSpPr>
          <a:xfrm>
            <a:off x="6172204" y="-19049"/>
            <a:ext cx="3008109" cy="3513155"/>
            <a:chOff x="4800600" y="-95250"/>
            <a:chExt cx="4667516" cy="5451167"/>
          </a:xfrm>
        </p:grpSpPr>
        <p:sp>
          <p:nvSpPr>
            <p:cNvPr id="10" name="Freeform 9"/>
            <p:cNvSpPr/>
            <p:nvPr/>
          </p:nvSpPr>
          <p:spPr bwMode="auto">
            <a:xfrm flipH="1">
              <a:off x="6858785" y="-95250"/>
              <a:ext cx="2609331" cy="1033397"/>
            </a:xfrm>
            <a:custGeom>
              <a:avLst/>
              <a:gdLst>
                <a:gd name="T0" fmla="*/ 1070 w 2375"/>
                <a:gd name="T1" fmla="*/ 940 h 940"/>
                <a:gd name="T2" fmla="*/ 2375 w 2375"/>
                <a:gd name="T3" fmla="*/ 0 h 940"/>
                <a:gd name="T4" fmla="*/ 0 w 2375"/>
                <a:gd name="T5" fmla="*/ 0 h 940"/>
                <a:gd name="T6" fmla="*/ 1070 w 2375"/>
                <a:gd name="T7" fmla="*/ 940 h 940"/>
              </a:gdLst>
              <a:ahLst/>
              <a:cxnLst>
                <a:cxn ang="0">
                  <a:pos x="T0" y="T1"/>
                </a:cxn>
                <a:cxn ang="0">
                  <a:pos x="T2" y="T3"/>
                </a:cxn>
                <a:cxn ang="0">
                  <a:pos x="T4" y="T5"/>
                </a:cxn>
                <a:cxn ang="0">
                  <a:pos x="T6" y="T7"/>
                </a:cxn>
              </a:cxnLst>
              <a:rect l="0" t="0" r="r" b="b"/>
              <a:pathLst>
                <a:path w="2375" h="940">
                  <a:moveTo>
                    <a:pt x="1070" y="940"/>
                  </a:moveTo>
                  <a:lnTo>
                    <a:pt x="2375" y="0"/>
                  </a:lnTo>
                  <a:lnTo>
                    <a:pt x="0" y="0"/>
                  </a:lnTo>
                  <a:lnTo>
                    <a:pt x="1070" y="94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11" name="Freeform 10"/>
            <p:cNvSpPr/>
            <p:nvPr/>
          </p:nvSpPr>
          <p:spPr bwMode="auto">
            <a:xfrm flipH="1">
              <a:off x="8296933" y="-95250"/>
              <a:ext cx="1171183" cy="1119513"/>
            </a:xfrm>
            <a:custGeom>
              <a:avLst/>
              <a:gdLst>
                <a:gd name="T0" fmla="*/ 1070 w 1070"/>
                <a:gd name="T1" fmla="*/ 940 h 1017"/>
                <a:gd name="T2" fmla="*/ 0 w 1070"/>
                <a:gd name="T3" fmla="*/ 0 h 1017"/>
                <a:gd name="T4" fmla="*/ 0 w 1070"/>
                <a:gd name="T5" fmla="*/ 1017 h 1017"/>
                <a:gd name="T6" fmla="*/ 1070 w 1070"/>
                <a:gd name="T7" fmla="*/ 940 h 1017"/>
              </a:gdLst>
              <a:ahLst/>
              <a:cxnLst>
                <a:cxn ang="0">
                  <a:pos x="T0" y="T1"/>
                </a:cxn>
                <a:cxn ang="0">
                  <a:pos x="T2" y="T3"/>
                </a:cxn>
                <a:cxn ang="0">
                  <a:pos x="T4" y="T5"/>
                </a:cxn>
                <a:cxn ang="0">
                  <a:pos x="T6" y="T7"/>
                </a:cxn>
              </a:cxnLst>
              <a:rect l="0" t="0" r="r" b="b"/>
              <a:pathLst>
                <a:path w="1070" h="1017">
                  <a:moveTo>
                    <a:pt x="1070" y="940"/>
                  </a:moveTo>
                  <a:lnTo>
                    <a:pt x="0" y="0"/>
                  </a:lnTo>
                  <a:lnTo>
                    <a:pt x="0" y="1017"/>
                  </a:lnTo>
                  <a:lnTo>
                    <a:pt x="1070" y="94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12" name="Freeform 11"/>
            <p:cNvSpPr/>
            <p:nvPr/>
          </p:nvSpPr>
          <p:spPr bwMode="auto">
            <a:xfrm flipH="1">
              <a:off x="5851226" y="-95250"/>
              <a:ext cx="2445707" cy="1231467"/>
            </a:xfrm>
            <a:custGeom>
              <a:avLst/>
              <a:gdLst>
                <a:gd name="T0" fmla="*/ 1305 w 2226"/>
                <a:gd name="T1" fmla="*/ 0 h 1120"/>
                <a:gd name="T2" fmla="*/ 0 w 2226"/>
                <a:gd name="T3" fmla="*/ 940 h 1120"/>
                <a:gd name="T4" fmla="*/ 2226 w 2226"/>
                <a:gd name="T5" fmla="*/ 1120 h 1120"/>
                <a:gd name="T6" fmla="*/ 1305 w 2226"/>
                <a:gd name="T7" fmla="*/ 0 h 1120"/>
              </a:gdLst>
              <a:ahLst/>
              <a:cxnLst>
                <a:cxn ang="0">
                  <a:pos x="T0" y="T1"/>
                </a:cxn>
                <a:cxn ang="0">
                  <a:pos x="T2" y="T3"/>
                </a:cxn>
                <a:cxn ang="0">
                  <a:pos x="T4" y="T5"/>
                </a:cxn>
                <a:cxn ang="0">
                  <a:pos x="T6" y="T7"/>
                </a:cxn>
              </a:cxnLst>
              <a:rect l="0" t="0" r="r" b="b"/>
              <a:pathLst>
                <a:path w="2226" h="1120">
                  <a:moveTo>
                    <a:pt x="1305" y="0"/>
                  </a:moveTo>
                  <a:lnTo>
                    <a:pt x="0" y="940"/>
                  </a:lnTo>
                  <a:lnTo>
                    <a:pt x="2226" y="1120"/>
                  </a:lnTo>
                  <a:lnTo>
                    <a:pt x="1305"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14" name="Freeform 13"/>
            <p:cNvSpPr/>
            <p:nvPr/>
          </p:nvSpPr>
          <p:spPr bwMode="auto">
            <a:xfrm flipH="1">
              <a:off x="5851226" y="938147"/>
              <a:ext cx="3616890" cy="1136737"/>
            </a:xfrm>
            <a:custGeom>
              <a:avLst/>
              <a:gdLst>
                <a:gd name="T0" fmla="*/ 3296 w 3296"/>
                <a:gd name="T1" fmla="*/ 180 h 1040"/>
                <a:gd name="T2" fmla="*/ 1070 w 3296"/>
                <a:gd name="T3" fmla="*/ 0 h 1040"/>
                <a:gd name="T4" fmla="*/ 0 w 3296"/>
                <a:gd name="T5" fmla="*/ 77 h 1040"/>
                <a:gd name="T6" fmla="*/ 1368 w 3296"/>
                <a:gd name="T7" fmla="*/ 1040 h 1040"/>
                <a:gd name="T8" fmla="*/ 3296 w 3296"/>
                <a:gd name="T9" fmla="*/ 180 h 1040"/>
              </a:gdLst>
              <a:ahLst/>
              <a:cxnLst>
                <a:cxn ang="0">
                  <a:pos x="T0" y="T1"/>
                </a:cxn>
                <a:cxn ang="0">
                  <a:pos x="T2" y="T3"/>
                </a:cxn>
                <a:cxn ang="0">
                  <a:pos x="T4" y="T5"/>
                </a:cxn>
                <a:cxn ang="0">
                  <a:pos x="T6" y="T7"/>
                </a:cxn>
                <a:cxn ang="0">
                  <a:pos x="T8" y="T9"/>
                </a:cxn>
              </a:cxnLst>
              <a:rect l="0" t="0" r="r" b="b"/>
              <a:pathLst>
                <a:path w="3296" h="1040">
                  <a:moveTo>
                    <a:pt x="3296" y="180"/>
                  </a:moveTo>
                  <a:lnTo>
                    <a:pt x="1070" y="0"/>
                  </a:lnTo>
                  <a:lnTo>
                    <a:pt x="0" y="77"/>
                  </a:lnTo>
                  <a:lnTo>
                    <a:pt x="1368" y="1040"/>
                  </a:lnTo>
                  <a:lnTo>
                    <a:pt x="3296" y="18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15" name="Freeform 14"/>
            <p:cNvSpPr/>
            <p:nvPr/>
          </p:nvSpPr>
          <p:spPr bwMode="auto">
            <a:xfrm flipH="1">
              <a:off x="5851226" y="1136212"/>
              <a:ext cx="2118464" cy="2239027"/>
            </a:xfrm>
            <a:custGeom>
              <a:avLst/>
              <a:gdLst>
                <a:gd name="T0" fmla="*/ 1928 w 1928"/>
                <a:gd name="T1" fmla="*/ 0 h 2046"/>
                <a:gd name="T2" fmla="*/ 0 w 1928"/>
                <a:gd name="T3" fmla="*/ 860 h 2046"/>
                <a:gd name="T4" fmla="*/ 178 w 1928"/>
                <a:gd name="T5" fmla="*/ 2046 h 2046"/>
                <a:gd name="T6" fmla="*/ 1928 w 1928"/>
                <a:gd name="T7" fmla="*/ 0 h 2046"/>
              </a:gdLst>
              <a:ahLst/>
              <a:cxnLst>
                <a:cxn ang="0">
                  <a:pos x="T0" y="T1"/>
                </a:cxn>
                <a:cxn ang="0">
                  <a:pos x="T2" y="T3"/>
                </a:cxn>
                <a:cxn ang="0">
                  <a:pos x="T4" y="T5"/>
                </a:cxn>
                <a:cxn ang="0">
                  <a:pos x="T6" y="T7"/>
                </a:cxn>
              </a:cxnLst>
              <a:rect l="0" t="0" r="r" b="b"/>
              <a:pathLst>
                <a:path w="1928" h="2046">
                  <a:moveTo>
                    <a:pt x="1928" y="0"/>
                  </a:moveTo>
                  <a:lnTo>
                    <a:pt x="0" y="860"/>
                  </a:lnTo>
                  <a:lnTo>
                    <a:pt x="178" y="2046"/>
                  </a:lnTo>
                  <a:lnTo>
                    <a:pt x="1928"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16" name="Freeform 15"/>
            <p:cNvSpPr/>
            <p:nvPr/>
          </p:nvSpPr>
          <p:spPr bwMode="auto">
            <a:xfrm flipH="1">
              <a:off x="7969690" y="1024263"/>
              <a:ext cx="1498426" cy="1179798"/>
            </a:xfrm>
            <a:custGeom>
              <a:avLst/>
              <a:gdLst>
                <a:gd name="T0" fmla="*/ 1368 w 1368"/>
                <a:gd name="T1" fmla="*/ 963 h 1080"/>
                <a:gd name="T2" fmla="*/ 0 w 1368"/>
                <a:gd name="T3" fmla="*/ 0 h 1080"/>
                <a:gd name="T4" fmla="*/ 0 w 1368"/>
                <a:gd name="T5" fmla="*/ 1080 h 1080"/>
                <a:gd name="T6" fmla="*/ 1368 w 1368"/>
                <a:gd name="T7" fmla="*/ 963 h 1080"/>
              </a:gdLst>
              <a:ahLst/>
              <a:cxnLst>
                <a:cxn ang="0">
                  <a:pos x="T0" y="T1"/>
                </a:cxn>
                <a:cxn ang="0">
                  <a:pos x="T2" y="T3"/>
                </a:cxn>
                <a:cxn ang="0">
                  <a:pos x="T4" y="T5"/>
                </a:cxn>
                <a:cxn ang="0">
                  <a:pos x="T6" y="T7"/>
                </a:cxn>
              </a:cxnLst>
              <a:rect l="0" t="0" r="r" b="b"/>
              <a:pathLst>
                <a:path w="1368" h="1080">
                  <a:moveTo>
                    <a:pt x="1368" y="963"/>
                  </a:moveTo>
                  <a:lnTo>
                    <a:pt x="0" y="0"/>
                  </a:lnTo>
                  <a:lnTo>
                    <a:pt x="0" y="1080"/>
                  </a:lnTo>
                  <a:lnTo>
                    <a:pt x="1368" y="963"/>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17" name="Freeform 16"/>
            <p:cNvSpPr/>
            <p:nvPr/>
          </p:nvSpPr>
          <p:spPr bwMode="auto">
            <a:xfrm flipH="1">
              <a:off x="7771620" y="2074883"/>
              <a:ext cx="1696496" cy="1300361"/>
            </a:xfrm>
            <a:custGeom>
              <a:avLst/>
              <a:gdLst>
                <a:gd name="T0" fmla="*/ 1368 w 1546"/>
                <a:gd name="T1" fmla="*/ 0 h 1186"/>
                <a:gd name="T2" fmla="*/ 0 w 1546"/>
                <a:gd name="T3" fmla="*/ 117 h 1186"/>
                <a:gd name="T4" fmla="*/ 0 w 1546"/>
                <a:gd name="T5" fmla="*/ 806 h 1186"/>
                <a:gd name="T6" fmla="*/ 1546 w 1546"/>
                <a:gd name="T7" fmla="*/ 1186 h 1186"/>
                <a:gd name="T8" fmla="*/ 1368 w 1546"/>
                <a:gd name="T9" fmla="*/ 0 h 1186"/>
              </a:gdLst>
              <a:ahLst/>
              <a:cxnLst>
                <a:cxn ang="0">
                  <a:pos x="T0" y="T1"/>
                </a:cxn>
                <a:cxn ang="0">
                  <a:pos x="T2" y="T3"/>
                </a:cxn>
                <a:cxn ang="0">
                  <a:pos x="T4" y="T5"/>
                </a:cxn>
                <a:cxn ang="0">
                  <a:pos x="T6" y="T7"/>
                </a:cxn>
                <a:cxn ang="0">
                  <a:pos x="T8" y="T9"/>
                </a:cxn>
              </a:cxnLst>
              <a:rect l="0" t="0" r="r" b="b"/>
              <a:pathLst>
                <a:path w="1546" h="1186">
                  <a:moveTo>
                    <a:pt x="1368" y="0"/>
                  </a:moveTo>
                  <a:lnTo>
                    <a:pt x="0" y="117"/>
                  </a:lnTo>
                  <a:lnTo>
                    <a:pt x="0" y="806"/>
                  </a:lnTo>
                  <a:lnTo>
                    <a:pt x="1546" y="1186"/>
                  </a:lnTo>
                  <a:lnTo>
                    <a:pt x="1368" y="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18" name="Freeform 17"/>
            <p:cNvSpPr/>
            <p:nvPr/>
          </p:nvSpPr>
          <p:spPr bwMode="auto">
            <a:xfrm flipH="1">
              <a:off x="7771620" y="2961880"/>
              <a:ext cx="1696496" cy="1438147"/>
            </a:xfrm>
            <a:custGeom>
              <a:avLst/>
              <a:gdLst>
                <a:gd name="T0" fmla="*/ 1546 w 1546"/>
                <a:gd name="T1" fmla="*/ 380 h 1314"/>
                <a:gd name="T2" fmla="*/ 0 w 1546"/>
                <a:gd name="T3" fmla="*/ 0 h 1314"/>
                <a:gd name="T4" fmla="*/ 0 w 1546"/>
                <a:gd name="T5" fmla="*/ 1314 h 1314"/>
                <a:gd name="T6" fmla="*/ 1546 w 1546"/>
                <a:gd name="T7" fmla="*/ 380 h 1314"/>
              </a:gdLst>
              <a:ahLst/>
              <a:cxnLst>
                <a:cxn ang="0">
                  <a:pos x="T0" y="T1"/>
                </a:cxn>
                <a:cxn ang="0">
                  <a:pos x="T2" y="T3"/>
                </a:cxn>
                <a:cxn ang="0">
                  <a:pos x="T4" y="T5"/>
                </a:cxn>
                <a:cxn ang="0">
                  <a:pos x="T6" y="T7"/>
                </a:cxn>
              </a:cxnLst>
              <a:rect l="0" t="0" r="r" b="b"/>
              <a:pathLst>
                <a:path w="1546" h="1314">
                  <a:moveTo>
                    <a:pt x="1546" y="380"/>
                  </a:moveTo>
                  <a:lnTo>
                    <a:pt x="0" y="0"/>
                  </a:lnTo>
                  <a:lnTo>
                    <a:pt x="0" y="1314"/>
                  </a:lnTo>
                  <a:lnTo>
                    <a:pt x="1546" y="38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19" name="Freeform 18"/>
            <p:cNvSpPr/>
            <p:nvPr/>
          </p:nvSpPr>
          <p:spPr bwMode="auto">
            <a:xfrm flipH="1">
              <a:off x="7771620" y="3375239"/>
              <a:ext cx="1696496" cy="1980678"/>
            </a:xfrm>
            <a:custGeom>
              <a:avLst/>
              <a:gdLst>
                <a:gd name="T0" fmla="*/ 1546 w 1546"/>
                <a:gd name="T1" fmla="*/ 0 h 1807"/>
                <a:gd name="T2" fmla="*/ 0 w 1546"/>
                <a:gd name="T3" fmla="*/ 934 h 1807"/>
                <a:gd name="T4" fmla="*/ 0 w 1546"/>
                <a:gd name="T5" fmla="*/ 1807 h 1807"/>
                <a:gd name="T6" fmla="*/ 1546 w 1546"/>
                <a:gd name="T7" fmla="*/ 0 h 1807"/>
              </a:gdLst>
              <a:ahLst/>
              <a:cxnLst>
                <a:cxn ang="0">
                  <a:pos x="T0" y="T1"/>
                </a:cxn>
                <a:cxn ang="0">
                  <a:pos x="T2" y="T3"/>
                </a:cxn>
                <a:cxn ang="0">
                  <a:pos x="T4" y="T5"/>
                </a:cxn>
                <a:cxn ang="0">
                  <a:pos x="T6" y="T7"/>
                </a:cxn>
              </a:cxnLst>
              <a:rect l="0" t="0" r="r" b="b"/>
              <a:pathLst>
                <a:path w="1546" h="1807">
                  <a:moveTo>
                    <a:pt x="1546" y="0"/>
                  </a:moveTo>
                  <a:lnTo>
                    <a:pt x="0" y="934"/>
                  </a:lnTo>
                  <a:lnTo>
                    <a:pt x="0" y="1807"/>
                  </a:lnTo>
                  <a:lnTo>
                    <a:pt x="1546"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20" name="Freeform 19"/>
            <p:cNvSpPr/>
            <p:nvPr/>
          </p:nvSpPr>
          <p:spPr bwMode="auto">
            <a:xfrm flipH="1">
              <a:off x="4800600" y="-95250"/>
              <a:ext cx="2058185" cy="1231467"/>
            </a:xfrm>
            <a:custGeom>
              <a:avLst/>
              <a:gdLst>
                <a:gd name="T0" fmla="*/ 0 w 1880"/>
                <a:gd name="T1" fmla="*/ 0 h 1120"/>
                <a:gd name="T2" fmla="*/ 921 w 1880"/>
                <a:gd name="T3" fmla="*/ 1120 h 1120"/>
                <a:gd name="T4" fmla="*/ 1880 w 1880"/>
                <a:gd name="T5" fmla="*/ 0 h 1120"/>
                <a:gd name="T6" fmla="*/ 0 w 1880"/>
                <a:gd name="T7" fmla="*/ 0 h 1120"/>
              </a:gdLst>
              <a:ahLst/>
              <a:cxnLst>
                <a:cxn ang="0">
                  <a:pos x="T0" y="T1"/>
                </a:cxn>
                <a:cxn ang="0">
                  <a:pos x="T2" y="T3"/>
                </a:cxn>
                <a:cxn ang="0">
                  <a:pos x="T4" y="T5"/>
                </a:cxn>
                <a:cxn ang="0">
                  <a:pos x="T6" y="T7"/>
                </a:cxn>
              </a:cxnLst>
              <a:rect l="0" t="0" r="r" b="b"/>
              <a:pathLst>
                <a:path w="1880" h="1120">
                  <a:moveTo>
                    <a:pt x="0" y="0"/>
                  </a:moveTo>
                  <a:lnTo>
                    <a:pt x="921" y="1120"/>
                  </a:lnTo>
                  <a:lnTo>
                    <a:pt x="1880" y="0"/>
                  </a:lnTo>
                  <a:lnTo>
                    <a:pt x="0" y="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grpSp>
      <p:grpSp>
        <p:nvGrpSpPr>
          <p:cNvPr id="21" name="Group 20"/>
          <p:cNvGrpSpPr/>
          <p:nvPr/>
        </p:nvGrpSpPr>
        <p:grpSpPr>
          <a:xfrm>
            <a:off x="1" y="1649397"/>
            <a:ext cx="3008109" cy="3513155"/>
            <a:chOff x="-19316" y="-323850"/>
            <a:chExt cx="4667516" cy="5451167"/>
          </a:xfrm>
        </p:grpSpPr>
        <p:sp>
          <p:nvSpPr>
            <p:cNvPr id="22" name="Freeform 21"/>
            <p:cNvSpPr/>
            <p:nvPr/>
          </p:nvSpPr>
          <p:spPr bwMode="auto">
            <a:xfrm flipV="1">
              <a:off x="-19316" y="4093920"/>
              <a:ext cx="2609331" cy="1033397"/>
            </a:xfrm>
            <a:custGeom>
              <a:avLst/>
              <a:gdLst>
                <a:gd name="T0" fmla="*/ 1070 w 2375"/>
                <a:gd name="T1" fmla="*/ 940 h 940"/>
                <a:gd name="T2" fmla="*/ 2375 w 2375"/>
                <a:gd name="T3" fmla="*/ 0 h 940"/>
                <a:gd name="T4" fmla="*/ 0 w 2375"/>
                <a:gd name="T5" fmla="*/ 0 h 940"/>
                <a:gd name="T6" fmla="*/ 1070 w 2375"/>
                <a:gd name="T7" fmla="*/ 940 h 940"/>
              </a:gdLst>
              <a:ahLst/>
              <a:cxnLst>
                <a:cxn ang="0">
                  <a:pos x="T0" y="T1"/>
                </a:cxn>
                <a:cxn ang="0">
                  <a:pos x="T2" y="T3"/>
                </a:cxn>
                <a:cxn ang="0">
                  <a:pos x="T4" y="T5"/>
                </a:cxn>
                <a:cxn ang="0">
                  <a:pos x="T6" y="T7"/>
                </a:cxn>
              </a:cxnLst>
              <a:rect l="0" t="0" r="r" b="b"/>
              <a:pathLst>
                <a:path w="2375" h="940">
                  <a:moveTo>
                    <a:pt x="1070" y="940"/>
                  </a:moveTo>
                  <a:lnTo>
                    <a:pt x="2375" y="0"/>
                  </a:lnTo>
                  <a:lnTo>
                    <a:pt x="0" y="0"/>
                  </a:lnTo>
                  <a:lnTo>
                    <a:pt x="1070" y="940"/>
                  </a:lnTo>
                  <a:close/>
                </a:path>
              </a:pathLst>
            </a:custGeom>
            <a:solidFill>
              <a:schemeClr val="bg1">
                <a:lumMod val="95000"/>
                <a:alpha val="50000"/>
              </a:schemeClr>
            </a:solidFill>
            <a:ln>
              <a:noFill/>
            </a:ln>
          </p:spPr>
          <p:txBody>
            <a:bodyPr vert="horz" wrap="square" lIns="91440" tIns="45720" rIns="91440" bIns="45720" numCol="1" anchor="t" anchorCtr="0" compatLnSpc="1"/>
            <a:lstStyle/>
            <a:p>
              <a:endParaRPr lang="en-US"/>
            </a:p>
          </p:txBody>
        </p:sp>
        <p:sp>
          <p:nvSpPr>
            <p:cNvPr id="23" name="Freeform 22"/>
            <p:cNvSpPr/>
            <p:nvPr/>
          </p:nvSpPr>
          <p:spPr bwMode="auto">
            <a:xfrm flipV="1">
              <a:off x="-19316" y="4007804"/>
              <a:ext cx="1171183" cy="1119513"/>
            </a:xfrm>
            <a:custGeom>
              <a:avLst/>
              <a:gdLst>
                <a:gd name="T0" fmla="*/ 1070 w 1070"/>
                <a:gd name="T1" fmla="*/ 940 h 1017"/>
                <a:gd name="T2" fmla="*/ 0 w 1070"/>
                <a:gd name="T3" fmla="*/ 0 h 1017"/>
                <a:gd name="T4" fmla="*/ 0 w 1070"/>
                <a:gd name="T5" fmla="*/ 1017 h 1017"/>
                <a:gd name="T6" fmla="*/ 1070 w 1070"/>
                <a:gd name="T7" fmla="*/ 940 h 1017"/>
              </a:gdLst>
              <a:ahLst/>
              <a:cxnLst>
                <a:cxn ang="0">
                  <a:pos x="T0" y="T1"/>
                </a:cxn>
                <a:cxn ang="0">
                  <a:pos x="T2" y="T3"/>
                </a:cxn>
                <a:cxn ang="0">
                  <a:pos x="T4" y="T5"/>
                </a:cxn>
                <a:cxn ang="0">
                  <a:pos x="T6" y="T7"/>
                </a:cxn>
              </a:cxnLst>
              <a:rect l="0" t="0" r="r" b="b"/>
              <a:pathLst>
                <a:path w="1070" h="1017">
                  <a:moveTo>
                    <a:pt x="1070" y="940"/>
                  </a:moveTo>
                  <a:lnTo>
                    <a:pt x="0" y="0"/>
                  </a:lnTo>
                  <a:lnTo>
                    <a:pt x="0" y="1017"/>
                  </a:lnTo>
                  <a:lnTo>
                    <a:pt x="1070" y="94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24" name="Freeform 23"/>
            <p:cNvSpPr/>
            <p:nvPr/>
          </p:nvSpPr>
          <p:spPr bwMode="auto">
            <a:xfrm flipV="1">
              <a:off x="1151867" y="3895850"/>
              <a:ext cx="2445707" cy="1231467"/>
            </a:xfrm>
            <a:custGeom>
              <a:avLst/>
              <a:gdLst>
                <a:gd name="T0" fmla="*/ 1305 w 2226"/>
                <a:gd name="T1" fmla="*/ 0 h 1120"/>
                <a:gd name="T2" fmla="*/ 0 w 2226"/>
                <a:gd name="T3" fmla="*/ 940 h 1120"/>
                <a:gd name="T4" fmla="*/ 2226 w 2226"/>
                <a:gd name="T5" fmla="*/ 1120 h 1120"/>
                <a:gd name="T6" fmla="*/ 1305 w 2226"/>
                <a:gd name="T7" fmla="*/ 0 h 1120"/>
              </a:gdLst>
              <a:ahLst/>
              <a:cxnLst>
                <a:cxn ang="0">
                  <a:pos x="T0" y="T1"/>
                </a:cxn>
                <a:cxn ang="0">
                  <a:pos x="T2" y="T3"/>
                </a:cxn>
                <a:cxn ang="0">
                  <a:pos x="T4" y="T5"/>
                </a:cxn>
                <a:cxn ang="0">
                  <a:pos x="T6" y="T7"/>
                </a:cxn>
              </a:cxnLst>
              <a:rect l="0" t="0" r="r" b="b"/>
              <a:pathLst>
                <a:path w="2226" h="1120">
                  <a:moveTo>
                    <a:pt x="1305" y="0"/>
                  </a:moveTo>
                  <a:lnTo>
                    <a:pt x="0" y="940"/>
                  </a:lnTo>
                  <a:lnTo>
                    <a:pt x="2226" y="1120"/>
                  </a:lnTo>
                  <a:lnTo>
                    <a:pt x="1305"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25" name="Freeform 24"/>
            <p:cNvSpPr/>
            <p:nvPr/>
          </p:nvSpPr>
          <p:spPr bwMode="auto">
            <a:xfrm flipV="1">
              <a:off x="-19316" y="2957183"/>
              <a:ext cx="3616890" cy="1136737"/>
            </a:xfrm>
            <a:custGeom>
              <a:avLst/>
              <a:gdLst>
                <a:gd name="T0" fmla="*/ 3296 w 3296"/>
                <a:gd name="T1" fmla="*/ 180 h 1040"/>
                <a:gd name="T2" fmla="*/ 1070 w 3296"/>
                <a:gd name="T3" fmla="*/ 0 h 1040"/>
                <a:gd name="T4" fmla="*/ 0 w 3296"/>
                <a:gd name="T5" fmla="*/ 77 h 1040"/>
                <a:gd name="T6" fmla="*/ 1368 w 3296"/>
                <a:gd name="T7" fmla="*/ 1040 h 1040"/>
                <a:gd name="T8" fmla="*/ 3296 w 3296"/>
                <a:gd name="T9" fmla="*/ 180 h 1040"/>
              </a:gdLst>
              <a:ahLst/>
              <a:cxnLst>
                <a:cxn ang="0">
                  <a:pos x="T0" y="T1"/>
                </a:cxn>
                <a:cxn ang="0">
                  <a:pos x="T2" y="T3"/>
                </a:cxn>
                <a:cxn ang="0">
                  <a:pos x="T4" y="T5"/>
                </a:cxn>
                <a:cxn ang="0">
                  <a:pos x="T6" y="T7"/>
                </a:cxn>
                <a:cxn ang="0">
                  <a:pos x="T8" y="T9"/>
                </a:cxn>
              </a:cxnLst>
              <a:rect l="0" t="0" r="r" b="b"/>
              <a:pathLst>
                <a:path w="3296" h="1040">
                  <a:moveTo>
                    <a:pt x="3296" y="180"/>
                  </a:moveTo>
                  <a:lnTo>
                    <a:pt x="1070" y="0"/>
                  </a:lnTo>
                  <a:lnTo>
                    <a:pt x="0" y="77"/>
                  </a:lnTo>
                  <a:lnTo>
                    <a:pt x="1368" y="1040"/>
                  </a:lnTo>
                  <a:lnTo>
                    <a:pt x="3296" y="18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26" name="Freeform 25"/>
            <p:cNvSpPr/>
            <p:nvPr/>
          </p:nvSpPr>
          <p:spPr bwMode="auto">
            <a:xfrm flipV="1">
              <a:off x="1479110" y="1656828"/>
              <a:ext cx="2118464" cy="2239027"/>
            </a:xfrm>
            <a:custGeom>
              <a:avLst/>
              <a:gdLst>
                <a:gd name="T0" fmla="*/ 1928 w 1928"/>
                <a:gd name="T1" fmla="*/ 0 h 2046"/>
                <a:gd name="T2" fmla="*/ 0 w 1928"/>
                <a:gd name="T3" fmla="*/ 860 h 2046"/>
                <a:gd name="T4" fmla="*/ 178 w 1928"/>
                <a:gd name="T5" fmla="*/ 2046 h 2046"/>
                <a:gd name="T6" fmla="*/ 1928 w 1928"/>
                <a:gd name="T7" fmla="*/ 0 h 2046"/>
              </a:gdLst>
              <a:ahLst/>
              <a:cxnLst>
                <a:cxn ang="0">
                  <a:pos x="T0" y="T1"/>
                </a:cxn>
                <a:cxn ang="0">
                  <a:pos x="T2" y="T3"/>
                </a:cxn>
                <a:cxn ang="0">
                  <a:pos x="T4" y="T5"/>
                </a:cxn>
                <a:cxn ang="0">
                  <a:pos x="T6" y="T7"/>
                </a:cxn>
              </a:cxnLst>
              <a:rect l="0" t="0" r="r" b="b"/>
              <a:pathLst>
                <a:path w="1928" h="2046">
                  <a:moveTo>
                    <a:pt x="1928" y="0"/>
                  </a:moveTo>
                  <a:lnTo>
                    <a:pt x="0" y="860"/>
                  </a:lnTo>
                  <a:lnTo>
                    <a:pt x="178" y="2046"/>
                  </a:lnTo>
                  <a:lnTo>
                    <a:pt x="1928"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27" name="Freeform 26"/>
            <p:cNvSpPr/>
            <p:nvPr/>
          </p:nvSpPr>
          <p:spPr bwMode="auto">
            <a:xfrm flipV="1">
              <a:off x="-19316" y="2828006"/>
              <a:ext cx="1498426" cy="1179798"/>
            </a:xfrm>
            <a:custGeom>
              <a:avLst/>
              <a:gdLst>
                <a:gd name="T0" fmla="*/ 1368 w 1368"/>
                <a:gd name="T1" fmla="*/ 963 h 1080"/>
                <a:gd name="T2" fmla="*/ 0 w 1368"/>
                <a:gd name="T3" fmla="*/ 0 h 1080"/>
                <a:gd name="T4" fmla="*/ 0 w 1368"/>
                <a:gd name="T5" fmla="*/ 1080 h 1080"/>
                <a:gd name="T6" fmla="*/ 1368 w 1368"/>
                <a:gd name="T7" fmla="*/ 963 h 1080"/>
              </a:gdLst>
              <a:ahLst/>
              <a:cxnLst>
                <a:cxn ang="0">
                  <a:pos x="T0" y="T1"/>
                </a:cxn>
                <a:cxn ang="0">
                  <a:pos x="T2" y="T3"/>
                </a:cxn>
                <a:cxn ang="0">
                  <a:pos x="T4" y="T5"/>
                </a:cxn>
                <a:cxn ang="0">
                  <a:pos x="T6" y="T7"/>
                </a:cxn>
              </a:cxnLst>
              <a:rect l="0" t="0" r="r" b="b"/>
              <a:pathLst>
                <a:path w="1368" h="1080">
                  <a:moveTo>
                    <a:pt x="1368" y="963"/>
                  </a:moveTo>
                  <a:lnTo>
                    <a:pt x="0" y="0"/>
                  </a:lnTo>
                  <a:lnTo>
                    <a:pt x="0" y="1080"/>
                  </a:lnTo>
                  <a:lnTo>
                    <a:pt x="1368" y="963"/>
                  </a:lnTo>
                  <a:close/>
                </a:path>
              </a:pathLst>
            </a:custGeom>
            <a:solidFill>
              <a:schemeClr val="bg1">
                <a:lumMod val="95000"/>
                <a:alpha val="50000"/>
              </a:schemeClr>
            </a:solidFill>
            <a:ln>
              <a:noFill/>
            </a:ln>
          </p:spPr>
          <p:txBody>
            <a:bodyPr vert="horz" wrap="square" lIns="91440" tIns="45720" rIns="91440" bIns="45720" numCol="1" anchor="t" anchorCtr="0" compatLnSpc="1"/>
            <a:lstStyle/>
            <a:p>
              <a:endParaRPr lang="en-US"/>
            </a:p>
          </p:txBody>
        </p:sp>
        <p:sp>
          <p:nvSpPr>
            <p:cNvPr id="30" name="Freeform 29"/>
            <p:cNvSpPr/>
            <p:nvPr/>
          </p:nvSpPr>
          <p:spPr bwMode="auto">
            <a:xfrm flipV="1">
              <a:off x="-19316" y="1656823"/>
              <a:ext cx="1696496" cy="1300361"/>
            </a:xfrm>
            <a:custGeom>
              <a:avLst/>
              <a:gdLst>
                <a:gd name="T0" fmla="*/ 1368 w 1546"/>
                <a:gd name="T1" fmla="*/ 0 h 1186"/>
                <a:gd name="T2" fmla="*/ 0 w 1546"/>
                <a:gd name="T3" fmla="*/ 117 h 1186"/>
                <a:gd name="T4" fmla="*/ 0 w 1546"/>
                <a:gd name="T5" fmla="*/ 806 h 1186"/>
                <a:gd name="T6" fmla="*/ 1546 w 1546"/>
                <a:gd name="T7" fmla="*/ 1186 h 1186"/>
                <a:gd name="T8" fmla="*/ 1368 w 1546"/>
                <a:gd name="T9" fmla="*/ 0 h 1186"/>
              </a:gdLst>
              <a:ahLst/>
              <a:cxnLst>
                <a:cxn ang="0">
                  <a:pos x="T0" y="T1"/>
                </a:cxn>
                <a:cxn ang="0">
                  <a:pos x="T2" y="T3"/>
                </a:cxn>
                <a:cxn ang="0">
                  <a:pos x="T4" y="T5"/>
                </a:cxn>
                <a:cxn ang="0">
                  <a:pos x="T6" y="T7"/>
                </a:cxn>
                <a:cxn ang="0">
                  <a:pos x="T8" y="T9"/>
                </a:cxn>
              </a:cxnLst>
              <a:rect l="0" t="0" r="r" b="b"/>
              <a:pathLst>
                <a:path w="1546" h="1186">
                  <a:moveTo>
                    <a:pt x="1368" y="0"/>
                  </a:moveTo>
                  <a:lnTo>
                    <a:pt x="0" y="117"/>
                  </a:lnTo>
                  <a:lnTo>
                    <a:pt x="0" y="806"/>
                  </a:lnTo>
                  <a:lnTo>
                    <a:pt x="1546" y="1186"/>
                  </a:lnTo>
                  <a:lnTo>
                    <a:pt x="1368" y="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31" name="Freeform 30"/>
            <p:cNvSpPr/>
            <p:nvPr/>
          </p:nvSpPr>
          <p:spPr bwMode="auto">
            <a:xfrm flipV="1">
              <a:off x="-19316" y="632040"/>
              <a:ext cx="1696496" cy="1438147"/>
            </a:xfrm>
            <a:custGeom>
              <a:avLst/>
              <a:gdLst>
                <a:gd name="T0" fmla="*/ 1546 w 1546"/>
                <a:gd name="T1" fmla="*/ 380 h 1314"/>
                <a:gd name="T2" fmla="*/ 0 w 1546"/>
                <a:gd name="T3" fmla="*/ 0 h 1314"/>
                <a:gd name="T4" fmla="*/ 0 w 1546"/>
                <a:gd name="T5" fmla="*/ 1314 h 1314"/>
                <a:gd name="T6" fmla="*/ 1546 w 1546"/>
                <a:gd name="T7" fmla="*/ 380 h 1314"/>
              </a:gdLst>
              <a:ahLst/>
              <a:cxnLst>
                <a:cxn ang="0">
                  <a:pos x="T0" y="T1"/>
                </a:cxn>
                <a:cxn ang="0">
                  <a:pos x="T2" y="T3"/>
                </a:cxn>
                <a:cxn ang="0">
                  <a:pos x="T4" y="T5"/>
                </a:cxn>
                <a:cxn ang="0">
                  <a:pos x="T6" y="T7"/>
                </a:cxn>
              </a:cxnLst>
              <a:rect l="0" t="0" r="r" b="b"/>
              <a:pathLst>
                <a:path w="1546" h="1314">
                  <a:moveTo>
                    <a:pt x="1546" y="380"/>
                  </a:moveTo>
                  <a:lnTo>
                    <a:pt x="0" y="0"/>
                  </a:lnTo>
                  <a:lnTo>
                    <a:pt x="0" y="1314"/>
                  </a:lnTo>
                  <a:lnTo>
                    <a:pt x="1546" y="380"/>
                  </a:lnTo>
                  <a:close/>
                </a:path>
              </a:pathLst>
            </a:custGeom>
            <a:solidFill>
              <a:schemeClr val="bg1">
                <a:lumMod val="95000"/>
                <a:alpha val="50000"/>
              </a:schemeClr>
            </a:solidFill>
            <a:ln>
              <a:noFill/>
            </a:ln>
          </p:spPr>
          <p:txBody>
            <a:bodyPr vert="horz" wrap="square" lIns="91440" tIns="45720" rIns="91440" bIns="45720" numCol="1" anchor="t" anchorCtr="0" compatLnSpc="1"/>
            <a:lstStyle/>
            <a:p>
              <a:endParaRPr lang="en-US"/>
            </a:p>
          </p:txBody>
        </p:sp>
        <p:sp>
          <p:nvSpPr>
            <p:cNvPr id="32" name="Freeform 31"/>
            <p:cNvSpPr/>
            <p:nvPr/>
          </p:nvSpPr>
          <p:spPr bwMode="auto">
            <a:xfrm flipV="1">
              <a:off x="-19316" y="-323850"/>
              <a:ext cx="1696496" cy="1980678"/>
            </a:xfrm>
            <a:custGeom>
              <a:avLst/>
              <a:gdLst>
                <a:gd name="T0" fmla="*/ 1546 w 1546"/>
                <a:gd name="T1" fmla="*/ 0 h 1807"/>
                <a:gd name="T2" fmla="*/ 0 w 1546"/>
                <a:gd name="T3" fmla="*/ 934 h 1807"/>
                <a:gd name="T4" fmla="*/ 0 w 1546"/>
                <a:gd name="T5" fmla="*/ 1807 h 1807"/>
                <a:gd name="T6" fmla="*/ 1546 w 1546"/>
                <a:gd name="T7" fmla="*/ 0 h 1807"/>
              </a:gdLst>
              <a:ahLst/>
              <a:cxnLst>
                <a:cxn ang="0">
                  <a:pos x="T0" y="T1"/>
                </a:cxn>
                <a:cxn ang="0">
                  <a:pos x="T2" y="T3"/>
                </a:cxn>
                <a:cxn ang="0">
                  <a:pos x="T4" y="T5"/>
                </a:cxn>
                <a:cxn ang="0">
                  <a:pos x="T6" y="T7"/>
                </a:cxn>
              </a:cxnLst>
              <a:rect l="0" t="0" r="r" b="b"/>
              <a:pathLst>
                <a:path w="1546" h="1807">
                  <a:moveTo>
                    <a:pt x="1546" y="0"/>
                  </a:moveTo>
                  <a:lnTo>
                    <a:pt x="0" y="934"/>
                  </a:lnTo>
                  <a:lnTo>
                    <a:pt x="0" y="1807"/>
                  </a:lnTo>
                  <a:lnTo>
                    <a:pt x="1546"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33" name="Freeform 32"/>
            <p:cNvSpPr/>
            <p:nvPr/>
          </p:nvSpPr>
          <p:spPr bwMode="auto">
            <a:xfrm flipV="1">
              <a:off x="2590015" y="3895850"/>
              <a:ext cx="2058185" cy="1231467"/>
            </a:xfrm>
            <a:custGeom>
              <a:avLst/>
              <a:gdLst>
                <a:gd name="T0" fmla="*/ 0 w 1880"/>
                <a:gd name="T1" fmla="*/ 0 h 1120"/>
                <a:gd name="T2" fmla="*/ 921 w 1880"/>
                <a:gd name="T3" fmla="*/ 1120 h 1120"/>
                <a:gd name="T4" fmla="*/ 1880 w 1880"/>
                <a:gd name="T5" fmla="*/ 0 h 1120"/>
                <a:gd name="T6" fmla="*/ 0 w 1880"/>
                <a:gd name="T7" fmla="*/ 0 h 1120"/>
              </a:gdLst>
              <a:ahLst/>
              <a:cxnLst>
                <a:cxn ang="0">
                  <a:pos x="T0" y="T1"/>
                </a:cxn>
                <a:cxn ang="0">
                  <a:pos x="T2" y="T3"/>
                </a:cxn>
                <a:cxn ang="0">
                  <a:pos x="T4" y="T5"/>
                </a:cxn>
                <a:cxn ang="0">
                  <a:pos x="T6" y="T7"/>
                </a:cxn>
              </a:cxnLst>
              <a:rect l="0" t="0" r="r" b="b"/>
              <a:pathLst>
                <a:path w="1880" h="1120">
                  <a:moveTo>
                    <a:pt x="0" y="0"/>
                  </a:moveTo>
                  <a:lnTo>
                    <a:pt x="921" y="1120"/>
                  </a:lnTo>
                  <a:lnTo>
                    <a:pt x="1880" y="0"/>
                  </a:lnTo>
                  <a:lnTo>
                    <a:pt x="0" y="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grpSp>
      <p:sp>
        <p:nvSpPr>
          <p:cNvPr id="13" name="Picture Placeholder 3"/>
          <p:cNvSpPr>
            <a:spLocks noGrp="1"/>
          </p:cNvSpPr>
          <p:nvPr>
            <p:ph type="pic" sz="quarter" idx="10" hasCustomPrompt="1"/>
          </p:nvPr>
        </p:nvSpPr>
        <p:spPr>
          <a:xfrm>
            <a:off x="457204" y="1428750"/>
            <a:ext cx="1600199" cy="1806438"/>
          </a:xfrm>
        </p:spPr>
        <p:txBody>
          <a:bodyPr/>
          <a:lstStyle/>
          <a:p>
            <a:r>
              <a:rPr lang="pl-PL"/>
              <a:t>Kliknij ikonę, aby dodać obraz</a:t>
            </a:r>
            <a:endParaRPr lang="en-US" dirty="0"/>
          </a:p>
        </p:txBody>
      </p:sp>
      <p:sp>
        <p:nvSpPr>
          <p:cNvPr id="28" name="Shape 1443">
            <a:hlinkClick r:id="" action="ppaction://hlinkshowjump?jump=nextslide"/>
          </p:cNvPr>
          <p:cNvSpPr/>
          <p:nvPr/>
        </p:nvSpPr>
        <p:spPr>
          <a:xfrm rot="16200000">
            <a:off x="8880919" y="4899468"/>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29" name="Shape 1443">
            <a:hlinkClick r:id="" action="ppaction://hlinkshowjump?jump=previousslide"/>
          </p:cNvPr>
          <p:cNvSpPr/>
          <p:nvPr/>
        </p:nvSpPr>
        <p:spPr>
          <a:xfrm rot="5400000" flipH="1">
            <a:off x="8602354" y="4899467"/>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6" name="Snip Diagonal Corner Rectangle 5"/>
          <p:cNvSpPr/>
          <p:nvPr/>
        </p:nvSpPr>
        <p:spPr>
          <a:xfrm>
            <a:off x="8646737" y="166878"/>
            <a:ext cx="346436" cy="347472"/>
          </a:xfrm>
          <a:prstGeom prst="snip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7" name="TextBox 6"/>
          <p:cNvSpPr txBox="1"/>
          <p:nvPr/>
        </p:nvSpPr>
        <p:spPr>
          <a:xfrm>
            <a:off x="8647472" y="213657"/>
            <a:ext cx="344966" cy="253916"/>
          </a:xfrm>
          <a:prstGeom prst="rect">
            <a:avLst/>
          </a:prstGeom>
          <a:noFill/>
        </p:spPr>
        <p:txBody>
          <a:bodyPr wrap="none" rtlCol="0">
            <a:spAutoFit/>
          </a:bodyPr>
          <a:lstStyle/>
          <a:p>
            <a:pPr algn="ctr"/>
            <a:fld id="{260E2A6B-A809-4840-BF14-8648BC0BDF87}" type="slidenum">
              <a:rPr lang="id-ID" sz="1050" b="1" smtClean="0">
                <a:solidFill>
                  <a:schemeClr val="bg1"/>
                </a:solidFill>
              </a:rPr>
            </a:fld>
            <a:endParaRPr lang="id-ID" sz="1050" dirty="0">
              <a:solidFill>
                <a:schemeClr val="bg1"/>
              </a:solidFill>
            </a:endParaRPr>
          </a:p>
        </p:txBody>
      </p:sp>
    </p:spTree>
  </p:cSld>
  <p:clrMapOvr>
    <a:masterClrMapping/>
  </p:clrMapOvr>
  <p:transition spd="slow">
    <p:cover dir="d"/>
  </p:transition>
  <p:hf hdr="0" ftr="0" dt="0"/>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32_Custom Layout">
    <p:spTree>
      <p:nvGrpSpPr>
        <p:cNvPr id="1" name=""/>
        <p:cNvGrpSpPr/>
        <p:nvPr/>
      </p:nvGrpSpPr>
      <p:grpSpPr>
        <a:xfrm>
          <a:off x="0" y="0"/>
          <a:ext cx="0" cy="0"/>
          <a:chOff x="0" y="0"/>
          <a:chExt cx="0" cy="0"/>
        </a:xfrm>
      </p:grpSpPr>
      <p:grpSp>
        <p:nvGrpSpPr>
          <p:cNvPr id="9" name="Group 8"/>
          <p:cNvGrpSpPr/>
          <p:nvPr/>
        </p:nvGrpSpPr>
        <p:grpSpPr>
          <a:xfrm>
            <a:off x="6172204" y="-19049"/>
            <a:ext cx="3008109" cy="3513155"/>
            <a:chOff x="4800600" y="-95250"/>
            <a:chExt cx="4667516" cy="5451167"/>
          </a:xfrm>
        </p:grpSpPr>
        <p:sp>
          <p:nvSpPr>
            <p:cNvPr id="10" name="Freeform 9"/>
            <p:cNvSpPr/>
            <p:nvPr/>
          </p:nvSpPr>
          <p:spPr bwMode="auto">
            <a:xfrm flipH="1">
              <a:off x="6858785" y="-95250"/>
              <a:ext cx="2609331" cy="1033397"/>
            </a:xfrm>
            <a:custGeom>
              <a:avLst/>
              <a:gdLst>
                <a:gd name="T0" fmla="*/ 1070 w 2375"/>
                <a:gd name="T1" fmla="*/ 940 h 940"/>
                <a:gd name="T2" fmla="*/ 2375 w 2375"/>
                <a:gd name="T3" fmla="*/ 0 h 940"/>
                <a:gd name="T4" fmla="*/ 0 w 2375"/>
                <a:gd name="T5" fmla="*/ 0 h 940"/>
                <a:gd name="T6" fmla="*/ 1070 w 2375"/>
                <a:gd name="T7" fmla="*/ 940 h 940"/>
              </a:gdLst>
              <a:ahLst/>
              <a:cxnLst>
                <a:cxn ang="0">
                  <a:pos x="T0" y="T1"/>
                </a:cxn>
                <a:cxn ang="0">
                  <a:pos x="T2" y="T3"/>
                </a:cxn>
                <a:cxn ang="0">
                  <a:pos x="T4" y="T5"/>
                </a:cxn>
                <a:cxn ang="0">
                  <a:pos x="T6" y="T7"/>
                </a:cxn>
              </a:cxnLst>
              <a:rect l="0" t="0" r="r" b="b"/>
              <a:pathLst>
                <a:path w="2375" h="940">
                  <a:moveTo>
                    <a:pt x="1070" y="940"/>
                  </a:moveTo>
                  <a:lnTo>
                    <a:pt x="2375" y="0"/>
                  </a:lnTo>
                  <a:lnTo>
                    <a:pt x="0" y="0"/>
                  </a:lnTo>
                  <a:lnTo>
                    <a:pt x="1070" y="94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11" name="Freeform 10"/>
            <p:cNvSpPr/>
            <p:nvPr/>
          </p:nvSpPr>
          <p:spPr bwMode="auto">
            <a:xfrm flipH="1">
              <a:off x="8296933" y="-95250"/>
              <a:ext cx="1171183" cy="1119513"/>
            </a:xfrm>
            <a:custGeom>
              <a:avLst/>
              <a:gdLst>
                <a:gd name="T0" fmla="*/ 1070 w 1070"/>
                <a:gd name="T1" fmla="*/ 940 h 1017"/>
                <a:gd name="T2" fmla="*/ 0 w 1070"/>
                <a:gd name="T3" fmla="*/ 0 h 1017"/>
                <a:gd name="T4" fmla="*/ 0 w 1070"/>
                <a:gd name="T5" fmla="*/ 1017 h 1017"/>
                <a:gd name="T6" fmla="*/ 1070 w 1070"/>
                <a:gd name="T7" fmla="*/ 940 h 1017"/>
              </a:gdLst>
              <a:ahLst/>
              <a:cxnLst>
                <a:cxn ang="0">
                  <a:pos x="T0" y="T1"/>
                </a:cxn>
                <a:cxn ang="0">
                  <a:pos x="T2" y="T3"/>
                </a:cxn>
                <a:cxn ang="0">
                  <a:pos x="T4" y="T5"/>
                </a:cxn>
                <a:cxn ang="0">
                  <a:pos x="T6" y="T7"/>
                </a:cxn>
              </a:cxnLst>
              <a:rect l="0" t="0" r="r" b="b"/>
              <a:pathLst>
                <a:path w="1070" h="1017">
                  <a:moveTo>
                    <a:pt x="1070" y="940"/>
                  </a:moveTo>
                  <a:lnTo>
                    <a:pt x="0" y="0"/>
                  </a:lnTo>
                  <a:lnTo>
                    <a:pt x="0" y="1017"/>
                  </a:lnTo>
                  <a:lnTo>
                    <a:pt x="1070" y="94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12" name="Freeform 11"/>
            <p:cNvSpPr/>
            <p:nvPr/>
          </p:nvSpPr>
          <p:spPr bwMode="auto">
            <a:xfrm flipH="1">
              <a:off x="5851226" y="-95250"/>
              <a:ext cx="2445707" cy="1231467"/>
            </a:xfrm>
            <a:custGeom>
              <a:avLst/>
              <a:gdLst>
                <a:gd name="T0" fmla="*/ 1305 w 2226"/>
                <a:gd name="T1" fmla="*/ 0 h 1120"/>
                <a:gd name="T2" fmla="*/ 0 w 2226"/>
                <a:gd name="T3" fmla="*/ 940 h 1120"/>
                <a:gd name="T4" fmla="*/ 2226 w 2226"/>
                <a:gd name="T5" fmla="*/ 1120 h 1120"/>
                <a:gd name="T6" fmla="*/ 1305 w 2226"/>
                <a:gd name="T7" fmla="*/ 0 h 1120"/>
              </a:gdLst>
              <a:ahLst/>
              <a:cxnLst>
                <a:cxn ang="0">
                  <a:pos x="T0" y="T1"/>
                </a:cxn>
                <a:cxn ang="0">
                  <a:pos x="T2" y="T3"/>
                </a:cxn>
                <a:cxn ang="0">
                  <a:pos x="T4" y="T5"/>
                </a:cxn>
                <a:cxn ang="0">
                  <a:pos x="T6" y="T7"/>
                </a:cxn>
              </a:cxnLst>
              <a:rect l="0" t="0" r="r" b="b"/>
              <a:pathLst>
                <a:path w="2226" h="1120">
                  <a:moveTo>
                    <a:pt x="1305" y="0"/>
                  </a:moveTo>
                  <a:lnTo>
                    <a:pt x="0" y="940"/>
                  </a:lnTo>
                  <a:lnTo>
                    <a:pt x="2226" y="1120"/>
                  </a:lnTo>
                  <a:lnTo>
                    <a:pt x="1305"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14" name="Freeform 13"/>
            <p:cNvSpPr/>
            <p:nvPr/>
          </p:nvSpPr>
          <p:spPr bwMode="auto">
            <a:xfrm flipH="1">
              <a:off x="5851226" y="938147"/>
              <a:ext cx="3616890" cy="1136737"/>
            </a:xfrm>
            <a:custGeom>
              <a:avLst/>
              <a:gdLst>
                <a:gd name="T0" fmla="*/ 3296 w 3296"/>
                <a:gd name="T1" fmla="*/ 180 h 1040"/>
                <a:gd name="T2" fmla="*/ 1070 w 3296"/>
                <a:gd name="T3" fmla="*/ 0 h 1040"/>
                <a:gd name="T4" fmla="*/ 0 w 3296"/>
                <a:gd name="T5" fmla="*/ 77 h 1040"/>
                <a:gd name="T6" fmla="*/ 1368 w 3296"/>
                <a:gd name="T7" fmla="*/ 1040 h 1040"/>
                <a:gd name="T8" fmla="*/ 3296 w 3296"/>
                <a:gd name="T9" fmla="*/ 180 h 1040"/>
              </a:gdLst>
              <a:ahLst/>
              <a:cxnLst>
                <a:cxn ang="0">
                  <a:pos x="T0" y="T1"/>
                </a:cxn>
                <a:cxn ang="0">
                  <a:pos x="T2" y="T3"/>
                </a:cxn>
                <a:cxn ang="0">
                  <a:pos x="T4" y="T5"/>
                </a:cxn>
                <a:cxn ang="0">
                  <a:pos x="T6" y="T7"/>
                </a:cxn>
                <a:cxn ang="0">
                  <a:pos x="T8" y="T9"/>
                </a:cxn>
              </a:cxnLst>
              <a:rect l="0" t="0" r="r" b="b"/>
              <a:pathLst>
                <a:path w="3296" h="1040">
                  <a:moveTo>
                    <a:pt x="3296" y="180"/>
                  </a:moveTo>
                  <a:lnTo>
                    <a:pt x="1070" y="0"/>
                  </a:lnTo>
                  <a:lnTo>
                    <a:pt x="0" y="77"/>
                  </a:lnTo>
                  <a:lnTo>
                    <a:pt x="1368" y="1040"/>
                  </a:lnTo>
                  <a:lnTo>
                    <a:pt x="3296" y="18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15" name="Freeform 14"/>
            <p:cNvSpPr/>
            <p:nvPr/>
          </p:nvSpPr>
          <p:spPr bwMode="auto">
            <a:xfrm flipH="1">
              <a:off x="5851226" y="1136212"/>
              <a:ext cx="2118464" cy="2239027"/>
            </a:xfrm>
            <a:custGeom>
              <a:avLst/>
              <a:gdLst>
                <a:gd name="T0" fmla="*/ 1928 w 1928"/>
                <a:gd name="T1" fmla="*/ 0 h 2046"/>
                <a:gd name="T2" fmla="*/ 0 w 1928"/>
                <a:gd name="T3" fmla="*/ 860 h 2046"/>
                <a:gd name="T4" fmla="*/ 178 w 1928"/>
                <a:gd name="T5" fmla="*/ 2046 h 2046"/>
                <a:gd name="T6" fmla="*/ 1928 w 1928"/>
                <a:gd name="T7" fmla="*/ 0 h 2046"/>
              </a:gdLst>
              <a:ahLst/>
              <a:cxnLst>
                <a:cxn ang="0">
                  <a:pos x="T0" y="T1"/>
                </a:cxn>
                <a:cxn ang="0">
                  <a:pos x="T2" y="T3"/>
                </a:cxn>
                <a:cxn ang="0">
                  <a:pos x="T4" y="T5"/>
                </a:cxn>
                <a:cxn ang="0">
                  <a:pos x="T6" y="T7"/>
                </a:cxn>
              </a:cxnLst>
              <a:rect l="0" t="0" r="r" b="b"/>
              <a:pathLst>
                <a:path w="1928" h="2046">
                  <a:moveTo>
                    <a:pt x="1928" y="0"/>
                  </a:moveTo>
                  <a:lnTo>
                    <a:pt x="0" y="860"/>
                  </a:lnTo>
                  <a:lnTo>
                    <a:pt x="178" y="2046"/>
                  </a:lnTo>
                  <a:lnTo>
                    <a:pt x="1928"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16" name="Freeform 15"/>
            <p:cNvSpPr/>
            <p:nvPr/>
          </p:nvSpPr>
          <p:spPr bwMode="auto">
            <a:xfrm flipH="1">
              <a:off x="7969690" y="1024263"/>
              <a:ext cx="1498426" cy="1179798"/>
            </a:xfrm>
            <a:custGeom>
              <a:avLst/>
              <a:gdLst>
                <a:gd name="T0" fmla="*/ 1368 w 1368"/>
                <a:gd name="T1" fmla="*/ 963 h 1080"/>
                <a:gd name="T2" fmla="*/ 0 w 1368"/>
                <a:gd name="T3" fmla="*/ 0 h 1080"/>
                <a:gd name="T4" fmla="*/ 0 w 1368"/>
                <a:gd name="T5" fmla="*/ 1080 h 1080"/>
                <a:gd name="T6" fmla="*/ 1368 w 1368"/>
                <a:gd name="T7" fmla="*/ 963 h 1080"/>
              </a:gdLst>
              <a:ahLst/>
              <a:cxnLst>
                <a:cxn ang="0">
                  <a:pos x="T0" y="T1"/>
                </a:cxn>
                <a:cxn ang="0">
                  <a:pos x="T2" y="T3"/>
                </a:cxn>
                <a:cxn ang="0">
                  <a:pos x="T4" y="T5"/>
                </a:cxn>
                <a:cxn ang="0">
                  <a:pos x="T6" y="T7"/>
                </a:cxn>
              </a:cxnLst>
              <a:rect l="0" t="0" r="r" b="b"/>
              <a:pathLst>
                <a:path w="1368" h="1080">
                  <a:moveTo>
                    <a:pt x="1368" y="963"/>
                  </a:moveTo>
                  <a:lnTo>
                    <a:pt x="0" y="0"/>
                  </a:lnTo>
                  <a:lnTo>
                    <a:pt x="0" y="1080"/>
                  </a:lnTo>
                  <a:lnTo>
                    <a:pt x="1368" y="963"/>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17" name="Freeform 16"/>
            <p:cNvSpPr/>
            <p:nvPr/>
          </p:nvSpPr>
          <p:spPr bwMode="auto">
            <a:xfrm flipH="1">
              <a:off x="7771620" y="2074883"/>
              <a:ext cx="1696496" cy="1300361"/>
            </a:xfrm>
            <a:custGeom>
              <a:avLst/>
              <a:gdLst>
                <a:gd name="T0" fmla="*/ 1368 w 1546"/>
                <a:gd name="T1" fmla="*/ 0 h 1186"/>
                <a:gd name="T2" fmla="*/ 0 w 1546"/>
                <a:gd name="T3" fmla="*/ 117 h 1186"/>
                <a:gd name="T4" fmla="*/ 0 w 1546"/>
                <a:gd name="T5" fmla="*/ 806 h 1186"/>
                <a:gd name="T6" fmla="*/ 1546 w 1546"/>
                <a:gd name="T7" fmla="*/ 1186 h 1186"/>
                <a:gd name="T8" fmla="*/ 1368 w 1546"/>
                <a:gd name="T9" fmla="*/ 0 h 1186"/>
              </a:gdLst>
              <a:ahLst/>
              <a:cxnLst>
                <a:cxn ang="0">
                  <a:pos x="T0" y="T1"/>
                </a:cxn>
                <a:cxn ang="0">
                  <a:pos x="T2" y="T3"/>
                </a:cxn>
                <a:cxn ang="0">
                  <a:pos x="T4" y="T5"/>
                </a:cxn>
                <a:cxn ang="0">
                  <a:pos x="T6" y="T7"/>
                </a:cxn>
                <a:cxn ang="0">
                  <a:pos x="T8" y="T9"/>
                </a:cxn>
              </a:cxnLst>
              <a:rect l="0" t="0" r="r" b="b"/>
              <a:pathLst>
                <a:path w="1546" h="1186">
                  <a:moveTo>
                    <a:pt x="1368" y="0"/>
                  </a:moveTo>
                  <a:lnTo>
                    <a:pt x="0" y="117"/>
                  </a:lnTo>
                  <a:lnTo>
                    <a:pt x="0" y="806"/>
                  </a:lnTo>
                  <a:lnTo>
                    <a:pt x="1546" y="1186"/>
                  </a:lnTo>
                  <a:lnTo>
                    <a:pt x="1368" y="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18" name="Freeform 17"/>
            <p:cNvSpPr/>
            <p:nvPr/>
          </p:nvSpPr>
          <p:spPr bwMode="auto">
            <a:xfrm flipH="1">
              <a:off x="7771620" y="2961880"/>
              <a:ext cx="1696496" cy="1438147"/>
            </a:xfrm>
            <a:custGeom>
              <a:avLst/>
              <a:gdLst>
                <a:gd name="T0" fmla="*/ 1546 w 1546"/>
                <a:gd name="T1" fmla="*/ 380 h 1314"/>
                <a:gd name="T2" fmla="*/ 0 w 1546"/>
                <a:gd name="T3" fmla="*/ 0 h 1314"/>
                <a:gd name="T4" fmla="*/ 0 w 1546"/>
                <a:gd name="T5" fmla="*/ 1314 h 1314"/>
                <a:gd name="T6" fmla="*/ 1546 w 1546"/>
                <a:gd name="T7" fmla="*/ 380 h 1314"/>
              </a:gdLst>
              <a:ahLst/>
              <a:cxnLst>
                <a:cxn ang="0">
                  <a:pos x="T0" y="T1"/>
                </a:cxn>
                <a:cxn ang="0">
                  <a:pos x="T2" y="T3"/>
                </a:cxn>
                <a:cxn ang="0">
                  <a:pos x="T4" y="T5"/>
                </a:cxn>
                <a:cxn ang="0">
                  <a:pos x="T6" y="T7"/>
                </a:cxn>
              </a:cxnLst>
              <a:rect l="0" t="0" r="r" b="b"/>
              <a:pathLst>
                <a:path w="1546" h="1314">
                  <a:moveTo>
                    <a:pt x="1546" y="380"/>
                  </a:moveTo>
                  <a:lnTo>
                    <a:pt x="0" y="0"/>
                  </a:lnTo>
                  <a:lnTo>
                    <a:pt x="0" y="1314"/>
                  </a:lnTo>
                  <a:lnTo>
                    <a:pt x="1546" y="38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19" name="Freeform 18"/>
            <p:cNvSpPr/>
            <p:nvPr/>
          </p:nvSpPr>
          <p:spPr bwMode="auto">
            <a:xfrm flipH="1">
              <a:off x="7771620" y="3375239"/>
              <a:ext cx="1696496" cy="1980678"/>
            </a:xfrm>
            <a:custGeom>
              <a:avLst/>
              <a:gdLst>
                <a:gd name="T0" fmla="*/ 1546 w 1546"/>
                <a:gd name="T1" fmla="*/ 0 h 1807"/>
                <a:gd name="T2" fmla="*/ 0 w 1546"/>
                <a:gd name="T3" fmla="*/ 934 h 1807"/>
                <a:gd name="T4" fmla="*/ 0 w 1546"/>
                <a:gd name="T5" fmla="*/ 1807 h 1807"/>
                <a:gd name="T6" fmla="*/ 1546 w 1546"/>
                <a:gd name="T7" fmla="*/ 0 h 1807"/>
              </a:gdLst>
              <a:ahLst/>
              <a:cxnLst>
                <a:cxn ang="0">
                  <a:pos x="T0" y="T1"/>
                </a:cxn>
                <a:cxn ang="0">
                  <a:pos x="T2" y="T3"/>
                </a:cxn>
                <a:cxn ang="0">
                  <a:pos x="T4" y="T5"/>
                </a:cxn>
                <a:cxn ang="0">
                  <a:pos x="T6" y="T7"/>
                </a:cxn>
              </a:cxnLst>
              <a:rect l="0" t="0" r="r" b="b"/>
              <a:pathLst>
                <a:path w="1546" h="1807">
                  <a:moveTo>
                    <a:pt x="1546" y="0"/>
                  </a:moveTo>
                  <a:lnTo>
                    <a:pt x="0" y="934"/>
                  </a:lnTo>
                  <a:lnTo>
                    <a:pt x="0" y="1807"/>
                  </a:lnTo>
                  <a:lnTo>
                    <a:pt x="1546"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20" name="Freeform 19"/>
            <p:cNvSpPr/>
            <p:nvPr/>
          </p:nvSpPr>
          <p:spPr bwMode="auto">
            <a:xfrm flipH="1">
              <a:off x="4800600" y="-95250"/>
              <a:ext cx="2058185" cy="1231467"/>
            </a:xfrm>
            <a:custGeom>
              <a:avLst/>
              <a:gdLst>
                <a:gd name="T0" fmla="*/ 0 w 1880"/>
                <a:gd name="T1" fmla="*/ 0 h 1120"/>
                <a:gd name="T2" fmla="*/ 921 w 1880"/>
                <a:gd name="T3" fmla="*/ 1120 h 1120"/>
                <a:gd name="T4" fmla="*/ 1880 w 1880"/>
                <a:gd name="T5" fmla="*/ 0 h 1120"/>
                <a:gd name="T6" fmla="*/ 0 w 1880"/>
                <a:gd name="T7" fmla="*/ 0 h 1120"/>
              </a:gdLst>
              <a:ahLst/>
              <a:cxnLst>
                <a:cxn ang="0">
                  <a:pos x="T0" y="T1"/>
                </a:cxn>
                <a:cxn ang="0">
                  <a:pos x="T2" y="T3"/>
                </a:cxn>
                <a:cxn ang="0">
                  <a:pos x="T4" y="T5"/>
                </a:cxn>
                <a:cxn ang="0">
                  <a:pos x="T6" y="T7"/>
                </a:cxn>
              </a:cxnLst>
              <a:rect l="0" t="0" r="r" b="b"/>
              <a:pathLst>
                <a:path w="1880" h="1120">
                  <a:moveTo>
                    <a:pt x="0" y="0"/>
                  </a:moveTo>
                  <a:lnTo>
                    <a:pt x="921" y="1120"/>
                  </a:lnTo>
                  <a:lnTo>
                    <a:pt x="1880" y="0"/>
                  </a:lnTo>
                  <a:lnTo>
                    <a:pt x="0" y="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grpSp>
      <p:grpSp>
        <p:nvGrpSpPr>
          <p:cNvPr id="21" name="Group 20"/>
          <p:cNvGrpSpPr/>
          <p:nvPr/>
        </p:nvGrpSpPr>
        <p:grpSpPr>
          <a:xfrm>
            <a:off x="1" y="1649397"/>
            <a:ext cx="3008109" cy="3513155"/>
            <a:chOff x="-19316" y="-323850"/>
            <a:chExt cx="4667516" cy="5451167"/>
          </a:xfrm>
        </p:grpSpPr>
        <p:sp>
          <p:nvSpPr>
            <p:cNvPr id="22" name="Freeform 21"/>
            <p:cNvSpPr/>
            <p:nvPr/>
          </p:nvSpPr>
          <p:spPr bwMode="auto">
            <a:xfrm flipV="1">
              <a:off x="-19316" y="4093920"/>
              <a:ext cx="2609331" cy="1033397"/>
            </a:xfrm>
            <a:custGeom>
              <a:avLst/>
              <a:gdLst>
                <a:gd name="T0" fmla="*/ 1070 w 2375"/>
                <a:gd name="T1" fmla="*/ 940 h 940"/>
                <a:gd name="T2" fmla="*/ 2375 w 2375"/>
                <a:gd name="T3" fmla="*/ 0 h 940"/>
                <a:gd name="T4" fmla="*/ 0 w 2375"/>
                <a:gd name="T5" fmla="*/ 0 h 940"/>
                <a:gd name="T6" fmla="*/ 1070 w 2375"/>
                <a:gd name="T7" fmla="*/ 940 h 940"/>
              </a:gdLst>
              <a:ahLst/>
              <a:cxnLst>
                <a:cxn ang="0">
                  <a:pos x="T0" y="T1"/>
                </a:cxn>
                <a:cxn ang="0">
                  <a:pos x="T2" y="T3"/>
                </a:cxn>
                <a:cxn ang="0">
                  <a:pos x="T4" y="T5"/>
                </a:cxn>
                <a:cxn ang="0">
                  <a:pos x="T6" y="T7"/>
                </a:cxn>
              </a:cxnLst>
              <a:rect l="0" t="0" r="r" b="b"/>
              <a:pathLst>
                <a:path w="2375" h="940">
                  <a:moveTo>
                    <a:pt x="1070" y="940"/>
                  </a:moveTo>
                  <a:lnTo>
                    <a:pt x="2375" y="0"/>
                  </a:lnTo>
                  <a:lnTo>
                    <a:pt x="0" y="0"/>
                  </a:lnTo>
                  <a:lnTo>
                    <a:pt x="1070" y="940"/>
                  </a:lnTo>
                  <a:close/>
                </a:path>
              </a:pathLst>
            </a:custGeom>
            <a:solidFill>
              <a:schemeClr val="bg1">
                <a:lumMod val="95000"/>
                <a:alpha val="50000"/>
              </a:schemeClr>
            </a:solidFill>
            <a:ln>
              <a:noFill/>
            </a:ln>
          </p:spPr>
          <p:txBody>
            <a:bodyPr vert="horz" wrap="square" lIns="91440" tIns="45720" rIns="91440" bIns="45720" numCol="1" anchor="t" anchorCtr="0" compatLnSpc="1"/>
            <a:lstStyle/>
            <a:p>
              <a:endParaRPr lang="en-US"/>
            </a:p>
          </p:txBody>
        </p:sp>
        <p:sp>
          <p:nvSpPr>
            <p:cNvPr id="23" name="Freeform 22"/>
            <p:cNvSpPr/>
            <p:nvPr/>
          </p:nvSpPr>
          <p:spPr bwMode="auto">
            <a:xfrm flipV="1">
              <a:off x="-19316" y="4007804"/>
              <a:ext cx="1171183" cy="1119513"/>
            </a:xfrm>
            <a:custGeom>
              <a:avLst/>
              <a:gdLst>
                <a:gd name="T0" fmla="*/ 1070 w 1070"/>
                <a:gd name="T1" fmla="*/ 940 h 1017"/>
                <a:gd name="T2" fmla="*/ 0 w 1070"/>
                <a:gd name="T3" fmla="*/ 0 h 1017"/>
                <a:gd name="T4" fmla="*/ 0 w 1070"/>
                <a:gd name="T5" fmla="*/ 1017 h 1017"/>
                <a:gd name="T6" fmla="*/ 1070 w 1070"/>
                <a:gd name="T7" fmla="*/ 940 h 1017"/>
              </a:gdLst>
              <a:ahLst/>
              <a:cxnLst>
                <a:cxn ang="0">
                  <a:pos x="T0" y="T1"/>
                </a:cxn>
                <a:cxn ang="0">
                  <a:pos x="T2" y="T3"/>
                </a:cxn>
                <a:cxn ang="0">
                  <a:pos x="T4" y="T5"/>
                </a:cxn>
                <a:cxn ang="0">
                  <a:pos x="T6" y="T7"/>
                </a:cxn>
              </a:cxnLst>
              <a:rect l="0" t="0" r="r" b="b"/>
              <a:pathLst>
                <a:path w="1070" h="1017">
                  <a:moveTo>
                    <a:pt x="1070" y="940"/>
                  </a:moveTo>
                  <a:lnTo>
                    <a:pt x="0" y="0"/>
                  </a:lnTo>
                  <a:lnTo>
                    <a:pt x="0" y="1017"/>
                  </a:lnTo>
                  <a:lnTo>
                    <a:pt x="1070" y="94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24" name="Freeform 23"/>
            <p:cNvSpPr/>
            <p:nvPr/>
          </p:nvSpPr>
          <p:spPr bwMode="auto">
            <a:xfrm flipV="1">
              <a:off x="1151867" y="3895850"/>
              <a:ext cx="2445707" cy="1231467"/>
            </a:xfrm>
            <a:custGeom>
              <a:avLst/>
              <a:gdLst>
                <a:gd name="T0" fmla="*/ 1305 w 2226"/>
                <a:gd name="T1" fmla="*/ 0 h 1120"/>
                <a:gd name="T2" fmla="*/ 0 w 2226"/>
                <a:gd name="T3" fmla="*/ 940 h 1120"/>
                <a:gd name="T4" fmla="*/ 2226 w 2226"/>
                <a:gd name="T5" fmla="*/ 1120 h 1120"/>
                <a:gd name="T6" fmla="*/ 1305 w 2226"/>
                <a:gd name="T7" fmla="*/ 0 h 1120"/>
              </a:gdLst>
              <a:ahLst/>
              <a:cxnLst>
                <a:cxn ang="0">
                  <a:pos x="T0" y="T1"/>
                </a:cxn>
                <a:cxn ang="0">
                  <a:pos x="T2" y="T3"/>
                </a:cxn>
                <a:cxn ang="0">
                  <a:pos x="T4" y="T5"/>
                </a:cxn>
                <a:cxn ang="0">
                  <a:pos x="T6" y="T7"/>
                </a:cxn>
              </a:cxnLst>
              <a:rect l="0" t="0" r="r" b="b"/>
              <a:pathLst>
                <a:path w="2226" h="1120">
                  <a:moveTo>
                    <a:pt x="1305" y="0"/>
                  </a:moveTo>
                  <a:lnTo>
                    <a:pt x="0" y="940"/>
                  </a:lnTo>
                  <a:lnTo>
                    <a:pt x="2226" y="1120"/>
                  </a:lnTo>
                  <a:lnTo>
                    <a:pt x="1305"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25" name="Freeform 24"/>
            <p:cNvSpPr/>
            <p:nvPr/>
          </p:nvSpPr>
          <p:spPr bwMode="auto">
            <a:xfrm flipV="1">
              <a:off x="-19316" y="2957183"/>
              <a:ext cx="3616890" cy="1136737"/>
            </a:xfrm>
            <a:custGeom>
              <a:avLst/>
              <a:gdLst>
                <a:gd name="T0" fmla="*/ 3296 w 3296"/>
                <a:gd name="T1" fmla="*/ 180 h 1040"/>
                <a:gd name="T2" fmla="*/ 1070 w 3296"/>
                <a:gd name="T3" fmla="*/ 0 h 1040"/>
                <a:gd name="T4" fmla="*/ 0 w 3296"/>
                <a:gd name="T5" fmla="*/ 77 h 1040"/>
                <a:gd name="T6" fmla="*/ 1368 w 3296"/>
                <a:gd name="T7" fmla="*/ 1040 h 1040"/>
                <a:gd name="T8" fmla="*/ 3296 w 3296"/>
                <a:gd name="T9" fmla="*/ 180 h 1040"/>
              </a:gdLst>
              <a:ahLst/>
              <a:cxnLst>
                <a:cxn ang="0">
                  <a:pos x="T0" y="T1"/>
                </a:cxn>
                <a:cxn ang="0">
                  <a:pos x="T2" y="T3"/>
                </a:cxn>
                <a:cxn ang="0">
                  <a:pos x="T4" y="T5"/>
                </a:cxn>
                <a:cxn ang="0">
                  <a:pos x="T6" y="T7"/>
                </a:cxn>
                <a:cxn ang="0">
                  <a:pos x="T8" y="T9"/>
                </a:cxn>
              </a:cxnLst>
              <a:rect l="0" t="0" r="r" b="b"/>
              <a:pathLst>
                <a:path w="3296" h="1040">
                  <a:moveTo>
                    <a:pt x="3296" y="180"/>
                  </a:moveTo>
                  <a:lnTo>
                    <a:pt x="1070" y="0"/>
                  </a:lnTo>
                  <a:lnTo>
                    <a:pt x="0" y="77"/>
                  </a:lnTo>
                  <a:lnTo>
                    <a:pt x="1368" y="1040"/>
                  </a:lnTo>
                  <a:lnTo>
                    <a:pt x="3296" y="18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26" name="Freeform 25"/>
            <p:cNvSpPr/>
            <p:nvPr/>
          </p:nvSpPr>
          <p:spPr bwMode="auto">
            <a:xfrm flipV="1">
              <a:off x="1479110" y="1656828"/>
              <a:ext cx="2118464" cy="2239027"/>
            </a:xfrm>
            <a:custGeom>
              <a:avLst/>
              <a:gdLst>
                <a:gd name="T0" fmla="*/ 1928 w 1928"/>
                <a:gd name="T1" fmla="*/ 0 h 2046"/>
                <a:gd name="T2" fmla="*/ 0 w 1928"/>
                <a:gd name="T3" fmla="*/ 860 h 2046"/>
                <a:gd name="T4" fmla="*/ 178 w 1928"/>
                <a:gd name="T5" fmla="*/ 2046 h 2046"/>
                <a:gd name="T6" fmla="*/ 1928 w 1928"/>
                <a:gd name="T7" fmla="*/ 0 h 2046"/>
              </a:gdLst>
              <a:ahLst/>
              <a:cxnLst>
                <a:cxn ang="0">
                  <a:pos x="T0" y="T1"/>
                </a:cxn>
                <a:cxn ang="0">
                  <a:pos x="T2" y="T3"/>
                </a:cxn>
                <a:cxn ang="0">
                  <a:pos x="T4" y="T5"/>
                </a:cxn>
                <a:cxn ang="0">
                  <a:pos x="T6" y="T7"/>
                </a:cxn>
              </a:cxnLst>
              <a:rect l="0" t="0" r="r" b="b"/>
              <a:pathLst>
                <a:path w="1928" h="2046">
                  <a:moveTo>
                    <a:pt x="1928" y="0"/>
                  </a:moveTo>
                  <a:lnTo>
                    <a:pt x="0" y="860"/>
                  </a:lnTo>
                  <a:lnTo>
                    <a:pt x="178" y="2046"/>
                  </a:lnTo>
                  <a:lnTo>
                    <a:pt x="1928"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27" name="Freeform 26"/>
            <p:cNvSpPr/>
            <p:nvPr/>
          </p:nvSpPr>
          <p:spPr bwMode="auto">
            <a:xfrm flipV="1">
              <a:off x="-19316" y="2828006"/>
              <a:ext cx="1498426" cy="1179798"/>
            </a:xfrm>
            <a:custGeom>
              <a:avLst/>
              <a:gdLst>
                <a:gd name="T0" fmla="*/ 1368 w 1368"/>
                <a:gd name="T1" fmla="*/ 963 h 1080"/>
                <a:gd name="T2" fmla="*/ 0 w 1368"/>
                <a:gd name="T3" fmla="*/ 0 h 1080"/>
                <a:gd name="T4" fmla="*/ 0 w 1368"/>
                <a:gd name="T5" fmla="*/ 1080 h 1080"/>
                <a:gd name="T6" fmla="*/ 1368 w 1368"/>
                <a:gd name="T7" fmla="*/ 963 h 1080"/>
              </a:gdLst>
              <a:ahLst/>
              <a:cxnLst>
                <a:cxn ang="0">
                  <a:pos x="T0" y="T1"/>
                </a:cxn>
                <a:cxn ang="0">
                  <a:pos x="T2" y="T3"/>
                </a:cxn>
                <a:cxn ang="0">
                  <a:pos x="T4" y="T5"/>
                </a:cxn>
                <a:cxn ang="0">
                  <a:pos x="T6" y="T7"/>
                </a:cxn>
              </a:cxnLst>
              <a:rect l="0" t="0" r="r" b="b"/>
              <a:pathLst>
                <a:path w="1368" h="1080">
                  <a:moveTo>
                    <a:pt x="1368" y="963"/>
                  </a:moveTo>
                  <a:lnTo>
                    <a:pt x="0" y="0"/>
                  </a:lnTo>
                  <a:lnTo>
                    <a:pt x="0" y="1080"/>
                  </a:lnTo>
                  <a:lnTo>
                    <a:pt x="1368" y="963"/>
                  </a:lnTo>
                  <a:close/>
                </a:path>
              </a:pathLst>
            </a:custGeom>
            <a:solidFill>
              <a:schemeClr val="bg1">
                <a:lumMod val="95000"/>
                <a:alpha val="50000"/>
              </a:schemeClr>
            </a:solidFill>
            <a:ln>
              <a:noFill/>
            </a:ln>
          </p:spPr>
          <p:txBody>
            <a:bodyPr vert="horz" wrap="square" lIns="91440" tIns="45720" rIns="91440" bIns="45720" numCol="1" anchor="t" anchorCtr="0" compatLnSpc="1"/>
            <a:lstStyle/>
            <a:p>
              <a:endParaRPr lang="en-US"/>
            </a:p>
          </p:txBody>
        </p:sp>
        <p:sp>
          <p:nvSpPr>
            <p:cNvPr id="30" name="Freeform 29"/>
            <p:cNvSpPr/>
            <p:nvPr/>
          </p:nvSpPr>
          <p:spPr bwMode="auto">
            <a:xfrm flipV="1">
              <a:off x="-19316" y="1656823"/>
              <a:ext cx="1696496" cy="1300361"/>
            </a:xfrm>
            <a:custGeom>
              <a:avLst/>
              <a:gdLst>
                <a:gd name="T0" fmla="*/ 1368 w 1546"/>
                <a:gd name="T1" fmla="*/ 0 h 1186"/>
                <a:gd name="T2" fmla="*/ 0 w 1546"/>
                <a:gd name="T3" fmla="*/ 117 h 1186"/>
                <a:gd name="T4" fmla="*/ 0 w 1546"/>
                <a:gd name="T5" fmla="*/ 806 h 1186"/>
                <a:gd name="T6" fmla="*/ 1546 w 1546"/>
                <a:gd name="T7" fmla="*/ 1186 h 1186"/>
                <a:gd name="T8" fmla="*/ 1368 w 1546"/>
                <a:gd name="T9" fmla="*/ 0 h 1186"/>
              </a:gdLst>
              <a:ahLst/>
              <a:cxnLst>
                <a:cxn ang="0">
                  <a:pos x="T0" y="T1"/>
                </a:cxn>
                <a:cxn ang="0">
                  <a:pos x="T2" y="T3"/>
                </a:cxn>
                <a:cxn ang="0">
                  <a:pos x="T4" y="T5"/>
                </a:cxn>
                <a:cxn ang="0">
                  <a:pos x="T6" y="T7"/>
                </a:cxn>
                <a:cxn ang="0">
                  <a:pos x="T8" y="T9"/>
                </a:cxn>
              </a:cxnLst>
              <a:rect l="0" t="0" r="r" b="b"/>
              <a:pathLst>
                <a:path w="1546" h="1186">
                  <a:moveTo>
                    <a:pt x="1368" y="0"/>
                  </a:moveTo>
                  <a:lnTo>
                    <a:pt x="0" y="117"/>
                  </a:lnTo>
                  <a:lnTo>
                    <a:pt x="0" y="806"/>
                  </a:lnTo>
                  <a:lnTo>
                    <a:pt x="1546" y="1186"/>
                  </a:lnTo>
                  <a:lnTo>
                    <a:pt x="1368" y="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31" name="Freeform 30"/>
            <p:cNvSpPr/>
            <p:nvPr/>
          </p:nvSpPr>
          <p:spPr bwMode="auto">
            <a:xfrm flipV="1">
              <a:off x="-19316" y="632040"/>
              <a:ext cx="1696496" cy="1438147"/>
            </a:xfrm>
            <a:custGeom>
              <a:avLst/>
              <a:gdLst>
                <a:gd name="T0" fmla="*/ 1546 w 1546"/>
                <a:gd name="T1" fmla="*/ 380 h 1314"/>
                <a:gd name="T2" fmla="*/ 0 w 1546"/>
                <a:gd name="T3" fmla="*/ 0 h 1314"/>
                <a:gd name="T4" fmla="*/ 0 w 1546"/>
                <a:gd name="T5" fmla="*/ 1314 h 1314"/>
                <a:gd name="T6" fmla="*/ 1546 w 1546"/>
                <a:gd name="T7" fmla="*/ 380 h 1314"/>
              </a:gdLst>
              <a:ahLst/>
              <a:cxnLst>
                <a:cxn ang="0">
                  <a:pos x="T0" y="T1"/>
                </a:cxn>
                <a:cxn ang="0">
                  <a:pos x="T2" y="T3"/>
                </a:cxn>
                <a:cxn ang="0">
                  <a:pos x="T4" y="T5"/>
                </a:cxn>
                <a:cxn ang="0">
                  <a:pos x="T6" y="T7"/>
                </a:cxn>
              </a:cxnLst>
              <a:rect l="0" t="0" r="r" b="b"/>
              <a:pathLst>
                <a:path w="1546" h="1314">
                  <a:moveTo>
                    <a:pt x="1546" y="380"/>
                  </a:moveTo>
                  <a:lnTo>
                    <a:pt x="0" y="0"/>
                  </a:lnTo>
                  <a:lnTo>
                    <a:pt x="0" y="1314"/>
                  </a:lnTo>
                  <a:lnTo>
                    <a:pt x="1546" y="380"/>
                  </a:lnTo>
                  <a:close/>
                </a:path>
              </a:pathLst>
            </a:custGeom>
            <a:solidFill>
              <a:schemeClr val="bg1">
                <a:lumMod val="95000"/>
                <a:alpha val="50000"/>
              </a:schemeClr>
            </a:solidFill>
            <a:ln>
              <a:noFill/>
            </a:ln>
          </p:spPr>
          <p:txBody>
            <a:bodyPr vert="horz" wrap="square" lIns="91440" tIns="45720" rIns="91440" bIns="45720" numCol="1" anchor="t" anchorCtr="0" compatLnSpc="1"/>
            <a:lstStyle/>
            <a:p>
              <a:endParaRPr lang="en-US"/>
            </a:p>
          </p:txBody>
        </p:sp>
        <p:sp>
          <p:nvSpPr>
            <p:cNvPr id="32" name="Freeform 31"/>
            <p:cNvSpPr/>
            <p:nvPr/>
          </p:nvSpPr>
          <p:spPr bwMode="auto">
            <a:xfrm flipV="1">
              <a:off x="-19316" y="-323850"/>
              <a:ext cx="1696496" cy="1980678"/>
            </a:xfrm>
            <a:custGeom>
              <a:avLst/>
              <a:gdLst>
                <a:gd name="T0" fmla="*/ 1546 w 1546"/>
                <a:gd name="T1" fmla="*/ 0 h 1807"/>
                <a:gd name="T2" fmla="*/ 0 w 1546"/>
                <a:gd name="T3" fmla="*/ 934 h 1807"/>
                <a:gd name="T4" fmla="*/ 0 w 1546"/>
                <a:gd name="T5" fmla="*/ 1807 h 1807"/>
                <a:gd name="T6" fmla="*/ 1546 w 1546"/>
                <a:gd name="T7" fmla="*/ 0 h 1807"/>
              </a:gdLst>
              <a:ahLst/>
              <a:cxnLst>
                <a:cxn ang="0">
                  <a:pos x="T0" y="T1"/>
                </a:cxn>
                <a:cxn ang="0">
                  <a:pos x="T2" y="T3"/>
                </a:cxn>
                <a:cxn ang="0">
                  <a:pos x="T4" y="T5"/>
                </a:cxn>
                <a:cxn ang="0">
                  <a:pos x="T6" y="T7"/>
                </a:cxn>
              </a:cxnLst>
              <a:rect l="0" t="0" r="r" b="b"/>
              <a:pathLst>
                <a:path w="1546" h="1807">
                  <a:moveTo>
                    <a:pt x="1546" y="0"/>
                  </a:moveTo>
                  <a:lnTo>
                    <a:pt x="0" y="934"/>
                  </a:lnTo>
                  <a:lnTo>
                    <a:pt x="0" y="1807"/>
                  </a:lnTo>
                  <a:lnTo>
                    <a:pt x="1546"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33" name="Freeform 32"/>
            <p:cNvSpPr/>
            <p:nvPr/>
          </p:nvSpPr>
          <p:spPr bwMode="auto">
            <a:xfrm flipV="1">
              <a:off x="2590015" y="3895850"/>
              <a:ext cx="2058185" cy="1231467"/>
            </a:xfrm>
            <a:custGeom>
              <a:avLst/>
              <a:gdLst>
                <a:gd name="T0" fmla="*/ 0 w 1880"/>
                <a:gd name="T1" fmla="*/ 0 h 1120"/>
                <a:gd name="T2" fmla="*/ 921 w 1880"/>
                <a:gd name="T3" fmla="*/ 1120 h 1120"/>
                <a:gd name="T4" fmla="*/ 1880 w 1880"/>
                <a:gd name="T5" fmla="*/ 0 h 1120"/>
                <a:gd name="T6" fmla="*/ 0 w 1880"/>
                <a:gd name="T7" fmla="*/ 0 h 1120"/>
              </a:gdLst>
              <a:ahLst/>
              <a:cxnLst>
                <a:cxn ang="0">
                  <a:pos x="T0" y="T1"/>
                </a:cxn>
                <a:cxn ang="0">
                  <a:pos x="T2" y="T3"/>
                </a:cxn>
                <a:cxn ang="0">
                  <a:pos x="T4" y="T5"/>
                </a:cxn>
                <a:cxn ang="0">
                  <a:pos x="T6" y="T7"/>
                </a:cxn>
              </a:cxnLst>
              <a:rect l="0" t="0" r="r" b="b"/>
              <a:pathLst>
                <a:path w="1880" h="1120">
                  <a:moveTo>
                    <a:pt x="0" y="0"/>
                  </a:moveTo>
                  <a:lnTo>
                    <a:pt x="921" y="1120"/>
                  </a:lnTo>
                  <a:lnTo>
                    <a:pt x="1880" y="0"/>
                  </a:lnTo>
                  <a:lnTo>
                    <a:pt x="0" y="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grpSp>
      <p:sp>
        <p:nvSpPr>
          <p:cNvPr id="13" name="Picture Placeholder 3"/>
          <p:cNvSpPr>
            <a:spLocks noGrp="1"/>
          </p:cNvSpPr>
          <p:nvPr>
            <p:ph type="pic" sz="quarter" idx="10" hasCustomPrompt="1"/>
          </p:nvPr>
        </p:nvSpPr>
        <p:spPr>
          <a:xfrm>
            <a:off x="838200" y="1428750"/>
            <a:ext cx="2212848" cy="2212848"/>
          </a:xfrm>
          <a:prstGeom prst="ellipse">
            <a:avLst/>
          </a:prstGeom>
        </p:spPr>
        <p:txBody>
          <a:bodyPr/>
          <a:lstStyle/>
          <a:p>
            <a:r>
              <a:rPr lang="pl-PL"/>
              <a:t>Kliknij ikonę, aby dodać obraz</a:t>
            </a:r>
            <a:endParaRPr lang="en-US" dirty="0"/>
          </a:p>
        </p:txBody>
      </p:sp>
      <p:sp>
        <p:nvSpPr>
          <p:cNvPr id="28" name="Shape 1443">
            <a:hlinkClick r:id="" action="ppaction://hlinkshowjump?jump=nextslide"/>
          </p:cNvPr>
          <p:cNvSpPr/>
          <p:nvPr/>
        </p:nvSpPr>
        <p:spPr>
          <a:xfrm rot="16200000">
            <a:off x="8880919" y="4899468"/>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29" name="Shape 1443">
            <a:hlinkClick r:id="" action="ppaction://hlinkshowjump?jump=previousslide"/>
          </p:cNvPr>
          <p:cNvSpPr/>
          <p:nvPr/>
        </p:nvSpPr>
        <p:spPr>
          <a:xfrm rot="5400000" flipH="1">
            <a:off x="8602354" y="4899467"/>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6" name="Snip Diagonal Corner Rectangle 5"/>
          <p:cNvSpPr/>
          <p:nvPr/>
        </p:nvSpPr>
        <p:spPr>
          <a:xfrm>
            <a:off x="8646737" y="166878"/>
            <a:ext cx="346436" cy="347472"/>
          </a:xfrm>
          <a:prstGeom prst="snip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7" name="TextBox 6"/>
          <p:cNvSpPr txBox="1"/>
          <p:nvPr/>
        </p:nvSpPr>
        <p:spPr>
          <a:xfrm>
            <a:off x="8647472" y="213657"/>
            <a:ext cx="344966" cy="253916"/>
          </a:xfrm>
          <a:prstGeom prst="rect">
            <a:avLst/>
          </a:prstGeom>
          <a:noFill/>
        </p:spPr>
        <p:txBody>
          <a:bodyPr wrap="none" rtlCol="0">
            <a:spAutoFit/>
          </a:bodyPr>
          <a:lstStyle/>
          <a:p>
            <a:pPr algn="ctr"/>
            <a:fld id="{260E2A6B-A809-4840-BF14-8648BC0BDF87}" type="slidenum">
              <a:rPr lang="id-ID" sz="1050" b="1" smtClean="0">
                <a:solidFill>
                  <a:schemeClr val="bg1"/>
                </a:solidFill>
              </a:rPr>
            </a:fld>
            <a:endParaRPr lang="id-ID" sz="1050" dirty="0">
              <a:solidFill>
                <a:schemeClr val="bg1"/>
              </a:solidFill>
            </a:endParaRPr>
          </a:p>
        </p:txBody>
      </p:sp>
    </p:spTree>
  </p:cSld>
  <p:clrMapOvr>
    <a:masterClrMapping/>
  </p:clrMapOvr>
  <p:transition spd="slow">
    <p:cover dir="d"/>
  </p:transition>
  <p:hf hdr="0" ftr="0" dt="0"/>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29_Custom Layout">
    <p:spTree>
      <p:nvGrpSpPr>
        <p:cNvPr id="1" name=""/>
        <p:cNvGrpSpPr/>
        <p:nvPr/>
      </p:nvGrpSpPr>
      <p:grpSpPr>
        <a:xfrm>
          <a:off x="0" y="0"/>
          <a:ext cx="0" cy="0"/>
          <a:chOff x="0" y="0"/>
          <a:chExt cx="0" cy="0"/>
        </a:xfrm>
      </p:grpSpPr>
      <p:grpSp>
        <p:nvGrpSpPr>
          <p:cNvPr id="10" name="Group 9"/>
          <p:cNvGrpSpPr/>
          <p:nvPr/>
        </p:nvGrpSpPr>
        <p:grpSpPr>
          <a:xfrm>
            <a:off x="6172204" y="-19049"/>
            <a:ext cx="3008109" cy="3513155"/>
            <a:chOff x="4800600" y="-95250"/>
            <a:chExt cx="4667516" cy="5451167"/>
          </a:xfrm>
        </p:grpSpPr>
        <p:sp>
          <p:nvSpPr>
            <p:cNvPr id="11" name="Freeform 10"/>
            <p:cNvSpPr/>
            <p:nvPr/>
          </p:nvSpPr>
          <p:spPr bwMode="auto">
            <a:xfrm flipH="1">
              <a:off x="6858785" y="-95250"/>
              <a:ext cx="2609331" cy="1033397"/>
            </a:xfrm>
            <a:custGeom>
              <a:avLst/>
              <a:gdLst>
                <a:gd name="T0" fmla="*/ 1070 w 2375"/>
                <a:gd name="T1" fmla="*/ 940 h 940"/>
                <a:gd name="T2" fmla="*/ 2375 w 2375"/>
                <a:gd name="T3" fmla="*/ 0 h 940"/>
                <a:gd name="T4" fmla="*/ 0 w 2375"/>
                <a:gd name="T5" fmla="*/ 0 h 940"/>
                <a:gd name="T6" fmla="*/ 1070 w 2375"/>
                <a:gd name="T7" fmla="*/ 940 h 940"/>
              </a:gdLst>
              <a:ahLst/>
              <a:cxnLst>
                <a:cxn ang="0">
                  <a:pos x="T0" y="T1"/>
                </a:cxn>
                <a:cxn ang="0">
                  <a:pos x="T2" y="T3"/>
                </a:cxn>
                <a:cxn ang="0">
                  <a:pos x="T4" y="T5"/>
                </a:cxn>
                <a:cxn ang="0">
                  <a:pos x="T6" y="T7"/>
                </a:cxn>
              </a:cxnLst>
              <a:rect l="0" t="0" r="r" b="b"/>
              <a:pathLst>
                <a:path w="2375" h="940">
                  <a:moveTo>
                    <a:pt x="1070" y="940"/>
                  </a:moveTo>
                  <a:lnTo>
                    <a:pt x="2375" y="0"/>
                  </a:lnTo>
                  <a:lnTo>
                    <a:pt x="0" y="0"/>
                  </a:lnTo>
                  <a:lnTo>
                    <a:pt x="1070" y="94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12" name="Freeform 11"/>
            <p:cNvSpPr/>
            <p:nvPr/>
          </p:nvSpPr>
          <p:spPr bwMode="auto">
            <a:xfrm flipH="1">
              <a:off x="8296933" y="-95250"/>
              <a:ext cx="1171183" cy="1119513"/>
            </a:xfrm>
            <a:custGeom>
              <a:avLst/>
              <a:gdLst>
                <a:gd name="T0" fmla="*/ 1070 w 1070"/>
                <a:gd name="T1" fmla="*/ 940 h 1017"/>
                <a:gd name="T2" fmla="*/ 0 w 1070"/>
                <a:gd name="T3" fmla="*/ 0 h 1017"/>
                <a:gd name="T4" fmla="*/ 0 w 1070"/>
                <a:gd name="T5" fmla="*/ 1017 h 1017"/>
                <a:gd name="T6" fmla="*/ 1070 w 1070"/>
                <a:gd name="T7" fmla="*/ 940 h 1017"/>
              </a:gdLst>
              <a:ahLst/>
              <a:cxnLst>
                <a:cxn ang="0">
                  <a:pos x="T0" y="T1"/>
                </a:cxn>
                <a:cxn ang="0">
                  <a:pos x="T2" y="T3"/>
                </a:cxn>
                <a:cxn ang="0">
                  <a:pos x="T4" y="T5"/>
                </a:cxn>
                <a:cxn ang="0">
                  <a:pos x="T6" y="T7"/>
                </a:cxn>
              </a:cxnLst>
              <a:rect l="0" t="0" r="r" b="b"/>
              <a:pathLst>
                <a:path w="1070" h="1017">
                  <a:moveTo>
                    <a:pt x="1070" y="940"/>
                  </a:moveTo>
                  <a:lnTo>
                    <a:pt x="0" y="0"/>
                  </a:lnTo>
                  <a:lnTo>
                    <a:pt x="0" y="1017"/>
                  </a:lnTo>
                  <a:lnTo>
                    <a:pt x="1070" y="94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14" name="Freeform 13"/>
            <p:cNvSpPr/>
            <p:nvPr/>
          </p:nvSpPr>
          <p:spPr bwMode="auto">
            <a:xfrm flipH="1">
              <a:off x="5851226" y="-95250"/>
              <a:ext cx="2445707" cy="1231467"/>
            </a:xfrm>
            <a:custGeom>
              <a:avLst/>
              <a:gdLst>
                <a:gd name="T0" fmla="*/ 1305 w 2226"/>
                <a:gd name="T1" fmla="*/ 0 h 1120"/>
                <a:gd name="T2" fmla="*/ 0 w 2226"/>
                <a:gd name="T3" fmla="*/ 940 h 1120"/>
                <a:gd name="T4" fmla="*/ 2226 w 2226"/>
                <a:gd name="T5" fmla="*/ 1120 h 1120"/>
                <a:gd name="T6" fmla="*/ 1305 w 2226"/>
                <a:gd name="T7" fmla="*/ 0 h 1120"/>
              </a:gdLst>
              <a:ahLst/>
              <a:cxnLst>
                <a:cxn ang="0">
                  <a:pos x="T0" y="T1"/>
                </a:cxn>
                <a:cxn ang="0">
                  <a:pos x="T2" y="T3"/>
                </a:cxn>
                <a:cxn ang="0">
                  <a:pos x="T4" y="T5"/>
                </a:cxn>
                <a:cxn ang="0">
                  <a:pos x="T6" y="T7"/>
                </a:cxn>
              </a:cxnLst>
              <a:rect l="0" t="0" r="r" b="b"/>
              <a:pathLst>
                <a:path w="2226" h="1120">
                  <a:moveTo>
                    <a:pt x="1305" y="0"/>
                  </a:moveTo>
                  <a:lnTo>
                    <a:pt x="0" y="940"/>
                  </a:lnTo>
                  <a:lnTo>
                    <a:pt x="2226" y="1120"/>
                  </a:lnTo>
                  <a:lnTo>
                    <a:pt x="1305"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15" name="Freeform 14"/>
            <p:cNvSpPr/>
            <p:nvPr/>
          </p:nvSpPr>
          <p:spPr bwMode="auto">
            <a:xfrm flipH="1">
              <a:off x="5851226" y="938147"/>
              <a:ext cx="3616890" cy="1136737"/>
            </a:xfrm>
            <a:custGeom>
              <a:avLst/>
              <a:gdLst>
                <a:gd name="T0" fmla="*/ 3296 w 3296"/>
                <a:gd name="T1" fmla="*/ 180 h 1040"/>
                <a:gd name="T2" fmla="*/ 1070 w 3296"/>
                <a:gd name="T3" fmla="*/ 0 h 1040"/>
                <a:gd name="T4" fmla="*/ 0 w 3296"/>
                <a:gd name="T5" fmla="*/ 77 h 1040"/>
                <a:gd name="T6" fmla="*/ 1368 w 3296"/>
                <a:gd name="T7" fmla="*/ 1040 h 1040"/>
                <a:gd name="T8" fmla="*/ 3296 w 3296"/>
                <a:gd name="T9" fmla="*/ 180 h 1040"/>
              </a:gdLst>
              <a:ahLst/>
              <a:cxnLst>
                <a:cxn ang="0">
                  <a:pos x="T0" y="T1"/>
                </a:cxn>
                <a:cxn ang="0">
                  <a:pos x="T2" y="T3"/>
                </a:cxn>
                <a:cxn ang="0">
                  <a:pos x="T4" y="T5"/>
                </a:cxn>
                <a:cxn ang="0">
                  <a:pos x="T6" y="T7"/>
                </a:cxn>
                <a:cxn ang="0">
                  <a:pos x="T8" y="T9"/>
                </a:cxn>
              </a:cxnLst>
              <a:rect l="0" t="0" r="r" b="b"/>
              <a:pathLst>
                <a:path w="3296" h="1040">
                  <a:moveTo>
                    <a:pt x="3296" y="180"/>
                  </a:moveTo>
                  <a:lnTo>
                    <a:pt x="1070" y="0"/>
                  </a:lnTo>
                  <a:lnTo>
                    <a:pt x="0" y="77"/>
                  </a:lnTo>
                  <a:lnTo>
                    <a:pt x="1368" y="1040"/>
                  </a:lnTo>
                  <a:lnTo>
                    <a:pt x="3296" y="18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16" name="Freeform 15"/>
            <p:cNvSpPr/>
            <p:nvPr/>
          </p:nvSpPr>
          <p:spPr bwMode="auto">
            <a:xfrm flipH="1">
              <a:off x="5851226" y="1136212"/>
              <a:ext cx="2118464" cy="2239027"/>
            </a:xfrm>
            <a:custGeom>
              <a:avLst/>
              <a:gdLst>
                <a:gd name="T0" fmla="*/ 1928 w 1928"/>
                <a:gd name="T1" fmla="*/ 0 h 2046"/>
                <a:gd name="T2" fmla="*/ 0 w 1928"/>
                <a:gd name="T3" fmla="*/ 860 h 2046"/>
                <a:gd name="T4" fmla="*/ 178 w 1928"/>
                <a:gd name="T5" fmla="*/ 2046 h 2046"/>
                <a:gd name="T6" fmla="*/ 1928 w 1928"/>
                <a:gd name="T7" fmla="*/ 0 h 2046"/>
              </a:gdLst>
              <a:ahLst/>
              <a:cxnLst>
                <a:cxn ang="0">
                  <a:pos x="T0" y="T1"/>
                </a:cxn>
                <a:cxn ang="0">
                  <a:pos x="T2" y="T3"/>
                </a:cxn>
                <a:cxn ang="0">
                  <a:pos x="T4" y="T5"/>
                </a:cxn>
                <a:cxn ang="0">
                  <a:pos x="T6" y="T7"/>
                </a:cxn>
              </a:cxnLst>
              <a:rect l="0" t="0" r="r" b="b"/>
              <a:pathLst>
                <a:path w="1928" h="2046">
                  <a:moveTo>
                    <a:pt x="1928" y="0"/>
                  </a:moveTo>
                  <a:lnTo>
                    <a:pt x="0" y="860"/>
                  </a:lnTo>
                  <a:lnTo>
                    <a:pt x="178" y="2046"/>
                  </a:lnTo>
                  <a:lnTo>
                    <a:pt x="1928"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17" name="Freeform 16"/>
            <p:cNvSpPr/>
            <p:nvPr/>
          </p:nvSpPr>
          <p:spPr bwMode="auto">
            <a:xfrm flipH="1">
              <a:off x="7969690" y="1024263"/>
              <a:ext cx="1498426" cy="1179798"/>
            </a:xfrm>
            <a:custGeom>
              <a:avLst/>
              <a:gdLst>
                <a:gd name="T0" fmla="*/ 1368 w 1368"/>
                <a:gd name="T1" fmla="*/ 963 h 1080"/>
                <a:gd name="T2" fmla="*/ 0 w 1368"/>
                <a:gd name="T3" fmla="*/ 0 h 1080"/>
                <a:gd name="T4" fmla="*/ 0 w 1368"/>
                <a:gd name="T5" fmla="*/ 1080 h 1080"/>
                <a:gd name="T6" fmla="*/ 1368 w 1368"/>
                <a:gd name="T7" fmla="*/ 963 h 1080"/>
              </a:gdLst>
              <a:ahLst/>
              <a:cxnLst>
                <a:cxn ang="0">
                  <a:pos x="T0" y="T1"/>
                </a:cxn>
                <a:cxn ang="0">
                  <a:pos x="T2" y="T3"/>
                </a:cxn>
                <a:cxn ang="0">
                  <a:pos x="T4" y="T5"/>
                </a:cxn>
                <a:cxn ang="0">
                  <a:pos x="T6" y="T7"/>
                </a:cxn>
              </a:cxnLst>
              <a:rect l="0" t="0" r="r" b="b"/>
              <a:pathLst>
                <a:path w="1368" h="1080">
                  <a:moveTo>
                    <a:pt x="1368" y="963"/>
                  </a:moveTo>
                  <a:lnTo>
                    <a:pt x="0" y="0"/>
                  </a:lnTo>
                  <a:lnTo>
                    <a:pt x="0" y="1080"/>
                  </a:lnTo>
                  <a:lnTo>
                    <a:pt x="1368" y="963"/>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18" name="Freeform 17"/>
            <p:cNvSpPr/>
            <p:nvPr/>
          </p:nvSpPr>
          <p:spPr bwMode="auto">
            <a:xfrm flipH="1">
              <a:off x="7771620" y="2074883"/>
              <a:ext cx="1696496" cy="1300361"/>
            </a:xfrm>
            <a:custGeom>
              <a:avLst/>
              <a:gdLst>
                <a:gd name="T0" fmla="*/ 1368 w 1546"/>
                <a:gd name="T1" fmla="*/ 0 h 1186"/>
                <a:gd name="T2" fmla="*/ 0 w 1546"/>
                <a:gd name="T3" fmla="*/ 117 h 1186"/>
                <a:gd name="T4" fmla="*/ 0 w 1546"/>
                <a:gd name="T5" fmla="*/ 806 h 1186"/>
                <a:gd name="T6" fmla="*/ 1546 w 1546"/>
                <a:gd name="T7" fmla="*/ 1186 h 1186"/>
                <a:gd name="T8" fmla="*/ 1368 w 1546"/>
                <a:gd name="T9" fmla="*/ 0 h 1186"/>
              </a:gdLst>
              <a:ahLst/>
              <a:cxnLst>
                <a:cxn ang="0">
                  <a:pos x="T0" y="T1"/>
                </a:cxn>
                <a:cxn ang="0">
                  <a:pos x="T2" y="T3"/>
                </a:cxn>
                <a:cxn ang="0">
                  <a:pos x="T4" y="T5"/>
                </a:cxn>
                <a:cxn ang="0">
                  <a:pos x="T6" y="T7"/>
                </a:cxn>
                <a:cxn ang="0">
                  <a:pos x="T8" y="T9"/>
                </a:cxn>
              </a:cxnLst>
              <a:rect l="0" t="0" r="r" b="b"/>
              <a:pathLst>
                <a:path w="1546" h="1186">
                  <a:moveTo>
                    <a:pt x="1368" y="0"/>
                  </a:moveTo>
                  <a:lnTo>
                    <a:pt x="0" y="117"/>
                  </a:lnTo>
                  <a:lnTo>
                    <a:pt x="0" y="806"/>
                  </a:lnTo>
                  <a:lnTo>
                    <a:pt x="1546" y="1186"/>
                  </a:lnTo>
                  <a:lnTo>
                    <a:pt x="1368" y="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19" name="Freeform 18"/>
            <p:cNvSpPr/>
            <p:nvPr/>
          </p:nvSpPr>
          <p:spPr bwMode="auto">
            <a:xfrm flipH="1">
              <a:off x="7771620" y="2961880"/>
              <a:ext cx="1696496" cy="1438147"/>
            </a:xfrm>
            <a:custGeom>
              <a:avLst/>
              <a:gdLst>
                <a:gd name="T0" fmla="*/ 1546 w 1546"/>
                <a:gd name="T1" fmla="*/ 380 h 1314"/>
                <a:gd name="T2" fmla="*/ 0 w 1546"/>
                <a:gd name="T3" fmla="*/ 0 h 1314"/>
                <a:gd name="T4" fmla="*/ 0 w 1546"/>
                <a:gd name="T5" fmla="*/ 1314 h 1314"/>
                <a:gd name="T6" fmla="*/ 1546 w 1546"/>
                <a:gd name="T7" fmla="*/ 380 h 1314"/>
              </a:gdLst>
              <a:ahLst/>
              <a:cxnLst>
                <a:cxn ang="0">
                  <a:pos x="T0" y="T1"/>
                </a:cxn>
                <a:cxn ang="0">
                  <a:pos x="T2" y="T3"/>
                </a:cxn>
                <a:cxn ang="0">
                  <a:pos x="T4" y="T5"/>
                </a:cxn>
                <a:cxn ang="0">
                  <a:pos x="T6" y="T7"/>
                </a:cxn>
              </a:cxnLst>
              <a:rect l="0" t="0" r="r" b="b"/>
              <a:pathLst>
                <a:path w="1546" h="1314">
                  <a:moveTo>
                    <a:pt x="1546" y="380"/>
                  </a:moveTo>
                  <a:lnTo>
                    <a:pt x="0" y="0"/>
                  </a:lnTo>
                  <a:lnTo>
                    <a:pt x="0" y="1314"/>
                  </a:lnTo>
                  <a:lnTo>
                    <a:pt x="1546" y="38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20" name="Freeform 19"/>
            <p:cNvSpPr/>
            <p:nvPr/>
          </p:nvSpPr>
          <p:spPr bwMode="auto">
            <a:xfrm flipH="1">
              <a:off x="7771620" y="3375239"/>
              <a:ext cx="1696496" cy="1980678"/>
            </a:xfrm>
            <a:custGeom>
              <a:avLst/>
              <a:gdLst>
                <a:gd name="T0" fmla="*/ 1546 w 1546"/>
                <a:gd name="T1" fmla="*/ 0 h 1807"/>
                <a:gd name="T2" fmla="*/ 0 w 1546"/>
                <a:gd name="T3" fmla="*/ 934 h 1807"/>
                <a:gd name="T4" fmla="*/ 0 w 1546"/>
                <a:gd name="T5" fmla="*/ 1807 h 1807"/>
                <a:gd name="T6" fmla="*/ 1546 w 1546"/>
                <a:gd name="T7" fmla="*/ 0 h 1807"/>
              </a:gdLst>
              <a:ahLst/>
              <a:cxnLst>
                <a:cxn ang="0">
                  <a:pos x="T0" y="T1"/>
                </a:cxn>
                <a:cxn ang="0">
                  <a:pos x="T2" y="T3"/>
                </a:cxn>
                <a:cxn ang="0">
                  <a:pos x="T4" y="T5"/>
                </a:cxn>
                <a:cxn ang="0">
                  <a:pos x="T6" y="T7"/>
                </a:cxn>
              </a:cxnLst>
              <a:rect l="0" t="0" r="r" b="b"/>
              <a:pathLst>
                <a:path w="1546" h="1807">
                  <a:moveTo>
                    <a:pt x="1546" y="0"/>
                  </a:moveTo>
                  <a:lnTo>
                    <a:pt x="0" y="934"/>
                  </a:lnTo>
                  <a:lnTo>
                    <a:pt x="0" y="1807"/>
                  </a:lnTo>
                  <a:lnTo>
                    <a:pt x="1546"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21" name="Freeform 20"/>
            <p:cNvSpPr/>
            <p:nvPr/>
          </p:nvSpPr>
          <p:spPr bwMode="auto">
            <a:xfrm flipH="1">
              <a:off x="4800600" y="-95250"/>
              <a:ext cx="2058185" cy="1231467"/>
            </a:xfrm>
            <a:custGeom>
              <a:avLst/>
              <a:gdLst>
                <a:gd name="T0" fmla="*/ 0 w 1880"/>
                <a:gd name="T1" fmla="*/ 0 h 1120"/>
                <a:gd name="T2" fmla="*/ 921 w 1880"/>
                <a:gd name="T3" fmla="*/ 1120 h 1120"/>
                <a:gd name="T4" fmla="*/ 1880 w 1880"/>
                <a:gd name="T5" fmla="*/ 0 h 1120"/>
                <a:gd name="T6" fmla="*/ 0 w 1880"/>
                <a:gd name="T7" fmla="*/ 0 h 1120"/>
              </a:gdLst>
              <a:ahLst/>
              <a:cxnLst>
                <a:cxn ang="0">
                  <a:pos x="T0" y="T1"/>
                </a:cxn>
                <a:cxn ang="0">
                  <a:pos x="T2" y="T3"/>
                </a:cxn>
                <a:cxn ang="0">
                  <a:pos x="T4" y="T5"/>
                </a:cxn>
                <a:cxn ang="0">
                  <a:pos x="T6" y="T7"/>
                </a:cxn>
              </a:cxnLst>
              <a:rect l="0" t="0" r="r" b="b"/>
              <a:pathLst>
                <a:path w="1880" h="1120">
                  <a:moveTo>
                    <a:pt x="0" y="0"/>
                  </a:moveTo>
                  <a:lnTo>
                    <a:pt x="921" y="1120"/>
                  </a:lnTo>
                  <a:lnTo>
                    <a:pt x="1880" y="0"/>
                  </a:lnTo>
                  <a:lnTo>
                    <a:pt x="0" y="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grpSp>
      <p:grpSp>
        <p:nvGrpSpPr>
          <p:cNvPr id="22" name="Group 21"/>
          <p:cNvGrpSpPr/>
          <p:nvPr/>
        </p:nvGrpSpPr>
        <p:grpSpPr>
          <a:xfrm>
            <a:off x="1" y="1649397"/>
            <a:ext cx="3008109" cy="3513155"/>
            <a:chOff x="-19316" y="-323850"/>
            <a:chExt cx="4667516" cy="5451167"/>
          </a:xfrm>
        </p:grpSpPr>
        <p:sp>
          <p:nvSpPr>
            <p:cNvPr id="23" name="Freeform 22"/>
            <p:cNvSpPr/>
            <p:nvPr/>
          </p:nvSpPr>
          <p:spPr bwMode="auto">
            <a:xfrm flipV="1">
              <a:off x="-19316" y="4093920"/>
              <a:ext cx="2609331" cy="1033397"/>
            </a:xfrm>
            <a:custGeom>
              <a:avLst/>
              <a:gdLst>
                <a:gd name="T0" fmla="*/ 1070 w 2375"/>
                <a:gd name="T1" fmla="*/ 940 h 940"/>
                <a:gd name="T2" fmla="*/ 2375 w 2375"/>
                <a:gd name="T3" fmla="*/ 0 h 940"/>
                <a:gd name="T4" fmla="*/ 0 w 2375"/>
                <a:gd name="T5" fmla="*/ 0 h 940"/>
                <a:gd name="T6" fmla="*/ 1070 w 2375"/>
                <a:gd name="T7" fmla="*/ 940 h 940"/>
              </a:gdLst>
              <a:ahLst/>
              <a:cxnLst>
                <a:cxn ang="0">
                  <a:pos x="T0" y="T1"/>
                </a:cxn>
                <a:cxn ang="0">
                  <a:pos x="T2" y="T3"/>
                </a:cxn>
                <a:cxn ang="0">
                  <a:pos x="T4" y="T5"/>
                </a:cxn>
                <a:cxn ang="0">
                  <a:pos x="T6" y="T7"/>
                </a:cxn>
              </a:cxnLst>
              <a:rect l="0" t="0" r="r" b="b"/>
              <a:pathLst>
                <a:path w="2375" h="940">
                  <a:moveTo>
                    <a:pt x="1070" y="940"/>
                  </a:moveTo>
                  <a:lnTo>
                    <a:pt x="2375" y="0"/>
                  </a:lnTo>
                  <a:lnTo>
                    <a:pt x="0" y="0"/>
                  </a:lnTo>
                  <a:lnTo>
                    <a:pt x="1070" y="940"/>
                  </a:lnTo>
                  <a:close/>
                </a:path>
              </a:pathLst>
            </a:custGeom>
            <a:solidFill>
              <a:schemeClr val="bg1">
                <a:lumMod val="95000"/>
                <a:alpha val="50000"/>
              </a:schemeClr>
            </a:solidFill>
            <a:ln>
              <a:noFill/>
            </a:ln>
          </p:spPr>
          <p:txBody>
            <a:bodyPr vert="horz" wrap="square" lIns="91440" tIns="45720" rIns="91440" bIns="45720" numCol="1" anchor="t" anchorCtr="0" compatLnSpc="1"/>
            <a:lstStyle/>
            <a:p>
              <a:endParaRPr lang="en-US"/>
            </a:p>
          </p:txBody>
        </p:sp>
        <p:sp>
          <p:nvSpPr>
            <p:cNvPr id="24" name="Freeform 23"/>
            <p:cNvSpPr/>
            <p:nvPr/>
          </p:nvSpPr>
          <p:spPr bwMode="auto">
            <a:xfrm flipV="1">
              <a:off x="-19316" y="4007804"/>
              <a:ext cx="1171183" cy="1119513"/>
            </a:xfrm>
            <a:custGeom>
              <a:avLst/>
              <a:gdLst>
                <a:gd name="T0" fmla="*/ 1070 w 1070"/>
                <a:gd name="T1" fmla="*/ 940 h 1017"/>
                <a:gd name="T2" fmla="*/ 0 w 1070"/>
                <a:gd name="T3" fmla="*/ 0 h 1017"/>
                <a:gd name="T4" fmla="*/ 0 w 1070"/>
                <a:gd name="T5" fmla="*/ 1017 h 1017"/>
                <a:gd name="T6" fmla="*/ 1070 w 1070"/>
                <a:gd name="T7" fmla="*/ 940 h 1017"/>
              </a:gdLst>
              <a:ahLst/>
              <a:cxnLst>
                <a:cxn ang="0">
                  <a:pos x="T0" y="T1"/>
                </a:cxn>
                <a:cxn ang="0">
                  <a:pos x="T2" y="T3"/>
                </a:cxn>
                <a:cxn ang="0">
                  <a:pos x="T4" y="T5"/>
                </a:cxn>
                <a:cxn ang="0">
                  <a:pos x="T6" y="T7"/>
                </a:cxn>
              </a:cxnLst>
              <a:rect l="0" t="0" r="r" b="b"/>
              <a:pathLst>
                <a:path w="1070" h="1017">
                  <a:moveTo>
                    <a:pt x="1070" y="940"/>
                  </a:moveTo>
                  <a:lnTo>
                    <a:pt x="0" y="0"/>
                  </a:lnTo>
                  <a:lnTo>
                    <a:pt x="0" y="1017"/>
                  </a:lnTo>
                  <a:lnTo>
                    <a:pt x="1070" y="94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25" name="Freeform 24"/>
            <p:cNvSpPr/>
            <p:nvPr/>
          </p:nvSpPr>
          <p:spPr bwMode="auto">
            <a:xfrm flipV="1">
              <a:off x="1151867" y="3895850"/>
              <a:ext cx="2445707" cy="1231467"/>
            </a:xfrm>
            <a:custGeom>
              <a:avLst/>
              <a:gdLst>
                <a:gd name="T0" fmla="*/ 1305 w 2226"/>
                <a:gd name="T1" fmla="*/ 0 h 1120"/>
                <a:gd name="T2" fmla="*/ 0 w 2226"/>
                <a:gd name="T3" fmla="*/ 940 h 1120"/>
                <a:gd name="T4" fmla="*/ 2226 w 2226"/>
                <a:gd name="T5" fmla="*/ 1120 h 1120"/>
                <a:gd name="T6" fmla="*/ 1305 w 2226"/>
                <a:gd name="T7" fmla="*/ 0 h 1120"/>
              </a:gdLst>
              <a:ahLst/>
              <a:cxnLst>
                <a:cxn ang="0">
                  <a:pos x="T0" y="T1"/>
                </a:cxn>
                <a:cxn ang="0">
                  <a:pos x="T2" y="T3"/>
                </a:cxn>
                <a:cxn ang="0">
                  <a:pos x="T4" y="T5"/>
                </a:cxn>
                <a:cxn ang="0">
                  <a:pos x="T6" y="T7"/>
                </a:cxn>
              </a:cxnLst>
              <a:rect l="0" t="0" r="r" b="b"/>
              <a:pathLst>
                <a:path w="2226" h="1120">
                  <a:moveTo>
                    <a:pt x="1305" y="0"/>
                  </a:moveTo>
                  <a:lnTo>
                    <a:pt x="0" y="940"/>
                  </a:lnTo>
                  <a:lnTo>
                    <a:pt x="2226" y="1120"/>
                  </a:lnTo>
                  <a:lnTo>
                    <a:pt x="1305"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26" name="Freeform 25"/>
            <p:cNvSpPr/>
            <p:nvPr/>
          </p:nvSpPr>
          <p:spPr bwMode="auto">
            <a:xfrm flipV="1">
              <a:off x="-19316" y="2957183"/>
              <a:ext cx="3616890" cy="1136737"/>
            </a:xfrm>
            <a:custGeom>
              <a:avLst/>
              <a:gdLst>
                <a:gd name="T0" fmla="*/ 3296 w 3296"/>
                <a:gd name="T1" fmla="*/ 180 h 1040"/>
                <a:gd name="T2" fmla="*/ 1070 w 3296"/>
                <a:gd name="T3" fmla="*/ 0 h 1040"/>
                <a:gd name="T4" fmla="*/ 0 w 3296"/>
                <a:gd name="T5" fmla="*/ 77 h 1040"/>
                <a:gd name="T6" fmla="*/ 1368 w 3296"/>
                <a:gd name="T7" fmla="*/ 1040 h 1040"/>
                <a:gd name="T8" fmla="*/ 3296 w 3296"/>
                <a:gd name="T9" fmla="*/ 180 h 1040"/>
              </a:gdLst>
              <a:ahLst/>
              <a:cxnLst>
                <a:cxn ang="0">
                  <a:pos x="T0" y="T1"/>
                </a:cxn>
                <a:cxn ang="0">
                  <a:pos x="T2" y="T3"/>
                </a:cxn>
                <a:cxn ang="0">
                  <a:pos x="T4" y="T5"/>
                </a:cxn>
                <a:cxn ang="0">
                  <a:pos x="T6" y="T7"/>
                </a:cxn>
                <a:cxn ang="0">
                  <a:pos x="T8" y="T9"/>
                </a:cxn>
              </a:cxnLst>
              <a:rect l="0" t="0" r="r" b="b"/>
              <a:pathLst>
                <a:path w="3296" h="1040">
                  <a:moveTo>
                    <a:pt x="3296" y="180"/>
                  </a:moveTo>
                  <a:lnTo>
                    <a:pt x="1070" y="0"/>
                  </a:lnTo>
                  <a:lnTo>
                    <a:pt x="0" y="77"/>
                  </a:lnTo>
                  <a:lnTo>
                    <a:pt x="1368" y="1040"/>
                  </a:lnTo>
                  <a:lnTo>
                    <a:pt x="3296" y="18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27" name="Freeform 26"/>
            <p:cNvSpPr/>
            <p:nvPr/>
          </p:nvSpPr>
          <p:spPr bwMode="auto">
            <a:xfrm flipV="1">
              <a:off x="1479110" y="1656828"/>
              <a:ext cx="2118464" cy="2239027"/>
            </a:xfrm>
            <a:custGeom>
              <a:avLst/>
              <a:gdLst>
                <a:gd name="T0" fmla="*/ 1928 w 1928"/>
                <a:gd name="T1" fmla="*/ 0 h 2046"/>
                <a:gd name="T2" fmla="*/ 0 w 1928"/>
                <a:gd name="T3" fmla="*/ 860 h 2046"/>
                <a:gd name="T4" fmla="*/ 178 w 1928"/>
                <a:gd name="T5" fmla="*/ 2046 h 2046"/>
                <a:gd name="T6" fmla="*/ 1928 w 1928"/>
                <a:gd name="T7" fmla="*/ 0 h 2046"/>
              </a:gdLst>
              <a:ahLst/>
              <a:cxnLst>
                <a:cxn ang="0">
                  <a:pos x="T0" y="T1"/>
                </a:cxn>
                <a:cxn ang="0">
                  <a:pos x="T2" y="T3"/>
                </a:cxn>
                <a:cxn ang="0">
                  <a:pos x="T4" y="T5"/>
                </a:cxn>
                <a:cxn ang="0">
                  <a:pos x="T6" y="T7"/>
                </a:cxn>
              </a:cxnLst>
              <a:rect l="0" t="0" r="r" b="b"/>
              <a:pathLst>
                <a:path w="1928" h="2046">
                  <a:moveTo>
                    <a:pt x="1928" y="0"/>
                  </a:moveTo>
                  <a:lnTo>
                    <a:pt x="0" y="860"/>
                  </a:lnTo>
                  <a:lnTo>
                    <a:pt x="178" y="2046"/>
                  </a:lnTo>
                  <a:lnTo>
                    <a:pt x="1928"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30" name="Freeform 29"/>
            <p:cNvSpPr/>
            <p:nvPr/>
          </p:nvSpPr>
          <p:spPr bwMode="auto">
            <a:xfrm flipV="1">
              <a:off x="-19316" y="2828006"/>
              <a:ext cx="1498426" cy="1179798"/>
            </a:xfrm>
            <a:custGeom>
              <a:avLst/>
              <a:gdLst>
                <a:gd name="T0" fmla="*/ 1368 w 1368"/>
                <a:gd name="T1" fmla="*/ 963 h 1080"/>
                <a:gd name="T2" fmla="*/ 0 w 1368"/>
                <a:gd name="T3" fmla="*/ 0 h 1080"/>
                <a:gd name="T4" fmla="*/ 0 w 1368"/>
                <a:gd name="T5" fmla="*/ 1080 h 1080"/>
                <a:gd name="T6" fmla="*/ 1368 w 1368"/>
                <a:gd name="T7" fmla="*/ 963 h 1080"/>
              </a:gdLst>
              <a:ahLst/>
              <a:cxnLst>
                <a:cxn ang="0">
                  <a:pos x="T0" y="T1"/>
                </a:cxn>
                <a:cxn ang="0">
                  <a:pos x="T2" y="T3"/>
                </a:cxn>
                <a:cxn ang="0">
                  <a:pos x="T4" y="T5"/>
                </a:cxn>
                <a:cxn ang="0">
                  <a:pos x="T6" y="T7"/>
                </a:cxn>
              </a:cxnLst>
              <a:rect l="0" t="0" r="r" b="b"/>
              <a:pathLst>
                <a:path w="1368" h="1080">
                  <a:moveTo>
                    <a:pt x="1368" y="963"/>
                  </a:moveTo>
                  <a:lnTo>
                    <a:pt x="0" y="0"/>
                  </a:lnTo>
                  <a:lnTo>
                    <a:pt x="0" y="1080"/>
                  </a:lnTo>
                  <a:lnTo>
                    <a:pt x="1368" y="963"/>
                  </a:lnTo>
                  <a:close/>
                </a:path>
              </a:pathLst>
            </a:custGeom>
            <a:solidFill>
              <a:schemeClr val="bg1">
                <a:lumMod val="95000"/>
                <a:alpha val="50000"/>
              </a:schemeClr>
            </a:solidFill>
            <a:ln>
              <a:noFill/>
            </a:ln>
          </p:spPr>
          <p:txBody>
            <a:bodyPr vert="horz" wrap="square" lIns="91440" tIns="45720" rIns="91440" bIns="45720" numCol="1" anchor="t" anchorCtr="0" compatLnSpc="1"/>
            <a:lstStyle/>
            <a:p>
              <a:endParaRPr lang="en-US"/>
            </a:p>
          </p:txBody>
        </p:sp>
        <p:sp>
          <p:nvSpPr>
            <p:cNvPr id="31" name="Freeform 30"/>
            <p:cNvSpPr/>
            <p:nvPr/>
          </p:nvSpPr>
          <p:spPr bwMode="auto">
            <a:xfrm flipV="1">
              <a:off x="-19316" y="1656823"/>
              <a:ext cx="1696496" cy="1300361"/>
            </a:xfrm>
            <a:custGeom>
              <a:avLst/>
              <a:gdLst>
                <a:gd name="T0" fmla="*/ 1368 w 1546"/>
                <a:gd name="T1" fmla="*/ 0 h 1186"/>
                <a:gd name="T2" fmla="*/ 0 w 1546"/>
                <a:gd name="T3" fmla="*/ 117 h 1186"/>
                <a:gd name="T4" fmla="*/ 0 w 1546"/>
                <a:gd name="T5" fmla="*/ 806 h 1186"/>
                <a:gd name="T6" fmla="*/ 1546 w 1546"/>
                <a:gd name="T7" fmla="*/ 1186 h 1186"/>
                <a:gd name="T8" fmla="*/ 1368 w 1546"/>
                <a:gd name="T9" fmla="*/ 0 h 1186"/>
              </a:gdLst>
              <a:ahLst/>
              <a:cxnLst>
                <a:cxn ang="0">
                  <a:pos x="T0" y="T1"/>
                </a:cxn>
                <a:cxn ang="0">
                  <a:pos x="T2" y="T3"/>
                </a:cxn>
                <a:cxn ang="0">
                  <a:pos x="T4" y="T5"/>
                </a:cxn>
                <a:cxn ang="0">
                  <a:pos x="T6" y="T7"/>
                </a:cxn>
                <a:cxn ang="0">
                  <a:pos x="T8" y="T9"/>
                </a:cxn>
              </a:cxnLst>
              <a:rect l="0" t="0" r="r" b="b"/>
              <a:pathLst>
                <a:path w="1546" h="1186">
                  <a:moveTo>
                    <a:pt x="1368" y="0"/>
                  </a:moveTo>
                  <a:lnTo>
                    <a:pt x="0" y="117"/>
                  </a:lnTo>
                  <a:lnTo>
                    <a:pt x="0" y="806"/>
                  </a:lnTo>
                  <a:lnTo>
                    <a:pt x="1546" y="1186"/>
                  </a:lnTo>
                  <a:lnTo>
                    <a:pt x="1368" y="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32" name="Freeform 31"/>
            <p:cNvSpPr/>
            <p:nvPr/>
          </p:nvSpPr>
          <p:spPr bwMode="auto">
            <a:xfrm flipV="1">
              <a:off x="-19316" y="632040"/>
              <a:ext cx="1696496" cy="1438147"/>
            </a:xfrm>
            <a:custGeom>
              <a:avLst/>
              <a:gdLst>
                <a:gd name="T0" fmla="*/ 1546 w 1546"/>
                <a:gd name="T1" fmla="*/ 380 h 1314"/>
                <a:gd name="T2" fmla="*/ 0 w 1546"/>
                <a:gd name="T3" fmla="*/ 0 h 1314"/>
                <a:gd name="T4" fmla="*/ 0 w 1546"/>
                <a:gd name="T5" fmla="*/ 1314 h 1314"/>
                <a:gd name="T6" fmla="*/ 1546 w 1546"/>
                <a:gd name="T7" fmla="*/ 380 h 1314"/>
              </a:gdLst>
              <a:ahLst/>
              <a:cxnLst>
                <a:cxn ang="0">
                  <a:pos x="T0" y="T1"/>
                </a:cxn>
                <a:cxn ang="0">
                  <a:pos x="T2" y="T3"/>
                </a:cxn>
                <a:cxn ang="0">
                  <a:pos x="T4" y="T5"/>
                </a:cxn>
                <a:cxn ang="0">
                  <a:pos x="T6" y="T7"/>
                </a:cxn>
              </a:cxnLst>
              <a:rect l="0" t="0" r="r" b="b"/>
              <a:pathLst>
                <a:path w="1546" h="1314">
                  <a:moveTo>
                    <a:pt x="1546" y="380"/>
                  </a:moveTo>
                  <a:lnTo>
                    <a:pt x="0" y="0"/>
                  </a:lnTo>
                  <a:lnTo>
                    <a:pt x="0" y="1314"/>
                  </a:lnTo>
                  <a:lnTo>
                    <a:pt x="1546" y="380"/>
                  </a:lnTo>
                  <a:close/>
                </a:path>
              </a:pathLst>
            </a:custGeom>
            <a:solidFill>
              <a:schemeClr val="bg1">
                <a:lumMod val="95000"/>
                <a:alpha val="50000"/>
              </a:schemeClr>
            </a:solidFill>
            <a:ln>
              <a:noFill/>
            </a:ln>
          </p:spPr>
          <p:txBody>
            <a:bodyPr vert="horz" wrap="square" lIns="91440" tIns="45720" rIns="91440" bIns="45720" numCol="1" anchor="t" anchorCtr="0" compatLnSpc="1"/>
            <a:lstStyle/>
            <a:p>
              <a:endParaRPr lang="en-US"/>
            </a:p>
          </p:txBody>
        </p:sp>
        <p:sp>
          <p:nvSpPr>
            <p:cNvPr id="33" name="Freeform 32"/>
            <p:cNvSpPr/>
            <p:nvPr/>
          </p:nvSpPr>
          <p:spPr bwMode="auto">
            <a:xfrm flipV="1">
              <a:off x="-19316" y="-323850"/>
              <a:ext cx="1696496" cy="1980678"/>
            </a:xfrm>
            <a:custGeom>
              <a:avLst/>
              <a:gdLst>
                <a:gd name="T0" fmla="*/ 1546 w 1546"/>
                <a:gd name="T1" fmla="*/ 0 h 1807"/>
                <a:gd name="T2" fmla="*/ 0 w 1546"/>
                <a:gd name="T3" fmla="*/ 934 h 1807"/>
                <a:gd name="T4" fmla="*/ 0 w 1546"/>
                <a:gd name="T5" fmla="*/ 1807 h 1807"/>
                <a:gd name="T6" fmla="*/ 1546 w 1546"/>
                <a:gd name="T7" fmla="*/ 0 h 1807"/>
              </a:gdLst>
              <a:ahLst/>
              <a:cxnLst>
                <a:cxn ang="0">
                  <a:pos x="T0" y="T1"/>
                </a:cxn>
                <a:cxn ang="0">
                  <a:pos x="T2" y="T3"/>
                </a:cxn>
                <a:cxn ang="0">
                  <a:pos x="T4" y="T5"/>
                </a:cxn>
                <a:cxn ang="0">
                  <a:pos x="T6" y="T7"/>
                </a:cxn>
              </a:cxnLst>
              <a:rect l="0" t="0" r="r" b="b"/>
              <a:pathLst>
                <a:path w="1546" h="1807">
                  <a:moveTo>
                    <a:pt x="1546" y="0"/>
                  </a:moveTo>
                  <a:lnTo>
                    <a:pt x="0" y="934"/>
                  </a:lnTo>
                  <a:lnTo>
                    <a:pt x="0" y="1807"/>
                  </a:lnTo>
                  <a:lnTo>
                    <a:pt x="1546"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34" name="Freeform 33"/>
            <p:cNvSpPr/>
            <p:nvPr/>
          </p:nvSpPr>
          <p:spPr bwMode="auto">
            <a:xfrm flipV="1">
              <a:off x="2590015" y="3895850"/>
              <a:ext cx="2058185" cy="1231467"/>
            </a:xfrm>
            <a:custGeom>
              <a:avLst/>
              <a:gdLst>
                <a:gd name="T0" fmla="*/ 0 w 1880"/>
                <a:gd name="T1" fmla="*/ 0 h 1120"/>
                <a:gd name="T2" fmla="*/ 921 w 1880"/>
                <a:gd name="T3" fmla="*/ 1120 h 1120"/>
                <a:gd name="T4" fmla="*/ 1880 w 1880"/>
                <a:gd name="T5" fmla="*/ 0 h 1120"/>
                <a:gd name="T6" fmla="*/ 0 w 1880"/>
                <a:gd name="T7" fmla="*/ 0 h 1120"/>
              </a:gdLst>
              <a:ahLst/>
              <a:cxnLst>
                <a:cxn ang="0">
                  <a:pos x="T0" y="T1"/>
                </a:cxn>
                <a:cxn ang="0">
                  <a:pos x="T2" y="T3"/>
                </a:cxn>
                <a:cxn ang="0">
                  <a:pos x="T4" y="T5"/>
                </a:cxn>
                <a:cxn ang="0">
                  <a:pos x="T6" y="T7"/>
                </a:cxn>
              </a:cxnLst>
              <a:rect l="0" t="0" r="r" b="b"/>
              <a:pathLst>
                <a:path w="1880" h="1120">
                  <a:moveTo>
                    <a:pt x="0" y="0"/>
                  </a:moveTo>
                  <a:lnTo>
                    <a:pt x="921" y="1120"/>
                  </a:lnTo>
                  <a:lnTo>
                    <a:pt x="1880" y="0"/>
                  </a:lnTo>
                  <a:lnTo>
                    <a:pt x="0" y="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grpSp>
      <p:sp>
        <p:nvSpPr>
          <p:cNvPr id="13" name="Picture Placeholder 3"/>
          <p:cNvSpPr>
            <a:spLocks noGrp="1"/>
          </p:cNvSpPr>
          <p:nvPr>
            <p:ph type="pic" sz="quarter" idx="10" hasCustomPrompt="1"/>
          </p:nvPr>
        </p:nvSpPr>
        <p:spPr>
          <a:xfrm>
            <a:off x="1095717" y="1428750"/>
            <a:ext cx="1179576" cy="1179576"/>
          </a:xfrm>
          <a:prstGeom prst="ellipse">
            <a:avLst/>
          </a:prstGeom>
        </p:spPr>
        <p:txBody>
          <a:bodyPr/>
          <a:lstStyle/>
          <a:p>
            <a:r>
              <a:rPr lang="pl-PL"/>
              <a:t>Kliknij ikonę, aby dodać obraz</a:t>
            </a:r>
            <a:endParaRPr lang="en-US"/>
          </a:p>
        </p:txBody>
      </p:sp>
      <p:sp>
        <p:nvSpPr>
          <p:cNvPr id="28" name="Shape 1443">
            <a:hlinkClick r:id="" action="ppaction://hlinkshowjump?jump=nextslide"/>
          </p:cNvPr>
          <p:cNvSpPr/>
          <p:nvPr/>
        </p:nvSpPr>
        <p:spPr>
          <a:xfrm rot="16200000">
            <a:off x="8880919" y="4899468"/>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29" name="Shape 1443">
            <a:hlinkClick r:id="" action="ppaction://hlinkshowjump?jump=previousslide"/>
          </p:cNvPr>
          <p:cNvSpPr/>
          <p:nvPr/>
        </p:nvSpPr>
        <p:spPr>
          <a:xfrm rot="5400000" flipH="1">
            <a:off x="8602354" y="4899467"/>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8" name="Picture Placeholder 3"/>
          <p:cNvSpPr>
            <a:spLocks noGrp="1"/>
          </p:cNvSpPr>
          <p:nvPr>
            <p:ph type="pic" sz="quarter" idx="11" hasCustomPrompt="1"/>
          </p:nvPr>
        </p:nvSpPr>
        <p:spPr>
          <a:xfrm>
            <a:off x="4042590" y="1430541"/>
            <a:ext cx="1179576" cy="1179576"/>
          </a:xfrm>
          <a:prstGeom prst="ellipse">
            <a:avLst/>
          </a:prstGeom>
        </p:spPr>
        <p:txBody>
          <a:bodyPr/>
          <a:lstStyle/>
          <a:p>
            <a:r>
              <a:rPr lang="pl-PL"/>
              <a:t>Kliknij ikonę, aby dodać obraz</a:t>
            </a:r>
            <a:endParaRPr lang="en-US"/>
          </a:p>
        </p:txBody>
      </p:sp>
      <p:sp>
        <p:nvSpPr>
          <p:cNvPr id="9" name="Picture Placeholder 3"/>
          <p:cNvSpPr>
            <a:spLocks noGrp="1"/>
          </p:cNvSpPr>
          <p:nvPr>
            <p:ph type="pic" sz="quarter" idx="12" hasCustomPrompt="1"/>
          </p:nvPr>
        </p:nvSpPr>
        <p:spPr>
          <a:xfrm>
            <a:off x="6991255" y="1428750"/>
            <a:ext cx="1179576" cy="1179576"/>
          </a:xfrm>
          <a:prstGeom prst="ellipse">
            <a:avLst/>
          </a:prstGeom>
        </p:spPr>
        <p:txBody>
          <a:bodyPr/>
          <a:lstStyle/>
          <a:p>
            <a:r>
              <a:rPr lang="pl-PL"/>
              <a:t>Kliknij ikonę, aby dodać obraz</a:t>
            </a:r>
            <a:endParaRPr lang="en-US"/>
          </a:p>
        </p:txBody>
      </p:sp>
      <p:sp>
        <p:nvSpPr>
          <p:cNvPr id="35" name="Snip Diagonal Corner Rectangle 34"/>
          <p:cNvSpPr/>
          <p:nvPr/>
        </p:nvSpPr>
        <p:spPr>
          <a:xfrm>
            <a:off x="8646737" y="166878"/>
            <a:ext cx="346436" cy="347472"/>
          </a:xfrm>
          <a:prstGeom prst="snip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6" name="TextBox 35"/>
          <p:cNvSpPr txBox="1"/>
          <p:nvPr/>
        </p:nvSpPr>
        <p:spPr>
          <a:xfrm>
            <a:off x="8647472" y="213657"/>
            <a:ext cx="344966" cy="253916"/>
          </a:xfrm>
          <a:prstGeom prst="rect">
            <a:avLst/>
          </a:prstGeom>
          <a:noFill/>
        </p:spPr>
        <p:txBody>
          <a:bodyPr wrap="none" rtlCol="0">
            <a:spAutoFit/>
          </a:bodyPr>
          <a:lstStyle/>
          <a:p>
            <a:pPr algn="ctr"/>
            <a:fld id="{260E2A6B-A809-4840-BF14-8648BC0BDF87}" type="slidenum">
              <a:rPr lang="id-ID" sz="1050" b="1" smtClean="0">
                <a:solidFill>
                  <a:schemeClr val="bg1"/>
                </a:solidFill>
              </a:rPr>
            </a:fld>
            <a:endParaRPr lang="id-ID" sz="1050" dirty="0">
              <a:solidFill>
                <a:schemeClr val="bg1"/>
              </a:solidFill>
            </a:endParaRPr>
          </a:p>
        </p:txBody>
      </p:sp>
    </p:spTree>
  </p:cSld>
  <p:clrMapOvr>
    <a:masterClrMapping/>
  </p:clrMapOvr>
  <p:transition spd="slow">
    <p:cover dir="d"/>
  </p:transition>
  <p:hf hdr="0" ftr="0" dt="0"/>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30_Custom Layout">
    <p:spTree>
      <p:nvGrpSpPr>
        <p:cNvPr id="1" name=""/>
        <p:cNvGrpSpPr/>
        <p:nvPr/>
      </p:nvGrpSpPr>
      <p:grpSpPr>
        <a:xfrm>
          <a:off x="0" y="0"/>
          <a:ext cx="0" cy="0"/>
          <a:chOff x="0" y="0"/>
          <a:chExt cx="0" cy="0"/>
        </a:xfrm>
      </p:grpSpPr>
      <p:grpSp>
        <p:nvGrpSpPr>
          <p:cNvPr id="10" name="Group 9"/>
          <p:cNvGrpSpPr/>
          <p:nvPr/>
        </p:nvGrpSpPr>
        <p:grpSpPr>
          <a:xfrm>
            <a:off x="6172204" y="-19049"/>
            <a:ext cx="3008109" cy="3513155"/>
            <a:chOff x="4800600" y="-95250"/>
            <a:chExt cx="4667516" cy="5451167"/>
          </a:xfrm>
        </p:grpSpPr>
        <p:sp>
          <p:nvSpPr>
            <p:cNvPr id="11" name="Freeform 10"/>
            <p:cNvSpPr/>
            <p:nvPr/>
          </p:nvSpPr>
          <p:spPr bwMode="auto">
            <a:xfrm flipH="1">
              <a:off x="6858785" y="-95250"/>
              <a:ext cx="2609331" cy="1033397"/>
            </a:xfrm>
            <a:custGeom>
              <a:avLst/>
              <a:gdLst>
                <a:gd name="T0" fmla="*/ 1070 w 2375"/>
                <a:gd name="T1" fmla="*/ 940 h 940"/>
                <a:gd name="T2" fmla="*/ 2375 w 2375"/>
                <a:gd name="T3" fmla="*/ 0 h 940"/>
                <a:gd name="T4" fmla="*/ 0 w 2375"/>
                <a:gd name="T5" fmla="*/ 0 h 940"/>
                <a:gd name="T6" fmla="*/ 1070 w 2375"/>
                <a:gd name="T7" fmla="*/ 940 h 940"/>
              </a:gdLst>
              <a:ahLst/>
              <a:cxnLst>
                <a:cxn ang="0">
                  <a:pos x="T0" y="T1"/>
                </a:cxn>
                <a:cxn ang="0">
                  <a:pos x="T2" y="T3"/>
                </a:cxn>
                <a:cxn ang="0">
                  <a:pos x="T4" y="T5"/>
                </a:cxn>
                <a:cxn ang="0">
                  <a:pos x="T6" y="T7"/>
                </a:cxn>
              </a:cxnLst>
              <a:rect l="0" t="0" r="r" b="b"/>
              <a:pathLst>
                <a:path w="2375" h="940">
                  <a:moveTo>
                    <a:pt x="1070" y="940"/>
                  </a:moveTo>
                  <a:lnTo>
                    <a:pt x="2375" y="0"/>
                  </a:lnTo>
                  <a:lnTo>
                    <a:pt x="0" y="0"/>
                  </a:lnTo>
                  <a:lnTo>
                    <a:pt x="1070" y="94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12" name="Freeform 11"/>
            <p:cNvSpPr/>
            <p:nvPr/>
          </p:nvSpPr>
          <p:spPr bwMode="auto">
            <a:xfrm flipH="1">
              <a:off x="8296933" y="-95250"/>
              <a:ext cx="1171183" cy="1119513"/>
            </a:xfrm>
            <a:custGeom>
              <a:avLst/>
              <a:gdLst>
                <a:gd name="T0" fmla="*/ 1070 w 1070"/>
                <a:gd name="T1" fmla="*/ 940 h 1017"/>
                <a:gd name="T2" fmla="*/ 0 w 1070"/>
                <a:gd name="T3" fmla="*/ 0 h 1017"/>
                <a:gd name="T4" fmla="*/ 0 w 1070"/>
                <a:gd name="T5" fmla="*/ 1017 h 1017"/>
                <a:gd name="T6" fmla="*/ 1070 w 1070"/>
                <a:gd name="T7" fmla="*/ 940 h 1017"/>
              </a:gdLst>
              <a:ahLst/>
              <a:cxnLst>
                <a:cxn ang="0">
                  <a:pos x="T0" y="T1"/>
                </a:cxn>
                <a:cxn ang="0">
                  <a:pos x="T2" y="T3"/>
                </a:cxn>
                <a:cxn ang="0">
                  <a:pos x="T4" y="T5"/>
                </a:cxn>
                <a:cxn ang="0">
                  <a:pos x="T6" y="T7"/>
                </a:cxn>
              </a:cxnLst>
              <a:rect l="0" t="0" r="r" b="b"/>
              <a:pathLst>
                <a:path w="1070" h="1017">
                  <a:moveTo>
                    <a:pt x="1070" y="940"/>
                  </a:moveTo>
                  <a:lnTo>
                    <a:pt x="0" y="0"/>
                  </a:lnTo>
                  <a:lnTo>
                    <a:pt x="0" y="1017"/>
                  </a:lnTo>
                  <a:lnTo>
                    <a:pt x="1070" y="94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14" name="Freeform 13"/>
            <p:cNvSpPr/>
            <p:nvPr/>
          </p:nvSpPr>
          <p:spPr bwMode="auto">
            <a:xfrm flipH="1">
              <a:off x="5851226" y="-95250"/>
              <a:ext cx="2445707" cy="1231467"/>
            </a:xfrm>
            <a:custGeom>
              <a:avLst/>
              <a:gdLst>
                <a:gd name="T0" fmla="*/ 1305 w 2226"/>
                <a:gd name="T1" fmla="*/ 0 h 1120"/>
                <a:gd name="T2" fmla="*/ 0 w 2226"/>
                <a:gd name="T3" fmla="*/ 940 h 1120"/>
                <a:gd name="T4" fmla="*/ 2226 w 2226"/>
                <a:gd name="T5" fmla="*/ 1120 h 1120"/>
                <a:gd name="T6" fmla="*/ 1305 w 2226"/>
                <a:gd name="T7" fmla="*/ 0 h 1120"/>
              </a:gdLst>
              <a:ahLst/>
              <a:cxnLst>
                <a:cxn ang="0">
                  <a:pos x="T0" y="T1"/>
                </a:cxn>
                <a:cxn ang="0">
                  <a:pos x="T2" y="T3"/>
                </a:cxn>
                <a:cxn ang="0">
                  <a:pos x="T4" y="T5"/>
                </a:cxn>
                <a:cxn ang="0">
                  <a:pos x="T6" y="T7"/>
                </a:cxn>
              </a:cxnLst>
              <a:rect l="0" t="0" r="r" b="b"/>
              <a:pathLst>
                <a:path w="2226" h="1120">
                  <a:moveTo>
                    <a:pt x="1305" y="0"/>
                  </a:moveTo>
                  <a:lnTo>
                    <a:pt x="0" y="940"/>
                  </a:lnTo>
                  <a:lnTo>
                    <a:pt x="2226" y="1120"/>
                  </a:lnTo>
                  <a:lnTo>
                    <a:pt x="1305"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15" name="Freeform 14"/>
            <p:cNvSpPr/>
            <p:nvPr/>
          </p:nvSpPr>
          <p:spPr bwMode="auto">
            <a:xfrm flipH="1">
              <a:off x="5851226" y="938147"/>
              <a:ext cx="3616890" cy="1136737"/>
            </a:xfrm>
            <a:custGeom>
              <a:avLst/>
              <a:gdLst>
                <a:gd name="T0" fmla="*/ 3296 w 3296"/>
                <a:gd name="T1" fmla="*/ 180 h 1040"/>
                <a:gd name="T2" fmla="*/ 1070 w 3296"/>
                <a:gd name="T3" fmla="*/ 0 h 1040"/>
                <a:gd name="T4" fmla="*/ 0 w 3296"/>
                <a:gd name="T5" fmla="*/ 77 h 1040"/>
                <a:gd name="T6" fmla="*/ 1368 w 3296"/>
                <a:gd name="T7" fmla="*/ 1040 h 1040"/>
                <a:gd name="T8" fmla="*/ 3296 w 3296"/>
                <a:gd name="T9" fmla="*/ 180 h 1040"/>
              </a:gdLst>
              <a:ahLst/>
              <a:cxnLst>
                <a:cxn ang="0">
                  <a:pos x="T0" y="T1"/>
                </a:cxn>
                <a:cxn ang="0">
                  <a:pos x="T2" y="T3"/>
                </a:cxn>
                <a:cxn ang="0">
                  <a:pos x="T4" y="T5"/>
                </a:cxn>
                <a:cxn ang="0">
                  <a:pos x="T6" y="T7"/>
                </a:cxn>
                <a:cxn ang="0">
                  <a:pos x="T8" y="T9"/>
                </a:cxn>
              </a:cxnLst>
              <a:rect l="0" t="0" r="r" b="b"/>
              <a:pathLst>
                <a:path w="3296" h="1040">
                  <a:moveTo>
                    <a:pt x="3296" y="180"/>
                  </a:moveTo>
                  <a:lnTo>
                    <a:pt x="1070" y="0"/>
                  </a:lnTo>
                  <a:lnTo>
                    <a:pt x="0" y="77"/>
                  </a:lnTo>
                  <a:lnTo>
                    <a:pt x="1368" y="1040"/>
                  </a:lnTo>
                  <a:lnTo>
                    <a:pt x="3296" y="18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16" name="Freeform 15"/>
            <p:cNvSpPr/>
            <p:nvPr/>
          </p:nvSpPr>
          <p:spPr bwMode="auto">
            <a:xfrm flipH="1">
              <a:off x="5851226" y="1136212"/>
              <a:ext cx="2118464" cy="2239027"/>
            </a:xfrm>
            <a:custGeom>
              <a:avLst/>
              <a:gdLst>
                <a:gd name="T0" fmla="*/ 1928 w 1928"/>
                <a:gd name="T1" fmla="*/ 0 h 2046"/>
                <a:gd name="T2" fmla="*/ 0 w 1928"/>
                <a:gd name="T3" fmla="*/ 860 h 2046"/>
                <a:gd name="T4" fmla="*/ 178 w 1928"/>
                <a:gd name="T5" fmla="*/ 2046 h 2046"/>
                <a:gd name="T6" fmla="*/ 1928 w 1928"/>
                <a:gd name="T7" fmla="*/ 0 h 2046"/>
              </a:gdLst>
              <a:ahLst/>
              <a:cxnLst>
                <a:cxn ang="0">
                  <a:pos x="T0" y="T1"/>
                </a:cxn>
                <a:cxn ang="0">
                  <a:pos x="T2" y="T3"/>
                </a:cxn>
                <a:cxn ang="0">
                  <a:pos x="T4" y="T5"/>
                </a:cxn>
                <a:cxn ang="0">
                  <a:pos x="T6" y="T7"/>
                </a:cxn>
              </a:cxnLst>
              <a:rect l="0" t="0" r="r" b="b"/>
              <a:pathLst>
                <a:path w="1928" h="2046">
                  <a:moveTo>
                    <a:pt x="1928" y="0"/>
                  </a:moveTo>
                  <a:lnTo>
                    <a:pt x="0" y="860"/>
                  </a:lnTo>
                  <a:lnTo>
                    <a:pt x="178" y="2046"/>
                  </a:lnTo>
                  <a:lnTo>
                    <a:pt x="1928"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17" name="Freeform 16"/>
            <p:cNvSpPr/>
            <p:nvPr/>
          </p:nvSpPr>
          <p:spPr bwMode="auto">
            <a:xfrm flipH="1">
              <a:off x="7969690" y="1024263"/>
              <a:ext cx="1498426" cy="1179798"/>
            </a:xfrm>
            <a:custGeom>
              <a:avLst/>
              <a:gdLst>
                <a:gd name="T0" fmla="*/ 1368 w 1368"/>
                <a:gd name="T1" fmla="*/ 963 h 1080"/>
                <a:gd name="T2" fmla="*/ 0 w 1368"/>
                <a:gd name="T3" fmla="*/ 0 h 1080"/>
                <a:gd name="T4" fmla="*/ 0 w 1368"/>
                <a:gd name="T5" fmla="*/ 1080 h 1080"/>
                <a:gd name="T6" fmla="*/ 1368 w 1368"/>
                <a:gd name="T7" fmla="*/ 963 h 1080"/>
              </a:gdLst>
              <a:ahLst/>
              <a:cxnLst>
                <a:cxn ang="0">
                  <a:pos x="T0" y="T1"/>
                </a:cxn>
                <a:cxn ang="0">
                  <a:pos x="T2" y="T3"/>
                </a:cxn>
                <a:cxn ang="0">
                  <a:pos x="T4" y="T5"/>
                </a:cxn>
                <a:cxn ang="0">
                  <a:pos x="T6" y="T7"/>
                </a:cxn>
              </a:cxnLst>
              <a:rect l="0" t="0" r="r" b="b"/>
              <a:pathLst>
                <a:path w="1368" h="1080">
                  <a:moveTo>
                    <a:pt x="1368" y="963"/>
                  </a:moveTo>
                  <a:lnTo>
                    <a:pt x="0" y="0"/>
                  </a:lnTo>
                  <a:lnTo>
                    <a:pt x="0" y="1080"/>
                  </a:lnTo>
                  <a:lnTo>
                    <a:pt x="1368" y="963"/>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18" name="Freeform 17"/>
            <p:cNvSpPr/>
            <p:nvPr/>
          </p:nvSpPr>
          <p:spPr bwMode="auto">
            <a:xfrm flipH="1">
              <a:off x="7771620" y="2074883"/>
              <a:ext cx="1696496" cy="1300361"/>
            </a:xfrm>
            <a:custGeom>
              <a:avLst/>
              <a:gdLst>
                <a:gd name="T0" fmla="*/ 1368 w 1546"/>
                <a:gd name="T1" fmla="*/ 0 h 1186"/>
                <a:gd name="T2" fmla="*/ 0 w 1546"/>
                <a:gd name="T3" fmla="*/ 117 h 1186"/>
                <a:gd name="T4" fmla="*/ 0 w 1546"/>
                <a:gd name="T5" fmla="*/ 806 h 1186"/>
                <a:gd name="T6" fmla="*/ 1546 w 1546"/>
                <a:gd name="T7" fmla="*/ 1186 h 1186"/>
                <a:gd name="T8" fmla="*/ 1368 w 1546"/>
                <a:gd name="T9" fmla="*/ 0 h 1186"/>
              </a:gdLst>
              <a:ahLst/>
              <a:cxnLst>
                <a:cxn ang="0">
                  <a:pos x="T0" y="T1"/>
                </a:cxn>
                <a:cxn ang="0">
                  <a:pos x="T2" y="T3"/>
                </a:cxn>
                <a:cxn ang="0">
                  <a:pos x="T4" y="T5"/>
                </a:cxn>
                <a:cxn ang="0">
                  <a:pos x="T6" y="T7"/>
                </a:cxn>
                <a:cxn ang="0">
                  <a:pos x="T8" y="T9"/>
                </a:cxn>
              </a:cxnLst>
              <a:rect l="0" t="0" r="r" b="b"/>
              <a:pathLst>
                <a:path w="1546" h="1186">
                  <a:moveTo>
                    <a:pt x="1368" y="0"/>
                  </a:moveTo>
                  <a:lnTo>
                    <a:pt x="0" y="117"/>
                  </a:lnTo>
                  <a:lnTo>
                    <a:pt x="0" y="806"/>
                  </a:lnTo>
                  <a:lnTo>
                    <a:pt x="1546" y="1186"/>
                  </a:lnTo>
                  <a:lnTo>
                    <a:pt x="1368" y="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19" name="Freeform 18"/>
            <p:cNvSpPr/>
            <p:nvPr/>
          </p:nvSpPr>
          <p:spPr bwMode="auto">
            <a:xfrm flipH="1">
              <a:off x="7771620" y="2961880"/>
              <a:ext cx="1696496" cy="1438147"/>
            </a:xfrm>
            <a:custGeom>
              <a:avLst/>
              <a:gdLst>
                <a:gd name="T0" fmla="*/ 1546 w 1546"/>
                <a:gd name="T1" fmla="*/ 380 h 1314"/>
                <a:gd name="T2" fmla="*/ 0 w 1546"/>
                <a:gd name="T3" fmla="*/ 0 h 1314"/>
                <a:gd name="T4" fmla="*/ 0 w 1546"/>
                <a:gd name="T5" fmla="*/ 1314 h 1314"/>
                <a:gd name="T6" fmla="*/ 1546 w 1546"/>
                <a:gd name="T7" fmla="*/ 380 h 1314"/>
              </a:gdLst>
              <a:ahLst/>
              <a:cxnLst>
                <a:cxn ang="0">
                  <a:pos x="T0" y="T1"/>
                </a:cxn>
                <a:cxn ang="0">
                  <a:pos x="T2" y="T3"/>
                </a:cxn>
                <a:cxn ang="0">
                  <a:pos x="T4" y="T5"/>
                </a:cxn>
                <a:cxn ang="0">
                  <a:pos x="T6" y="T7"/>
                </a:cxn>
              </a:cxnLst>
              <a:rect l="0" t="0" r="r" b="b"/>
              <a:pathLst>
                <a:path w="1546" h="1314">
                  <a:moveTo>
                    <a:pt x="1546" y="380"/>
                  </a:moveTo>
                  <a:lnTo>
                    <a:pt x="0" y="0"/>
                  </a:lnTo>
                  <a:lnTo>
                    <a:pt x="0" y="1314"/>
                  </a:lnTo>
                  <a:lnTo>
                    <a:pt x="1546" y="38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20" name="Freeform 19"/>
            <p:cNvSpPr/>
            <p:nvPr/>
          </p:nvSpPr>
          <p:spPr bwMode="auto">
            <a:xfrm flipH="1">
              <a:off x="7771620" y="3375239"/>
              <a:ext cx="1696496" cy="1980678"/>
            </a:xfrm>
            <a:custGeom>
              <a:avLst/>
              <a:gdLst>
                <a:gd name="T0" fmla="*/ 1546 w 1546"/>
                <a:gd name="T1" fmla="*/ 0 h 1807"/>
                <a:gd name="T2" fmla="*/ 0 w 1546"/>
                <a:gd name="T3" fmla="*/ 934 h 1807"/>
                <a:gd name="T4" fmla="*/ 0 w 1546"/>
                <a:gd name="T5" fmla="*/ 1807 h 1807"/>
                <a:gd name="T6" fmla="*/ 1546 w 1546"/>
                <a:gd name="T7" fmla="*/ 0 h 1807"/>
              </a:gdLst>
              <a:ahLst/>
              <a:cxnLst>
                <a:cxn ang="0">
                  <a:pos x="T0" y="T1"/>
                </a:cxn>
                <a:cxn ang="0">
                  <a:pos x="T2" y="T3"/>
                </a:cxn>
                <a:cxn ang="0">
                  <a:pos x="T4" y="T5"/>
                </a:cxn>
                <a:cxn ang="0">
                  <a:pos x="T6" y="T7"/>
                </a:cxn>
              </a:cxnLst>
              <a:rect l="0" t="0" r="r" b="b"/>
              <a:pathLst>
                <a:path w="1546" h="1807">
                  <a:moveTo>
                    <a:pt x="1546" y="0"/>
                  </a:moveTo>
                  <a:lnTo>
                    <a:pt x="0" y="934"/>
                  </a:lnTo>
                  <a:lnTo>
                    <a:pt x="0" y="1807"/>
                  </a:lnTo>
                  <a:lnTo>
                    <a:pt x="1546"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21" name="Freeform 20"/>
            <p:cNvSpPr/>
            <p:nvPr/>
          </p:nvSpPr>
          <p:spPr bwMode="auto">
            <a:xfrm flipH="1">
              <a:off x="4800600" y="-95250"/>
              <a:ext cx="2058185" cy="1231467"/>
            </a:xfrm>
            <a:custGeom>
              <a:avLst/>
              <a:gdLst>
                <a:gd name="T0" fmla="*/ 0 w 1880"/>
                <a:gd name="T1" fmla="*/ 0 h 1120"/>
                <a:gd name="T2" fmla="*/ 921 w 1880"/>
                <a:gd name="T3" fmla="*/ 1120 h 1120"/>
                <a:gd name="T4" fmla="*/ 1880 w 1880"/>
                <a:gd name="T5" fmla="*/ 0 h 1120"/>
                <a:gd name="T6" fmla="*/ 0 w 1880"/>
                <a:gd name="T7" fmla="*/ 0 h 1120"/>
              </a:gdLst>
              <a:ahLst/>
              <a:cxnLst>
                <a:cxn ang="0">
                  <a:pos x="T0" y="T1"/>
                </a:cxn>
                <a:cxn ang="0">
                  <a:pos x="T2" y="T3"/>
                </a:cxn>
                <a:cxn ang="0">
                  <a:pos x="T4" y="T5"/>
                </a:cxn>
                <a:cxn ang="0">
                  <a:pos x="T6" y="T7"/>
                </a:cxn>
              </a:cxnLst>
              <a:rect l="0" t="0" r="r" b="b"/>
              <a:pathLst>
                <a:path w="1880" h="1120">
                  <a:moveTo>
                    <a:pt x="0" y="0"/>
                  </a:moveTo>
                  <a:lnTo>
                    <a:pt x="921" y="1120"/>
                  </a:lnTo>
                  <a:lnTo>
                    <a:pt x="1880" y="0"/>
                  </a:lnTo>
                  <a:lnTo>
                    <a:pt x="0" y="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grpSp>
      <p:grpSp>
        <p:nvGrpSpPr>
          <p:cNvPr id="22" name="Group 21"/>
          <p:cNvGrpSpPr/>
          <p:nvPr/>
        </p:nvGrpSpPr>
        <p:grpSpPr>
          <a:xfrm>
            <a:off x="1" y="1649397"/>
            <a:ext cx="3008109" cy="3513155"/>
            <a:chOff x="-19316" y="-323850"/>
            <a:chExt cx="4667516" cy="5451167"/>
          </a:xfrm>
        </p:grpSpPr>
        <p:sp>
          <p:nvSpPr>
            <p:cNvPr id="23" name="Freeform 22"/>
            <p:cNvSpPr/>
            <p:nvPr/>
          </p:nvSpPr>
          <p:spPr bwMode="auto">
            <a:xfrm flipV="1">
              <a:off x="-19316" y="4093920"/>
              <a:ext cx="2609331" cy="1033397"/>
            </a:xfrm>
            <a:custGeom>
              <a:avLst/>
              <a:gdLst>
                <a:gd name="T0" fmla="*/ 1070 w 2375"/>
                <a:gd name="T1" fmla="*/ 940 h 940"/>
                <a:gd name="T2" fmla="*/ 2375 w 2375"/>
                <a:gd name="T3" fmla="*/ 0 h 940"/>
                <a:gd name="T4" fmla="*/ 0 w 2375"/>
                <a:gd name="T5" fmla="*/ 0 h 940"/>
                <a:gd name="T6" fmla="*/ 1070 w 2375"/>
                <a:gd name="T7" fmla="*/ 940 h 940"/>
              </a:gdLst>
              <a:ahLst/>
              <a:cxnLst>
                <a:cxn ang="0">
                  <a:pos x="T0" y="T1"/>
                </a:cxn>
                <a:cxn ang="0">
                  <a:pos x="T2" y="T3"/>
                </a:cxn>
                <a:cxn ang="0">
                  <a:pos x="T4" y="T5"/>
                </a:cxn>
                <a:cxn ang="0">
                  <a:pos x="T6" y="T7"/>
                </a:cxn>
              </a:cxnLst>
              <a:rect l="0" t="0" r="r" b="b"/>
              <a:pathLst>
                <a:path w="2375" h="940">
                  <a:moveTo>
                    <a:pt x="1070" y="940"/>
                  </a:moveTo>
                  <a:lnTo>
                    <a:pt x="2375" y="0"/>
                  </a:lnTo>
                  <a:lnTo>
                    <a:pt x="0" y="0"/>
                  </a:lnTo>
                  <a:lnTo>
                    <a:pt x="1070" y="940"/>
                  </a:lnTo>
                  <a:close/>
                </a:path>
              </a:pathLst>
            </a:custGeom>
            <a:solidFill>
              <a:schemeClr val="bg1">
                <a:lumMod val="95000"/>
                <a:alpha val="50000"/>
              </a:schemeClr>
            </a:solidFill>
            <a:ln>
              <a:noFill/>
            </a:ln>
          </p:spPr>
          <p:txBody>
            <a:bodyPr vert="horz" wrap="square" lIns="91440" tIns="45720" rIns="91440" bIns="45720" numCol="1" anchor="t" anchorCtr="0" compatLnSpc="1"/>
            <a:lstStyle/>
            <a:p>
              <a:endParaRPr lang="en-US"/>
            </a:p>
          </p:txBody>
        </p:sp>
        <p:sp>
          <p:nvSpPr>
            <p:cNvPr id="24" name="Freeform 23"/>
            <p:cNvSpPr/>
            <p:nvPr/>
          </p:nvSpPr>
          <p:spPr bwMode="auto">
            <a:xfrm flipV="1">
              <a:off x="-19316" y="4007804"/>
              <a:ext cx="1171183" cy="1119513"/>
            </a:xfrm>
            <a:custGeom>
              <a:avLst/>
              <a:gdLst>
                <a:gd name="T0" fmla="*/ 1070 w 1070"/>
                <a:gd name="T1" fmla="*/ 940 h 1017"/>
                <a:gd name="T2" fmla="*/ 0 w 1070"/>
                <a:gd name="T3" fmla="*/ 0 h 1017"/>
                <a:gd name="T4" fmla="*/ 0 w 1070"/>
                <a:gd name="T5" fmla="*/ 1017 h 1017"/>
                <a:gd name="T6" fmla="*/ 1070 w 1070"/>
                <a:gd name="T7" fmla="*/ 940 h 1017"/>
              </a:gdLst>
              <a:ahLst/>
              <a:cxnLst>
                <a:cxn ang="0">
                  <a:pos x="T0" y="T1"/>
                </a:cxn>
                <a:cxn ang="0">
                  <a:pos x="T2" y="T3"/>
                </a:cxn>
                <a:cxn ang="0">
                  <a:pos x="T4" y="T5"/>
                </a:cxn>
                <a:cxn ang="0">
                  <a:pos x="T6" y="T7"/>
                </a:cxn>
              </a:cxnLst>
              <a:rect l="0" t="0" r="r" b="b"/>
              <a:pathLst>
                <a:path w="1070" h="1017">
                  <a:moveTo>
                    <a:pt x="1070" y="940"/>
                  </a:moveTo>
                  <a:lnTo>
                    <a:pt x="0" y="0"/>
                  </a:lnTo>
                  <a:lnTo>
                    <a:pt x="0" y="1017"/>
                  </a:lnTo>
                  <a:lnTo>
                    <a:pt x="1070" y="94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25" name="Freeform 24"/>
            <p:cNvSpPr/>
            <p:nvPr/>
          </p:nvSpPr>
          <p:spPr bwMode="auto">
            <a:xfrm flipV="1">
              <a:off x="1151867" y="3895850"/>
              <a:ext cx="2445707" cy="1231467"/>
            </a:xfrm>
            <a:custGeom>
              <a:avLst/>
              <a:gdLst>
                <a:gd name="T0" fmla="*/ 1305 w 2226"/>
                <a:gd name="T1" fmla="*/ 0 h 1120"/>
                <a:gd name="T2" fmla="*/ 0 w 2226"/>
                <a:gd name="T3" fmla="*/ 940 h 1120"/>
                <a:gd name="T4" fmla="*/ 2226 w 2226"/>
                <a:gd name="T5" fmla="*/ 1120 h 1120"/>
                <a:gd name="T6" fmla="*/ 1305 w 2226"/>
                <a:gd name="T7" fmla="*/ 0 h 1120"/>
              </a:gdLst>
              <a:ahLst/>
              <a:cxnLst>
                <a:cxn ang="0">
                  <a:pos x="T0" y="T1"/>
                </a:cxn>
                <a:cxn ang="0">
                  <a:pos x="T2" y="T3"/>
                </a:cxn>
                <a:cxn ang="0">
                  <a:pos x="T4" y="T5"/>
                </a:cxn>
                <a:cxn ang="0">
                  <a:pos x="T6" y="T7"/>
                </a:cxn>
              </a:cxnLst>
              <a:rect l="0" t="0" r="r" b="b"/>
              <a:pathLst>
                <a:path w="2226" h="1120">
                  <a:moveTo>
                    <a:pt x="1305" y="0"/>
                  </a:moveTo>
                  <a:lnTo>
                    <a:pt x="0" y="940"/>
                  </a:lnTo>
                  <a:lnTo>
                    <a:pt x="2226" y="1120"/>
                  </a:lnTo>
                  <a:lnTo>
                    <a:pt x="1305"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26" name="Freeform 25"/>
            <p:cNvSpPr/>
            <p:nvPr/>
          </p:nvSpPr>
          <p:spPr bwMode="auto">
            <a:xfrm flipV="1">
              <a:off x="-19316" y="2957183"/>
              <a:ext cx="3616890" cy="1136737"/>
            </a:xfrm>
            <a:custGeom>
              <a:avLst/>
              <a:gdLst>
                <a:gd name="T0" fmla="*/ 3296 w 3296"/>
                <a:gd name="T1" fmla="*/ 180 h 1040"/>
                <a:gd name="T2" fmla="*/ 1070 w 3296"/>
                <a:gd name="T3" fmla="*/ 0 h 1040"/>
                <a:gd name="T4" fmla="*/ 0 w 3296"/>
                <a:gd name="T5" fmla="*/ 77 h 1040"/>
                <a:gd name="T6" fmla="*/ 1368 w 3296"/>
                <a:gd name="T7" fmla="*/ 1040 h 1040"/>
                <a:gd name="T8" fmla="*/ 3296 w 3296"/>
                <a:gd name="T9" fmla="*/ 180 h 1040"/>
              </a:gdLst>
              <a:ahLst/>
              <a:cxnLst>
                <a:cxn ang="0">
                  <a:pos x="T0" y="T1"/>
                </a:cxn>
                <a:cxn ang="0">
                  <a:pos x="T2" y="T3"/>
                </a:cxn>
                <a:cxn ang="0">
                  <a:pos x="T4" y="T5"/>
                </a:cxn>
                <a:cxn ang="0">
                  <a:pos x="T6" y="T7"/>
                </a:cxn>
                <a:cxn ang="0">
                  <a:pos x="T8" y="T9"/>
                </a:cxn>
              </a:cxnLst>
              <a:rect l="0" t="0" r="r" b="b"/>
              <a:pathLst>
                <a:path w="3296" h="1040">
                  <a:moveTo>
                    <a:pt x="3296" y="180"/>
                  </a:moveTo>
                  <a:lnTo>
                    <a:pt x="1070" y="0"/>
                  </a:lnTo>
                  <a:lnTo>
                    <a:pt x="0" y="77"/>
                  </a:lnTo>
                  <a:lnTo>
                    <a:pt x="1368" y="1040"/>
                  </a:lnTo>
                  <a:lnTo>
                    <a:pt x="3296" y="18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27" name="Freeform 26"/>
            <p:cNvSpPr/>
            <p:nvPr/>
          </p:nvSpPr>
          <p:spPr bwMode="auto">
            <a:xfrm flipV="1">
              <a:off x="1479110" y="1656828"/>
              <a:ext cx="2118464" cy="2239027"/>
            </a:xfrm>
            <a:custGeom>
              <a:avLst/>
              <a:gdLst>
                <a:gd name="T0" fmla="*/ 1928 w 1928"/>
                <a:gd name="T1" fmla="*/ 0 h 2046"/>
                <a:gd name="T2" fmla="*/ 0 w 1928"/>
                <a:gd name="T3" fmla="*/ 860 h 2046"/>
                <a:gd name="T4" fmla="*/ 178 w 1928"/>
                <a:gd name="T5" fmla="*/ 2046 h 2046"/>
                <a:gd name="T6" fmla="*/ 1928 w 1928"/>
                <a:gd name="T7" fmla="*/ 0 h 2046"/>
              </a:gdLst>
              <a:ahLst/>
              <a:cxnLst>
                <a:cxn ang="0">
                  <a:pos x="T0" y="T1"/>
                </a:cxn>
                <a:cxn ang="0">
                  <a:pos x="T2" y="T3"/>
                </a:cxn>
                <a:cxn ang="0">
                  <a:pos x="T4" y="T5"/>
                </a:cxn>
                <a:cxn ang="0">
                  <a:pos x="T6" y="T7"/>
                </a:cxn>
              </a:cxnLst>
              <a:rect l="0" t="0" r="r" b="b"/>
              <a:pathLst>
                <a:path w="1928" h="2046">
                  <a:moveTo>
                    <a:pt x="1928" y="0"/>
                  </a:moveTo>
                  <a:lnTo>
                    <a:pt x="0" y="860"/>
                  </a:lnTo>
                  <a:lnTo>
                    <a:pt x="178" y="2046"/>
                  </a:lnTo>
                  <a:lnTo>
                    <a:pt x="1928"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30" name="Freeform 29"/>
            <p:cNvSpPr/>
            <p:nvPr/>
          </p:nvSpPr>
          <p:spPr bwMode="auto">
            <a:xfrm flipV="1">
              <a:off x="-19316" y="2828006"/>
              <a:ext cx="1498426" cy="1179798"/>
            </a:xfrm>
            <a:custGeom>
              <a:avLst/>
              <a:gdLst>
                <a:gd name="T0" fmla="*/ 1368 w 1368"/>
                <a:gd name="T1" fmla="*/ 963 h 1080"/>
                <a:gd name="T2" fmla="*/ 0 w 1368"/>
                <a:gd name="T3" fmla="*/ 0 h 1080"/>
                <a:gd name="T4" fmla="*/ 0 w 1368"/>
                <a:gd name="T5" fmla="*/ 1080 h 1080"/>
                <a:gd name="T6" fmla="*/ 1368 w 1368"/>
                <a:gd name="T7" fmla="*/ 963 h 1080"/>
              </a:gdLst>
              <a:ahLst/>
              <a:cxnLst>
                <a:cxn ang="0">
                  <a:pos x="T0" y="T1"/>
                </a:cxn>
                <a:cxn ang="0">
                  <a:pos x="T2" y="T3"/>
                </a:cxn>
                <a:cxn ang="0">
                  <a:pos x="T4" y="T5"/>
                </a:cxn>
                <a:cxn ang="0">
                  <a:pos x="T6" y="T7"/>
                </a:cxn>
              </a:cxnLst>
              <a:rect l="0" t="0" r="r" b="b"/>
              <a:pathLst>
                <a:path w="1368" h="1080">
                  <a:moveTo>
                    <a:pt x="1368" y="963"/>
                  </a:moveTo>
                  <a:lnTo>
                    <a:pt x="0" y="0"/>
                  </a:lnTo>
                  <a:lnTo>
                    <a:pt x="0" y="1080"/>
                  </a:lnTo>
                  <a:lnTo>
                    <a:pt x="1368" y="963"/>
                  </a:lnTo>
                  <a:close/>
                </a:path>
              </a:pathLst>
            </a:custGeom>
            <a:solidFill>
              <a:schemeClr val="bg1">
                <a:lumMod val="95000"/>
                <a:alpha val="50000"/>
              </a:schemeClr>
            </a:solidFill>
            <a:ln>
              <a:noFill/>
            </a:ln>
          </p:spPr>
          <p:txBody>
            <a:bodyPr vert="horz" wrap="square" lIns="91440" tIns="45720" rIns="91440" bIns="45720" numCol="1" anchor="t" anchorCtr="0" compatLnSpc="1"/>
            <a:lstStyle/>
            <a:p>
              <a:endParaRPr lang="en-US"/>
            </a:p>
          </p:txBody>
        </p:sp>
        <p:sp>
          <p:nvSpPr>
            <p:cNvPr id="31" name="Freeform 30"/>
            <p:cNvSpPr/>
            <p:nvPr/>
          </p:nvSpPr>
          <p:spPr bwMode="auto">
            <a:xfrm flipV="1">
              <a:off x="-19316" y="1656823"/>
              <a:ext cx="1696496" cy="1300361"/>
            </a:xfrm>
            <a:custGeom>
              <a:avLst/>
              <a:gdLst>
                <a:gd name="T0" fmla="*/ 1368 w 1546"/>
                <a:gd name="T1" fmla="*/ 0 h 1186"/>
                <a:gd name="T2" fmla="*/ 0 w 1546"/>
                <a:gd name="T3" fmla="*/ 117 h 1186"/>
                <a:gd name="T4" fmla="*/ 0 w 1546"/>
                <a:gd name="T5" fmla="*/ 806 h 1186"/>
                <a:gd name="T6" fmla="*/ 1546 w 1546"/>
                <a:gd name="T7" fmla="*/ 1186 h 1186"/>
                <a:gd name="T8" fmla="*/ 1368 w 1546"/>
                <a:gd name="T9" fmla="*/ 0 h 1186"/>
              </a:gdLst>
              <a:ahLst/>
              <a:cxnLst>
                <a:cxn ang="0">
                  <a:pos x="T0" y="T1"/>
                </a:cxn>
                <a:cxn ang="0">
                  <a:pos x="T2" y="T3"/>
                </a:cxn>
                <a:cxn ang="0">
                  <a:pos x="T4" y="T5"/>
                </a:cxn>
                <a:cxn ang="0">
                  <a:pos x="T6" y="T7"/>
                </a:cxn>
                <a:cxn ang="0">
                  <a:pos x="T8" y="T9"/>
                </a:cxn>
              </a:cxnLst>
              <a:rect l="0" t="0" r="r" b="b"/>
              <a:pathLst>
                <a:path w="1546" h="1186">
                  <a:moveTo>
                    <a:pt x="1368" y="0"/>
                  </a:moveTo>
                  <a:lnTo>
                    <a:pt x="0" y="117"/>
                  </a:lnTo>
                  <a:lnTo>
                    <a:pt x="0" y="806"/>
                  </a:lnTo>
                  <a:lnTo>
                    <a:pt x="1546" y="1186"/>
                  </a:lnTo>
                  <a:lnTo>
                    <a:pt x="1368" y="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32" name="Freeform 31"/>
            <p:cNvSpPr/>
            <p:nvPr/>
          </p:nvSpPr>
          <p:spPr bwMode="auto">
            <a:xfrm flipV="1">
              <a:off x="-19316" y="632040"/>
              <a:ext cx="1696496" cy="1438147"/>
            </a:xfrm>
            <a:custGeom>
              <a:avLst/>
              <a:gdLst>
                <a:gd name="T0" fmla="*/ 1546 w 1546"/>
                <a:gd name="T1" fmla="*/ 380 h 1314"/>
                <a:gd name="T2" fmla="*/ 0 w 1546"/>
                <a:gd name="T3" fmla="*/ 0 h 1314"/>
                <a:gd name="T4" fmla="*/ 0 w 1546"/>
                <a:gd name="T5" fmla="*/ 1314 h 1314"/>
                <a:gd name="T6" fmla="*/ 1546 w 1546"/>
                <a:gd name="T7" fmla="*/ 380 h 1314"/>
              </a:gdLst>
              <a:ahLst/>
              <a:cxnLst>
                <a:cxn ang="0">
                  <a:pos x="T0" y="T1"/>
                </a:cxn>
                <a:cxn ang="0">
                  <a:pos x="T2" y="T3"/>
                </a:cxn>
                <a:cxn ang="0">
                  <a:pos x="T4" y="T5"/>
                </a:cxn>
                <a:cxn ang="0">
                  <a:pos x="T6" y="T7"/>
                </a:cxn>
              </a:cxnLst>
              <a:rect l="0" t="0" r="r" b="b"/>
              <a:pathLst>
                <a:path w="1546" h="1314">
                  <a:moveTo>
                    <a:pt x="1546" y="380"/>
                  </a:moveTo>
                  <a:lnTo>
                    <a:pt x="0" y="0"/>
                  </a:lnTo>
                  <a:lnTo>
                    <a:pt x="0" y="1314"/>
                  </a:lnTo>
                  <a:lnTo>
                    <a:pt x="1546" y="380"/>
                  </a:lnTo>
                  <a:close/>
                </a:path>
              </a:pathLst>
            </a:custGeom>
            <a:solidFill>
              <a:schemeClr val="bg1">
                <a:lumMod val="95000"/>
                <a:alpha val="50000"/>
              </a:schemeClr>
            </a:solidFill>
            <a:ln>
              <a:noFill/>
            </a:ln>
          </p:spPr>
          <p:txBody>
            <a:bodyPr vert="horz" wrap="square" lIns="91440" tIns="45720" rIns="91440" bIns="45720" numCol="1" anchor="t" anchorCtr="0" compatLnSpc="1"/>
            <a:lstStyle/>
            <a:p>
              <a:endParaRPr lang="en-US"/>
            </a:p>
          </p:txBody>
        </p:sp>
        <p:sp>
          <p:nvSpPr>
            <p:cNvPr id="33" name="Freeform 32"/>
            <p:cNvSpPr/>
            <p:nvPr/>
          </p:nvSpPr>
          <p:spPr bwMode="auto">
            <a:xfrm flipV="1">
              <a:off x="-19316" y="-323850"/>
              <a:ext cx="1696496" cy="1980678"/>
            </a:xfrm>
            <a:custGeom>
              <a:avLst/>
              <a:gdLst>
                <a:gd name="T0" fmla="*/ 1546 w 1546"/>
                <a:gd name="T1" fmla="*/ 0 h 1807"/>
                <a:gd name="T2" fmla="*/ 0 w 1546"/>
                <a:gd name="T3" fmla="*/ 934 h 1807"/>
                <a:gd name="T4" fmla="*/ 0 w 1546"/>
                <a:gd name="T5" fmla="*/ 1807 h 1807"/>
                <a:gd name="T6" fmla="*/ 1546 w 1546"/>
                <a:gd name="T7" fmla="*/ 0 h 1807"/>
              </a:gdLst>
              <a:ahLst/>
              <a:cxnLst>
                <a:cxn ang="0">
                  <a:pos x="T0" y="T1"/>
                </a:cxn>
                <a:cxn ang="0">
                  <a:pos x="T2" y="T3"/>
                </a:cxn>
                <a:cxn ang="0">
                  <a:pos x="T4" y="T5"/>
                </a:cxn>
                <a:cxn ang="0">
                  <a:pos x="T6" y="T7"/>
                </a:cxn>
              </a:cxnLst>
              <a:rect l="0" t="0" r="r" b="b"/>
              <a:pathLst>
                <a:path w="1546" h="1807">
                  <a:moveTo>
                    <a:pt x="1546" y="0"/>
                  </a:moveTo>
                  <a:lnTo>
                    <a:pt x="0" y="934"/>
                  </a:lnTo>
                  <a:lnTo>
                    <a:pt x="0" y="1807"/>
                  </a:lnTo>
                  <a:lnTo>
                    <a:pt x="1546"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34" name="Freeform 33"/>
            <p:cNvSpPr/>
            <p:nvPr/>
          </p:nvSpPr>
          <p:spPr bwMode="auto">
            <a:xfrm flipV="1">
              <a:off x="2590015" y="3895850"/>
              <a:ext cx="2058185" cy="1231467"/>
            </a:xfrm>
            <a:custGeom>
              <a:avLst/>
              <a:gdLst>
                <a:gd name="T0" fmla="*/ 0 w 1880"/>
                <a:gd name="T1" fmla="*/ 0 h 1120"/>
                <a:gd name="T2" fmla="*/ 921 w 1880"/>
                <a:gd name="T3" fmla="*/ 1120 h 1120"/>
                <a:gd name="T4" fmla="*/ 1880 w 1880"/>
                <a:gd name="T5" fmla="*/ 0 h 1120"/>
                <a:gd name="T6" fmla="*/ 0 w 1880"/>
                <a:gd name="T7" fmla="*/ 0 h 1120"/>
              </a:gdLst>
              <a:ahLst/>
              <a:cxnLst>
                <a:cxn ang="0">
                  <a:pos x="T0" y="T1"/>
                </a:cxn>
                <a:cxn ang="0">
                  <a:pos x="T2" y="T3"/>
                </a:cxn>
                <a:cxn ang="0">
                  <a:pos x="T4" y="T5"/>
                </a:cxn>
                <a:cxn ang="0">
                  <a:pos x="T6" y="T7"/>
                </a:cxn>
              </a:cxnLst>
              <a:rect l="0" t="0" r="r" b="b"/>
              <a:pathLst>
                <a:path w="1880" h="1120">
                  <a:moveTo>
                    <a:pt x="0" y="0"/>
                  </a:moveTo>
                  <a:lnTo>
                    <a:pt x="921" y="1120"/>
                  </a:lnTo>
                  <a:lnTo>
                    <a:pt x="1880" y="0"/>
                  </a:lnTo>
                  <a:lnTo>
                    <a:pt x="0" y="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grpSp>
      <p:sp>
        <p:nvSpPr>
          <p:cNvPr id="13" name="Picture Placeholder 3"/>
          <p:cNvSpPr>
            <a:spLocks noGrp="1"/>
          </p:cNvSpPr>
          <p:nvPr>
            <p:ph type="pic" sz="quarter" idx="10" hasCustomPrompt="1"/>
          </p:nvPr>
        </p:nvSpPr>
        <p:spPr>
          <a:xfrm>
            <a:off x="415046" y="1535665"/>
            <a:ext cx="1115568" cy="1115568"/>
          </a:xfrm>
          <a:prstGeom prst="ellipse">
            <a:avLst/>
          </a:prstGeom>
        </p:spPr>
        <p:txBody>
          <a:bodyPr/>
          <a:lstStyle/>
          <a:p>
            <a:r>
              <a:rPr lang="pl-PL"/>
              <a:t>Kliknij ikonę, aby dodać obraz</a:t>
            </a:r>
            <a:endParaRPr lang="en-US"/>
          </a:p>
        </p:txBody>
      </p:sp>
      <p:sp>
        <p:nvSpPr>
          <p:cNvPr id="28" name="Shape 1443">
            <a:hlinkClick r:id="" action="ppaction://hlinkshowjump?jump=nextslide"/>
          </p:cNvPr>
          <p:cNvSpPr/>
          <p:nvPr/>
        </p:nvSpPr>
        <p:spPr>
          <a:xfrm rot="16200000">
            <a:off x="8880919" y="4899468"/>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29" name="Shape 1443">
            <a:hlinkClick r:id="" action="ppaction://hlinkshowjump?jump=previousslide"/>
          </p:cNvPr>
          <p:cNvSpPr/>
          <p:nvPr/>
        </p:nvSpPr>
        <p:spPr>
          <a:xfrm rot="5400000" flipH="1">
            <a:off x="8602354" y="4899467"/>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35" name="Snip Diagonal Corner Rectangle 34"/>
          <p:cNvSpPr/>
          <p:nvPr/>
        </p:nvSpPr>
        <p:spPr>
          <a:xfrm>
            <a:off x="8646737" y="166878"/>
            <a:ext cx="346436" cy="347472"/>
          </a:xfrm>
          <a:prstGeom prst="snip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36" name="TextBox 35"/>
          <p:cNvSpPr txBox="1"/>
          <p:nvPr/>
        </p:nvSpPr>
        <p:spPr>
          <a:xfrm>
            <a:off x="8647472" y="213657"/>
            <a:ext cx="344966" cy="253916"/>
          </a:xfrm>
          <a:prstGeom prst="rect">
            <a:avLst/>
          </a:prstGeom>
          <a:noFill/>
        </p:spPr>
        <p:txBody>
          <a:bodyPr wrap="none" rtlCol="0">
            <a:spAutoFit/>
          </a:bodyPr>
          <a:lstStyle/>
          <a:p>
            <a:pPr algn="ctr"/>
            <a:fld id="{260E2A6B-A809-4840-BF14-8648BC0BDF87}" type="slidenum">
              <a:rPr lang="id-ID" sz="1050" b="1" smtClean="0">
                <a:solidFill>
                  <a:schemeClr val="bg1"/>
                </a:solidFill>
              </a:rPr>
            </a:fld>
            <a:endParaRPr lang="id-ID" sz="1050" dirty="0">
              <a:solidFill>
                <a:schemeClr val="bg1"/>
              </a:solidFill>
            </a:endParaRPr>
          </a:p>
        </p:txBody>
      </p:sp>
      <p:sp>
        <p:nvSpPr>
          <p:cNvPr id="41" name="Picture Placeholder 3"/>
          <p:cNvSpPr>
            <a:spLocks noGrp="1"/>
          </p:cNvSpPr>
          <p:nvPr>
            <p:ph type="pic" sz="quarter" idx="11" hasCustomPrompt="1"/>
          </p:nvPr>
        </p:nvSpPr>
        <p:spPr>
          <a:xfrm>
            <a:off x="414170" y="3107456"/>
            <a:ext cx="1115568" cy="1115568"/>
          </a:xfrm>
          <a:prstGeom prst="ellipse">
            <a:avLst/>
          </a:prstGeom>
        </p:spPr>
        <p:txBody>
          <a:bodyPr/>
          <a:lstStyle/>
          <a:p>
            <a:r>
              <a:rPr lang="pl-PL"/>
              <a:t>Kliknij ikonę, aby dodać obraz</a:t>
            </a:r>
            <a:endParaRPr lang="en-US"/>
          </a:p>
        </p:txBody>
      </p:sp>
      <p:sp>
        <p:nvSpPr>
          <p:cNvPr id="42" name="Picture Placeholder 3"/>
          <p:cNvSpPr>
            <a:spLocks noGrp="1"/>
          </p:cNvSpPr>
          <p:nvPr>
            <p:ph type="pic" sz="quarter" idx="12" hasCustomPrompt="1"/>
          </p:nvPr>
        </p:nvSpPr>
        <p:spPr>
          <a:xfrm>
            <a:off x="4801535" y="1533812"/>
            <a:ext cx="1115568" cy="1115568"/>
          </a:xfrm>
          <a:prstGeom prst="ellipse">
            <a:avLst/>
          </a:prstGeom>
        </p:spPr>
        <p:txBody>
          <a:bodyPr/>
          <a:lstStyle/>
          <a:p>
            <a:r>
              <a:rPr lang="pl-PL"/>
              <a:t>Kliknij ikonę, aby dodać obraz</a:t>
            </a:r>
            <a:endParaRPr lang="en-US"/>
          </a:p>
        </p:txBody>
      </p:sp>
      <p:sp>
        <p:nvSpPr>
          <p:cNvPr id="43" name="Picture Placeholder 3"/>
          <p:cNvSpPr>
            <a:spLocks noGrp="1"/>
          </p:cNvSpPr>
          <p:nvPr>
            <p:ph type="pic" sz="quarter" idx="13" hasCustomPrompt="1"/>
          </p:nvPr>
        </p:nvSpPr>
        <p:spPr>
          <a:xfrm>
            <a:off x="4801535" y="3107456"/>
            <a:ext cx="1115568" cy="1115568"/>
          </a:xfrm>
          <a:prstGeom prst="ellipse">
            <a:avLst/>
          </a:prstGeom>
        </p:spPr>
        <p:txBody>
          <a:bodyPr/>
          <a:lstStyle/>
          <a:p>
            <a:r>
              <a:rPr lang="pl-PL"/>
              <a:t>Kliknij ikonę, aby dodać obraz</a:t>
            </a:r>
            <a:endParaRPr lang="en-US" dirty="0"/>
          </a:p>
        </p:txBody>
      </p:sp>
    </p:spTree>
  </p:cSld>
  <p:clrMapOvr>
    <a:masterClrMapping/>
  </p:clrMapOvr>
  <p:transition spd="slow">
    <p:cover dir="d"/>
  </p:transition>
  <p:hf hdr="0" ftr="0" dt="0"/>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18_Custom Layout">
    <p:spTree>
      <p:nvGrpSpPr>
        <p:cNvPr id="1" name=""/>
        <p:cNvGrpSpPr/>
        <p:nvPr/>
      </p:nvGrpSpPr>
      <p:grpSpPr>
        <a:xfrm>
          <a:off x="0" y="0"/>
          <a:ext cx="0" cy="0"/>
          <a:chOff x="0" y="0"/>
          <a:chExt cx="0" cy="0"/>
        </a:xfrm>
      </p:grpSpPr>
      <p:sp>
        <p:nvSpPr>
          <p:cNvPr id="28" name="Shape 1443">
            <a:hlinkClick r:id="" action="ppaction://hlinkshowjump?jump=nextslide"/>
          </p:cNvPr>
          <p:cNvSpPr/>
          <p:nvPr/>
        </p:nvSpPr>
        <p:spPr>
          <a:xfrm rot="16200000">
            <a:off x="8880919" y="4899468"/>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29" name="Shape 1443">
            <a:hlinkClick r:id="" action="ppaction://hlinkshowjump?jump=previousslide"/>
          </p:cNvPr>
          <p:cNvSpPr/>
          <p:nvPr/>
        </p:nvSpPr>
        <p:spPr>
          <a:xfrm rot="5400000" flipH="1">
            <a:off x="8602354" y="4899467"/>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1" name="Snip Diagonal Corner Rectangle 10"/>
          <p:cNvSpPr/>
          <p:nvPr/>
        </p:nvSpPr>
        <p:spPr>
          <a:xfrm>
            <a:off x="8646737" y="166878"/>
            <a:ext cx="346436" cy="347472"/>
          </a:xfrm>
          <a:prstGeom prst="snip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2" name="TextBox 11"/>
          <p:cNvSpPr txBox="1"/>
          <p:nvPr/>
        </p:nvSpPr>
        <p:spPr>
          <a:xfrm>
            <a:off x="8647472" y="213657"/>
            <a:ext cx="344966" cy="253916"/>
          </a:xfrm>
          <a:prstGeom prst="rect">
            <a:avLst/>
          </a:prstGeom>
          <a:noFill/>
        </p:spPr>
        <p:txBody>
          <a:bodyPr wrap="none" rtlCol="0">
            <a:spAutoFit/>
          </a:bodyPr>
          <a:lstStyle/>
          <a:p>
            <a:pPr algn="ctr"/>
            <a:fld id="{260E2A6B-A809-4840-BF14-8648BC0BDF87}" type="slidenum">
              <a:rPr lang="id-ID" sz="1050" b="1" smtClean="0">
                <a:solidFill>
                  <a:schemeClr val="bg1"/>
                </a:solidFill>
              </a:rPr>
            </a:fld>
            <a:endParaRPr lang="id-ID" sz="1050" dirty="0">
              <a:solidFill>
                <a:schemeClr val="bg1"/>
              </a:solidFill>
            </a:endParaRPr>
          </a:p>
        </p:txBody>
      </p:sp>
    </p:spTree>
  </p:cSld>
  <p:clrMapOvr>
    <a:masterClrMapping/>
  </p:clrMapOvr>
  <p:transition spd="slow">
    <p:cover dir="d"/>
  </p:transition>
  <p:hf hdr="0" ftr="0" dt="0"/>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35_Custom Layout">
    <p:spTree>
      <p:nvGrpSpPr>
        <p:cNvPr id="1" name=""/>
        <p:cNvGrpSpPr/>
        <p:nvPr/>
      </p:nvGrpSpPr>
      <p:grpSpPr>
        <a:xfrm>
          <a:off x="0" y="0"/>
          <a:ext cx="0" cy="0"/>
          <a:chOff x="0" y="0"/>
          <a:chExt cx="0" cy="0"/>
        </a:xfrm>
      </p:grpSpPr>
      <p:grpSp>
        <p:nvGrpSpPr>
          <p:cNvPr id="23" name="Group 22"/>
          <p:cNvGrpSpPr/>
          <p:nvPr/>
        </p:nvGrpSpPr>
        <p:grpSpPr>
          <a:xfrm>
            <a:off x="4800600" y="-95249"/>
            <a:ext cx="4667516" cy="5451167"/>
            <a:chOff x="4800600" y="-95250"/>
            <a:chExt cx="4667516" cy="5451167"/>
          </a:xfrm>
        </p:grpSpPr>
        <p:sp>
          <p:nvSpPr>
            <p:cNvPr id="24" name="Freeform 23"/>
            <p:cNvSpPr/>
            <p:nvPr/>
          </p:nvSpPr>
          <p:spPr bwMode="auto">
            <a:xfrm flipH="1">
              <a:off x="6858785" y="-95250"/>
              <a:ext cx="2609331" cy="1033397"/>
            </a:xfrm>
            <a:custGeom>
              <a:avLst/>
              <a:gdLst>
                <a:gd name="T0" fmla="*/ 1070 w 2375"/>
                <a:gd name="T1" fmla="*/ 940 h 940"/>
                <a:gd name="T2" fmla="*/ 2375 w 2375"/>
                <a:gd name="T3" fmla="*/ 0 h 940"/>
                <a:gd name="T4" fmla="*/ 0 w 2375"/>
                <a:gd name="T5" fmla="*/ 0 h 940"/>
                <a:gd name="T6" fmla="*/ 1070 w 2375"/>
                <a:gd name="T7" fmla="*/ 940 h 940"/>
              </a:gdLst>
              <a:ahLst/>
              <a:cxnLst>
                <a:cxn ang="0">
                  <a:pos x="T0" y="T1"/>
                </a:cxn>
                <a:cxn ang="0">
                  <a:pos x="T2" y="T3"/>
                </a:cxn>
                <a:cxn ang="0">
                  <a:pos x="T4" y="T5"/>
                </a:cxn>
                <a:cxn ang="0">
                  <a:pos x="T6" y="T7"/>
                </a:cxn>
              </a:cxnLst>
              <a:rect l="0" t="0" r="r" b="b"/>
              <a:pathLst>
                <a:path w="2375" h="940">
                  <a:moveTo>
                    <a:pt x="1070" y="940"/>
                  </a:moveTo>
                  <a:lnTo>
                    <a:pt x="2375" y="0"/>
                  </a:lnTo>
                  <a:lnTo>
                    <a:pt x="0" y="0"/>
                  </a:lnTo>
                  <a:lnTo>
                    <a:pt x="1070" y="94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25" name="Freeform 24"/>
            <p:cNvSpPr/>
            <p:nvPr/>
          </p:nvSpPr>
          <p:spPr bwMode="auto">
            <a:xfrm flipH="1">
              <a:off x="8296933" y="-95250"/>
              <a:ext cx="1171183" cy="1119513"/>
            </a:xfrm>
            <a:custGeom>
              <a:avLst/>
              <a:gdLst>
                <a:gd name="T0" fmla="*/ 1070 w 1070"/>
                <a:gd name="T1" fmla="*/ 940 h 1017"/>
                <a:gd name="T2" fmla="*/ 0 w 1070"/>
                <a:gd name="T3" fmla="*/ 0 h 1017"/>
                <a:gd name="T4" fmla="*/ 0 w 1070"/>
                <a:gd name="T5" fmla="*/ 1017 h 1017"/>
                <a:gd name="T6" fmla="*/ 1070 w 1070"/>
                <a:gd name="T7" fmla="*/ 940 h 1017"/>
              </a:gdLst>
              <a:ahLst/>
              <a:cxnLst>
                <a:cxn ang="0">
                  <a:pos x="T0" y="T1"/>
                </a:cxn>
                <a:cxn ang="0">
                  <a:pos x="T2" y="T3"/>
                </a:cxn>
                <a:cxn ang="0">
                  <a:pos x="T4" y="T5"/>
                </a:cxn>
                <a:cxn ang="0">
                  <a:pos x="T6" y="T7"/>
                </a:cxn>
              </a:cxnLst>
              <a:rect l="0" t="0" r="r" b="b"/>
              <a:pathLst>
                <a:path w="1070" h="1017">
                  <a:moveTo>
                    <a:pt x="1070" y="940"/>
                  </a:moveTo>
                  <a:lnTo>
                    <a:pt x="0" y="0"/>
                  </a:lnTo>
                  <a:lnTo>
                    <a:pt x="0" y="1017"/>
                  </a:lnTo>
                  <a:lnTo>
                    <a:pt x="1070" y="94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26" name="Freeform 25"/>
            <p:cNvSpPr/>
            <p:nvPr/>
          </p:nvSpPr>
          <p:spPr bwMode="auto">
            <a:xfrm flipH="1">
              <a:off x="5851226" y="-95250"/>
              <a:ext cx="2445707" cy="1231467"/>
            </a:xfrm>
            <a:custGeom>
              <a:avLst/>
              <a:gdLst>
                <a:gd name="T0" fmla="*/ 1305 w 2226"/>
                <a:gd name="T1" fmla="*/ 0 h 1120"/>
                <a:gd name="T2" fmla="*/ 0 w 2226"/>
                <a:gd name="T3" fmla="*/ 940 h 1120"/>
                <a:gd name="T4" fmla="*/ 2226 w 2226"/>
                <a:gd name="T5" fmla="*/ 1120 h 1120"/>
                <a:gd name="T6" fmla="*/ 1305 w 2226"/>
                <a:gd name="T7" fmla="*/ 0 h 1120"/>
              </a:gdLst>
              <a:ahLst/>
              <a:cxnLst>
                <a:cxn ang="0">
                  <a:pos x="T0" y="T1"/>
                </a:cxn>
                <a:cxn ang="0">
                  <a:pos x="T2" y="T3"/>
                </a:cxn>
                <a:cxn ang="0">
                  <a:pos x="T4" y="T5"/>
                </a:cxn>
                <a:cxn ang="0">
                  <a:pos x="T6" y="T7"/>
                </a:cxn>
              </a:cxnLst>
              <a:rect l="0" t="0" r="r" b="b"/>
              <a:pathLst>
                <a:path w="2226" h="1120">
                  <a:moveTo>
                    <a:pt x="1305" y="0"/>
                  </a:moveTo>
                  <a:lnTo>
                    <a:pt x="0" y="940"/>
                  </a:lnTo>
                  <a:lnTo>
                    <a:pt x="2226" y="1120"/>
                  </a:lnTo>
                  <a:lnTo>
                    <a:pt x="1305"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27" name="Freeform 26"/>
            <p:cNvSpPr/>
            <p:nvPr/>
          </p:nvSpPr>
          <p:spPr bwMode="auto">
            <a:xfrm flipH="1">
              <a:off x="5851226" y="938147"/>
              <a:ext cx="3616890" cy="1136737"/>
            </a:xfrm>
            <a:custGeom>
              <a:avLst/>
              <a:gdLst>
                <a:gd name="T0" fmla="*/ 3296 w 3296"/>
                <a:gd name="T1" fmla="*/ 180 h 1040"/>
                <a:gd name="T2" fmla="*/ 1070 w 3296"/>
                <a:gd name="T3" fmla="*/ 0 h 1040"/>
                <a:gd name="T4" fmla="*/ 0 w 3296"/>
                <a:gd name="T5" fmla="*/ 77 h 1040"/>
                <a:gd name="T6" fmla="*/ 1368 w 3296"/>
                <a:gd name="T7" fmla="*/ 1040 h 1040"/>
                <a:gd name="T8" fmla="*/ 3296 w 3296"/>
                <a:gd name="T9" fmla="*/ 180 h 1040"/>
              </a:gdLst>
              <a:ahLst/>
              <a:cxnLst>
                <a:cxn ang="0">
                  <a:pos x="T0" y="T1"/>
                </a:cxn>
                <a:cxn ang="0">
                  <a:pos x="T2" y="T3"/>
                </a:cxn>
                <a:cxn ang="0">
                  <a:pos x="T4" y="T5"/>
                </a:cxn>
                <a:cxn ang="0">
                  <a:pos x="T6" y="T7"/>
                </a:cxn>
                <a:cxn ang="0">
                  <a:pos x="T8" y="T9"/>
                </a:cxn>
              </a:cxnLst>
              <a:rect l="0" t="0" r="r" b="b"/>
              <a:pathLst>
                <a:path w="3296" h="1040">
                  <a:moveTo>
                    <a:pt x="3296" y="180"/>
                  </a:moveTo>
                  <a:lnTo>
                    <a:pt x="1070" y="0"/>
                  </a:lnTo>
                  <a:lnTo>
                    <a:pt x="0" y="77"/>
                  </a:lnTo>
                  <a:lnTo>
                    <a:pt x="1368" y="1040"/>
                  </a:lnTo>
                  <a:lnTo>
                    <a:pt x="3296" y="18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30" name="Freeform 29"/>
            <p:cNvSpPr/>
            <p:nvPr/>
          </p:nvSpPr>
          <p:spPr bwMode="auto">
            <a:xfrm flipH="1">
              <a:off x="5851226" y="1136212"/>
              <a:ext cx="2118464" cy="2239027"/>
            </a:xfrm>
            <a:custGeom>
              <a:avLst/>
              <a:gdLst>
                <a:gd name="T0" fmla="*/ 1928 w 1928"/>
                <a:gd name="T1" fmla="*/ 0 h 2046"/>
                <a:gd name="T2" fmla="*/ 0 w 1928"/>
                <a:gd name="T3" fmla="*/ 860 h 2046"/>
                <a:gd name="T4" fmla="*/ 178 w 1928"/>
                <a:gd name="T5" fmla="*/ 2046 h 2046"/>
                <a:gd name="T6" fmla="*/ 1928 w 1928"/>
                <a:gd name="T7" fmla="*/ 0 h 2046"/>
              </a:gdLst>
              <a:ahLst/>
              <a:cxnLst>
                <a:cxn ang="0">
                  <a:pos x="T0" y="T1"/>
                </a:cxn>
                <a:cxn ang="0">
                  <a:pos x="T2" y="T3"/>
                </a:cxn>
                <a:cxn ang="0">
                  <a:pos x="T4" y="T5"/>
                </a:cxn>
                <a:cxn ang="0">
                  <a:pos x="T6" y="T7"/>
                </a:cxn>
              </a:cxnLst>
              <a:rect l="0" t="0" r="r" b="b"/>
              <a:pathLst>
                <a:path w="1928" h="2046">
                  <a:moveTo>
                    <a:pt x="1928" y="0"/>
                  </a:moveTo>
                  <a:lnTo>
                    <a:pt x="0" y="860"/>
                  </a:lnTo>
                  <a:lnTo>
                    <a:pt x="178" y="2046"/>
                  </a:lnTo>
                  <a:lnTo>
                    <a:pt x="1928"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31" name="Freeform 30"/>
            <p:cNvSpPr/>
            <p:nvPr/>
          </p:nvSpPr>
          <p:spPr bwMode="auto">
            <a:xfrm flipH="1">
              <a:off x="7969690" y="1024263"/>
              <a:ext cx="1498426" cy="1179798"/>
            </a:xfrm>
            <a:custGeom>
              <a:avLst/>
              <a:gdLst>
                <a:gd name="T0" fmla="*/ 1368 w 1368"/>
                <a:gd name="T1" fmla="*/ 963 h 1080"/>
                <a:gd name="T2" fmla="*/ 0 w 1368"/>
                <a:gd name="T3" fmla="*/ 0 h 1080"/>
                <a:gd name="T4" fmla="*/ 0 w 1368"/>
                <a:gd name="T5" fmla="*/ 1080 h 1080"/>
                <a:gd name="T6" fmla="*/ 1368 w 1368"/>
                <a:gd name="T7" fmla="*/ 963 h 1080"/>
              </a:gdLst>
              <a:ahLst/>
              <a:cxnLst>
                <a:cxn ang="0">
                  <a:pos x="T0" y="T1"/>
                </a:cxn>
                <a:cxn ang="0">
                  <a:pos x="T2" y="T3"/>
                </a:cxn>
                <a:cxn ang="0">
                  <a:pos x="T4" y="T5"/>
                </a:cxn>
                <a:cxn ang="0">
                  <a:pos x="T6" y="T7"/>
                </a:cxn>
              </a:cxnLst>
              <a:rect l="0" t="0" r="r" b="b"/>
              <a:pathLst>
                <a:path w="1368" h="1080">
                  <a:moveTo>
                    <a:pt x="1368" y="963"/>
                  </a:moveTo>
                  <a:lnTo>
                    <a:pt x="0" y="0"/>
                  </a:lnTo>
                  <a:lnTo>
                    <a:pt x="0" y="1080"/>
                  </a:lnTo>
                  <a:lnTo>
                    <a:pt x="1368" y="963"/>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32" name="Freeform 31"/>
            <p:cNvSpPr/>
            <p:nvPr/>
          </p:nvSpPr>
          <p:spPr bwMode="auto">
            <a:xfrm flipH="1">
              <a:off x="7771620" y="2074883"/>
              <a:ext cx="1696496" cy="1300361"/>
            </a:xfrm>
            <a:custGeom>
              <a:avLst/>
              <a:gdLst>
                <a:gd name="T0" fmla="*/ 1368 w 1546"/>
                <a:gd name="T1" fmla="*/ 0 h 1186"/>
                <a:gd name="T2" fmla="*/ 0 w 1546"/>
                <a:gd name="T3" fmla="*/ 117 h 1186"/>
                <a:gd name="T4" fmla="*/ 0 w 1546"/>
                <a:gd name="T5" fmla="*/ 806 h 1186"/>
                <a:gd name="T6" fmla="*/ 1546 w 1546"/>
                <a:gd name="T7" fmla="*/ 1186 h 1186"/>
                <a:gd name="T8" fmla="*/ 1368 w 1546"/>
                <a:gd name="T9" fmla="*/ 0 h 1186"/>
              </a:gdLst>
              <a:ahLst/>
              <a:cxnLst>
                <a:cxn ang="0">
                  <a:pos x="T0" y="T1"/>
                </a:cxn>
                <a:cxn ang="0">
                  <a:pos x="T2" y="T3"/>
                </a:cxn>
                <a:cxn ang="0">
                  <a:pos x="T4" y="T5"/>
                </a:cxn>
                <a:cxn ang="0">
                  <a:pos x="T6" y="T7"/>
                </a:cxn>
                <a:cxn ang="0">
                  <a:pos x="T8" y="T9"/>
                </a:cxn>
              </a:cxnLst>
              <a:rect l="0" t="0" r="r" b="b"/>
              <a:pathLst>
                <a:path w="1546" h="1186">
                  <a:moveTo>
                    <a:pt x="1368" y="0"/>
                  </a:moveTo>
                  <a:lnTo>
                    <a:pt x="0" y="117"/>
                  </a:lnTo>
                  <a:lnTo>
                    <a:pt x="0" y="806"/>
                  </a:lnTo>
                  <a:lnTo>
                    <a:pt x="1546" y="1186"/>
                  </a:lnTo>
                  <a:lnTo>
                    <a:pt x="1368" y="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33" name="Freeform 32"/>
            <p:cNvSpPr/>
            <p:nvPr/>
          </p:nvSpPr>
          <p:spPr bwMode="auto">
            <a:xfrm flipH="1">
              <a:off x="7771620" y="2961880"/>
              <a:ext cx="1696496" cy="1438147"/>
            </a:xfrm>
            <a:custGeom>
              <a:avLst/>
              <a:gdLst>
                <a:gd name="T0" fmla="*/ 1546 w 1546"/>
                <a:gd name="T1" fmla="*/ 380 h 1314"/>
                <a:gd name="T2" fmla="*/ 0 w 1546"/>
                <a:gd name="T3" fmla="*/ 0 h 1314"/>
                <a:gd name="T4" fmla="*/ 0 w 1546"/>
                <a:gd name="T5" fmla="*/ 1314 h 1314"/>
                <a:gd name="T6" fmla="*/ 1546 w 1546"/>
                <a:gd name="T7" fmla="*/ 380 h 1314"/>
              </a:gdLst>
              <a:ahLst/>
              <a:cxnLst>
                <a:cxn ang="0">
                  <a:pos x="T0" y="T1"/>
                </a:cxn>
                <a:cxn ang="0">
                  <a:pos x="T2" y="T3"/>
                </a:cxn>
                <a:cxn ang="0">
                  <a:pos x="T4" y="T5"/>
                </a:cxn>
                <a:cxn ang="0">
                  <a:pos x="T6" y="T7"/>
                </a:cxn>
              </a:cxnLst>
              <a:rect l="0" t="0" r="r" b="b"/>
              <a:pathLst>
                <a:path w="1546" h="1314">
                  <a:moveTo>
                    <a:pt x="1546" y="380"/>
                  </a:moveTo>
                  <a:lnTo>
                    <a:pt x="0" y="0"/>
                  </a:lnTo>
                  <a:lnTo>
                    <a:pt x="0" y="1314"/>
                  </a:lnTo>
                  <a:lnTo>
                    <a:pt x="1546" y="38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34" name="Freeform 33"/>
            <p:cNvSpPr/>
            <p:nvPr/>
          </p:nvSpPr>
          <p:spPr bwMode="auto">
            <a:xfrm flipH="1">
              <a:off x="7771620" y="3375239"/>
              <a:ext cx="1696496" cy="1980678"/>
            </a:xfrm>
            <a:custGeom>
              <a:avLst/>
              <a:gdLst>
                <a:gd name="T0" fmla="*/ 1546 w 1546"/>
                <a:gd name="T1" fmla="*/ 0 h 1807"/>
                <a:gd name="T2" fmla="*/ 0 w 1546"/>
                <a:gd name="T3" fmla="*/ 934 h 1807"/>
                <a:gd name="T4" fmla="*/ 0 w 1546"/>
                <a:gd name="T5" fmla="*/ 1807 h 1807"/>
                <a:gd name="T6" fmla="*/ 1546 w 1546"/>
                <a:gd name="T7" fmla="*/ 0 h 1807"/>
              </a:gdLst>
              <a:ahLst/>
              <a:cxnLst>
                <a:cxn ang="0">
                  <a:pos x="T0" y="T1"/>
                </a:cxn>
                <a:cxn ang="0">
                  <a:pos x="T2" y="T3"/>
                </a:cxn>
                <a:cxn ang="0">
                  <a:pos x="T4" y="T5"/>
                </a:cxn>
                <a:cxn ang="0">
                  <a:pos x="T6" y="T7"/>
                </a:cxn>
              </a:cxnLst>
              <a:rect l="0" t="0" r="r" b="b"/>
              <a:pathLst>
                <a:path w="1546" h="1807">
                  <a:moveTo>
                    <a:pt x="1546" y="0"/>
                  </a:moveTo>
                  <a:lnTo>
                    <a:pt x="0" y="934"/>
                  </a:lnTo>
                  <a:lnTo>
                    <a:pt x="0" y="1807"/>
                  </a:lnTo>
                  <a:lnTo>
                    <a:pt x="1546"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35" name="Freeform 34"/>
            <p:cNvSpPr/>
            <p:nvPr/>
          </p:nvSpPr>
          <p:spPr bwMode="auto">
            <a:xfrm flipH="1">
              <a:off x="4800600" y="-95250"/>
              <a:ext cx="2058185" cy="1231467"/>
            </a:xfrm>
            <a:custGeom>
              <a:avLst/>
              <a:gdLst>
                <a:gd name="T0" fmla="*/ 0 w 1880"/>
                <a:gd name="T1" fmla="*/ 0 h 1120"/>
                <a:gd name="T2" fmla="*/ 921 w 1880"/>
                <a:gd name="T3" fmla="*/ 1120 h 1120"/>
                <a:gd name="T4" fmla="*/ 1880 w 1880"/>
                <a:gd name="T5" fmla="*/ 0 h 1120"/>
                <a:gd name="T6" fmla="*/ 0 w 1880"/>
                <a:gd name="T7" fmla="*/ 0 h 1120"/>
              </a:gdLst>
              <a:ahLst/>
              <a:cxnLst>
                <a:cxn ang="0">
                  <a:pos x="T0" y="T1"/>
                </a:cxn>
                <a:cxn ang="0">
                  <a:pos x="T2" y="T3"/>
                </a:cxn>
                <a:cxn ang="0">
                  <a:pos x="T4" y="T5"/>
                </a:cxn>
                <a:cxn ang="0">
                  <a:pos x="T6" y="T7"/>
                </a:cxn>
              </a:cxnLst>
              <a:rect l="0" t="0" r="r" b="b"/>
              <a:pathLst>
                <a:path w="1880" h="1120">
                  <a:moveTo>
                    <a:pt x="0" y="0"/>
                  </a:moveTo>
                  <a:lnTo>
                    <a:pt x="921" y="1120"/>
                  </a:lnTo>
                  <a:lnTo>
                    <a:pt x="1880" y="0"/>
                  </a:lnTo>
                  <a:lnTo>
                    <a:pt x="0" y="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grpSp>
      <p:sp>
        <p:nvSpPr>
          <p:cNvPr id="28" name="Shape 1443">
            <a:hlinkClick r:id="" action="ppaction://hlinkshowjump?jump=nextslide"/>
          </p:cNvPr>
          <p:cNvSpPr/>
          <p:nvPr/>
        </p:nvSpPr>
        <p:spPr>
          <a:xfrm rot="16200000">
            <a:off x="8880919" y="4899468"/>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29" name="Shape 1443">
            <a:hlinkClick r:id="" action="ppaction://hlinkshowjump?jump=previousslide"/>
          </p:cNvPr>
          <p:cNvSpPr/>
          <p:nvPr/>
        </p:nvSpPr>
        <p:spPr>
          <a:xfrm rot="5400000" flipH="1">
            <a:off x="8602354" y="4899467"/>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1" name="Snip Diagonal Corner Rectangle 10"/>
          <p:cNvSpPr/>
          <p:nvPr/>
        </p:nvSpPr>
        <p:spPr>
          <a:xfrm>
            <a:off x="8646737" y="166878"/>
            <a:ext cx="346436" cy="347472"/>
          </a:xfrm>
          <a:prstGeom prst="snip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2" name="TextBox 11"/>
          <p:cNvSpPr txBox="1"/>
          <p:nvPr/>
        </p:nvSpPr>
        <p:spPr>
          <a:xfrm>
            <a:off x="8647472" y="213657"/>
            <a:ext cx="344966" cy="253916"/>
          </a:xfrm>
          <a:prstGeom prst="rect">
            <a:avLst/>
          </a:prstGeom>
          <a:noFill/>
        </p:spPr>
        <p:txBody>
          <a:bodyPr wrap="none" rtlCol="0">
            <a:spAutoFit/>
          </a:bodyPr>
          <a:lstStyle/>
          <a:p>
            <a:pPr algn="ctr"/>
            <a:fld id="{260E2A6B-A809-4840-BF14-8648BC0BDF87}" type="slidenum">
              <a:rPr lang="id-ID" sz="1050" b="1" smtClean="0">
                <a:solidFill>
                  <a:schemeClr val="bg1"/>
                </a:solidFill>
              </a:rPr>
            </a:fld>
            <a:endParaRPr lang="id-ID" sz="1050" dirty="0">
              <a:solidFill>
                <a:schemeClr val="bg1"/>
              </a:solidFill>
            </a:endParaRPr>
          </a:p>
        </p:txBody>
      </p:sp>
      <p:sp>
        <p:nvSpPr>
          <p:cNvPr id="18" name="Picture Placeholder 13"/>
          <p:cNvSpPr>
            <a:spLocks noGrp="1"/>
          </p:cNvSpPr>
          <p:nvPr>
            <p:ph type="pic" sz="quarter" idx="11" hasCustomPrompt="1"/>
          </p:nvPr>
        </p:nvSpPr>
        <p:spPr>
          <a:xfrm>
            <a:off x="-76200" y="3408363"/>
            <a:ext cx="1828800" cy="1830388"/>
          </a:xfrm>
        </p:spPr>
        <p:txBody>
          <a:bodyPr/>
          <a:lstStyle/>
          <a:p>
            <a:r>
              <a:rPr lang="pl-PL"/>
              <a:t>Kliknij ikonę, aby dodać obraz</a:t>
            </a:r>
            <a:endParaRPr lang="en-US"/>
          </a:p>
        </p:txBody>
      </p:sp>
      <p:sp>
        <p:nvSpPr>
          <p:cNvPr id="21" name="Picture Placeholder 13"/>
          <p:cNvSpPr>
            <a:spLocks noGrp="1"/>
          </p:cNvSpPr>
          <p:nvPr>
            <p:ph type="pic" sz="quarter" idx="14" hasCustomPrompt="1"/>
          </p:nvPr>
        </p:nvSpPr>
        <p:spPr>
          <a:xfrm>
            <a:off x="1828800" y="1504950"/>
            <a:ext cx="3657600" cy="3660775"/>
          </a:xfrm>
        </p:spPr>
        <p:txBody>
          <a:bodyPr/>
          <a:lstStyle/>
          <a:p>
            <a:r>
              <a:rPr lang="pl-PL"/>
              <a:t>Kliknij ikonę, aby dodać obraz</a:t>
            </a:r>
            <a:endParaRPr lang="en-US"/>
          </a:p>
        </p:txBody>
      </p:sp>
      <p:sp>
        <p:nvSpPr>
          <p:cNvPr id="22" name="Picture Placeholder 13"/>
          <p:cNvSpPr>
            <a:spLocks noGrp="1"/>
          </p:cNvSpPr>
          <p:nvPr>
            <p:ph type="pic" sz="quarter" idx="15" hasCustomPrompt="1"/>
          </p:nvPr>
        </p:nvSpPr>
        <p:spPr>
          <a:xfrm>
            <a:off x="7467600" y="1504951"/>
            <a:ext cx="1828800" cy="3638550"/>
          </a:xfrm>
        </p:spPr>
        <p:txBody>
          <a:bodyPr/>
          <a:lstStyle/>
          <a:p>
            <a:r>
              <a:rPr lang="pl-PL"/>
              <a:t>Kliknij ikonę, aby dodać obraz</a:t>
            </a:r>
            <a:endParaRPr lang="en-US"/>
          </a:p>
        </p:txBody>
      </p:sp>
      <p:sp>
        <p:nvSpPr>
          <p:cNvPr id="19" name="Picture Placeholder 13"/>
          <p:cNvSpPr>
            <a:spLocks noGrp="1"/>
          </p:cNvSpPr>
          <p:nvPr>
            <p:ph type="pic" sz="quarter" idx="12" hasCustomPrompt="1"/>
          </p:nvPr>
        </p:nvSpPr>
        <p:spPr>
          <a:xfrm>
            <a:off x="5567916" y="1504950"/>
            <a:ext cx="1828800" cy="1830388"/>
          </a:xfrm>
        </p:spPr>
        <p:txBody>
          <a:bodyPr/>
          <a:lstStyle/>
          <a:p>
            <a:r>
              <a:rPr lang="pl-PL"/>
              <a:t>Kliknij ikonę, aby dodać obraz</a:t>
            </a:r>
            <a:endParaRPr lang="en-US"/>
          </a:p>
        </p:txBody>
      </p:sp>
      <p:sp>
        <p:nvSpPr>
          <p:cNvPr id="20" name="Picture Placeholder 13"/>
          <p:cNvSpPr>
            <a:spLocks noGrp="1"/>
          </p:cNvSpPr>
          <p:nvPr>
            <p:ph type="pic" sz="quarter" idx="13" hasCustomPrompt="1"/>
          </p:nvPr>
        </p:nvSpPr>
        <p:spPr>
          <a:xfrm>
            <a:off x="5567916" y="3408363"/>
            <a:ext cx="1828800" cy="1830388"/>
          </a:xfrm>
        </p:spPr>
        <p:txBody>
          <a:bodyPr/>
          <a:lstStyle/>
          <a:p>
            <a:r>
              <a:rPr lang="pl-PL"/>
              <a:t>Kliknij ikonę, aby dodać obraz</a:t>
            </a:r>
            <a:endParaRPr lang="en-US" dirty="0"/>
          </a:p>
        </p:txBody>
      </p:sp>
      <p:sp>
        <p:nvSpPr>
          <p:cNvPr id="14" name="Picture Placeholder 13"/>
          <p:cNvSpPr>
            <a:spLocks noGrp="1"/>
          </p:cNvSpPr>
          <p:nvPr>
            <p:ph type="pic" sz="quarter" idx="10" hasCustomPrompt="1"/>
          </p:nvPr>
        </p:nvSpPr>
        <p:spPr>
          <a:xfrm>
            <a:off x="-76200" y="1504950"/>
            <a:ext cx="1828800" cy="1830388"/>
          </a:xfrm>
        </p:spPr>
        <p:txBody>
          <a:bodyPr/>
          <a:lstStyle/>
          <a:p>
            <a:r>
              <a:rPr lang="pl-PL"/>
              <a:t>Kliknij ikonę, aby dodać obraz</a:t>
            </a:r>
            <a:endParaRPr lang="en-US"/>
          </a:p>
        </p:txBody>
      </p:sp>
    </p:spTree>
  </p:cSld>
  <p:clrMapOvr>
    <a:masterClrMapping/>
  </p:clrMapOvr>
  <p:transition spd="slow">
    <p:cover dir="d"/>
  </p:transition>
  <p:hf hdr="0" ftr="0" dt="0"/>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36_Custom Layout">
    <p:spTree>
      <p:nvGrpSpPr>
        <p:cNvPr id="1" name=""/>
        <p:cNvGrpSpPr/>
        <p:nvPr/>
      </p:nvGrpSpPr>
      <p:grpSpPr>
        <a:xfrm>
          <a:off x="0" y="0"/>
          <a:ext cx="0" cy="0"/>
          <a:chOff x="0" y="0"/>
          <a:chExt cx="0" cy="0"/>
        </a:xfrm>
      </p:grpSpPr>
      <p:sp>
        <p:nvSpPr>
          <p:cNvPr id="11" name="Snip Diagonal Corner Rectangle 10"/>
          <p:cNvSpPr/>
          <p:nvPr/>
        </p:nvSpPr>
        <p:spPr>
          <a:xfrm>
            <a:off x="8646737" y="166878"/>
            <a:ext cx="346436" cy="347472"/>
          </a:xfrm>
          <a:prstGeom prst="snip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2" name="TextBox 11"/>
          <p:cNvSpPr txBox="1"/>
          <p:nvPr/>
        </p:nvSpPr>
        <p:spPr>
          <a:xfrm>
            <a:off x="8647472" y="213657"/>
            <a:ext cx="344966" cy="253916"/>
          </a:xfrm>
          <a:prstGeom prst="rect">
            <a:avLst/>
          </a:prstGeom>
          <a:noFill/>
        </p:spPr>
        <p:txBody>
          <a:bodyPr wrap="none" rtlCol="0">
            <a:spAutoFit/>
          </a:bodyPr>
          <a:lstStyle/>
          <a:p>
            <a:pPr algn="ctr"/>
            <a:fld id="{260E2A6B-A809-4840-BF14-8648BC0BDF87}" type="slidenum">
              <a:rPr lang="id-ID" sz="1050" b="1" smtClean="0">
                <a:solidFill>
                  <a:schemeClr val="bg1"/>
                </a:solidFill>
              </a:rPr>
            </a:fld>
            <a:endParaRPr lang="id-ID" sz="1050" dirty="0">
              <a:solidFill>
                <a:schemeClr val="bg1"/>
              </a:solidFill>
            </a:endParaRPr>
          </a:p>
        </p:txBody>
      </p:sp>
      <p:sp>
        <p:nvSpPr>
          <p:cNvPr id="14" name="Picture Placeholder 13"/>
          <p:cNvSpPr>
            <a:spLocks noGrp="1"/>
          </p:cNvSpPr>
          <p:nvPr>
            <p:ph type="pic" sz="quarter" idx="10" hasCustomPrompt="1"/>
          </p:nvPr>
        </p:nvSpPr>
        <p:spPr>
          <a:xfrm>
            <a:off x="0" y="0"/>
            <a:ext cx="2286000" cy="5143500"/>
          </a:xfrm>
        </p:spPr>
        <p:txBody>
          <a:bodyPr/>
          <a:lstStyle/>
          <a:p>
            <a:r>
              <a:rPr lang="pl-PL"/>
              <a:t>Kliknij ikonę, aby dodać obraz</a:t>
            </a:r>
            <a:endParaRPr lang="en-US"/>
          </a:p>
        </p:txBody>
      </p:sp>
      <p:sp>
        <p:nvSpPr>
          <p:cNvPr id="23" name="Picture Placeholder 13"/>
          <p:cNvSpPr>
            <a:spLocks noGrp="1"/>
          </p:cNvSpPr>
          <p:nvPr>
            <p:ph type="pic" sz="quarter" idx="11" hasCustomPrompt="1"/>
          </p:nvPr>
        </p:nvSpPr>
        <p:spPr>
          <a:xfrm>
            <a:off x="4572000" y="0"/>
            <a:ext cx="2286000" cy="5143500"/>
          </a:xfrm>
        </p:spPr>
        <p:txBody>
          <a:bodyPr/>
          <a:lstStyle/>
          <a:p>
            <a:r>
              <a:rPr lang="pl-PL"/>
              <a:t>Kliknij ikonę, aby dodać obraz</a:t>
            </a:r>
            <a:endParaRPr lang="en-US"/>
          </a:p>
        </p:txBody>
      </p:sp>
      <p:sp>
        <p:nvSpPr>
          <p:cNvPr id="24" name="Picture Placeholder 13"/>
          <p:cNvSpPr>
            <a:spLocks noGrp="1"/>
          </p:cNvSpPr>
          <p:nvPr>
            <p:ph type="pic" sz="quarter" idx="12" hasCustomPrompt="1"/>
          </p:nvPr>
        </p:nvSpPr>
        <p:spPr>
          <a:xfrm>
            <a:off x="2286000" y="0"/>
            <a:ext cx="2286000" cy="5143500"/>
          </a:xfrm>
        </p:spPr>
        <p:txBody>
          <a:bodyPr/>
          <a:lstStyle/>
          <a:p>
            <a:r>
              <a:rPr lang="pl-PL"/>
              <a:t>Kliknij ikonę, aby dodać obraz</a:t>
            </a:r>
            <a:endParaRPr lang="en-US"/>
          </a:p>
        </p:txBody>
      </p:sp>
      <p:sp>
        <p:nvSpPr>
          <p:cNvPr id="25" name="Picture Placeholder 13"/>
          <p:cNvSpPr>
            <a:spLocks noGrp="1"/>
          </p:cNvSpPr>
          <p:nvPr>
            <p:ph type="pic" sz="quarter" idx="13" hasCustomPrompt="1"/>
          </p:nvPr>
        </p:nvSpPr>
        <p:spPr>
          <a:xfrm>
            <a:off x="6858000" y="0"/>
            <a:ext cx="2286000" cy="5143500"/>
          </a:xfrm>
        </p:spPr>
        <p:txBody>
          <a:bodyPr/>
          <a:lstStyle/>
          <a:p>
            <a:r>
              <a:rPr lang="pl-PL"/>
              <a:t>Kliknij ikonę, aby dodać obraz</a:t>
            </a:r>
            <a:endParaRPr lang="en-US"/>
          </a:p>
        </p:txBody>
      </p:sp>
    </p:spTree>
  </p:cSld>
  <p:clrMapOvr>
    <a:masterClrMapping/>
  </p:clrMapOvr>
  <p:transition spd="slow">
    <p:cover dir="d"/>
  </p:transition>
  <p:hf hdr="0" ftr="0" dt="0"/>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43_Custom Layout">
    <p:spTree>
      <p:nvGrpSpPr>
        <p:cNvPr id="1" name=""/>
        <p:cNvGrpSpPr/>
        <p:nvPr/>
      </p:nvGrpSpPr>
      <p:grpSpPr>
        <a:xfrm>
          <a:off x="0" y="0"/>
          <a:ext cx="0" cy="0"/>
          <a:chOff x="0" y="0"/>
          <a:chExt cx="0" cy="0"/>
        </a:xfrm>
      </p:grpSpPr>
      <p:sp>
        <p:nvSpPr>
          <p:cNvPr id="20" name="Picture Placeholder 13"/>
          <p:cNvSpPr>
            <a:spLocks noGrp="1"/>
          </p:cNvSpPr>
          <p:nvPr>
            <p:ph type="pic" sz="quarter" idx="11" hasCustomPrompt="1"/>
          </p:nvPr>
        </p:nvSpPr>
        <p:spPr>
          <a:xfrm>
            <a:off x="-11876" y="455964"/>
            <a:ext cx="2612572" cy="2705512"/>
          </a:xfrm>
          <a:custGeom>
            <a:avLst/>
            <a:gdLst>
              <a:gd name="connsiteX0" fmla="*/ 0 w 2286000"/>
              <a:gd name="connsiteY0" fmla="*/ 0 h 1797050"/>
              <a:gd name="connsiteX1" fmla="*/ 2286000 w 2286000"/>
              <a:gd name="connsiteY1" fmla="*/ 0 h 1797050"/>
              <a:gd name="connsiteX2" fmla="*/ 2286000 w 2286000"/>
              <a:gd name="connsiteY2" fmla="*/ 1797050 h 1797050"/>
              <a:gd name="connsiteX3" fmla="*/ 0 w 2286000"/>
              <a:gd name="connsiteY3" fmla="*/ 1797050 h 1797050"/>
              <a:gd name="connsiteX4" fmla="*/ 0 w 2286000"/>
              <a:gd name="connsiteY4" fmla="*/ 0 h 1797050"/>
              <a:gd name="connsiteX0-1" fmla="*/ 190006 w 2286000"/>
              <a:gd name="connsiteY0-2" fmla="*/ 0 h 2200811"/>
              <a:gd name="connsiteX1-3" fmla="*/ 2286000 w 2286000"/>
              <a:gd name="connsiteY1-4" fmla="*/ 403761 h 2200811"/>
              <a:gd name="connsiteX2-5" fmla="*/ 2286000 w 2286000"/>
              <a:gd name="connsiteY2-6" fmla="*/ 2200811 h 2200811"/>
              <a:gd name="connsiteX3-7" fmla="*/ 0 w 2286000"/>
              <a:gd name="connsiteY3-8" fmla="*/ 2200811 h 2200811"/>
              <a:gd name="connsiteX4-9" fmla="*/ 190006 w 2286000"/>
              <a:gd name="connsiteY4-10" fmla="*/ 0 h 2200811"/>
              <a:gd name="connsiteX0-11" fmla="*/ 190006 w 2286000"/>
              <a:gd name="connsiteY0-12" fmla="*/ 0 h 2200811"/>
              <a:gd name="connsiteX1-13" fmla="*/ 920337 w 2286000"/>
              <a:gd name="connsiteY1-14" fmla="*/ 154380 h 2200811"/>
              <a:gd name="connsiteX2-15" fmla="*/ 2286000 w 2286000"/>
              <a:gd name="connsiteY2-16" fmla="*/ 2200811 h 2200811"/>
              <a:gd name="connsiteX3-17" fmla="*/ 0 w 2286000"/>
              <a:gd name="connsiteY3-18" fmla="*/ 2200811 h 2200811"/>
              <a:gd name="connsiteX4-19" fmla="*/ 190006 w 2286000"/>
              <a:gd name="connsiteY4-20" fmla="*/ 0 h 2200811"/>
              <a:gd name="connsiteX0-21" fmla="*/ 190006 w 2808515"/>
              <a:gd name="connsiteY0-22" fmla="*/ 0 h 2200811"/>
              <a:gd name="connsiteX1-23" fmla="*/ 920337 w 2808515"/>
              <a:gd name="connsiteY1-24" fmla="*/ 154380 h 2200811"/>
              <a:gd name="connsiteX2-25" fmla="*/ 2808515 w 2808515"/>
              <a:gd name="connsiteY2-26" fmla="*/ 1820800 h 2200811"/>
              <a:gd name="connsiteX3-27" fmla="*/ 0 w 2808515"/>
              <a:gd name="connsiteY3-28" fmla="*/ 2200811 h 2200811"/>
              <a:gd name="connsiteX4-29" fmla="*/ 190006 w 2808515"/>
              <a:gd name="connsiteY4-30" fmla="*/ 0 h 2200811"/>
              <a:gd name="connsiteX0-31" fmla="*/ 0 w 2618509"/>
              <a:gd name="connsiteY0-32" fmla="*/ 0 h 2723325"/>
              <a:gd name="connsiteX1-33" fmla="*/ 730331 w 2618509"/>
              <a:gd name="connsiteY1-34" fmla="*/ 154380 h 2723325"/>
              <a:gd name="connsiteX2-35" fmla="*/ 2618509 w 2618509"/>
              <a:gd name="connsiteY2-36" fmla="*/ 1820800 h 2723325"/>
              <a:gd name="connsiteX3-37" fmla="*/ 11874 w 2618509"/>
              <a:gd name="connsiteY3-38" fmla="*/ 2723325 h 2723325"/>
              <a:gd name="connsiteX4-39" fmla="*/ 0 w 2618509"/>
              <a:gd name="connsiteY4-40" fmla="*/ 0 h 2723325"/>
              <a:gd name="connsiteX0-41" fmla="*/ 0 w 2618509"/>
              <a:gd name="connsiteY0-42" fmla="*/ 0 h 2711450"/>
              <a:gd name="connsiteX1-43" fmla="*/ 730331 w 2618509"/>
              <a:gd name="connsiteY1-44" fmla="*/ 154380 h 2711450"/>
              <a:gd name="connsiteX2-45" fmla="*/ 2618509 w 2618509"/>
              <a:gd name="connsiteY2-46" fmla="*/ 1820800 h 2711450"/>
              <a:gd name="connsiteX3-47" fmla="*/ 11874 w 2618509"/>
              <a:gd name="connsiteY3-48" fmla="*/ 2711450 h 2711450"/>
              <a:gd name="connsiteX4-49" fmla="*/ 0 w 2618509"/>
              <a:gd name="connsiteY4-50" fmla="*/ 0 h 2711450"/>
              <a:gd name="connsiteX0-51" fmla="*/ 95004 w 2606635"/>
              <a:gd name="connsiteY0-52" fmla="*/ 237506 h 2557070"/>
              <a:gd name="connsiteX1-53" fmla="*/ 718457 w 2606635"/>
              <a:gd name="connsiteY1-54" fmla="*/ 0 h 2557070"/>
              <a:gd name="connsiteX2-55" fmla="*/ 2606635 w 2606635"/>
              <a:gd name="connsiteY2-56" fmla="*/ 1666420 h 2557070"/>
              <a:gd name="connsiteX3-57" fmla="*/ 0 w 2606635"/>
              <a:gd name="connsiteY3-58" fmla="*/ 2557070 h 2557070"/>
              <a:gd name="connsiteX4-59" fmla="*/ 95004 w 2606635"/>
              <a:gd name="connsiteY4-60" fmla="*/ 237506 h 2557070"/>
              <a:gd name="connsiteX0-61" fmla="*/ 0 w 2618509"/>
              <a:gd name="connsiteY0-62" fmla="*/ 0 h 2723325"/>
              <a:gd name="connsiteX1-63" fmla="*/ 730331 w 2618509"/>
              <a:gd name="connsiteY1-64" fmla="*/ 166255 h 2723325"/>
              <a:gd name="connsiteX2-65" fmla="*/ 2618509 w 2618509"/>
              <a:gd name="connsiteY2-66" fmla="*/ 1832675 h 2723325"/>
              <a:gd name="connsiteX3-67" fmla="*/ 11874 w 2618509"/>
              <a:gd name="connsiteY3-68" fmla="*/ 2723325 h 2723325"/>
              <a:gd name="connsiteX4-69" fmla="*/ 0 w 2618509"/>
              <a:gd name="connsiteY4-70" fmla="*/ 0 h 2723325"/>
              <a:gd name="connsiteX0-71" fmla="*/ 11876 w 2630385"/>
              <a:gd name="connsiteY0-72" fmla="*/ 0 h 2705512"/>
              <a:gd name="connsiteX1-73" fmla="*/ 742207 w 2630385"/>
              <a:gd name="connsiteY1-74" fmla="*/ 166255 h 2705512"/>
              <a:gd name="connsiteX2-75" fmla="*/ 2630385 w 2630385"/>
              <a:gd name="connsiteY2-76" fmla="*/ 1832675 h 2705512"/>
              <a:gd name="connsiteX3-77" fmla="*/ 0 w 2630385"/>
              <a:gd name="connsiteY3-78" fmla="*/ 2705512 h 2705512"/>
              <a:gd name="connsiteX4-79" fmla="*/ 11876 w 2630385"/>
              <a:gd name="connsiteY4-80" fmla="*/ 0 h 2705512"/>
              <a:gd name="connsiteX0-81" fmla="*/ 11876 w 2612572"/>
              <a:gd name="connsiteY0-82" fmla="*/ 0 h 2705512"/>
              <a:gd name="connsiteX1-83" fmla="*/ 742207 w 2612572"/>
              <a:gd name="connsiteY1-84" fmla="*/ 166255 h 2705512"/>
              <a:gd name="connsiteX2-85" fmla="*/ 2612572 w 2612572"/>
              <a:gd name="connsiteY2-86" fmla="*/ 1820799 h 2705512"/>
              <a:gd name="connsiteX3-87" fmla="*/ 0 w 2612572"/>
              <a:gd name="connsiteY3-88" fmla="*/ 2705512 h 2705512"/>
              <a:gd name="connsiteX4-89" fmla="*/ 11876 w 2612572"/>
              <a:gd name="connsiteY4-90" fmla="*/ 0 h 2705512"/>
              <a:gd name="connsiteX0-91" fmla="*/ 11876 w 2612572"/>
              <a:gd name="connsiteY0-92" fmla="*/ 0 h 2705512"/>
              <a:gd name="connsiteX1-93" fmla="*/ 510638 w 2612572"/>
              <a:gd name="connsiteY1-94" fmla="*/ 659081 h 2705512"/>
              <a:gd name="connsiteX2-95" fmla="*/ 2612572 w 2612572"/>
              <a:gd name="connsiteY2-96" fmla="*/ 1820799 h 2705512"/>
              <a:gd name="connsiteX3-97" fmla="*/ 0 w 2612572"/>
              <a:gd name="connsiteY3-98" fmla="*/ 2705512 h 2705512"/>
              <a:gd name="connsiteX4-99" fmla="*/ 11876 w 2612572"/>
              <a:gd name="connsiteY4-100" fmla="*/ 0 h 2705512"/>
              <a:gd name="connsiteX0-101" fmla="*/ 11876 w 2612572"/>
              <a:gd name="connsiteY0-102" fmla="*/ 0 h 2705512"/>
              <a:gd name="connsiteX1-103" fmla="*/ 742207 w 2612572"/>
              <a:gd name="connsiteY1-104" fmla="*/ 172192 h 2705512"/>
              <a:gd name="connsiteX2-105" fmla="*/ 2612572 w 2612572"/>
              <a:gd name="connsiteY2-106" fmla="*/ 1820799 h 2705512"/>
              <a:gd name="connsiteX3-107" fmla="*/ 0 w 2612572"/>
              <a:gd name="connsiteY3-108" fmla="*/ 2705512 h 2705512"/>
              <a:gd name="connsiteX4-109" fmla="*/ 11876 w 2612572"/>
              <a:gd name="connsiteY4-110" fmla="*/ 0 h 270551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612572" h="2705512">
                <a:moveTo>
                  <a:pt x="11876" y="0"/>
                </a:moveTo>
                <a:lnTo>
                  <a:pt x="742207" y="172192"/>
                </a:lnTo>
                <a:lnTo>
                  <a:pt x="2612572" y="1820799"/>
                </a:lnTo>
                <a:lnTo>
                  <a:pt x="0" y="2705512"/>
                </a:lnTo>
                <a:cubicBezTo>
                  <a:pt x="3959" y="1803675"/>
                  <a:pt x="7917" y="901837"/>
                  <a:pt x="11876" y="0"/>
                </a:cubicBezTo>
                <a:close/>
              </a:path>
            </a:pathLst>
          </a:custGeom>
        </p:spPr>
        <p:txBody>
          <a:bodyPr/>
          <a:lstStyle/>
          <a:p>
            <a:r>
              <a:rPr lang="pl-PL"/>
              <a:t>Kliknij ikonę, aby dodać obraz</a:t>
            </a:r>
            <a:endParaRPr lang="en-US"/>
          </a:p>
        </p:txBody>
      </p:sp>
      <p:sp>
        <p:nvSpPr>
          <p:cNvPr id="21" name="Picture Placeholder 13"/>
          <p:cNvSpPr>
            <a:spLocks noGrp="1"/>
          </p:cNvSpPr>
          <p:nvPr>
            <p:ph type="pic" sz="quarter" idx="12" hasCustomPrompt="1"/>
          </p:nvPr>
        </p:nvSpPr>
        <p:spPr>
          <a:xfrm>
            <a:off x="10541" y="2263983"/>
            <a:ext cx="2588821" cy="2883641"/>
          </a:xfrm>
          <a:custGeom>
            <a:avLst/>
            <a:gdLst>
              <a:gd name="connsiteX0" fmla="*/ 0 w 2579915"/>
              <a:gd name="connsiteY0" fmla="*/ 2871766 h 2871766"/>
              <a:gd name="connsiteX1" fmla="*/ 0 w 2579915"/>
              <a:gd name="connsiteY1" fmla="*/ 0 h 2871766"/>
              <a:gd name="connsiteX2" fmla="*/ 2579915 w 2579915"/>
              <a:gd name="connsiteY2" fmla="*/ 2871766 h 2871766"/>
              <a:gd name="connsiteX3" fmla="*/ 0 w 2579915"/>
              <a:gd name="connsiteY3" fmla="*/ 2871766 h 2871766"/>
              <a:gd name="connsiteX0-1" fmla="*/ 0 w 2579915"/>
              <a:gd name="connsiteY0-2" fmla="*/ 2883641 h 2883641"/>
              <a:gd name="connsiteX1-3" fmla="*/ 2571008 w 2579915"/>
              <a:gd name="connsiteY1-4" fmla="*/ 0 h 2883641"/>
              <a:gd name="connsiteX2-5" fmla="*/ 2579915 w 2579915"/>
              <a:gd name="connsiteY2-6" fmla="*/ 2883641 h 2883641"/>
              <a:gd name="connsiteX3-7" fmla="*/ 0 w 2579915"/>
              <a:gd name="connsiteY3-8" fmla="*/ 2883641 h 2883641"/>
              <a:gd name="connsiteX0-9" fmla="*/ 0 w 2571008"/>
              <a:gd name="connsiteY0-10" fmla="*/ 2883641 h 2901454"/>
              <a:gd name="connsiteX1-11" fmla="*/ 2571008 w 2571008"/>
              <a:gd name="connsiteY1-12" fmla="*/ 0 h 2901454"/>
              <a:gd name="connsiteX2-13" fmla="*/ 1612076 w 2571008"/>
              <a:gd name="connsiteY2-14" fmla="*/ 2901454 h 2901454"/>
              <a:gd name="connsiteX3-15" fmla="*/ 0 w 2571008"/>
              <a:gd name="connsiteY3-16" fmla="*/ 2883641 h 2901454"/>
              <a:gd name="connsiteX0-17" fmla="*/ 0 w 2571008"/>
              <a:gd name="connsiteY0-18" fmla="*/ 2883641 h 2883641"/>
              <a:gd name="connsiteX1-19" fmla="*/ 2571008 w 2571008"/>
              <a:gd name="connsiteY1-20" fmla="*/ 0 h 2883641"/>
              <a:gd name="connsiteX2-21" fmla="*/ 1623951 w 2571008"/>
              <a:gd name="connsiteY2-22" fmla="*/ 2883641 h 2883641"/>
              <a:gd name="connsiteX3-23" fmla="*/ 0 w 2571008"/>
              <a:gd name="connsiteY3-24" fmla="*/ 2883641 h 2883641"/>
              <a:gd name="connsiteX0-25" fmla="*/ 0 w 2588821"/>
              <a:gd name="connsiteY0-26" fmla="*/ 888586 h 2883641"/>
              <a:gd name="connsiteX1-27" fmla="*/ 2588821 w 2588821"/>
              <a:gd name="connsiteY1-28" fmla="*/ 0 h 2883641"/>
              <a:gd name="connsiteX2-29" fmla="*/ 1641764 w 2588821"/>
              <a:gd name="connsiteY2-30" fmla="*/ 2883641 h 2883641"/>
              <a:gd name="connsiteX3-31" fmla="*/ 0 w 2588821"/>
              <a:gd name="connsiteY3-32" fmla="*/ 888586 h 2883641"/>
            </a:gdLst>
            <a:ahLst/>
            <a:cxnLst>
              <a:cxn ang="0">
                <a:pos x="connsiteX0-1" y="connsiteY0-2"/>
              </a:cxn>
              <a:cxn ang="0">
                <a:pos x="connsiteX1-3" y="connsiteY1-4"/>
              </a:cxn>
              <a:cxn ang="0">
                <a:pos x="connsiteX2-5" y="connsiteY2-6"/>
              </a:cxn>
              <a:cxn ang="0">
                <a:pos x="connsiteX3-7" y="connsiteY3-8"/>
              </a:cxn>
            </a:cxnLst>
            <a:rect l="l" t="t" r="r" b="b"/>
            <a:pathLst>
              <a:path w="2588821" h="2883641">
                <a:moveTo>
                  <a:pt x="0" y="888586"/>
                </a:moveTo>
                <a:lnTo>
                  <a:pt x="2588821" y="0"/>
                </a:lnTo>
                <a:lnTo>
                  <a:pt x="1641764" y="2883641"/>
                </a:lnTo>
                <a:lnTo>
                  <a:pt x="0" y="888586"/>
                </a:lnTo>
                <a:close/>
              </a:path>
            </a:pathLst>
          </a:custGeom>
        </p:spPr>
        <p:txBody>
          <a:bodyPr/>
          <a:lstStyle/>
          <a:p>
            <a:r>
              <a:rPr lang="pl-PL"/>
              <a:t>Kliknij ikonę, aby dodać obraz</a:t>
            </a:r>
            <a:endParaRPr lang="en-US"/>
          </a:p>
        </p:txBody>
      </p:sp>
      <p:sp>
        <p:nvSpPr>
          <p:cNvPr id="22" name="Picture Placeholder 13"/>
          <p:cNvSpPr>
            <a:spLocks noGrp="1"/>
          </p:cNvSpPr>
          <p:nvPr>
            <p:ph type="pic" sz="quarter" idx="13" hasCustomPrompt="1"/>
          </p:nvPr>
        </p:nvSpPr>
        <p:spPr>
          <a:xfrm>
            <a:off x="1653295" y="2267941"/>
            <a:ext cx="2918361" cy="2883641"/>
          </a:xfrm>
          <a:custGeom>
            <a:avLst/>
            <a:gdLst>
              <a:gd name="connsiteX0" fmla="*/ 0 w 2579915"/>
              <a:gd name="connsiteY0" fmla="*/ 2871766 h 2871766"/>
              <a:gd name="connsiteX1" fmla="*/ 0 w 2579915"/>
              <a:gd name="connsiteY1" fmla="*/ 0 h 2871766"/>
              <a:gd name="connsiteX2" fmla="*/ 2579915 w 2579915"/>
              <a:gd name="connsiteY2" fmla="*/ 2871766 h 2871766"/>
              <a:gd name="connsiteX3" fmla="*/ 0 w 2579915"/>
              <a:gd name="connsiteY3" fmla="*/ 2871766 h 2871766"/>
              <a:gd name="connsiteX0-1" fmla="*/ 0 w 2579915"/>
              <a:gd name="connsiteY0-2" fmla="*/ 2883641 h 2883641"/>
              <a:gd name="connsiteX1-3" fmla="*/ 2571008 w 2579915"/>
              <a:gd name="connsiteY1-4" fmla="*/ 0 h 2883641"/>
              <a:gd name="connsiteX2-5" fmla="*/ 2579915 w 2579915"/>
              <a:gd name="connsiteY2-6" fmla="*/ 2883641 h 2883641"/>
              <a:gd name="connsiteX3-7" fmla="*/ 0 w 2579915"/>
              <a:gd name="connsiteY3-8" fmla="*/ 2883641 h 2883641"/>
              <a:gd name="connsiteX0-9" fmla="*/ 0 w 2571008"/>
              <a:gd name="connsiteY0-10" fmla="*/ 2883641 h 2901454"/>
              <a:gd name="connsiteX1-11" fmla="*/ 2571008 w 2571008"/>
              <a:gd name="connsiteY1-12" fmla="*/ 0 h 2901454"/>
              <a:gd name="connsiteX2-13" fmla="*/ 1612076 w 2571008"/>
              <a:gd name="connsiteY2-14" fmla="*/ 2901454 h 2901454"/>
              <a:gd name="connsiteX3-15" fmla="*/ 0 w 2571008"/>
              <a:gd name="connsiteY3-16" fmla="*/ 2883641 h 2901454"/>
              <a:gd name="connsiteX0-17" fmla="*/ 0 w 2571008"/>
              <a:gd name="connsiteY0-18" fmla="*/ 2883641 h 2883641"/>
              <a:gd name="connsiteX1-19" fmla="*/ 2571008 w 2571008"/>
              <a:gd name="connsiteY1-20" fmla="*/ 0 h 2883641"/>
              <a:gd name="connsiteX2-21" fmla="*/ 1623951 w 2571008"/>
              <a:gd name="connsiteY2-22" fmla="*/ 2883641 h 2883641"/>
              <a:gd name="connsiteX3-23" fmla="*/ 0 w 2571008"/>
              <a:gd name="connsiteY3-24" fmla="*/ 2883641 h 2883641"/>
              <a:gd name="connsiteX0-25" fmla="*/ 0 w 2588821"/>
              <a:gd name="connsiteY0-26" fmla="*/ 888586 h 2883641"/>
              <a:gd name="connsiteX1-27" fmla="*/ 2588821 w 2588821"/>
              <a:gd name="connsiteY1-28" fmla="*/ 0 h 2883641"/>
              <a:gd name="connsiteX2-29" fmla="*/ 1641764 w 2588821"/>
              <a:gd name="connsiteY2-30" fmla="*/ 2883641 h 2883641"/>
              <a:gd name="connsiteX3-31" fmla="*/ 0 w 2588821"/>
              <a:gd name="connsiteY3-32" fmla="*/ 888586 h 2883641"/>
              <a:gd name="connsiteX0-33" fmla="*/ 0 w 2434442"/>
              <a:gd name="connsiteY0-34" fmla="*/ 1037028 h 3032083"/>
              <a:gd name="connsiteX1-35" fmla="*/ 2434442 w 2434442"/>
              <a:gd name="connsiteY1-36" fmla="*/ 0 h 3032083"/>
              <a:gd name="connsiteX2-37" fmla="*/ 1641764 w 2434442"/>
              <a:gd name="connsiteY2-38" fmla="*/ 3032083 h 3032083"/>
              <a:gd name="connsiteX3-39" fmla="*/ 0 w 2434442"/>
              <a:gd name="connsiteY3-40" fmla="*/ 1037028 h 3032083"/>
              <a:gd name="connsiteX0-41" fmla="*/ 0 w 4408714"/>
              <a:gd name="connsiteY0-42" fmla="*/ 1037028 h 2871766"/>
              <a:gd name="connsiteX1-43" fmla="*/ 2434442 w 4408714"/>
              <a:gd name="connsiteY1-44" fmla="*/ 0 h 2871766"/>
              <a:gd name="connsiteX2-45" fmla="*/ 4408714 w 4408714"/>
              <a:gd name="connsiteY2-46" fmla="*/ 2871766 h 2871766"/>
              <a:gd name="connsiteX3-47" fmla="*/ 0 w 4408714"/>
              <a:gd name="connsiteY3-48" fmla="*/ 1037028 h 2871766"/>
              <a:gd name="connsiteX0-49" fmla="*/ 0 w 2918361"/>
              <a:gd name="connsiteY0-50" fmla="*/ 2883641 h 2883641"/>
              <a:gd name="connsiteX1-51" fmla="*/ 944089 w 2918361"/>
              <a:gd name="connsiteY1-52" fmla="*/ 0 h 2883641"/>
              <a:gd name="connsiteX2-53" fmla="*/ 2918361 w 2918361"/>
              <a:gd name="connsiteY2-54" fmla="*/ 2871766 h 2883641"/>
              <a:gd name="connsiteX3-55" fmla="*/ 0 w 2918361"/>
              <a:gd name="connsiteY3-56" fmla="*/ 2883641 h 2883641"/>
            </a:gdLst>
            <a:ahLst/>
            <a:cxnLst>
              <a:cxn ang="0">
                <a:pos x="connsiteX0-1" y="connsiteY0-2"/>
              </a:cxn>
              <a:cxn ang="0">
                <a:pos x="connsiteX1-3" y="connsiteY1-4"/>
              </a:cxn>
              <a:cxn ang="0">
                <a:pos x="connsiteX2-5" y="connsiteY2-6"/>
              </a:cxn>
              <a:cxn ang="0">
                <a:pos x="connsiteX3-7" y="connsiteY3-8"/>
              </a:cxn>
            </a:cxnLst>
            <a:rect l="l" t="t" r="r" b="b"/>
            <a:pathLst>
              <a:path w="2918361" h="2883641">
                <a:moveTo>
                  <a:pt x="0" y="2883641"/>
                </a:moveTo>
                <a:lnTo>
                  <a:pt x="944089" y="0"/>
                </a:lnTo>
                <a:lnTo>
                  <a:pt x="2918361" y="2871766"/>
                </a:lnTo>
                <a:lnTo>
                  <a:pt x="0" y="2883641"/>
                </a:lnTo>
                <a:close/>
              </a:path>
            </a:pathLst>
          </a:custGeom>
        </p:spPr>
        <p:txBody>
          <a:bodyPr/>
          <a:lstStyle/>
          <a:p>
            <a:r>
              <a:rPr lang="pl-PL"/>
              <a:t>Kliknij ikonę, aby dodać obraz</a:t>
            </a:r>
            <a:endParaRPr lang="en-US"/>
          </a:p>
        </p:txBody>
      </p:sp>
      <p:sp>
        <p:nvSpPr>
          <p:cNvPr id="26" name="Picture Placeholder 13"/>
          <p:cNvSpPr>
            <a:spLocks noGrp="1"/>
          </p:cNvSpPr>
          <p:nvPr>
            <p:ph type="pic" sz="quarter" idx="14" hasCustomPrompt="1"/>
          </p:nvPr>
        </p:nvSpPr>
        <p:spPr>
          <a:xfrm>
            <a:off x="716255" y="-2737"/>
            <a:ext cx="2721276" cy="2277087"/>
          </a:xfrm>
          <a:custGeom>
            <a:avLst/>
            <a:gdLst>
              <a:gd name="connsiteX0" fmla="*/ 0 w 2286000"/>
              <a:gd name="connsiteY0" fmla="*/ 0 h 1797050"/>
              <a:gd name="connsiteX1" fmla="*/ 2286000 w 2286000"/>
              <a:gd name="connsiteY1" fmla="*/ 0 h 1797050"/>
              <a:gd name="connsiteX2" fmla="*/ 2286000 w 2286000"/>
              <a:gd name="connsiteY2" fmla="*/ 1797050 h 1797050"/>
              <a:gd name="connsiteX3" fmla="*/ 0 w 2286000"/>
              <a:gd name="connsiteY3" fmla="*/ 1797050 h 1797050"/>
              <a:gd name="connsiteX4" fmla="*/ 0 w 2286000"/>
              <a:gd name="connsiteY4" fmla="*/ 0 h 1797050"/>
              <a:gd name="connsiteX0-1" fmla="*/ 190006 w 2286000"/>
              <a:gd name="connsiteY0-2" fmla="*/ 0 h 2200811"/>
              <a:gd name="connsiteX1-3" fmla="*/ 2286000 w 2286000"/>
              <a:gd name="connsiteY1-4" fmla="*/ 403761 h 2200811"/>
              <a:gd name="connsiteX2-5" fmla="*/ 2286000 w 2286000"/>
              <a:gd name="connsiteY2-6" fmla="*/ 2200811 h 2200811"/>
              <a:gd name="connsiteX3-7" fmla="*/ 0 w 2286000"/>
              <a:gd name="connsiteY3-8" fmla="*/ 2200811 h 2200811"/>
              <a:gd name="connsiteX4-9" fmla="*/ 190006 w 2286000"/>
              <a:gd name="connsiteY4-10" fmla="*/ 0 h 2200811"/>
              <a:gd name="connsiteX0-11" fmla="*/ 190006 w 2286000"/>
              <a:gd name="connsiteY0-12" fmla="*/ 0 h 2200811"/>
              <a:gd name="connsiteX1-13" fmla="*/ 920337 w 2286000"/>
              <a:gd name="connsiteY1-14" fmla="*/ 154380 h 2200811"/>
              <a:gd name="connsiteX2-15" fmla="*/ 2286000 w 2286000"/>
              <a:gd name="connsiteY2-16" fmla="*/ 2200811 h 2200811"/>
              <a:gd name="connsiteX3-17" fmla="*/ 0 w 2286000"/>
              <a:gd name="connsiteY3-18" fmla="*/ 2200811 h 2200811"/>
              <a:gd name="connsiteX4-19" fmla="*/ 190006 w 2286000"/>
              <a:gd name="connsiteY4-20" fmla="*/ 0 h 2200811"/>
              <a:gd name="connsiteX0-21" fmla="*/ 190006 w 2808515"/>
              <a:gd name="connsiteY0-22" fmla="*/ 0 h 2200811"/>
              <a:gd name="connsiteX1-23" fmla="*/ 920337 w 2808515"/>
              <a:gd name="connsiteY1-24" fmla="*/ 154380 h 2200811"/>
              <a:gd name="connsiteX2-25" fmla="*/ 2808515 w 2808515"/>
              <a:gd name="connsiteY2-26" fmla="*/ 1820800 h 2200811"/>
              <a:gd name="connsiteX3-27" fmla="*/ 0 w 2808515"/>
              <a:gd name="connsiteY3-28" fmla="*/ 2200811 h 2200811"/>
              <a:gd name="connsiteX4-29" fmla="*/ 190006 w 2808515"/>
              <a:gd name="connsiteY4-30" fmla="*/ 0 h 2200811"/>
              <a:gd name="connsiteX0-31" fmla="*/ 0 w 2618509"/>
              <a:gd name="connsiteY0-32" fmla="*/ 0 h 2723325"/>
              <a:gd name="connsiteX1-33" fmla="*/ 730331 w 2618509"/>
              <a:gd name="connsiteY1-34" fmla="*/ 154380 h 2723325"/>
              <a:gd name="connsiteX2-35" fmla="*/ 2618509 w 2618509"/>
              <a:gd name="connsiteY2-36" fmla="*/ 1820800 h 2723325"/>
              <a:gd name="connsiteX3-37" fmla="*/ 11874 w 2618509"/>
              <a:gd name="connsiteY3-38" fmla="*/ 2723325 h 2723325"/>
              <a:gd name="connsiteX4-39" fmla="*/ 0 w 2618509"/>
              <a:gd name="connsiteY4-40" fmla="*/ 0 h 2723325"/>
              <a:gd name="connsiteX0-41" fmla="*/ 0 w 2618509"/>
              <a:gd name="connsiteY0-42" fmla="*/ 0 h 2711450"/>
              <a:gd name="connsiteX1-43" fmla="*/ 730331 w 2618509"/>
              <a:gd name="connsiteY1-44" fmla="*/ 154380 h 2711450"/>
              <a:gd name="connsiteX2-45" fmla="*/ 2618509 w 2618509"/>
              <a:gd name="connsiteY2-46" fmla="*/ 1820800 h 2711450"/>
              <a:gd name="connsiteX3-47" fmla="*/ 11874 w 2618509"/>
              <a:gd name="connsiteY3-48" fmla="*/ 2711450 h 2711450"/>
              <a:gd name="connsiteX4-49" fmla="*/ 0 w 2618509"/>
              <a:gd name="connsiteY4-50" fmla="*/ 0 h 2711450"/>
              <a:gd name="connsiteX0-51" fmla="*/ 95004 w 2606635"/>
              <a:gd name="connsiteY0-52" fmla="*/ 237506 h 2557070"/>
              <a:gd name="connsiteX1-53" fmla="*/ 718457 w 2606635"/>
              <a:gd name="connsiteY1-54" fmla="*/ 0 h 2557070"/>
              <a:gd name="connsiteX2-55" fmla="*/ 2606635 w 2606635"/>
              <a:gd name="connsiteY2-56" fmla="*/ 1666420 h 2557070"/>
              <a:gd name="connsiteX3-57" fmla="*/ 0 w 2606635"/>
              <a:gd name="connsiteY3-58" fmla="*/ 2557070 h 2557070"/>
              <a:gd name="connsiteX4-59" fmla="*/ 95004 w 2606635"/>
              <a:gd name="connsiteY4-60" fmla="*/ 237506 h 2557070"/>
              <a:gd name="connsiteX0-61" fmla="*/ 0 w 2618509"/>
              <a:gd name="connsiteY0-62" fmla="*/ 0 h 2723325"/>
              <a:gd name="connsiteX1-63" fmla="*/ 730331 w 2618509"/>
              <a:gd name="connsiteY1-64" fmla="*/ 166255 h 2723325"/>
              <a:gd name="connsiteX2-65" fmla="*/ 2618509 w 2618509"/>
              <a:gd name="connsiteY2-66" fmla="*/ 1832675 h 2723325"/>
              <a:gd name="connsiteX3-67" fmla="*/ 11874 w 2618509"/>
              <a:gd name="connsiteY3-68" fmla="*/ 2723325 h 2723325"/>
              <a:gd name="connsiteX4-69" fmla="*/ 0 w 2618509"/>
              <a:gd name="connsiteY4-70" fmla="*/ 0 h 2723325"/>
              <a:gd name="connsiteX0-71" fmla="*/ 11876 w 2630385"/>
              <a:gd name="connsiteY0-72" fmla="*/ 0 h 2705512"/>
              <a:gd name="connsiteX1-73" fmla="*/ 742207 w 2630385"/>
              <a:gd name="connsiteY1-74" fmla="*/ 166255 h 2705512"/>
              <a:gd name="connsiteX2-75" fmla="*/ 2630385 w 2630385"/>
              <a:gd name="connsiteY2-76" fmla="*/ 1832675 h 2705512"/>
              <a:gd name="connsiteX3-77" fmla="*/ 0 w 2630385"/>
              <a:gd name="connsiteY3-78" fmla="*/ 2705512 h 2705512"/>
              <a:gd name="connsiteX4-79" fmla="*/ 11876 w 2630385"/>
              <a:gd name="connsiteY4-80" fmla="*/ 0 h 2705512"/>
              <a:gd name="connsiteX0-81" fmla="*/ 11876 w 2612572"/>
              <a:gd name="connsiteY0-82" fmla="*/ 0 h 2705512"/>
              <a:gd name="connsiteX1-83" fmla="*/ 742207 w 2612572"/>
              <a:gd name="connsiteY1-84" fmla="*/ 166255 h 2705512"/>
              <a:gd name="connsiteX2-85" fmla="*/ 2612572 w 2612572"/>
              <a:gd name="connsiteY2-86" fmla="*/ 1820799 h 2705512"/>
              <a:gd name="connsiteX3-87" fmla="*/ 0 w 2612572"/>
              <a:gd name="connsiteY3-88" fmla="*/ 2705512 h 2705512"/>
              <a:gd name="connsiteX4-89" fmla="*/ 11876 w 2612572"/>
              <a:gd name="connsiteY4-90" fmla="*/ 0 h 2705512"/>
              <a:gd name="connsiteX0-91" fmla="*/ 11876 w 2612572"/>
              <a:gd name="connsiteY0-92" fmla="*/ 0 h 2705512"/>
              <a:gd name="connsiteX1-93" fmla="*/ 510638 w 2612572"/>
              <a:gd name="connsiteY1-94" fmla="*/ 659081 h 2705512"/>
              <a:gd name="connsiteX2-95" fmla="*/ 2612572 w 2612572"/>
              <a:gd name="connsiteY2-96" fmla="*/ 1820799 h 2705512"/>
              <a:gd name="connsiteX3-97" fmla="*/ 0 w 2612572"/>
              <a:gd name="connsiteY3-98" fmla="*/ 2705512 h 2705512"/>
              <a:gd name="connsiteX4-99" fmla="*/ 11876 w 2612572"/>
              <a:gd name="connsiteY4-100" fmla="*/ 0 h 2705512"/>
              <a:gd name="connsiteX0-101" fmla="*/ 11876 w 2612572"/>
              <a:gd name="connsiteY0-102" fmla="*/ 0 h 2705512"/>
              <a:gd name="connsiteX1-103" fmla="*/ 742207 w 2612572"/>
              <a:gd name="connsiteY1-104" fmla="*/ 172192 h 2705512"/>
              <a:gd name="connsiteX2-105" fmla="*/ 2612572 w 2612572"/>
              <a:gd name="connsiteY2-106" fmla="*/ 1820799 h 2705512"/>
              <a:gd name="connsiteX3-107" fmla="*/ 0 w 2612572"/>
              <a:gd name="connsiteY3-108" fmla="*/ 2705512 h 2705512"/>
              <a:gd name="connsiteX4-109" fmla="*/ 11876 w 2612572"/>
              <a:gd name="connsiteY4-110" fmla="*/ 0 h 2705512"/>
              <a:gd name="connsiteX0-111" fmla="*/ 10 w 2600706"/>
              <a:gd name="connsiteY0-112" fmla="*/ 0 h 3192857"/>
              <a:gd name="connsiteX1-113" fmla="*/ 730341 w 2600706"/>
              <a:gd name="connsiteY1-114" fmla="*/ 172192 h 3192857"/>
              <a:gd name="connsiteX2-115" fmla="*/ 2600706 w 2600706"/>
              <a:gd name="connsiteY2-116" fmla="*/ 1820799 h 3192857"/>
              <a:gd name="connsiteX3-117" fmla="*/ 1269299 w 2600706"/>
              <a:gd name="connsiteY3-118" fmla="*/ 3192857 h 3192857"/>
              <a:gd name="connsiteX4-119" fmla="*/ 10 w 2600706"/>
              <a:gd name="connsiteY4-120" fmla="*/ 0 h 3192857"/>
              <a:gd name="connsiteX0-121" fmla="*/ 0 w 2600696"/>
              <a:gd name="connsiteY0-122" fmla="*/ 0 h 3192857"/>
              <a:gd name="connsiteX1-123" fmla="*/ 730331 w 2600696"/>
              <a:gd name="connsiteY1-124" fmla="*/ 172192 h 3192857"/>
              <a:gd name="connsiteX2-125" fmla="*/ 2600696 w 2600696"/>
              <a:gd name="connsiteY2-126" fmla="*/ 1820799 h 3192857"/>
              <a:gd name="connsiteX3-127" fmla="*/ 1269289 w 2600696"/>
              <a:gd name="connsiteY3-128" fmla="*/ 3192857 h 3192857"/>
              <a:gd name="connsiteX4-129" fmla="*/ 0 w 2600696"/>
              <a:gd name="connsiteY4-130" fmla="*/ 0 h 3192857"/>
              <a:gd name="connsiteX0-131" fmla="*/ 0 w 2600696"/>
              <a:gd name="connsiteY0-132" fmla="*/ 0 h 2936624"/>
              <a:gd name="connsiteX1-133" fmla="*/ 730331 w 2600696"/>
              <a:gd name="connsiteY1-134" fmla="*/ 172192 h 2936624"/>
              <a:gd name="connsiteX2-135" fmla="*/ 2600696 w 2600696"/>
              <a:gd name="connsiteY2-136" fmla="*/ 1820799 h 2936624"/>
              <a:gd name="connsiteX3-137" fmla="*/ 1294410 w 2600696"/>
              <a:gd name="connsiteY3-138" fmla="*/ 2936624 h 2936624"/>
              <a:gd name="connsiteX4-139" fmla="*/ 0 w 2600696"/>
              <a:gd name="connsiteY4-140" fmla="*/ 0 h 2936624"/>
              <a:gd name="connsiteX0-141" fmla="*/ 0 w 2600696"/>
              <a:gd name="connsiteY0-142" fmla="*/ 0 h 3182809"/>
              <a:gd name="connsiteX1-143" fmla="*/ 730331 w 2600696"/>
              <a:gd name="connsiteY1-144" fmla="*/ 172192 h 3182809"/>
              <a:gd name="connsiteX2-145" fmla="*/ 2600696 w 2600696"/>
              <a:gd name="connsiteY2-146" fmla="*/ 1820799 h 3182809"/>
              <a:gd name="connsiteX3-147" fmla="*/ 1274313 w 2600696"/>
              <a:gd name="connsiteY3-148" fmla="*/ 3182809 h 3182809"/>
              <a:gd name="connsiteX4-149" fmla="*/ 0 w 2600696"/>
              <a:gd name="connsiteY4-150" fmla="*/ 0 h 3182809"/>
              <a:gd name="connsiteX0-151" fmla="*/ 0 w 2108327"/>
              <a:gd name="connsiteY0-152" fmla="*/ 0 h 3182809"/>
              <a:gd name="connsiteX1-153" fmla="*/ 730331 w 2108327"/>
              <a:gd name="connsiteY1-154" fmla="*/ 172192 h 3182809"/>
              <a:gd name="connsiteX2-155" fmla="*/ 2108327 w 2108327"/>
              <a:gd name="connsiteY2-156" fmla="*/ 906399 h 3182809"/>
              <a:gd name="connsiteX3-157" fmla="*/ 1274313 w 2108327"/>
              <a:gd name="connsiteY3-158" fmla="*/ 3182809 h 3182809"/>
              <a:gd name="connsiteX4-159" fmla="*/ 0 w 2108327"/>
              <a:gd name="connsiteY4-160" fmla="*/ 0 h 3182809"/>
              <a:gd name="connsiteX0-161" fmla="*/ 0 w 2108327"/>
              <a:gd name="connsiteY0-162" fmla="*/ 0 h 3182809"/>
              <a:gd name="connsiteX1-163" fmla="*/ 735355 w 2108327"/>
              <a:gd name="connsiteY1-164" fmla="*/ 910746 h 3182809"/>
              <a:gd name="connsiteX2-165" fmla="*/ 2108327 w 2108327"/>
              <a:gd name="connsiteY2-166" fmla="*/ 906399 h 3182809"/>
              <a:gd name="connsiteX3-167" fmla="*/ 1274313 w 2108327"/>
              <a:gd name="connsiteY3-168" fmla="*/ 3182809 h 3182809"/>
              <a:gd name="connsiteX4-169" fmla="*/ 0 w 2108327"/>
              <a:gd name="connsiteY4-170" fmla="*/ 0 h 3182809"/>
              <a:gd name="connsiteX0-171" fmla="*/ 0 w 2721276"/>
              <a:gd name="connsiteY0-172" fmla="*/ 620950 h 2276410"/>
              <a:gd name="connsiteX1-173" fmla="*/ 1348304 w 2721276"/>
              <a:gd name="connsiteY1-174" fmla="*/ 4347 h 2276410"/>
              <a:gd name="connsiteX2-175" fmla="*/ 2721276 w 2721276"/>
              <a:gd name="connsiteY2-176" fmla="*/ 0 h 2276410"/>
              <a:gd name="connsiteX3-177" fmla="*/ 1887262 w 2721276"/>
              <a:gd name="connsiteY3-178" fmla="*/ 2276410 h 2276410"/>
              <a:gd name="connsiteX4-179" fmla="*/ 0 w 2721276"/>
              <a:gd name="connsiteY4-180" fmla="*/ 620950 h 2276410"/>
              <a:gd name="connsiteX0-181" fmla="*/ 0 w 2721276"/>
              <a:gd name="connsiteY0-182" fmla="*/ 661820 h 2317280"/>
              <a:gd name="connsiteX1-183" fmla="*/ 1333231 w 2721276"/>
              <a:gd name="connsiteY1-184" fmla="*/ 0 h 2317280"/>
              <a:gd name="connsiteX2-185" fmla="*/ 2721276 w 2721276"/>
              <a:gd name="connsiteY2-186" fmla="*/ 40870 h 2317280"/>
              <a:gd name="connsiteX3-187" fmla="*/ 1887262 w 2721276"/>
              <a:gd name="connsiteY3-188" fmla="*/ 2317280 h 2317280"/>
              <a:gd name="connsiteX4-189" fmla="*/ 0 w 2721276"/>
              <a:gd name="connsiteY4-190" fmla="*/ 661820 h 2317280"/>
              <a:gd name="connsiteX0-191" fmla="*/ 0 w 2721276"/>
              <a:gd name="connsiteY0-192" fmla="*/ 621627 h 2277087"/>
              <a:gd name="connsiteX1-193" fmla="*/ 1343279 w 2721276"/>
              <a:gd name="connsiteY1-194" fmla="*/ 0 h 2277087"/>
              <a:gd name="connsiteX2-195" fmla="*/ 2721276 w 2721276"/>
              <a:gd name="connsiteY2-196" fmla="*/ 677 h 2277087"/>
              <a:gd name="connsiteX3-197" fmla="*/ 1887262 w 2721276"/>
              <a:gd name="connsiteY3-198" fmla="*/ 2277087 h 2277087"/>
              <a:gd name="connsiteX4-199" fmla="*/ 0 w 2721276"/>
              <a:gd name="connsiteY4-200" fmla="*/ 621627 h 227708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721276" h="2277087">
                <a:moveTo>
                  <a:pt x="0" y="621627"/>
                </a:moveTo>
                <a:lnTo>
                  <a:pt x="1343279" y="0"/>
                </a:lnTo>
                <a:lnTo>
                  <a:pt x="2721276" y="677"/>
                </a:lnTo>
                <a:lnTo>
                  <a:pt x="1887262" y="2277087"/>
                </a:lnTo>
                <a:lnTo>
                  <a:pt x="0" y="621627"/>
                </a:lnTo>
                <a:close/>
              </a:path>
            </a:pathLst>
          </a:custGeom>
        </p:spPr>
        <p:txBody>
          <a:bodyPr/>
          <a:lstStyle/>
          <a:p>
            <a:r>
              <a:rPr lang="pl-PL"/>
              <a:t>Kliknij ikonę, aby dodać obraz</a:t>
            </a:r>
            <a:endParaRPr lang="en-US"/>
          </a:p>
        </p:txBody>
      </p:sp>
      <p:sp>
        <p:nvSpPr>
          <p:cNvPr id="27" name="Picture Placeholder 13"/>
          <p:cNvSpPr>
            <a:spLocks noGrp="1"/>
          </p:cNvSpPr>
          <p:nvPr>
            <p:ph type="pic" sz="quarter" idx="15" hasCustomPrompt="1"/>
          </p:nvPr>
        </p:nvSpPr>
        <p:spPr>
          <a:xfrm>
            <a:off x="2602676" y="-5607"/>
            <a:ext cx="4289796" cy="3835070"/>
          </a:xfrm>
          <a:custGeom>
            <a:avLst/>
            <a:gdLst>
              <a:gd name="connsiteX0" fmla="*/ 0 w 2286000"/>
              <a:gd name="connsiteY0" fmla="*/ 0 h 1797050"/>
              <a:gd name="connsiteX1" fmla="*/ 2286000 w 2286000"/>
              <a:gd name="connsiteY1" fmla="*/ 0 h 1797050"/>
              <a:gd name="connsiteX2" fmla="*/ 2286000 w 2286000"/>
              <a:gd name="connsiteY2" fmla="*/ 1797050 h 1797050"/>
              <a:gd name="connsiteX3" fmla="*/ 0 w 2286000"/>
              <a:gd name="connsiteY3" fmla="*/ 1797050 h 1797050"/>
              <a:gd name="connsiteX4" fmla="*/ 0 w 2286000"/>
              <a:gd name="connsiteY4" fmla="*/ 0 h 1797050"/>
              <a:gd name="connsiteX0-1" fmla="*/ 190006 w 2286000"/>
              <a:gd name="connsiteY0-2" fmla="*/ 0 h 2200811"/>
              <a:gd name="connsiteX1-3" fmla="*/ 2286000 w 2286000"/>
              <a:gd name="connsiteY1-4" fmla="*/ 403761 h 2200811"/>
              <a:gd name="connsiteX2-5" fmla="*/ 2286000 w 2286000"/>
              <a:gd name="connsiteY2-6" fmla="*/ 2200811 h 2200811"/>
              <a:gd name="connsiteX3-7" fmla="*/ 0 w 2286000"/>
              <a:gd name="connsiteY3-8" fmla="*/ 2200811 h 2200811"/>
              <a:gd name="connsiteX4-9" fmla="*/ 190006 w 2286000"/>
              <a:gd name="connsiteY4-10" fmla="*/ 0 h 2200811"/>
              <a:gd name="connsiteX0-11" fmla="*/ 190006 w 2286000"/>
              <a:gd name="connsiteY0-12" fmla="*/ 0 h 2200811"/>
              <a:gd name="connsiteX1-13" fmla="*/ 920337 w 2286000"/>
              <a:gd name="connsiteY1-14" fmla="*/ 154380 h 2200811"/>
              <a:gd name="connsiteX2-15" fmla="*/ 2286000 w 2286000"/>
              <a:gd name="connsiteY2-16" fmla="*/ 2200811 h 2200811"/>
              <a:gd name="connsiteX3-17" fmla="*/ 0 w 2286000"/>
              <a:gd name="connsiteY3-18" fmla="*/ 2200811 h 2200811"/>
              <a:gd name="connsiteX4-19" fmla="*/ 190006 w 2286000"/>
              <a:gd name="connsiteY4-20" fmla="*/ 0 h 2200811"/>
              <a:gd name="connsiteX0-21" fmla="*/ 190006 w 2808515"/>
              <a:gd name="connsiteY0-22" fmla="*/ 0 h 2200811"/>
              <a:gd name="connsiteX1-23" fmla="*/ 920337 w 2808515"/>
              <a:gd name="connsiteY1-24" fmla="*/ 154380 h 2200811"/>
              <a:gd name="connsiteX2-25" fmla="*/ 2808515 w 2808515"/>
              <a:gd name="connsiteY2-26" fmla="*/ 1820800 h 2200811"/>
              <a:gd name="connsiteX3-27" fmla="*/ 0 w 2808515"/>
              <a:gd name="connsiteY3-28" fmla="*/ 2200811 h 2200811"/>
              <a:gd name="connsiteX4-29" fmla="*/ 190006 w 2808515"/>
              <a:gd name="connsiteY4-30" fmla="*/ 0 h 2200811"/>
              <a:gd name="connsiteX0-31" fmla="*/ 0 w 2618509"/>
              <a:gd name="connsiteY0-32" fmla="*/ 0 h 2723325"/>
              <a:gd name="connsiteX1-33" fmla="*/ 730331 w 2618509"/>
              <a:gd name="connsiteY1-34" fmla="*/ 154380 h 2723325"/>
              <a:gd name="connsiteX2-35" fmla="*/ 2618509 w 2618509"/>
              <a:gd name="connsiteY2-36" fmla="*/ 1820800 h 2723325"/>
              <a:gd name="connsiteX3-37" fmla="*/ 11874 w 2618509"/>
              <a:gd name="connsiteY3-38" fmla="*/ 2723325 h 2723325"/>
              <a:gd name="connsiteX4-39" fmla="*/ 0 w 2618509"/>
              <a:gd name="connsiteY4-40" fmla="*/ 0 h 2723325"/>
              <a:gd name="connsiteX0-41" fmla="*/ 0 w 2618509"/>
              <a:gd name="connsiteY0-42" fmla="*/ 0 h 2711450"/>
              <a:gd name="connsiteX1-43" fmla="*/ 730331 w 2618509"/>
              <a:gd name="connsiteY1-44" fmla="*/ 154380 h 2711450"/>
              <a:gd name="connsiteX2-45" fmla="*/ 2618509 w 2618509"/>
              <a:gd name="connsiteY2-46" fmla="*/ 1820800 h 2711450"/>
              <a:gd name="connsiteX3-47" fmla="*/ 11874 w 2618509"/>
              <a:gd name="connsiteY3-48" fmla="*/ 2711450 h 2711450"/>
              <a:gd name="connsiteX4-49" fmla="*/ 0 w 2618509"/>
              <a:gd name="connsiteY4-50" fmla="*/ 0 h 2711450"/>
              <a:gd name="connsiteX0-51" fmla="*/ 95004 w 2606635"/>
              <a:gd name="connsiteY0-52" fmla="*/ 237506 h 2557070"/>
              <a:gd name="connsiteX1-53" fmla="*/ 718457 w 2606635"/>
              <a:gd name="connsiteY1-54" fmla="*/ 0 h 2557070"/>
              <a:gd name="connsiteX2-55" fmla="*/ 2606635 w 2606635"/>
              <a:gd name="connsiteY2-56" fmla="*/ 1666420 h 2557070"/>
              <a:gd name="connsiteX3-57" fmla="*/ 0 w 2606635"/>
              <a:gd name="connsiteY3-58" fmla="*/ 2557070 h 2557070"/>
              <a:gd name="connsiteX4-59" fmla="*/ 95004 w 2606635"/>
              <a:gd name="connsiteY4-60" fmla="*/ 237506 h 2557070"/>
              <a:gd name="connsiteX0-61" fmla="*/ 0 w 2618509"/>
              <a:gd name="connsiteY0-62" fmla="*/ 0 h 2723325"/>
              <a:gd name="connsiteX1-63" fmla="*/ 730331 w 2618509"/>
              <a:gd name="connsiteY1-64" fmla="*/ 166255 h 2723325"/>
              <a:gd name="connsiteX2-65" fmla="*/ 2618509 w 2618509"/>
              <a:gd name="connsiteY2-66" fmla="*/ 1832675 h 2723325"/>
              <a:gd name="connsiteX3-67" fmla="*/ 11874 w 2618509"/>
              <a:gd name="connsiteY3-68" fmla="*/ 2723325 h 2723325"/>
              <a:gd name="connsiteX4-69" fmla="*/ 0 w 2618509"/>
              <a:gd name="connsiteY4-70" fmla="*/ 0 h 2723325"/>
              <a:gd name="connsiteX0-71" fmla="*/ 11876 w 2630385"/>
              <a:gd name="connsiteY0-72" fmla="*/ 0 h 2705512"/>
              <a:gd name="connsiteX1-73" fmla="*/ 742207 w 2630385"/>
              <a:gd name="connsiteY1-74" fmla="*/ 166255 h 2705512"/>
              <a:gd name="connsiteX2-75" fmla="*/ 2630385 w 2630385"/>
              <a:gd name="connsiteY2-76" fmla="*/ 1832675 h 2705512"/>
              <a:gd name="connsiteX3-77" fmla="*/ 0 w 2630385"/>
              <a:gd name="connsiteY3-78" fmla="*/ 2705512 h 2705512"/>
              <a:gd name="connsiteX4-79" fmla="*/ 11876 w 2630385"/>
              <a:gd name="connsiteY4-80" fmla="*/ 0 h 2705512"/>
              <a:gd name="connsiteX0-81" fmla="*/ 11876 w 2612572"/>
              <a:gd name="connsiteY0-82" fmla="*/ 0 h 2705512"/>
              <a:gd name="connsiteX1-83" fmla="*/ 742207 w 2612572"/>
              <a:gd name="connsiteY1-84" fmla="*/ 166255 h 2705512"/>
              <a:gd name="connsiteX2-85" fmla="*/ 2612572 w 2612572"/>
              <a:gd name="connsiteY2-86" fmla="*/ 1820799 h 2705512"/>
              <a:gd name="connsiteX3-87" fmla="*/ 0 w 2612572"/>
              <a:gd name="connsiteY3-88" fmla="*/ 2705512 h 2705512"/>
              <a:gd name="connsiteX4-89" fmla="*/ 11876 w 2612572"/>
              <a:gd name="connsiteY4-90" fmla="*/ 0 h 2705512"/>
              <a:gd name="connsiteX0-91" fmla="*/ 11876 w 2612572"/>
              <a:gd name="connsiteY0-92" fmla="*/ 0 h 2705512"/>
              <a:gd name="connsiteX1-93" fmla="*/ 510638 w 2612572"/>
              <a:gd name="connsiteY1-94" fmla="*/ 659081 h 2705512"/>
              <a:gd name="connsiteX2-95" fmla="*/ 2612572 w 2612572"/>
              <a:gd name="connsiteY2-96" fmla="*/ 1820799 h 2705512"/>
              <a:gd name="connsiteX3-97" fmla="*/ 0 w 2612572"/>
              <a:gd name="connsiteY3-98" fmla="*/ 2705512 h 2705512"/>
              <a:gd name="connsiteX4-99" fmla="*/ 11876 w 2612572"/>
              <a:gd name="connsiteY4-100" fmla="*/ 0 h 2705512"/>
              <a:gd name="connsiteX0-101" fmla="*/ 11876 w 2612572"/>
              <a:gd name="connsiteY0-102" fmla="*/ 0 h 2705512"/>
              <a:gd name="connsiteX1-103" fmla="*/ 742207 w 2612572"/>
              <a:gd name="connsiteY1-104" fmla="*/ 172192 h 2705512"/>
              <a:gd name="connsiteX2-105" fmla="*/ 2612572 w 2612572"/>
              <a:gd name="connsiteY2-106" fmla="*/ 1820799 h 2705512"/>
              <a:gd name="connsiteX3-107" fmla="*/ 0 w 2612572"/>
              <a:gd name="connsiteY3-108" fmla="*/ 2705512 h 2705512"/>
              <a:gd name="connsiteX4-109" fmla="*/ 11876 w 2612572"/>
              <a:gd name="connsiteY4-110" fmla="*/ 0 h 2705512"/>
              <a:gd name="connsiteX0-111" fmla="*/ 11876 w 2612572"/>
              <a:gd name="connsiteY0-112" fmla="*/ 748558 h 3454070"/>
              <a:gd name="connsiteX1-113" fmla="*/ 907307 w 2612572"/>
              <a:gd name="connsiteY1-114" fmla="*/ 0 h 3454070"/>
              <a:gd name="connsiteX2-115" fmla="*/ 2612572 w 2612572"/>
              <a:gd name="connsiteY2-116" fmla="*/ 2569357 h 3454070"/>
              <a:gd name="connsiteX3-117" fmla="*/ 0 w 2612572"/>
              <a:gd name="connsiteY3-118" fmla="*/ 3454070 h 3454070"/>
              <a:gd name="connsiteX4-119" fmla="*/ 11876 w 2612572"/>
              <a:gd name="connsiteY4-120" fmla="*/ 748558 h 3454070"/>
              <a:gd name="connsiteX0-121" fmla="*/ 11876 w 3234872"/>
              <a:gd name="connsiteY0-122" fmla="*/ 748558 h 3454070"/>
              <a:gd name="connsiteX1-123" fmla="*/ 907307 w 3234872"/>
              <a:gd name="connsiteY1-124" fmla="*/ 0 h 3454070"/>
              <a:gd name="connsiteX2-125" fmla="*/ 3234872 w 3234872"/>
              <a:gd name="connsiteY2-126" fmla="*/ 2213757 h 3454070"/>
              <a:gd name="connsiteX3-127" fmla="*/ 0 w 3234872"/>
              <a:gd name="connsiteY3-128" fmla="*/ 3454070 h 3454070"/>
              <a:gd name="connsiteX4-129" fmla="*/ 11876 w 3234872"/>
              <a:gd name="connsiteY4-130" fmla="*/ 748558 h 3454070"/>
              <a:gd name="connsiteX0-131" fmla="*/ 12 w 3223008"/>
              <a:gd name="connsiteY0-132" fmla="*/ 748558 h 3835070"/>
              <a:gd name="connsiteX1-133" fmla="*/ 895443 w 3223008"/>
              <a:gd name="connsiteY1-134" fmla="*/ 0 h 3835070"/>
              <a:gd name="connsiteX2-135" fmla="*/ 3223008 w 3223008"/>
              <a:gd name="connsiteY2-136" fmla="*/ 2213757 h 3835070"/>
              <a:gd name="connsiteX3-137" fmla="*/ 1004136 w 3223008"/>
              <a:gd name="connsiteY3-138" fmla="*/ 3835070 h 3835070"/>
              <a:gd name="connsiteX4-139" fmla="*/ 12 w 3223008"/>
              <a:gd name="connsiteY4-140" fmla="*/ 748558 h 3835070"/>
              <a:gd name="connsiteX0-141" fmla="*/ 0 w 3222996"/>
              <a:gd name="connsiteY0-142" fmla="*/ 748558 h 3835070"/>
              <a:gd name="connsiteX1-143" fmla="*/ 895431 w 3222996"/>
              <a:gd name="connsiteY1-144" fmla="*/ 0 h 3835070"/>
              <a:gd name="connsiteX2-145" fmla="*/ 3222996 w 3222996"/>
              <a:gd name="connsiteY2-146" fmla="*/ 2213757 h 3835070"/>
              <a:gd name="connsiteX3-147" fmla="*/ 1004124 w 3222996"/>
              <a:gd name="connsiteY3-148" fmla="*/ 3835070 h 3835070"/>
              <a:gd name="connsiteX4-149" fmla="*/ 0 w 3222996"/>
              <a:gd name="connsiteY4-150" fmla="*/ 748558 h 3835070"/>
              <a:gd name="connsiteX0-151" fmla="*/ 0 w 4289796"/>
              <a:gd name="connsiteY0-152" fmla="*/ 2285258 h 3835070"/>
              <a:gd name="connsiteX1-153" fmla="*/ 1962231 w 4289796"/>
              <a:gd name="connsiteY1-154" fmla="*/ 0 h 3835070"/>
              <a:gd name="connsiteX2-155" fmla="*/ 4289796 w 4289796"/>
              <a:gd name="connsiteY2-156" fmla="*/ 2213757 h 3835070"/>
              <a:gd name="connsiteX3-157" fmla="*/ 2070924 w 4289796"/>
              <a:gd name="connsiteY3-158" fmla="*/ 3835070 h 3835070"/>
              <a:gd name="connsiteX4-159" fmla="*/ 0 w 4289796"/>
              <a:gd name="connsiteY4-160" fmla="*/ 2285258 h 3835070"/>
              <a:gd name="connsiteX0-161" fmla="*/ 0 w 4289796"/>
              <a:gd name="connsiteY0-162" fmla="*/ 2037608 h 3587420"/>
              <a:gd name="connsiteX1-163" fmla="*/ 1955881 w 4289796"/>
              <a:gd name="connsiteY1-164" fmla="*/ 0 h 3587420"/>
              <a:gd name="connsiteX2-165" fmla="*/ 4289796 w 4289796"/>
              <a:gd name="connsiteY2-166" fmla="*/ 1966107 h 3587420"/>
              <a:gd name="connsiteX3-167" fmla="*/ 2070924 w 4289796"/>
              <a:gd name="connsiteY3-168" fmla="*/ 3587420 h 3587420"/>
              <a:gd name="connsiteX4-169" fmla="*/ 0 w 4289796"/>
              <a:gd name="connsiteY4-170" fmla="*/ 2037608 h 3587420"/>
              <a:gd name="connsiteX0-171" fmla="*/ 0 w 4289796"/>
              <a:gd name="connsiteY0-172" fmla="*/ 2285258 h 3835070"/>
              <a:gd name="connsiteX1-173" fmla="*/ 1968581 w 4289796"/>
              <a:gd name="connsiteY1-174" fmla="*/ 0 h 3835070"/>
              <a:gd name="connsiteX2-175" fmla="*/ 4289796 w 4289796"/>
              <a:gd name="connsiteY2-176" fmla="*/ 2213757 h 3835070"/>
              <a:gd name="connsiteX3-177" fmla="*/ 2070924 w 4289796"/>
              <a:gd name="connsiteY3-178" fmla="*/ 3835070 h 3835070"/>
              <a:gd name="connsiteX4-179" fmla="*/ 0 w 4289796"/>
              <a:gd name="connsiteY4-180" fmla="*/ 2285258 h 38350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289796" h="3835070">
                <a:moveTo>
                  <a:pt x="0" y="2285258"/>
                </a:moveTo>
                <a:lnTo>
                  <a:pt x="1968581" y="0"/>
                </a:lnTo>
                <a:lnTo>
                  <a:pt x="4289796" y="2213757"/>
                </a:lnTo>
                <a:lnTo>
                  <a:pt x="2070924" y="3835070"/>
                </a:lnTo>
                <a:lnTo>
                  <a:pt x="0" y="2285258"/>
                </a:lnTo>
                <a:close/>
              </a:path>
            </a:pathLst>
          </a:custGeom>
        </p:spPr>
        <p:txBody>
          <a:bodyPr/>
          <a:lstStyle/>
          <a:p>
            <a:r>
              <a:rPr lang="pl-PL"/>
              <a:t>Kliknij ikonę, aby dodać obraz</a:t>
            </a:r>
            <a:endParaRPr lang="en-US" dirty="0"/>
          </a:p>
        </p:txBody>
      </p:sp>
      <p:sp>
        <p:nvSpPr>
          <p:cNvPr id="28" name="Picture Placeholder 13"/>
          <p:cNvSpPr>
            <a:spLocks noGrp="1"/>
          </p:cNvSpPr>
          <p:nvPr>
            <p:ph type="pic" sz="quarter" idx="16" hasCustomPrompt="1"/>
          </p:nvPr>
        </p:nvSpPr>
        <p:spPr>
          <a:xfrm>
            <a:off x="4558476" y="742"/>
            <a:ext cx="3927846" cy="2196770"/>
          </a:xfrm>
          <a:custGeom>
            <a:avLst/>
            <a:gdLst>
              <a:gd name="connsiteX0" fmla="*/ 0 w 2286000"/>
              <a:gd name="connsiteY0" fmla="*/ 0 h 1797050"/>
              <a:gd name="connsiteX1" fmla="*/ 2286000 w 2286000"/>
              <a:gd name="connsiteY1" fmla="*/ 0 h 1797050"/>
              <a:gd name="connsiteX2" fmla="*/ 2286000 w 2286000"/>
              <a:gd name="connsiteY2" fmla="*/ 1797050 h 1797050"/>
              <a:gd name="connsiteX3" fmla="*/ 0 w 2286000"/>
              <a:gd name="connsiteY3" fmla="*/ 1797050 h 1797050"/>
              <a:gd name="connsiteX4" fmla="*/ 0 w 2286000"/>
              <a:gd name="connsiteY4" fmla="*/ 0 h 1797050"/>
              <a:gd name="connsiteX0-1" fmla="*/ 190006 w 2286000"/>
              <a:gd name="connsiteY0-2" fmla="*/ 0 h 2200811"/>
              <a:gd name="connsiteX1-3" fmla="*/ 2286000 w 2286000"/>
              <a:gd name="connsiteY1-4" fmla="*/ 403761 h 2200811"/>
              <a:gd name="connsiteX2-5" fmla="*/ 2286000 w 2286000"/>
              <a:gd name="connsiteY2-6" fmla="*/ 2200811 h 2200811"/>
              <a:gd name="connsiteX3-7" fmla="*/ 0 w 2286000"/>
              <a:gd name="connsiteY3-8" fmla="*/ 2200811 h 2200811"/>
              <a:gd name="connsiteX4-9" fmla="*/ 190006 w 2286000"/>
              <a:gd name="connsiteY4-10" fmla="*/ 0 h 2200811"/>
              <a:gd name="connsiteX0-11" fmla="*/ 190006 w 2286000"/>
              <a:gd name="connsiteY0-12" fmla="*/ 0 h 2200811"/>
              <a:gd name="connsiteX1-13" fmla="*/ 920337 w 2286000"/>
              <a:gd name="connsiteY1-14" fmla="*/ 154380 h 2200811"/>
              <a:gd name="connsiteX2-15" fmla="*/ 2286000 w 2286000"/>
              <a:gd name="connsiteY2-16" fmla="*/ 2200811 h 2200811"/>
              <a:gd name="connsiteX3-17" fmla="*/ 0 w 2286000"/>
              <a:gd name="connsiteY3-18" fmla="*/ 2200811 h 2200811"/>
              <a:gd name="connsiteX4-19" fmla="*/ 190006 w 2286000"/>
              <a:gd name="connsiteY4-20" fmla="*/ 0 h 2200811"/>
              <a:gd name="connsiteX0-21" fmla="*/ 190006 w 2808515"/>
              <a:gd name="connsiteY0-22" fmla="*/ 0 h 2200811"/>
              <a:gd name="connsiteX1-23" fmla="*/ 920337 w 2808515"/>
              <a:gd name="connsiteY1-24" fmla="*/ 154380 h 2200811"/>
              <a:gd name="connsiteX2-25" fmla="*/ 2808515 w 2808515"/>
              <a:gd name="connsiteY2-26" fmla="*/ 1820800 h 2200811"/>
              <a:gd name="connsiteX3-27" fmla="*/ 0 w 2808515"/>
              <a:gd name="connsiteY3-28" fmla="*/ 2200811 h 2200811"/>
              <a:gd name="connsiteX4-29" fmla="*/ 190006 w 2808515"/>
              <a:gd name="connsiteY4-30" fmla="*/ 0 h 2200811"/>
              <a:gd name="connsiteX0-31" fmla="*/ 0 w 2618509"/>
              <a:gd name="connsiteY0-32" fmla="*/ 0 h 2723325"/>
              <a:gd name="connsiteX1-33" fmla="*/ 730331 w 2618509"/>
              <a:gd name="connsiteY1-34" fmla="*/ 154380 h 2723325"/>
              <a:gd name="connsiteX2-35" fmla="*/ 2618509 w 2618509"/>
              <a:gd name="connsiteY2-36" fmla="*/ 1820800 h 2723325"/>
              <a:gd name="connsiteX3-37" fmla="*/ 11874 w 2618509"/>
              <a:gd name="connsiteY3-38" fmla="*/ 2723325 h 2723325"/>
              <a:gd name="connsiteX4-39" fmla="*/ 0 w 2618509"/>
              <a:gd name="connsiteY4-40" fmla="*/ 0 h 2723325"/>
              <a:gd name="connsiteX0-41" fmla="*/ 0 w 2618509"/>
              <a:gd name="connsiteY0-42" fmla="*/ 0 h 2711450"/>
              <a:gd name="connsiteX1-43" fmla="*/ 730331 w 2618509"/>
              <a:gd name="connsiteY1-44" fmla="*/ 154380 h 2711450"/>
              <a:gd name="connsiteX2-45" fmla="*/ 2618509 w 2618509"/>
              <a:gd name="connsiteY2-46" fmla="*/ 1820800 h 2711450"/>
              <a:gd name="connsiteX3-47" fmla="*/ 11874 w 2618509"/>
              <a:gd name="connsiteY3-48" fmla="*/ 2711450 h 2711450"/>
              <a:gd name="connsiteX4-49" fmla="*/ 0 w 2618509"/>
              <a:gd name="connsiteY4-50" fmla="*/ 0 h 2711450"/>
              <a:gd name="connsiteX0-51" fmla="*/ 95004 w 2606635"/>
              <a:gd name="connsiteY0-52" fmla="*/ 237506 h 2557070"/>
              <a:gd name="connsiteX1-53" fmla="*/ 718457 w 2606635"/>
              <a:gd name="connsiteY1-54" fmla="*/ 0 h 2557070"/>
              <a:gd name="connsiteX2-55" fmla="*/ 2606635 w 2606635"/>
              <a:gd name="connsiteY2-56" fmla="*/ 1666420 h 2557070"/>
              <a:gd name="connsiteX3-57" fmla="*/ 0 w 2606635"/>
              <a:gd name="connsiteY3-58" fmla="*/ 2557070 h 2557070"/>
              <a:gd name="connsiteX4-59" fmla="*/ 95004 w 2606635"/>
              <a:gd name="connsiteY4-60" fmla="*/ 237506 h 2557070"/>
              <a:gd name="connsiteX0-61" fmla="*/ 0 w 2618509"/>
              <a:gd name="connsiteY0-62" fmla="*/ 0 h 2723325"/>
              <a:gd name="connsiteX1-63" fmla="*/ 730331 w 2618509"/>
              <a:gd name="connsiteY1-64" fmla="*/ 166255 h 2723325"/>
              <a:gd name="connsiteX2-65" fmla="*/ 2618509 w 2618509"/>
              <a:gd name="connsiteY2-66" fmla="*/ 1832675 h 2723325"/>
              <a:gd name="connsiteX3-67" fmla="*/ 11874 w 2618509"/>
              <a:gd name="connsiteY3-68" fmla="*/ 2723325 h 2723325"/>
              <a:gd name="connsiteX4-69" fmla="*/ 0 w 2618509"/>
              <a:gd name="connsiteY4-70" fmla="*/ 0 h 2723325"/>
              <a:gd name="connsiteX0-71" fmla="*/ 11876 w 2630385"/>
              <a:gd name="connsiteY0-72" fmla="*/ 0 h 2705512"/>
              <a:gd name="connsiteX1-73" fmla="*/ 742207 w 2630385"/>
              <a:gd name="connsiteY1-74" fmla="*/ 166255 h 2705512"/>
              <a:gd name="connsiteX2-75" fmla="*/ 2630385 w 2630385"/>
              <a:gd name="connsiteY2-76" fmla="*/ 1832675 h 2705512"/>
              <a:gd name="connsiteX3-77" fmla="*/ 0 w 2630385"/>
              <a:gd name="connsiteY3-78" fmla="*/ 2705512 h 2705512"/>
              <a:gd name="connsiteX4-79" fmla="*/ 11876 w 2630385"/>
              <a:gd name="connsiteY4-80" fmla="*/ 0 h 2705512"/>
              <a:gd name="connsiteX0-81" fmla="*/ 11876 w 2612572"/>
              <a:gd name="connsiteY0-82" fmla="*/ 0 h 2705512"/>
              <a:gd name="connsiteX1-83" fmla="*/ 742207 w 2612572"/>
              <a:gd name="connsiteY1-84" fmla="*/ 166255 h 2705512"/>
              <a:gd name="connsiteX2-85" fmla="*/ 2612572 w 2612572"/>
              <a:gd name="connsiteY2-86" fmla="*/ 1820799 h 2705512"/>
              <a:gd name="connsiteX3-87" fmla="*/ 0 w 2612572"/>
              <a:gd name="connsiteY3-88" fmla="*/ 2705512 h 2705512"/>
              <a:gd name="connsiteX4-89" fmla="*/ 11876 w 2612572"/>
              <a:gd name="connsiteY4-90" fmla="*/ 0 h 2705512"/>
              <a:gd name="connsiteX0-91" fmla="*/ 11876 w 2612572"/>
              <a:gd name="connsiteY0-92" fmla="*/ 0 h 2705512"/>
              <a:gd name="connsiteX1-93" fmla="*/ 510638 w 2612572"/>
              <a:gd name="connsiteY1-94" fmla="*/ 659081 h 2705512"/>
              <a:gd name="connsiteX2-95" fmla="*/ 2612572 w 2612572"/>
              <a:gd name="connsiteY2-96" fmla="*/ 1820799 h 2705512"/>
              <a:gd name="connsiteX3-97" fmla="*/ 0 w 2612572"/>
              <a:gd name="connsiteY3-98" fmla="*/ 2705512 h 2705512"/>
              <a:gd name="connsiteX4-99" fmla="*/ 11876 w 2612572"/>
              <a:gd name="connsiteY4-100" fmla="*/ 0 h 2705512"/>
              <a:gd name="connsiteX0-101" fmla="*/ 11876 w 2612572"/>
              <a:gd name="connsiteY0-102" fmla="*/ 0 h 2705512"/>
              <a:gd name="connsiteX1-103" fmla="*/ 742207 w 2612572"/>
              <a:gd name="connsiteY1-104" fmla="*/ 172192 h 2705512"/>
              <a:gd name="connsiteX2-105" fmla="*/ 2612572 w 2612572"/>
              <a:gd name="connsiteY2-106" fmla="*/ 1820799 h 2705512"/>
              <a:gd name="connsiteX3-107" fmla="*/ 0 w 2612572"/>
              <a:gd name="connsiteY3-108" fmla="*/ 2705512 h 2705512"/>
              <a:gd name="connsiteX4-109" fmla="*/ 11876 w 2612572"/>
              <a:gd name="connsiteY4-110" fmla="*/ 0 h 2705512"/>
              <a:gd name="connsiteX0-111" fmla="*/ 14 w 2600710"/>
              <a:gd name="connsiteY0-112" fmla="*/ 0 h 3283362"/>
              <a:gd name="connsiteX1-113" fmla="*/ 730345 w 2600710"/>
              <a:gd name="connsiteY1-114" fmla="*/ 172192 h 3283362"/>
              <a:gd name="connsiteX2-115" fmla="*/ 2600710 w 2600710"/>
              <a:gd name="connsiteY2-116" fmla="*/ 1820799 h 3283362"/>
              <a:gd name="connsiteX3-117" fmla="*/ 839038 w 2600710"/>
              <a:gd name="connsiteY3-118" fmla="*/ 3283362 h 3283362"/>
              <a:gd name="connsiteX4-119" fmla="*/ 14 w 2600710"/>
              <a:gd name="connsiteY4-120" fmla="*/ 0 h 3283362"/>
              <a:gd name="connsiteX0-121" fmla="*/ 0 w 2600696"/>
              <a:gd name="connsiteY0-122" fmla="*/ 0 h 3283362"/>
              <a:gd name="connsiteX1-123" fmla="*/ 730331 w 2600696"/>
              <a:gd name="connsiteY1-124" fmla="*/ 172192 h 3283362"/>
              <a:gd name="connsiteX2-125" fmla="*/ 2600696 w 2600696"/>
              <a:gd name="connsiteY2-126" fmla="*/ 1820799 h 3283362"/>
              <a:gd name="connsiteX3-127" fmla="*/ 839024 w 2600696"/>
              <a:gd name="connsiteY3-128" fmla="*/ 3283362 h 3283362"/>
              <a:gd name="connsiteX4-129" fmla="*/ 0 w 2600696"/>
              <a:gd name="connsiteY4-130" fmla="*/ 0 h 3283362"/>
              <a:gd name="connsiteX0-131" fmla="*/ 0 w 2600696"/>
              <a:gd name="connsiteY0-132" fmla="*/ 0 h 2972212"/>
              <a:gd name="connsiteX1-133" fmla="*/ 730331 w 2600696"/>
              <a:gd name="connsiteY1-134" fmla="*/ 172192 h 2972212"/>
              <a:gd name="connsiteX2-135" fmla="*/ 2600696 w 2600696"/>
              <a:gd name="connsiteY2-136" fmla="*/ 1820799 h 2972212"/>
              <a:gd name="connsiteX3-137" fmla="*/ 1029524 w 2600696"/>
              <a:gd name="connsiteY3-138" fmla="*/ 2972212 h 2972212"/>
              <a:gd name="connsiteX4-139" fmla="*/ 0 w 2600696"/>
              <a:gd name="connsiteY4-140" fmla="*/ 0 h 2972212"/>
              <a:gd name="connsiteX0-141" fmla="*/ 0 w 2600696"/>
              <a:gd name="connsiteY0-142" fmla="*/ 0 h 3283362"/>
              <a:gd name="connsiteX1-143" fmla="*/ 730331 w 2600696"/>
              <a:gd name="connsiteY1-144" fmla="*/ 172192 h 3283362"/>
              <a:gd name="connsiteX2-145" fmla="*/ 2600696 w 2600696"/>
              <a:gd name="connsiteY2-146" fmla="*/ 1820799 h 3283362"/>
              <a:gd name="connsiteX3-147" fmla="*/ 851724 w 2600696"/>
              <a:gd name="connsiteY3-148" fmla="*/ 3283362 h 3283362"/>
              <a:gd name="connsiteX4-149" fmla="*/ 0 w 2600696"/>
              <a:gd name="connsiteY4-150" fmla="*/ 0 h 3283362"/>
              <a:gd name="connsiteX0-151" fmla="*/ 0 w 2454646"/>
              <a:gd name="connsiteY0-152" fmla="*/ 0 h 3283362"/>
              <a:gd name="connsiteX1-153" fmla="*/ 730331 w 2454646"/>
              <a:gd name="connsiteY1-154" fmla="*/ 172192 h 3283362"/>
              <a:gd name="connsiteX2-155" fmla="*/ 2454646 w 2454646"/>
              <a:gd name="connsiteY2-156" fmla="*/ 1725549 h 3283362"/>
              <a:gd name="connsiteX3-157" fmla="*/ 851724 w 2454646"/>
              <a:gd name="connsiteY3-158" fmla="*/ 3283362 h 3283362"/>
              <a:gd name="connsiteX4-159" fmla="*/ 0 w 2454646"/>
              <a:gd name="connsiteY4-160" fmla="*/ 0 h 3283362"/>
              <a:gd name="connsiteX0-161" fmla="*/ 0 w 2454646"/>
              <a:gd name="connsiteY0-162" fmla="*/ 0 h 3283362"/>
              <a:gd name="connsiteX1-163" fmla="*/ 647781 w 2454646"/>
              <a:gd name="connsiteY1-164" fmla="*/ 1086592 h 3283362"/>
              <a:gd name="connsiteX2-165" fmla="*/ 2454646 w 2454646"/>
              <a:gd name="connsiteY2-166" fmla="*/ 1725549 h 3283362"/>
              <a:gd name="connsiteX3-167" fmla="*/ 851724 w 2454646"/>
              <a:gd name="connsiteY3-168" fmla="*/ 3283362 h 3283362"/>
              <a:gd name="connsiteX4-169" fmla="*/ 0 w 2454646"/>
              <a:gd name="connsiteY4-170" fmla="*/ 0 h 3283362"/>
              <a:gd name="connsiteX0-171" fmla="*/ 0 w 3927846"/>
              <a:gd name="connsiteY0-172" fmla="*/ 5608 h 2196770"/>
              <a:gd name="connsiteX1-173" fmla="*/ 2120981 w 3927846"/>
              <a:gd name="connsiteY1-174" fmla="*/ 0 h 2196770"/>
              <a:gd name="connsiteX2-175" fmla="*/ 3927846 w 3927846"/>
              <a:gd name="connsiteY2-176" fmla="*/ 638957 h 2196770"/>
              <a:gd name="connsiteX3-177" fmla="*/ 2324924 w 3927846"/>
              <a:gd name="connsiteY3-178" fmla="*/ 2196770 h 2196770"/>
              <a:gd name="connsiteX4-179" fmla="*/ 0 w 3927846"/>
              <a:gd name="connsiteY4-180" fmla="*/ 5608 h 219677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927846" h="2196770">
                <a:moveTo>
                  <a:pt x="0" y="5608"/>
                </a:moveTo>
                <a:lnTo>
                  <a:pt x="2120981" y="0"/>
                </a:lnTo>
                <a:lnTo>
                  <a:pt x="3927846" y="638957"/>
                </a:lnTo>
                <a:lnTo>
                  <a:pt x="2324924" y="2196770"/>
                </a:lnTo>
                <a:lnTo>
                  <a:pt x="0" y="5608"/>
                </a:lnTo>
                <a:close/>
              </a:path>
            </a:pathLst>
          </a:custGeom>
        </p:spPr>
        <p:txBody>
          <a:bodyPr/>
          <a:lstStyle/>
          <a:p>
            <a:r>
              <a:rPr lang="pl-PL"/>
              <a:t>Kliknij ikonę, aby dodać obraz</a:t>
            </a:r>
            <a:endParaRPr lang="en-US"/>
          </a:p>
        </p:txBody>
      </p:sp>
      <p:sp>
        <p:nvSpPr>
          <p:cNvPr id="29" name="Picture Placeholder 13"/>
          <p:cNvSpPr>
            <a:spLocks noGrp="1"/>
          </p:cNvSpPr>
          <p:nvPr>
            <p:ph type="pic" sz="quarter" idx="17" hasCustomPrompt="1"/>
          </p:nvPr>
        </p:nvSpPr>
        <p:spPr>
          <a:xfrm>
            <a:off x="6881878" y="987962"/>
            <a:ext cx="2256833" cy="3439307"/>
          </a:xfrm>
          <a:custGeom>
            <a:avLst/>
            <a:gdLst>
              <a:gd name="connsiteX0" fmla="*/ 0 w 2286000"/>
              <a:gd name="connsiteY0" fmla="*/ 0 h 1797050"/>
              <a:gd name="connsiteX1" fmla="*/ 2286000 w 2286000"/>
              <a:gd name="connsiteY1" fmla="*/ 0 h 1797050"/>
              <a:gd name="connsiteX2" fmla="*/ 2286000 w 2286000"/>
              <a:gd name="connsiteY2" fmla="*/ 1797050 h 1797050"/>
              <a:gd name="connsiteX3" fmla="*/ 0 w 2286000"/>
              <a:gd name="connsiteY3" fmla="*/ 1797050 h 1797050"/>
              <a:gd name="connsiteX4" fmla="*/ 0 w 2286000"/>
              <a:gd name="connsiteY4" fmla="*/ 0 h 1797050"/>
              <a:gd name="connsiteX0-1" fmla="*/ 190006 w 2286000"/>
              <a:gd name="connsiteY0-2" fmla="*/ 0 h 2200811"/>
              <a:gd name="connsiteX1-3" fmla="*/ 2286000 w 2286000"/>
              <a:gd name="connsiteY1-4" fmla="*/ 403761 h 2200811"/>
              <a:gd name="connsiteX2-5" fmla="*/ 2286000 w 2286000"/>
              <a:gd name="connsiteY2-6" fmla="*/ 2200811 h 2200811"/>
              <a:gd name="connsiteX3-7" fmla="*/ 0 w 2286000"/>
              <a:gd name="connsiteY3-8" fmla="*/ 2200811 h 2200811"/>
              <a:gd name="connsiteX4-9" fmla="*/ 190006 w 2286000"/>
              <a:gd name="connsiteY4-10" fmla="*/ 0 h 2200811"/>
              <a:gd name="connsiteX0-11" fmla="*/ 190006 w 2286000"/>
              <a:gd name="connsiteY0-12" fmla="*/ 0 h 2200811"/>
              <a:gd name="connsiteX1-13" fmla="*/ 920337 w 2286000"/>
              <a:gd name="connsiteY1-14" fmla="*/ 154380 h 2200811"/>
              <a:gd name="connsiteX2-15" fmla="*/ 2286000 w 2286000"/>
              <a:gd name="connsiteY2-16" fmla="*/ 2200811 h 2200811"/>
              <a:gd name="connsiteX3-17" fmla="*/ 0 w 2286000"/>
              <a:gd name="connsiteY3-18" fmla="*/ 2200811 h 2200811"/>
              <a:gd name="connsiteX4-19" fmla="*/ 190006 w 2286000"/>
              <a:gd name="connsiteY4-20" fmla="*/ 0 h 2200811"/>
              <a:gd name="connsiteX0-21" fmla="*/ 190006 w 2808515"/>
              <a:gd name="connsiteY0-22" fmla="*/ 0 h 2200811"/>
              <a:gd name="connsiteX1-23" fmla="*/ 920337 w 2808515"/>
              <a:gd name="connsiteY1-24" fmla="*/ 154380 h 2200811"/>
              <a:gd name="connsiteX2-25" fmla="*/ 2808515 w 2808515"/>
              <a:gd name="connsiteY2-26" fmla="*/ 1820800 h 2200811"/>
              <a:gd name="connsiteX3-27" fmla="*/ 0 w 2808515"/>
              <a:gd name="connsiteY3-28" fmla="*/ 2200811 h 2200811"/>
              <a:gd name="connsiteX4-29" fmla="*/ 190006 w 2808515"/>
              <a:gd name="connsiteY4-30" fmla="*/ 0 h 2200811"/>
              <a:gd name="connsiteX0-31" fmla="*/ 0 w 2618509"/>
              <a:gd name="connsiteY0-32" fmla="*/ 0 h 2723325"/>
              <a:gd name="connsiteX1-33" fmla="*/ 730331 w 2618509"/>
              <a:gd name="connsiteY1-34" fmla="*/ 154380 h 2723325"/>
              <a:gd name="connsiteX2-35" fmla="*/ 2618509 w 2618509"/>
              <a:gd name="connsiteY2-36" fmla="*/ 1820800 h 2723325"/>
              <a:gd name="connsiteX3-37" fmla="*/ 11874 w 2618509"/>
              <a:gd name="connsiteY3-38" fmla="*/ 2723325 h 2723325"/>
              <a:gd name="connsiteX4-39" fmla="*/ 0 w 2618509"/>
              <a:gd name="connsiteY4-40" fmla="*/ 0 h 2723325"/>
              <a:gd name="connsiteX0-41" fmla="*/ 0 w 2618509"/>
              <a:gd name="connsiteY0-42" fmla="*/ 0 h 2711450"/>
              <a:gd name="connsiteX1-43" fmla="*/ 730331 w 2618509"/>
              <a:gd name="connsiteY1-44" fmla="*/ 154380 h 2711450"/>
              <a:gd name="connsiteX2-45" fmla="*/ 2618509 w 2618509"/>
              <a:gd name="connsiteY2-46" fmla="*/ 1820800 h 2711450"/>
              <a:gd name="connsiteX3-47" fmla="*/ 11874 w 2618509"/>
              <a:gd name="connsiteY3-48" fmla="*/ 2711450 h 2711450"/>
              <a:gd name="connsiteX4-49" fmla="*/ 0 w 2618509"/>
              <a:gd name="connsiteY4-50" fmla="*/ 0 h 2711450"/>
              <a:gd name="connsiteX0-51" fmla="*/ 95004 w 2606635"/>
              <a:gd name="connsiteY0-52" fmla="*/ 237506 h 2557070"/>
              <a:gd name="connsiteX1-53" fmla="*/ 718457 w 2606635"/>
              <a:gd name="connsiteY1-54" fmla="*/ 0 h 2557070"/>
              <a:gd name="connsiteX2-55" fmla="*/ 2606635 w 2606635"/>
              <a:gd name="connsiteY2-56" fmla="*/ 1666420 h 2557070"/>
              <a:gd name="connsiteX3-57" fmla="*/ 0 w 2606635"/>
              <a:gd name="connsiteY3-58" fmla="*/ 2557070 h 2557070"/>
              <a:gd name="connsiteX4-59" fmla="*/ 95004 w 2606635"/>
              <a:gd name="connsiteY4-60" fmla="*/ 237506 h 2557070"/>
              <a:gd name="connsiteX0-61" fmla="*/ 0 w 2618509"/>
              <a:gd name="connsiteY0-62" fmla="*/ 0 h 2723325"/>
              <a:gd name="connsiteX1-63" fmla="*/ 730331 w 2618509"/>
              <a:gd name="connsiteY1-64" fmla="*/ 166255 h 2723325"/>
              <a:gd name="connsiteX2-65" fmla="*/ 2618509 w 2618509"/>
              <a:gd name="connsiteY2-66" fmla="*/ 1832675 h 2723325"/>
              <a:gd name="connsiteX3-67" fmla="*/ 11874 w 2618509"/>
              <a:gd name="connsiteY3-68" fmla="*/ 2723325 h 2723325"/>
              <a:gd name="connsiteX4-69" fmla="*/ 0 w 2618509"/>
              <a:gd name="connsiteY4-70" fmla="*/ 0 h 2723325"/>
              <a:gd name="connsiteX0-71" fmla="*/ 11876 w 2630385"/>
              <a:gd name="connsiteY0-72" fmla="*/ 0 h 2705512"/>
              <a:gd name="connsiteX1-73" fmla="*/ 742207 w 2630385"/>
              <a:gd name="connsiteY1-74" fmla="*/ 166255 h 2705512"/>
              <a:gd name="connsiteX2-75" fmla="*/ 2630385 w 2630385"/>
              <a:gd name="connsiteY2-76" fmla="*/ 1832675 h 2705512"/>
              <a:gd name="connsiteX3-77" fmla="*/ 0 w 2630385"/>
              <a:gd name="connsiteY3-78" fmla="*/ 2705512 h 2705512"/>
              <a:gd name="connsiteX4-79" fmla="*/ 11876 w 2630385"/>
              <a:gd name="connsiteY4-80" fmla="*/ 0 h 2705512"/>
              <a:gd name="connsiteX0-81" fmla="*/ 11876 w 2612572"/>
              <a:gd name="connsiteY0-82" fmla="*/ 0 h 2705512"/>
              <a:gd name="connsiteX1-83" fmla="*/ 742207 w 2612572"/>
              <a:gd name="connsiteY1-84" fmla="*/ 166255 h 2705512"/>
              <a:gd name="connsiteX2-85" fmla="*/ 2612572 w 2612572"/>
              <a:gd name="connsiteY2-86" fmla="*/ 1820799 h 2705512"/>
              <a:gd name="connsiteX3-87" fmla="*/ 0 w 2612572"/>
              <a:gd name="connsiteY3-88" fmla="*/ 2705512 h 2705512"/>
              <a:gd name="connsiteX4-89" fmla="*/ 11876 w 2612572"/>
              <a:gd name="connsiteY4-90" fmla="*/ 0 h 2705512"/>
              <a:gd name="connsiteX0-91" fmla="*/ 11876 w 2612572"/>
              <a:gd name="connsiteY0-92" fmla="*/ 0 h 2705512"/>
              <a:gd name="connsiteX1-93" fmla="*/ 510638 w 2612572"/>
              <a:gd name="connsiteY1-94" fmla="*/ 659081 h 2705512"/>
              <a:gd name="connsiteX2-95" fmla="*/ 2612572 w 2612572"/>
              <a:gd name="connsiteY2-96" fmla="*/ 1820799 h 2705512"/>
              <a:gd name="connsiteX3-97" fmla="*/ 0 w 2612572"/>
              <a:gd name="connsiteY3-98" fmla="*/ 2705512 h 2705512"/>
              <a:gd name="connsiteX4-99" fmla="*/ 11876 w 2612572"/>
              <a:gd name="connsiteY4-100" fmla="*/ 0 h 2705512"/>
              <a:gd name="connsiteX0-101" fmla="*/ 11876 w 2612572"/>
              <a:gd name="connsiteY0-102" fmla="*/ 0 h 2705512"/>
              <a:gd name="connsiteX1-103" fmla="*/ 742207 w 2612572"/>
              <a:gd name="connsiteY1-104" fmla="*/ 172192 h 2705512"/>
              <a:gd name="connsiteX2-105" fmla="*/ 2612572 w 2612572"/>
              <a:gd name="connsiteY2-106" fmla="*/ 1820799 h 2705512"/>
              <a:gd name="connsiteX3-107" fmla="*/ 0 w 2612572"/>
              <a:gd name="connsiteY3-108" fmla="*/ 2705512 h 2705512"/>
              <a:gd name="connsiteX4-109" fmla="*/ 11876 w 2612572"/>
              <a:gd name="connsiteY4-110" fmla="*/ 0 h 2705512"/>
              <a:gd name="connsiteX0-111" fmla="*/ 10 w 3737356"/>
              <a:gd name="connsiteY0-112" fmla="*/ 685058 h 2533320"/>
              <a:gd name="connsiteX1-113" fmla="*/ 1866991 w 3737356"/>
              <a:gd name="connsiteY1-114" fmla="*/ 0 h 2533320"/>
              <a:gd name="connsiteX2-115" fmla="*/ 3737356 w 3737356"/>
              <a:gd name="connsiteY2-116" fmla="*/ 1648607 h 2533320"/>
              <a:gd name="connsiteX3-117" fmla="*/ 1124784 w 3737356"/>
              <a:gd name="connsiteY3-118" fmla="*/ 2533320 h 2533320"/>
              <a:gd name="connsiteX4-119" fmla="*/ 10 w 3737356"/>
              <a:gd name="connsiteY4-120" fmla="*/ 685058 h 2533320"/>
              <a:gd name="connsiteX0-121" fmla="*/ 0 w 3737346"/>
              <a:gd name="connsiteY0-122" fmla="*/ 685058 h 2533320"/>
              <a:gd name="connsiteX1-123" fmla="*/ 1866981 w 3737346"/>
              <a:gd name="connsiteY1-124" fmla="*/ 0 h 2533320"/>
              <a:gd name="connsiteX2-125" fmla="*/ 3737346 w 3737346"/>
              <a:gd name="connsiteY2-126" fmla="*/ 1648607 h 2533320"/>
              <a:gd name="connsiteX3-127" fmla="*/ 1124774 w 3737346"/>
              <a:gd name="connsiteY3-128" fmla="*/ 2533320 h 2533320"/>
              <a:gd name="connsiteX4-129" fmla="*/ 0 w 3737346"/>
              <a:gd name="connsiteY4-130" fmla="*/ 685058 h 2533320"/>
              <a:gd name="connsiteX0-131" fmla="*/ 0 w 3737346"/>
              <a:gd name="connsiteY0-132" fmla="*/ 1224808 h 3073070"/>
              <a:gd name="connsiteX1-133" fmla="*/ 2254331 w 3737346"/>
              <a:gd name="connsiteY1-134" fmla="*/ 0 h 3073070"/>
              <a:gd name="connsiteX2-135" fmla="*/ 3737346 w 3737346"/>
              <a:gd name="connsiteY2-136" fmla="*/ 2188357 h 3073070"/>
              <a:gd name="connsiteX3-137" fmla="*/ 1124774 w 3737346"/>
              <a:gd name="connsiteY3-138" fmla="*/ 3073070 h 3073070"/>
              <a:gd name="connsiteX4-139" fmla="*/ 0 w 3737346"/>
              <a:gd name="connsiteY4-140" fmla="*/ 1224808 h 3073070"/>
              <a:gd name="connsiteX0-141" fmla="*/ 0 w 2254331"/>
              <a:gd name="connsiteY0-142" fmla="*/ 1224808 h 3439307"/>
              <a:gd name="connsiteX1-143" fmla="*/ 2254331 w 2254331"/>
              <a:gd name="connsiteY1-144" fmla="*/ 0 h 3439307"/>
              <a:gd name="connsiteX2-145" fmla="*/ 2251446 w 2254331"/>
              <a:gd name="connsiteY2-146" fmla="*/ 3439307 h 3439307"/>
              <a:gd name="connsiteX3-147" fmla="*/ 1124774 w 2254331"/>
              <a:gd name="connsiteY3-148" fmla="*/ 3073070 h 3439307"/>
              <a:gd name="connsiteX4-149" fmla="*/ 0 w 2254331"/>
              <a:gd name="connsiteY4-150" fmla="*/ 1224808 h 3439307"/>
              <a:gd name="connsiteX0-151" fmla="*/ 0 w 2254331"/>
              <a:gd name="connsiteY0-152" fmla="*/ 1224808 h 3439307"/>
              <a:gd name="connsiteX1-153" fmla="*/ 2254331 w 2254331"/>
              <a:gd name="connsiteY1-154" fmla="*/ 0 h 3439307"/>
              <a:gd name="connsiteX2-155" fmla="*/ 2251446 w 2254331"/>
              <a:gd name="connsiteY2-156" fmla="*/ 3439307 h 3439307"/>
              <a:gd name="connsiteX3-157" fmla="*/ 1423224 w 2254331"/>
              <a:gd name="connsiteY3-158" fmla="*/ 3060370 h 3439307"/>
              <a:gd name="connsiteX4-159" fmla="*/ 0 w 2254331"/>
              <a:gd name="connsiteY4-160" fmla="*/ 1224808 h 3439307"/>
              <a:gd name="connsiteX0-161" fmla="*/ 0 w 2267031"/>
              <a:gd name="connsiteY0-162" fmla="*/ 1224808 h 3439307"/>
              <a:gd name="connsiteX1-163" fmla="*/ 2267031 w 2267031"/>
              <a:gd name="connsiteY1-164" fmla="*/ 0 h 3439307"/>
              <a:gd name="connsiteX2-165" fmla="*/ 2264146 w 2267031"/>
              <a:gd name="connsiteY2-166" fmla="*/ 3439307 h 3439307"/>
              <a:gd name="connsiteX3-167" fmla="*/ 1435924 w 2267031"/>
              <a:gd name="connsiteY3-168" fmla="*/ 3060370 h 3439307"/>
              <a:gd name="connsiteX4-169" fmla="*/ 0 w 2267031"/>
              <a:gd name="connsiteY4-170" fmla="*/ 1224808 h 3439307"/>
              <a:gd name="connsiteX0-171" fmla="*/ 0 w 2001889"/>
              <a:gd name="connsiteY0-172" fmla="*/ 1262200 h 3439307"/>
              <a:gd name="connsiteX1-173" fmla="*/ 2001889 w 2001889"/>
              <a:gd name="connsiteY1-174" fmla="*/ 0 h 3439307"/>
              <a:gd name="connsiteX2-175" fmla="*/ 1999004 w 2001889"/>
              <a:gd name="connsiteY2-176" fmla="*/ 3439307 h 3439307"/>
              <a:gd name="connsiteX3-177" fmla="*/ 1170782 w 2001889"/>
              <a:gd name="connsiteY3-178" fmla="*/ 3060370 h 3439307"/>
              <a:gd name="connsiteX4-179" fmla="*/ 0 w 2001889"/>
              <a:gd name="connsiteY4-180" fmla="*/ 1262200 h 3439307"/>
              <a:gd name="connsiteX0-181" fmla="*/ 0 w 2256833"/>
              <a:gd name="connsiteY0-182" fmla="*/ 1214611 h 3439307"/>
              <a:gd name="connsiteX1-183" fmla="*/ 2256833 w 2256833"/>
              <a:gd name="connsiteY1-184" fmla="*/ 0 h 3439307"/>
              <a:gd name="connsiteX2-185" fmla="*/ 2253948 w 2256833"/>
              <a:gd name="connsiteY2-186" fmla="*/ 3439307 h 3439307"/>
              <a:gd name="connsiteX3-187" fmla="*/ 1425726 w 2256833"/>
              <a:gd name="connsiteY3-188" fmla="*/ 3060370 h 3439307"/>
              <a:gd name="connsiteX4-189" fmla="*/ 0 w 2256833"/>
              <a:gd name="connsiteY4-190" fmla="*/ 1214611 h 343930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256833" h="3439307">
                <a:moveTo>
                  <a:pt x="0" y="1214611"/>
                </a:moveTo>
                <a:lnTo>
                  <a:pt x="2256833" y="0"/>
                </a:lnTo>
                <a:cubicBezTo>
                  <a:pt x="2255871" y="1146436"/>
                  <a:pt x="2254910" y="2292871"/>
                  <a:pt x="2253948" y="3439307"/>
                </a:cubicBezTo>
                <a:lnTo>
                  <a:pt x="1425726" y="3060370"/>
                </a:lnTo>
                <a:lnTo>
                  <a:pt x="0" y="1214611"/>
                </a:lnTo>
                <a:close/>
              </a:path>
            </a:pathLst>
          </a:custGeom>
        </p:spPr>
        <p:txBody>
          <a:bodyPr/>
          <a:lstStyle/>
          <a:p>
            <a:r>
              <a:rPr lang="pl-PL"/>
              <a:t>Kliknij ikonę, aby dodać obraz</a:t>
            </a:r>
            <a:endParaRPr lang="en-US"/>
          </a:p>
        </p:txBody>
      </p:sp>
      <p:sp>
        <p:nvSpPr>
          <p:cNvPr id="30" name="Picture Placeholder 13"/>
          <p:cNvSpPr>
            <a:spLocks noGrp="1"/>
          </p:cNvSpPr>
          <p:nvPr>
            <p:ph type="pic" sz="quarter" idx="18" hasCustomPrompt="1"/>
          </p:nvPr>
        </p:nvSpPr>
        <p:spPr>
          <a:xfrm>
            <a:off x="4568460" y="2204039"/>
            <a:ext cx="3722914" cy="2943018"/>
          </a:xfrm>
          <a:custGeom>
            <a:avLst/>
            <a:gdLst>
              <a:gd name="connsiteX0" fmla="*/ 0 w 2286000"/>
              <a:gd name="connsiteY0" fmla="*/ 0 h 1797050"/>
              <a:gd name="connsiteX1" fmla="*/ 2286000 w 2286000"/>
              <a:gd name="connsiteY1" fmla="*/ 0 h 1797050"/>
              <a:gd name="connsiteX2" fmla="*/ 2286000 w 2286000"/>
              <a:gd name="connsiteY2" fmla="*/ 1797050 h 1797050"/>
              <a:gd name="connsiteX3" fmla="*/ 0 w 2286000"/>
              <a:gd name="connsiteY3" fmla="*/ 1797050 h 1797050"/>
              <a:gd name="connsiteX4" fmla="*/ 0 w 2286000"/>
              <a:gd name="connsiteY4" fmla="*/ 0 h 1797050"/>
              <a:gd name="connsiteX0-1" fmla="*/ 190006 w 2286000"/>
              <a:gd name="connsiteY0-2" fmla="*/ 0 h 2200811"/>
              <a:gd name="connsiteX1-3" fmla="*/ 2286000 w 2286000"/>
              <a:gd name="connsiteY1-4" fmla="*/ 403761 h 2200811"/>
              <a:gd name="connsiteX2-5" fmla="*/ 2286000 w 2286000"/>
              <a:gd name="connsiteY2-6" fmla="*/ 2200811 h 2200811"/>
              <a:gd name="connsiteX3-7" fmla="*/ 0 w 2286000"/>
              <a:gd name="connsiteY3-8" fmla="*/ 2200811 h 2200811"/>
              <a:gd name="connsiteX4-9" fmla="*/ 190006 w 2286000"/>
              <a:gd name="connsiteY4-10" fmla="*/ 0 h 2200811"/>
              <a:gd name="connsiteX0-11" fmla="*/ 190006 w 2286000"/>
              <a:gd name="connsiteY0-12" fmla="*/ 0 h 2200811"/>
              <a:gd name="connsiteX1-13" fmla="*/ 920337 w 2286000"/>
              <a:gd name="connsiteY1-14" fmla="*/ 154380 h 2200811"/>
              <a:gd name="connsiteX2-15" fmla="*/ 2286000 w 2286000"/>
              <a:gd name="connsiteY2-16" fmla="*/ 2200811 h 2200811"/>
              <a:gd name="connsiteX3-17" fmla="*/ 0 w 2286000"/>
              <a:gd name="connsiteY3-18" fmla="*/ 2200811 h 2200811"/>
              <a:gd name="connsiteX4-19" fmla="*/ 190006 w 2286000"/>
              <a:gd name="connsiteY4-20" fmla="*/ 0 h 2200811"/>
              <a:gd name="connsiteX0-21" fmla="*/ 190006 w 2808515"/>
              <a:gd name="connsiteY0-22" fmla="*/ 0 h 2200811"/>
              <a:gd name="connsiteX1-23" fmla="*/ 920337 w 2808515"/>
              <a:gd name="connsiteY1-24" fmla="*/ 154380 h 2200811"/>
              <a:gd name="connsiteX2-25" fmla="*/ 2808515 w 2808515"/>
              <a:gd name="connsiteY2-26" fmla="*/ 1820800 h 2200811"/>
              <a:gd name="connsiteX3-27" fmla="*/ 0 w 2808515"/>
              <a:gd name="connsiteY3-28" fmla="*/ 2200811 h 2200811"/>
              <a:gd name="connsiteX4-29" fmla="*/ 190006 w 2808515"/>
              <a:gd name="connsiteY4-30" fmla="*/ 0 h 2200811"/>
              <a:gd name="connsiteX0-31" fmla="*/ 0 w 2618509"/>
              <a:gd name="connsiteY0-32" fmla="*/ 0 h 2723325"/>
              <a:gd name="connsiteX1-33" fmla="*/ 730331 w 2618509"/>
              <a:gd name="connsiteY1-34" fmla="*/ 154380 h 2723325"/>
              <a:gd name="connsiteX2-35" fmla="*/ 2618509 w 2618509"/>
              <a:gd name="connsiteY2-36" fmla="*/ 1820800 h 2723325"/>
              <a:gd name="connsiteX3-37" fmla="*/ 11874 w 2618509"/>
              <a:gd name="connsiteY3-38" fmla="*/ 2723325 h 2723325"/>
              <a:gd name="connsiteX4-39" fmla="*/ 0 w 2618509"/>
              <a:gd name="connsiteY4-40" fmla="*/ 0 h 2723325"/>
              <a:gd name="connsiteX0-41" fmla="*/ 0 w 2618509"/>
              <a:gd name="connsiteY0-42" fmla="*/ 0 h 2711450"/>
              <a:gd name="connsiteX1-43" fmla="*/ 730331 w 2618509"/>
              <a:gd name="connsiteY1-44" fmla="*/ 154380 h 2711450"/>
              <a:gd name="connsiteX2-45" fmla="*/ 2618509 w 2618509"/>
              <a:gd name="connsiteY2-46" fmla="*/ 1820800 h 2711450"/>
              <a:gd name="connsiteX3-47" fmla="*/ 11874 w 2618509"/>
              <a:gd name="connsiteY3-48" fmla="*/ 2711450 h 2711450"/>
              <a:gd name="connsiteX4-49" fmla="*/ 0 w 2618509"/>
              <a:gd name="connsiteY4-50" fmla="*/ 0 h 2711450"/>
              <a:gd name="connsiteX0-51" fmla="*/ 95004 w 2606635"/>
              <a:gd name="connsiteY0-52" fmla="*/ 237506 h 2557070"/>
              <a:gd name="connsiteX1-53" fmla="*/ 718457 w 2606635"/>
              <a:gd name="connsiteY1-54" fmla="*/ 0 h 2557070"/>
              <a:gd name="connsiteX2-55" fmla="*/ 2606635 w 2606635"/>
              <a:gd name="connsiteY2-56" fmla="*/ 1666420 h 2557070"/>
              <a:gd name="connsiteX3-57" fmla="*/ 0 w 2606635"/>
              <a:gd name="connsiteY3-58" fmla="*/ 2557070 h 2557070"/>
              <a:gd name="connsiteX4-59" fmla="*/ 95004 w 2606635"/>
              <a:gd name="connsiteY4-60" fmla="*/ 237506 h 2557070"/>
              <a:gd name="connsiteX0-61" fmla="*/ 0 w 2618509"/>
              <a:gd name="connsiteY0-62" fmla="*/ 0 h 2723325"/>
              <a:gd name="connsiteX1-63" fmla="*/ 730331 w 2618509"/>
              <a:gd name="connsiteY1-64" fmla="*/ 166255 h 2723325"/>
              <a:gd name="connsiteX2-65" fmla="*/ 2618509 w 2618509"/>
              <a:gd name="connsiteY2-66" fmla="*/ 1832675 h 2723325"/>
              <a:gd name="connsiteX3-67" fmla="*/ 11874 w 2618509"/>
              <a:gd name="connsiteY3-68" fmla="*/ 2723325 h 2723325"/>
              <a:gd name="connsiteX4-69" fmla="*/ 0 w 2618509"/>
              <a:gd name="connsiteY4-70" fmla="*/ 0 h 2723325"/>
              <a:gd name="connsiteX0-71" fmla="*/ 11876 w 2630385"/>
              <a:gd name="connsiteY0-72" fmla="*/ 0 h 2705512"/>
              <a:gd name="connsiteX1-73" fmla="*/ 742207 w 2630385"/>
              <a:gd name="connsiteY1-74" fmla="*/ 166255 h 2705512"/>
              <a:gd name="connsiteX2-75" fmla="*/ 2630385 w 2630385"/>
              <a:gd name="connsiteY2-76" fmla="*/ 1832675 h 2705512"/>
              <a:gd name="connsiteX3-77" fmla="*/ 0 w 2630385"/>
              <a:gd name="connsiteY3-78" fmla="*/ 2705512 h 2705512"/>
              <a:gd name="connsiteX4-79" fmla="*/ 11876 w 2630385"/>
              <a:gd name="connsiteY4-80" fmla="*/ 0 h 2705512"/>
              <a:gd name="connsiteX0-81" fmla="*/ 11876 w 2612572"/>
              <a:gd name="connsiteY0-82" fmla="*/ 0 h 2705512"/>
              <a:gd name="connsiteX1-83" fmla="*/ 742207 w 2612572"/>
              <a:gd name="connsiteY1-84" fmla="*/ 166255 h 2705512"/>
              <a:gd name="connsiteX2-85" fmla="*/ 2612572 w 2612572"/>
              <a:gd name="connsiteY2-86" fmla="*/ 1820799 h 2705512"/>
              <a:gd name="connsiteX3-87" fmla="*/ 0 w 2612572"/>
              <a:gd name="connsiteY3-88" fmla="*/ 2705512 h 2705512"/>
              <a:gd name="connsiteX4-89" fmla="*/ 11876 w 2612572"/>
              <a:gd name="connsiteY4-90" fmla="*/ 0 h 2705512"/>
              <a:gd name="connsiteX0-91" fmla="*/ 11876 w 2612572"/>
              <a:gd name="connsiteY0-92" fmla="*/ 0 h 2705512"/>
              <a:gd name="connsiteX1-93" fmla="*/ 510638 w 2612572"/>
              <a:gd name="connsiteY1-94" fmla="*/ 659081 h 2705512"/>
              <a:gd name="connsiteX2-95" fmla="*/ 2612572 w 2612572"/>
              <a:gd name="connsiteY2-96" fmla="*/ 1820799 h 2705512"/>
              <a:gd name="connsiteX3-97" fmla="*/ 0 w 2612572"/>
              <a:gd name="connsiteY3-98" fmla="*/ 2705512 h 2705512"/>
              <a:gd name="connsiteX4-99" fmla="*/ 11876 w 2612572"/>
              <a:gd name="connsiteY4-100" fmla="*/ 0 h 2705512"/>
              <a:gd name="connsiteX0-101" fmla="*/ 11876 w 2612572"/>
              <a:gd name="connsiteY0-102" fmla="*/ 0 h 2705512"/>
              <a:gd name="connsiteX1-103" fmla="*/ 742207 w 2612572"/>
              <a:gd name="connsiteY1-104" fmla="*/ 172192 h 2705512"/>
              <a:gd name="connsiteX2-105" fmla="*/ 2612572 w 2612572"/>
              <a:gd name="connsiteY2-106" fmla="*/ 1820799 h 2705512"/>
              <a:gd name="connsiteX3-107" fmla="*/ 0 w 2612572"/>
              <a:gd name="connsiteY3-108" fmla="*/ 2705512 h 2705512"/>
              <a:gd name="connsiteX4-109" fmla="*/ 11876 w 2612572"/>
              <a:gd name="connsiteY4-110" fmla="*/ 0 h 2705512"/>
              <a:gd name="connsiteX0-111" fmla="*/ 11876 w 2612572"/>
              <a:gd name="connsiteY0-112" fmla="*/ 522515 h 3228027"/>
              <a:gd name="connsiteX1-113" fmla="*/ 1151905 w 2612572"/>
              <a:gd name="connsiteY1-114" fmla="*/ 0 h 3228027"/>
              <a:gd name="connsiteX2-115" fmla="*/ 2612572 w 2612572"/>
              <a:gd name="connsiteY2-116" fmla="*/ 2343314 h 3228027"/>
              <a:gd name="connsiteX3-117" fmla="*/ 0 w 2612572"/>
              <a:gd name="connsiteY3-118" fmla="*/ 3228027 h 3228027"/>
              <a:gd name="connsiteX4-119" fmla="*/ 11876 w 2612572"/>
              <a:gd name="connsiteY4-120" fmla="*/ 522515 h 3228027"/>
              <a:gd name="connsiteX0-121" fmla="*/ 11876 w 2559133"/>
              <a:gd name="connsiteY0-122" fmla="*/ 522515 h 3228027"/>
              <a:gd name="connsiteX1-123" fmla="*/ 1151905 w 2559133"/>
              <a:gd name="connsiteY1-124" fmla="*/ 0 h 3228027"/>
              <a:gd name="connsiteX2-125" fmla="*/ 2559133 w 2559133"/>
              <a:gd name="connsiteY2-126" fmla="*/ 1838613 h 3228027"/>
              <a:gd name="connsiteX3-127" fmla="*/ 0 w 2559133"/>
              <a:gd name="connsiteY3-128" fmla="*/ 3228027 h 3228027"/>
              <a:gd name="connsiteX4-129" fmla="*/ 11876 w 2559133"/>
              <a:gd name="connsiteY4-130" fmla="*/ 522515 h 3228027"/>
              <a:gd name="connsiteX0-131" fmla="*/ 10 w 3722924"/>
              <a:gd name="connsiteY0-132" fmla="*/ 2939144 h 3237935"/>
              <a:gd name="connsiteX1-133" fmla="*/ 2315696 w 3722924"/>
              <a:gd name="connsiteY1-134" fmla="*/ 0 h 3237935"/>
              <a:gd name="connsiteX2-135" fmla="*/ 3722924 w 3722924"/>
              <a:gd name="connsiteY2-136" fmla="*/ 1838613 h 3237935"/>
              <a:gd name="connsiteX3-137" fmla="*/ 1163791 w 3722924"/>
              <a:gd name="connsiteY3-138" fmla="*/ 3228027 h 3237935"/>
              <a:gd name="connsiteX4-139" fmla="*/ 10 w 3722924"/>
              <a:gd name="connsiteY4-140" fmla="*/ 2939144 h 3237935"/>
              <a:gd name="connsiteX0-141" fmla="*/ 5 w 3722919"/>
              <a:gd name="connsiteY0-142" fmla="*/ 2939144 h 3201308"/>
              <a:gd name="connsiteX1-143" fmla="*/ 2315691 w 3722919"/>
              <a:gd name="connsiteY1-144" fmla="*/ 0 h 3201308"/>
              <a:gd name="connsiteX2-145" fmla="*/ 3722919 w 3722919"/>
              <a:gd name="connsiteY2-146" fmla="*/ 1838613 h 3201308"/>
              <a:gd name="connsiteX3-147" fmla="*/ 2921335 w 3722919"/>
              <a:gd name="connsiteY3-148" fmla="*/ 2954894 h 3201308"/>
              <a:gd name="connsiteX4-149" fmla="*/ 5 w 3722919"/>
              <a:gd name="connsiteY4-150" fmla="*/ 2939144 h 3201308"/>
              <a:gd name="connsiteX0-151" fmla="*/ 0 w 3722914"/>
              <a:gd name="connsiteY0-152" fmla="*/ 2939144 h 2954894"/>
              <a:gd name="connsiteX1-153" fmla="*/ 2315686 w 3722914"/>
              <a:gd name="connsiteY1-154" fmla="*/ 0 h 2954894"/>
              <a:gd name="connsiteX2-155" fmla="*/ 3722914 w 3722914"/>
              <a:gd name="connsiteY2-156" fmla="*/ 1838613 h 2954894"/>
              <a:gd name="connsiteX3-157" fmla="*/ 2921330 w 3722914"/>
              <a:gd name="connsiteY3-158" fmla="*/ 2954894 h 2954894"/>
              <a:gd name="connsiteX4-159" fmla="*/ 0 w 3722914"/>
              <a:gd name="connsiteY4-160" fmla="*/ 2939144 h 2954894"/>
              <a:gd name="connsiteX0-161" fmla="*/ 0 w 3722914"/>
              <a:gd name="connsiteY0-162" fmla="*/ 2939144 h 2939144"/>
              <a:gd name="connsiteX1-163" fmla="*/ 2315686 w 3722914"/>
              <a:gd name="connsiteY1-164" fmla="*/ 0 h 2939144"/>
              <a:gd name="connsiteX2-165" fmla="*/ 3722914 w 3722914"/>
              <a:gd name="connsiteY2-166" fmla="*/ 1838613 h 2939144"/>
              <a:gd name="connsiteX3-167" fmla="*/ 2802577 w 3722914"/>
              <a:gd name="connsiteY3-168" fmla="*/ 2539257 h 2939144"/>
              <a:gd name="connsiteX4-169" fmla="*/ 0 w 3722914"/>
              <a:gd name="connsiteY4-170" fmla="*/ 2939144 h 2939144"/>
              <a:gd name="connsiteX0-171" fmla="*/ 0 w 3722914"/>
              <a:gd name="connsiteY0-172" fmla="*/ 2939144 h 2943018"/>
              <a:gd name="connsiteX1-173" fmla="*/ 2315686 w 3722914"/>
              <a:gd name="connsiteY1-174" fmla="*/ 0 h 2943018"/>
              <a:gd name="connsiteX2-175" fmla="*/ 3722914 w 3722914"/>
              <a:gd name="connsiteY2-176" fmla="*/ 1838613 h 2943018"/>
              <a:gd name="connsiteX3-177" fmla="*/ 2927268 w 3722914"/>
              <a:gd name="connsiteY3-178" fmla="*/ 2943018 h 2943018"/>
              <a:gd name="connsiteX4-179" fmla="*/ 0 w 3722914"/>
              <a:gd name="connsiteY4-180" fmla="*/ 2939144 h 294301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722914" h="2943018">
                <a:moveTo>
                  <a:pt x="0" y="2939144"/>
                </a:moveTo>
                <a:lnTo>
                  <a:pt x="2315686" y="0"/>
                </a:lnTo>
                <a:lnTo>
                  <a:pt x="3722914" y="1838613"/>
                </a:lnTo>
                <a:lnTo>
                  <a:pt x="2927268" y="2943018"/>
                </a:lnTo>
                <a:lnTo>
                  <a:pt x="0" y="2939144"/>
                </a:lnTo>
                <a:close/>
              </a:path>
            </a:pathLst>
          </a:custGeom>
        </p:spPr>
        <p:txBody>
          <a:bodyPr/>
          <a:lstStyle/>
          <a:p>
            <a:r>
              <a:rPr lang="pl-PL"/>
              <a:t>Kliknij ikonę, aby dodać obraz</a:t>
            </a:r>
            <a:endParaRPr lang="en-US"/>
          </a:p>
        </p:txBody>
      </p:sp>
    </p:spTree>
  </p:cSld>
  <p:clrMapOvr>
    <a:masterClrMapping/>
  </p:clrMapOvr>
  <p:transition spd="slow">
    <p:cover dir="d"/>
  </p:transition>
  <p:hf hdr="0" ftr="0" dt="0"/>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37_Custom Layout">
    <p:spTree>
      <p:nvGrpSpPr>
        <p:cNvPr id="1" name=""/>
        <p:cNvGrpSpPr/>
        <p:nvPr/>
      </p:nvGrpSpPr>
      <p:grpSpPr>
        <a:xfrm>
          <a:off x="0" y="0"/>
          <a:ext cx="0" cy="0"/>
          <a:chOff x="0" y="0"/>
          <a:chExt cx="0" cy="0"/>
        </a:xfrm>
      </p:grpSpPr>
      <p:grpSp>
        <p:nvGrpSpPr>
          <p:cNvPr id="13" name="Group 12"/>
          <p:cNvGrpSpPr/>
          <p:nvPr/>
        </p:nvGrpSpPr>
        <p:grpSpPr>
          <a:xfrm>
            <a:off x="4800600" y="-95249"/>
            <a:ext cx="4667516" cy="5451167"/>
            <a:chOff x="4800600" y="-95250"/>
            <a:chExt cx="4667516" cy="5451167"/>
          </a:xfrm>
        </p:grpSpPr>
        <p:sp>
          <p:nvSpPr>
            <p:cNvPr id="15" name="Freeform 14"/>
            <p:cNvSpPr/>
            <p:nvPr/>
          </p:nvSpPr>
          <p:spPr bwMode="auto">
            <a:xfrm flipH="1">
              <a:off x="6858785" y="-95250"/>
              <a:ext cx="2609331" cy="1033397"/>
            </a:xfrm>
            <a:custGeom>
              <a:avLst/>
              <a:gdLst>
                <a:gd name="T0" fmla="*/ 1070 w 2375"/>
                <a:gd name="T1" fmla="*/ 940 h 940"/>
                <a:gd name="T2" fmla="*/ 2375 w 2375"/>
                <a:gd name="T3" fmla="*/ 0 h 940"/>
                <a:gd name="T4" fmla="*/ 0 w 2375"/>
                <a:gd name="T5" fmla="*/ 0 h 940"/>
                <a:gd name="T6" fmla="*/ 1070 w 2375"/>
                <a:gd name="T7" fmla="*/ 940 h 940"/>
              </a:gdLst>
              <a:ahLst/>
              <a:cxnLst>
                <a:cxn ang="0">
                  <a:pos x="T0" y="T1"/>
                </a:cxn>
                <a:cxn ang="0">
                  <a:pos x="T2" y="T3"/>
                </a:cxn>
                <a:cxn ang="0">
                  <a:pos x="T4" y="T5"/>
                </a:cxn>
                <a:cxn ang="0">
                  <a:pos x="T6" y="T7"/>
                </a:cxn>
              </a:cxnLst>
              <a:rect l="0" t="0" r="r" b="b"/>
              <a:pathLst>
                <a:path w="2375" h="940">
                  <a:moveTo>
                    <a:pt x="1070" y="940"/>
                  </a:moveTo>
                  <a:lnTo>
                    <a:pt x="2375" y="0"/>
                  </a:lnTo>
                  <a:lnTo>
                    <a:pt x="0" y="0"/>
                  </a:lnTo>
                  <a:lnTo>
                    <a:pt x="1070" y="94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16" name="Freeform 15"/>
            <p:cNvSpPr/>
            <p:nvPr/>
          </p:nvSpPr>
          <p:spPr bwMode="auto">
            <a:xfrm flipH="1">
              <a:off x="8296933" y="-95250"/>
              <a:ext cx="1171183" cy="1119513"/>
            </a:xfrm>
            <a:custGeom>
              <a:avLst/>
              <a:gdLst>
                <a:gd name="T0" fmla="*/ 1070 w 1070"/>
                <a:gd name="T1" fmla="*/ 940 h 1017"/>
                <a:gd name="T2" fmla="*/ 0 w 1070"/>
                <a:gd name="T3" fmla="*/ 0 h 1017"/>
                <a:gd name="T4" fmla="*/ 0 w 1070"/>
                <a:gd name="T5" fmla="*/ 1017 h 1017"/>
                <a:gd name="T6" fmla="*/ 1070 w 1070"/>
                <a:gd name="T7" fmla="*/ 940 h 1017"/>
              </a:gdLst>
              <a:ahLst/>
              <a:cxnLst>
                <a:cxn ang="0">
                  <a:pos x="T0" y="T1"/>
                </a:cxn>
                <a:cxn ang="0">
                  <a:pos x="T2" y="T3"/>
                </a:cxn>
                <a:cxn ang="0">
                  <a:pos x="T4" y="T5"/>
                </a:cxn>
                <a:cxn ang="0">
                  <a:pos x="T6" y="T7"/>
                </a:cxn>
              </a:cxnLst>
              <a:rect l="0" t="0" r="r" b="b"/>
              <a:pathLst>
                <a:path w="1070" h="1017">
                  <a:moveTo>
                    <a:pt x="1070" y="940"/>
                  </a:moveTo>
                  <a:lnTo>
                    <a:pt x="0" y="0"/>
                  </a:lnTo>
                  <a:lnTo>
                    <a:pt x="0" y="1017"/>
                  </a:lnTo>
                  <a:lnTo>
                    <a:pt x="1070" y="94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17" name="Freeform 16"/>
            <p:cNvSpPr/>
            <p:nvPr/>
          </p:nvSpPr>
          <p:spPr bwMode="auto">
            <a:xfrm flipH="1">
              <a:off x="5851226" y="-95250"/>
              <a:ext cx="2445707" cy="1231467"/>
            </a:xfrm>
            <a:custGeom>
              <a:avLst/>
              <a:gdLst>
                <a:gd name="T0" fmla="*/ 1305 w 2226"/>
                <a:gd name="T1" fmla="*/ 0 h 1120"/>
                <a:gd name="T2" fmla="*/ 0 w 2226"/>
                <a:gd name="T3" fmla="*/ 940 h 1120"/>
                <a:gd name="T4" fmla="*/ 2226 w 2226"/>
                <a:gd name="T5" fmla="*/ 1120 h 1120"/>
                <a:gd name="T6" fmla="*/ 1305 w 2226"/>
                <a:gd name="T7" fmla="*/ 0 h 1120"/>
              </a:gdLst>
              <a:ahLst/>
              <a:cxnLst>
                <a:cxn ang="0">
                  <a:pos x="T0" y="T1"/>
                </a:cxn>
                <a:cxn ang="0">
                  <a:pos x="T2" y="T3"/>
                </a:cxn>
                <a:cxn ang="0">
                  <a:pos x="T4" y="T5"/>
                </a:cxn>
                <a:cxn ang="0">
                  <a:pos x="T6" y="T7"/>
                </a:cxn>
              </a:cxnLst>
              <a:rect l="0" t="0" r="r" b="b"/>
              <a:pathLst>
                <a:path w="2226" h="1120">
                  <a:moveTo>
                    <a:pt x="1305" y="0"/>
                  </a:moveTo>
                  <a:lnTo>
                    <a:pt x="0" y="940"/>
                  </a:lnTo>
                  <a:lnTo>
                    <a:pt x="2226" y="1120"/>
                  </a:lnTo>
                  <a:lnTo>
                    <a:pt x="1305"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18" name="Freeform 17"/>
            <p:cNvSpPr/>
            <p:nvPr/>
          </p:nvSpPr>
          <p:spPr bwMode="auto">
            <a:xfrm flipH="1">
              <a:off x="5851226" y="938147"/>
              <a:ext cx="3616890" cy="1136737"/>
            </a:xfrm>
            <a:custGeom>
              <a:avLst/>
              <a:gdLst>
                <a:gd name="T0" fmla="*/ 3296 w 3296"/>
                <a:gd name="T1" fmla="*/ 180 h 1040"/>
                <a:gd name="T2" fmla="*/ 1070 w 3296"/>
                <a:gd name="T3" fmla="*/ 0 h 1040"/>
                <a:gd name="T4" fmla="*/ 0 w 3296"/>
                <a:gd name="T5" fmla="*/ 77 h 1040"/>
                <a:gd name="T6" fmla="*/ 1368 w 3296"/>
                <a:gd name="T7" fmla="*/ 1040 h 1040"/>
                <a:gd name="T8" fmla="*/ 3296 w 3296"/>
                <a:gd name="T9" fmla="*/ 180 h 1040"/>
              </a:gdLst>
              <a:ahLst/>
              <a:cxnLst>
                <a:cxn ang="0">
                  <a:pos x="T0" y="T1"/>
                </a:cxn>
                <a:cxn ang="0">
                  <a:pos x="T2" y="T3"/>
                </a:cxn>
                <a:cxn ang="0">
                  <a:pos x="T4" y="T5"/>
                </a:cxn>
                <a:cxn ang="0">
                  <a:pos x="T6" y="T7"/>
                </a:cxn>
                <a:cxn ang="0">
                  <a:pos x="T8" y="T9"/>
                </a:cxn>
              </a:cxnLst>
              <a:rect l="0" t="0" r="r" b="b"/>
              <a:pathLst>
                <a:path w="3296" h="1040">
                  <a:moveTo>
                    <a:pt x="3296" y="180"/>
                  </a:moveTo>
                  <a:lnTo>
                    <a:pt x="1070" y="0"/>
                  </a:lnTo>
                  <a:lnTo>
                    <a:pt x="0" y="77"/>
                  </a:lnTo>
                  <a:lnTo>
                    <a:pt x="1368" y="1040"/>
                  </a:lnTo>
                  <a:lnTo>
                    <a:pt x="3296" y="18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19" name="Freeform 18"/>
            <p:cNvSpPr/>
            <p:nvPr/>
          </p:nvSpPr>
          <p:spPr bwMode="auto">
            <a:xfrm flipH="1">
              <a:off x="5851226" y="1136212"/>
              <a:ext cx="2118464" cy="2239027"/>
            </a:xfrm>
            <a:custGeom>
              <a:avLst/>
              <a:gdLst>
                <a:gd name="T0" fmla="*/ 1928 w 1928"/>
                <a:gd name="T1" fmla="*/ 0 h 2046"/>
                <a:gd name="T2" fmla="*/ 0 w 1928"/>
                <a:gd name="T3" fmla="*/ 860 h 2046"/>
                <a:gd name="T4" fmla="*/ 178 w 1928"/>
                <a:gd name="T5" fmla="*/ 2046 h 2046"/>
                <a:gd name="T6" fmla="*/ 1928 w 1928"/>
                <a:gd name="T7" fmla="*/ 0 h 2046"/>
              </a:gdLst>
              <a:ahLst/>
              <a:cxnLst>
                <a:cxn ang="0">
                  <a:pos x="T0" y="T1"/>
                </a:cxn>
                <a:cxn ang="0">
                  <a:pos x="T2" y="T3"/>
                </a:cxn>
                <a:cxn ang="0">
                  <a:pos x="T4" y="T5"/>
                </a:cxn>
                <a:cxn ang="0">
                  <a:pos x="T6" y="T7"/>
                </a:cxn>
              </a:cxnLst>
              <a:rect l="0" t="0" r="r" b="b"/>
              <a:pathLst>
                <a:path w="1928" h="2046">
                  <a:moveTo>
                    <a:pt x="1928" y="0"/>
                  </a:moveTo>
                  <a:lnTo>
                    <a:pt x="0" y="860"/>
                  </a:lnTo>
                  <a:lnTo>
                    <a:pt x="178" y="2046"/>
                  </a:lnTo>
                  <a:lnTo>
                    <a:pt x="1928"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20" name="Freeform 19"/>
            <p:cNvSpPr/>
            <p:nvPr/>
          </p:nvSpPr>
          <p:spPr bwMode="auto">
            <a:xfrm flipH="1">
              <a:off x="7969690" y="1024263"/>
              <a:ext cx="1498426" cy="1179798"/>
            </a:xfrm>
            <a:custGeom>
              <a:avLst/>
              <a:gdLst>
                <a:gd name="T0" fmla="*/ 1368 w 1368"/>
                <a:gd name="T1" fmla="*/ 963 h 1080"/>
                <a:gd name="T2" fmla="*/ 0 w 1368"/>
                <a:gd name="T3" fmla="*/ 0 h 1080"/>
                <a:gd name="T4" fmla="*/ 0 w 1368"/>
                <a:gd name="T5" fmla="*/ 1080 h 1080"/>
                <a:gd name="T6" fmla="*/ 1368 w 1368"/>
                <a:gd name="T7" fmla="*/ 963 h 1080"/>
              </a:gdLst>
              <a:ahLst/>
              <a:cxnLst>
                <a:cxn ang="0">
                  <a:pos x="T0" y="T1"/>
                </a:cxn>
                <a:cxn ang="0">
                  <a:pos x="T2" y="T3"/>
                </a:cxn>
                <a:cxn ang="0">
                  <a:pos x="T4" y="T5"/>
                </a:cxn>
                <a:cxn ang="0">
                  <a:pos x="T6" y="T7"/>
                </a:cxn>
              </a:cxnLst>
              <a:rect l="0" t="0" r="r" b="b"/>
              <a:pathLst>
                <a:path w="1368" h="1080">
                  <a:moveTo>
                    <a:pt x="1368" y="963"/>
                  </a:moveTo>
                  <a:lnTo>
                    <a:pt x="0" y="0"/>
                  </a:lnTo>
                  <a:lnTo>
                    <a:pt x="0" y="1080"/>
                  </a:lnTo>
                  <a:lnTo>
                    <a:pt x="1368" y="963"/>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21" name="Freeform 20"/>
            <p:cNvSpPr/>
            <p:nvPr/>
          </p:nvSpPr>
          <p:spPr bwMode="auto">
            <a:xfrm flipH="1">
              <a:off x="7771620" y="2074883"/>
              <a:ext cx="1696496" cy="1300361"/>
            </a:xfrm>
            <a:custGeom>
              <a:avLst/>
              <a:gdLst>
                <a:gd name="T0" fmla="*/ 1368 w 1546"/>
                <a:gd name="T1" fmla="*/ 0 h 1186"/>
                <a:gd name="T2" fmla="*/ 0 w 1546"/>
                <a:gd name="T3" fmla="*/ 117 h 1186"/>
                <a:gd name="T4" fmla="*/ 0 w 1546"/>
                <a:gd name="T5" fmla="*/ 806 h 1186"/>
                <a:gd name="T6" fmla="*/ 1546 w 1546"/>
                <a:gd name="T7" fmla="*/ 1186 h 1186"/>
                <a:gd name="T8" fmla="*/ 1368 w 1546"/>
                <a:gd name="T9" fmla="*/ 0 h 1186"/>
              </a:gdLst>
              <a:ahLst/>
              <a:cxnLst>
                <a:cxn ang="0">
                  <a:pos x="T0" y="T1"/>
                </a:cxn>
                <a:cxn ang="0">
                  <a:pos x="T2" y="T3"/>
                </a:cxn>
                <a:cxn ang="0">
                  <a:pos x="T4" y="T5"/>
                </a:cxn>
                <a:cxn ang="0">
                  <a:pos x="T6" y="T7"/>
                </a:cxn>
                <a:cxn ang="0">
                  <a:pos x="T8" y="T9"/>
                </a:cxn>
              </a:cxnLst>
              <a:rect l="0" t="0" r="r" b="b"/>
              <a:pathLst>
                <a:path w="1546" h="1186">
                  <a:moveTo>
                    <a:pt x="1368" y="0"/>
                  </a:moveTo>
                  <a:lnTo>
                    <a:pt x="0" y="117"/>
                  </a:lnTo>
                  <a:lnTo>
                    <a:pt x="0" y="806"/>
                  </a:lnTo>
                  <a:lnTo>
                    <a:pt x="1546" y="1186"/>
                  </a:lnTo>
                  <a:lnTo>
                    <a:pt x="1368" y="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22" name="Freeform 21"/>
            <p:cNvSpPr/>
            <p:nvPr/>
          </p:nvSpPr>
          <p:spPr bwMode="auto">
            <a:xfrm flipH="1">
              <a:off x="7771620" y="2961880"/>
              <a:ext cx="1696496" cy="1438147"/>
            </a:xfrm>
            <a:custGeom>
              <a:avLst/>
              <a:gdLst>
                <a:gd name="T0" fmla="*/ 1546 w 1546"/>
                <a:gd name="T1" fmla="*/ 380 h 1314"/>
                <a:gd name="T2" fmla="*/ 0 w 1546"/>
                <a:gd name="T3" fmla="*/ 0 h 1314"/>
                <a:gd name="T4" fmla="*/ 0 w 1546"/>
                <a:gd name="T5" fmla="*/ 1314 h 1314"/>
                <a:gd name="T6" fmla="*/ 1546 w 1546"/>
                <a:gd name="T7" fmla="*/ 380 h 1314"/>
              </a:gdLst>
              <a:ahLst/>
              <a:cxnLst>
                <a:cxn ang="0">
                  <a:pos x="T0" y="T1"/>
                </a:cxn>
                <a:cxn ang="0">
                  <a:pos x="T2" y="T3"/>
                </a:cxn>
                <a:cxn ang="0">
                  <a:pos x="T4" y="T5"/>
                </a:cxn>
                <a:cxn ang="0">
                  <a:pos x="T6" y="T7"/>
                </a:cxn>
              </a:cxnLst>
              <a:rect l="0" t="0" r="r" b="b"/>
              <a:pathLst>
                <a:path w="1546" h="1314">
                  <a:moveTo>
                    <a:pt x="1546" y="380"/>
                  </a:moveTo>
                  <a:lnTo>
                    <a:pt x="0" y="0"/>
                  </a:lnTo>
                  <a:lnTo>
                    <a:pt x="0" y="1314"/>
                  </a:lnTo>
                  <a:lnTo>
                    <a:pt x="1546" y="38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26" name="Freeform 25"/>
            <p:cNvSpPr/>
            <p:nvPr/>
          </p:nvSpPr>
          <p:spPr bwMode="auto">
            <a:xfrm flipH="1">
              <a:off x="7771620" y="3375239"/>
              <a:ext cx="1696496" cy="1980678"/>
            </a:xfrm>
            <a:custGeom>
              <a:avLst/>
              <a:gdLst>
                <a:gd name="T0" fmla="*/ 1546 w 1546"/>
                <a:gd name="T1" fmla="*/ 0 h 1807"/>
                <a:gd name="T2" fmla="*/ 0 w 1546"/>
                <a:gd name="T3" fmla="*/ 934 h 1807"/>
                <a:gd name="T4" fmla="*/ 0 w 1546"/>
                <a:gd name="T5" fmla="*/ 1807 h 1807"/>
                <a:gd name="T6" fmla="*/ 1546 w 1546"/>
                <a:gd name="T7" fmla="*/ 0 h 1807"/>
              </a:gdLst>
              <a:ahLst/>
              <a:cxnLst>
                <a:cxn ang="0">
                  <a:pos x="T0" y="T1"/>
                </a:cxn>
                <a:cxn ang="0">
                  <a:pos x="T2" y="T3"/>
                </a:cxn>
                <a:cxn ang="0">
                  <a:pos x="T4" y="T5"/>
                </a:cxn>
                <a:cxn ang="0">
                  <a:pos x="T6" y="T7"/>
                </a:cxn>
              </a:cxnLst>
              <a:rect l="0" t="0" r="r" b="b"/>
              <a:pathLst>
                <a:path w="1546" h="1807">
                  <a:moveTo>
                    <a:pt x="1546" y="0"/>
                  </a:moveTo>
                  <a:lnTo>
                    <a:pt x="0" y="934"/>
                  </a:lnTo>
                  <a:lnTo>
                    <a:pt x="0" y="1807"/>
                  </a:lnTo>
                  <a:lnTo>
                    <a:pt x="1546"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27" name="Freeform 26"/>
            <p:cNvSpPr/>
            <p:nvPr/>
          </p:nvSpPr>
          <p:spPr bwMode="auto">
            <a:xfrm flipH="1">
              <a:off x="4800600" y="-95250"/>
              <a:ext cx="2058185" cy="1231467"/>
            </a:xfrm>
            <a:custGeom>
              <a:avLst/>
              <a:gdLst>
                <a:gd name="T0" fmla="*/ 0 w 1880"/>
                <a:gd name="T1" fmla="*/ 0 h 1120"/>
                <a:gd name="T2" fmla="*/ 921 w 1880"/>
                <a:gd name="T3" fmla="*/ 1120 h 1120"/>
                <a:gd name="T4" fmla="*/ 1880 w 1880"/>
                <a:gd name="T5" fmla="*/ 0 h 1120"/>
                <a:gd name="T6" fmla="*/ 0 w 1880"/>
                <a:gd name="T7" fmla="*/ 0 h 1120"/>
              </a:gdLst>
              <a:ahLst/>
              <a:cxnLst>
                <a:cxn ang="0">
                  <a:pos x="T0" y="T1"/>
                </a:cxn>
                <a:cxn ang="0">
                  <a:pos x="T2" y="T3"/>
                </a:cxn>
                <a:cxn ang="0">
                  <a:pos x="T4" y="T5"/>
                </a:cxn>
                <a:cxn ang="0">
                  <a:pos x="T6" y="T7"/>
                </a:cxn>
              </a:cxnLst>
              <a:rect l="0" t="0" r="r" b="b"/>
              <a:pathLst>
                <a:path w="1880" h="1120">
                  <a:moveTo>
                    <a:pt x="0" y="0"/>
                  </a:moveTo>
                  <a:lnTo>
                    <a:pt x="921" y="1120"/>
                  </a:lnTo>
                  <a:lnTo>
                    <a:pt x="1880" y="0"/>
                  </a:lnTo>
                  <a:lnTo>
                    <a:pt x="0" y="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grpSp>
      <p:sp>
        <p:nvSpPr>
          <p:cNvPr id="11" name="Snip Diagonal Corner Rectangle 10"/>
          <p:cNvSpPr/>
          <p:nvPr/>
        </p:nvSpPr>
        <p:spPr>
          <a:xfrm>
            <a:off x="8646737" y="166878"/>
            <a:ext cx="346436" cy="347472"/>
          </a:xfrm>
          <a:prstGeom prst="snip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2" name="TextBox 11"/>
          <p:cNvSpPr txBox="1"/>
          <p:nvPr/>
        </p:nvSpPr>
        <p:spPr>
          <a:xfrm>
            <a:off x="8647472" y="213657"/>
            <a:ext cx="344966" cy="253916"/>
          </a:xfrm>
          <a:prstGeom prst="rect">
            <a:avLst/>
          </a:prstGeom>
          <a:noFill/>
        </p:spPr>
        <p:txBody>
          <a:bodyPr wrap="none" rtlCol="0">
            <a:spAutoFit/>
          </a:bodyPr>
          <a:lstStyle/>
          <a:p>
            <a:pPr algn="ctr"/>
            <a:fld id="{260E2A6B-A809-4840-BF14-8648BC0BDF87}" type="slidenum">
              <a:rPr lang="id-ID" sz="1050" b="1" smtClean="0">
                <a:solidFill>
                  <a:schemeClr val="bg1"/>
                </a:solidFill>
              </a:rPr>
            </a:fld>
            <a:endParaRPr lang="id-ID" sz="1050" dirty="0">
              <a:solidFill>
                <a:schemeClr val="bg1"/>
              </a:solidFill>
            </a:endParaRPr>
          </a:p>
        </p:txBody>
      </p:sp>
      <p:sp>
        <p:nvSpPr>
          <p:cNvPr id="14" name="Picture Placeholder 13"/>
          <p:cNvSpPr>
            <a:spLocks noGrp="1"/>
          </p:cNvSpPr>
          <p:nvPr>
            <p:ph type="pic" sz="quarter" idx="10" hasCustomPrompt="1"/>
          </p:nvPr>
        </p:nvSpPr>
        <p:spPr>
          <a:xfrm>
            <a:off x="0" y="1506517"/>
            <a:ext cx="3048000" cy="2031402"/>
          </a:xfrm>
        </p:spPr>
        <p:txBody>
          <a:bodyPr/>
          <a:lstStyle/>
          <a:p>
            <a:r>
              <a:rPr lang="pl-PL"/>
              <a:t>Kliknij ikonę, aby dodać obraz</a:t>
            </a:r>
            <a:endParaRPr lang="en-US"/>
          </a:p>
        </p:txBody>
      </p:sp>
      <p:sp>
        <p:nvSpPr>
          <p:cNvPr id="9" name="Picture Placeholder 13"/>
          <p:cNvSpPr>
            <a:spLocks noGrp="1"/>
          </p:cNvSpPr>
          <p:nvPr>
            <p:ph type="pic" sz="quarter" idx="11" hasCustomPrompt="1"/>
          </p:nvPr>
        </p:nvSpPr>
        <p:spPr>
          <a:xfrm>
            <a:off x="6096000" y="1506517"/>
            <a:ext cx="3048000" cy="2031402"/>
          </a:xfrm>
        </p:spPr>
        <p:txBody>
          <a:bodyPr/>
          <a:lstStyle/>
          <a:p>
            <a:r>
              <a:rPr lang="pl-PL"/>
              <a:t>Kliknij ikonę, aby dodać obraz</a:t>
            </a:r>
            <a:endParaRPr lang="en-US"/>
          </a:p>
        </p:txBody>
      </p:sp>
      <p:sp>
        <p:nvSpPr>
          <p:cNvPr id="10" name="Picture Placeholder 13"/>
          <p:cNvSpPr>
            <a:spLocks noGrp="1"/>
          </p:cNvSpPr>
          <p:nvPr>
            <p:ph type="pic" sz="quarter" idx="12" hasCustomPrompt="1"/>
          </p:nvPr>
        </p:nvSpPr>
        <p:spPr>
          <a:xfrm>
            <a:off x="3048000" y="1402785"/>
            <a:ext cx="3048000" cy="2232667"/>
          </a:xfrm>
        </p:spPr>
        <p:txBody>
          <a:bodyPr/>
          <a:lstStyle/>
          <a:p>
            <a:r>
              <a:rPr lang="pl-PL"/>
              <a:t>Kliknij ikonę, aby dodać obraz</a:t>
            </a:r>
            <a:endParaRPr lang="en-US"/>
          </a:p>
        </p:txBody>
      </p:sp>
      <p:sp>
        <p:nvSpPr>
          <p:cNvPr id="24" name="Shape 1443">
            <a:hlinkClick r:id="" action="ppaction://hlinkshowjump?jump=nextslide"/>
          </p:cNvPr>
          <p:cNvSpPr/>
          <p:nvPr/>
        </p:nvSpPr>
        <p:spPr>
          <a:xfrm rot="16200000">
            <a:off x="8880919" y="4899468"/>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25" name="Shape 1443">
            <a:hlinkClick r:id="" action="ppaction://hlinkshowjump?jump=previousslide"/>
          </p:cNvPr>
          <p:cNvSpPr/>
          <p:nvPr/>
        </p:nvSpPr>
        <p:spPr>
          <a:xfrm rot="5400000" flipH="1">
            <a:off x="8602354" y="4899467"/>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Tree>
  </p:cSld>
  <p:clrMapOvr>
    <a:masterClrMapping/>
  </p:clrMapOvr>
  <p:transition spd="slow">
    <p:cover dir="d"/>
  </p:transition>
  <p:hf hdr="0" ftr="0" dt="0"/>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38_Custom Layout">
    <p:spTree>
      <p:nvGrpSpPr>
        <p:cNvPr id="1" name=""/>
        <p:cNvGrpSpPr/>
        <p:nvPr/>
      </p:nvGrpSpPr>
      <p:grpSpPr>
        <a:xfrm>
          <a:off x="0" y="0"/>
          <a:ext cx="0" cy="0"/>
          <a:chOff x="0" y="0"/>
          <a:chExt cx="0" cy="0"/>
        </a:xfrm>
      </p:grpSpPr>
      <p:grpSp>
        <p:nvGrpSpPr>
          <p:cNvPr id="28" name="Group 27"/>
          <p:cNvGrpSpPr/>
          <p:nvPr/>
        </p:nvGrpSpPr>
        <p:grpSpPr>
          <a:xfrm>
            <a:off x="4800600" y="-95249"/>
            <a:ext cx="4667516" cy="5451167"/>
            <a:chOff x="4800600" y="-95250"/>
            <a:chExt cx="4667516" cy="5451167"/>
          </a:xfrm>
        </p:grpSpPr>
        <p:sp>
          <p:nvSpPr>
            <p:cNvPr id="29" name="Freeform 28"/>
            <p:cNvSpPr/>
            <p:nvPr/>
          </p:nvSpPr>
          <p:spPr bwMode="auto">
            <a:xfrm flipH="1">
              <a:off x="6858785" y="-95250"/>
              <a:ext cx="2609331" cy="1033397"/>
            </a:xfrm>
            <a:custGeom>
              <a:avLst/>
              <a:gdLst>
                <a:gd name="T0" fmla="*/ 1070 w 2375"/>
                <a:gd name="T1" fmla="*/ 940 h 940"/>
                <a:gd name="T2" fmla="*/ 2375 w 2375"/>
                <a:gd name="T3" fmla="*/ 0 h 940"/>
                <a:gd name="T4" fmla="*/ 0 w 2375"/>
                <a:gd name="T5" fmla="*/ 0 h 940"/>
                <a:gd name="T6" fmla="*/ 1070 w 2375"/>
                <a:gd name="T7" fmla="*/ 940 h 940"/>
              </a:gdLst>
              <a:ahLst/>
              <a:cxnLst>
                <a:cxn ang="0">
                  <a:pos x="T0" y="T1"/>
                </a:cxn>
                <a:cxn ang="0">
                  <a:pos x="T2" y="T3"/>
                </a:cxn>
                <a:cxn ang="0">
                  <a:pos x="T4" y="T5"/>
                </a:cxn>
                <a:cxn ang="0">
                  <a:pos x="T6" y="T7"/>
                </a:cxn>
              </a:cxnLst>
              <a:rect l="0" t="0" r="r" b="b"/>
              <a:pathLst>
                <a:path w="2375" h="940">
                  <a:moveTo>
                    <a:pt x="1070" y="940"/>
                  </a:moveTo>
                  <a:lnTo>
                    <a:pt x="2375" y="0"/>
                  </a:lnTo>
                  <a:lnTo>
                    <a:pt x="0" y="0"/>
                  </a:lnTo>
                  <a:lnTo>
                    <a:pt x="1070" y="94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30" name="Freeform 29"/>
            <p:cNvSpPr/>
            <p:nvPr/>
          </p:nvSpPr>
          <p:spPr bwMode="auto">
            <a:xfrm flipH="1">
              <a:off x="8296933" y="-95250"/>
              <a:ext cx="1171183" cy="1119513"/>
            </a:xfrm>
            <a:custGeom>
              <a:avLst/>
              <a:gdLst>
                <a:gd name="T0" fmla="*/ 1070 w 1070"/>
                <a:gd name="T1" fmla="*/ 940 h 1017"/>
                <a:gd name="T2" fmla="*/ 0 w 1070"/>
                <a:gd name="T3" fmla="*/ 0 h 1017"/>
                <a:gd name="T4" fmla="*/ 0 w 1070"/>
                <a:gd name="T5" fmla="*/ 1017 h 1017"/>
                <a:gd name="T6" fmla="*/ 1070 w 1070"/>
                <a:gd name="T7" fmla="*/ 940 h 1017"/>
              </a:gdLst>
              <a:ahLst/>
              <a:cxnLst>
                <a:cxn ang="0">
                  <a:pos x="T0" y="T1"/>
                </a:cxn>
                <a:cxn ang="0">
                  <a:pos x="T2" y="T3"/>
                </a:cxn>
                <a:cxn ang="0">
                  <a:pos x="T4" y="T5"/>
                </a:cxn>
                <a:cxn ang="0">
                  <a:pos x="T6" y="T7"/>
                </a:cxn>
              </a:cxnLst>
              <a:rect l="0" t="0" r="r" b="b"/>
              <a:pathLst>
                <a:path w="1070" h="1017">
                  <a:moveTo>
                    <a:pt x="1070" y="940"/>
                  </a:moveTo>
                  <a:lnTo>
                    <a:pt x="0" y="0"/>
                  </a:lnTo>
                  <a:lnTo>
                    <a:pt x="0" y="1017"/>
                  </a:lnTo>
                  <a:lnTo>
                    <a:pt x="1070" y="94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31" name="Freeform 30"/>
            <p:cNvSpPr/>
            <p:nvPr/>
          </p:nvSpPr>
          <p:spPr bwMode="auto">
            <a:xfrm flipH="1">
              <a:off x="5851226" y="-95250"/>
              <a:ext cx="2445707" cy="1231467"/>
            </a:xfrm>
            <a:custGeom>
              <a:avLst/>
              <a:gdLst>
                <a:gd name="T0" fmla="*/ 1305 w 2226"/>
                <a:gd name="T1" fmla="*/ 0 h 1120"/>
                <a:gd name="T2" fmla="*/ 0 w 2226"/>
                <a:gd name="T3" fmla="*/ 940 h 1120"/>
                <a:gd name="T4" fmla="*/ 2226 w 2226"/>
                <a:gd name="T5" fmla="*/ 1120 h 1120"/>
                <a:gd name="T6" fmla="*/ 1305 w 2226"/>
                <a:gd name="T7" fmla="*/ 0 h 1120"/>
              </a:gdLst>
              <a:ahLst/>
              <a:cxnLst>
                <a:cxn ang="0">
                  <a:pos x="T0" y="T1"/>
                </a:cxn>
                <a:cxn ang="0">
                  <a:pos x="T2" y="T3"/>
                </a:cxn>
                <a:cxn ang="0">
                  <a:pos x="T4" y="T5"/>
                </a:cxn>
                <a:cxn ang="0">
                  <a:pos x="T6" y="T7"/>
                </a:cxn>
              </a:cxnLst>
              <a:rect l="0" t="0" r="r" b="b"/>
              <a:pathLst>
                <a:path w="2226" h="1120">
                  <a:moveTo>
                    <a:pt x="1305" y="0"/>
                  </a:moveTo>
                  <a:lnTo>
                    <a:pt x="0" y="940"/>
                  </a:lnTo>
                  <a:lnTo>
                    <a:pt x="2226" y="1120"/>
                  </a:lnTo>
                  <a:lnTo>
                    <a:pt x="1305"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32" name="Freeform 31"/>
            <p:cNvSpPr/>
            <p:nvPr/>
          </p:nvSpPr>
          <p:spPr bwMode="auto">
            <a:xfrm flipH="1">
              <a:off x="5851226" y="938147"/>
              <a:ext cx="3616890" cy="1136737"/>
            </a:xfrm>
            <a:custGeom>
              <a:avLst/>
              <a:gdLst>
                <a:gd name="T0" fmla="*/ 3296 w 3296"/>
                <a:gd name="T1" fmla="*/ 180 h 1040"/>
                <a:gd name="T2" fmla="*/ 1070 w 3296"/>
                <a:gd name="T3" fmla="*/ 0 h 1040"/>
                <a:gd name="T4" fmla="*/ 0 w 3296"/>
                <a:gd name="T5" fmla="*/ 77 h 1040"/>
                <a:gd name="T6" fmla="*/ 1368 w 3296"/>
                <a:gd name="T7" fmla="*/ 1040 h 1040"/>
                <a:gd name="T8" fmla="*/ 3296 w 3296"/>
                <a:gd name="T9" fmla="*/ 180 h 1040"/>
              </a:gdLst>
              <a:ahLst/>
              <a:cxnLst>
                <a:cxn ang="0">
                  <a:pos x="T0" y="T1"/>
                </a:cxn>
                <a:cxn ang="0">
                  <a:pos x="T2" y="T3"/>
                </a:cxn>
                <a:cxn ang="0">
                  <a:pos x="T4" y="T5"/>
                </a:cxn>
                <a:cxn ang="0">
                  <a:pos x="T6" y="T7"/>
                </a:cxn>
                <a:cxn ang="0">
                  <a:pos x="T8" y="T9"/>
                </a:cxn>
              </a:cxnLst>
              <a:rect l="0" t="0" r="r" b="b"/>
              <a:pathLst>
                <a:path w="3296" h="1040">
                  <a:moveTo>
                    <a:pt x="3296" y="180"/>
                  </a:moveTo>
                  <a:lnTo>
                    <a:pt x="1070" y="0"/>
                  </a:lnTo>
                  <a:lnTo>
                    <a:pt x="0" y="77"/>
                  </a:lnTo>
                  <a:lnTo>
                    <a:pt x="1368" y="1040"/>
                  </a:lnTo>
                  <a:lnTo>
                    <a:pt x="3296" y="18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33" name="Freeform 32"/>
            <p:cNvSpPr/>
            <p:nvPr/>
          </p:nvSpPr>
          <p:spPr bwMode="auto">
            <a:xfrm flipH="1">
              <a:off x="5851226" y="1136212"/>
              <a:ext cx="2118464" cy="2239027"/>
            </a:xfrm>
            <a:custGeom>
              <a:avLst/>
              <a:gdLst>
                <a:gd name="T0" fmla="*/ 1928 w 1928"/>
                <a:gd name="T1" fmla="*/ 0 h 2046"/>
                <a:gd name="T2" fmla="*/ 0 w 1928"/>
                <a:gd name="T3" fmla="*/ 860 h 2046"/>
                <a:gd name="T4" fmla="*/ 178 w 1928"/>
                <a:gd name="T5" fmla="*/ 2046 h 2046"/>
                <a:gd name="T6" fmla="*/ 1928 w 1928"/>
                <a:gd name="T7" fmla="*/ 0 h 2046"/>
              </a:gdLst>
              <a:ahLst/>
              <a:cxnLst>
                <a:cxn ang="0">
                  <a:pos x="T0" y="T1"/>
                </a:cxn>
                <a:cxn ang="0">
                  <a:pos x="T2" y="T3"/>
                </a:cxn>
                <a:cxn ang="0">
                  <a:pos x="T4" y="T5"/>
                </a:cxn>
                <a:cxn ang="0">
                  <a:pos x="T6" y="T7"/>
                </a:cxn>
              </a:cxnLst>
              <a:rect l="0" t="0" r="r" b="b"/>
              <a:pathLst>
                <a:path w="1928" h="2046">
                  <a:moveTo>
                    <a:pt x="1928" y="0"/>
                  </a:moveTo>
                  <a:lnTo>
                    <a:pt x="0" y="860"/>
                  </a:lnTo>
                  <a:lnTo>
                    <a:pt x="178" y="2046"/>
                  </a:lnTo>
                  <a:lnTo>
                    <a:pt x="1928"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34" name="Freeform 33"/>
            <p:cNvSpPr/>
            <p:nvPr/>
          </p:nvSpPr>
          <p:spPr bwMode="auto">
            <a:xfrm flipH="1">
              <a:off x="7969690" y="1024263"/>
              <a:ext cx="1498426" cy="1179798"/>
            </a:xfrm>
            <a:custGeom>
              <a:avLst/>
              <a:gdLst>
                <a:gd name="T0" fmla="*/ 1368 w 1368"/>
                <a:gd name="T1" fmla="*/ 963 h 1080"/>
                <a:gd name="T2" fmla="*/ 0 w 1368"/>
                <a:gd name="T3" fmla="*/ 0 h 1080"/>
                <a:gd name="T4" fmla="*/ 0 w 1368"/>
                <a:gd name="T5" fmla="*/ 1080 h 1080"/>
                <a:gd name="T6" fmla="*/ 1368 w 1368"/>
                <a:gd name="T7" fmla="*/ 963 h 1080"/>
              </a:gdLst>
              <a:ahLst/>
              <a:cxnLst>
                <a:cxn ang="0">
                  <a:pos x="T0" y="T1"/>
                </a:cxn>
                <a:cxn ang="0">
                  <a:pos x="T2" y="T3"/>
                </a:cxn>
                <a:cxn ang="0">
                  <a:pos x="T4" y="T5"/>
                </a:cxn>
                <a:cxn ang="0">
                  <a:pos x="T6" y="T7"/>
                </a:cxn>
              </a:cxnLst>
              <a:rect l="0" t="0" r="r" b="b"/>
              <a:pathLst>
                <a:path w="1368" h="1080">
                  <a:moveTo>
                    <a:pt x="1368" y="963"/>
                  </a:moveTo>
                  <a:lnTo>
                    <a:pt x="0" y="0"/>
                  </a:lnTo>
                  <a:lnTo>
                    <a:pt x="0" y="1080"/>
                  </a:lnTo>
                  <a:lnTo>
                    <a:pt x="1368" y="963"/>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35" name="Freeform 34"/>
            <p:cNvSpPr/>
            <p:nvPr/>
          </p:nvSpPr>
          <p:spPr bwMode="auto">
            <a:xfrm flipH="1">
              <a:off x="7771620" y="2074883"/>
              <a:ext cx="1696496" cy="1300361"/>
            </a:xfrm>
            <a:custGeom>
              <a:avLst/>
              <a:gdLst>
                <a:gd name="T0" fmla="*/ 1368 w 1546"/>
                <a:gd name="T1" fmla="*/ 0 h 1186"/>
                <a:gd name="T2" fmla="*/ 0 w 1546"/>
                <a:gd name="T3" fmla="*/ 117 h 1186"/>
                <a:gd name="T4" fmla="*/ 0 w 1546"/>
                <a:gd name="T5" fmla="*/ 806 h 1186"/>
                <a:gd name="T6" fmla="*/ 1546 w 1546"/>
                <a:gd name="T7" fmla="*/ 1186 h 1186"/>
                <a:gd name="T8" fmla="*/ 1368 w 1546"/>
                <a:gd name="T9" fmla="*/ 0 h 1186"/>
              </a:gdLst>
              <a:ahLst/>
              <a:cxnLst>
                <a:cxn ang="0">
                  <a:pos x="T0" y="T1"/>
                </a:cxn>
                <a:cxn ang="0">
                  <a:pos x="T2" y="T3"/>
                </a:cxn>
                <a:cxn ang="0">
                  <a:pos x="T4" y="T5"/>
                </a:cxn>
                <a:cxn ang="0">
                  <a:pos x="T6" y="T7"/>
                </a:cxn>
                <a:cxn ang="0">
                  <a:pos x="T8" y="T9"/>
                </a:cxn>
              </a:cxnLst>
              <a:rect l="0" t="0" r="r" b="b"/>
              <a:pathLst>
                <a:path w="1546" h="1186">
                  <a:moveTo>
                    <a:pt x="1368" y="0"/>
                  </a:moveTo>
                  <a:lnTo>
                    <a:pt x="0" y="117"/>
                  </a:lnTo>
                  <a:lnTo>
                    <a:pt x="0" y="806"/>
                  </a:lnTo>
                  <a:lnTo>
                    <a:pt x="1546" y="1186"/>
                  </a:lnTo>
                  <a:lnTo>
                    <a:pt x="1368" y="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36" name="Freeform 35"/>
            <p:cNvSpPr/>
            <p:nvPr/>
          </p:nvSpPr>
          <p:spPr bwMode="auto">
            <a:xfrm flipH="1">
              <a:off x="7771620" y="2961880"/>
              <a:ext cx="1696496" cy="1438147"/>
            </a:xfrm>
            <a:custGeom>
              <a:avLst/>
              <a:gdLst>
                <a:gd name="T0" fmla="*/ 1546 w 1546"/>
                <a:gd name="T1" fmla="*/ 380 h 1314"/>
                <a:gd name="T2" fmla="*/ 0 w 1546"/>
                <a:gd name="T3" fmla="*/ 0 h 1314"/>
                <a:gd name="T4" fmla="*/ 0 w 1546"/>
                <a:gd name="T5" fmla="*/ 1314 h 1314"/>
                <a:gd name="T6" fmla="*/ 1546 w 1546"/>
                <a:gd name="T7" fmla="*/ 380 h 1314"/>
              </a:gdLst>
              <a:ahLst/>
              <a:cxnLst>
                <a:cxn ang="0">
                  <a:pos x="T0" y="T1"/>
                </a:cxn>
                <a:cxn ang="0">
                  <a:pos x="T2" y="T3"/>
                </a:cxn>
                <a:cxn ang="0">
                  <a:pos x="T4" y="T5"/>
                </a:cxn>
                <a:cxn ang="0">
                  <a:pos x="T6" y="T7"/>
                </a:cxn>
              </a:cxnLst>
              <a:rect l="0" t="0" r="r" b="b"/>
              <a:pathLst>
                <a:path w="1546" h="1314">
                  <a:moveTo>
                    <a:pt x="1546" y="380"/>
                  </a:moveTo>
                  <a:lnTo>
                    <a:pt x="0" y="0"/>
                  </a:lnTo>
                  <a:lnTo>
                    <a:pt x="0" y="1314"/>
                  </a:lnTo>
                  <a:lnTo>
                    <a:pt x="1546" y="38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37" name="Freeform 36"/>
            <p:cNvSpPr/>
            <p:nvPr/>
          </p:nvSpPr>
          <p:spPr bwMode="auto">
            <a:xfrm flipH="1">
              <a:off x="7771620" y="3375239"/>
              <a:ext cx="1696496" cy="1980678"/>
            </a:xfrm>
            <a:custGeom>
              <a:avLst/>
              <a:gdLst>
                <a:gd name="T0" fmla="*/ 1546 w 1546"/>
                <a:gd name="T1" fmla="*/ 0 h 1807"/>
                <a:gd name="T2" fmla="*/ 0 w 1546"/>
                <a:gd name="T3" fmla="*/ 934 h 1807"/>
                <a:gd name="T4" fmla="*/ 0 w 1546"/>
                <a:gd name="T5" fmla="*/ 1807 h 1807"/>
                <a:gd name="T6" fmla="*/ 1546 w 1546"/>
                <a:gd name="T7" fmla="*/ 0 h 1807"/>
              </a:gdLst>
              <a:ahLst/>
              <a:cxnLst>
                <a:cxn ang="0">
                  <a:pos x="T0" y="T1"/>
                </a:cxn>
                <a:cxn ang="0">
                  <a:pos x="T2" y="T3"/>
                </a:cxn>
                <a:cxn ang="0">
                  <a:pos x="T4" y="T5"/>
                </a:cxn>
                <a:cxn ang="0">
                  <a:pos x="T6" y="T7"/>
                </a:cxn>
              </a:cxnLst>
              <a:rect l="0" t="0" r="r" b="b"/>
              <a:pathLst>
                <a:path w="1546" h="1807">
                  <a:moveTo>
                    <a:pt x="1546" y="0"/>
                  </a:moveTo>
                  <a:lnTo>
                    <a:pt x="0" y="934"/>
                  </a:lnTo>
                  <a:lnTo>
                    <a:pt x="0" y="1807"/>
                  </a:lnTo>
                  <a:lnTo>
                    <a:pt x="1546"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38" name="Freeform 37"/>
            <p:cNvSpPr/>
            <p:nvPr/>
          </p:nvSpPr>
          <p:spPr bwMode="auto">
            <a:xfrm flipH="1">
              <a:off x="4800600" y="-95250"/>
              <a:ext cx="2058185" cy="1231467"/>
            </a:xfrm>
            <a:custGeom>
              <a:avLst/>
              <a:gdLst>
                <a:gd name="T0" fmla="*/ 0 w 1880"/>
                <a:gd name="T1" fmla="*/ 0 h 1120"/>
                <a:gd name="T2" fmla="*/ 921 w 1880"/>
                <a:gd name="T3" fmla="*/ 1120 h 1120"/>
                <a:gd name="T4" fmla="*/ 1880 w 1880"/>
                <a:gd name="T5" fmla="*/ 0 h 1120"/>
                <a:gd name="T6" fmla="*/ 0 w 1880"/>
                <a:gd name="T7" fmla="*/ 0 h 1120"/>
              </a:gdLst>
              <a:ahLst/>
              <a:cxnLst>
                <a:cxn ang="0">
                  <a:pos x="T0" y="T1"/>
                </a:cxn>
                <a:cxn ang="0">
                  <a:pos x="T2" y="T3"/>
                </a:cxn>
                <a:cxn ang="0">
                  <a:pos x="T4" y="T5"/>
                </a:cxn>
                <a:cxn ang="0">
                  <a:pos x="T6" y="T7"/>
                </a:cxn>
              </a:cxnLst>
              <a:rect l="0" t="0" r="r" b="b"/>
              <a:pathLst>
                <a:path w="1880" h="1120">
                  <a:moveTo>
                    <a:pt x="0" y="0"/>
                  </a:moveTo>
                  <a:lnTo>
                    <a:pt x="921" y="1120"/>
                  </a:lnTo>
                  <a:lnTo>
                    <a:pt x="1880" y="0"/>
                  </a:lnTo>
                  <a:lnTo>
                    <a:pt x="0" y="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grpSp>
      <p:sp>
        <p:nvSpPr>
          <p:cNvPr id="11" name="Snip Diagonal Corner Rectangle 10"/>
          <p:cNvSpPr/>
          <p:nvPr/>
        </p:nvSpPr>
        <p:spPr>
          <a:xfrm>
            <a:off x="8646737" y="166878"/>
            <a:ext cx="346436" cy="347472"/>
          </a:xfrm>
          <a:prstGeom prst="snip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2" name="TextBox 11"/>
          <p:cNvSpPr txBox="1"/>
          <p:nvPr/>
        </p:nvSpPr>
        <p:spPr>
          <a:xfrm>
            <a:off x="8647472" y="213657"/>
            <a:ext cx="344966" cy="253916"/>
          </a:xfrm>
          <a:prstGeom prst="rect">
            <a:avLst/>
          </a:prstGeom>
          <a:noFill/>
        </p:spPr>
        <p:txBody>
          <a:bodyPr wrap="none" rtlCol="0">
            <a:spAutoFit/>
          </a:bodyPr>
          <a:lstStyle/>
          <a:p>
            <a:pPr algn="ctr"/>
            <a:fld id="{260E2A6B-A809-4840-BF14-8648BC0BDF87}" type="slidenum">
              <a:rPr lang="id-ID" sz="1050" b="1" smtClean="0">
                <a:solidFill>
                  <a:schemeClr val="bg1"/>
                </a:solidFill>
              </a:rPr>
            </a:fld>
            <a:endParaRPr lang="id-ID" sz="1050" dirty="0">
              <a:solidFill>
                <a:schemeClr val="bg1"/>
              </a:solidFill>
            </a:endParaRPr>
          </a:p>
        </p:txBody>
      </p:sp>
      <p:sp>
        <p:nvSpPr>
          <p:cNvPr id="14" name="Picture Placeholder 13"/>
          <p:cNvSpPr>
            <a:spLocks noGrp="1"/>
          </p:cNvSpPr>
          <p:nvPr>
            <p:ph type="pic" sz="quarter" idx="10" hasCustomPrompt="1"/>
          </p:nvPr>
        </p:nvSpPr>
        <p:spPr>
          <a:xfrm>
            <a:off x="457200" y="1504953"/>
            <a:ext cx="3240088" cy="1601787"/>
          </a:xfrm>
        </p:spPr>
        <p:txBody>
          <a:bodyPr/>
          <a:lstStyle/>
          <a:p>
            <a:r>
              <a:rPr lang="pl-PL"/>
              <a:t>Kliknij ikonę, aby dodać obraz</a:t>
            </a:r>
            <a:endParaRPr lang="en-US" dirty="0"/>
          </a:p>
        </p:txBody>
      </p:sp>
      <p:sp>
        <p:nvSpPr>
          <p:cNvPr id="24" name="Picture Placeholder 13"/>
          <p:cNvSpPr>
            <a:spLocks noGrp="1"/>
          </p:cNvSpPr>
          <p:nvPr>
            <p:ph type="pic" sz="quarter" idx="11" hasCustomPrompt="1"/>
          </p:nvPr>
        </p:nvSpPr>
        <p:spPr>
          <a:xfrm>
            <a:off x="5484813" y="3149603"/>
            <a:ext cx="3240088" cy="1601787"/>
          </a:xfrm>
        </p:spPr>
        <p:txBody>
          <a:bodyPr/>
          <a:lstStyle/>
          <a:p>
            <a:r>
              <a:rPr lang="pl-PL"/>
              <a:t>Kliknij ikonę, aby dodać obraz</a:t>
            </a:r>
            <a:endParaRPr lang="en-US" dirty="0"/>
          </a:p>
        </p:txBody>
      </p:sp>
      <p:sp>
        <p:nvSpPr>
          <p:cNvPr id="25" name="Picture Placeholder 13"/>
          <p:cNvSpPr>
            <a:spLocks noGrp="1"/>
          </p:cNvSpPr>
          <p:nvPr>
            <p:ph type="pic" sz="quarter" idx="12" hasCustomPrompt="1"/>
          </p:nvPr>
        </p:nvSpPr>
        <p:spPr>
          <a:xfrm>
            <a:off x="7105653" y="1504952"/>
            <a:ext cx="1619251" cy="1601787"/>
          </a:xfrm>
        </p:spPr>
        <p:txBody>
          <a:bodyPr/>
          <a:lstStyle/>
          <a:p>
            <a:r>
              <a:rPr lang="pl-PL"/>
              <a:t>Kliknij ikonę, aby dodać obraz</a:t>
            </a:r>
            <a:endParaRPr lang="en-US" dirty="0"/>
          </a:p>
        </p:txBody>
      </p:sp>
      <p:sp>
        <p:nvSpPr>
          <p:cNvPr id="26" name="Picture Placeholder 13"/>
          <p:cNvSpPr>
            <a:spLocks noGrp="1"/>
          </p:cNvSpPr>
          <p:nvPr>
            <p:ph type="pic" sz="quarter" idx="13" hasCustomPrompt="1"/>
          </p:nvPr>
        </p:nvSpPr>
        <p:spPr>
          <a:xfrm>
            <a:off x="457203" y="3149603"/>
            <a:ext cx="1619251" cy="1601787"/>
          </a:xfrm>
        </p:spPr>
        <p:txBody>
          <a:bodyPr/>
          <a:lstStyle/>
          <a:p>
            <a:r>
              <a:rPr lang="pl-PL"/>
              <a:t>Kliknij ikonę, aby dodać obraz</a:t>
            </a:r>
            <a:endParaRPr lang="en-US" dirty="0"/>
          </a:p>
        </p:txBody>
      </p:sp>
      <p:sp>
        <p:nvSpPr>
          <p:cNvPr id="27" name="Picture Placeholder 13"/>
          <p:cNvSpPr>
            <a:spLocks noGrp="1"/>
          </p:cNvSpPr>
          <p:nvPr>
            <p:ph type="pic" sz="quarter" idx="14" hasCustomPrompt="1"/>
          </p:nvPr>
        </p:nvSpPr>
        <p:spPr>
          <a:xfrm>
            <a:off x="3740150" y="1504951"/>
            <a:ext cx="1701800" cy="3246438"/>
          </a:xfrm>
        </p:spPr>
        <p:txBody>
          <a:bodyPr/>
          <a:lstStyle/>
          <a:p>
            <a:r>
              <a:rPr lang="pl-PL"/>
              <a:t>Kliknij ikonę, aby dodać obraz</a:t>
            </a:r>
            <a:endParaRPr lang="en-US" dirty="0"/>
          </a:p>
        </p:txBody>
      </p:sp>
      <p:sp>
        <p:nvSpPr>
          <p:cNvPr id="21" name="Shape 1443">
            <a:hlinkClick r:id="" action="ppaction://hlinkshowjump?jump=nextslide"/>
          </p:cNvPr>
          <p:cNvSpPr/>
          <p:nvPr/>
        </p:nvSpPr>
        <p:spPr>
          <a:xfrm rot="16200000">
            <a:off x="8880919" y="4899468"/>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22" name="Shape 1443">
            <a:hlinkClick r:id="" action="ppaction://hlinkshowjump?jump=previousslide"/>
          </p:cNvPr>
          <p:cNvSpPr/>
          <p:nvPr/>
        </p:nvSpPr>
        <p:spPr>
          <a:xfrm rot="5400000" flipH="1">
            <a:off x="8602354" y="4899467"/>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Tree>
  </p:cSld>
  <p:clrMapOvr>
    <a:masterClrMapping/>
  </p:clrMapOvr>
  <p:transition spd="slow">
    <p:cover dir="d"/>
  </p:transition>
  <p:hf hdr="0" ftr="0" dt="0"/>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bout us 02">
    <p:spTree>
      <p:nvGrpSpPr>
        <p:cNvPr id="1" name=""/>
        <p:cNvGrpSpPr/>
        <p:nvPr/>
      </p:nvGrpSpPr>
      <p:grpSpPr>
        <a:xfrm>
          <a:off x="0" y="0"/>
          <a:ext cx="0" cy="0"/>
          <a:chOff x="0" y="0"/>
          <a:chExt cx="0" cy="0"/>
        </a:xfrm>
      </p:grpSpPr>
      <p:sp>
        <p:nvSpPr>
          <p:cNvPr id="17" name="Media Placeholder 2"/>
          <p:cNvSpPr>
            <a:spLocks noGrp="1"/>
          </p:cNvSpPr>
          <p:nvPr>
            <p:ph type="media" sz="quarter" idx="17" hasCustomPrompt="1"/>
          </p:nvPr>
        </p:nvSpPr>
        <p:spPr>
          <a:xfrm>
            <a:off x="1237487" y="-9143"/>
            <a:ext cx="5911165" cy="5178172"/>
          </a:xfrm>
          <a:custGeom>
            <a:avLst/>
            <a:gdLst>
              <a:gd name="connsiteX0" fmla="*/ 0 w 4590288"/>
              <a:gd name="connsiteY0" fmla="*/ 0 h 2889504"/>
              <a:gd name="connsiteX1" fmla="*/ 4590288 w 4590288"/>
              <a:gd name="connsiteY1" fmla="*/ 0 h 2889504"/>
              <a:gd name="connsiteX2" fmla="*/ 4590288 w 4590288"/>
              <a:gd name="connsiteY2" fmla="*/ 2889504 h 2889504"/>
              <a:gd name="connsiteX3" fmla="*/ 0 w 4590288"/>
              <a:gd name="connsiteY3" fmla="*/ 2889504 h 2889504"/>
              <a:gd name="connsiteX4" fmla="*/ 0 w 4590288"/>
              <a:gd name="connsiteY4" fmla="*/ 0 h 2889504"/>
              <a:gd name="connsiteX0-1" fmla="*/ 672860 w 4590288"/>
              <a:gd name="connsiteY0-2" fmla="*/ 0 h 2889504"/>
              <a:gd name="connsiteX1-3" fmla="*/ 4590288 w 4590288"/>
              <a:gd name="connsiteY1-4" fmla="*/ 0 h 2889504"/>
              <a:gd name="connsiteX2-5" fmla="*/ 4590288 w 4590288"/>
              <a:gd name="connsiteY2-6" fmla="*/ 2889504 h 2889504"/>
              <a:gd name="connsiteX3-7" fmla="*/ 0 w 4590288"/>
              <a:gd name="connsiteY3-8" fmla="*/ 2889504 h 2889504"/>
              <a:gd name="connsiteX4-9" fmla="*/ 672860 w 4590288"/>
              <a:gd name="connsiteY4-10" fmla="*/ 0 h 2889504"/>
              <a:gd name="connsiteX0-11" fmla="*/ 629728 w 4547156"/>
              <a:gd name="connsiteY0-12" fmla="*/ 0 h 2889504"/>
              <a:gd name="connsiteX1-13" fmla="*/ 4547156 w 4547156"/>
              <a:gd name="connsiteY1-14" fmla="*/ 0 h 2889504"/>
              <a:gd name="connsiteX2-15" fmla="*/ 4547156 w 4547156"/>
              <a:gd name="connsiteY2-16" fmla="*/ 2889504 h 2889504"/>
              <a:gd name="connsiteX3-17" fmla="*/ 0 w 4547156"/>
              <a:gd name="connsiteY3-18" fmla="*/ 2889504 h 2889504"/>
              <a:gd name="connsiteX4-19" fmla="*/ 629728 w 4547156"/>
              <a:gd name="connsiteY4-20" fmla="*/ 0 h 2889504"/>
              <a:gd name="connsiteX0-21" fmla="*/ 603849 w 4521277"/>
              <a:gd name="connsiteY0-22" fmla="*/ 0 h 2889504"/>
              <a:gd name="connsiteX1-23" fmla="*/ 4521277 w 4521277"/>
              <a:gd name="connsiteY1-24" fmla="*/ 0 h 2889504"/>
              <a:gd name="connsiteX2-25" fmla="*/ 4521277 w 4521277"/>
              <a:gd name="connsiteY2-26" fmla="*/ 2889504 h 2889504"/>
              <a:gd name="connsiteX3-27" fmla="*/ 0 w 4521277"/>
              <a:gd name="connsiteY3-28" fmla="*/ 2889504 h 2889504"/>
              <a:gd name="connsiteX4-29" fmla="*/ 603849 w 4521277"/>
              <a:gd name="connsiteY4-30" fmla="*/ 0 h 2889504"/>
              <a:gd name="connsiteX0-31" fmla="*/ 0 w 4734292"/>
              <a:gd name="connsiteY0-32" fmla="*/ 0 h 3681079"/>
              <a:gd name="connsiteX1-33" fmla="*/ 4734292 w 4734292"/>
              <a:gd name="connsiteY1-34" fmla="*/ 791575 h 3681079"/>
              <a:gd name="connsiteX2-35" fmla="*/ 4734292 w 4734292"/>
              <a:gd name="connsiteY2-36" fmla="*/ 3681079 h 3681079"/>
              <a:gd name="connsiteX3-37" fmla="*/ 213015 w 4734292"/>
              <a:gd name="connsiteY3-38" fmla="*/ 3681079 h 3681079"/>
              <a:gd name="connsiteX4-39" fmla="*/ 0 w 4734292"/>
              <a:gd name="connsiteY4-40" fmla="*/ 0 h 3681079"/>
              <a:gd name="connsiteX0-41" fmla="*/ 1079337 w 5813629"/>
              <a:gd name="connsiteY0-42" fmla="*/ 0 h 3681079"/>
              <a:gd name="connsiteX1-43" fmla="*/ 5813629 w 5813629"/>
              <a:gd name="connsiteY1-44" fmla="*/ 791575 h 3681079"/>
              <a:gd name="connsiteX2-45" fmla="*/ 5813629 w 5813629"/>
              <a:gd name="connsiteY2-46" fmla="*/ 3681079 h 3681079"/>
              <a:gd name="connsiteX3-47" fmla="*/ 0 w 5813629"/>
              <a:gd name="connsiteY3-48" fmla="*/ 3462714 h 3681079"/>
              <a:gd name="connsiteX4-49" fmla="*/ 1079337 w 5813629"/>
              <a:gd name="connsiteY4-50" fmla="*/ 0 h 3681079"/>
              <a:gd name="connsiteX0-51" fmla="*/ 1079337 w 5813629"/>
              <a:gd name="connsiteY0-52" fmla="*/ 27296 h 3708375"/>
              <a:gd name="connsiteX1-53" fmla="*/ 4155517 w 5813629"/>
              <a:gd name="connsiteY1-54" fmla="*/ 0 h 3708375"/>
              <a:gd name="connsiteX2-55" fmla="*/ 5813629 w 5813629"/>
              <a:gd name="connsiteY2-56" fmla="*/ 3708375 h 3708375"/>
              <a:gd name="connsiteX3-57" fmla="*/ 0 w 5813629"/>
              <a:gd name="connsiteY3-58" fmla="*/ 3490010 h 3708375"/>
              <a:gd name="connsiteX4-59" fmla="*/ 1079337 w 5813629"/>
              <a:gd name="connsiteY4-60" fmla="*/ 27296 h 3708375"/>
              <a:gd name="connsiteX0-61" fmla="*/ 1079337 w 4155517"/>
              <a:gd name="connsiteY0-62" fmla="*/ 27296 h 3490010"/>
              <a:gd name="connsiteX1-63" fmla="*/ 4155517 w 4155517"/>
              <a:gd name="connsiteY1-64" fmla="*/ 0 h 3490010"/>
              <a:gd name="connsiteX2-65" fmla="*/ 3789757 w 4155517"/>
              <a:gd name="connsiteY2-66" fmla="*/ 2411830 h 3490010"/>
              <a:gd name="connsiteX3-67" fmla="*/ 0 w 4155517"/>
              <a:gd name="connsiteY3-68" fmla="*/ 3490010 h 3490010"/>
              <a:gd name="connsiteX4-69" fmla="*/ 1079337 w 4155517"/>
              <a:gd name="connsiteY4-70" fmla="*/ 27296 h 3490010"/>
              <a:gd name="connsiteX0-71" fmla="*/ 1079337 w 4691965"/>
              <a:gd name="connsiteY0-72" fmla="*/ 27296 h 3490010"/>
              <a:gd name="connsiteX1-73" fmla="*/ 4155517 w 4691965"/>
              <a:gd name="connsiteY1-74" fmla="*/ 0 h 3490010"/>
              <a:gd name="connsiteX2-75" fmla="*/ 4691965 w 4691965"/>
              <a:gd name="connsiteY2-76" fmla="*/ 3066927 h 3490010"/>
              <a:gd name="connsiteX3-77" fmla="*/ 0 w 4691965"/>
              <a:gd name="connsiteY3-78" fmla="*/ 3490010 h 3490010"/>
              <a:gd name="connsiteX4-79" fmla="*/ 1079337 w 4691965"/>
              <a:gd name="connsiteY4-80" fmla="*/ 27296 h 3490010"/>
              <a:gd name="connsiteX0-81" fmla="*/ 1079337 w 5167453"/>
              <a:gd name="connsiteY0-82" fmla="*/ 27296 h 5796496"/>
              <a:gd name="connsiteX1-83" fmla="*/ 4155517 w 5167453"/>
              <a:gd name="connsiteY1-84" fmla="*/ 0 h 5796496"/>
              <a:gd name="connsiteX2-85" fmla="*/ 5167453 w 5167453"/>
              <a:gd name="connsiteY2-86" fmla="*/ 5796496 h 5796496"/>
              <a:gd name="connsiteX3-87" fmla="*/ 0 w 5167453"/>
              <a:gd name="connsiteY3-88" fmla="*/ 3490010 h 5796496"/>
              <a:gd name="connsiteX4-89" fmla="*/ 1079337 w 5167453"/>
              <a:gd name="connsiteY4-90" fmla="*/ 27296 h 5796496"/>
              <a:gd name="connsiteX0-91" fmla="*/ 1079337 w 5167453"/>
              <a:gd name="connsiteY0-92" fmla="*/ 27296 h 5796496"/>
              <a:gd name="connsiteX1-93" fmla="*/ 4155517 w 5167453"/>
              <a:gd name="connsiteY1-94" fmla="*/ 0 h 5796496"/>
              <a:gd name="connsiteX2-95" fmla="*/ 5167453 w 5167453"/>
              <a:gd name="connsiteY2-96" fmla="*/ 5796496 h 5796496"/>
              <a:gd name="connsiteX3-97" fmla="*/ 0 w 5167453"/>
              <a:gd name="connsiteY3-98" fmla="*/ 3490010 h 5796496"/>
              <a:gd name="connsiteX4-99" fmla="*/ 1079337 w 5167453"/>
              <a:gd name="connsiteY4-100" fmla="*/ 27296 h 5796496"/>
              <a:gd name="connsiteX0-101" fmla="*/ 1079337 w 5167453"/>
              <a:gd name="connsiteY0-102" fmla="*/ 27296 h 5796496"/>
              <a:gd name="connsiteX1-103" fmla="*/ 4155517 w 5167453"/>
              <a:gd name="connsiteY1-104" fmla="*/ 0 h 5796496"/>
              <a:gd name="connsiteX2-105" fmla="*/ 5167453 w 5167453"/>
              <a:gd name="connsiteY2-106" fmla="*/ 5796496 h 5796496"/>
              <a:gd name="connsiteX3-107" fmla="*/ 0 w 5167453"/>
              <a:gd name="connsiteY3-108" fmla="*/ 5482596 h 5796496"/>
              <a:gd name="connsiteX4-109" fmla="*/ 1079337 w 5167453"/>
              <a:gd name="connsiteY4-110" fmla="*/ 27296 h 5796496"/>
              <a:gd name="connsiteX0-111" fmla="*/ 1823049 w 5911165"/>
              <a:gd name="connsiteY0-112" fmla="*/ 27296 h 5796497"/>
              <a:gd name="connsiteX1-113" fmla="*/ 4899229 w 5911165"/>
              <a:gd name="connsiteY1-114" fmla="*/ 0 h 5796497"/>
              <a:gd name="connsiteX2-115" fmla="*/ 5911165 w 5911165"/>
              <a:gd name="connsiteY2-116" fmla="*/ 5796496 h 5796497"/>
              <a:gd name="connsiteX3-117" fmla="*/ 0 w 5911165"/>
              <a:gd name="connsiteY3-118" fmla="*/ 5796497 h 5796497"/>
              <a:gd name="connsiteX4-119" fmla="*/ 1823049 w 5911165"/>
              <a:gd name="connsiteY4-120" fmla="*/ 27296 h 5796497"/>
              <a:gd name="connsiteX0-121" fmla="*/ 1823049 w 5911165"/>
              <a:gd name="connsiteY0-122" fmla="*/ 0 h 5796497"/>
              <a:gd name="connsiteX1-123" fmla="*/ 4899229 w 5911165"/>
              <a:gd name="connsiteY1-124" fmla="*/ 0 h 5796497"/>
              <a:gd name="connsiteX2-125" fmla="*/ 5911165 w 5911165"/>
              <a:gd name="connsiteY2-126" fmla="*/ 5796496 h 5796497"/>
              <a:gd name="connsiteX3-127" fmla="*/ 0 w 5911165"/>
              <a:gd name="connsiteY3-128" fmla="*/ 5796497 h 5796497"/>
              <a:gd name="connsiteX4-129" fmla="*/ 1823049 w 5911165"/>
              <a:gd name="connsiteY4-130" fmla="*/ 0 h 57964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911165" h="5796497">
                <a:moveTo>
                  <a:pt x="1823049" y="0"/>
                </a:moveTo>
                <a:lnTo>
                  <a:pt x="4899229" y="0"/>
                </a:lnTo>
                <a:lnTo>
                  <a:pt x="5911165" y="5796496"/>
                </a:lnTo>
                <a:lnTo>
                  <a:pt x="0" y="5796497"/>
                </a:lnTo>
                <a:lnTo>
                  <a:pt x="1823049" y="0"/>
                </a:lnTo>
                <a:close/>
              </a:path>
            </a:pathLst>
          </a:custGeom>
          <a:solidFill>
            <a:schemeClr val="bg1">
              <a:lumMod val="65000"/>
            </a:schemeClr>
          </a:solidFill>
        </p:spPr>
        <p:txBody>
          <a:bodyPr/>
          <a:lstStyle>
            <a:lvl1pPr marL="2006600" indent="-177800" algn="r">
              <a:tabLst>
                <a:tab pos="2006600" algn="l"/>
              </a:tabLst>
              <a:defRPr sz="1200" baseline="0"/>
            </a:lvl1pPr>
          </a:lstStyle>
          <a:p>
            <a:r>
              <a:rPr lang="en-US" dirty="0"/>
              <a:t>Media</a:t>
            </a:r>
            <a:endParaRPr lang="en-US" dirty="0"/>
          </a:p>
        </p:txBody>
      </p:sp>
      <p:sp>
        <p:nvSpPr>
          <p:cNvPr id="16" name="Slide Number Placeholder 5"/>
          <p:cNvSpPr>
            <a:spLocks noGrp="1"/>
          </p:cNvSpPr>
          <p:nvPr>
            <p:ph type="sldNum" sz="quarter" idx="4"/>
          </p:nvPr>
        </p:nvSpPr>
        <p:spPr>
          <a:xfrm>
            <a:off x="8156448" y="4646295"/>
            <a:ext cx="237744" cy="196850"/>
          </a:xfrm>
          <a:prstGeom prst="rect">
            <a:avLst/>
          </a:prstGeom>
        </p:spPr>
        <p:txBody>
          <a:bodyPr lIns="0" tIns="18288" rIns="0" bIns="18288"/>
          <a:lstStyle>
            <a:lvl1pPr algn="ctr">
              <a:defRPr sz="800" b="1" baseline="0">
                <a:solidFill>
                  <a:schemeClr val="bg1">
                    <a:lumMod val="50000"/>
                  </a:schemeClr>
                </a:solidFill>
                <a:latin typeface="Roboto" panose="02000000000000000000" pitchFamily="2" charset="0"/>
                <a:ea typeface="Roboto" panose="02000000000000000000" pitchFamily="2" charset="0"/>
              </a:defRPr>
            </a:lvl1pPr>
          </a:lstStyle>
          <a:p>
            <a:fld id="{0AA277DB-22BF-421D-A9E4-4650984A941D}" type="slidenum">
              <a:rPr lang="en-US" smtClean="0"/>
            </a:fld>
            <a:endParaRPr lang="en-US" dirty="0"/>
          </a:p>
        </p:txBody>
      </p:sp>
      <p:sp>
        <p:nvSpPr>
          <p:cNvPr id="14" name="Picture Placeholder 4"/>
          <p:cNvSpPr>
            <a:spLocks noGrp="1"/>
          </p:cNvSpPr>
          <p:nvPr>
            <p:ph type="pic" sz="quarter" idx="16" hasCustomPrompt="1"/>
          </p:nvPr>
        </p:nvSpPr>
        <p:spPr>
          <a:xfrm>
            <a:off x="6871512" y="2944496"/>
            <a:ext cx="2281117" cy="2212848"/>
          </a:xfrm>
          <a:custGeom>
            <a:avLst/>
            <a:gdLst>
              <a:gd name="connsiteX0" fmla="*/ 0 w 2774950"/>
              <a:gd name="connsiteY0" fmla="*/ 0 h 3409950"/>
              <a:gd name="connsiteX1" fmla="*/ 2774950 w 2774950"/>
              <a:gd name="connsiteY1" fmla="*/ 0 h 3409950"/>
              <a:gd name="connsiteX2" fmla="*/ 2774950 w 2774950"/>
              <a:gd name="connsiteY2" fmla="*/ 3409950 h 3409950"/>
              <a:gd name="connsiteX3" fmla="*/ 0 w 2774950"/>
              <a:gd name="connsiteY3" fmla="*/ 3409950 h 3409950"/>
              <a:gd name="connsiteX4" fmla="*/ 0 w 2774950"/>
              <a:gd name="connsiteY4" fmla="*/ 0 h 3409950"/>
              <a:gd name="connsiteX0-1" fmla="*/ 0 w 2774950"/>
              <a:gd name="connsiteY0-2" fmla="*/ 0 h 3409950"/>
              <a:gd name="connsiteX1-3" fmla="*/ 2774950 w 2774950"/>
              <a:gd name="connsiteY1-4" fmla="*/ 0 h 3409950"/>
              <a:gd name="connsiteX2-5" fmla="*/ 1705274 w 2774950"/>
              <a:gd name="connsiteY2-6" fmla="*/ 3108025 h 3409950"/>
              <a:gd name="connsiteX3-7" fmla="*/ 0 w 2774950"/>
              <a:gd name="connsiteY3-8" fmla="*/ 3409950 h 3409950"/>
              <a:gd name="connsiteX4-9" fmla="*/ 0 w 2774950"/>
              <a:gd name="connsiteY4-10" fmla="*/ 0 h 3409950"/>
              <a:gd name="connsiteX0-11" fmla="*/ 0 w 2774950"/>
              <a:gd name="connsiteY0-12" fmla="*/ 0 h 3220168"/>
              <a:gd name="connsiteX1-13" fmla="*/ 2774950 w 2774950"/>
              <a:gd name="connsiteY1-14" fmla="*/ 0 h 3220168"/>
              <a:gd name="connsiteX2-15" fmla="*/ 1705274 w 2774950"/>
              <a:gd name="connsiteY2-16" fmla="*/ 3108025 h 3220168"/>
              <a:gd name="connsiteX3-17" fmla="*/ 0 w 2774950"/>
              <a:gd name="connsiteY3-18" fmla="*/ 3220168 h 3220168"/>
              <a:gd name="connsiteX4-19" fmla="*/ 0 w 2774950"/>
              <a:gd name="connsiteY4-20" fmla="*/ 0 h 3220168"/>
              <a:gd name="connsiteX0-21" fmla="*/ 0 w 2774950"/>
              <a:gd name="connsiteY0-22" fmla="*/ 0 h 3220168"/>
              <a:gd name="connsiteX1-23" fmla="*/ 2774950 w 2774950"/>
              <a:gd name="connsiteY1-24" fmla="*/ 0 h 3220168"/>
              <a:gd name="connsiteX2-25" fmla="*/ 1696648 w 2774950"/>
              <a:gd name="connsiteY2-26" fmla="*/ 3090773 h 3220168"/>
              <a:gd name="connsiteX3-27" fmla="*/ 0 w 2774950"/>
              <a:gd name="connsiteY3-28" fmla="*/ 3220168 h 3220168"/>
              <a:gd name="connsiteX4-29" fmla="*/ 0 w 2774950"/>
              <a:gd name="connsiteY4-30" fmla="*/ 0 h 3220168"/>
              <a:gd name="connsiteX0-31" fmla="*/ 0 w 2783576"/>
              <a:gd name="connsiteY0-32" fmla="*/ 0 h 3220168"/>
              <a:gd name="connsiteX1-33" fmla="*/ 2783576 w 2783576"/>
              <a:gd name="connsiteY1-34" fmla="*/ 0 h 3220168"/>
              <a:gd name="connsiteX2-35" fmla="*/ 1696648 w 2783576"/>
              <a:gd name="connsiteY2-36" fmla="*/ 3090773 h 3220168"/>
              <a:gd name="connsiteX3-37" fmla="*/ 0 w 2783576"/>
              <a:gd name="connsiteY3-38" fmla="*/ 3220168 h 3220168"/>
              <a:gd name="connsiteX4-39" fmla="*/ 0 w 2783576"/>
              <a:gd name="connsiteY4-40" fmla="*/ 0 h 3220168"/>
              <a:gd name="connsiteX0-41" fmla="*/ 0 w 2517886"/>
              <a:gd name="connsiteY0-42" fmla="*/ 265690 h 3485858"/>
              <a:gd name="connsiteX1-43" fmla="*/ 2517886 w 2517886"/>
              <a:gd name="connsiteY1-44" fmla="*/ 0 h 3485858"/>
              <a:gd name="connsiteX2-45" fmla="*/ 1696648 w 2517886"/>
              <a:gd name="connsiteY2-46" fmla="*/ 3356463 h 3485858"/>
              <a:gd name="connsiteX3-47" fmla="*/ 0 w 2517886"/>
              <a:gd name="connsiteY3-48" fmla="*/ 3485858 h 3485858"/>
              <a:gd name="connsiteX4-49" fmla="*/ 0 w 2517886"/>
              <a:gd name="connsiteY4-50" fmla="*/ 265690 h 3485858"/>
              <a:gd name="connsiteX0-51" fmla="*/ 0 w 2517886"/>
              <a:gd name="connsiteY0-52" fmla="*/ 208756 h 3485858"/>
              <a:gd name="connsiteX1-53" fmla="*/ 2517886 w 2517886"/>
              <a:gd name="connsiteY1-54" fmla="*/ 0 h 3485858"/>
              <a:gd name="connsiteX2-55" fmla="*/ 1696648 w 2517886"/>
              <a:gd name="connsiteY2-56" fmla="*/ 3356463 h 3485858"/>
              <a:gd name="connsiteX3-57" fmla="*/ 0 w 2517886"/>
              <a:gd name="connsiteY3-58" fmla="*/ 3485858 h 3485858"/>
              <a:gd name="connsiteX4-59" fmla="*/ 0 w 2517886"/>
              <a:gd name="connsiteY4-60" fmla="*/ 208756 h 3485858"/>
              <a:gd name="connsiteX0-61" fmla="*/ 0 w 2517886"/>
              <a:gd name="connsiteY0-62" fmla="*/ 208756 h 3356463"/>
              <a:gd name="connsiteX1-63" fmla="*/ 2517886 w 2517886"/>
              <a:gd name="connsiteY1-64" fmla="*/ 0 h 3356463"/>
              <a:gd name="connsiteX2-65" fmla="*/ 1696648 w 2517886"/>
              <a:gd name="connsiteY2-66" fmla="*/ 3356463 h 3356463"/>
              <a:gd name="connsiteX3-67" fmla="*/ 0 w 2517886"/>
              <a:gd name="connsiteY3-68" fmla="*/ 2631852 h 3356463"/>
              <a:gd name="connsiteX4-69" fmla="*/ 0 w 2517886"/>
              <a:gd name="connsiteY4-70" fmla="*/ 208756 h 3356463"/>
              <a:gd name="connsiteX0-71" fmla="*/ 0 w 2517886"/>
              <a:gd name="connsiteY0-72" fmla="*/ 208756 h 2692237"/>
              <a:gd name="connsiteX1-73" fmla="*/ 2517886 w 2517886"/>
              <a:gd name="connsiteY1-74" fmla="*/ 0 h 2692237"/>
              <a:gd name="connsiteX2-75" fmla="*/ 1544825 w 2517886"/>
              <a:gd name="connsiteY2-76" fmla="*/ 2692237 h 2692237"/>
              <a:gd name="connsiteX3-77" fmla="*/ 0 w 2517886"/>
              <a:gd name="connsiteY3-78" fmla="*/ 2631852 h 2692237"/>
              <a:gd name="connsiteX4-79" fmla="*/ 0 w 2517886"/>
              <a:gd name="connsiteY4-80" fmla="*/ 208756 h 2692237"/>
              <a:gd name="connsiteX0-81" fmla="*/ 18977 w 2536863"/>
              <a:gd name="connsiteY0-82" fmla="*/ 208756 h 2692237"/>
              <a:gd name="connsiteX1-83" fmla="*/ 2536863 w 2536863"/>
              <a:gd name="connsiteY1-84" fmla="*/ 0 h 2692237"/>
              <a:gd name="connsiteX2-85" fmla="*/ 1563802 w 2536863"/>
              <a:gd name="connsiteY2-86" fmla="*/ 2692237 h 2692237"/>
              <a:gd name="connsiteX3-87" fmla="*/ 0 w 2536863"/>
              <a:gd name="connsiteY3-88" fmla="*/ 2688785 h 2692237"/>
              <a:gd name="connsiteX4-89" fmla="*/ 18977 w 2536863"/>
              <a:gd name="connsiteY4-90" fmla="*/ 208756 h 2692237"/>
              <a:gd name="connsiteX0-91" fmla="*/ 0 w 2992333"/>
              <a:gd name="connsiteY0-92" fmla="*/ 189777 h 2692237"/>
              <a:gd name="connsiteX1-93" fmla="*/ 2992333 w 2992333"/>
              <a:gd name="connsiteY1-94" fmla="*/ 0 h 2692237"/>
              <a:gd name="connsiteX2-95" fmla="*/ 2019272 w 2992333"/>
              <a:gd name="connsiteY2-96" fmla="*/ 2692237 h 2692237"/>
              <a:gd name="connsiteX3-97" fmla="*/ 455470 w 2992333"/>
              <a:gd name="connsiteY3-98" fmla="*/ 2688785 h 2692237"/>
              <a:gd name="connsiteX4-99" fmla="*/ 0 w 2992333"/>
              <a:gd name="connsiteY4-100" fmla="*/ 189777 h 2692237"/>
              <a:gd name="connsiteX0-101" fmla="*/ 0 w 3006123"/>
              <a:gd name="connsiteY0-102" fmla="*/ 189777 h 3546243"/>
              <a:gd name="connsiteX1-103" fmla="*/ 2992333 w 3006123"/>
              <a:gd name="connsiteY1-104" fmla="*/ 0 h 3546243"/>
              <a:gd name="connsiteX2-105" fmla="*/ 3006123 w 3006123"/>
              <a:gd name="connsiteY2-106" fmla="*/ 3546243 h 3546243"/>
              <a:gd name="connsiteX3-107" fmla="*/ 455470 w 3006123"/>
              <a:gd name="connsiteY3-108" fmla="*/ 2688785 h 3546243"/>
              <a:gd name="connsiteX4-109" fmla="*/ 0 w 3006123"/>
              <a:gd name="connsiteY4-110" fmla="*/ 189777 h 3546243"/>
              <a:gd name="connsiteX0-111" fmla="*/ 0 w 3006123"/>
              <a:gd name="connsiteY0-112" fmla="*/ 189777 h 3546243"/>
              <a:gd name="connsiteX1-113" fmla="*/ 2992333 w 3006123"/>
              <a:gd name="connsiteY1-114" fmla="*/ 0 h 3546243"/>
              <a:gd name="connsiteX2-115" fmla="*/ 3006123 w 3006123"/>
              <a:gd name="connsiteY2-116" fmla="*/ 3546243 h 3546243"/>
              <a:gd name="connsiteX3-117" fmla="*/ 645248 w 3006123"/>
              <a:gd name="connsiteY3-118" fmla="*/ 3542791 h 3546243"/>
              <a:gd name="connsiteX4-119" fmla="*/ 0 w 3006123"/>
              <a:gd name="connsiteY4-120" fmla="*/ 189777 h 3546243"/>
              <a:gd name="connsiteX0-121" fmla="*/ 0 w 3645441"/>
              <a:gd name="connsiteY0-122" fmla="*/ 250834 h 3546243"/>
              <a:gd name="connsiteX1-123" fmla="*/ 3631651 w 3645441"/>
              <a:gd name="connsiteY1-124" fmla="*/ 0 h 3546243"/>
              <a:gd name="connsiteX2-125" fmla="*/ 3645441 w 3645441"/>
              <a:gd name="connsiteY2-126" fmla="*/ 3546243 h 3546243"/>
              <a:gd name="connsiteX3-127" fmla="*/ 1284566 w 3645441"/>
              <a:gd name="connsiteY3-128" fmla="*/ 3542791 h 3546243"/>
              <a:gd name="connsiteX4-129" fmla="*/ 0 w 3645441"/>
              <a:gd name="connsiteY4-130" fmla="*/ 250834 h 3546243"/>
              <a:gd name="connsiteX0-131" fmla="*/ 0 w 3645441"/>
              <a:gd name="connsiteY0-132" fmla="*/ 250834 h 3546243"/>
              <a:gd name="connsiteX1-133" fmla="*/ 3631651 w 3645441"/>
              <a:gd name="connsiteY1-134" fmla="*/ 0 h 3546243"/>
              <a:gd name="connsiteX2-135" fmla="*/ 3645441 w 3645441"/>
              <a:gd name="connsiteY2-136" fmla="*/ 3546243 h 3546243"/>
              <a:gd name="connsiteX3-137" fmla="*/ 675692 w 3645441"/>
              <a:gd name="connsiteY3-138" fmla="*/ 3542791 h 3546243"/>
              <a:gd name="connsiteX4-139" fmla="*/ 0 w 3645441"/>
              <a:gd name="connsiteY4-140" fmla="*/ 250834 h 3546243"/>
              <a:gd name="connsiteX0-141" fmla="*/ 0 w 3645441"/>
              <a:gd name="connsiteY0-142" fmla="*/ 250834 h 3546243"/>
              <a:gd name="connsiteX1-143" fmla="*/ 3631651 w 3645441"/>
              <a:gd name="connsiteY1-144" fmla="*/ 0 h 3546243"/>
              <a:gd name="connsiteX2-145" fmla="*/ 3645441 w 3645441"/>
              <a:gd name="connsiteY2-146" fmla="*/ 3546243 h 3546243"/>
              <a:gd name="connsiteX3-147" fmla="*/ 675692 w 3645441"/>
              <a:gd name="connsiteY3-148" fmla="*/ 3542791 h 3546243"/>
              <a:gd name="connsiteX4-149" fmla="*/ 0 w 3645441"/>
              <a:gd name="connsiteY4-150" fmla="*/ 250834 h 3546243"/>
              <a:gd name="connsiteX0-151" fmla="*/ 0 w 3645441"/>
              <a:gd name="connsiteY0-152" fmla="*/ 250834 h 3556615"/>
              <a:gd name="connsiteX1-153" fmla="*/ 3631651 w 3645441"/>
              <a:gd name="connsiteY1-154" fmla="*/ 0 h 3556615"/>
              <a:gd name="connsiteX2-155" fmla="*/ 3645441 w 3645441"/>
              <a:gd name="connsiteY2-156" fmla="*/ 3546243 h 3556615"/>
              <a:gd name="connsiteX3-157" fmla="*/ 675692 w 3645441"/>
              <a:gd name="connsiteY3-158" fmla="*/ 3556615 h 3556615"/>
              <a:gd name="connsiteX4-159" fmla="*/ 0 w 3645441"/>
              <a:gd name="connsiteY4-160" fmla="*/ 250834 h 3556615"/>
              <a:gd name="connsiteX0-161" fmla="*/ 0 w 3645441"/>
              <a:gd name="connsiteY0-162" fmla="*/ 250834 h 3570440"/>
              <a:gd name="connsiteX1-163" fmla="*/ 3631651 w 3645441"/>
              <a:gd name="connsiteY1-164" fmla="*/ 0 h 3570440"/>
              <a:gd name="connsiteX2-165" fmla="*/ 3645441 w 3645441"/>
              <a:gd name="connsiteY2-166" fmla="*/ 3546243 h 3570440"/>
              <a:gd name="connsiteX3-167" fmla="*/ 675692 w 3645441"/>
              <a:gd name="connsiteY3-168" fmla="*/ 3570440 h 3570440"/>
              <a:gd name="connsiteX4-169" fmla="*/ 0 w 3645441"/>
              <a:gd name="connsiteY4-170" fmla="*/ 250834 h 3570440"/>
              <a:gd name="connsiteX0-171" fmla="*/ 0 w 3645441"/>
              <a:gd name="connsiteY0-172" fmla="*/ 250834 h 3570440"/>
              <a:gd name="connsiteX1-173" fmla="*/ 3631651 w 3645441"/>
              <a:gd name="connsiteY1-174" fmla="*/ 0 h 3570440"/>
              <a:gd name="connsiteX2-175" fmla="*/ 3645441 w 3645441"/>
              <a:gd name="connsiteY2-176" fmla="*/ 3546243 h 3570440"/>
              <a:gd name="connsiteX3-177" fmla="*/ 675692 w 3645441"/>
              <a:gd name="connsiteY3-178" fmla="*/ 3570440 h 3570440"/>
              <a:gd name="connsiteX4-179" fmla="*/ 0 w 3645441"/>
              <a:gd name="connsiteY4-180" fmla="*/ 250834 h 3570440"/>
              <a:gd name="connsiteX0-181" fmla="*/ 0 w 3645441"/>
              <a:gd name="connsiteY0-182" fmla="*/ 250834 h 3546243"/>
              <a:gd name="connsiteX1-183" fmla="*/ 3631651 w 3645441"/>
              <a:gd name="connsiteY1-184" fmla="*/ 0 h 3546243"/>
              <a:gd name="connsiteX2-185" fmla="*/ 3645441 w 3645441"/>
              <a:gd name="connsiteY2-186" fmla="*/ 3546243 h 3546243"/>
              <a:gd name="connsiteX3-187" fmla="*/ 661907 w 3645441"/>
              <a:gd name="connsiteY3-188" fmla="*/ 3528967 h 3546243"/>
              <a:gd name="connsiteX4-189" fmla="*/ 0 w 3645441"/>
              <a:gd name="connsiteY4-190" fmla="*/ 250834 h 35462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645441" h="3546243">
                <a:moveTo>
                  <a:pt x="0" y="250834"/>
                </a:moveTo>
                <a:lnTo>
                  <a:pt x="3631651" y="0"/>
                </a:lnTo>
                <a:cubicBezTo>
                  <a:pt x="3636248" y="1182081"/>
                  <a:pt x="3640844" y="2364162"/>
                  <a:pt x="3645441" y="3546243"/>
                </a:cubicBezTo>
                <a:lnTo>
                  <a:pt x="661907" y="3528967"/>
                </a:lnTo>
                <a:lnTo>
                  <a:pt x="0" y="250834"/>
                </a:lnTo>
                <a:close/>
              </a:path>
            </a:pathLst>
          </a:custGeom>
          <a:solidFill>
            <a:srgbClr val="FFD1D1"/>
          </a:solidFill>
        </p:spPr>
        <p:txBody>
          <a:bodyPr anchor="b"/>
          <a:lstStyle>
            <a:lvl1pPr marL="171450" indent="-171450" algn="r">
              <a:buFont typeface="Arial" panose="020B0604020202020204" pitchFamily="34" charset="0"/>
              <a:buChar char="•"/>
              <a:defRPr sz="1200"/>
            </a:lvl1pPr>
          </a:lstStyle>
          <a:p>
            <a:endParaRPr lang="en-US" dirty="0"/>
          </a:p>
          <a:p>
            <a:endParaRPr lang="en-US" dirty="0"/>
          </a:p>
          <a:p>
            <a:endParaRPr lang="en-US" dirty="0"/>
          </a:p>
          <a:p>
            <a:r>
              <a:rPr lang="en-US" dirty="0"/>
              <a:t>Add Picture</a:t>
            </a:r>
            <a:endParaRPr lang="en-US" dirty="0"/>
          </a:p>
        </p:txBody>
      </p:sp>
      <p:sp>
        <p:nvSpPr>
          <p:cNvPr id="4" name="Parallelogram 3"/>
          <p:cNvSpPr/>
          <p:nvPr userDrawn="1"/>
        </p:nvSpPr>
        <p:spPr>
          <a:xfrm rot="20940000" flipH="1">
            <a:off x="6620198" y="-85604"/>
            <a:ext cx="159338" cy="5310167"/>
          </a:xfrm>
          <a:custGeom>
            <a:avLst/>
            <a:gdLst>
              <a:gd name="connsiteX0" fmla="*/ 0 w 1092435"/>
              <a:gd name="connsiteY0" fmla="*/ 5862879 h 5862879"/>
              <a:gd name="connsiteX1" fmla="*/ 273109 w 1092435"/>
              <a:gd name="connsiteY1" fmla="*/ 0 h 5862879"/>
              <a:gd name="connsiteX2" fmla="*/ 1092435 w 1092435"/>
              <a:gd name="connsiteY2" fmla="*/ 0 h 5862879"/>
              <a:gd name="connsiteX3" fmla="*/ 819326 w 1092435"/>
              <a:gd name="connsiteY3" fmla="*/ 5862879 h 5862879"/>
              <a:gd name="connsiteX4" fmla="*/ 0 w 1092435"/>
              <a:gd name="connsiteY4" fmla="*/ 5862879 h 5862879"/>
              <a:gd name="connsiteX0-1" fmla="*/ 0 w 1092435"/>
              <a:gd name="connsiteY0-2" fmla="*/ 5862879 h 5862879"/>
              <a:gd name="connsiteX1-3" fmla="*/ 273109 w 1092435"/>
              <a:gd name="connsiteY1-4" fmla="*/ 0 h 5862879"/>
              <a:gd name="connsiteX2-5" fmla="*/ 1092435 w 1092435"/>
              <a:gd name="connsiteY2-6" fmla="*/ 0 h 5862879"/>
              <a:gd name="connsiteX3-7" fmla="*/ 832603 w 1092435"/>
              <a:gd name="connsiteY3-8" fmla="*/ 5581681 h 5862879"/>
              <a:gd name="connsiteX4-9" fmla="*/ 0 w 1092435"/>
              <a:gd name="connsiteY4-10" fmla="*/ 5862879 h 5862879"/>
              <a:gd name="connsiteX0-11" fmla="*/ 0 w 1095599"/>
              <a:gd name="connsiteY0-12" fmla="*/ 5691464 h 5691464"/>
              <a:gd name="connsiteX1-13" fmla="*/ 276273 w 1095599"/>
              <a:gd name="connsiteY1-14" fmla="*/ 0 h 5691464"/>
              <a:gd name="connsiteX2-15" fmla="*/ 1095599 w 1095599"/>
              <a:gd name="connsiteY2-16" fmla="*/ 0 h 5691464"/>
              <a:gd name="connsiteX3-17" fmla="*/ 835767 w 1095599"/>
              <a:gd name="connsiteY3-18" fmla="*/ 5581681 h 5691464"/>
              <a:gd name="connsiteX4-19" fmla="*/ 0 w 1095599"/>
              <a:gd name="connsiteY4-20" fmla="*/ 5691464 h 5691464"/>
              <a:gd name="connsiteX0-21" fmla="*/ 0 w 1095599"/>
              <a:gd name="connsiteY0-22" fmla="*/ 5691464 h 5691464"/>
              <a:gd name="connsiteX1-23" fmla="*/ 276273 w 1095599"/>
              <a:gd name="connsiteY1-24" fmla="*/ 0 h 5691464"/>
              <a:gd name="connsiteX2-25" fmla="*/ 1095599 w 1095599"/>
              <a:gd name="connsiteY2-26" fmla="*/ 0 h 5691464"/>
              <a:gd name="connsiteX3-27" fmla="*/ 834254 w 1095599"/>
              <a:gd name="connsiteY3-28" fmla="*/ 5571156 h 5691464"/>
              <a:gd name="connsiteX4-29" fmla="*/ 0 w 1095599"/>
              <a:gd name="connsiteY4-30" fmla="*/ 5691464 h 5691464"/>
              <a:gd name="connsiteX0-31" fmla="*/ 0 w 1095599"/>
              <a:gd name="connsiteY0-32" fmla="*/ 5691464 h 5691464"/>
              <a:gd name="connsiteX1-33" fmla="*/ 263133 w 1095599"/>
              <a:gd name="connsiteY1-34" fmla="*/ 431566 h 5691464"/>
              <a:gd name="connsiteX2-35" fmla="*/ 1095599 w 1095599"/>
              <a:gd name="connsiteY2-36" fmla="*/ 0 h 5691464"/>
              <a:gd name="connsiteX3-37" fmla="*/ 834254 w 1095599"/>
              <a:gd name="connsiteY3-38" fmla="*/ 5571156 h 5691464"/>
              <a:gd name="connsiteX4-39" fmla="*/ 0 w 1095599"/>
              <a:gd name="connsiteY4-40" fmla="*/ 5691464 h 5691464"/>
              <a:gd name="connsiteX0-41" fmla="*/ 0 w 1085350"/>
              <a:gd name="connsiteY0-42" fmla="*/ 5389218 h 5389218"/>
              <a:gd name="connsiteX1-43" fmla="*/ 263133 w 1085350"/>
              <a:gd name="connsiteY1-44" fmla="*/ 129320 h 5389218"/>
              <a:gd name="connsiteX2-45" fmla="*/ 1085350 w 1085350"/>
              <a:gd name="connsiteY2-46" fmla="*/ 0 h 5389218"/>
              <a:gd name="connsiteX3-47" fmla="*/ 834254 w 1085350"/>
              <a:gd name="connsiteY3-48" fmla="*/ 5268910 h 5389218"/>
              <a:gd name="connsiteX4-49" fmla="*/ 0 w 1085350"/>
              <a:gd name="connsiteY4-50" fmla="*/ 5389218 h 5389218"/>
              <a:gd name="connsiteX0-51" fmla="*/ 0 w 1067328"/>
              <a:gd name="connsiteY0-52" fmla="*/ 5365143 h 5365143"/>
              <a:gd name="connsiteX1-53" fmla="*/ 263133 w 1067328"/>
              <a:gd name="connsiteY1-54" fmla="*/ 105245 h 5365143"/>
              <a:gd name="connsiteX2-55" fmla="*/ 1067328 w 1067328"/>
              <a:gd name="connsiteY2-56" fmla="*/ 0 h 5365143"/>
              <a:gd name="connsiteX3-57" fmla="*/ 834254 w 1067328"/>
              <a:gd name="connsiteY3-58" fmla="*/ 5244835 h 5365143"/>
              <a:gd name="connsiteX4-59" fmla="*/ 0 w 1067328"/>
              <a:gd name="connsiteY4-60" fmla="*/ 5365143 h 5365143"/>
              <a:gd name="connsiteX0-61" fmla="*/ 0 w 1052263"/>
              <a:gd name="connsiteY0-62" fmla="*/ 5395203 h 5395203"/>
              <a:gd name="connsiteX1-63" fmla="*/ 263133 w 1052263"/>
              <a:gd name="connsiteY1-64" fmla="*/ 135305 h 5395203"/>
              <a:gd name="connsiteX2-65" fmla="*/ 1052263 w 1052263"/>
              <a:gd name="connsiteY2-66" fmla="*/ 0 h 5395203"/>
              <a:gd name="connsiteX3-67" fmla="*/ 834254 w 1052263"/>
              <a:gd name="connsiteY3-68" fmla="*/ 5274895 h 5395203"/>
              <a:gd name="connsiteX4-69" fmla="*/ 0 w 1052263"/>
              <a:gd name="connsiteY4-70" fmla="*/ 5395203 h 5395203"/>
              <a:gd name="connsiteX0-71" fmla="*/ 0 w 1055290"/>
              <a:gd name="connsiteY0-72" fmla="*/ 5374155 h 5374155"/>
              <a:gd name="connsiteX1-73" fmla="*/ 263133 w 1055290"/>
              <a:gd name="connsiteY1-74" fmla="*/ 114257 h 5374155"/>
              <a:gd name="connsiteX2-75" fmla="*/ 1055290 w 1055290"/>
              <a:gd name="connsiteY2-76" fmla="*/ 0 h 5374155"/>
              <a:gd name="connsiteX3-77" fmla="*/ 834254 w 1055290"/>
              <a:gd name="connsiteY3-78" fmla="*/ 5253847 h 5374155"/>
              <a:gd name="connsiteX4-79" fmla="*/ 0 w 1055290"/>
              <a:gd name="connsiteY4-80" fmla="*/ 5374155 h 5374155"/>
              <a:gd name="connsiteX0-81" fmla="*/ 0 w 1026797"/>
              <a:gd name="connsiteY0-82" fmla="*/ 5259898 h 5259898"/>
              <a:gd name="connsiteX1-83" fmla="*/ 263133 w 1026797"/>
              <a:gd name="connsiteY1-84" fmla="*/ 0 h 5259898"/>
              <a:gd name="connsiteX2-85" fmla="*/ 1026799 w 1026797"/>
              <a:gd name="connsiteY2-86" fmla="*/ 293263 h 5259898"/>
              <a:gd name="connsiteX3-87" fmla="*/ 834254 w 1026797"/>
              <a:gd name="connsiteY3-88" fmla="*/ 5139590 h 5259898"/>
              <a:gd name="connsiteX4-89" fmla="*/ 0 w 1026797"/>
              <a:gd name="connsiteY4-90" fmla="*/ 5259898 h 5259898"/>
              <a:gd name="connsiteX0-91" fmla="*/ 0 w 1026797"/>
              <a:gd name="connsiteY0-92" fmla="*/ 4966635 h 4966635"/>
              <a:gd name="connsiteX1-93" fmla="*/ 286296 w 1026797"/>
              <a:gd name="connsiteY1-94" fmla="*/ 21599 h 4966635"/>
              <a:gd name="connsiteX2-95" fmla="*/ 1026799 w 1026797"/>
              <a:gd name="connsiteY2-96" fmla="*/ 0 h 4966635"/>
              <a:gd name="connsiteX3-97" fmla="*/ 834254 w 1026797"/>
              <a:gd name="connsiteY3-98" fmla="*/ 4846327 h 4966635"/>
              <a:gd name="connsiteX4-99" fmla="*/ 0 w 1026797"/>
              <a:gd name="connsiteY4-100" fmla="*/ 4966635 h 4966635"/>
              <a:gd name="connsiteX0-101" fmla="*/ 1 w 1021604"/>
              <a:gd name="connsiteY0-102" fmla="*/ 4543116 h 4846327"/>
              <a:gd name="connsiteX1-103" fmla="*/ 281103 w 1021604"/>
              <a:gd name="connsiteY1-104" fmla="*/ 21599 h 4846327"/>
              <a:gd name="connsiteX2-105" fmla="*/ 1021606 w 1021604"/>
              <a:gd name="connsiteY2-106" fmla="*/ 0 h 4846327"/>
              <a:gd name="connsiteX3-107" fmla="*/ 829061 w 1021604"/>
              <a:gd name="connsiteY3-108" fmla="*/ 4846327 h 4846327"/>
              <a:gd name="connsiteX4-109" fmla="*/ 1 w 1021604"/>
              <a:gd name="connsiteY4-110" fmla="*/ 4543116 h 4846327"/>
              <a:gd name="connsiteX0-111" fmla="*/ 1 w 1021604"/>
              <a:gd name="connsiteY0-112" fmla="*/ 4543116 h 4543116"/>
              <a:gd name="connsiteX1-113" fmla="*/ 281103 w 1021604"/>
              <a:gd name="connsiteY1-114" fmla="*/ 21599 h 4543116"/>
              <a:gd name="connsiteX2-115" fmla="*/ 1021606 w 1021604"/>
              <a:gd name="connsiteY2-116" fmla="*/ 0 h 4543116"/>
              <a:gd name="connsiteX3-117" fmla="*/ 817542 w 1021604"/>
              <a:gd name="connsiteY3-118" fmla="*/ 4539465 h 4543116"/>
              <a:gd name="connsiteX4-119" fmla="*/ 1 w 1021604"/>
              <a:gd name="connsiteY4-120" fmla="*/ 4543116 h 45431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21604" h="4543116">
                <a:moveTo>
                  <a:pt x="1" y="4543116"/>
                </a:moveTo>
                <a:lnTo>
                  <a:pt x="281103" y="21599"/>
                </a:lnTo>
                <a:lnTo>
                  <a:pt x="1021606" y="0"/>
                </a:lnTo>
                <a:lnTo>
                  <a:pt x="817542" y="4539465"/>
                </a:lnTo>
                <a:lnTo>
                  <a:pt x="1" y="4543116"/>
                </a:lnTo>
                <a:close/>
              </a:path>
            </a:pathLst>
          </a:custGeom>
          <a:solidFill>
            <a:srgbClr val="EB2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userDrawn="1"/>
        </p:nvSpPr>
        <p:spPr>
          <a:xfrm rot="1206805" flipH="1">
            <a:off x="1876438" y="-201917"/>
            <a:ext cx="300626" cy="5561847"/>
          </a:xfrm>
          <a:custGeom>
            <a:avLst/>
            <a:gdLst>
              <a:gd name="connsiteX0" fmla="*/ 0 w 327082"/>
              <a:gd name="connsiteY0" fmla="*/ 6654621 h 6654621"/>
              <a:gd name="connsiteX1" fmla="*/ 81771 w 327082"/>
              <a:gd name="connsiteY1" fmla="*/ 0 h 6654621"/>
              <a:gd name="connsiteX2" fmla="*/ 327082 w 327082"/>
              <a:gd name="connsiteY2" fmla="*/ 0 h 6654621"/>
              <a:gd name="connsiteX3" fmla="*/ 245312 w 327082"/>
              <a:gd name="connsiteY3" fmla="*/ 6654621 h 6654621"/>
              <a:gd name="connsiteX4" fmla="*/ 0 w 327082"/>
              <a:gd name="connsiteY4" fmla="*/ 6654621 h 6654621"/>
              <a:gd name="connsiteX0-1" fmla="*/ 0 w 318218"/>
              <a:gd name="connsiteY0-2" fmla="*/ 6654621 h 6654621"/>
              <a:gd name="connsiteX1-3" fmla="*/ 81771 w 318218"/>
              <a:gd name="connsiteY1-4" fmla="*/ 0 h 6654621"/>
              <a:gd name="connsiteX2-5" fmla="*/ 318218 w 318218"/>
              <a:gd name="connsiteY2-6" fmla="*/ 302478 h 6654621"/>
              <a:gd name="connsiteX3-7" fmla="*/ 245312 w 318218"/>
              <a:gd name="connsiteY3-8" fmla="*/ 6654621 h 6654621"/>
              <a:gd name="connsiteX4-9" fmla="*/ 0 w 318218"/>
              <a:gd name="connsiteY4-10" fmla="*/ 6654621 h 6654621"/>
              <a:gd name="connsiteX0-11" fmla="*/ 0 w 318218"/>
              <a:gd name="connsiteY0-12" fmla="*/ 6442985 h 6442985"/>
              <a:gd name="connsiteX1-13" fmla="*/ 72206 w 318218"/>
              <a:gd name="connsiteY1-14" fmla="*/ 0 h 6442985"/>
              <a:gd name="connsiteX2-15" fmla="*/ 318218 w 318218"/>
              <a:gd name="connsiteY2-16" fmla="*/ 90842 h 6442985"/>
              <a:gd name="connsiteX3-17" fmla="*/ 245312 w 318218"/>
              <a:gd name="connsiteY3-18" fmla="*/ 6442985 h 6442985"/>
              <a:gd name="connsiteX4-19" fmla="*/ 0 w 318218"/>
              <a:gd name="connsiteY4-20" fmla="*/ 6442985 h 6442985"/>
              <a:gd name="connsiteX0-21" fmla="*/ 0 w 310905"/>
              <a:gd name="connsiteY0-22" fmla="*/ 6442985 h 6442985"/>
              <a:gd name="connsiteX1-23" fmla="*/ 72206 w 310905"/>
              <a:gd name="connsiteY1-24" fmla="*/ 0 h 6442985"/>
              <a:gd name="connsiteX2-25" fmla="*/ 310905 w 310905"/>
              <a:gd name="connsiteY2-26" fmla="*/ 110810 h 6442985"/>
              <a:gd name="connsiteX3-27" fmla="*/ 245312 w 310905"/>
              <a:gd name="connsiteY3-28" fmla="*/ 6442985 h 6442985"/>
              <a:gd name="connsiteX4-29" fmla="*/ 0 w 310905"/>
              <a:gd name="connsiteY4-30" fmla="*/ 6442985 h 6442985"/>
              <a:gd name="connsiteX0-31" fmla="*/ 0 w 310905"/>
              <a:gd name="connsiteY0-32" fmla="*/ 6409376 h 6409376"/>
              <a:gd name="connsiteX1-33" fmla="*/ 71221 w 310905"/>
              <a:gd name="connsiteY1-34" fmla="*/ 0 h 6409376"/>
              <a:gd name="connsiteX2-35" fmla="*/ 310905 w 310905"/>
              <a:gd name="connsiteY2-36" fmla="*/ 77201 h 6409376"/>
              <a:gd name="connsiteX3-37" fmla="*/ 245312 w 310905"/>
              <a:gd name="connsiteY3-38" fmla="*/ 6409376 h 6409376"/>
              <a:gd name="connsiteX4-39" fmla="*/ 0 w 310905"/>
              <a:gd name="connsiteY4-40" fmla="*/ 6409376 h 6409376"/>
              <a:gd name="connsiteX0-41" fmla="*/ 0 w 310905"/>
              <a:gd name="connsiteY0-42" fmla="*/ 6409376 h 6409376"/>
              <a:gd name="connsiteX1-43" fmla="*/ 71221 w 310905"/>
              <a:gd name="connsiteY1-44" fmla="*/ 0 h 6409376"/>
              <a:gd name="connsiteX2-45" fmla="*/ 310905 w 310905"/>
              <a:gd name="connsiteY2-46" fmla="*/ 77201 h 6409376"/>
              <a:gd name="connsiteX3-47" fmla="*/ 249965 w 310905"/>
              <a:gd name="connsiteY3-48" fmla="*/ 5561847 h 6409376"/>
              <a:gd name="connsiteX4-49" fmla="*/ 0 w 310905"/>
              <a:gd name="connsiteY4-50" fmla="*/ 6409376 h 6409376"/>
              <a:gd name="connsiteX0-51" fmla="*/ 0 w 304282"/>
              <a:gd name="connsiteY0-52" fmla="*/ 5494630 h 5561847"/>
              <a:gd name="connsiteX1-53" fmla="*/ 64598 w 304282"/>
              <a:gd name="connsiteY1-54" fmla="*/ 0 h 5561847"/>
              <a:gd name="connsiteX2-55" fmla="*/ 304282 w 304282"/>
              <a:gd name="connsiteY2-56" fmla="*/ 77201 h 5561847"/>
              <a:gd name="connsiteX3-57" fmla="*/ 243342 w 304282"/>
              <a:gd name="connsiteY3-58" fmla="*/ 5561847 h 5561847"/>
              <a:gd name="connsiteX4-59" fmla="*/ 0 w 304282"/>
              <a:gd name="connsiteY4-60" fmla="*/ 5494630 h 5561847"/>
              <a:gd name="connsiteX0-61" fmla="*/ 0 w 300626"/>
              <a:gd name="connsiteY0-62" fmla="*/ 5484647 h 5561847"/>
              <a:gd name="connsiteX1-63" fmla="*/ 60942 w 300626"/>
              <a:gd name="connsiteY1-64" fmla="*/ 0 h 5561847"/>
              <a:gd name="connsiteX2-65" fmla="*/ 300626 w 300626"/>
              <a:gd name="connsiteY2-66" fmla="*/ 77201 h 5561847"/>
              <a:gd name="connsiteX3-67" fmla="*/ 239686 w 300626"/>
              <a:gd name="connsiteY3-68" fmla="*/ 5561847 h 5561847"/>
              <a:gd name="connsiteX4-69" fmla="*/ 0 w 300626"/>
              <a:gd name="connsiteY4-70" fmla="*/ 5484647 h 556184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0626" h="5561847">
                <a:moveTo>
                  <a:pt x="0" y="5484647"/>
                </a:moveTo>
                <a:lnTo>
                  <a:pt x="60942" y="0"/>
                </a:lnTo>
                <a:lnTo>
                  <a:pt x="300626" y="77201"/>
                </a:lnTo>
                <a:lnTo>
                  <a:pt x="239686" y="5561847"/>
                </a:lnTo>
                <a:lnTo>
                  <a:pt x="0" y="5484647"/>
                </a:lnTo>
                <a:close/>
              </a:path>
            </a:pathLst>
          </a:custGeom>
          <a:solidFill>
            <a:srgbClr val="EB2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p:cNvSpPr/>
          <p:nvPr userDrawn="1"/>
        </p:nvSpPr>
        <p:spPr>
          <a:xfrm rot="16006533" flipH="1">
            <a:off x="4315345" y="-1515953"/>
            <a:ext cx="512446" cy="9191661"/>
          </a:xfrm>
          <a:custGeom>
            <a:avLst/>
            <a:gdLst>
              <a:gd name="connsiteX0" fmla="*/ 0 w 497793"/>
              <a:gd name="connsiteY0" fmla="*/ 9829800 h 9829800"/>
              <a:gd name="connsiteX1" fmla="*/ 124448 w 497793"/>
              <a:gd name="connsiteY1" fmla="*/ 0 h 9829800"/>
              <a:gd name="connsiteX2" fmla="*/ 497793 w 497793"/>
              <a:gd name="connsiteY2" fmla="*/ 0 h 9829800"/>
              <a:gd name="connsiteX3" fmla="*/ 373345 w 497793"/>
              <a:gd name="connsiteY3" fmla="*/ 9829800 h 9829800"/>
              <a:gd name="connsiteX4" fmla="*/ 0 w 497793"/>
              <a:gd name="connsiteY4" fmla="*/ 9829800 h 9829800"/>
              <a:gd name="connsiteX0-1" fmla="*/ 0 w 505717"/>
              <a:gd name="connsiteY0-2" fmla="*/ 9829800 h 9829800"/>
              <a:gd name="connsiteX1-3" fmla="*/ 124448 w 505717"/>
              <a:gd name="connsiteY1-4" fmla="*/ 0 h 9829800"/>
              <a:gd name="connsiteX2-5" fmla="*/ 505717 w 505717"/>
              <a:gd name="connsiteY2-6" fmla="*/ 329685 h 9829800"/>
              <a:gd name="connsiteX3-7" fmla="*/ 373345 w 505717"/>
              <a:gd name="connsiteY3-8" fmla="*/ 9829800 h 9829800"/>
              <a:gd name="connsiteX4-9" fmla="*/ 0 w 505717"/>
              <a:gd name="connsiteY4-10" fmla="*/ 9829800 h 9829800"/>
              <a:gd name="connsiteX0-11" fmla="*/ 0 w 505717"/>
              <a:gd name="connsiteY0-12" fmla="*/ 9500115 h 9500115"/>
              <a:gd name="connsiteX1-13" fmla="*/ 132970 w 505717"/>
              <a:gd name="connsiteY1-14" fmla="*/ 10617 h 9500115"/>
              <a:gd name="connsiteX2-15" fmla="*/ 505717 w 505717"/>
              <a:gd name="connsiteY2-16" fmla="*/ 0 h 9500115"/>
              <a:gd name="connsiteX3-17" fmla="*/ 373345 w 505717"/>
              <a:gd name="connsiteY3-18" fmla="*/ 9500115 h 9500115"/>
              <a:gd name="connsiteX4-19" fmla="*/ 0 w 505717"/>
              <a:gd name="connsiteY4-20" fmla="*/ 9500115 h 9500115"/>
              <a:gd name="connsiteX0-21" fmla="*/ 0 w 512446"/>
              <a:gd name="connsiteY0-22" fmla="*/ 9191661 h 9500115"/>
              <a:gd name="connsiteX1-23" fmla="*/ 139699 w 512446"/>
              <a:gd name="connsiteY1-24" fmla="*/ 10617 h 9500115"/>
              <a:gd name="connsiteX2-25" fmla="*/ 512446 w 512446"/>
              <a:gd name="connsiteY2-26" fmla="*/ 0 h 9500115"/>
              <a:gd name="connsiteX3-27" fmla="*/ 380074 w 512446"/>
              <a:gd name="connsiteY3-28" fmla="*/ 9500115 h 9500115"/>
              <a:gd name="connsiteX4-29" fmla="*/ 0 w 512446"/>
              <a:gd name="connsiteY4-30" fmla="*/ 9191661 h 9500115"/>
              <a:gd name="connsiteX0-31" fmla="*/ 0 w 512446"/>
              <a:gd name="connsiteY0-32" fmla="*/ 9191661 h 9191661"/>
              <a:gd name="connsiteX1-33" fmla="*/ 139699 w 512446"/>
              <a:gd name="connsiteY1-34" fmla="*/ 10617 h 9191661"/>
              <a:gd name="connsiteX2-35" fmla="*/ 512446 w 512446"/>
              <a:gd name="connsiteY2-36" fmla="*/ 0 h 9191661"/>
              <a:gd name="connsiteX3-37" fmla="*/ 372149 w 512446"/>
              <a:gd name="connsiteY3-38" fmla="*/ 9170430 h 9191661"/>
              <a:gd name="connsiteX4-39" fmla="*/ 0 w 512446"/>
              <a:gd name="connsiteY4-40" fmla="*/ 9191661 h 91916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2446" h="9191661">
                <a:moveTo>
                  <a:pt x="0" y="9191661"/>
                </a:moveTo>
                <a:lnTo>
                  <a:pt x="139699" y="10617"/>
                </a:lnTo>
                <a:lnTo>
                  <a:pt x="512446" y="0"/>
                </a:lnTo>
                <a:lnTo>
                  <a:pt x="372149" y="9170430"/>
                </a:lnTo>
                <a:lnTo>
                  <a:pt x="0" y="9191661"/>
                </a:lnTo>
                <a:close/>
              </a:path>
            </a:pathLst>
          </a:custGeom>
          <a:solidFill>
            <a:srgbClr val="EB2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1" hasCustomPrompt="1"/>
          </p:nvPr>
        </p:nvSpPr>
        <p:spPr>
          <a:xfrm>
            <a:off x="0" y="0"/>
            <a:ext cx="2811476" cy="3220168"/>
          </a:xfrm>
          <a:custGeom>
            <a:avLst/>
            <a:gdLst>
              <a:gd name="connsiteX0" fmla="*/ 0 w 2774950"/>
              <a:gd name="connsiteY0" fmla="*/ 0 h 3409950"/>
              <a:gd name="connsiteX1" fmla="*/ 2774950 w 2774950"/>
              <a:gd name="connsiteY1" fmla="*/ 0 h 3409950"/>
              <a:gd name="connsiteX2" fmla="*/ 2774950 w 2774950"/>
              <a:gd name="connsiteY2" fmla="*/ 3409950 h 3409950"/>
              <a:gd name="connsiteX3" fmla="*/ 0 w 2774950"/>
              <a:gd name="connsiteY3" fmla="*/ 3409950 h 3409950"/>
              <a:gd name="connsiteX4" fmla="*/ 0 w 2774950"/>
              <a:gd name="connsiteY4" fmla="*/ 0 h 3409950"/>
              <a:gd name="connsiteX0-1" fmla="*/ 0 w 2774950"/>
              <a:gd name="connsiteY0-2" fmla="*/ 0 h 3409950"/>
              <a:gd name="connsiteX1-3" fmla="*/ 2774950 w 2774950"/>
              <a:gd name="connsiteY1-4" fmla="*/ 0 h 3409950"/>
              <a:gd name="connsiteX2-5" fmla="*/ 1705274 w 2774950"/>
              <a:gd name="connsiteY2-6" fmla="*/ 3108025 h 3409950"/>
              <a:gd name="connsiteX3-7" fmla="*/ 0 w 2774950"/>
              <a:gd name="connsiteY3-8" fmla="*/ 3409950 h 3409950"/>
              <a:gd name="connsiteX4-9" fmla="*/ 0 w 2774950"/>
              <a:gd name="connsiteY4-10" fmla="*/ 0 h 3409950"/>
              <a:gd name="connsiteX0-11" fmla="*/ 0 w 2774950"/>
              <a:gd name="connsiteY0-12" fmla="*/ 0 h 3220168"/>
              <a:gd name="connsiteX1-13" fmla="*/ 2774950 w 2774950"/>
              <a:gd name="connsiteY1-14" fmla="*/ 0 h 3220168"/>
              <a:gd name="connsiteX2-15" fmla="*/ 1705274 w 2774950"/>
              <a:gd name="connsiteY2-16" fmla="*/ 3108025 h 3220168"/>
              <a:gd name="connsiteX3-17" fmla="*/ 0 w 2774950"/>
              <a:gd name="connsiteY3-18" fmla="*/ 3220168 h 3220168"/>
              <a:gd name="connsiteX4-19" fmla="*/ 0 w 2774950"/>
              <a:gd name="connsiteY4-20" fmla="*/ 0 h 3220168"/>
              <a:gd name="connsiteX0-21" fmla="*/ 0 w 2774950"/>
              <a:gd name="connsiteY0-22" fmla="*/ 0 h 3220168"/>
              <a:gd name="connsiteX1-23" fmla="*/ 2774950 w 2774950"/>
              <a:gd name="connsiteY1-24" fmla="*/ 0 h 3220168"/>
              <a:gd name="connsiteX2-25" fmla="*/ 1696648 w 2774950"/>
              <a:gd name="connsiteY2-26" fmla="*/ 3090773 h 3220168"/>
              <a:gd name="connsiteX3-27" fmla="*/ 0 w 2774950"/>
              <a:gd name="connsiteY3-28" fmla="*/ 3220168 h 3220168"/>
              <a:gd name="connsiteX4-29" fmla="*/ 0 w 2774950"/>
              <a:gd name="connsiteY4-30" fmla="*/ 0 h 3220168"/>
              <a:gd name="connsiteX0-31" fmla="*/ 0 w 2783576"/>
              <a:gd name="connsiteY0-32" fmla="*/ 0 h 3220168"/>
              <a:gd name="connsiteX1-33" fmla="*/ 2783576 w 2783576"/>
              <a:gd name="connsiteY1-34" fmla="*/ 0 h 3220168"/>
              <a:gd name="connsiteX2-35" fmla="*/ 1696648 w 2783576"/>
              <a:gd name="connsiteY2-36" fmla="*/ 3090773 h 3220168"/>
              <a:gd name="connsiteX3-37" fmla="*/ 0 w 2783576"/>
              <a:gd name="connsiteY3-38" fmla="*/ 3220168 h 3220168"/>
              <a:gd name="connsiteX4-39" fmla="*/ 0 w 2783576"/>
              <a:gd name="connsiteY4-40" fmla="*/ 0 h 3220168"/>
              <a:gd name="connsiteX0-41" fmla="*/ 0 w 2791527"/>
              <a:gd name="connsiteY0-42" fmla="*/ 0 h 3220168"/>
              <a:gd name="connsiteX1-43" fmla="*/ 2791527 w 2791527"/>
              <a:gd name="connsiteY1-44" fmla="*/ 0 h 3220168"/>
              <a:gd name="connsiteX2-45" fmla="*/ 1696648 w 2791527"/>
              <a:gd name="connsiteY2-46" fmla="*/ 3090773 h 3220168"/>
              <a:gd name="connsiteX3-47" fmla="*/ 0 w 2791527"/>
              <a:gd name="connsiteY3-48" fmla="*/ 3220168 h 3220168"/>
              <a:gd name="connsiteX4-49" fmla="*/ 0 w 2791527"/>
              <a:gd name="connsiteY4-50" fmla="*/ 0 h 3220168"/>
              <a:gd name="connsiteX0-51" fmla="*/ 0 w 2791527"/>
              <a:gd name="connsiteY0-52" fmla="*/ 0 h 3220168"/>
              <a:gd name="connsiteX1-53" fmla="*/ 2791527 w 2791527"/>
              <a:gd name="connsiteY1-54" fmla="*/ 0 h 3220168"/>
              <a:gd name="connsiteX2-55" fmla="*/ 1704599 w 2791527"/>
              <a:gd name="connsiteY2-56" fmla="*/ 3114627 h 3220168"/>
              <a:gd name="connsiteX3-57" fmla="*/ 0 w 2791527"/>
              <a:gd name="connsiteY3-58" fmla="*/ 3220168 h 3220168"/>
              <a:gd name="connsiteX4-59" fmla="*/ 0 w 2791527"/>
              <a:gd name="connsiteY4-60" fmla="*/ 0 h 3220168"/>
              <a:gd name="connsiteX0-61" fmla="*/ 0 w 2791527"/>
              <a:gd name="connsiteY0-62" fmla="*/ 0 h 3220168"/>
              <a:gd name="connsiteX1-63" fmla="*/ 2791527 w 2791527"/>
              <a:gd name="connsiteY1-64" fmla="*/ 0 h 3220168"/>
              <a:gd name="connsiteX2-65" fmla="*/ 1712551 w 2791527"/>
              <a:gd name="connsiteY2-66" fmla="*/ 3114627 h 3220168"/>
              <a:gd name="connsiteX3-67" fmla="*/ 0 w 2791527"/>
              <a:gd name="connsiteY3-68" fmla="*/ 3220168 h 3220168"/>
              <a:gd name="connsiteX4-69" fmla="*/ 0 w 2791527"/>
              <a:gd name="connsiteY4-70" fmla="*/ 0 h 3220168"/>
              <a:gd name="connsiteX0-71" fmla="*/ 0 w 2791527"/>
              <a:gd name="connsiteY0-72" fmla="*/ 0 h 3220168"/>
              <a:gd name="connsiteX1-73" fmla="*/ 2791527 w 2791527"/>
              <a:gd name="connsiteY1-74" fmla="*/ 0 h 3220168"/>
              <a:gd name="connsiteX2-75" fmla="*/ 1720503 w 2791527"/>
              <a:gd name="connsiteY2-76" fmla="*/ 3098725 h 3220168"/>
              <a:gd name="connsiteX3-77" fmla="*/ 0 w 2791527"/>
              <a:gd name="connsiteY3-78" fmla="*/ 3220168 h 3220168"/>
              <a:gd name="connsiteX4-79" fmla="*/ 0 w 2791527"/>
              <a:gd name="connsiteY4-80" fmla="*/ 0 h 3220168"/>
              <a:gd name="connsiteX0-81" fmla="*/ 0 w 2810577"/>
              <a:gd name="connsiteY0-82" fmla="*/ 0 h 3220168"/>
              <a:gd name="connsiteX1-83" fmla="*/ 2810577 w 2810577"/>
              <a:gd name="connsiteY1-84" fmla="*/ 9525 h 3220168"/>
              <a:gd name="connsiteX2-85" fmla="*/ 1720503 w 2810577"/>
              <a:gd name="connsiteY2-86" fmla="*/ 3098725 h 3220168"/>
              <a:gd name="connsiteX3-87" fmla="*/ 0 w 2810577"/>
              <a:gd name="connsiteY3-88" fmla="*/ 3220168 h 3220168"/>
              <a:gd name="connsiteX4-89" fmla="*/ 0 w 2810577"/>
              <a:gd name="connsiteY4-90" fmla="*/ 0 h 3220168"/>
              <a:gd name="connsiteX0-91" fmla="*/ 0 w 2829627"/>
              <a:gd name="connsiteY0-92" fmla="*/ 0 h 3220168"/>
              <a:gd name="connsiteX1-93" fmla="*/ 2829627 w 2829627"/>
              <a:gd name="connsiteY1-94" fmla="*/ 0 h 3220168"/>
              <a:gd name="connsiteX2-95" fmla="*/ 1720503 w 2829627"/>
              <a:gd name="connsiteY2-96" fmla="*/ 3098725 h 3220168"/>
              <a:gd name="connsiteX3-97" fmla="*/ 0 w 2829627"/>
              <a:gd name="connsiteY3-98" fmla="*/ 3220168 h 3220168"/>
              <a:gd name="connsiteX4-99" fmla="*/ 0 w 2829627"/>
              <a:gd name="connsiteY4-100" fmla="*/ 0 h 3220168"/>
              <a:gd name="connsiteX0-101" fmla="*/ 0 w 2820102"/>
              <a:gd name="connsiteY0-102" fmla="*/ 0 h 3220168"/>
              <a:gd name="connsiteX1-103" fmla="*/ 2820102 w 2820102"/>
              <a:gd name="connsiteY1-104" fmla="*/ 0 h 3220168"/>
              <a:gd name="connsiteX2-105" fmla="*/ 1720503 w 2820102"/>
              <a:gd name="connsiteY2-106" fmla="*/ 3098725 h 3220168"/>
              <a:gd name="connsiteX3-107" fmla="*/ 0 w 2820102"/>
              <a:gd name="connsiteY3-108" fmla="*/ 3220168 h 3220168"/>
              <a:gd name="connsiteX4-109" fmla="*/ 0 w 2820102"/>
              <a:gd name="connsiteY4-110" fmla="*/ 0 h 3220168"/>
              <a:gd name="connsiteX0-111" fmla="*/ 0 w 2811476"/>
              <a:gd name="connsiteY0-112" fmla="*/ 0 h 3220168"/>
              <a:gd name="connsiteX1-113" fmla="*/ 2811476 w 2811476"/>
              <a:gd name="connsiteY1-114" fmla="*/ 0 h 3220168"/>
              <a:gd name="connsiteX2-115" fmla="*/ 1720503 w 2811476"/>
              <a:gd name="connsiteY2-116" fmla="*/ 3098725 h 3220168"/>
              <a:gd name="connsiteX3-117" fmla="*/ 0 w 2811476"/>
              <a:gd name="connsiteY3-118" fmla="*/ 3220168 h 3220168"/>
              <a:gd name="connsiteX4-119" fmla="*/ 0 w 2811476"/>
              <a:gd name="connsiteY4-120" fmla="*/ 0 h 32201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11476" h="3220168">
                <a:moveTo>
                  <a:pt x="0" y="0"/>
                </a:moveTo>
                <a:lnTo>
                  <a:pt x="2811476" y="0"/>
                </a:lnTo>
                <a:lnTo>
                  <a:pt x="1720503" y="3098725"/>
                </a:lnTo>
                <a:lnTo>
                  <a:pt x="0" y="3220168"/>
                </a:lnTo>
                <a:lnTo>
                  <a:pt x="0" y="0"/>
                </a:lnTo>
                <a:close/>
              </a:path>
            </a:pathLst>
          </a:custGeom>
          <a:solidFill>
            <a:srgbClr val="FF9F9F"/>
          </a:solidFill>
        </p:spPr>
        <p:txBody>
          <a:bodyPr anchor="t"/>
          <a:lstStyle>
            <a:lvl1pPr marL="171450" indent="-171450" algn="l">
              <a:buFont typeface="Arial" panose="020B0604020202020204" pitchFamily="34" charset="0"/>
              <a:buChar char="•"/>
              <a:defRPr sz="1200"/>
            </a:lvl1pPr>
          </a:lstStyle>
          <a:p>
            <a:r>
              <a:rPr lang="en-US" dirty="0"/>
              <a:t>Add Picture</a:t>
            </a:r>
            <a:endParaRPr lang="en-US" dirty="0"/>
          </a:p>
        </p:txBody>
      </p:sp>
      <p:sp>
        <p:nvSpPr>
          <p:cNvPr id="11" name="Picture Placeholder 4"/>
          <p:cNvSpPr>
            <a:spLocks noGrp="1"/>
          </p:cNvSpPr>
          <p:nvPr>
            <p:ph type="pic" sz="quarter" idx="13" hasCustomPrompt="1"/>
          </p:nvPr>
        </p:nvSpPr>
        <p:spPr>
          <a:xfrm>
            <a:off x="6237799" y="-8626"/>
            <a:ext cx="2910701" cy="2748410"/>
          </a:xfrm>
          <a:custGeom>
            <a:avLst/>
            <a:gdLst>
              <a:gd name="connsiteX0" fmla="*/ 0 w 2774950"/>
              <a:gd name="connsiteY0" fmla="*/ 0 h 3409950"/>
              <a:gd name="connsiteX1" fmla="*/ 2774950 w 2774950"/>
              <a:gd name="connsiteY1" fmla="*/ 0 h 3409950"/>
              <a:gd name="connsiteX2" fmla="*/ 2774950 w 2774950"/>
              <a:gd name="connsiteY2" fmla="*/ 3409950 h 3409950"/>
              <a:gd name="connsiteX3" fmla="*/ 0 w 2774950"/>
              <a:gd name="connsiteY3" fmla="*/ 3409950 h 3409950"/>
              <a:gd name="connsiteX4" fmla="*/ 0 w 2774950"/>
              <a:gd name="connsiteY4" fmla="*/ 0 h 3409950"/>
              <a:gd name="connsiteX0-1" fmla="*/ 0 w 2774950"/>
              <a:gd name="connsiteY0-2" fmla="*/ 0 h 3409950"/>
              <a:gd name="connsiteX1-3" fmla="*/ 2774950 w 2774950"/>
              <a:gd name="connsiteY1-4" fmla="*/ 0 h 3409950"/>
              <a:gd name="connsiteX2-5" fmla="*/ 1705274 w 2774950"/>
              <a:gd name="connsiteY2-6" fmla="*/ 3108025 h 3409950"/>
              <a:gd name="connsiteX3-7" fmla="*/ 0 w 2774950"/>
              <a:gd name="connsiteY3-8" fmla="*/ 3409950 h 3409950"/>
              <a:gd name="connsiteX4-9" fmla="*/ 0 w 2774950"/>
              <a:gd name="connsiteY4-10" fmla="*/ 0 h 3409950"/>
              <a:gd name="connsiteX0-11" fmla="*/ 0 w 2774950"/>
              <a:gd name="connsiteY0-12" fmla="*/ 0 h 3220168"/>
              <a:gd name="connsiteX1-13" fmla="*/ 2774950 w 2774950"/>
              <a:gd name="connsiteY1-14" fmla="*/ 0 h 3220168"/>
              <a:gd name="connsiteX2-15" fmla="*/ 1705274 w 2774950"/>
              <a:gd name="connsiteY2-16" fmla="*/ 3108025 h 3220168"/>
              <a:gd name="connsiteX3-17" fmla="*/ 0 w 2774950"/>
              <a:gd name="connsiteY3-18" fmla="*/ 3220168 h 3220168"/>
              <a:gd name="connsiteX4-19" fmla="*/ 0 w 2774950"/>
              <a:gd name="connsiteY4-20" fmla="*/ 0 h 3220168"/>
              <a:gd name="connsiteX0-21" fmla="*/ 0 w 2774950"/>
              <a:gd name="connsiteY0-22" fmla="*/ 0 h 3220168"/>
              <a:gd name="connsiteX1-23" fmla="*/ 2774950 w 2774950"/>
              <a:gd name="connsiteY1-24" fmla="*/ 0 h 3220168"/>
              <a:gd name="connsiteX2-25" fmla="*/ 1696648 w 2774950"/>
              <a:gd name="connsiteY2-26" fmla="*/ 3090773 h 3220168"/>
              <a:gd name="connsiteX3-27" fmla="*/ 0 w 2774950"/>
              <a:gd name="connsiteY3-28" fmla="*/ 3220168 h 3220168"/>
              <a:gd name="connsiteX4-29" fmla="*/ 0 w 2774950"/>
              <a:gd name="connsiteY4-30" fmla="*/ 0 h 3220168"/>
              <a:gd name="connsiteX0-31" fmla="*/ 0 w 2783576"/>
              <a:gd name="connsiteY0-32" fmla="*/ 0 h 3220168"/>
              <a:gd name="connsiteX1-33" fmla="*/ 2783576 w 2783576"/>
              <a:gd name="connsiteY1-34" fmla="*/ 0 h 3220168"/>
              <a:gd name="connsiteX2-35" fmla="*/ 1696648 w 2783576"/>
              <a:gd name="connsiteY2-36" fmla="*/ 3090773 h 3220168"/>
              <a:gd name="connsiteX3-37" fmla="*/ 0 w 2783576"/>
              <a:gd name="connsiteY3-38" fmla="*/ 3220168 h 3220168"/>
              <a:gd name="connsiteX4-39" fmla="*/ 0 w 2783576"/>
              <a:gd name="connsiteY4-40" fmla="*/ 0 h 3220168"/>
              <a:gd name="connsiteX0-41" fmla="*/ 0 w 2818082"/>
              <a:gd name="connsiteY0-42" fmla="*/ 0 h 3220168"/>
              <a:gd name="connsiteX1-43" fmla="*/ 2818082 w 2818082"/>
              <a:gd name="connsiteY1-44" fmla="*/ 0 h 3220168"/>
              <a:gd name="connsiteX2-45" fmla="*/ 1731154 w 2818082"/>
              <a:gd name="connsiteY2-46" fmla="*/ 3090773 h 3220168"/>
              <a:gd name="connsiteX3-47" fmla="*/ 34506 w 2818082"/>
              <a:gd name="connsiteY3-48" fmla="*/ 3220168 h 3220168"/>
              <a:gd name="connsiteX4-49" fmla="*/ 0 w 2818082"/>
              <a:gd name="connsiteY4-50" fmla="*/ 0 h 3220168"/>
              <a:gd name="connsiteX0-51" fmla="*/ 0 w 3352920"/>
              <a:gd name="connsiteY0-52" fmla="*/ 0 h 3220168"/>
              <a:gd name="connsiteX1-53" fmla="*/ 2818082 w 3352920"/>
              <a:gd name="connsiteY1-54" fmla="*/ 0 h 3220168"/>
              <a:gd name="connsiteX2-55" fmla="*/ 3352920 w 3352920"/>
              <a:gd name="connsiteY2-56" fmla="*/ 2762970 h 3220168"/>
              <a:gd name="connsiteX3-57" fmla="*/ 34506 w 3352920"/>
              <a:gd name="connsiteY3-58" fmla="*/ 3220168 h 3220168"/>
              <a:gd name="connsiteX4-59" fmla="*/ 0 w 3352920"/>
              <a:gd name="connsiteY4-60" fmla="*/ 0 h 3220168"/>
              <a:gd name="connsiteX0-61" fmla="*/ 0 w 3344294"/>
              <a:gd name="connsiteY0-62" fmla="*/ 0 h 3220168"/>
              <a:gd name="connsiteX1-63" fmla="*/ 2818082 w 3344294"/>
              <a:gd name="connsiteY1-64" fmla="*/ 0 h 3220168"/>
              <a:gd name="connsiteX2-65" fmla="*/ 3344294 w 3344294"/>
              <a:gd name="connsiteY2-66" fmla="*/ 2762970 h 3220168"/>
              <a:gd name="connsiteX3-67" fmla="*/ 34506 w 3344294"/>
              <a:gd name="connsiteY3-68" fmla="*/ 3220168 h 3220168"/>
              <a:gd name="connsiteX4-69" fmla="*/ 0 w 3344294"/>
              <a:gd name="connsiteY4-70" fmla="*/ 0 h 3220168"/>
              <a:gd name="connsiteX0-71" fmla="*/ 1086928 w 4431222"/>
              <a:gd name="connsiteY0-72" fmla="*/ 0 h 3082145"/>
              <a:gd name="connsiteX1-73" fmla="*/ 3905010 w 4431222"/>
              <a:gd name="connsiteY1-74" fmla="*/ 0 h 3082145"/>
              <a:gd name="connsiteX2-75" fmla="*/ 4431222 w 4431222"/>
              <a:gd name="connsiteY2-76" fmla="*/ 2762970 h 3082145"/>
              <a:gd name="connsiteX3-77" fmla="*/ 0 w 4431222"/>
              <a:gd name="connsiteY3-78" fmla="*/ 3082145 h 3082145"/>
              <a:gd name="connsiteX4-79" fmla="*/ 1086928 w 4431222"/>
              <a:gd name="connsiteY4-80" fmla="*/ 0 h 3082145"/>
              <a:gd name="connsiteX0-81" fmla="*/ 1086928 w 4431222"/>
              <a:gd name="connsiteY0-82" fmla="*/ 0 h 3082145"/>
              <a:gd name="connsiteX1-83" fmla="*/ 3905010 w 4431222"/>
              <a:gd name="connsiteY1-84" fmla="*/ 0 h 3082145"/>
              <a:gd name="connsiteX2-85" fmla="*/ 4431222 w 4431222"/>
              <a:gd name="connsiteY2-86" fmla="*/ 2762970 h 3082145"/>
              <a:gd name="connsiteX3-87" fmla="*/ 0 w 4431222"/>
              <a:gd name="connsiteY3-88" fmla="*/ 3082145 h 3082145"/>
              <a:gd name="connsiteX4-89" fmla="*/ 1086928 w 4431222"/>
              <a:gd name="connsiteY4-90" fmla="*/ 0 h 3082145"/>
              <a:gd name="connsiteX0-91" fmla="*/ 1086928 w 4422595"/>
              <a:gd name="connsiteY0-92" fmla="*/ 0 h 3082145"/>
              <a:gd name="connsiteX1-93" fmla="*/ 3905010 w 4422595"/>
              <a:gd name="connsiteY1-94" fmla="*/ 0 h 3082145"/>
              <a:gd name="connsiteX2-95" fmla="*/ 4422595 w 4422595"/>
              <a:gd name="connsiteY2-96" fmla="*/ 2762970 h 3082145"/>
              <a:gd name="connsiteX3-97" fmla="*/ 0 w 4422595"/>
              <a:gd name="connsiteY3-98" fmla="*/ 3082145 h 3082145"/>
              <a:gd name="connsiteX4-99" fmla="*/ 1086928 w 4422595"/>
              <a:gd name="connsiteY4-100" fmla="*/ 0 h 3082145"/>
              <a:gd name="connsiteX0-101" fmla="*/ 2553419 w 4422595"/>
              <a:gd name="connsiteY0-102" fmla="*/ 0 h 3082145"/>
              <a:gd name="connsiteX1-103" fmla="*/ 3905010 w 4422595"/>
              <a:gd name="connsiteY1-104" fmla="*/ 0 h 3082145"/>
              <a:gd name="connsiteX2-105" fmla="*/ 4422595 w 4422595"/>
              <a:gd name="connsiteY2-106" fmla="*/ 2762970 h 3082145"/>
              <a:gd name="connsiteX3-107" fmla="*/ 0 w 4422595"/>
              <a:gd name="connsiteY3-108" fmla="*/ 3082145 h 3082145"/>
              <a:gd name="connsiteX4-109" fmla="*/ 2553419 w 4422595"/>
              <a:gd name="connsiteY4-110" fmla="*/ 0 h 3082145"/>
              <a:gd name="connsiteX0-111" fmla="*/ 0 w 1869176"/>
              <a:gd name="connsiteY0-112" fmla="*/ 0 h 2762970"/>
              <a:gd name="connsiteX1-113" fmla="*/ 1351591 w 1869176"/>
              <a:gd name="connsiteY1-114" fmla="*/ 0 h 2762970"/>
              <a:gd name="connsiteX2-115" fmla="*/ 1869176 w 1869176"/>
              <a:gd name="connsiteY2-116" fmla="*/ 2762970 h 2762970"/>
              <a:gd name="connsiteX3-117" fmla="*/ 534837 w 1869176"/>
              <a:gd name="connsiteY3-118" fmla="*/ 2711209 h 2762970"/>
              <a:gd name="connsiteX4-119" fmla="*/ 0 w 1869176"/>
              <a:gd name="connsiteY4-120" fmla="*/ 0 h 2762970"/>
              <a:gd name="connsiteX0-121" fmla="*/ 0 w 2464399"/>
              <a:gd name="connsiteY0-122" fmla="*/ 0 h 2711209"/>
              <a:gd name="connsiteX1-123" fmla="*/ 1351591 w 2464399"/>
              <a:gd name="connsiteY1-124" fmla="*/ 0 h 2711209"/>
              <a:gd name="connsiteX2-125" fmla="*/ 2464399 w 2464399"/>
              <a:gd name="connsiteY2-126" fmla="*/ 2573189 h 2711209"/>
              <a:gd name="connsiteX3-127" fmla="*/ 534837 w 2464399"/>
              <a:gd name="connsiteY3-128" fmla="*/ 2711209 h 2711209"/>
              <a:gd name="connsiteX4-129" fmla="*/ 0 w 2464399"/>
              <a:gd name="connsiteY4-130" fmla="*/ 0 h 2711209"/>
              <a:gd name="connsiteX0-131" fmla="*/ 0 w 2473025"/>
              <a:gd name="connsiteY0-132" fmla="*/ 0 h 2711209"/>
              <a:gd name="connsiteX1-133" fmla="*/ 2473025 w 2473025"/>
              <a:gd name="connsiteY1-134" fmla="*/ 0 h 2711209"/>
              <a:gd name="connsiteX2-135" fmla="*/ 2464399 w 2473025"/>
              <a:gd name="connsiteY2-136" fmla="*/ 2573189 h 2711209"/>
              <a:gd name="connsiteX3-137" fmla="*/ 534837 w 2473025"/>
              <a:gd name="connsiteY3-138" fmla="*/ 2711209 h 2711209"/>
              <a:gd name="connsiteX4-139" fmla="*/ 0 w 2473025"/>
              <a:gd name="connsiteY4-140" fmla="*/ 0 h 2711209"/>
              <a:gd name="connsiteX0-141" fmla="*/ 0 w 2473854"/>
              <a:gd name="connsiteY0-142" fmla="*/ 0 h 2711209"/>
              <a:gd name="connsiteX1-143" fmla="*/ 2473025 w 2473854"/>
              <a:gd name="connsiteY1-144" fmla="*/ 0 h 2711209"/>
              <a:gd name="connsiteX2-145" fmla="*/ 2473025 w 2473854"/>
              <a:gd name="connsiteY2-146" fmla="*/ 2555936 h 2711209"/>
              <a:gd name="connsiteX3-147" fmla="*/ 534837 w 2473854"/>
              <a:gd name="connsiteY3-148" fmla="*/ 2711209 h 2711209"/>
              <a:gd name="connsiteX4-149" fmla="*/ 0 w 2473854"/>
              <a:gd name="connsiteY4-150" fmla="*/ 0 h 2711209"/>
              <a:gd name="connsiteX0-151" fmla="*/ 0 w 2921529"/>
              <a:gd name="connsiteY0-152" fmla="*/ 0 h 2711209"/>
              <a:gd name="connsiteX1-153" fmla="*/ 2920700 w 2921529"/>
              <a:gd name="connsiteY1-154" fmla="*/ 0 h 2711209"/>
              <a:gd name="connsiteX2-155" fmla="*/ 2920700 w 2921529"/>
              <a:gd name="connsiteY2-156" fmla="*/ 2555936 h 2711209"/>
              <a:gd name="connsiteX3-157" fmla="*/ 982512 w 2921529"/>
              <a:gd name="connsiteY3-158" fmla="*/ 2711209 h 2711209"/>
              <a:gd name="connsiteX4-159" fmla="*/ 0 w 2921529"/>
              <a:gd name="connsiteY4-160" fmla="*/ 0 h 2711209"/>
              <a:gd name="connsiteX0-161" fmla="*/ 0 w 2921529"/>
              <a:gd name="connsiteY0-162" fmla="*/ 0 h 2739784"/>
              <a:gd name="connsiteX1-163" fmla="*/ 2920700 w 2921529"/>
              <a:gd name="connsiteY1-164" fmla="*/ 0 h 2739784"/>
              <a:gd name="connsiteX2-165" fmla="*/ 2920700 w 2921529"/>
              <a:gd name="connsiteY2-166" fmla="*/ 2555936 h 2739784"/>
              <a:gd name="connsiteX3-167" fmla="*/ 572937 w 2921529"/>
              <a:gd name="connsiteY3-168" fmla="*/ 2739784 h 2739784"/>
              <a:gd name="connsiteX4-169" fmla="*/ 0 w 2921529"/>
              <a:gd name="connsiteY4-170" fmla="*/ 0 h 2739784"/>
              <a:gd name="connsiteX0-171" fmla="*/ 0 w 2904276"/>
              <a:gd name="connsiteY0-172" fmla="*/ 0 h 2748410"/>
              <a:gd name="connsiteX1-173" fmla="*/ 2903447 w 2904276"/>
              <a:gd name="connsiteY1-174" fmla="*/ 8626 h 2748410"/>
              <a:gd name="connsiteX2-175" fmla="*/ 2903447 w 2904276"/>
              <a:gd name="connsiteY2-176" fmla="*/ 2564562 h 2748410"/>
              <a:gd name="connsiteX3-177" fmla="*/ 555684 w 2904276"/>
              <a:gd name="connsiteY3-178" fmla="*/ 2748410 h 2748410"/>
              <a:gd name="connsiteX4-179" fmla="*/ 0 w 2904276"/>
              <a:gd name="connsiteY4-180" fmla="*/ 0 h 2748410"/>
              <a:gd name="connsiteX0-181" fmla="*/ 0 w 2910701"/>
              <a:gd name="connsiteY0-182" fmla="*/ 0 h 2748410"/>
              <a:gd name="connsiteX1-183" fmla="*/ 2903447 w 2910701"/>
              <a:gd name="connsiteY1-184" fmla="*/ 8626 h 2748410"/>
              <a:gd name="connsiteX2-185" fmla="*/ 2910271 w 2910701"/>
              <a:gd name="connsiteY2-186" fmla="*/ 2578210 h 2748410"/>
              <a:gd name="connsiteX3-187" fmla="*/ 555684 w 2910701"/>
              <a:gd name="connsiteY3-188" fmla="*/ 2748410 h 2748410"/>
              <a:gd name="connsiteX4-189" fmla="*/ 0 w 2910701"/>
              <a:gd name="connsiteY4-190" fmla="*/ 0 h 27484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10701" h="2748410">
                <a:moveTo>
                  <a:pt x="0" y="0"/>
                </a:moveTo>
                <a:lnTo>
                  <a:pt x="2903447" y="8626"/>
                </a:lnTo>
                <a:cubicBezTo>
                  <a:pt x="2900572" y="866356"/>
                  <a:pt x="2913146" y="1720480"/>
                  <a:pt x="2910271" y="2578210"/>
                </a:cubicBezTo>
                <a:lnTo>
                  <a:pt x="555684" y="2748410"/>
                </a:lnTo>
                <a:lnTo>
                  <a:pt x="0" y="0"/>
                </a:lnTo>
                <a:close/>
              </a:path>
            </a:pathLst>
          </a:custGeom>
          <a:solidFill>
            <a:srgbClr val="FF9F9F"/>
          </a:solidFill>
        </p:spPr>
        <p:txBody>
          <a:bodyPr anchor="t"/>
          <a:lstStyle>
            <a:lvl1pPr marL="171450" indent="-171450" algn="r">
              <a:buFont typeface="Arial" panose="020B0604020202020204" pitchFamily="34" charset="0"/>
              <a:buChar char="•"/>
              <a:defRPr sz="1200"/>
            </a:lvl1pPr>
          </a:lstStyle>
          <a:p>
            <a:r>
              <a:rPr lang="en-US" dirty="0"/>
              <a:t>Add Picture</a:t>
            </a:r>
            <a:endParaRPr lang="en-US" dirty="0"/>
          </a:p>
        </p:txBody>
      </p:sp>
      <p:sp>
        <p:nvSpPr>
          <p:cNvPr id="13" name="Picture Placeholder 4"/>
          <p:cNvSpPr>
            <a:spLocks noGrp="1"/>
          </p:cNvSpPr>
          <p:nvPr>
            <p:ph type="pic" sz="quarter" idx="15" hasCustomPrompt="1"/>
          </p:nvPr>
        </p:nvSpPr>
        <p:spPr>
          <a:xfrm>
            <a:off x="-1" y="3472296"/>
            <a:ext cx="1584181" cy="1682496"/>
          </a:xfrm>
          <a:custGeom>
            <a:avLst/>
            <a:gdLst>
              <a:gd name="connsiteX0" fmla="*/ 0 w 2774950"/>
              <a:gd name="connsiteY0" fmla="*/ 0 h 3409950"/>
              <a:gd name="connsiteX1" fmla="*/ 2774950 w 2774950"/>
              <a:gd name="connsiteY1" fmla="*/ 0 h 3409950"/>
              <a:gd name="connsiteX2" fmla="*/ 2774950 w 2774950"/>
              <a:gd name="connsiteY2" fmla="*/ 3409950 h 3409950"/>
              <a:gd name="connsiteX3" fmla="*/ 0 w 2774950"/>
              <a:gd name="connsiteY3" fmla="*/ 3409950 h 3409950"/>
              <a:gd name="connsiteX4" fmla="*/ 0 w 2774950"/>
              <a:gd name="connsiteY4" fmla="*/ 0 h 3409950"/>
              <a:gd name="connsiteX0-1" fmla="*/ 0 w 2774950"/>
              <a:gd name="connsiteY0-2" fmla="*/ 0 h 3409950"/>
              <a:gd name="connsiteX1-3" fmla="*/ 2774950 w 2774950"/>
              <a:gd name="connsiteY1-4" fmla="*/ 0 h 3409950"/>
              <a:gd name="connsiteX2-5" fmla="*/ 1705274 w 2774950"/>
              <a:gd name="connsiteY2-6" fmla="*/ 3108025 h 3409950"/>
              <a:gd name="connsiteX3-7" fmla="*/ 0 w 2774950"/>
              <a:gd name="connsiteY3-8" fmla="*/ 3409950 h 3409950"/>
              <a:gd name="connsiteX4-9" fmla="*/ 0 w 2774950"/>
              <a:gd name="connsiteY4-10" fmla="*/ 0 h 3409950"/>
              <a:gd name="connsiteX0-11" fmla="*/ 0 w 2774950"/>
              <a:gd name="connsiteY0-12" fmla="*/ 0 h 3220168"/>
              <a:gd name="connsiteX1-13" fmla="*/ 2774950 w 2774950"/>
              <a:gd name="connsiteY1-14" fmla="*/ 0 h 3220168"/>
              <a:gd name="connsiteX2-15" fmla="*/ 1705274 w 2774950"/>
              <a:gd name="connsiteY2-16" fmla="*/ 3108025 h 3220168"/>
              <a:gd name="connsiteX3-17" fmla="*/ 0 w 2774950"/>
              <a:gd name="connsiteY3-18" fmla="*/ 3220168 h 3220168"/>
              <a:gd name="connsiteX4-19" fmla="*/ 0 w 2774950"/>
              <a:gd name="connsiteY4-20" fmla="*/ 0 h 3220168"/>
              <a:gd name="connsiteX0-21" fmla="*/ 0 w 2774950"/>
              <a:gd name="connsiteY0-22" fmla="*/ 0 h 3220168"/>
              <a:gd name="connsiteX1-23" fmla="*/ 2774950 w 2774950"/>
              <a:gd name="connsiteY1-24" fmla="*/ 0 h 3220168"/>
              <a:gd name="connsiteX2-25" fmla="*/ 1696648 w 2774950"/>
              <a:gd name="connsiteY2-26" fmla="*/ 3090773 h 3220168"/>
              <a:gd name="connsiteX3-27" fmla="*/ 0 w 2774950"/>
              <a:gd name="connsiteY3-28" fmla="*/ 3220168 h 3220168"/>
              <a:gd name="connsiteX4-29" fmla="*/ 0 w 2774950"/>
              <a:gd name="connsiteY4-30" fmla="*/ 0 h 3220168"/>
              <a:gd name="connsiteX0-31" fmla="*/ 0 w 2783576"/>
              <a:gd name="connsiteY0-32" fmla="*/ 0 h 3220168"/>
              <a:gd name="connsiteX1-33" fmla="*/ 2783576 w 2783576"/>
              <a:gd name="connsiteY1-34" fmla="*/ 0 h 3220168"/>
              <a:gd name="connsiteX2-35" fmla="*/ 1696648 w 2783576"/>
              <a:gd name="connsiteY2-36" fmla="*/ 3090773 h 3220168"/>
              <a:gd name="connsiteX3-37" fmla="*/ 0 w 2783576"/>
              <a:gd name="connsiteY3-38" fmla="*/ 3220168 h 3220168"/>
              <a:gd name="connsiteX4-39" fmla="*/ 0 w 2783576"/>
              <a:gd name="connsiteY4-40" fmla="*/ 0 h 3220168"/>
              <a:gd name="connsiteX0-41" fmla="*/ 0 w 2517886"/>
              <a:gd name="connsiteY0-42" fmla="*/ 265690 h 3485858"/>
              <a:gd name="connsiteX1-43" fmla="*/ 2517886 w 2517886"/>
              <a:gd name="connsiteY1-44" fmla="*/ 0 h 3485858"/>
              <a:gd name="connsiteX2-45" fmla="*/ 1696648 w 2517886"/>
              <a:gd name="connsiteY2-46" fmla="*/ 3356463 h 3485858"/>
              <a:gd name="connsiteX3-47" fmla="*/ 0 w 2517886"/>
              <a:gd name="connsiteY3-48" fmla="*/ 3485858 h 3485858"/>
              <a:gd name="connsiteX4-49" fmla="*/ 0 w 2517886"/>
              <a:gd name="connsiteY4-50" fmla="*/ 265690 h 3485858"/>
              <a:gd name="connsiteX0-51" fmla="*/ 0 w 2517886"/>
              <a:gd name="connsiteY0-52" fmla="*/ 208756 h 3485858"/>
              <a:gd name="connsiteX1-53" fmla="*/ 2517886 w 2517886"/>
              <a:gd name="connsiteY1-54" fmla="*/ 0 h 3485858"/>
              <a:gd name="connsiteX2-55" fmla="*/ 1696648 w 2517886"/>
              <a:gd name="connsiteY2-56" fmla="*/ 3356463 h 3485858"/>
              <a:gd name="connsiteX3-57" fmla="*/ 0 w 2517886"/>
              <a:gd name="connsiteY3-58" fmla="*/ 3485858 h 3485858"/>
              <a:gd name="connsiteX4-59" fmla="*/ 0 w 2517886"/>
              <a:gd name="connsiteY4-60" fmla="*/ 208756 h 3485858"/>
              <a:gd name="connsiteX0-61" fmla="*/ 0 w 2517886"/>
              <a:gd name="connsiteY0-62" fmla="*/ 208756 h 3356463"/>
              <a:gd name="connsiteX1-63" fmla="*/ 2517886 w 2517886"/>
              <a:gd name="connsiteY1-64" fmla="*/ 0 h 3356463"/>
              <a:gd name="connsiteX2-65" fmla="*/ 1696648 w 2517886"/>
              <a:gd name="connsiteY2-66" fmla="*/ 3356463 h 3356463"/>
              <a:gd name="connsiteX3-67" fmla="*/ 0 w 2517886"/>
              <a:gd name="connsiteY3-68" fmla="*/ 2631852 h 3356463"/>
              <a:gd name="connsiteX4-69" fmla="*/ 0 w 2517886"/>
              <a:gd name="connsiteY4-70" fmla="*/ 208756 h 3356463"/>
              <a:gd name="connsiteX0-71" fmla="*/ 0 w 2517886"/>
              <a:gd name="connsiteY0-72" fmla="*/ 208756 h 2692237"/>
              <a:gd name="connsiteX1-73" fmla="*/ 2517886 w 2517886"/>
              <a:gd name="connsiteY1-74" fmla="*/ 0 h 2692237"/>
              <a:gd name="connsiteX2-75" fmla="*/ 1544825 w 2517886"/>
              <a:gd name="connsiteY2-76" fmla="*/ 2692237 h 2692237"/>
              <a:gd name="connsiteX3-77" fmla="*/ 0 w 2517886"/>
              <a:gd name="connsiteY3-78" fmla="*/ 2631852 h 2692237"/>
              <a:gd name="connsiteX4-79" fmla="*/ 0 w 2517886"/>
              <a:gd name="connsiteY4-80" fmla="*/ 208756 h 2692237"/>
              <a:gd name="connsiteX0-81" fmla="*/ 18977 w 2536863"/>
              <a:gd name="connsiteY0-82" fmla="*/ 208756 h 2692237"/>
              <a:gd name="connsiteX1-83" fmla="*/ 2536863 w 2536863"/>
              <a:gd name="connsiteY1-84" fmla="*/ 0 h 2692237"/>
              <a:gd name="connsiteX2-85" fmla="*/ 1563802 w 2536863"/>
              <a:gd name="connsiteY2-86" fmla="*/ 2692237 h 2692237"/>
              <a:gd name="connsiteX3-87" fmla="*/ 0 w 2536863"/>
              <a:gd name="connsiteY3-88" fmla="*/ 2688785 h 2692237"/>
              <a:gd name="connsiteX4-89" fmla="*/ 18977 w 2536863"/>
              <a:gd name="connsiteY4-90" fmla="*/ 208756 h 2692237"/>
              <a:gd name="connsiteX0-91" fmla="*/ 18977 w 2536863"/>
              <a:gd name="connsiteY0-92" fmla="*/ 208756 h 2692237"/>
              <a:gd name="connsiteX1-93" fmla="*/ 2536863 w 2536863"/>
              <a:gd name="connsiteY1-94" fmla="*/ 0 h 2692237"/>
              <a:gd name="connsiteX2-95" fmla="*/ 1579024 w 2536863"/>
              <a:gd name="connsiteY2-96" fmla="*/ 2692237 h 2692237"/>
              <a:gd name="connsiteX3-97" fmla="*/ 0 w 2536863"/>
              <a:gd name="connsiteY3-98" fmla="*/ 2688785 h 2692237"/>
              <a:gd name="connsiteX4-99" fmla="*/ 18977 w 2536863"/>
              <a:gd name="connsiteY4-100" fmla="*/ 208756 h 2692237"/>
              <a:gd name="connsiteX0-101" fmla="*/ 5191 w 2536863"/>
              <a:gd name="connsiteY0-102" fmla="*/ 208757 h 2692237"/>
              <a:gd name="connsiteX1-103" fmla="*/ 2536863 w 2536863"/>
              <a:gd name="connsiteY1-104" fmla="*/ 0 h 2692237"/>
              <a:gd name="connsiteX2-105" fmla="*/ 1579024 w 2536863"/>
              <a:gd name="connsiteY2-106" fmla="*/ 2692237 h 2692237"/>
              <a:gd name="connsiteX3-107" fmla="*/ 0 w 2536863"/>
              <a:gd name="connsiteY3-108" fmla="*/ 2688785 h 2692237"/>
              <a:gd name="connsiteX4-109" fmla="*/ 5191 w 2536863"/>
              <a:gd name="connsiteY4-110" fmla="*/ 208757 h 2692237"/>
              <a:gd name="connsiteX0-111" fmla="*/ 5191 w 2536863"/>
              <a:gd name="connsiteY0-112" fmla="*/ 208757 h 2692237"/>
              <a:gd name="connsiteX1-113" fmla="*/ 2536863 w 2536863"/>
              <a:gd name="connsiteY1-114" fmla="*/ 0 h 2692237"/>
              <a:gd name="connsiteX2-115" fmla="*/ 1620381 w 2536863"/>
              <a:gd name="connsiteY2-116" fmla="*/ 2692237 h 2692237"/>
              <a:gd name="connsiteX3-117" fmla="*/ 0 w 2536863"/>
              <a:gd name="connsiteY3-118" fmla="*/ 2688785 h 2692237"/>
              <a:gd name="connsiteX4-119" fmla="*/ 5191 w 2536863"/>
              <a:gd name="connsiteY4-120" fmla="*/ 208757 h 2692237"/>
              <a:gd name="connsiteX0-121" fmla="*/ 5191 w 2592007"/>
              <a:gd name="connsiteY0-122" fmla="*/ 194877 h 2678357"/>
              <a:gd name="connsiteX1-123" fmla="*/ 2592007 w 2592007"/>
              <a:gd name="connsiteY1-124" fmla="*/ 0 h 2678357"/>
              <a:gd name="connsiteX2-125" fmla="*/ 1620381 w 2592007"/>
              <a:gd name="connsiteY2-126" fmla="*/ 2678357 h 2678357"/>
              <a:gd name="connsiteX3-127" fmla="*/ 0 w 2592007"/>
              <a:gd name="connsiteY3-128" fmla="*/ 2674905 h 2678357"/>
              <a:gd name="connsiteX4-129" fmla="*/ 5191 w 2592007"/>
              <a:gd name="connsiteY4-130" fmla="*/ 194877 h 2678357"/>
              <a:gd name="connsiteX0-131" fmla="*/ 83 w 2614471"/>
              <a:gd name="connsiteY0-132" fmla="*/ 194877 h 2678357"/>
              <a:gd name="connsiteX1-133" fmla="*/ 2614471 w 2614471"/>
              <a:gd name="connsiteY1-134" fmla="*/ 0 h 2678357"/>
              <a:gd name="connsiteX2-135" fmla="*/ 1642845 w 2614471"/>
              <a:gd name="connsiteY2-136" fmla="*/ 2678357 h 2678357"/>
              <a:gd name="connsiteX3-137" fmla="*/ 22464 w 2614471"/>
              <a:gd name="connsiteY3-138" fmla="*/ 2674905 h 2678357"/>
              <a:gd name="connsiteX4-139" fmla="*/ 83 w 2614471"/>
              <a:gd name="connsiteY4-140" fmla="*/ 194877 h 2678357"/>
              <a:gd name="connsiteX0-141" fmla="*/ 83 w 2586899"/>
              <a:gd name="connsiteY0-142" fmla="*/ 194877 h 2678357"/>
              <a:gd name="connsiteX1-143" fmla="*/ 2586899 w 2586899"/>
              <a:gd name="connsiteY1-144" fmla="*/ 0 h 2678357"/>
              <a:gd name="connsiteX2-145" fmla="*/ 1642845 w 2586899"/>
              <a:gd name="connsiteY2-146" fmla="*/ 2678357 h 2678357"/>
              <a:gd name="connsiteX3-147" fmla="*/ 22464 w 2586899"/>
              <a:gd name="connsiteY3-148" fmla="*/ 2674905 h 2678357"/>
              <a:gd name="connsiteX4-149" fmla="*/ 83 w 2586899"/>
              <a:gd name="connsiteY4-150" fmla="*/ 194877 h 2678357"/>
              <a:gd name="connsiteX0-151" fmla="*/ 83 w 2573114"/>
              <a:gd name="connsiteY0-152" fmla="*/ 208757 h 2692237"/>
              <a:gd name="connsiteX1-153" fmla="*/ 2573114 w 2573114"/>
              <a:gd name="connsiteY1-154" fmla="*/ 0 h 2692237"/>
              <a:gd name="connsiteX2-155" fmla="*/ 1642845 w 2573114"/>
              <a:gd name="connsiteY2-156" fmla="*/ 2692237 h 2692237"/>
              <a:gd name="connsiteX3-157" fmla="*/ 22464 w 2573114"/>
              <a:gd name="connsiteY3-158" fmla="*/ 2688785 h 2692237"/>
              <a:gd name="connsiteX4-159" fmla="*/ 83 w 2573114"/>
              <a:gd name="connsiteY4-160" fmla="*/ 208757 h 2692237"/>
              <a:gd name="connsiteX0-161" fmla="*/ 11604 w 2550650"/>
              <a:gd name="connsiteY0-162" fmla="*/ 225864 h 2692237"/>
              <a:gd name="connsiteX1-163" fmla="*/ 2550650 w 2550650"/>
              <a:gd name="connsiteY1-164" fmla="*/ 0 h 2692237"/>
              <a:gd name="connsiteX2-165" fmla="*/ 1620381 w 2550650"/>
              <a:gd name="connsiteY2-166" fmla="*/ 2692237 h 2692237"/>
              <a:gd name="connsiteX3-167" fmla="*/ 0 w 2550650"/>
              <a:gd name="connsiteY3-168" fmla="*/ 2688785 h 2692237"/>
              <a:gd name="connsiteX4-169" fmla="*/ 11604 w 2550650"/>
              <a:gd name="connsiteY4-170" fmla="*/ 225864 h 2692237"/>
              <a:gd name="connsiteX0-171" fmla="*/ 398 w 2552151"/>
              <a:gd name="connsiteY0-172" fmla="*/ 200279 h 2692237"/>
              <a:gd name="connsiteX1-173" fmla="*/ 2552151 w 2552151"/>
              <a:gd name="connsiteY1-174" fmla="*/ 0 h 2692237"/>
              <a:gd name="connsiteX2-175" fmla="*/ 1621882 w 2552151"/>
              <a:gd name="connsiteY2-176" fmla="*/ 2692237 h 2692237"/>
              <a:gd name="connsiteX3-177" fmla="*/ 1501 w 2552151"/>
              <a:gd name="connsiteY3-178" fmla="*/ 2688785 h 2692237"/>
              <a:gd name="connsiteX4-179" fmla="*/ 398 w 2552151"/>
              <a:gd name="connsiteY4-180" fmla="*/ 200279 h 2692237"/>
              <a:gd name="connsiteX0-181" fmla="*/ 398 w 2552151"/>
              <a:gd name="connsiteY0-182" fmla="*/ 200279 h 2692237"/>
              <a:gd name="connsiteX1-183" fmla="*/ 2552151 w 2552151"/>
              <a:gd name="connsiteY1-184" fmla="*/ 0 h 2692237"/>
              <a:gd name="connsiteX2-185" fmla="*/ 1606661 w 2552151"/>
              <a:gd name="connsiteY2-186" fmla="*/ 2692237 h 2692237"/>
              <a:gd name="connsiteX3-187" fmla="*/ 1501 w 2552151"/>
              <a:gd name="connsiteY3-188" fmla="*/ 2688785 h 2692237"/>
              <a:gd name="connsiteX4-189" fmla="*/ 398 w 2552151"/>
              <a:gd name="connsiteY4-190" fmla="*/ 200279 h 26922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52151" h="2692237">
                <a:moveTo>
                  <a:pt x="398" y="200279"/>
                </a:moveTo>
                <a:lnTo>
                  <a:pt x="2552151" y="0"/>
                </a:lnTo>
                <a:lnTo>
                  <a:pt x="1606661" y="2692237"/>
                </a:lnTo>
                <a:lnTo>
                  <a:pt x="1501" y="2688785"/>
                </a:lnTo>
                <a:cubicBezTo>
                  <a:pt x="3231" y="1862109"/>
                  <a:pt x="-1332" y="1026955"/>
                  <a:pt x="398" y="200279"/>
                </a:cubicBezTo>
                <a:close/>
              </a:path>
            </a:pathLst>
          </a:custGeom>
          <a:solidFill>
            <a:srgbClr val="FFD1D1"/>
          </a:solidFill>
        </p:spPr>
        <p:txBody>
          <a:bodyPr anchor="b"/>
          <a:lstStyle>
            <a:lvl1pPr marL="171450" indent="-171450" algn="l">
              <a:buFont typeface="Arial" panose="020B0604020202020204" pitchFamily="34" charset="0"/>
              <a:buChar char="•"/>
              <a:defRPr sz="1200" baseline="0"/>
            </a:lvl1pPr>
          </a:lstStyle>
          <a:p>
            <a:endParaRPr lang="en-US" dirty="0"/>
          </a:p>
          <a:p>
            <a:endParaRPr lang="en-US" dirty="0"/>
          </a:p>
          <a:p>
            <a:endParaRPr lang="en-US" dirty="0"/>
          </a:p>
          <a:p>
            <a:r>
              <a:rPr lang="en-US" dirty="0"/>
              <a:t>Add Picture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600" y="-1009650"/>
            <a:ext cx="10972800" cy="995631"/>
          </a:xfrm>
          <a:prstGeom prst="rect">
            <a:avLst/>
          </a:prstGeom>
        </p:spPr>
      </p:pic>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669" y="5162437"/>
            <a:ext cx="10972800" cy="995631"/>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6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600"/>
                                        <p:tgtEl>
                                          <p:spTgt spid="7"/>
                                        </p:tgtEl>
                                      </p:cBhvr>
                                    </p:animEffect>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650"/>
                                        <p:tgtEl>
                                          <p:spTgt spid="4"/>
                                        </p:tgtEl>
                                      </p:cBhvr>
                                    </p:animEffect>
                                  </p:childTnLst>
                                </p:cTn>
                              </p:par>
                            </p:childTnLst>
                          </p:cTn>
                        </p:par>
                        <p:par>
                          <p:cTn id="15" fill="hold">
                            <p:stCondLst>
                              <p:cond delay="2000"/>
                            </p:stCondLst>
                            <p:childTnLst>
                              <p:par>
                                <p:cTn id="16" presetID="22" presetClass="entr" presetSubtype="1" fill="hold" grpId="0" nodeType="afterEffect">
                                  <p:stCondLst>
                                    <p:cond delay="50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750"/>
                                        <p:tgtEl>
                                          <p:spTgt spid="5"/>
                                        </p:tgtEl>
                                      </p:cBhvr>
                                    </p:animEffect>
                                  </p:childTnLst>
                                </p:cTn>
                              </p:par>
                              <p:par>
                                <p:cTn id="19" presetID="22" presetClass="entr" presetSubtype="1" fill="hold" grpId="0" nodeType="withEffect">
                                  <p:stCondLst>
                                    <p:cond delay="125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750"/>
                                        <p:tgtEl>
                                          <p:spTgt spid="13"/>
                                        </p:tgtEl>
                                      </p:cBhvr>
                                    </p:animEffect>
                                  </p:childTnLst>
                                </p:cTn>
                              </p:par>
                              <p:par>
                                <p:cTn id="22" presetID="22" presetClass="entr" presetSubtype="8" fill="hold" grpId="0" nodeType="withEffect">
                                  <p:stCondLst>
                                    <p:cond delay="1500"/>
                                  </p:stCondLst>
                                  <p:childTnLst>
                                    <p:set>
                                      <p:cBhvr>
                                        <p:cTn id="23" dur="1" fill="hold">
                                          <p:stCondLst>
                                            <p:cond delay="0"/>
                                          </p:stCondLst>
                                        </p:cTn>
                                        <p:tgtEl>
                                          <p:spTgt spid="11"/>
                                        </p:tgtEl>
                                        <p:attrNameLst>
                                          <p:attrName>style.visibility</p:attrName>
                                        </p:attrNameLst>
                                      </p:cBhvr>
                                      <p:to>
                                        <p:strVal val="visible"/>
                                      </p:to>
                                    </p:set>
                                    <p:animEffect transition="in" filter="wipe(left)">
                                      <p:cBhvr>
                                        <p:cTn id="24" dur="750"/>
                                        <p:tgtEl>
                                          <p:spTgt spid="11"/>
                                        </p:tgtEl>
                                      </p:cBhvr>
                                    </p:animEffect>
                                  </p:childTnLst>
                                </p:cTn>
                              </p:par>
                              <p:par>
                                <p:cTn id="25" presetID="22" presetClass="entr" presetSubtype="2" fill="hold" grpId="0" nodeType="withEffect">
                                  <p:stCondLst>
                                    <p:cond delay="2000"/>
                                  </p:stCondLst>
                                  <p:childTnLst>
                                    <p:set>
                                      <p:cBhvr>
                                        <p:cTn id="26" dur="1" fill="hold">
                                          <p:stCondLst>
                                            <p:cond delay="0"/>
                                          </p:stCondLst>
                                        </p:cTn>
                                        <p:tgtEl>
                                          <p:spTgt spid="14"/>
                                        </p:tgtEl>
                                        <p:attrNameLst>
                                          <p:attrName>style.visibility</p:attrName>
                                        </p:attrNameLst>
                                      </p:cBhvr>
                                      <p:to>
                                        <p:strVal val="visible"/>
                                      </p:to>
                                    </p:set>
                                    <p:animEffect transition="in" filter="wipe(right)">
                                      <p:cBhvr>
                                        <p:cTn id="27" dur="750"/>
                                        <p:tgtEl>
                                          <p:spTgt spid="14"/>
                                        </p:tgtEl>
                                      </p:cBhvr>
                                    </p:animEffect>
                                  </p:childTnLst>
                                </p:cTn>
                              </p:par>
                            </p:childTnLst>
                          </p:cTn>
                        </p:par>
                        <p:par>
                          <p:cTn id="28" fill="hold">
                            <p:stCondLst>
                              <p:cond delay="3500"/>
                            </p:stCondLst>
                            <p:childTnLst>
                              <p:par>
                                <p:cTn id="29" presetID="22" presetClass="entr" presetSubtype="2"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Effect transition="in" filter="wipe(right)">
                                      <p:cBhvr>
                                        <p:cTn id="31" dur="7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4" grpId="0" animBg="1"/>
      <p:bldP spid="4" grpId="0" animBg="1"/>
      <p:bldP spid="6" grpId="0" animBg="1"/>
      <p:bldP spid="7" grpId="0" animBg="1"/>
      <p:bldP spid="5" grpId="0" animBg="1"/>
      <p:bldP spid="11" grpId="0" animBg="1"/>
      <p:bldP spid="13" grpId="0" animBg="1"/>
    </p:bld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39_Custom Layout">
    <p:spTree>
      <p:nvGrpSpPr>
        <p:cNvPr id="1" name=""/>
        <p:cNvGrpSpPr/>
        <p:nvPr/>
      </p:nvGrpSpPr>
      <p:grpSpPr>
        <a:xfrm>
          <a:off x="0" y="0"/>
          <a:ext cx="0" cy="0"/>
          <a:chOff x="0" y="0"/>
          <a:chExt cx="0" cy="0"/>
        </a:xfrm>
      </p:grpSpPr>
      <p:grpSp>
        <p:nvGrpSpPr>
          <p:cNvPr id="28" name="Group 27"/>
          <p:cNvGrpSpPr/>
          <p:nvPr/>
        </p:nvGrpSpPr>
        <p:grpSpPr>
          <a:xfrm>
            <a:off x="4800600" y="-95249"/>
            <a:ext cx="4667516" cy="5451167"/>
            <a:chOff x="4800600" y="-95250"/>
            <a:chExt cx="4667516" cy="5451167"/>
          </a:xfrm>
        </p:grpSpPr>
        <p:sp>
          <p:nvSpPr>
            <p:cNvPr id="29" name="Freeform 28"/>
            <p:cNvSpPr/>
            <p:nvPr/>
          </p:nvSpPr>
          <p:spPr bwMode="auto">
            <a:xfrm flipH="1">
              <a:off x="6858785" y="-95250"/>
              <a:ext cx="2609331" cy="1033397"/>
            </a:xfrm>
            <a:custGeom>
              <a:avLst/>
              <a:gdLst>
                <a:gd name="T0" fmla="*/ 1070 w 2375"/>
                <a:gd name="T1" fmla="*/ 940 h 940"/>
                <a:gd name="T2" fmla="*/ 2375 w 2375"/>
                <a:gd name="T3" fmla="*/ 0 h 940"/>
                <a:gd name="T4" fmla="*/ 0 w 2375"/>
                <a:gd name="T5" fmla="*/ 0 h 940"/>
                <a:gd name="T6" fmla="*/ 1070 w 2375"/>
                <a:gd name="T7" fmla="*/ 940 h 940"/>
              </a:gdLst>
              <a:ahLst/>
              <a:cxnLst>
                <a:cxn ang="0">
                  <a:pos x="T0" y="T1"/>
                </a:cxn>
                <a:cxn ang="0">
                  <a:pos x="T2" y="T3"/>
                </a:cxn>
                <a:cxn ang="0">
                  <a:pos x="T4" y="T5"/>
                </a:cxn>
                <a:cxn ang="0">
                  <a:pos x="T6" y="T7"/>
                </a:cxn>
              </a:cxnLst>
              <a:rect l="0" t="0" r="r" b="b"/>
              <a:pathLst>
                <a:path w="2375" h="940">
                  <a:moveTo>
                    <a:pt x="1070" y="940"/>
                  </a:moveTo>
                  <a:lnTo>
                    <a:pt x="2375" y="0"/>
                  </a:lnTo>
                  <a:lnTo>
                    <a:pt x="0" y="0"/>
                  </a:lnTo>
                  <a:lnTo>
                    <a:pt x="1070" y="94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30" name="Freeform 29"/>
            <p:cNvSpPr/>
            <p:nvPr/>
          </p:nvSpPr>
          <p:spPr bwMode="auto">
            <a:xfrm flipH="1">
              <a:off x="8296933" y="-95250"/>
              <a:ext cx="1171183" cy="1119513"/>
            </a:xfrm>
            <a:custGeom>
              <a:avLst/>
              <a:gdLst>
                <a:gd name="T0" fmla="*/ 1070 w 1070"/>
                <a:gd name="T1" fmla="*/ 940 h 1017"/>
                <a:gd name="T2" fmla="*/ 0 w 1070"/>
                <a:gd name="T3" fmla="*/ 0 h 1017"/>
                <a:gd name="T4" fmla="*/ 0 w 1070"/>
                <a:gd name="T5" fmla="*/ 1017 h 1017"/>
                <a:gd name="T6" fmla="*/ 1070 w 1070"/>
                <a:gd name="T7" fmla="*/ 940 h 1017"/>
              </a:gdLst>
              <a:ahLst/>
              <a:cxnLst>
                <a:cxn ang="0">
                  <a:pos x="T0" y="T1"/>
                </a:cxn>
                <a:cxn ang="0">
                  <a:pos x="T2" y="T3"/>
                </a:cxn>
                <a:cxn ang="0">
                  <a:pos x="T4" y="T5"/>
                </a:cxn>
                <a:cxn ang="0">
                  <a:pos x="T6" y="T7"/>
                </a:cxn>
              </a:cxnLst>
              <a:rect l="0" t="0" r="r" b="b"/>
              <a:pathLst>
                <a:path w="1070" h="1017">
                  <a:moveTo>
                    <a:pt x="1070" y="940"/>
                  </a:moveTo>
                  <a:lnTo>
                    <a:pt x="0" y="0"/>
                  </a:lnTo>
                  <a:lnTo>
                    <a:pt x="0" y="1017"/>
                  </a:lnTo>
                  <a:lnTo>
                    <a:pt x="1070" y="94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31" name="Freeform 30"/>
            <p:cNvSpPr/>
            <p:nvPr/>
          </p:nvSpPr>
          <p:spPr bwMode="auto">
            <a:xfrm flipH="1">
              <a:off x="5851226" y="-95250"/>
              <a:ext cx="2445707" cy="1231467"/>
            </a:xfrm>
            <a:custGeom>
              <a:avLst/>
              <a:gdLst>
                <a:gd name="T0" fmla="*/ 1305 w 2226"/>
                <a:gd name="T1" fmla="*/ 0 h 1120"/>
                <a:gd name="T2" fmla="*/ 0 w 2226"/>
                <a:gd name="T3" fmla="*/ 940 h 1120"/>
                <a:gd name="T4" fmla="*/ 2226 w 2226"/>
                <a:gd name="T5" fmla="*/ 1120 h 1120"/>
                <a:gd name="T6" fmla="*/ 1305 w 2226"/>
                <a:gd name="T7" fmla="*/ 0 h 1120"/>
              </a:gdLst>
              <a:ahLst/>
              <a:cxnLst>
                <a:cxn ang="0">
                  <a:pos x="T0" y="T1"/>
                </a:cxn>
                <a:cxn ang="0">
                  <a:pos x="T2" y="T3"/>
                </a:cxn>
                <a:cxn ang="0">
                  <a:pos x="T4" y="T5"/>
                </a:cxn>
                <a:cxn ang="0">
                  <a:pos x="T6" y="T7"/>
                </a:cxn>
              </a:cxnLst>
              <a:rect l="0" t="0" r="r" b="b"/>
              <a:pathLst>
                <a:path w="2226" h="1120">
                  <a:moveTo>
                    <a:pt x="1305" y="0"/>
                  </a:moveTo>
                  <a:lnTo>
                    <a:pt x="0" y="940"/>
                  </a:lnTo>
                  <a:lnTo>
                    <a:pt x="2226" y="1120"/>
                  </a:lnTo>
                  <a:lnTo>
                    <a:pt x="1305"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32" name="Freeform 31"/>
            <p:cNvSpPr/>
            <p:nvPr/>
          </p:nvSpPr>
          <p:spPr bwMode="auto">
            <a:xfrm flipH="1">
              <a:off x="5851226" y="938147"/>
              <a:ext cx="3616890" cy="1136737"/>
            </a:xfrm>
            <a:custGeom>
              <a:avLst/>
              <a:gdLst>
                <a:gd name="T0" fmla="*/ 3296 w 3296"/>
                <a:gd name="T1" fmla="*/ 180 h 1040"/>
                <a:gd name="T2" fmla="*/ 1070 w 3296"/>
                <a:gd name="T3" fmla="*/ 0 h 1040"/>
                <a:gd name="T4" fmla="*/ 0 w 3296"/>
                <a:gd name="T5" fmla="*/ 77 h 1040"/>
                <a:gd name="T6" fmla="*/ 1368 w 3296"/>
                <a:gd name="T7" fmla="*/ 1040 h 1040"/>
                <a:gd name="T8" fmla="*/ 3296 w 3296"/>
                <a:gd name="T9" fmla="*/ 180 h 1040"/>
              </a:gdLst>
              <a:ahLst/>
              <a:cxnLst>
                <a:cxn ang="0">
                  <a:pos x="T0" y="T1"/>
                </a:cxn>
                <a:cxn ang="0">
                  <a:pos x="T2" y="T3"/>
                </a:cxn>
                <a:cxn ang="0">
                  <a:pos x="T4" y="T5"/>
                </a:cxn>
                <a:cxn ang="0">
                  <a:pos x="T6" y="T7"/>
                </a:cxn>
                <a:cxn ang="0">
                  <a:pos x="T8" y="T9"/>
                </a:cxn>
              </a:cxnLst>
              <a:rect l="0" t="0" r="r" b="b"/>
              <a:pathLst>
                <a:path w="3296" h="1040">
                  <a:moveTo>
                    <a:pt x="3296" y="180"/>
                  </a:moveTo>
                  <a:lnTo>
                    <a:pt x="1070" y="0"/>
                  </a:lnTo>
                  <a:lnTo>
                    <a:pt x="0" y="77"/>
                  </a:lnTo>
                  <a:lnTo>
                    <a:pt x="1368" y="1040"/>
                  </a:lnTo>
                  <a:lnTo>
                    <a:pt x="3296" y="18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33" name="Freeform 32"/>
            <p:cNvSpPr/>
            <p:nvPr/>
          </p:nvSpPr>
          <p:spPr bwMode="auto">
            <a:xfrm flipH="1">
              <a:off x="5851226" y="1136212"/>
              <a:ext cx="2118464" cy="2239027"/>
            </a:xfrm>
            <a:custGeom>
              <a:avLst/>
              <a:gdLst>
                <a:gd name="T0" fmla="*/ 1928 w 1928"/>
                <a:gd name="T1" fmla="*/ 0 h 2046"/>
                <a:gd name="T2" fmla="*/ 0 w 1928"/>
                <a:gd name="T3" fmla="*/ 860 h 2046"/>
                <a:gd name="T4" fmla="*/ 178 w 1928"/>
                <a:gd name="T5" fmla="*/ 2046 h 2046"/>
                <a:gd name="T6" fmla="*/ 1928 w 1928"/>
                <a:gd name="T7" fmla="*/ 0 h 2046"/>
              </a:gdLst>
              <a:ahLst/>
              <a:cxnLst>
                <a:cxn ang="0">
                  <a:pos x="T0" y="T1"/>
                </a:cxn>
                <a:cxn ang="0">
                  <a:pos x="T2" y="T3"/>
                </a:cxn>
                <a:cxn ang="0">
                  <a:pos x="T4" y="T5"/>
                </a:cxn>
                <a:cxn ang="0">
                  <a:pos x="T6" y="T7"/>
                </a:cxn>
              </a:cxnLst>
              <a:rect l="0" t="0" r="r" b="b"/>
              <a:pathLst>
                <a:path w="1928" h="2046">
                  <a:moveTo>
                    <a:pt x="1928" y="0"/>
                  </a:moveTo>
                  <a:lnTo>
                    <a:pt x="0" y="860"/>
                  </a:lnTo>
                  <a:lnTo>
                    <a:pt x="178" y="2046"/>
                  </a:lnTo>
                  <a:lnTo>
                    <a:pt x="1928"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34" name="Freeform 33"/>
            <p:cNvSpPr/>
            <p:nvPr/>
          </p:nvSpPr>
          <p:spPr bwMode="auto">
            <a:xfrm flipH="1">
              <a:off x="7969690" y="1024263"/>
              <a:ext cx="1498426" cy="1179798"/>
            </a:xfrm>
            <a:custGeom>
              <a:avLst/>
              <a:gdLst>
                <a:gd name="T0" fmla="*/ 1368 w 1368"/>
                <a:gd name="T1" fmla="*/ 963 h 1080"/>
                <a:gd name="T2" fmla="*/ 0 w 1368"/>
                <a:gd name="T3" fmla="*/ 0 h 1080"/>
                <a:gd name="T4" fmla="*/ 0 w 1368"/>
                <a:gd name="T5" fmla="*/ 1080 h 1080"/>
                <a:gd name="T6" fmla="*/ 1368 w 1368"/>
                <a:gd name="T7" fmla="*/ 963 h 1080"/>
              </a:gdLst>
              <a:ahLst/>
              <a:cxnLst>
                <a:cxn ang="0">
                  <a:pos x="T0" y="T1"/>
                </a:cxn>
                <a:cxn ang="0">
                  <a:pos x="T2" y="T3"/>
                </a:cxn>
                <a:cxn ang="0">
                  <a:pos x="T4" y="T5"/>
                </a:cxn>
                <a:cxn ang="0">
                  <a:pos x="T6" y="T7"/>
                </a:cxn>
              </a:cxnLst>
              <a:rect l="0" t="0" r="r" b="b"/>
              <a:pathLst>
                <a:path w="1368" h="1080">
                  <a:moveTo>
                    <a:pt x="1368" y="963"/>
                  </a:moveTo>
                  <a:lnTo>
                    <a:pt x="0" y="0"/>
                  </a:lnTo>
                  <a:lnTo>
                    <a:pt x="0" y="1080"/>
                  </a:lnTo>
                  <a:lnTo>
                    <a:pt x="1368" y="963"/>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35" name="Freeform 34"/>
            <p:cNvSpPr/>
            <p:nvPr/>
          </p:nvSpPr>
          <p:spPr bwMode="auto">
            <a:xfrm flipH="1">
              <a:off x="7771620" y="2074883"/>
              <a:ext cx="1696496" cy="1300361"/>
            </a:xfrm>
            <a:custGeom>
              <a:avLst/>
              <a:gdLst>
                <a:gd name="T0" fmla="*/ 1368 w 1546"/>
                <a:gd name="T1" fmla="*/ 0 h 1186"/>
                <a:gd name="T2" fmla="*/ 0 w 1546"/>
                <a:gd name="T3" fmla="*/ 117 h 1186"/>
                <a:gd name="T4" fmla="*/ 0 w 1546"/>
                <a:gd name="T5" fmla="*/ 806 h 1186"/>
                <a:gd name="T6" fmla="*/ 1546 w 1546"/>
                <a:gd name="T7" fmla="*/ 1186 h 1186"/>
                <a:gd name="T8" fmla="*/ 1368 w 1546"/>
                <a:gd name="T9" fmla="*/ 0 h 1186"/>
              </a:gdLst>
              <a:ahLst/>
              <a:cxnLst>
                <a:cxn ang="0">
                  <a:pos x="T0" y="T1"/>
                </a:cxn>
                <a:cxn ang="0">
                  <a:pos x="T2" y="T3"/>
                </a:cxn>
                <a:cxn ang="0">
                  <a:pos x="T4" y="T5"/>
                </a:cxn>
                <a:cxn ang="0">
                  <a:pos x="T6" y="T7"/>
                </a:cxn>
                <a:cxn ang="0">
                  <a:pos x="T8" y="T9"/>
                </a:cxn>
              </a:cxnLst>
              <a:rect l="0" t="0" r="r" b="b"/>
              <a:pathLst>
                <a:path w="1546" h="1186">
                  <a:moveTo>
                    <a:pt x="1368" y="0"/>
                  </a:moveTo>
                  <a:lnTo>
                    <a:pt x="0" y="117"/>
                  </a:lnTo>
                  <a:lnTo>
                    <a:pt x="0" y="806"/>
                  </a:lnTo>
                  <a:lnTo>
                    <a:pt x="1546" y="1186"/>
                  </a:lnTo>
                  <a:lnTo>
                    <a:pt x="1368" y="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36" name="Freeform 35"/>
            <p:cNvSpPr/>
            <p:nvPr/>
          </p:nvSpPr>
          <p:spPr bwMode="auto">
            <a:xfrm flipH="1">
              <a:off x="7771620" y="2961880"/>
              <a:ext cx="1696496" cy="1438147"/>
            </a:xfrm>
            <a:custGeom>
              <a:avLst/>
              <a:gdLst>
                <a:gd name="T0" fmla="*/ 1546 w 1546"/>
                <a:gd name="T1" fmla="*/ 380 h 1314"/>
                <a:gd name="T2" fmla="*/ 0 w 1546"/>
                <a:gd name="T3" fmla="*/ 0 h 1314"/>
                <a:gd name="T4" fmla="*/ 0 w 1546"/>
                <a:gd name="T5" fmla="*/ 1314 h 1314"/>
                <a:gd name="T6" fmla="*/ 1546 w 1546"/>
                <a:gd name="T7" fmla="*/ 380 h 1314"/>
              </a:gdLst>
              <a:ahLst/>
              <a:cxnLst>
                <a:cxn ang="0">
                  <a:pos x="T0" y="T1"/>
                </a:cxn>
                <a:cxn ang="0">
                  <a:pos x="T2" y="T3"/>
                </a:cxn>
                <a:cxn ang="0">
                  <a:pos x="T4" y="T5"/>
                </a:cxn>
                <a:cxn ang="0">
                  <a:pos x="T6" y="T7"/>
                </a:cxn>
              </a:cxnLst>
              <a:rect l="0" t="0" r="r" b="b"/>
              <a:pathLst>
                <a:path w="1546" h="1314">
                  <a:moveTo>
                    <a:pt x="1546" y="380"/>
                  </a:moveTo>
                  <a:lnTo>
                    <a:pt x="0" y="0"/>
                  </a:lnTo>
                  <a:lnTo>
                    <a:pt x="0" y="1314"/>
                  </a:lnTo>
                  <a:lnTo>
                    <a:pt x="1546" y="38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37" name="Freeform 36"/>
            <p:cNvSpPr/>
            <p:nvPr/>
          </p:nvSpPr>
          <p:spPr bwMode="auto">
            <a:xfrm flipH="1">
              <a:off x="7771620" y="3375239"/>
              <a:ext cx="1696496" cy="1980678"/>
            </a:xfrm>
            <a:custGeom>
              <a:avLst/>
              <a:gdLst>
                <a:gd name="T0" fmla="*/ 1546 w 1546"/>
                <a:gd name="T1" fmla="*/ 0 h 1807"/>
                <a:gd name="T2" fmla="*/ 0 w 1546"/>
                <a:gd name="T3" fmla="*/ 934 h 1807"/>
                <a:gd name="T4" fmla="*/ 0 w 1546"/>
                <a:gd name="T5" fmla="*/ 1807 h 1807"/>
                <a:gd name="T6" fmla="*/ 1546 w 1546"/>
                <a:gd name="T7" fmla="*/ 0 h 1807"/>
              </a:gdLst>
              <a:ahLst/>
              <a:cxnLst>
                <a:cxn ang="0">
                  <a:pos x="T0" y="T1"/>
                </a:cxn>
                <a:cxn ang="0">
                  <a:pos x="T2" y="T3"/>
                </a:cxn>
                <a:cxn ang="0">
                  <a:pos x="T4" y="T5"/>
                </a:cxn>
                <a:cxn ang="0">
                  <a:pos x="T6" y="T7"/>
                </a:cxn>
              </a:cxnLst>
              <a:rect l="0" t="0" r="r" b="b"/>
              <a:pathLst>
                <a:path w="1546" h="1807">
                  <a:moveTo>
                    <a:pt x="1546" y="0"/>
                  </a:moveTo>
                  <a:lnTo>
                    <a:pt x="0" y="934"/>
                  </a:lnTo>
                  <a:lnTo>
                    <a:pt x="0" y="1807"/>
                  </a:lnTo>
                  <a:lnTo>
                    <a:pt x="1546"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38" name="Freeform 37"/>
            <p:cNvSpPr/>
            <p:nvPr/>
          </p:nvSpPr>
          <p:spPr bwMode="auto">
            <a:xfrm flipH="1">
              <a:off x="4800600" y="-95250"/>
              <a:ext cx="2058185" cy="1231467"/>
            </a:xfrm>
            <a:custGeom>
              <a:avLst/>
              <a:gdLst>
                <a:gd name="T0" fmla="*/ 0 w 1880"/>
                <a:gd name="T1" fmla="*/ 0 h 1120"/>
                <a:gd name="T2" fmla="*/ 921 w 1880"/>
                <a:gd name="T3" fmla="*/ 1120 h 1120"/>
                <a:gd name="T4" fmla="*/ 1880 w 1880"/>
                <a:gd name="T5" fmla="*/ 0 h 1120"/>
                <a:gd name="T6" fmla="*/ 0 w 1880"/>
                <a:gd name="T7" fmla="*/ 0 h 1120"/>
              </a:gdLst>
              <a:ahLst/>
              <a:cxnLst>
                <a:cxn ang="0">
                  <a:pos x="T0" y="T1"/>
                </a:cxn>
                <a:cxn ang="0">
                  <a:pos x="T2" y="T3"/>
                </a:cxn>
                <a:cxn ang="0">
                  <a:pos x="T4" y="T5"/>
                </a:cxn>
                <a:cxn ang="0">
                  <a:pos x="T6" y="T7"/>
                </a:cxn>
              </a:cxnLst>
              <a:rect l="0" t="0" r="r" b="b"/>
              <a:pathLst>
                <a:path w="1880" h="1120">
                  <a:moveTo>
                    <a:pt x="0" y="0"/>
                  </a:moveTo>
                  <a:lnTo>
                    <a:pt x="921" y="1120"/>
                  </a:lnTo>
                  <a:lnTo>
                    <a:pt x="1880" y="0"/>
                  </a:lnTo>
                  <a:lnTo>
                    <a:pt x="0" y="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grpSp>
      <p:sp>
        <p:nvSpPr>
          <p:cNvPr id="11" name="Snip Diagonal Corner Rectangle 10"/>
          <p:cNvSpPr/>
          <p:nvPr/>
        </p:nvSpPr>
        <p:spPr>
          <a:xfrm>
            <a:off x="8646737" y="166878"/>
            <a:ext cx="346436" cy="347472"/>
          </a:xfrm>
          <a:prstGeom prst="snip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2" name="TextBox 11"/>
          <p:cNvSpPr txBox="1"/>
          <p:nvPr/>
        </p:nvSpPr>
        <p:spPr>
          <a:xfrm>
            <a:off x="8647472" y="213657"/>
            <a:ext cx="344966" cy="253916"/>
          </a:xfrm>
          <a:prstGeom prst="rect">
            <a:avLst/>
          </a:prstGeom>
          <a:noFill/>
        </p:spPr>
        <p:txBody>
          <a:bodyPr wrap="none" rtlCol="0">
            <a:spAutoFit/>
          </a:bodyPr>
          <a:lstStyle/>
          <a:p>
            <a:pPr algn="ctr"/>
            <a:fld id="{260E2A6B-A809-4840-BF14-8648BC0BDF87}" type="slidenum">
              <a:rPr lang="id-ID" sz="1050" b="1" smtClean="0">
                <a:solidFill>
                  <a:schemeClr val="bg1"/>
                </a:solidFill>
              </a:rPr>
            </a:fld>
            <a:endParaRPr lang="id-ID" sz="1050" dirty="0">
              <a:solidFill>
                <a:schemeClr val="bg1"/>
              </a:solidFill>
            </a:endParaRPr>
          </a:p>
        </p:txBody>
      </p:sp>
      <p:sp>
        <p:nvSpPr>
          <p:cNvPr id="14" name="Picture Placeholder 13"/>
          <p:cNvSpPr>
            <a:spLocks noGrp="1"/>
          </p:cNvSpPr>
          <p:nvPr>
            <p:ph type="pic" sz="quarter" idx="10" hasCustomPrompt="1"/>
          </p:nvPr>
        </p:nvSpPr>
        <p:spPr>
          <a:xfrm>
            <a:off x="381001" y="1504952"/>
            <a:ext cx="4236716" cy="1643062"/>
          </a:xfrm>
        </p:spPr>
        <p:txBody>
          <a:bodyPr/>
          <a:lstStyle/>
          <a:p>
            <a:r>
              <a:rPr lang="pl-PL"/>
              <a:t>Kliknij ikonę, aby dodać obraz</a:t>
            </a:r>
            <a:endParaRPr lang="en-US" dirty="0"/>
          </a:p>
        </p:txBody>
      </p:sp>
      <p:sp>
        <p:nvSpPr>
          <p:cNvPr id="39" name="Picture Placeholder 13"/>
          <p:cNvSpPr>
            <a:spLocks noGrp="1"/>
          </p:cNvSpPr>
          <p:nvPr>
            <p:ph type="pic" sz="quarter" idx="11" hasCustomPrompt="1"/>
          </p:nvPr>
        </p:nvSpPr>
        <p:spPr>
          <a:xfrm>
            <a:off x="2173288" y="3192463"/>
            <a:ext cx="2444750" cy="1641474"/>
          </a:xfrm>
        </p:spPr>
        <p:txBody>
          <a:bodyPr/>
          <a:lstStyle/>
          <a:p>
            <a:r>
              <a:rPr lang="pl-PL"/>
              <a:t>Kliknij ikonę, aby dodać obraz</a:t>
            </a:r>
            <a:endParaRPr lang="en-US" dirty="0"/>
          </a:p>
        </p:txBody>
      </p:sp>
      <p:sp>
        <p:nvSpPr>
          <p:cNvPr id="40" name="Picture Placeholder 13"/>
          <p:cNvSpPr>
            <a:spLocks noGrp="1"/>
          </p:cNvSpPr>
          <p:nvPr>
            <p:ph type="pic" sz="quarter" idx="12" hasCustomPrompt="1"/>
          </p:nvPr>
        </p:nvSpPr>
        <p:spPr>
          <a:xfrm>
            <a:off x="381000" y="3192463"/>
            <a:ext cx="1747838" cy="1641474"/>
          </a:xfrm>
        </p:spPr>
        <p:txBody>
          <a:bodyPr/>
          <a:lstStyle/>
          <a:p>
            <a:r>
              <a:rPr lang="pl-PL"/>
              <a:t>Kliknij ikonę, aby dodać obraz</a:t>
            </a:r>
            <a:endParaRPr lang="en-US" dirty="0"/>
          </a:p>
        </p:txBody>
      </p:sp>
      <p:sp>
        <p:nvSpPr>
          <p:cNvPr id="19" name="Shape 1443">
            <a:hlinkClick r:id="" action="ppaction://hlinkshowjump?jump=nextslide"/>
          </p:cNvPr>
          <p:cNvSpPr/>
          <p:nvPr/>
        </p:nvSpPr>
        <p:spPr>
          <a:xfrm rot="16200000">
            <a:off x="8880919" y="4899468"/>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20" name="Shape 1443">
            <a:hlinkClick r:id="" action="ppaction://hlinkshowjump?jump=previousslide"/>
          </p:cNvPr>
          <p:cNvSpPr/>
          <p:nvPr/>
        </p:nvSpPr>
        <p:spPr>
          <a:xfrm rot="5400000" flipH="1">
            <a:off x="8602354" y="4899467"/>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Tree>
  </p:cSld>
  <p:clrMapOvr>
    <a:masterClrMapping/>
  </p:clrMapOvr>
  <p:transition spd="slow">
    <p:cover dir="d"/>
  </p:transition>
  <p:hf hdr="0" ftr="0" dt="0"/>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41_Custom Layout">
    <p:spTree>
      <p:nvGrpSpPr>
        <p:cNvPr id="1" name=""/>
        <p:cNvGrpSpPr/>
        <p:nvPr/>
      </p:nvGrpSpPr>
      <p:grpSpPr>
        <a:xfrm>
          <a:off x="0" y="0"/>
          <a:ext cx="0" cy="0"/>
          <a:chOff x="0" y="0"/>
          <a:chExt cx="0" cy="0"/>
        </a:xfrm>
      </p:grpSpPr>
      <p:grpSp>
        <p:nvGrpSpPr>
          <p:cNvPr id="28" name="Group 27"/>
          <p:cNvGrpSpPr/>
          <p:nvPr/>
        </p:nvGrpSpPr>
        <p:grpSpPr>
          <a:xfrm>
            <a:off x="4800600" y="-95249"/>
            <a:ext cx="4667516" cy="5451167"/>
            <a:chOff x="4800600" y="-95250"/>
            <a:chExt cx="4667516" cy="5451167"/>
          </a:xfrm>
        </p:grpSpPr>
        <p:sp>
          <p:nvSpPr>
            <p:cNvPr id="29" name="Freeform 28"/>
            <p:cNvSpPr/>
            <p:nvPr/>
          </p:nvSpPr>
          <p:spPr bwMode="auto">
            <a:xfrm flipH="1">
              <a:off x="6858785" y="-95250"/>
              <a:ext cx="2609331" cy="1033397"/>
            </a:xfrm>
            <a:custGeom>
              <a:avLst/>
              <a:gdLst>
                <a:gd name="T0" fmla="*/ 1070 w 2375"/>
                <a:gd name="T1" fmla="*/ 940 h 940"/>
                <a:gd name="T2" fmla="*/ 2375 w 2375"/>
                <a:gd name="T3" fmla="*/ 0 h 940"/>
                <a:gd name="T4" fmla="*/ 0 w 2375"/>
                <a:gd name="T5" fmla="*/ 0 h 940"/>
                <a:gd name="T6" fmla="*/ 1070 w 2375"/>
                <a:gd name="T7" fmla="*/ 940 h 940"/>
              </a:gdLst>
              <a:ahLst/>
              <a:cxnLst>
                <a:cxn ang="0">
                  <a:pos x="T0" y="T1"/>
                </a:cxn>
                <a:cxn ang="0">
                  <a:pos x="T2" y="T3"/>
                </a:cxn>
                <a:cxn ang="0">
                  <a:pos x="T4" y="T5"/>
                </a:cxn>
                <a:cxn ang="0">
                  <a:pos x="T6" y="T7"/>
                </a:cxn>
              </a:cxnLst>
              <a:rect l="0" t="0" r="r" b="b"/>
              <a:pathLst>
                <a:path w="2375" h="940">
                  <a:moveTo>
                    <a:pt x="1070" y="940"/>
                  </a:moveTo>
                  <a:lnTo>
                    <a:pt x="2375" y="0"/>
                  </a:lnTo>
                  <a:lnTo>
                    <a:pt x="0" y="0"/>
                  </a:lnTo>
                  <a:lnTo>
                    <a:pt x="1070" y="94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30" name="Freeform 29"/>
            <p:cNvSpPr/>
            <p:nvPr/>
          </p:nvSpPr>
          <p:spPr bwMode="auto">
            <a:xfrm flipH="1">
              <a:off x="8296933" y="-95250"/>
              <a:ext cx="1171183" cy="1119513"/>
            </a:xfrm>
            <a:custGeom>
              <a:avLst/>
              <a:gdLst>
                <a:gd name="T0" fmla="*/ 1070 w 1070"/>
                <a:gd name="T1" fmla="*/ 940 h 1017"/>
                <a:gd name="T2" fmla="*/ 0 w 1070"/>
                <a:gd name="T3" fmla="*/ 0 h 1017"/>
                <a:gd name="T4" fmla="*/ 0 w 1070"/>
                <a:gd name="T5" fmla="*/ 1017 h 1017"/>
                <a:gd name="T6" fmla="*/ 1070 w 1070"/>
                <a:gd name="T7" fmla="*/ 940 h 1017"/>
              </a:gdLst>
              <a:ahLst/>
              <a:cxnLst>
                <a:cxn ang="0">
                  <a:pos x="T0" y="T1"/>
                </a:cxn>
                <a:cxn ang="0">
                  <a:pos x="T2" y="T3"/>
                </a:cxn>
                <a:cxn ang="0">
                  <a:pos x="T4" y="T5"/>
                </a:cxn>
                <a:cxn ang="0">
                  <a:pos x="T6" y="T7"/>
                </a:cxn>
              </a:cxnLst>
              <a:rect l="0" t="0" r="r" b="b"/>
              <a:pathLst>
                <a:path w="1070" h="1017">
                  <a:moveTo>
                    <a:pt x="1070" y="940"/>
                  </a:moveTo>
                  <a:lnTo>
                    <a:pt x="0" y="0"/>
                  </a:lnTo>
                  <a:lnTo>
                    <a:pt x="0" y="1017"/>
                  </a:lnTo>
                  <a:lnTo>
                    <a:pt x="1070" y="94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31" name="Freeform 30"/>
            <p:cNvSpPr/>
            <p:nvPr/>
          </p:nvSpPr>
          <p:spPr bwMode="auto">
            <a:xfrm flipH="1">
              <a:off x="5851226" y="-95250"/>
              <a:ext cx="2445707" cy="1231467"/>
            </a:xfrm>
            <a:custGeom>
              <a:avLst/>
              <a:gdLst>
                <a:gd name="T0" fmla="*/ 1305 w 2226"/>
                <a:gd name="T1" fmla="*/ 0 h 1120"/>
                <a:gd name="T2" fmla="*/ 0 w 2226"/>
                <a:gd name="T3" fmla="*/ 940 h 1120"/>
                <a:gd name="T4" fmla="*/ 2226 w 2226"/>
                <a:gd name="T5" fmla="*/ 1120 h 1120"/>
                <a:gd name="T6" fmla="*/ 1305 w 2226"/>
                <a:gd name="T7" fmla="*/ 0 h 1120"/>
              </a:gdLst>
              <a:ahLst/>
              <a:cxnLst>
                <a:cxn ang="0">
                  <a:pos x="T0" y="T1"/>
                </a:cxn>
                <a:cxn ang="0">
                  <a:pos x="T2" y="T3"/>
                </a:cxn>
                <a:cxn ang="0">
                  <a:pos x="T4" y="T5"/>
                </a:cxn>
                <a:cxn ang="0">
                  <a:pos x="T6" y="T7"/>
                </a:cxn>
              </a:cxnLst>
              <a:rect l="0" t="0" r="r" b="b"/>
              <a:pathLst>
                <a:path w="2226" h="1120">
                  <a:moveTo>
                    <a:pt x="1305" y="0"/>
                  </a:moveTo>
                  <a:lnTo>
                    <a:pt x="0" y="940"/>
                  </a:lnTo>
                  <a:lnTo>
                    <a:pt x="2226" y="1120"/>
                  </a:lnTo>
                  <a:lnTo>
                    <a:pt x="1305"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32" name="Freeform 31"/>
            <p:cNvSpPr/>
            <p:nvPr/>
          </p:nvSpPr>
          <p:spPr bwMode="auto">
            <a:xfrm flipH="1">
              <a:off x="5851226" y="938147"/>
              <a:ext cx="3616890" cy="1136737"/>
            </a:xfrm>
            <a:custGeom>
              <a:avLst/>
              <a:gdLst>
                <a:gd name="T0" fmla="*/ 3296 w 3296"/>
                <a:gd name="T1" fmla="*/ 180 h 1040"/>
                <a:gd name="T2" fmla="*/ 1070 w 3296"/>
                <a:gd name="T3" fmla="*/ 0 h 1040"/>
                <a:gd name="T4" fmla="*/ 0 w 3296"/>
                <a:gd name="T5" fmla="*/ 77 h 1040"/>
                <a:gd name="T6" fmla="*/ 1368 w 3296"/>
                <a:gd name="T7" fmla="*/ 1040 h 1040"/>
                <a:gd name="T8" fmla="*/ 3296 w 3296"/>
                <a:gd name="T9" fmla="*/ 180 h 1040"/>
              </a:gdLst>
              <a:ahLst/>
              <a:cxnLst>
                <a:cxn ang="0">
                  <a:pos x="T0" y="T1"/>
                </a:cxn>
                <a:cxn ang="0">
                  <a:pos x="T2" y="T3"/>
                </a:cxn>
                <a:cxn ang="0">
                  <a:pos x="T4" y="T5"/>
                </a:cxn>
                <a:cxn ang="0">
                  <a:pos x="T6" y="T7"/>
                </a:cxn>
                <a:cxn ang="0">
                  <a:pos x="T8" y="T9"/>
                </a:cxn>
              </a:cxnLst>
              <a:rect l="0" t="0" r="r" b="b"/>
              <a:pathLst>
                <a:path w="3296" h="1040">
                  <a:moveTo>
                    <a:pt x="3296" y="180"/>
                  </a:moveTo>
                  <a:lnTo>
                    <a:pt x="1070" y="0"/>
                  </a:lnTo>
                  <a:lnTo>
                    <a:pt x="0" y="77"/>
                  </a:lnTo>
                  <a:lnTo>
                    <a:pt x="1368" y="1040"/>
                  </a:lnTo>
                  <a:lnTo>
                    <a:pt x="3296" y="18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33" name="Freeform 32"/>
            <p:cNvSpPr/>
            <p:nvPr/>
          </p:nvSpPr>
          <p:spPr bwMode="auto">
            <a:xfrm flipH="1">
              <a:off x="5851226" y="1136212"/>
              <a:ext cx="2118464" cy="2239027"/>
            </a:xfrm>
            <a:custGeom>
              <a:avLst/>
              <a:gdLst>
                <a:gd name="T0" fmla="*/ 1928 w 1928"/>
                <a:gd name="T1" fmla="*/ 0 h 2046"/>
                <a:gd name="T2" fmla="*/ 0 w 1928"/>
                <a:gd name="T3" fmla="*/ 860 h 2046"/>
                <a:gd name="T4" fmla="*/ 178 w 1928"/>
                <a:gd name="T5" fmla="*/ 2046 h 2046"/>
                <a:gd name="T6" fmla="*/ 1928 w 1928"/>
                <a:gd name="T7" fmla="*/ 0 h 2046"/>
              </a:gdLst>
              <a:ahLst/>
              <a:cxnLst>
                <a:cxn ang="0">
                  <a:pos x="T0" y="T1"/>
                </a:cxn>
                <a:cxn ang="0">
                  <a:pos x="T2" y="T3"/>
                </a:cxn>
                <a:cxn ang="0">
                  <a:pos x="T4" y="T5"/>
                </a:cxn>
                <a:cxn ang="0">
                  <a:pos x="T6" y="T7"/>
                </a:cxn>
              </a:cxnLst>
              <a:rect l="0" t="0" r="r" b="b"/>
              <a:pathLst>
                <a:path w="1928" h="2046">
                  <a:moveTo>
                    <a:pt x="1928" y="0"/>
                  </a:moveTo>
                  <a:lnTo>
                    <a:pt x="0" y="860"/>
                  </a:lnTo>
                  <a:lnTo>
                    <a:pt x="178" y="2046"/>
                  </a:lnTo>
                  <a:lnTo>
                    <a:pt x="1928"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34" name="Freeform 33"/>
            <p:cNvSpPr/>
            <p:nvPr/>
          </p:nvSpPr>
          <p:spPr bwMode="auto">
            <a:xfrm flipH="1">
              <a:off x="7969690" y="1024263"/>
              <a:ext cx="1498426" cy="1179798"/>
            </a:xfrm>
            <a:custGeom>
              <a:avLst/>
              <a:gdLst>
                <a:gd name="T0" fmla="*/ 1368 w 1368"/>
                <a:gd name="T1" fmla="*/ 963 h 1080"/>
                <a:gd name="T2" fmla="*/ 0 w 1368"/>
                <a:gd name="T3" fmla="*/ 0 h 1080"/>
                <a:gd name="T4" fmla="*/ 0 w 1368"/>
                <a:gd name="T5" fmla="*/ 1080 h 1080"/>
                <a:gd name="T6" fmla="*/ 1368 w 1368"/>
                <a:gd name="T7" fmla="*/ 963 h 1080"/>
              </a:gdLst>
              <a:ahLst/>
              <a:cxnLst>
                <a:cxn ang="0">
                  <a:pos x="T0" y="T1"/>
                </a:cxn>
                <a:cxn ang="0">
                  <a:pos x="T2" y="T3"/>
                </a:cxn>
                <a:cxn ang="0">
                  <a:pos x="T4" y="T5"/>
                </a:cxn>
                <a:cxn ang="0">
                  <a:pos x="T6" y="T7"/>
                </a:cxn>
              </a:cxnLst>
              <a:rect l="0" t="0" r="r" b="b"/>
              <a:pathLst>
                <a:path w="1368" h="1080">
                  <a:moveTo>
                    <a:pt x="1368" y="963"/>
                  </a:moveTo>
                  <a:lnTo>
                    <a:pt x="0" y="0"/>
                  </a:lnTo>
                  <a:lnTo>
                    <a:pt x="0" y="1080"/>
                  </a:lnTo>
                  <a:lnTo>
                    <a:pt x="1368" y="963"/>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35" name="Freeform 34"/>
            <p:cNvSpPr/>
            <p:nvPr/>
          </p:nvSpPr>
          <p:spPr bwMode="auto">
            <a:xfrm flipH="1">
              <a:off x="7771620" y="2074883"/>
              <a:ext cx="1696496" cy="1300361"/>
            </a:xfrm>
            <a:custGeom>
              <a:avLst/>
              <a:gdLst>
                <a:gd name="T0" fmla="*/ 1368 w 1546"/>
                <a:gd name="T1" fmla="*/ 0 h 1186"/>
                <a:gd name="T2" fmla="*/ 0 w 1546"/>
                <a:gd name="T3" fmla="*/ 117 h 1186"/>
                <a:gd name="T4" fmla="*/ 0 w 1546"/>
                <a:gd name="T5" fmla="*/ 806 h 1186"/>
                <a:gd name="T6" fmla="*/ 1546 w 1546"/>
                <a:gd name="T7" fmla="*/ 1186 h 1186"/>
                <a:gd name="T8" fmla="*/ 1368 w 1546"/>
                <a:gd name="T9" fmla="*/ 0 h 1186"/>
              </a:gdLst>
              <a:ahLst/>
              <a:cxnLst>
                <a:cxn ang="0">
                  <a:pos x="T0" y="T1"/>
                </a:cxn>
                <a:cxn ang="0">
                  <a:pos x="T2" y="T3"/>
                </a:cxn>
                <a:cxn ang="0">
                  <a:pos x="T4" y="T5"/>
                </a:cxn>
                <a:cxn ang="0">
                  <a:pos x="T6" y="T7"/>
                </a:cxn>
                <a:cxn ang="0">
                  <a:pos x="T8" y="T9"/>
                </a:cxn>
              </a:cxnLst>
              <a:rect l="0" t="0" r="r" b="b"/>
              <a:pathLst>
                <a:path w="1546" h="1186">
                  <a:moveTo>
                    <a:pt x="1368" y="0"/>
                  </a:moveTo>
                  <a:lnTo>
                    <a:pt x="0" y="117"/>
                  </a:lnTo>
                  <a:lnTo>
                    <a:pt x="0" y="806"/>
                  </a:lnTo>
                  <a:lnTo>
                    <a:pt x="1546" y="1186"/>
                  </a:lnTo>
                  <a:lnTo>
                    <a:pt x="1368" y="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36" name="Freeform 35"/>
            <p:cNvSpPr/>
            <p:nvPr/>
          </p:nvSpPr>
          <p:spPr bwMode="auto">
            <a:xfrm flipH="1">
              <a:off x="7771620" y="2961880"/>
              <a:ext cx="1696496" cy="1438147"/>
            </a:xfrm>
            <a:custGeom>
              <a:avLst/>
              <a:gdLst>
                <a:gd name="T0" fmla="*/ 1546 w 1546"/>
                <a:gd name="T1" fmla="*/ 380 h 1314"/>
                <a:gd name="T2" fmla="*/ 0 w 1546"/>
                <a:gd name="T3" fmla="*/ 0 h 1314"/>
                <a:gd name="T4" fmla="*/ 0 w 1546"/>
                <a:gd name="T5" fmla="*/ 1314 h 1314"/>
                <a:gd name="T6" fmla="*/ 1546 w 1546"/>
                <a:gd name="T7" fmla="*/ 380 h 1314"/>
              </a:gdLst>
              <a:ahLst/>
              <a:cxnLst>
                <a:cxn ang="0">
                  <a:pos x="T0" y="T1"/>
                </a:cxn>
                <a:cxn ang="0">
                  <a:pos x="T2" y="T3"/>
                </a:cxn>
                <a:cxn ang="0">
                  <a:pos x="T4" y="T5"/>
                </a:cxn>
                <a:cxn ang="0">
                  <a:pos x="T6" y="T7"/>
                </a:cxn>
              </a:cxnLst>
              <a:rect l="0" t="0" r="r" b="b"/>
              <a:pathLst>
                <a:path w="1546" h="1314">
                  <a:moveTo>
                    <a:pt x="1546" y="380"/>
                  </a:moveTo>
                  <a:lnTo>
                    <a:pt x="0" y="0"/>
                  </a:lnTo>
                  <a:lnTo>
                    <a:pt x="0" y="1314"/>
                  </a:lnTo>
                  <a:lnTo>
                    <a:pt x="1546" y="38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37" name="Freeform 36"/>
            <p:cNvSpPr/>
            <p:nvPr/>
          </p:nvSpPr>
          <p:spPr bwMode="auto">
            <a:xfrm flipH="1">
              <a:off x="7771620" y="3375239"/>
              <a:ext cx="1696496" cy="1980678"/>
            </a:xfrm>
            <a:custGeom>
              <a:avLst/>
              <a:gdLst>
                <a:gd name="T0" fmla="*/ 1546 w 1546"/>
                <a:gd name="T1" fmla="*/ 0 h 1807"/>
                <a:gd name="T2" fmla="*/ 0 w 1546"/>
                <a:gd name="T3" fmla="*/ 934 h 1807"/>
                <a:gd name="T4" fmla="*/ 0 w 1546"/>
                <a:gd name="T5" fmla="*/ 1807 h 1807"/>
                <a:gd name="T6" fmla="*/ 1546 w 1546"/>
                <a:gd name="T7" fmla="*/ 0 h 1807"/>
              </a:gdLst>
              <a:ahLst/>
              <a:cxnLst>
                <a:cxn ang="0">
                  <a:pos x="T0" y="T1"/>
                </a:cxn>
                <a:cxn ang="0">
                  <a:pos x="T2" y="T3"/>
                </a:cxn>
                <a:cxn ang="0">
                  <a:pos x="T4" y="T5"/>
                </a:cxn>
                <a:cxn ang="0">
                  <a:pos x="T6" y="T7"/>
                </a:cxn>
              </a:cxnLst>
              <a:rect l="0" t="0" r="r" b="b"/>
              <a:pathLst>
                <a:path w="1546" h="1807">
                  <a:moveTo>
                    <a:pt x="1546" y="0"/>
                  </a:moveTo>
                  <a:lnTo>
                    <a:pt x="0" y="934"/>
                  </a:lnTo>
                  <a:lnTo>
                    <a:pt x="0" y="1807"/>
                  </a:lnTo>
                  <a:lnTo>
                    <a:pt x="1546"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38" name="Freeform 37"/>
            <p:cNvSpPr/>
            <p:nvPr/>
          </p:nvSpPr>
          <p:spPr bwMode="auto">
            <a:xfrm flipH="1">
              <a:off x="4800600" y="-95250"/>
              <a:ext cx="2058185" cy="1231467"/>
            </a:xfrm>
            <a:custGeom>
              <a:avLst/>
              <a:gdLst>
                <a:gd name="T0" fmla="*/ 0 w 1880"/>
                <a:gd name="T1" fmla="*/ 0 h 1120"/>
                <a:gd name="T2" fmla="*/ 921 w 1880"/>
                <a:gd name="T3" fmla="*/ 1120 h 1120"/>
                <a:gd name="T4" fmla="*/ 1880 w 1880"/>
                <a:gd name="T5" fmla="*/ 0 h 1120"/>
                <a:gd name="T6" fmla="*/ 0 w 1880"/>
                <a:gd name="T7" fmla="*/ 0 h 1120"/>
              </a:gdLst>
              <a:ahLst/>
              <a:cxnLst>
                <a:cxn ang="0">
                  <a:pos x="T0" y="T1"/>
                </a:cxn>
                <a:cxn ang="0">
                  <a:pos x="T2" y="T3"/>
                </a:cxn>
                <a:cxn ang="0">
                  <a:pos x="T4" y="T5"/>
                </a:cxn>
                <a:cxn ang="0">
                  <a:pos x="T6" y="T7"/>
                </a:cxn>
              </a:cxnLst>
              <a:rect l="0" t="0" r="r" b="b"/>
              <a:pathLst>
                <a:path w="1880" h="1120">
                  <a:moveTo>
                    <a:pt x="0" y="0"/>
                  </a:moveTo>
                  <a:lnTo>
                    <a:pt x="921" y="1120"/>
                  </a:lnTo>
                  <a:lnTo>
                    <a:pt x="1880" y="0"/>
                  </a:lnTo>
                  <a:lnTo>
                    <a:pt x="0" y="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grpSp>
      <p:sp>
        <p:nvSpPr>
          <p:cNvPr id="11" name="Snip Diagonal Corner Rectangle 10"/>
          <p:cNvSpPr/>
          <p:nvPr/>
        </p:nvSpPr>
        <p:spPr>
          <a:xfrm>
            <a:off x="8646737" y="166878"/>
            <a:ext cx="346436" cy="347472"/>
          </a:xfrm>
          <a:prstGeom prst="snip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2" name="TextBox 11"/>
          <p:cNvSpPr txBox="1"/>
          <p:nvPr/>
        </p:nvSpPr>
        <p:spPr>
          <a:xfrm>
            <a:off x="8647472" y="213657"/>
            <a:ext cx="344966" cy="253916"/>
          </a:xfrm>
          <a:prstGeom prst="rect">
            <a:avLst/>
          </a:prstGeom>
          <a:noFill/>
        </p:spPr>
        <p:txBody>
          <a:bodyPr wrap="none" rtlCol="0">
            <a:spAutoFit/>
          </a:bodyPr>
          <a:lstStyle/>
          <a:p>
            <a:pPr algn="ctr"/>
            <a:fld id="{260E2A6B-A809-4840-BF14-8648BC0BDF87}" type="slidenum">
              <a:rPr lang="id-ID" sz="1050" b="1" smtClean="0">
                <a:solidFill>
                  <a:schemeClr val="bg1"/>
                </a:solidFill>
              </a:rPr>
            </a:fld>
            <a:endParaRPr lang="id-ID" sz="1050" dirty="0">
              <a:solidFill>
                <a:schemeClr val="bg1"/>
              </a:solidFill>
            </a:endParaRPr>
          </a:p>
        </p:txBody>
      </p:sp>
      <p:sp>
        <p:nvSpPr>
          <p:cNvPr id="14" name="Picture Placeholder 13"/>
          <p:cNvSpPr>
            <a:spLocks noGrp="1"/>
          </p:cNvSpPr>
          <p:nvPr>
            <p:ph type="pic" sz="quarter" idx="10" hasCustomPrompt="1"/>
          </p:nvPr>
        </p:nvSpPr>
        <p:spPr>
          <a:xfrm>
            <a:off x="3071813" y="1419225"/>
            <a:ext cx="4030662" cy="1665288"/>
          </a:xfrm>
        </p:spPr>
        <p:txBody>
          <a:bodyPr/>
          <a:lstStyle/>
          <a:p>
            <a:r>
              <a:rPr lang="pl-PL"/>
              <a:t>Kliknij ikonę, aby dodać obraz</a:t>
            </a:r>
            <a:endParaRPr lang="en-US" dirty="0"/>
          </a:p>
        </p:txBody>
      </p:sp>
      <p:sp>
        <p:nvSpPr>
          <p:cNvPr id="21" name="Picture Placeholder 13"/>
          <p:cNvSpPr>
            <a:spLocks noGrp="1"/>
          </p:cNvSpPr>
          <p:nvPr>
            <p:ph type="pic" sz="quarter" idx="13" hasCustomPrompt="1"/>
          </p:nvPr>
        </p:nvSpPr>
        <p:spPr>
          <a:xfrm>
            <a:off x="4732338" y="3116262"/>
            <a:ext cx="4030662" cy="1665288"/>
          </a:xfrm>
        </p:spPr>
        <p:txBody>
          <a:bodyPr/>
          <a:lstStyle/>
          <a:p>
            <a:r>
              <a:rPr lang="pl-PL"/>
              <a:t>Kliknij ikonę, aby dodać obraz</a:t>
            </a:r>
            <a:endParaRPr lang="en-US" dirty="0"/>
          </a:p>
        </p:txBody>
      </p:sp>
      <p:sp>
        <p:nvSpPr>
          <p:cNvPr id="23" name="Shape 1443">
            <a:hlinkClick r:id="" action="ppaction://hlinkshowjump?jump=nextslide"/>
          </p:cNvPr>
          <p:cNvSpPr/>
          <p:nvPr/>
        </p:nvSpPr>
        <p:spPr>
          <a:xfrm rot="16200000">
            <a:off x="8880919" y="4899468"/>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24" name="Shape 1443">
            <a:hlinkClick r:id="" action="ppaction://hlinkshowjump?jump=previousslide"/>
          </p:cNvPr>
          <p:cNvSpPr/>
          <p:nvPr/>
        </p:nvSpPr>
        <p:spPr>
          <a:xfrm rot="5400000" flipH="1">
            <a:off x="8602354" y="4899467"/>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Tree>
  </p:cSld>
  <p:clrMapOvr>
    <a:masterClrMapping/>
  </p:clrMapOvr>
  <p:transition spd="slow">
    <p:cover dir="d"/>
  </p:transition>
  <p:hf hdr="0" ftr="0" dt="0"/>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42_Custom Layout">
    <p:spTree>
      <p:nvGrpSpPr>
        <p:cNvPr id="1" name=""/>
        <p:cNvGrpSpPr/>
        <p:nvPr/>
      </p:nvGrpSpPr>
      <p:grpSpPr>
        <a:xfrm>
          <a:off x="0" y="0"/>
          <a:ext cx="0" cy="0"/>
          <a:chOff x="0" y="0"/>
          <a:chExt cx="0" cy="0"/>
        </a:xfrm>
      </p:grpSpPr>
      <p:grpSp>
        <p:nvGrpSpPr>
          <p:cNvPr id="28" name="Group 27"/>
          <p:cNvGrpSpPr/>
          <p:nvPr/>
        </p:nvGrpSpPr>
        <p:grpSpPr>
          <a:xfrm>
            <a:off x="4800600" y="-95249"/>
            <a:ext cx="4667516" cy="5451167"/>
            <a:chOff x="4800600" y="-95250"/>
            <a:chExt cx="4667516" cy="5451167"/>
          </a:xfrm>
        </p:grpSpPr>
        <p:sp>
          <p:nvSpPr>
            <p:cNvPr id="29" name="Freeform 28"/>
            <p:cNvSpPr/>
            <p:nvPr/>
          </p:nvSpPr>
          <p:spPr bwMode="auto">
            <a:xfrm flipH="1">
              <a:off x="6858785" y="-95250"/>
              <a:ext cx="2609331" cy="1033397"/>
            </a:xfrm>
            <a:custGeom>
              <a:avLst/>
              <a:gdLst>
                <a:gd name="T0" fmla="*/ 1070 w 2375"/>
                <a:gd name="T1" fmla="*/ 940 h 940"/>
                <a:gd name="T2" fmla="*/ 2375 w 2375"/>
                <a:gd name="T3" fmla="*/ 0 h 940"/>
                <a:gd name="T4" fmla="*/ 0 w 2375"/>
                <a:gd name="T5" fmla="*/ 0 h 940"/>
                <a:gd name="T6" fmla="*/ 1070 w 2375"/>
                <a:gd name="T7" fmla="*/ 940 h 940"/>
              </a:gdLst>
              <a:ahLst/>
              <a:cxnLst>
                <a:cxn ang="0">
                  <a:pos x="T0" y="T1"/>
                </a:cxn>
                <a:cxn ang="0">
                  <a:pos x="T2" y="T3"/>
                </a:cxn>
                <a:cxn ang="0">
                  <a:pos x="T4" y="T5"/>
                </a:cxn>
                <a:cxn ang="0">
                  <a:pos x="T6" y="T7"/>
                </a:cxn>
              </a:cxnLst>
              <a:rect l="0" t="0" r="r" b="b"/>
              <a:pathLst>
                <a:path w="2375" h="940">
                  <a:moveTo>
                    <a:pt x="1070" y="940"/>
                  </a:moveTo>
                  <a:lnTo>
                    <a:pt x="2375" y="0"/>
                  </a:lnTo>
                  <a:lnTo>
                    <a:pt x="0" y="0"/>
                  </a:lnTo>
                  <a:lnTo>
                    <a:pt x="1070" y="94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30" name="Freeform 29"/>
            <p:cNvSpPr/>
            <p:nvPr/>
          </p:nvSpPr>
          <p:spPr bwMode="auto">
            <a:xfrm flipH="1">
              <a:off x="8296933" y="-95250"/>
              <a:ext cx="1171183" cy="1119513"/>
            </a:xfrm>
            <a:custGeom>
              <a:avLst/>
              <a:gdLst>
                <a:gd name="T0" fmla="*/ 1070 w 1070"/>
                <a:gd name="T1" fmla="*/ 940 h 1017"/>
                <a:gd name="T2" fmla="*/ 0 w 1070"/>
                <a:gd name="T3" fmla="*/ 0 h 1017"/>
                <a:gd name="T4" fmla="*/ 0 w 1070"/>
                <a:gd name="T5" fmla="*/ 1017 h 1017"/>
                <a:gd name="T6" fmla="*/ 1070 w 1070"/>
                <a:gd name="T7" fmla="*/ 940 h 1017"/>
              </a:gdLst>
              <a:ahLst/>
              <a:cxnLst>
                <a:cxn ang="0">
                  <a:pos x="T0" y="T1"/>
                </a:cxn>
                <a:cxn ang="0">
                  <a:pos x="T2" y="T3"/>
                </a:cxn>
                <a:cxn ang="0">
                  <a:pos x="T4" y="T5"/>
                </a:cxn>
                <a:cxn ang="0">
                  <a:pos x="T6" y="T7"/>
                </a:cxn>
              </a:cxnLst>
              <a:rect l="0" t="0" r="r" b="b"/>
              <a:pathLst>
                <a:path w="1070" h="1017">
                  <a:moveTo>
                    <a:pt x="1070" y="940"/>
                  </a:moveTo>
                  <a:lnTo>
                    <a:pt x="0" y="0"/>
                  </a:lnTo>
                  <a:lnTo>
                    <a:pt x="0" y="1017"/>
                  </a:lnTo>
                  <a:lnTo>
                    <a:pt x="1070" y="94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31" name="Freeform 30"/>
            <p:cNvSpPr/>
            <p:nvPr/>
          </p:nvSpPr>
          <p:spPr bwMode="auto">
            <a:xfrm flipH="1">
              <a:off x="5851226" y="-95250"/>
              <a:ext cx="2445707" cy="1231467"/>
            </a:xfrm>
            <a:custGeom>
              <a:avLst/>
              <a:gdLst>
                <a:gd name="T0" fmla="*/ 1305 w 2226"/>
                <a:gd name="T1" fmla="*/ 0 h 1120"/>
                <a:gd name="T2" fmla="*/ 0 w 2226"/>
                <a:gd name="T3" fmla="*/ 940 h 1120"/>
                <a:gd name="T4" fmla="*/ 2226 w 2226"/>
                <a:gd name="T5" fmla="*/ 1120 h 1120"/>
                <a:gd name="T6" fmla="*/ 1305 w 2226"/>
                <a:gd name="T7" fmla="*/ 0 h 1120"/>
              </a:gdLst>
              <a:ahLst/>
              <a:cxnLst>
                <a:cxn ang="0">
                  <a:pos x="T0" y="T1"/>
                </a:cxn>
                <a:cxn ang="0">
                  <a:pos x="T2" y="T3"/>
                </a:cxn>
                <a:cxn ang="0">
                  <a:pos x="T4" y="T5"/>
                </a:cxn>
                <a:cxn ang="0">
                  <a:pos x="T6" y="T7"/>
                </a:cxn>
              </a:cxnLst>
              <a:rect l="0" t="0" r="r" b="b"/>
              <a:pathLst>
                <a:path w="2226" h="1120">
                  <a:moveTo>
                    <a:pt x="1305" y="0"/>
                  </a:moveTo>
                  <a:lnTo>
                    <a:pt x="0" y="940"/>
                  </a:lnTo>
                  <a:lnTo>
                    <a:pt x="2226" y="1120"/>
                  </a:lnTo>
                  <a:lnTo>
                    <a:pt x="1305"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32" name="Freeform 31"/>
            <p:cNvSpPr/>
            <p:nvPr/>
          </p:nvSpPr>
          <p:spPr bwMode="auto">
            <a:xfrm flipH="1">
              <a:off x="5851226" y="938147"/>
              <a:ext cx="3616890" cy="1136737"/>
            </a:xfrm>
            <a:custGeom>
              <a:avLst/>
              <a:gdLst>
                <a:gd name="T0" fmla="*/ 3296 w 3296"/>
                <a:gd name="T1" fmla="*/ 180 h 1040"/>
                <a:gd name="T2" fmla="*/ 1070 w 3296"/>
                <a:gd name="T3" fmla="*/ 0 h 1040"/>
                <a:gd name="T4" fmla="*/ 0 w 3296"/>
                <a:gd name="T5" fmla="*/ 77 h 1040"/>
                <a:gd name="T6" fmla="*/ 1368 w 3296"/>
                <a:gd name="T7" fmla="*/ 1040 h 1040"/>
                <a:gd name="T8" fmla="*/ 3296 w 3296"/>
                <a:gd name="T9" fmla="*/ 180 h 1040"/>
              </a:gdLst>
              <a:ahLst/>
              <a:cxnLst>
                <a:cxn ang="0">
                  <a:pos x="T0" y="T1"/>
                </a:cxn>
                <a:cxn ang="0">
                  <a:pos x="T2" y="T3"/>
                </a:cxn>
                <a:cxn ang="0">
                  <a:pos x="T4" y="T5"/>
                </a:cxn>
                <a:cxn ang="0">
                  <a:pos x="T6" y="T7"/>
                </a:cxn>
                <a:cxn ang="0">
                  <a:pos x="T8" y="T9"/>
                </a:cxn>
              </a:cxnLst>
              <a:rect l="0" t="0" r="r" b="b"/>
              <a:pathLst>
                <a:path w="3296" h="1040">
                  <a:moveTo>
                    <a:pt x="3296" y="180"/>
                  </a:moveTo>
                  <a:lnTo>
                    <a:pt x="1070" y="0"/>
                  </a:lnTo>
                  <a:lnTo>
                    <a:pt x="0" y="77"/>
                  </a:lnTo>
                  <a:lnTo>
                    <a:pt x="1368" y="1040"/>
                  </a:lnTo>
                  <a:lnTo>
                    <a:pt x="3296" y="18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33" name="Freeform 32"/>
            <p:cNvSpPr/>
            <p:nvPr/>
          </p:nvSpPr>
          <p:spPr bwMode="auto">
            <a:xfrm flipH="1">
              <a:off x="5851226" y="1136212"/>
              <a:ext cx="2118464" cy="2239027"/>
            </a:xfrm>
            <a:custGeom>
              <a:avLst/>
              <a:gdLst>
                <a:gd name="T0" fmla="*/ 1928 w 1928"/>
                <a:gd name="T1" fmla="*/ 0 h 2046"/>
                <a:gd name="T2" fmla="*/ 0 w 1928"/>
                <a:gd name="T3" fmla="*/ 860 h 2046"/>
                <a:gd name="T4" fmla="*/ 178 w 1928"/>
                <a:gd name="T5" fmla="*/ 2046 h 2046"/>
                <a:gd name="T6" fmla="*/ 1928 w 1928"/>
                <a:gd name="T7" fmla="*/ 0 h 2046"/>
              </a:gdLst>
              <a:ahLst/>
              <a:cxnLst>
                <a:cxn ang="0">
                  <a:pos x="T0" y="T1"/>
                </a:cxn>
                <a:cxn ang="0">
                  <a:pos x="T2" y="T3"/>
                </a:cxn>
                <a:cxn ang="0">
                  <a:pos x="T4" y="T5"/>
                </a:cxn>
                <a:cxn ang="0">
                  <a:pos x="T6" y="T7"/>
                </a:cxn>
              </a:cxnLst>
              <a:rect l="0" t="0" r="r" b="b"/>
              <a:pathLst>
                <a:path w="1928" h="2046">
                  <a:moveTo>
                    <a:pt x="1928" y="0"/>
                  </a:moveTo>
                  <a:lnTo>
                    <a:pt x="0" y="860"/>
                  </a:lnTo>
                  <a:lnTo>
                    <a:pt x="178" y="2046"/>
                  </a:lnTo>
                  <a:lnTo>
                    <a:pt x="1928"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34" name="Freeform 33"/>
            <p:cNvSpPr/>
            <p:nvPr/>
          </p:nvSpPr>
          <p:spPr bwMode="auto">
            <a:xfrm flipH="1">
              <a:off x="7969690" y="1024263"/>
              <a:ext cx="1498426" cy="1179798"/>
            </a:xfrm>
            <a:custGeom>
              <a:avLst/>
              <a:gdLst>
                <a:gd name="T0" fmla="*/ 1368 w 1368"/>
                <a:gd name="T1" fmla="*/ 963 h 1080"/>
                <a:gd name="T2" fmla="*/ 0 w 1368"/>
                <a:gd name="T3" fmla="*/ 0 h 1080"/>
                <a:gd name="T4" fmla="*/ 0 w 1368"/>
                <a:gd name="T5" fmla="*/ 1080 h 1080"/>
                <a:gd name="T6" fmla="*/ 1368 w 1368"/>
                <a:gd name="T7" fmla="*/ 963 h 1080"/>
              </a:gdLst>
              <a:ahLst/>
              <a:cxnLst>
                <a:cxn ang="0">
                  <a:pos x="T0" y="T1"/>
                </a:cxn>
                <a:cxn ang="0">
                  <a:pos x="T2" y="T3"/>
                </a:cxn>
                <a:cxn ang="0">
                  <a:pos x="T4" y="T5"/>
                </a:cxn>
                <a:cxn ang="0">
                  <a:pos x="T6" y="T7"/>
                </a:cxn>
              </a:cxnLst>
              <a:rect l="0" t="0" r="r" b="b"/>
              <a:pathLst>
                <a:path w="1368" h="1080">
                  <a:moveTo>
                    <a:pt x="1368" y="963"/>
                  </a:moveTo>
                  <a:lnTo>
                    <a:pt x="0" y="0"/>
                  </a:lnTo>
                  <a:lnTo>
                    <a:pt x="0" y="1080"/>
                  </a:lnTo>
                  <a:lnTo>
                    <a:pt x="1368" y="963"/>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35" name="Freeform 34"/>
            <p:cNvSpPr/>
            <p:nvPr/>
          </p:nvSpPr>
          <p:spPr bwMode="auto">
            <a:xfrm flipH="1">
              <a:off x="7771620" y="2074883"/>
              <a:ext cx="1696496" cy="1300361"/>
            </a:xfrm>
            <a:custGeom>
              <a:avLst/>
              <a:gdLst>
                <a:gd name="T0" fmla="*/ 1368 w 1546"/>
                <a:gd name="T1" fmla="*/ 0 h 1186"/>
                <a:gd name="T2" fmla="*/ 0 w 1546"/>
                <a:gd name="T3" fmla="*/ 117 h 1186"/>
                <a:gd name="T4" fmla="*/ 0 w 1546"/>
                <a:gd name="T5" fmla="*/ 806 h 1186"/>
                <a:gd name="T6" fmla="*/ 1546 w 1546"/>
                <a:gd name="T7" fmla="*/ 1186 h 1186"/>
                <a:gd name="T8" fmla="*/ 1368 w 1546"/>
                <a:gd name="T9" fmla="*/ 0 h 1186"/>
              </a:gdLst>
              <a:ahLst/>
              <a:cxnLst>
                <a:cxn ang="0">
                  <a:pos x="T0" y="T1"/>
                </a:cxn>
                <a:cxn ang="0">
                  <a:pos x="T2" y="T3"/>
                </a:cxn>
                <a:cxn ang="0">
                  <a:pos x="T4" y="T5"/>
                </a:cxn>
                <a:cxn ang="0">
                  <a:pos x="T6" y="T7"/>
                </a:cxn>
                <a:cxn ang="0">
                  <a:pos x="T8" y="T9"/>
                </a:cxn>
              </a:cxnLst>
              <a:rect l="0" t="0" r="r" b="b"/>
              <a:pathLst>
                <a:path w="1546" h="1186">
                  <a:moveTo>
                    <a:pt x="1368" y="0"/>
                  </a:moveTo>
                  <a:lnTo>
                    <a:pt x="0" y="117"/>
                  </a:lnTo>
                  <a:lnTo>
                    <a:pt x="0" y="806"/>
                  </a:lnTo>
                  <a:lnTo>
                    <a:pt x="1546" y="1186"/>
                  </a:lnTo>
                  <a:lnTo>
                    <a:pt x="1368" y="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36" name="Freeform 35"/>
            <p:cNvSpPr/>
            <p:nvPr/>
          </p:nvSpPr>
          <p:spPr bwMode="auto">
            <a:xfrm flipH="1">
              <a:off x="7771620" y="2961880"/>
              <a:ext cx="1696496" cy="1438147"/>
            </a:xfrm>
            <a:custGeom>
              <a:avLst/>
              <a:gdLst>
                <a:gd name="T0" fmla="*/ 1546 w 1546"/>
                <a:gd name="T1" fmla="*/ 380 h 1314"/>
                <a:gd name="T2" fmla="*/ 0 w 1546"/>
                <a:gd name="T3" fmla="*/ 0 h 1314"/>
                <a:gd name="T4" fmla="*/ 0 w 1546"/>
                <a:gd name="T5" fmla="*/ 1314 h 1314"/>
                <a:gd name="T6" fmla="*/ 1546 w 1546"/>
                <a:gd name="T7" fmla="*/ 380 h 1314"/>
              </a:gdLst>
              <a:ahLst/>
              <a:cxnLst>
                <a:cxn ang="0">
                  <a:pos x="T0" y="T1"/>
                </a:cxn>
                <a:cxn ang="0">
                  <a:pos x="T2" y="T3"/>
                </a:cxn>
                <a:cxn ang="0">
                  <a:pos x="T4" y="T5"/>
                </a:cxn>
                <a:cxn ang="0">
                  <a:pos x="T6" y="T7"/>
                </a:cxn>
              </a:cxnLst>
              <a:rect l="0" t="0" r="r" b="b"/>
              <a:pathLst>
                <a:path w="1546" h="1314">
                  <a:moveTo>
                    <a:pt x="1546" y="380"/>
                  </a:moveTo>
                  <a:lnTo>
                    <a:pt x="0" y="0"/>
                  </a:lnTo>
                  <a:lnTo>
                    <a:pt x="0" y="1314"/>
                  </a:lnTo>
                  <a:lnTo>
                    <a:pt x="1546" y="38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37" name="Freeform 36"/>
            <p:cNvSpPr/>
            <p:nvPr/>
          </p:nvSpPr>
          <p:spPr bwMode="auto">
            <a:xfrm flipH="1">
              <a:off x="7771620" y="3375239"/>
              <a:ext cx="1696496" cy="1980678"/>
            </a:xfrm>
            <a:custGeom>
              <a:avLst/>
              <a:gdLst>
                <a:gd name="T0" fmla="*/ 1546 w 1546"/>
                <a:gd name="T1" fmla="*/ 0 h 1807"/>
                <a:gd name="T2" fmla="*/ 0 w 1546"/>
                <a:gd name="T3" fmla="*/ 934 h 1807"/>
                <a:gd name="T4" fmla="*/ 0 w 1546"/>
                <a:gd name="T5" fmla="*/ 1807 h 1807"/>
                <a:gd name="T6" fmla="*/ 1546 w 1546"/>
                <a:gd name="T7" fmla="*/ 0 h 1807"/>
              </a:gdLst>
              <a:ahLst/>
              <a:cxnLst>
                <a:cxn ang="0">
                  <a:pos x="T0" y="T1"/>
                </a:cxn>
                <a:cxn ang="0">
                  <a:pos x="T2" y="T3"/>
                </a:cxn>
                <a:cxn ang="0">
                  <a:pos x="T4" y="T5"/>
                </a:cxn>
                <a:cxn ang="0">
                  <a:pos x="T6" y="T7"/>
                </a:cxn>
              </a:cxnLst>
              <a:rect l="0" t="0" r="r" b="b"/>
              <a:pathLst>
                <a:path w="1546" h="1807">
                  <a:moveTo>
                    <a:pt x="1546" y="0"/>
                  </a:moveTo>
                  <a:lnTo>
                    <a:pt x="0" y="934"/>
                  </a:lnTo>
                  <a:lnTo>
                    <a:pt x="0" y="1807"/>
                  </a:lnTo>
                  <a:lnTo>
                    <a:pt x="1546"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38" name="Freeform 37"/>
            <p:cNvSpPr/>
            <p:nvPr/>
          </p:nvSpPr>
          <p:spPr bwMode="auto">
            <a:xfrm flipH="1">
              <a:off x="4800600" y="-95250"/>
              <a:ext cx="2058185" cy="1231467"/>
            </a:xfrm>
            <a:custGeom>
              <a:avLst/>
              <a:gdLst>
                <a:gd name="T0" fmla="*/ 0 w 1880"/>
                <a:gd name="T1" fmla="*/ 0 h 1120"/>
                <a:gd name="T2" fmla="*/ 921 w 1880"/>
                <a:gd name="T3" fmla="*/ 1120 h 1120"/>
                <a:gd name="T4" fmla="*/ 1880 w 1880"/>
                <a:gd name="T5" fmla="*/ 0 h 1120"/>
                <a:gd name="T6" fmla="*/ 0 w 1880"/>
                <a:gd name="T7" fmla="*/ 0 h 1120"/>
              </a:gdLst>
              <a:ahLst/>
              <a:cxnLst>
                <a:cxn ang="0">
                  <a:pos x="T0" y="T1"/>
                </a:cxn>
                <a:cxn ang="0">
                  <a:pos x="T2" y="T3"/>
                </a:cxn>
                <a:cxn ang="0">
                  <a:pos x="T4" y="T5"/>
                </a:cxn>
                <a:cxn ang="0">
                  <a:pos x="T6" y="T7"/>
                </a:cxn>
              </a:cxnLst>
              <a:rect l="0" t="0" r="r" b="b"/>
              <a:pathLst>
                <a:path w="1880" h="1120">
                  <a:moveTo>
                    <a:pt x="0" y="0"/>
                  </a:moveTo>
                  <a:lnTo>
                    <a:pt x="921" y="1120"/>
                  </a:lnTo>
                  <a:lnTo>
                    <a:pt x="1880" y="0"/>
                  </a:lnTo>
                  <a:lnTo>
                    <a:pt x="0" y="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grpSp>
      <p:sp>
        <p:nvSpPr>
          <p:cNvPr id="11" name="Snip Diagonal Corner Rectangle 10"/>
          <p:cNvSpPr/>
          <p:nvPr/>
        </p:nvSpPr>
        <p:spPr>
          <a:xfrm>
            <a:off x="8646737" y="166878"/>
            <a:ext cx="346436" cy="347472"/>
          </a:xfrm>
          <a:prstGeom prst="snip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2" name="TextBox 11"/>
          <p:cNvSpPr txBox="1"/>
          <p:nvPr/>
        </p:nvSpPr>
        <p:spPr>
          <a:xfrm>
            <a:off x="8647472" y="213657"/>
            <a:ext cx="344966" cy="253916"/>
          </a:xfrm>
          <a:prstGeom prst="rect">
            <a:avLst/>
          </a:prstGeom>
          <a:noFill/>
        </p:spPr>
        <p:txBody>
          <a:bodyPr wrap="none" rtlCol="0">
            <a:spAutoFit/>
          </a:bodyPr>
          <a:lstStyle/>
          <a:p>
            <a:pPr algn="ctr"/>
            <a:fld id="{260E2A6B-A809-4840-BF14-8648BC0BDF87}" type="slidenum">
              <a:rPr lang="id-ID" sz="1050" b="1" smtClean="0">
                <a:solidFill>
                  <a:schemeClr val="bg1"/>
                </a:solidFill>
              </a:rPr>
            </a:fld>
            <a:endParaRPr lang="id-ID" sz="1050" dirty="0">
              <a:solidFill>
                <a:schemeClr val="bg1"/>
              </a:solidFill>
            </a:endParaRPr>
          </a:p>
        </p:txBody>
      </p:sp>
      <p:sp>
        <p:nvSpPr>
          <p:cNvPr id="14" name="Picture Placeholder 13"/>
          <p:cNvSpPr>
            <a:spLocks noGrp="1"/>
          </p:cNvSpPr>
          <p:nvPr>
            <p:ph type="pic" sz="quarter" idx="10" hasCustomPrompt="1"/>
          </p:nvPr>
        </p:nvSpPr>
        <p:spPr>
          <a:xfrm>
            <a:off x="6237291" y="1273176"/>
            <a:ext cx="1971675" cy="1976438"/>
          </a:xfrm>
        </p:spPr>
        <p:txBody>
          <a:bodyPr/>
          <a:lstStyle/>
          <a:p>
            <a:r>
              <a:rPr lang="pl-PL"/>
              <a:t>Kliknij ikonę, aby dodać obraz</a:t>
            </a:r>
            <a:endParaRPr lang="en-US" dirty="0"/>
          </a:p>
        </p:txBody>
      </p:sp>
      <p:sp>
        <p:nvSpPr>
          <p:cNvPr id="21" name="Picture Placeholder 13"/>
          <p:cNvSpPr>
            <a:spLocks noGrp="1"/>
          </p:cNvSpPr>
          <p:nvPr>
            <p:ph type="pic" sz="quarter" idx="13" hasCustomPrompt="1"/>
          </p:nvPr>
        </p:nvSpPr>
        <p:spPr>
          <a:xfrm>
            <a:off x="935038" y="1273176"/>
            <a:ext cx="3246438" cy="3255963"/>
          </a:xfrm>
        </p:spPr>
        <p:txBody>
          <a:bodyPr/>
          <a:lstStyle/>
          <a:p>
            <a:r>
              <a:rPr lang="pl-PL"/>
              <a:t>Kliknij ikonę, aby dodać obraz</a:t>
            </a:r>
            <a:endParaRPr lang="en-US" dirty="0"/>
          </a:p>
        </p:txBody>
      </p:sp>
      <p:sp>
        <p:nvSpPr>
          <p:cNvPr id="22" name="Shape 1443">
            <a:hlinkClick r:id="" action="ppaction://hlinkshowjump?jump=nextslide"/>
          </p:cNvPr>
          <p:cNvSpPr/>
          <p:nvPr/>
        </p:nvSpPr>
        <p:spPr>
          <a:xfrm rot="16200000">
            <a:off x="8880919" y="4899468"/>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23" name="Shape 1443">
            <a:hlinkClick r:id="" action="ppaction://hlinkshowjump?jump=previousslide"/>
          </p:cNvPr>
          <p:cNvSpPr/>
          <p:nvPr/>
        </p:nvSpPr>
        <p:spPr>
          <a:xfrm rot="5400000" flipH="1">
            <a:off x="8602354" y="4899467"/>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Tree>
  </p:cSld>
  <p:clrMapOvr>
    <a:masterClrMapping/>
  </p:clrMapOvr>
  <p:transition spd="slow">
    <p:cover dir="d"/>
  </p:transition>
  <p:hf hdr="0" ftr="0" dt="0"/>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40_Custom Layout">
    <p:spTree>
      <p:nvGrpSpPr>
        <p:cNvPr id="1" name=""/>
        <p:cNvGrpSpPr/>
        <p:nvPr/>
      </p:nvGrpSpPr>
      <p:grpSpPr>
        <a:xfrm>
          <a:off x="0" y="0"/>
          <a:ext cx="0" cy="0"/>
          <a:chOff x="0" y="0"/>
          <a:chExt cx="0" cy="0"/>
        </a:xfrm>
      </p:grpSpPr>
      <p:grpSp>
        <p:nvGrpSpPr>
          <p:cNvPr id="28" name="Group 27"/>
          <p:cNvGrpSpPr/>
          <p:nvPr/>
        </p:nvGrpSpPr>
        <p:grpSpPr>
          <a:xfrm>
            <a:off x="4800600" y="-95249"/>
            <a:ext cx="4667516" cy="5451167"/>
            <a:chOff x="4800600" y="-95250"/>
            <a:chExt cx="4667516" cy="5451167"/>
          </a:xfrm>
        </p:grpSpPr>
        <p:sp>
          <p:nvSpPr>
            <p:cNvPr id="29" name="Freeform 28"/>
            <p:cNvSpPr/>
            <p:nvPr/>
          </p:nvSpPr>
          <p:spPr bwMode="auto">
            <a:xfrm flipH="1">
              <a:off x="6858785" y="-95250"/>
              <a:ext cx="2609331" cy="1033397"/>
            </a:xfrm>
            <a:custGeom>
              <a:avLst/>
              <a:gdLst>
                <a:gd name="T0" fmla="*/ 1070 w 2375"/>
                <a:gd name="T1" fmla="*/ 940 h 940"/>
                <a:gd name="T2" fmla="*/ 2375 w 2375"/>
                <a:gd name="T3" fmla="*/ 0 h 940"/>
                <a:gd name="T4" fmla="*/ 0 w 2375"/>
                <a:gd name="T5" fmla="*/ 0 h 940"/>
                <a:gd name="T6" fmla="*/ 1070 w 2375"/>
                <a:gd name="T7" fmla="*/ 940 h 940"/>
              </a:gdLst>
              <a:ahLst/>
              <a:cxnLst>
                <a:cxn ang="0">
                  <a:pos x="T0" y="T1"/>
                </a:cxn>
                <a:cxn ang="0">
                  <a:pos x="T2" y="T3"/>
                </a:cxn>
                <a:cxn ang="0">
                  <a:pos x="T4" y="T5"/>
                </a:cxn>
                <a:cxn ang="0">
                  <a:pos x="T6" y="T7"/>
                </a:cxn>
              </a:cxnLst>
              <a:rect l="0" t="0" r="r" b="b"/>
              <a:pathLst>
                <a:path w="2375" h="940">
                  <a:moveTo>
                    <a:pt x="1070" y="940"/>
                  </a:moveTo>
                  <a:lnTo>
                    <a:pt x="2375" y="0"/>
                  </a:lnTo>
                  <a:lnTo>
                    <a:pt x="0" y="0"/>
                  </a:lnTo>
                  <a:lnTo>
                    <a:pt x="1070" y="94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30" name="Freeform 29"/>
            <p:cNvSpPr/>
            <p:nvPr/>
          </p:nvSpPr>
          <p:spPr bwMode="auto">
            <a:xfrm flipH="1">
              <a:off x="8296933" y="-95250"/>
              <a:ext cx="1171183" cy="1119513"/>
            </a:xfrm>
            <a:custGeom>
              <a:avLst/>
              <a:gdLst>
                <a:gd name="T0" fmla="*/ 1070 w 1070"/>
                <a:gd name="T1" fmla="*/ 940 h 1017"/>
                <a:gd name="T2" fmla="*/ 0 w 1070"/>
                <a:gd name="T3" fmla="*/ 0 h 1017"/>
                <a:gd name="T4" fmla="*/ 0 w 1070"/>
                <a:gd name="T5" fmla="*/ 1017 h 1017"/>
                <a:gd name="T6" fmla="*/ 1070 w 1070"/>
                <a:gd name="T7" fmla="*/ 940 h 1017"/>
              </a:gdLst>
              <a:ahLst/>
              <a:cxnLst>
                <a:cxn ang="0">
                  <a:pos x="T0" y="T1"/>
                </a:cxn>
                <a:cxn ang="0">
                  <a:pos x="T2" y="T3"/>
                </a:cxn>
                <a:cxn ang="0">
                  <a:pos x="T4" y="T5"/>
                </a:cxn>
                <a:cxn ang="0">
                  <a:pos x="T6" y="T7"/>
                </a:cxn>
              </a:cxnLst>
              <a:rect l="0" t="0" r="r" b="b"/>
              <a:pathLst>
                <a:path w="1070" h="1017">
                  <a:moveTo>
                    <a:pt x="1070" y="940"/>
                  </a:moveTo>
                  <a:lnTo>
                    <a:pt x="0" y="0"/>
                  </a:lnTo>
                  <a:lnTo>
                    <a:pt x="0" y="1017"/>
                  </a:lnTo>
                  <a:lnTo>
                    <a:pt x="1070" y="94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31" name="Freeform 30"/>
            <p:cNvSpPr/>
            <p:nvPr/>
          </p:nvSpPr>
          <p:spPr bwMode="auto">
            <a:xfrm flipH="1">
              <a:off x="5851226" y="-95250"/>
              <a:ext cx="2445707" cy="1231467"/>
            </a:xfrm>
            <a:custGeom>
              <a:avLst/>
              <a:gdLst>
                <a:gd name="T0" fmla="*/ 1305 w 2226"/>
                <a:gd name="T1" fmla="*/ 0 h 1120"/>
                <a:gd name="T2" fmla="*/ 0 w 2226"/>
                <a:gd name="T3" fmla="*/ 940 h 1120"/>
                <a:gd name="T4" fmla="*/ 2226 w 2226"/>
                <a:gd name="T5" fmla="*/ 1120 h 1120"/>
                <a:gd name="T6" fmla="*/ 1305 w 2226"/>
                <a:gd name="T7" fmla="*/ 0 h 1120"/>
              </a:gdLst>
              <a:ahLst/>
              <a:cxnLst>
                <a:cxn ang="0">
                  <a:pos x="T0" y="T1"/>
                </a:cxn>
                <a:cxn ang="0">
                  <a:pos x="T2" y="T3"/>
                </a:cxn>
                <a:cxn ang="0">
                  <a:pos x="T4" y="T5"/>
                </a:cxn>
                <a:cxn ang="0">
                  <a:pos x="T6" y="T7"/>
                </a:cxn>
              </a:cxnLst>
              <a:rect l="0" t="0" r="r" b="b"/>
              <a:pathLst>
                <a:path w="2226" h="1120">
                  <a:moveTo>
                    <a:pt x="1305" y="0"/>
                  </a:moveTo>
                  <a:lnTo>
                    <a:pt x="0" y="940"/>
                  </a:lnTo>
                  <a:lnTo>
                    <a:pt x="2226" y="1120"/>
                  </a:lnTo>
                  <a:lnTo>
                    <a:pt x="1305"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32" name="Freeform 31"/>
            <p:cNvSpPr/>
            <p:nvPr/>
          </p:nvSpPr>
          <p:spPr bwMode="auto">
            <a:xfrm flipH="1">
              <a:off x="5851226" y="938147"/>
              <a:ext cx="3616890" cy="1136737"/>
            </a:xfrm>
            <a:custGeom>
              <a:avLst/>
              <a:gdLst>
                <a:gd name="T0" fmla="*/ 3296 w 3296"/>
                <a:gd name="T1" fmla="*/ 180 h 1040"/>
                <a:gd name="T2" fmla="*/ 1070 w 3296"/>
                <a:gd name="T3" fmla="*/ 0 h 1040"/>
                <a:gd name="T4" fmla="*/ 0 w 3296"/>
                <a:gd name="T5" fmla="*/ 77 h 1040"/>
                <a:gd name="T6" fmla="*/ 1368 w 3296"/>
                <a:gd name="T7" fmla="*/ 1040 h 1040"/>
                <a:gd name="T8" fmla="*/ 3296 w 3296"/>
                <a:gd name="T9" fmla="*/ 180 h 1040"/>
              </a:gdLst>
              <a:ahLst/>
              <a:cxnLst>
                <a:cxn ang="0">
                  <a:pos x="T0" y="T1"/>
                </a:cxn>
                <a:cxn ang="0">
                  <a:pos x="T2" y="T3"/>
                </a:cxn>
                <a:cxn ang="0">
                  <a:pos x="T4" y="T5"/>
                </a:cxn>
                <a:cxn ang="0">
                  <a:pos x="T6" y="T7"/>
                </a:cxn>
                <a:cxn ang="0">
                  <a:pos x="T8" y="T9"/>
                </a:cxn>
              </a:cxnLst>
              <a:rect l="0" t="0" r="r" b="b"/>
              <a:pathLst>
                <a:path w="3296" h="1040">
                  <a:moveTo>
                    <a:pt x="3296" y="180"/>
                  </a:moveTo>
                  <a:lnTo>
                    <a:pt x="1070" y="0"/>
                  </a:lnTo>
                  <a:lnTo>
                    <a:pt x="0" y="77"/>
                  </a:lnTo>
                  <a:lnTo>
                    <a:pt x="1368" y="1040"/>
                  </a:lnTo>
                  <a:lnTo>
                    <a:pt x="3296" y="18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33" name="Freeform 32"/>
            <p:cNvSpPr/>
            <p:nvPr/>
          </p:nvSpPr>
          <p:spPr bwMode="auto">
            <a:xfrm flipH="1">
              <a:off x="5851226" y="1136212"/>
              <a:ext cx="2118464" cy="2239027"/>
            </a:xfrm>
            <a:custGeom>
              <a:avLst/>
              <a:gdLst>
                <a:gd name="T0" fmla="*/ 1928 w 1928"/>
                <a:gd name="T1" fmla="*/ 0 h 2046"/>
                <a:gd name="T2" fmla="*/ 0 w 1928"/>
                <a:gd name="T3" fmla="*/ 860 h 2046"/>
                <a:gd name="T4" fmla="*/ 178 w 1928"/>
                <a:gd name="T5" fmla="*/ 2046 h 2046"/>
                <a:gd name="T6" fmla="*/ 1928 w 1928"/>
                <a:gd name="T7" fmla="*/ 0 h 2046"/>
              </a:gdLst>
              <a:ahLst/>
              <a:cxnLst>
                <a:cxn ang="0">
                  <a:pos x="T0" y="T1"/>
                </a:cxn>
                <a:cxn ang="0">
                  <a:pos x="T2" y="T3"/>
                </a:cxn>
                <a:cxn ang="0">
                  <a:pos x="T4" y="T5"/>
                </a:cxn>
                <a:cxn ang="0">
                  <a:pos x="T6" y="T7"/>
                </a:cxn>
              </a:cxnLst>
              <a:rect l="0" t="0" r="r" b="b"/>
              <a:pathLst>
                <a:path w="1928" h="2046">
                  <a:moveTo>
                    <a:pt x="1928" y="0"/>
                  </a:moveTo>
                  <a:lnTo>
                    <a:pt x="0" y="860"/>
                  </a:lnTo>
                  <a:lnTo>
                    <a:pt x="178" y="2046"/>
                  </a:lnTo>
                  <a:lnTo>
                    <a:pt x="1928"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34" name="Freeform 33"/>
            <p:cNvSpPr/>
            <p:nvPr/>
          </p:nvSpPr>
          <p:spPr bwMode="auto">
            <a:xfrm flipH="1">
              <a:off x="7969690" y="1024263"/>
              <a:ext cx="1498426" cy="1179798"/>
            </a:xfrm>
            <a:custGeom>
              <a:avLst/>
              <a:gdLst>
                <a:gd name="T0" fmla="*/ 1368 w 1368"/>
                <a:gd name="T1" fmla="*/ 963 h 1080"/>
                <a:gd name="T2" fmla="*/ 0 w 1368"/>
                <a:gd name="T3" fmla="*/ 0 h 1080"/>
                <a:gd name="T4" fmla="*/ 0 w 1368"/>
                <a:gd name="T5" fmla="*/ 1080 h 1080"/>
                <a:gd name="T6" fmla="*/ 1368 w 1368"/>
                <a:gd name="T7" fmla="*/ 963 h 1080"/>
              </a:gdLst>
              <a:ahLst/>
              <a:cxnLst>
                <a:cxn ang="0">
                  <a:pos x="T0" y="T1"/>
                </a:cxn>
                <a:cxn ang="0">
                  <a:pos x="T2" y="T3"/>
                </a:cxn>
                <a:cxn ang="0">
                  <a:pos x="T4" y="T5"/>
                </a:cxn>
                <a:cxn ang="0">
                  <a:pos x="T6" y="T7"/>
                </a:cxn>
              </a:cxnLst>
              <a:rect l="0" t="0" r="r" b="b"/>
              <a:pathLst>
                <a:path w="1368" h="1080">
                  <a:moveTo>
                    <a:pt x="1368" y="963"/>
                  </a:moveTo>
                  <a:lnTo>
                    <a:pt x="0" y="0"/>
                  </a:lnTo>
                  <a:lnTo>
                    <a:pt x="0" y="1080"/>
                  </a:lnTo>
                  <a:lnTo>
                    <a:pt x="1368" y="963"/>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35" name="Freeform 34"/>
            <p:cNvSpPr/>
            <p:nvPr/>
          </p:nvSpPr>
          <p:spPr bwMode="auto">
            <a:xfrm flipH="1">
              <a:off x="7771620" y="2074883"/>
              <a:ext cx="1696496" cy="1300361"/>
            </a:xfrm>
            <a:custGeom>
              <a:avLst/>
              <a:gdLst>
                <a:gd name="T0" fmla="*/ 1368 w 1546"/>
                <a:gd name="T1" fmla="*/ 0 h 1186"/>
                <a:gd name="T2" fmla="*/ 0 w 1546"/>
                <a:gd name="T3" fmla="*/ 117 h 1186"/>
                <a:gd name="T4" fmla="*/ 0 w 1546"/>
                <a:gd name="T5" fmla="*/ 806 h 1186"/>
                <a:gd name="T6" fmla="*/ 1546 w 1546"/>
                <a:gd name="T7" fmla="*/ 1186 h 1186"/>
                <a:gd name="T8" fmla="*/ 1368 w 1546"/>
                <a:gd name="T9" fmla="*/ 0 h 1186"/>
              </a:gdLst>
              <a:ahLst/>
              <a:cxnLst>
                <a:cxn ang="0">
                  <a:pos x="T0" y="T1"/>
                </a:cxn>
                <a:cxn ang="0">
                  <a:pos x="T2" y="T3"/>
                </a:cxn>
                <a:cxn ang="0">
                  <a:pos x="T4" y="T5"/>
                </a:cxn>
                <a:cxn ang="0">
                  <a:pos x="T6" y="T7"/>
                </a:cxn>
                <a:cxn ang="0">
                  <a:pos x="T8" y="T9"/>
                </a:cxn>
              </a:cxnLst>
              <a:rect l="0" t="0" r="r" b="b"/>
              <a:pathLst>
                <a:path w="1546" h="1186">
                  <a:moveTo>
                    <a:pt x="1368" y="0"/>
                  </a:moveTo>
                  <a:lnTo>
                    <a:pt x="0" y="117"/>
                  </a:lnTo>
                  <a:lnTo>
                    <a:pt x="0" y="806"/>
                  </a:lnTo>
                  <a:lnTo>
                    <a:pt x="1546" y="1186"/>
                  </a:lnTo>
                  <a:lnTo>
                    <a:pt x="1368" y="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36" name="Freeform 35"/>
            <p:cNvSpPr/>
            <p:nvPr/>
          </p:nvSpPr>
          <p:spPr bwMode="auto">
            <a:xfrm flipH="1">
              <a:off x="7771620" y="2961880"/>
              <a:ext cx="1696496" cy="1438147"/>
            </a:xfrm>
            <a:custGeom>
              <a:avLst/>
              <a:gdLst>
                <a:gd name="T0" fmla="*/ 1546 w 1546"/>
                <a:gd name="T1" fmla="*/ 380 h 1314"/>
                <a:gd name="T2" fmla="*/ 0 w 1546"/>
                <a:gd name="T3" fmla="*/ 0 h 1314"/>
                <a:gd name="T4" fmla="*/ 0 w 1546"/>
                <a:gd name="T5" fmla="*/ 1314 h 1314"/>
                <a:gd name="T6" fmla="*/ 1546 w 1546"/>
                <a:gd name="T7" fmla="*/ 380 h 1314"/>
              </a:gdLst>
              <a:ahLst/>
              <a:cxnLst>
                <a:cxn ang="0">
                  <a:pos x="T0" y="T1"/>
                </a:cxn>
                <a:cxn ang="0">
                  <a:pos x="T2" y="T3"/>
                </a:cxn>
                <a:cxn ang="0">
                  <a:pos x="T4" y="T5"/>
                </a:cxn>
                <a:cxn ang="0">
                  <a:pos x="T6" y="T7"/>
                </a:cxn>
              </a:cxnLst>
              <a:rect l="0" t="0" r="r" b="b"/>
              <a:pathLst>
                <a:path w="1546" h="1314">
                  <a:moveTo>
                    <a:pt x="1546" y="380"/>
                  </a:moveTo>
                  <a:lnTo>
                    <a:pt x="0" y="0"/>
                  </a:lnTo>
                  <a:lnTo>
                    <a:pt x="0" y="1314"/>
                  </a:lnTo>
                  <a:lnTo>
                    <a:pt x="1546" y="38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37" name="Freeform 36"/>
            <p:cNvSpPr/>
            <p:nvPr/>
          </p:nvSpPr>
          <p:spPr bwMode="auto">
            <a:xfrm flipH="1">
              <a:off x="7771620" y="3375239"/>
              <a:ext cx="1696496" cy="1980678"/>
            </a:xfrm>
            <a:custGeom>
              <a:avLst/>
              <a:gdLst>
                <a:gd name="T0" fmla="*/ 1546 w 1546"/>
                <a:gd name="T1" fmla="*/ 0 h 1807"/>
                <a:gd name="T2" fmla="*/ 0 w 1546"/>
                <a:gd name="T3" fmla="*/ 934 h 1807"/>
                <a:gd name="T4" fmla="*/ 0 w 1546"/>
                <a:gd name="T5" fmla="*/ 1807 h 1807"/>
                <a:gd name="T6" fmla="*/ 1546 w 1546"/>
                <a:gd name="T7" fmla="*/ 0 h 1807"/>
              </a:gdLst>
              <a:ahLst/>
              <a:cxnLst>
                <a:cxn ang="0">
                  <a:pos x="T0" y="T1"/>
                </a:cxn>
                <a:cxn ang="0">
                  <a:pos x="T2" y="T3"/>
                </a:cxn>
                <a:cxn ang="0">
                  <a:pos x="T4" y="T5"/>
                </a:cxn>
                <a:cxn ang="0">
                  <a:pos x="T6" y="T7"/>
                </a:cxn>
              </a:cxnLst>
              <a:rect l="0" t="0" r="r" b="b"/>
              <a:pathLst>
                <a:path w="1546" h="1807">
                  <a:moveTo>
                    <a:pt x="1546" y="0"/>
                  </a:moveTo>
                  <a:lnTo>
                    <a:pt x="0" y="934"/>
                  </a:lnTo>
                  <a:lnTo>
                    <a:pt x="0" y="1807"/>
                  </a:lnTo>
                  <a:lnTo>
                    <a:pt x="1546"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38" name="Freeform 37"/>
            <p:cNvSpPr/>
            <p:nvPr/>
          </p:nvSpPr>
          <p:spPr bwMode="auto">
            <a:xfrm flipH="1">
              <a:off x="4800600" y="-95250"/>
              <a:ext cx="2058185" cy="1231467"/>
            </a:xfrm>
            <a:custGeom>
              <a:avLst/>
              <a:gdLst>
                <a:gd name="T0" fmla="*/ 0 w 1880"/>
                <a:gd name="T1" fmla="*/ 0 h 1120"/>
                <a:gd name="T2" fmla="*/ 921 w 1880"/>
                <a:gd name="T3" fmla="*/ 1120 h 1120"/>
                <a:gd name="T4" fmla="*/ 1880 w 1880"/>
                <a:gd name="T5" fmla="*/ 0 h 1120"/>
                <a:gd name="T6" fmla="*/ 0 w 1880"/>
                <a:gd name="T7" fmla="*/ 0 h 1120"/>
              </a:gdLst>
              <a:ahLst/>
              <a:cxnLst>
                <a:cxn ang="0">
                  <a:pos x="T0" y="T1"/>
                </a:cxn>
                <a:cxn ang="0">
                  <a:pos x="T2" y="T3"/>
                </a:cxn>
                <a:cxn ang="0">
                  <a:pos x="T4" y="T5"/>
                </a:cxn>
                <a:cxn ang="0">
                  <a:pos x="T6" y="T7"/>
                </a:cxn>
              </a:cxnLst>
              <a:rect l="0" t="0" r="r" b="b"/>
              <a:pathLst>
                <a:path w="1880" h="1120">
                  <a:moveTo>
                    <a:pt x="0" y="0"/>
                  </a:moveTo>
                  <a:lnTo>
                    <a:pt x="921" y="1120"/>
                  </a:lnTo>
                  <a:lnTo>
                    <a:pt x="1880" y="0"/>
                  </a:lnTo>
                  <a:lnTo>
                    <a:pt x="0" y="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grpSp>
      <p:sp>
        <p:nvSpPr>
          <p:cNvPr id="11" name="Snip Diagonal Corner Rectangle 10"/>
          <p:cNvSpPr/>
          <p:nvPr/>
        </p:nvSpPr>
        <p:spPr>
          <a:xfrm>
            <a:off x="8646737" y="166878"/>
            <a:ext cx="346436" cy="347472"/>
          </a:xfrm>
          <a:prstGeom prst="snip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2" name="TextBox 11"/>
          <p:cNvSpPr txBox="1"/>
          <p:nvPr/>
        </p:nvSpPr>
        <p:spPr>
          <a:xfrm>
            <a:off x="8647472" y="213657"/>
            <a:ext cx="344966" cy="253916"/>
          </a:xfrm>
          <a:prstGeom prst="rect">
            <a:avLst/>
          </a:prstGeom>
          <a:noFill/>
        </p:spPr>
        <p:txBody>
          <a:bodyPr wrap="none" rtlCol="0">
            <a:spAutoFit/>
          </a:bodyPr>
          <a:lstStyle/>
          <a:p>
            <a:pPr algn="ctr"/>
            <a:fld id="{260E2A6B-A809-4840-BF14-8648BC0BDF87}" type="slidenum">
              <a:rPr lang="id-ID" sz="1050" b="1" smtClean="0">
                <a:solidFill>
                  <a:schemeClr val="bg1"/>
                </a:solidFill>
              </a:rPr>
            </a:fld>
            <a:endParaRPr lang="id-ID" sz="1050" dirty="0">
              <a:solidFill>
                <a:schemeClr val="bg1"/>
              </a:solidFill>
            </a:endParaRPr>
          </a:p>
        </p:txBody>
      </p:sp>
      <p:sp>
        <p:nvSpPr>
          <p:cNvPr id="14" name="Picture Placeholder 13"/>
          <p:cNvSpPr>
            <a:spLocks noGrp="1"/>
          </p:cNvSpPr>
          <p:nvPr>
            <p:ph type="pic" sz="quarter" idx="10" hasCustomPrompt="1"/>
          </p:nvPr>
        </p:nvSpPr>
        <p:spPr>
          <a:xfrm>
            <a:off x="4" y="2"/>
            <a:ext cx="4617717" cy="5143499"/>
          </a:xfrm>
        </p:spPr>
        <p:txBody>
          <a:bodyPr/>
          <a:lstStyle/>
          <a:p>
            <a:r>
              <a:rPr lang="pl-PL"/>
              <a:t>Kliknij ikonę, aby dodać obraz</a:t>
            </a:r>
            <a:endParaRPr lang="en-US" dirty="0"/>
          </a:p>
        </p:txBody>
      </p:sp>
      <p:sp>
        <p:nvSpPr>
          <p:cNvPr id="16" name="Shape 1443">
            <a:hlinkClick r:id="" action="ppaction://hlinkshowjump?jump=nextslide"/>
          </p:cNvPr>
          <p:cNvSpPr/>
          <p:nvPr/>
        </p:nvSpPr>
        <p:spPr>
          <a:xfrm rot="16200000">
            <a:off x="8880919" y="4899468"/>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7" name="Shape 1443">
            <a:hlinkClick r:id="" action="ppaction://hlinkshowjump?jump=previousslide"/>
          </p:cNvPr>
          <p:cNvSpPr/>
          <p:nvPr/>
        </p:nvSpPr>
        <p:spPr>
          <a:xfrm rot="5400000" flipH="1">
            <a:off x="8602354" y="4899467"/>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Tree>
  </p:cSld>
  <p:clrMapOvr>
    <a:masterClrMapping/>
  </p:clrMapOvr>
  <p:transition spd="slow">
    <p:cover dir="d"/>
  </p:transition>
  <p:hf hdr="0" ftr="0" dt="0"/>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23_Custom Layout">
    <p:spTree>
      <p:nvGrpSpPr>
        <p:cNvPr id="1" name=""/>
        <p:cNvGrpSpPr/>
        <p:nvPr/>
      </p:nvGrpSpPr>
      <p:grpSpPr>
        <a:xfrm>
          <a:off x="0" y="0"/>
          <a:ext cx="0" cy="0"/>
          <a:chOff x="0" y="0"/>
          <a:chExt cx="0" cy="0"/>
        </a:xfrm>
      </p:grpSpPr>
      <p:grpSp>
        <p:nvGrpSpPr>
          <p:cNvPr id="6" name="Group 5"/>
          <p:cNvGrpSpPr/>
          <p:nvPr/>
        </p:nvGrpSpPr>
        <p:grpSpPr>
          <a:xfrm>
            <a:off x="4552684" y="-19050"/>
            <a:ext cx="4667516" cy="5451167"/>
            <a:chOff x="4800600" y="-95250"/>
            <a:chExt cx="4667516" cy="5451167"/>
          </a:xfrm>
        </p:grpSpPr>
        <p:sp>
          <p:nvSpPr>
            <p:cNvPr id="7" name="Freeform 6"/>
            <p:cNvSpPr/>
            <p:nvPr/>
          </p:nvSpPr>
          <p:spPr bwMode="auto">
            <a:xfrm flipH="1">
              <a:off x="6858785" y="-95250"/>
              <a:ext cx="2609331" cy="1033397"/>
            </a:xfrm>
            <a:custGeom>
              <a:avLst/>
              <a:gdLst>
                <a:gd name="T0" fmla="*/ 1070 w 2375"/>
                <a:gd name="T1" fmla="*/ 940 h 940"/>
                <a:gd name="T2" fmla="*/ 2375 w 2375"/>
                <a:gd name="T3" fmla="*/ 0 h 940"/>
                <a:gd name="T4" fmla="*/ 0 w 2375"/>
                <a:gd name="T5" fmla="*/ 0 h 940"/>
                <a:gd name="T6" fmla="*/ 1070 w 2375"/>
                <a:gd name="T7" fmla="*/ 940 h 940"/>
              </a:gdLst>
              <a:ahLst/>
              <a:cxnLst>
                <a:cxn ang="0">
                  <a:pos x="T0" y="T1"/>
                </a:cxn>
                <a:cxn ang="0">
                  <a:pos x="T2" y="T3"/>
                </a:cxn>
                <a:cxn ang="0">
                  <a:pos x="T4" y="T5"/>
                </a:cxn>
                <a:cxn ang="0">
                  <a:pos x="T6" y="T7"/>
                </a:cxn>
              </a:cxnLst>
              <a:rect l="0" t="0" r="r" b="b"/>
              <a:pathLst>
                <a:path w="2375" h="940">
                  <a:moveTo>
                    <a:pt x="1070" y="940"/>
                  </a:moveTo>
                  <a:lnTo>
                    <a:pt x="2375" y="0"/>
                  </a:lnTo>
                  <a:lnTo>
                    <a:pt x="0" y="0"/>
                  </a:lnTo>
                  <a:lnTo>
                    <a:pt x="1070" y="940"/>
                  </a:lnTo>
                  <a:close/>
                </a:path>
              </a:pathLst>
            </a:custGeom>
            <a:solidFill>
              <a:schemeClr val="accent3"/>
            </a:solidFill>
            <a:ln>
              <a:noFill/>
            </a:ln>
          </p:spPr>
          <p:txBody>
            <a:bodyPr vert="horz" wrap="square" lIns="91440" tIns="45720" rIns="91440" bIns="45720" numCol="1" anchor="t" anchorCtr="0" compatLnSpc="1"/>
            <a:lstStyle/>
            <a:p>
              <a:endParaRPr lang="en-US"/>
            </a:p>
          </p:txBody>
        </p:sp>
        <p:sp>
          <p:nvSpPr>
            <p:cNvPr id="8" name="Freeform 7"/>
            <p:cNvSpPr/>
            <p:nvPr/>
          </p:nvSpPr>
          <p:spPr bwMode="auto">
            <a:xfrm flipH="1">
              <a:off x="8296933" y="-95250"/>
              <a:ext cx="1171183" cy="1119513"/>
            </a:xfrm>
            <a:custGeom>
              <a:avLst/>
              <a:gdLst>
                <a:gd name="T0" fmla="*/ 1070 w 1070"/>
                <a:gd name="T1" fmla="*/ 940 h 1017"/>
                <a:gd name="T2" fmla="*/ 0 w 1070"/>
                <a:gd name="T3" fmla="*/ 0 h 1017"/>
                <a:gd name="T4" fmla="*/ 0 w 1070"/>
                <a:gd name="T5" fmla="*/ 1017 h 1017"/>
                <a:gd name="T6" fmla="*/ 1070 w 1070"/>
                <a:gd name="T7" fmla="*/ 940 h 1017"/>
              </a:gdLst>
              <a:ahLst/>
              <a:cxnLst>
                <a:cxn ang="0">
                  <a:pos x="T0" y="T1"/>
                </a:cxn>
                <a:cxn ang="0">
                  <a:pos x="T2" y="T3"/>
                </a:cxn>
                <a:cxn ang="0">
                  <a:pos x="T4" y="T5"/>
                </a:cxn>
                <a:cxn ang="0">
                  <a:pos x="T6" y="T7"/>
                </a:cxn>
              </a:cxnLst>
              <a:rect l="0" t="0" r="r" b="b"/>
              <a:pathLst>
                <a:path w="1070" h="1017">
                  <a:moveTo>
                    <a:pt x="1070" y="940"/>
                  </a:moveTo>
                  <a:lnTo>
                    <a:pt x="0" y="0"/>
                  </a:lnTo>
                  <a:lnTo>
                    <a:pt x="0" y="1017"/>
                  </a:lnTo>
                  <a:lnTo>
                    <a:pt x="1070" y="940"/>
                  </a:lnTo>
                  <a:close/>
                </a:path>
              </a:pathLst>
            </a:custGeom>
            <a:solidFill>
              <a:schemeClr val="accent2">
                <a:lumMod val="50000"/>
              </a:schemeClr>
            </a:solidFill>
            <a:ln>
              <a:noFill/>
            </a:ln>
          </p:spPr>
          <p:txBody>
            <a:bodyPr vert="horz" wrap="square" lIns="91440" tIns="45720" rIns="91440" bIns="45720" numCol="1" anchor="t" anchorCtr="0" compatLnSpc="1"/>
            <a:lstStyle/>
            <a:p>
              <a:endParaRPr lang="en-US"/>
            </a:p>
          </p:txBody>
        </p:sp>
        <p:sp>
          <p:nvSpPr>
            <p:cNvPr id="9" name="Freeform 8"/>
            <p:cNvSpPr/>
            <p:nvPr/>
          </p:nvSpPr>
          <p:spPr bwMode="auto">
            <a:xfrm flipH="1">
              <a:off x="5851226" y="-95250"/>
              <a:ext cx="2445707" cy="1231467"/>
            </a:xfrm>
            <a:custGeom>
              <a:avLst/>
              <a:gdLst>
                <a:gd name="T0" fmla="*/ 1305 w 2226"/>
                <a:gd name="T1" fmla="*/ 0 h 1120"/>
                <a:gd name="T2" fmla="*/ 0 w 2226"/>
                <a:gd name="T3" fmla="*/ 940 h 1120"/>
                <a:gd name="T4" fmla="*/ 2226 w 2226"/>
                <a:gd name="T5" fmla="*/ 1120 h 1120"/>
                <a:gd name="T6" fmla="*/ 1305 w 2226"/>
                <a:gd name="T7" fmla="*/ 0 h 1120"/>
              </a:gdLst>
              <a:ahLst/>
              <a:cxnLst>
                <a:cxn ang="0">
                  <a:pos x="T0" y="T1"/>
                </a:cxn>
                <a:cxn ang="0">
                  <a:pos x="T2" y="T3"/>
                </a:cxn>
                <a:cxn ang="0">
                  <a:pos x="T4" y="T5"/>
                </a:cxn>
                <a:cxn ang="0">
                  <a:pos x="T6" y="T7"/>
                </a:cxn>
              </a:cxnLst>
              <a:rect l="0" t="0" r="r" b="b"/>
              <a:pathLst>
                <a:path w="2226" h="1120">
                  <a:moveTo>
                    <a:pt x="1305" y="0"/>
                  </a:moveTo>
                  <a:lnTo>
                    <a:pt x="0" y="940"/>
                  </a:lnTo>
                  <a:lnTo>
                    <a:pt x="2226" y="1120"/>
                  </a:lnTo>
                  <a:lnTo>
                    <a:pt x="1305" y="0"/>
                  </a:lnTo>
                  <a:close/>
                </a:path>
              </a:pathLst>
            </a:custGeom>
            <a:solidFill>
              <a:schemeClr val="accent2">
                <a:lumMod val="75000"/>
              </a:schemeClr>
            </a:solidFill>
            <a:ln>
              <a:noFill/>
            </a:ln>
          </p:spPr>
          <p:txBody>
            <a:bodyPr vert="horz" wrap="square" lIns="91440" tIns="45720" rIns="91440" bIns="45720" numCol="1" anchor="t" anchorCtr="0" compatLnSpc="1"/>
            <a:lstStyle/>
            <a:p>
              <a:endParaRPr lang="en-US"/>
            </a:p>
          </p:txBody>
        </p:sp>
        <p:sp>
          <p:nvSpPr>
            <p:cNvPr id="10" name="Freeform 9"/>
            <p:cNvSpPr/>
            <p:nvPr/>
          </p:nvSpPr>
          <p:spPr bwMode="auto">
            <a:xfrm flipH="1">
              <a:off x="5851226" y="938147"/>
              <a:ext cx="3616890" cy="1136737"/>
            </a:xfrm>
            <a:custGeom>
              <a:avLst/>
              <a:gdLst>
                <a:gd name="T0" fmla="*/ 3296 w 3296"/>
                <a:gd name="T1" fmla="*/ 180 h 1040"/>
                <a:gd name="T2" fmla="*/ 1070 w 3296"/>
                <a:gd name="T3" fmla="*/ 0 h 1040"/>
                <a:gd name="T4" fmla="*/ 0 w 3296"/>
                <a:gd name="T5" fmla="*/ 77 h 1040"/>
                <a:gd name="T6" fmla="*/ 1368 w 3296"/>
                <a:gd name="T7" fmla="*/ 1040 h 1040"/>
                <a:gd name="T8" fmla="*/ 3296 w 3296"/>
                <a:gd name="T9" fmla="*/ 180 h 1040"/>
              </a:gdLst>
              <a:ahLst/>
              <a:cxnLst>
                <a:cxn ang="0">
                  <a:pos x="T0" y="T1"/>
                </a:cxn>
                <a:cxn ang="0">
                  <a:pos x="T2" y="T3"/>
                </a:cxn>
                <a:cxn ang="0">
                  <a:pos x="T4" y="T5"/>
                </a:cxn>
                <a:cxn ang="0">
                  <a:pos x="T6" y="T7"/>
                </a:cxn>
                <a:cxn ang="0">
                  <a:pos x="T8" y="T9"/>
                </a:cxn>
              </a:cxnLst>
              <a:rect l="0" t="0" r="r" b="b"/>
              <a:pathLst>
                <a:path w="3296" h="1040">
                  <a:moveTo>
                    <a:pt x="3296" y="180"/>
                  </a:moveTo>
                  <a:lnTo>
                    <a:pt x="1070" y="0"/>
                  </a:lnTo>
                  <a:lnTo>
                    <a:pt x="0" y="77"/>
                  </a:lnTo>
                  <a:lnTo>
                    <a:pt x="1368" y="1040"/>
                  </a:lnTo>
                  <a:lnTo>
                    <a:pt x="3296" y="180"/>
                  </a:lnTo>
                  <a:close/>
                </a:path>
              </a:pathLst>
            </a:custGeom>
            <a:solidFill>
              <a:schemeClr val="accent2"/>
            </a:solidFill>
            <a:ln>
              <a:noFill/>
            </a:ln>
          </p:spPr>
          <p:txBody>
            <a:bodyPr vert="horz" wrap="square" lIns="91440" tIns="45720" rIns="91440" bIns="45720" numCol="1" anchor="t" anchorCtr="0" compatLnSpc="1"/>
            <a:lstStyle/>
            <a:p>
              <a:endParaRPr lang="en-US"/>
            </a:p>
          </p:txBody>
        </p:sp>
        <p:sp>
          <p:nvSpPr>
            <p:cNvPr id="13" name="Freeform 12"/>
            <p:cNvSpPr/>
            <p:nvPr/>
          </p:nvSpPr>
          <p:spPr bwMode="auto">
            <a:xfrm flipH="1">
              <a:off x="5851226" y="1136212"/>
              <a:ext cx="2118464" cy="2239027"/>
            </a:xfrm>
            <a:custGeom>
              <a:avLst/>
              <a:gdLst>
                <a:gd name="T0" fmla="*/ 1928 w 1928"/>
                <a:gd name="T1" fmla="*/ 0 h 2046"/>
                <a:gd name="T2" fmla="*/ 0 w 1928"/>
                <a:gd name="T3" fmla="*/ 860 h 2046"/>
                <a:gd name="T4" fmla="*/ 178 w 1928"/>
                <a:gd name="T5" fmla="*/ 2046 h 2046"/>
                <a:gd name="T6" fmla="*/ 1928 w 1928"/>
                <a:gd name="T7" fmla="*/ 0 h 2046"/>
              </a:gdLst>
              <a:ahLst/>
              <a:cxnLst>
                <a:cxn ang="0">
                  <a:pos x="T0" y="T1"/>
                </a:cxn>
                <a:cxn ang="0">
                  <a:pos x="T2" y="T3"/>
                </a:cxn>
                <a:cxn ang="0">
                  <a:pos x="T4" y="T5"/>
                </a:cxn>
                <a:cxn ang="0">
                  <a:pos x="T6" y="T7"/>
                </a:cxn>
              </a:cxnLst>
              <a:rect l="0" t="0" r="r" b="b"/>
              <a:pathLst>
                <a:path w="1928" h="2046">
                  <a:moveTo>
                    <a:pt x="1928" y="0"/>
                  </a:moveTo>
                  <a:lnTo>
                    <a:pt x="0" y="860"/>
                  </a:lnTo>
                  <a:lnTo>
                    <a:pt x="178" y="2046"/>
                  </a:lnTo>
                  <a:lnTo>
                    <a:pt x="1928" y="0"/>
                  </a:ln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14" name="Freeform 13"/>
            <p:cNvSpPr/>
            <p:nvPr/>
          </p:nvSpPr>
          <p:spPr bwMode="auto">
            <a:xfrm flipH="1">
              <a:off x="7969690" y="1024263"/>
              <a:ext cx="1498426" cy="1179798"/>
            </a:xfrm>
            <a:custGeom>
              <a:avLst/>
              <a:gdLst>
                <a:gd name="T0" fmla="*/ 1368 w 1368"/>
                <a:gd name="T1" fmla="*/ 963 h 1080"/>
                <a:gd name="T2" fmla="*/ 0 w 1368"/>
                <a:gd name="T3" fmla="*/ 0 h 1080"/>
                <a:gd name="T4" fmla="*/ 0 w 1368"/>
                <a:gd name="T5" fmla="*/ 1080 h 1080"/>
                <a:gd name="T6" fmla="*/ 1368 w 1368"/>
                <a:gd name="T7" fmla="*/ 963 h 1080"/>
              </a:gdLst>
              <a:ahLst/>
              <a:cxnLst>
                <a:cxn ang="0">
                  <a:pos x="T0" y="T1"/>
                </a:cxn>
                <a:cxn ang="0">
                  <a:pos x="T2" y="T3"/>
                </a:cxn>
                <a:cxn ang="0">
                  <a:pos x="T4" y="T5"/>
                </a:cxn>
                <a:cxn ang="0">
                  <a:pos x="T6" y="T7"/>
                </a:cxn>
              </a:cxnLst>
              <a:rect l="0" t="0" r="r" b="b"/>
              <a:pathLst>
                <a:path w="1368" h="1080">
                  <a:moveTo>
                    <a:pt x="1368" y="963"/>
                  </a:moveTo>
                  <a:lnTo>
                    <a:pt x="0" y="0"/>
                  </a:lnTo>
                  <a:lnTo>
                    <a:pt x="0" y="1080"/>
                  </a:lnTo>
                  <a:lnTo>
                    <a:pt x="1368" y="963"/>
                  </a:lnTo>
                  <a:close/>
                </a:path>
              </a:pathLst>
            </a:custGeom>
            <a:solidFill>
              <a:schemeClr val="accent2">
                <a:lumMod val="75000"/>
              </a:schemeClr>
            </a:solidFill>
            <a:ln>
              <a:noFill/>
            </a:ln>
          </p:spPr>
          <p:txBody>
            <a:bodyPr vert="horz" wrap="square" lIns="91440" tIns="45720" rIns="91440" bIns="45720" numCol="1" anchor="t" anchorCtr="0" compatLnSpc="1"/>
            <a:lstStyle/>
            <a:p>
              <a:endParaRPr lang="en-US"/>
            </a:p>
          </p:txBody>
        </p:sp>
        <p:sp>
          <p:nvSpPr>
            <p:cNvPr id="15" name="Freeform 14"/>
            <p:cNvSpPr/>
            <p:nvPr/>
          </p:nvSpPr>
          <p:spPr bwMode="auto">
            <a:xfrm flipH="1">
              <a:off x="7771620" y="2074883"/>
              <a:ext cx="1696496" cy="1300361"/>
            </a:xfrm>
            <a:custGeom>
              <a:avLst/>
              <a:gdLst>
                <a:gd name="T0" fmla="*/ 1368 w 1546"/>
                <a:gd name="T1" fmla="*/ 0 h 1186"/>
                <a:gd name="T2" fmla="*/ 0 w 1546"/>
                <a:gd name="T3" fmla="*/ 117 h 1186"/>
                <a:gd name="T4" fmla="*/ 0 w 1546"/>
                <a:gd name="T5" fmla="*/ 806 h 1186"/>
                <a:gd name="T6" fmla="*/ 1546 w 1546"/>
                <a:gd name="T7" fmla="*/ 1186 h 1186"/>
                <a:gd name="T8" fmla="*/ 1368 w 1546"/>
                <a:gd name="T9" fmla="*/ 0 h 1186"/>
              </a:gdLst>
              <a:ahLst/>
              <a:cxnLst>
                <a:cxn ang="0">
                  <a:pos x="T0" y="T1"/>
                </a:cxn>
                <a:cxn ang="0">
                  <a:pos x="T2" y="T3"/>
                </a:cxn>
                <a:cxn ang="0">
                  <a:pos x="T4" y="T5"/>
                </a:cxn>
                <a:cxn ang="0">
                  <a:pos x="T6" y="T7"/>
                </a:cxn>
                <a:cxn ang="0">
                  <a:pos x="T8" y="T9"/>
                </a:cxn>
              </a:cxnLst>
              <a:rect l="0" t="0" r="r" b="b"/>
              <a:pathLst>
                <a:path w="1546" h="1186">
                  <a:moveTo>
                    <a:pt x="1368" y="0"/>
                  </a:moveTo>
                  <a:lnTo>
                    <a:pt x="0" y="117"/>
                  </a:lnTo>
                  <a:lnTo>
                    <a:pt x="0" y="806"/>
                  </a:lnTo>
                  <a:lnTo>
                    <a:pt x="1546" y="1186"/>
                  </a:lnTo>
                  <a:lnTo>
                    <a:pt x="1368" y="0"/>
                  </a:lnTo>
                  <a:close/>
                </a:path>
              </a:pathLst>
            </a:custGeom>
            <a:solidFill>
              <a:schemeClr val="accent1">
                <a:lumMod val="50000"/>
              </a:schemeClr>
            </a:solidFill>
            <a:ln>
              <a:noFill/>
            </a:ln>
          </p:spPr>
          <p:txBody>
            <a:bodyPr vert="horz" wrap="square" lIns="91440" tIns="45720" rIns="91440" bIns="45720" numCol="1" anchor="t" anchorCtr="0" compatLnSpc="1"/>
            <a:lstStyle/>
            <a:p>
              <a:endParaRPr lang="en-US"/>
            </a:p>
          </p:txBody>
        </p:sp>
        <p:sp>
          <p:nvSpPr>
            <p:cNvPr id="16" name="Freeform 15"/>
            <p:cNvSpPr/>
            <p:nvPr/>
          </p:nvSpPr>
          <p:spPr bwMode="auto">
            <a:xfrm flipH="1">
              <a:off x="7771620" y="2961880"/>
              <a:ext cx="1696496" cy="1438147"/>
            </a:xfrm>
            <a:custGeom>
              <a:avLst/>
              <a:gdLst>
                <a:gd name="T0" fmla="*/ 1546 w 1546"/>
                <a:gd name="T1" fmla="*/ 380 h 1314"/>
                <a:gd name="T2" fmla="*/ 0 w 1546"/>
                <a:gd name="T3" fmla="*/ 0 h 1314"/>
                <a:gd name="T4" fmla="*/ 0 w 1546"/>
                <a:gd name="T5" fmla="*/ 1314 h 1314"/>
                <a:gd name="T6" fmla="*/ 1546 w 1546"/>
                <a:gd name="T7" fmla="*/ 380 h 1314"/>
              </a:gdLst>
              <a:ahLst/>
              <a:cxnLst>
                <a:cxn ang="0">
                  <a:pos x="T0" y="T1"/>
                </a:cxn>
                <a:cxn ang="0">
                  <a:pos x="T2" y="T3"/>
                </a:cxn>
                <a:cxn ang="0">
                  <a:pos x="T4" y="T5"/>
                </a:cxn>
                <a:cxn ang="0">
                  <a:pos x="T6" y="T7"/>
                </a:cxn>
              </a:cxnLst>
              <a:rect l="0" t="0" r="r" b="b"/>
              <a:pathLst>
                <a:path w="1546" h="1314">
                  <a:moveTo>
                    <a:pt x="1546" y="380"/>
                  </a:moveTo>
                  <a:lnTo>
                    <a:pt x="0" y="0"/>
                  </a:lnTo>
                  <a:lnTo>
                    <a:pt x="0" y="1314"/>
                  </a:lnTo>
                  <a:lnTo>
                    <a:pt x="1546" y="380"/>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US"/>
            </a:p>
          </p:txBody>
        </p:sp>
        <p:sp>
          <p:nvSpPr>
            <p:cNvPr id="17" name="Freeform 16"/>
            <p:cNvSpPr/>
            <p:nvPr/>
          </p:nvSpPr>
          <p:spPr bwMode="auto">
            <a:xfrm flipH="1">
              <a:off x="7771620" y="3375239"/>
              <a:ext cx="1696496" cy="1980678"/>
            </a:xfrm>
            <a:custGeom>
              <a:avLst/>
              <a:gdLst>
                <a:gd name="T0" fmla="*/ 1546 w 1546"/>
                <a:gd name="T1" fmla="*/ 0 h 1807"/>
                <a:gd name="T2" fmla="*/ 0 w 1546"/>
                <a:gd name="T3" fmla="*/ 934 h 1807"/>
                <a:gd name="T4" fmla="*/ 0 w 1546"/>
                <a:gd name="T5" fmla="*/ 1807 h 1807"/>
                <a:gd name="T6" fmla="*/ 1546 w 1546"/>
                <a:gd name="T7" fmla="*/ 0 h 1807"/>
              </a:gdLst>
              <a:ahLst/>
              <a:cxnLst>
                <a:cxn ang="0">
                  <a:pos x="T0" y="T1"/>
                </a:cxn>
                <a:cxn ang="0">
                  <a:pos x="T2" y="T3"/>
                </a:cxn>
                <a:cxn ang="0">
                  <a:pos x="T4" y="T5"/>
                </a:cxn>
                <a:cxn ang="0">
                  <a:pos x="T6" y="T7"/>
                </a:cxn>
              </a:cxnLst>
              <a:rect l="0" t="0" r="r" b="b"/>
              <a:pathLst>
                <a:path w="1546" h="1807">
                  <a:moveTo>
                    <a:pt x="1546" y="0"/>
                  </a:moveTo>
                  <a:lnTo>
                    <a:pt x="0" y="934"/>
                  </a:lnTo>
                  <a:lnTo>
                    <a:pt x="0" y="1807"/>
                  </a:lnTo>
                  <a:lnTo>
                    <a:pt x="1546" y="0"/>
                  </a:ln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en-US"/>
            </a:p>
          </p:txBody>
        </p:sp>
        <p:sp>
          <p:nvSpPr>
            <p:cNvPr id="18" name="Freeform 17"/>
            <p:cNvSpPr/>
            <p:nvPr/>
          </p:nvSpPr>
          <p:spPr bwMode="auto">
            <a:xfrm flipH="1">
              <a:off x="4800600" y="-95250"/>
              <a:ext cx="2058185" cy="1231467"/>
            </a:xfrm>
            <a:custGeom>
              <a:avLst/>
              <a:gdLst>
                <a:gd name="T0" fmla="*/ 0 w 1880"/>
                <a:gd name="T1" fmla="*/ 0 h 1120"/>
                <a:gd name="T2" fmla="*/ 921 w 1880"/>
                <a:gd name="T3" fmla="*/ 1120 h 1120"/>
                <a:gd name="T4" fmla="*/ 1880 w 1880"/>
                <a:gd name="T5" fmla="*/ 0 h 1120"/>
                <a:gd name="T6" fmla="*/ 0 w 1880"/>
                <a:gd name="T7" fmla="*/ 0 h 1120"/>
              </a:gdLst>
              <a:ahLst/>
              <a:cxnLst>
                <a:cxn ang="0">
                  <a:pos x="T0" y="T1"/>
                </a:cxn>
                <a:cxn ang="0">
                  <a:pos x="T2" y="T3"/>
                </a:cxn>
                <a:cxn ang="0">
                  <a:pos x="T4" y="T5"/>
                </a:cxn>
                <a:cxn ang="0">
                  <a:pos x="T6" y="T7"/>
                </a:cxn>
              </a:cxnLst>
              <a:rect l="0" t="0" r="r" b="b"/>
              <a:pathLst>
                <a:path w="1880" h="1120">
                  <a:moveTo>
                    <a:pt x="0" y="0"/>
                  </a:moveTo>
                  <a:lnTo>
                    <a:pt x="921" y="1120"/>
                  </a:lnTo>
                  <a:lnTo>
                    <a:pt x="1880" y="0"/>
                  </a:lnTo>
                  <a:lnTo>
                    <a:pt x="0" y="0"/>
                  </a:lnTo>
                  <a:close/>
                </a:path>
              </a:pathLst>
            </a:custGeom>
            <a:solidFill>
              <a:schemeClr val="accent3">
                <a:lumMod val="60000"/>
                <a:lumOff val="40000"/>
              </a:schemeClr>
            </a:solidFill>
            <a:ln>
              <a:noFill/>
            </a:ln>
          </p:spPr>
          <p:txBody>
            <a:bodyPr vert="horz" wrap="square" lIns="91440" tIns="45720" rIns="91440" bIns="45720" numCol="1" anchor="t" anchorCtr="0" compatLnSpc="1"/>
            <a:lstStyle/>
            <a:p>
              <a:endParaRPr lang="en-US"/>
            </a:p>
          </p:txBody>
        </p:sp>
      </p:grpSp>
      <p:sp>
        <p:nvSpPr>
          <p:cNvPr id="28" name="Shape 1443">
            <a:hlinkClick r:id="" action="ppaction://hlinkshowjump?jump=nextslide"/>
          </p:cNvPr>
          <p:cNvSpPr/>
          <p:nvPr/>
        </p:nvSpPr>
        <p:spPr>
          <a:xfrm rot="16200000">
            <a:off x="8880919" y="4899468"/>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29" name="Shape 1443">
            <a:hlinkClick r:id="" action="ppaction://hlinkshowjump?jump=previousslide"/>
          </p:cNvPr>
          <p:cNvSpPr/>
          <p:nvPr/>
        </p:nvSpPr>
        <p:spPr>
          <a:xfrm rot="5400000" flipH="1">
            <a:off x="8602354" y="4899467"/>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1" name="Snip Diagonal Corner Rectangle 10"/>
          <p:cNvSpPr/>
          <p:nvPr/>
        </p:nvSpPr>
        <p:spPr>
          <a:xfrm>
            <a:off x="8646737" y="166878"/>
            <a:ext cx="346436" cy="347472"/>
          </a:xfrm>
          <a:prstGeom prst="snip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2" name="TextBox 11"/>
          <p:cNvSpPr txBox="1"/>
          <p:nvPr/>
        </p:nvSpPr>
        <p:spPr>
          <a:xfrm>
            <a:off x="8647472" y="213657"/>
            <a:ext cx="344966" cy="253916"/>
          </a:xfrm>
          <a:prstGeom prst="rect">
            <a:avLst/>
          </a:prstGeom>
          <a:noFill/>
        </p:spPr>
        <p:txBody>
          <a:bodyPr wrap="none" rtlCol="0">
            <a:spAutoFit/>
          </a:bodyPr>
          <a:lstStyle/>
          <a:p>
            <a:pPr algn="ctr"/>
            <a:fld id="{260E2A6B-A809-4840-BF14-8648BC0BDF87}" type="slidenum">
              <a:rPr lang="id-ID" sz="1050" b="1" smtClean="0">
                <a:solidFill>
                  <a:schemeClr val="bg1"/>
                </a:solidFill>
              </a:rPr>
            </a:fld>
            <a:endParaRPr lang="id-ID" sz="1050" dirty="0">
              <a:solidFill>
                <a:schemeClr val="bg1"/>
              </a:solidFill>
            </a:endParaRPr>
          </a:p>
        </p:txBody>
      </p:sp>
    </p:spTree>
  </p:cSld>
  <p:clrMapOvr>
    <a:masterClrMapping/>
  </p:clrMapOvr>
  <p:transition spd="slow">
    <p:cover dir="d"/>
  </p:transition>
  <p:hf hdr="0" ftr="0" dt="0"/>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22_Custom Layout">
    <p:spTree>
      <p:nvGrpSpPr>
        <p:cNvPr id="1" name=""/>
        <p:cNvGrpSpPr/>
        <p:nvPr/>
      </p:nvGrpSpPr>
      <p:grpSpPr>
        <a:xfrm>
          <a:off x="0" y="0"/>
          <a:ext cx="0" cy="0"/>
          <a:chOff x="0" y="0"/>
          <a:chExt cx="0" cy="0"/>
        </a:xfrm>
      </p:grpSpPr>
      <p:sp>
        <p:nvSpPr>
          <p:cNvPr id="28" name="Shape 1443">
            <a:hlinkClick r:id="" action="ppaction://hlinkshowjump?jump=nextslide"/>
          </p:cNvPr>
          <p:cNvSpPr/>
          <p:nvPr/>
        </p:nvSpPr>
        <p:spPr>
          <a:xfrm rot="16200000">
            <a:off x="8880919" y="4899468"/>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29" name="Shape 1443">
            <a:hlinkClick r:id="" action="ppaction://hlinkshowjump?jump=previousslide"/>
          </p:cNvPr>
          <p:cNvSpPr/>
          <p:nvPr/>
        </p:nvSpPr>
        <p:spPr>
          <a:xfrm rot="5400000" flipH="1">
            <a:off x="8602354" y="4899467"/>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1" name="Snip Diagonal Corner Rectangle 10"/>
          <p:cNvSpPr/>
          <p:nvPr/>
        </p:nvSpPr>
        <p:spPr>
          <a:xfrm>
            <a:off x="8646737" y="166878"/>
            <a:ext cx="346436" cy="347472"/>
          </a:xfrm>
          <a:prstGeom prst="snip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2" name="TextBox 11"/>
          <p:cNvSpPr txBox="1"/>
          <p:nvPr/>
        </p:nvSpPr>
        <p:spPr>
          <a:xfrm>
            <a:off x="8647472" y="213657"/>
            <a:ext cx="344966" cy="253916"/>
          </a:xfrm>
          <a:prstGeom prst="rect">
            <a:avLst/>
          </a:prstGeom>
          <a:noFill/>
        </p:spPr>
        <p:txBody>
          <a:bodyPr wrap="none" rtlCol="0">
            <a:spAutoFit/>
          </a:bodyPr>
          <a:lstStyle/>
          <a:p>
            <a:pPr algn="ctr"/>
            <a:fld id="{260E2A6B-A809-4840-BF14-8648BC0BDF87}" type="slidenum">
              <a:rPr lang="id-ID" sz="1050" b="1" smtClean="0">
                <a:solidFill>
                  <a:schemeClr val="bg1"/>
                </a:solidFill>
              </a:rPr>
            </a:fld>
            <a:endParaRPr lang="id-ID" sz="1050" dirty="0">
              <a:solidFill>
                <a:schemeClr val="bg1"/>
              </a:solidFill>
            </a:endParaRPr>
          </a:p>
        </p:txBody>
      </p:sp>
      <p:grpSp>
        <p:nvGrpSpPr>
          <p:cNvPr id="2" name="Group 1"/>
          <p:cNvGrpSpPr/>
          <p:nvPr/>
        </p:nvGrpSpPr>
        <p:grpSpPr>
          <a:xfrm>
            <a:off x="0" y="-288616"/>
            <a:ext cx="4667516" cy="5451167"/>
            <a:chOff x="-19316" y="-242758"/>
            <a:chExt cx="4667516" cy="5451167"/>
          </a:xfrm>
        </p:grpSpPr>
        <p:sp>
          <p:nvSpPr>
            <p:cNvPr id="6" name="Freeform 5"/>
            <p:cNvSpPr/>
            <p:nvPr/>
          </p:nvSpPr>
          <p:spPr bwMode="auto">
            <a:xfrm flipV="1">
              <a:off x="2590015" y="3976942"/>
              <a:ext cx="2058185" cy="1231467"/>
            </a:xfrm>
            <a:custGeom>
              <a:avLst/>
              <a:gdLst>
                <a:gd name="T0" fmla="*/ 0 w 1880"/>
                <a:gd name="T1" fmla="*/ 0 h 1120"/>
                <a:gd name="T2" fmla="*/ 921 w 1880"/>
                <a:gd name="T3" fmla="*/ 1120 h 1120"/>
                <a:gd name="T4" fmla="*/ 1880 w 1880"/>
                <a:gd name="T5" fmla="*/ 0 h 1120"/>
                <a:gd name="T6" fmla="*/ 0 w 1880"/>
                <a:gd name="T7" fmla="*/ 0 h 1120"/>
              </a:gdLst>
              <a:ahLst/>
              <a:cxnLst>
                <a:cxn ang="0">
                  <a:pos x="T0" y="T1"/>
                </a:cxn>
                <a:cxn ang="0">
                  <a:pos x="T2" y="T3"/>
                </a:cxn>
                <a:cxn ang="0">
                  <a:pos x="T4" y="T5"/>
                </a:cxn>
                <a:cxn ang="0">
                  <a:pos x="T6" y="T7"/>
                </a:cxn>
              </a:cxnLst>
              <a:rect l="0" t="0" r="r" b="b"/>
              <a:pathLst>
                <a:path w="1880" h="1120">
                  <a:moveTo>
                    <a:pt x="0" y="0"/>
                  </a:moveTo>
                  <a:lnTo>
                    <a:pt x="921" y="1120"/>
                  </a:lnTo>
                  <a:lnTo>
                    <a:pt x="1880" y="0"/>
                  </a:lnTo>
                  <a:lnTo>
                    <a:pt x="0" y="0"/>
                  </a:lnTo>
                  <a:close/>
                </a:path>
              </a:pathLst>
            </a:custGeom>
            <a:solidFill>
              <a:schemeClr val="accent6">
                <a:lumMod val="25000"/>
                <a:lumOff val="75000"/>
              </a:schemeClr>
            </a:solidFill>
            <a:ln>
              <a:noFill/>
            </a:ln>
          </p:spPr>
          <p:txBody>
            <a:bodyPr vert="horz" wrap="square" lIns="91440" tIns="45720" rIns="91440" bIns="45720" numCol="1" anchor="t" anchorCtr="0" compatLnSpc="1"/>
            <a:lstStyle/>
            <a:p>
              <a:endParaRPr lang="en-US"/>
            </a:p>
          </p:txBody>
        </p:sp>
        <p:sp>
          <p:nvSpPr>
            <p:cNvPr id="7" name="Freeform 6"/>
            <p:cNvSpPr/>
            <p:nvPr/>
          </p:nvSpPr>
          <p:spPr bwMode="auto">
            <a:xfrm flipV="1">
              <a:off x="-19316" y="4175012"/>
              <a:ext cx="2609331" cy="1033397"/>
            </a:xfrm>
            <a:custGeom>
              <a:avLst/>
              <a:gdLst>
                <a:gd name="T0" fmla="*/ 1070 w 2375"/>
                <a:gd name="T1" fmla="*/ 940 h 940"/>
                <a:gd name="T2" fmla="*/ 2375 w 2375"/>
                <a:gd name="T3" fmla="*/ 0 h 940"/>
                <a:gd name="T4" fmla="*/ 0 w 2375"/>
                <a:gd name="T5" fmla="*/ 0 h 940"/>
                <a:gd name="T6" fmla="*/ 1070 w 2375"/>
                <a:gd name="T7" fmla="*/ 940 h 940"/>
              </a:gdLst>
              <a:ahLst/>
              <a:cxnLst>
                <a:cxn ang="0">
                  <a:pos x="T0" y="T1"/>
                </a:cxn>
                <a:cxn ang="0">
                  <a:pos x="T2" y="T3"/>
                </a:cxn>
                <a:cxn ang="0">
                  <a:pos x="T4" y="T5"/>
                </a:cxn>
                <a:cxn ang="0">
                  <a:pos x="T6" y="T7"/>
                </a:cxn>
              </a:cxnLst>
              <a:rect l="0" t="0" r="r" b="b"/>
              <a:pathLst>
                <a:path w="2375" h="940">
                  <a:moveTo>
                    <a:pt x="1070" y="940"/>
                  </a:moveTo>
                  <a:lnTo>
                    <a:pt x="2375" y="0"/>
                  </a:lnTo>
                  <a:lnTo>
                    <a:pt x="0" y="0"/>
                  </a:lnTo>
                  <a:lnTo>
                    <a:pt x="1070" y="940"/>
                  </a:lnTo>
                  <a:close/>
                </a:path>
              </a:pathLst>
            </a:custGeom>
            <a:solidFill>
              <a:schemeClr val="accent3"/>
            </a:solidFill>
            <a:ln>
              <a:noFill/>
            </a:ln>
          </p:spPr>
          <p:txBody>
            <a:bodyPr vert="horz" wrap="square" lIns="91440" tIns="45720" rIns="91440" bIns="45720" numCol="1" anchor="t" anchorCtr="0" compatLnSpc="1"/>
            <a:lstStyle/>
            <a:p>
              <a:endParaRPr lang="en-US"/>
            </a:p>
          </p:txBody>
        </p:sp>
        <p:sp>
          <p:nvSpPr>
            <p:cNvPr id="8" name="Freeform 7"/>
            <p:cNvSpPr/>
            <p:nvPr/>
          </p:nvSpPr>
          <p:spPr bwMode="auto">
            <a:xfrm flipV="1">
              <a:off x="-19316" y="4088896"/>
              <a:ext cx="1171183" cy="1119513"/>
            </a:xfrm>
            <a:custGeom>
              <a:avLst/>
              <a:gdLst>
                <a:gd name="T0" fmla="*/ 1070 w 1070"/>
                <a:gd name="T1" fmla="*/ 940 h 1017"/>
                <a:gd name="T2" fmla="*/ 0 w 1070"/>
                <a:gd name="T3" fmla="*/ 0 h 1017"/>
                <a:gd name="T4" fmla="*/ 0 w 1070"/>
                <a:gd name="T5" fmla="*/ 1017 h 1017"/>
                <a:gd name="T6" fmla="*/ 1070 w 1070"/>
                <a:gd name="T7" fmla="*/ 940 h 1017"/>
              </a:gdLst>
              <a:ahLst/>
              <a:cxnLst>
                <a:cxn ang="0">
                  <a:pos x="T0" y="T1"/>
                </a:cxn>
                <a:cxn ang="0">
                  <a:pos x="T2" y="T3"/>
                </a:cxn>
                <a:cxn ang="0">
                  <a:pos x="T4" y="T5"/>
                </a:cxn>
                <a:cxn ang="0">
                  <a:pos x="T6" y="T7"/>
                </a:cxn>
              </a:cxnLst>
              <a:rect l="0" t="0" r="r" b="b"/>
              <a:pathLst>
                <a:path w="1070" h="1017">
                  <a:moveTo>
                    <a:pt x="1070" y="940"/>
                  </a:moveTo>
                  <a:lnTo>
                    <a:pt x="0" y="0"/>
                  </a:lnTo>
                  <a:lnTo>
                    <a:pt x="0" y="1017"/>
                  </a:lnTo>
                  <a:lnTo>
                    <a:pt x="1070" y="940"/>
                  </a:lnTo>
                  <a:close/>
                </a:path>
              </a:pathLst>
            </a:custGeom>
            <a:solidFill>
              <a:schemeClr val="accent2"/>
            </a:solidFill>
            <a:ln>
              <a:noFill/>
            </a:ln>
          </p:spPr>
          <p:txBody>
            <a:bodyPr vert="horz" wrap="square" lIns="91440" tIns="45720" rIns="91440" bIns="45720" numCol="1" anchor="t" anchorCtr="0" compatLnSpc="1"/>
            <a:lstStyle/>
            <a:p>
              <a:endParaRPr lang="en-US"/>
            </a:p>
          </p:txBody>
        </p:sp>
        <p:sp>
          <p:nvSpPr>
            <p:cNvPr id="9" name="Freeform 8"/>
            <p:cNvSpPr/>
            <p:nvPr/>
          </p:nvSpPr>
          <p:spPr bwMode="auto">
            <a:xfrm flipV="1">
              <a:off x="1151867" y="3976942"/>
              <a:ext cx="2445707" cy="1231467"/>
            </a:xfrm>
            <a:custGeom>
              <a:avLst/>
              <a:gdLst>
                <a:gd name="T0" fmla="*/ 1305 w 2226"/>
                <a:gd name="T1" fmla="*/ 0 h 1120"/>
                <a:gd name="T2" fmla="*/ 0 w 2226"/>
                <a:gd name="T3" fmla="*/ 940 h 1120"/>
                <a:gd name="T4" fmla="*/ 2226 w 2226"/>
                <a:gd name="T5" fmla="*/ 1120 h 1120"/>
                <a:gd name="T6" fmla="*/ 1305 w 2226"/>
                <a:gd name="T7" fmla="*/ 0 h 1120"/>
              </a:gdLst>
              <a:ahLst/>
              <a:cxnLst>
                <a:cxn ang="0">
                  <a:pos x="T0" y="T1"/>
                </a:cxn>
                <a:cxn ang="0">
                  <a:pos x="T2" y="T3"/>
                </a:cxn>
                <a:cxn ang="0">
                  <a:pos x="T4" y="T5"/>
                </a:cxn>
                <a:cxn ang="0">
                  <a:pos x="T6" y="T7"/>
                </a:cxn>
              </a:cxnLst>
              <a:rect l="0" t="0" r="r" b="b"/>
              <a:pathLst>
                <a:path w="2226" h="1120">
                  <a:moveTo>
                    <a:pt x="1305" y="0"/>
                  </a:moveTo>
                  <a:lnTo>
                    <a:pt x="0" y="940"/>
                  </a:lnTo>
                  <a:lnTo>
                    <a:pt x="2226" y="1120"/>
                  </a:lnTo>
                  <a:lnTo>
                    <a:pt x="1305" y="0"/>
                  </a:lnTo>
                  <a:close/>
                </a:path>
              </a:pathLst>
            </a:custGeom>
            <a:solidFill>
              <a:schemeClr val="accent6">
                <a:lumMod val="75000"/>
                <a:lumOff val="25000"/>
              </a:schemeClr>
            </a:solidFill>
            <a:ln>
              <a:noFill/>
            </a:ln>
          </p:spPr>
          <p:txBody>
            <a:bodyPr vert="horz" wrap="square" lIns="91440" tIns="45720" rIns="91440" bIns="45720" numCol="1" anchor="t" anchorCtr="0" compatLnSpc="1"/>
            <a:lstStyle/>
            <a:p>
              <a:endParaRPr lang="en-US"/>
            </a:p>
          </p:txBody>
        </p:sp>
        <p:sp>
          <p:nvSpPr>
            <p:cNvPr id="10" name="Freeform 9"/>
            <p:cNvSpPr/>
            <p:nvPr/>
          </p:nvSpPr>
          <p:spPr bwMode="auto">
            <a:xfrm flipV="1">
              <a:off x="-19316" y="3038275"/>
              <a:ext cx="3616890" cy="1136737"/>
            </a:xfrm>
            <a:custGeom>
              <a:avLst/>
              <a:gdLst>
                <a:gd name="T0" fmla="*/ 3296 w 3296"/>
                <a:gd name="T1" fmla="*/ 180 h 1040"/>
                <a:gd name="T2" fmla="*/ 1070 w 3296"/>
                <a:gd name="T3" fmla="*/ 0 h 1040"/>
                <a:gd name="T4" fmla="*/ 0 w 3296"/>
                <a:gd name="T5" fmla="*/ 77 h 1040"/>
                <a:gd name="T6" fmla="*/ 1368 w 3296"/>
                <a:gd name="T7" fmla="*/ 1040 h 1040"/>
                <a:gd name="T8" fmla="*/ 3296 w 3296"/>
                <a:gd name="T9" fmla="*/ 180 h 1040"/>
              </a:gdLst>
              <a:ahLst/>
              <a:cxnLst>
                <a:cxn ang="0">
                  <a:pos x="T0" y="T1"/>
                </a:cxn>
                <a:cxn ang="0">
                  <a:pos x="T2" y="T3"/>
                </a:cxn>
                <a:cxn ang="0">
                  <a:pos x="T4" y="T5"/>
                </a:cxn>
                <a:cxn ang="0">
                  <a:pos x="T6" y="T7"/>
                </a:cxn>
                <a:cxn ang="0">
                  <a:pos x="T8" y="T9"/>
                </a:cxn>
              </a:cxnLst>
              <a:rect l="0" t="0" r="r" b="b"/>
              <a:pathLst>
                <a:path w="3296" h="1040">
                  <a:moveTo>
                    <a:pt x="3296" y="180"/>
                  </a:moveTo>
                  <a:lnTo>
                    <a:pt x="1070" y="0"/>
                  </a:lnTo>
                  <a:lnTo>
                    <a:pt x="0" y="77"/>
                  </a:lnTo>
                  <a:lnTo>
                    <a:pt x="1368" y="1040"/>
                  </a:lnTo>
                  <a:lnTo>
                    <a:pt x="3296" y="180"/>
                  </a:lnTo>
                  <a:close/>
                </a:path>
              </a:pathLst>
            </a:custGeom>
            <a:solidFill>
              <a:schemeClr val="accent6">
                <a:lumMod val="50000"/>
                <a:lumOff val="50000"/>
              </a:schemeClr>
            </a:solidFill>
            <a:ln>
              <a:noFill/>
            </a:ln>
          </p:spPr>
          <p:txBody>
            <a:bodyPr vert="horz" wrap="square" lIns="91440" tIns="45720" rIns="91440" bIns="45720" numCol="1" anchor="t" anchorCtr="0" compatLnSpc="1"/>
            <a:lstStyle/>
            <a:p>
              <a:endParaRPr lang="en-US"/>
            </a:p>
          </p:txBody>
        </p:sp>
        <p:sp>
          <p:nvSpPr>
            <p:cNvPr id="13" name="Freeform 12"/>
            <p:cNvSpPr/>
            <p:nvPr/>
          </p:nvSpPr>
          <p:spPr bwMode="auto">
            <a:xfrm flipV="1">
              <a:off x="1479110" y="1737920"/>
              <a:ext cx="2118464" cy="2239027"/>
            </a:xfrm>
            <a:custGeom>
              <a:avLst/>
              <a:gdLst>
                <a:gd name="T0" fmla="*/ 1928 w 1928"/>
                <a:gd name="T1" fmla="*/ 0 h 2046"/>
                <a:gd name="T2" fmla="*/ 0 w 1928"/>
                <a:gd name="T3" fmla="*/ 860 h 2046"/>
                <a:gd name="T4" fmla="*/ 178 w 1928"/>
                <a:gd name="T5" fmla="*/ 2046 h 2046"/>
                <a:gd name="T6" fmla="*/ 1928 w 1928"/>
                <a:gd name="T7" fmla="*/ 0 h 2046"/>
              </a:gdLst>
              <a:ahLst/>
              <a:cxnLst>
                <a:cxn ang="0">
                  <a:pos x="T0" y="T1"/>
                </a:cxn>
                <a:cxn ang="0">
                  <a:pos x="T2" y="T3"/>
                </a:cxn>
                <a:cxn ang="0">
                  <a:pos x="T4" y="T5"/>
                </a:cxn>
                <a:cxn ang="0">
                  <a:pos x="T6" y="T7"/>
                </a:cxn>
              </a:cxnLst>
              <a:rect l="0" t="0" r="r" b="b"/>
              <a:pathLst>
                <a:path w="1928" h="2046">
                  <a:moveTo>
                    <a:pt x="1928" y="0"/>
                  </a:moveTo>
                  <a:lnTo>
                    <a:pt x="0" y="860"/>
                  </a:lnTo>
                  <a:lnTo>
                    <a:pt x="178" y="2046"/>
                  </a:lnTo>
                  <a:lnTo>
                    <a:pt x="1928" y="0"/>
                  </a:lnTo>
                  <a:close/>
                </a:path>
              </a:pathLst>
            </a:custGeom>
            <a:solidFill>
              <a:schemeClr val="accent5"/>
            </a:solidFill>
            <a:ln>
              <a:noFill/>
            </a:ln>
          </p:spPr>
          <p:txBody>
            <a:bodyPr vert="horz" wrap="square" lIns="91440" tIns="45720" rIns="91440" bIns="45720" numCol="1" anchor="t" anchorCtr="0" compatLnSpc="1"/>
            <a:lstStyle/>
            <a:p>
              <a:endParaRPr lang="en-US"/>
            </a:p>
          </p:txBody>
        </p:sp>
        <p:sp>
          <p:nvSpPr>
            <p:cNvPr id="14" name="Freeform 13"/>
            <p:cNvSpPr/>
            <p:nvPr/>
          </p:nvSpPr>
          <p:spPr bwMode="auto">
            <a:xfrm flipV="1">
              <a:off x="-19316" y="2909098"/>
              <a:ext cx="1498426" cy="1179798"/>
            </a:xfrm>
            <a:custGeom>
              <a:avLst/>
              <a:gdLst>
                <a:gd name="T0" fmla="*/ 1368 w 1368"/>
                <a:gd name="T1" fmla="*/ 963 h 1080"/>
                <a:gd name="T2" fmla="*/ 0 w 1368"/>
                <a:gd name="T3" fmla="*/ 0 h 1080"/>
                <a:gd name="T4" fmla="*/ 0 w 1368"/>
                <a:gd name="T5" fmla="*/ 1080 h 1080"/>
                <a:gd name="T6" fmla="*/ 1368 w 1368"/>
                <a:gd name="T7" fmla="*/ 963 h 1080"/>
              </a:gdLst>
              <a:ahLst/>
              <a:cxnLst>
                <a:cxn ang="0">
                  <a:pos x="T0" y="T1"/>
                </a:cxn>
                <a:cxn ang="0">
                  <a:pos x="T2" y="T3"/>
                </a:cxn>
                <a:cxn ang="0">
                  <a:pos x="T4" y="T5"/>
                </a:cxn>
                <a:cxn ang="0">
                  <a:pos x="T6" y="T7"/>
                </a:cxn>
              </a:cxnLst>
              <a:rect l="0" t="0" r="r" b="b"/>
              <a:pathLst>
                <a:path w="1368" h="1080">
                  <a:moveTo>
                    <a:pt x="1368" y="963"/>
                  </a:moveTo>
                  <a:lnTo>
                    <a:pt x="0" y="0"/>
                  </a:lnTo>
                  <a:lnTo>
                    <a:pt x="0" y="1080"/>
                  </a:lnTo>
                  <a:lnTo>
                    <a:pt x="1368" y="963"/>
                  </a:lnTo>
                  <a:close/>
                </a:path>
              </a:pathLst>
            </a:custGeom>
            <a:solidFill>
              <a:schemeClr val="accent6"/>
            </a:solidFill>
            <a:ln>
              <a:noFill/>
            </a:ln>
          </p:spPr>
          <p:txBody>
            <a:bodyPr vert="horz" wrap="square" lIns="91440" tIns="45720" rIns="91440" bIns="45720" numCol="1" anchor="t" anchorCtr="0" compatLnSpc="1"/>
            <a:lstStyle/>
            <a:p>
              <a:endParaRPr lang="en-US"/>
            </a:p>
          </p:txBody>
        </p:sp>
        <p:sp>
          <p:nvSpPr>
            <p:cNvPr id="15" name="Freeform 14"/>
            <p:cNvSpPr/>
            <p:nvPr/>
          </p:nvSpPr>
          <p:spPr bwMode="auto">
            <a:xfrm flipV="1">
              <a:off x="-19316" y="1737915"/>
              <a:ext cx="1696496" cy="1300361"/>
            </a:xfrm>
            <a:custGeom>
              <a:avLst/>
              <a:gdLst>
                <a:gd name="T0" fmla="*/ 1368 w 1546"/>
                <a:gd name="T1" fmla="*/ 0 h 1186"/>
                <a:gd name="T2" fmla="*/ 0 w 1546"/>
                <a:gd name="T3" fmla="*/ 117 h 1186"/>
                <a:gd name="T4" fmla="*/ 0 w 1546"/>
                <a:gd name="T5" fmla="*/ 806 h 1186"/>
                <a:gd name="T6" fmla="*/ 1546 w 1546"/>
                <a:gd name="T7" fmla="*/ 1186 h 1186"/>
                <a:gd name="T8" fmla="*/ 1368 w 1546"/>
                <a:gd name="T9" fmla="*/ 0 h 1186"/>
              </a:gdLst>
              <a:ahLst/>
              <a:cxnLst>
                <a:cxn ang="0">
                  <a:pos x="T0" y="T1"/>
                </a:cxn>
                <a:cxn ang="0">
                  <a:pos x="T2" y="T3"/>
                </a:cxn>
                <a:cxn ang="0">
                  <a:pos x="T4" y="T5"/>
                </a:cxn>
                <a:cxn ang="0">
                  <a:pos x="T6" y="T7"/>
                </a:cxn>
                <a:cxn ang="0">
                  <a:pos x="T8" y="T9"/>
                </a:cxn>
              </a:cxnLst>
              <a:rect l="0" t="0" r="r" b="b"/>
              <a:pathLst>
                <a:path w="1546" h="1186">
                  <a:moveTo>
                    <a:pt x="1368" y="0"/>
                  </a:moveTo>
                  <a:lnTo>
                    <a:pt x="0" y="117"/>
                  </a:lnTo>
                  <a:lnTo>
                    <a:pt x="0" y="806"/>
                  </a:lnTo>
                  <a:lnTo>
                    <a:pt x="1546" y="1186"/>
                  </a:lnTo>
                  <a:lnTo>
                    <a:pt x="1368" y="0"/>
                  </a:lnTo>
                  <a:close/>
                </a:path>
              </a:pathLst>
            </a:custGeom>
            <a:solidFill>
              <a:schemeClr val="accent5">
                <a:lumMod val="50000"/>
              </a:schemeClr>
            </a:solidFill>
            <a:ln>
              <a:noFill/>
            </a:ln>
          </p:spPr>
          <p:txBody>
            <a:bodyPr vert="horz" wrap="square" lIns="91440" tIns="45720" rIns="91440" bIns="45720" numCol="1" anchor="t" anchorCtr="0" compatLnSpc="1"/>
            <a:lstStyle/>
            <a:p>
              <a:endParaRPr lang="en-US"/>
            </a:p>
          </p:txBody>
        </p:sp>
        <p:sp>
          <p:nvSpPr>
            <p:cNvPr id="16" name="Freeform 15"/>
            <p:cNvSpPr/>
            <p:nvPr/>
          </p:nvSpPr>
          <p:spPr bwMode="auto">
            <a:xfrm flipV="1">
              <a:off x="-19316" y="713132"/>
              <a:ext cx="1696496" cy="1438147"/>
            </a:xfrm>
            <a:custGeom>
              <a:avLst/>
              <a:gdLst>
                <a:gd name="T0" fmla="*/ 1546 w 1546"/>
                <a:gd name="T1" fmla="*/ 380 h 1314"/>
                <a:gd name="T2" fmla="*/ 0 w 1546"/>
                <a:gd name="T3" fmla="*/ 0 h 1314"/>
                <a:gd name="T4" fmla="*/ 0 w 1546"/>
                <a:gd name="T5" fmla="*/ 1314 h 1314"/>
                <a:gd name="T6" fmla="*/ 1546 w 1546"/>
                <a:gd name="T7" fmla="*/ 380 h 1314"/>
              </a:gdLst>
              <a:ahLst/>
              <a:cxnLst>
                <a:cxn ang="0">
                  <a:pos x="T0" y="T1"/>
                </a:cxn>
                <a:cxn ang="0">
                  <a:pos x="T2" y="T3"/>
                </a:cxn>
                <a:cxn ang="0">
                  <a:pos x="T4" y="T5"/>
                </a:cxn>
                <a:cxn ang="0">
                  <a:pos x="T6" y="T7"/>
                </a:cxn>
              </a:cxnLst>
              <a:rect l="0" t="0" r="r" b="b"/>
              <a:pathLst>
                <a:path w="1546" h="1314">
                  <a:moveTo>
                    <a:pt x="1546" y="380"/>
                  </a:moveTo>
                  <a:lnTo>
                    <a:pt x="0" y="0"/>
                  </a:lnTo>
                  <a:lnTo>
                    <a:pt x="0" y="1314"/>
                  </a:lnTo>
                  <a:lnTo>
                    <a:pt x="1546" y="380"/>
                  </a:lnTo>
                  <a:close/>
                </a:path>
              </a:pathLst>
            </a:custGeom>
            <a:solidFill>
              <a:schemeClr val="accent5">
                <a:lumMod val="75000"/>
              </a:schemeClr>
            </a:solidFill>
            <a:ln>
              <a:noFill/>
            </a:ln>
          </p:spPr>
          <p:txBody>
            <a:bodyPr vert="horz" wrap="square" lIns="91440" tIns="45720" rIns="91440" bIns="45720" numCol="1" anchor="t" anchorCtr="0" compatLnSpc="1"/>
            <a:lstStyle/>
            <a:p>
              <a:endParaRPr lang="en-US"/>
            </a:p>
          </p:txBody>
        </p:sp>
        <p:sp>
          <p:nvSpPr>
            <p:cNvPr id="17" name="Freeform 16"/>
            <p:cNvSpPr/>
            <p:nvPr/>
          </p:nvSpPr>
          <p:spPr bwMode="auto">
            <a:xfrm flipV="1">
              <a:off x="-19316" y="-242758"/>
              <a:ext cx="1696496" cy="1980678"/>
            </a:xfrm>
            <a:custGeom>
              <a:avLst/>
              <a:gdLst>
                <a:gd name="T0" fmla="*/ 1546 w 1546"/>
                <a:gd name="T1" fmla="*/ 0 h 1807"/>
                <a:gd name="T2" fmla="*/ 0 w 1546"/>
                <a:gd name="T3" fmla="*/ 934 h 1807"/>
                <a:gd name="T4" fmla="*/ 0 w 1546"/>
                <a:gd name="T5" fmla="*/ 1807 h 1807"/>
                <a:gd name="T6" fmla="*/ 1546 w 1546"/>
                <a:gd name="T7" fmla="*/ 0 h 1807"/>
              </a:gdLst>
              <a:ahLst/>
              <a:cxnLst>
                <a:cxn ang="0">
                  <a:pos x="T0" y="T1"/>
                </a:cxn>
                <a:cxn ang="0">
                  <a:pos x="T2" y="T3"/>
                </a:cxn>
                <a:cxn ang="0">
                  <a:pos x="T4" y="T5"/>
                </a:cxn>
                <a:cxn ang="0">
                  <a:pos x="T6" y="T7"/>
                </a:cxn>
              </a:cxnLst>
              <a:rect l="0" t="0" r="r" b="b"/>
              <a:pathLst>
                <a:path w="1546" h="1807">
                  <a:moveTo>
                    <a:pt x="1546" y="0"/>
                  </a:moveTo>
                  <a:lnTo>
                    <a:pt x="0" y="934"/>
                  </a:lnTo>
                  <a:lnTo>
                    <a:pt x="0" y="1807"/>
                  </a:lnTo>
                  <a:lnTo>
                    <a:pt x="1546" y="0"/>
                  </a:lnTo>
                  <a:close/>
                </a:path>
              </a:pathLst>
            </a:custGeom>
            <a:solidFill>
              <a:schemeClr val="accent5">
                <a:lumMod val="60000"/>
                <a:lumOff val="40000"/>
              </a:schemeClr>
            </a:solidFill>
            <a:ln>
              <a:noFill/>
            </a:ln>
          </p:spPr>
          <p:txBody>
            <a:bodyPr vert="horz" wrap="square" lIns="91440" tIns="45720" rIns="91440" bIns="45720" numCol="1" anchor="t" anchorCtr="0" compatLnSpc="1"/>
            <a:lstStyle/>
            <a:p>
              <a:endParaRPr lang="en-US"/>
            </a:p>
          </p:txBody>
        </p:sp>
      </p:grpSp>
      <p:sp>
        <p:nvSpPr>
          <p:cNvPr id="18" name="Shape 1443">
            <a:hlinkClick r:id="" action="ppaction://hlinkshowjump?jump=nextslide"/>
          </p:cNvPr>
          <p:cNvSpPr/>
          <p:nvPr userDrawn="1"/>
        </p:nvSpPr>
        <p:spPr>
          <a:xfrm rot="16200000">
            <a:off x="8880919" y="4899468"/>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9" name="Shape 1443">
            <a:hlinkClick r:id="" action="ppaction://hlinkshowjump?jump=previousslide"/>
          </p:cNvPr>
          <p:cNvSpPr/>
          <p:nvPr userDrawn="1"/>
        </p:nvSpPr>
        <p:spPr>
          <a:xfrm rot="5400000" flipH="1">
            <a:off x="8602354" y="4899467"/>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20" name="Snip Diagonal Corner Rectangle 10"/>
          <p:cNvSpPr/>
          <p:nvPr userDrawn="1"/>
        </p:nvSpPr>
        <p:spPr>
          <a:xfrm>
            <a:off x="8646737" y="166878"/>
            <a:ext cx="346436" cy="347472"/>
          </a:xfrm>
          <a:prstGeom prst="snip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21" name="TextBox 11"/>
          <p:cNvSpPr txBox="1"/>
          <p:nvPr userDrawn="1"/>
        </p:nvSpPr>
        <p:spPr>
          <a:xfrm>
            <a:off x="8647472" y="213657"/>
            <a:ext cx="344966" cy="253916"/>
          </a:xfrm>
          <a:prstGeom prst="rect">
            <a:avLst/>
          </a:prstGeom>
          <a:noFill/>
        </p:spPr>
        <p:txBody>
          <a:bodyPr wrap="none" rtlCol="0">
            <a:spAutoFit/>
          </a:bodyPr>
          <a:lstStyle/>
          <a:p>
            <a:pPr algn="ctr"/>
            <a:fld id="{260E2A6B-A809-4840-BF14-8648BC0BDF87}" type="slidenum">
              <a:rPr lang="id-ID" sz="1050" b="1" smtClean="0">
                <a:solidFill>
                  <a:schemeClr val="bg1"/>
                </a:solidFill>
              </a:rPr>
            </a:fld>
            <a:endParaRPr lang="id-ID" sz="1050" dirty="0">
              <a:solidFill>
                <a:schemeClr val="bg1"/>
              </a:solidFill>
            </a:endParaRPr>
          </a:p>
        </p:txBody>
      </p:sp>
      <p:grpSp>
        <p:nvGrpSpPr>
          <p:cNvPr id="22" name="Group 1"/>
          <p:cNvGrpSpPr/>
          <p:nvPr userDrawn="1"/>
        </p:nvGrpSpPr>
        <p:grpSpPr>
          <a:xfrm>
            <a:off x="0" y="-288616"/>
            <a:ext cx="4667516" cy="5451167"/>
            <a:chOff x="-19316" y="-242758"/>
            <a:chExt cx="4667516" cy="5451167"/>
          </a:xfrm>
        </p:grpSpPr>
        <p:sp>
          <p:nvSpPr>
            <p:cNvPr id="23" name="Freeform 5"/>
            <p:cNvSpPr/>
            <p:nvPr userDrawn="1"/>
          </p:nvSpPr>
          <p:spPr bwMode="auto">
            <a:xfrm flipV="1">
              <a:off x="2590015" y="3976942"/>
              <a:ext cx="2058185" cy="1231467"/>
            </a:xfrm>
            <a:custGeom>
              <a:avLst/>
              <a:gdLst>
                <a:gd name="T0" fmla="*/ 0 w 1880"/>
                <a:gd name="T1" fmla="*/ 0 h 1120"/>
                <a:gd name="T2" fmla="*/ 921 w 1880"/>
                <a:gd name="T3" fmla="*/ 1120 h 1120"/>
                <a:gd name="T4" fmla="*/ 1880 w 1880"/>
                <a:gd name="T5" fmla="*/ 0 h 1120"/>
                <a:gd name="T6" fmla="*/ 0 w 1880"/>
                <a:gd name="T7" fmla="*/ 0 h 1120"/>
              </a:gdLst>
              <a:ahLst/>
              <a:cxnLst>
                <a:cxn ang="0">
                  <a:pos x="T0" y="T1"/>
                </a:cxn>
                <a:cxn ang="0">
                  <a:pos x="T2" y="T3"/>
                </a:cxn>
                <a:cxn ang="0">
                  <a:pos x="T4" y="T5"/>
                </a:cxn>
                <a:cxn ang="0">
                  <a:pos x="T6" y="T7"/>
                </a:cxn>
              </a:cxnLst>
              <a:rect l="0" t="0" r="r" b="b"/>
              <a:pathLst>
                <a:path w="1880" h="1120">
                  <a:moveTo>
                    <a:pt x="0" y="0"/>
                  </a:moveTo>
                  <a:lnTo>
                    <a:pt x="921" y="1120"/>
                  </a:lnTo>
                  <a:lnTo>
                    <a:pt x="1880" y="0"/>
                  </a:lnTo>
                  <a:lnTo>
                    <a:pt x="0" y="0"/>
                  </a:lnTo>
                  <a:close/>
                </a:path>
              </a:pathLst>
            </a:custGeom>
            <a:solidFill>
              <a:schemeClr val="accent6">
                <a:lumMod val="25000"/>
                <a:lumOff val="75000"/>
              </a:schemeClr>
            </a:solidFill>
            <a:ln>
              <a:noFill/>
            </a:ln>
          </p:spPr>
          <p:txBody>
            <a:bodyPr vert="horz" wrap="square" lIns="91440" tIns="45720" rIns="91440" bIns="45720" numCol="1" anchor="t" anchorCtr="0" compatLnSpc="1"/>
            <a:lstStyle/>
            <a:p>
              <a:endParaRPr lang="en-US"/>
            </a:p>
          </p:txBody>
        </p:sp>
        <p:sp>
          <p:nvSpPr>
            <p:cNvPr id="24" name="Freeform 6"/>
            <p:cNvSpPr/>
            <p:nvPr userDrawn="1"/>
          </p:nvSpPr>
          <p:spPr bwMode="auto">
            <a:xfrm flipV="1">
              <a:off x="-19316" y="4175012"/>
              <a:ext cx="2609331" cy="1033397"/>
            </a:xfrm>
            <a:custGeom>
              <a:avLst/>
              <a:gdLst>
                <a:gd name="T0" fmla="*/ 1070 w 2375"/>
                <a:gd name="T1" fmla="*/ 940 h 940"/>
                <a:gd name="T2" fmla="*/ 2375 w 2375"/>
                <a:gd name="T3" fmla="*/ 0 h 940"/>
                <a:gd name="T4" fmla="*/ 0 w 2375"/>
                <a:gd name="T5" fmla="*/ 0 h 940"/>
                <a:gd name="T6" fmla="*/ 1070 w 2375"/>
                <a:gd name="T7" fmla="*/ 940 h 940"/>
              </a:gdLst>
              <a:ahLst/>
              <a:cxnLst>
                <a:cxn ang="0">
                  <a:pos x="T0" y="T1"/>
                </a:cxn>
                <a:cxn ang="0">
                  <a:pos x="T2" y="T3"/>
                </a:cxn>
                <a:cxn ang="0">
                  <a:pos x="T4" y="T5"/>
                </a:cxn>
                <a:cxn ang="0">
                  <a:pos x="T6" y="T7"/>
                </a:cxn>
              </a:cxnLst>
              <a:rect l="0" t="0" r="r" b="b"/>
              <a:pathLst>
                <a:path w="2375" h="940">
                  <a:moveTo>
                    <a:pt x="1070" y="940"/>
                  </a:moveTo>
                  <a:lnTo>
                    <a:pt x="2375" y="0"/>
                  </a:lnTo>
                  <a:lnTo>
                    <a:pt x="0" y="0"/>
                  </a:lnTo>
                  <a:lnTo>
                    <a:pt x="1070" y="940"/>
                  </a:lnTo>
                  <a:close/>
                </a:path>
              </a:pathLst>
            </a:custGeom>
            <a:solidFill>
              <a:schemeClr val="accent3"/>
            </a:solidFill>
            <a:ln>
              <a:noFill/>
            </a:ln>
          </p:spPr>
          <p:txBody>
            <a:bodyPr vert="horz" wrap="square" lIns="91440" tIns="45720" rIns="91440" bIns="45720" numCol="1" anchor="t" anchorCtr="0" compatLnSpc="1"/>
            <a:lstStyle/>
            <a:p>
              <a:endParaRPr lang="en-US"/>
            </a:p>
          </p:txBody>
        </p:sp>
        <p:sp>
          <p:nvSpPr>
            <p:cNvPr id="25" name="Freeform 7"/>
            <p:cNvSpPr/>
            <p:nvPr userDrawn="1"/>
          </p:nvSpPr>
          <p:spPr bwMode="auto">
            <a:xfrm flipV="1">
              <a:off x="-19316" y="4088896"/>
              <a:ext cx="1171183" cy="1119513"/>
            </a:xfrm>
            <a:custGeom>
              <a:avLst/>
              <a:gdLst>
                <a:gd name="T0" fmla="*/ 1070 w 1070"/>
                <a:gd name="T1" fmla="*/ 940 h 1017"/>
                <a:gd name="T2" fmla="*/ 0 w 1070"/>
                <a:gd name="T3" fmla="*/ 0 h 1017"/>
                <a:gd name="T4" fmla="*/ 0 w 1070"/>
                <a:gd name="T5" fmla="*/ 1017 h 1017"/>
                <a:gd name="T6" fmla="*/ 1070 w 1070"/>
                <a:gd name="T7" fmla="*/ 940 h 1017"/>
              </a:gdLst>
              <a:ahLst/>
              <a:cxnLst>
                <a:cxn ang="0">
                  <a:pos x="T0" y="T1"/>
                </a:cxn>
                <a:cxn ang="0">
                  <a:pos x="T2" y="T3"/>
                </a:cxn>
                <a:cxn ang="0">
                  <a:pos x="T4" y="T5"/>
                </a:cxn>
                <a:cxn ang="0">
                  <a:pos x="T6" y="T7"/>
                </a:cxn>
              </a:cxnLst>
              <a:rect l="0" t="0" r="r" b="b"/>
              <a:pathLst>
                <a:path w="1070" h="1017">
                  <a:moveTo>
                    <a:pt x="1070" y="940"/>
                  </a:moveTo>
                  <a:lnTo>
                    <a:pt x="0" y="0"/>
                  </a:lnTo>
                  <a:lnTo>
                    <a:pt x="0" y="1017"/>
                  </a:lnTo>
                  <a:lnTo>
                    <a:pt x="1070" y="940"/>
                  </a:lnTo>
                  <a:close/>
                </a:path>
              </a:pathLst>
            </a:custGeom>
            <a:solidFill>
              <a:schemeClr val="accent2"/>
            </a:solidFill>
            <a:ln>
              <a:noFill/>
            </a:ln>
          </p:spPr>
          <p:txBody>
            <a:bodyPr vert="horz" wrap="square" lIns="91440" tIns="45720" rIns="91440" bIns="45720" numCol="1" anchor="t" anchorCtr="0" compatLnSpc="1"/>
            <a:lstStyle/>
            <a:p>
              <a:endParaRPr lang="en-US"/>
            </a:p>
          </p:txBody>
        </p:sp>
        <p:sp>
          <p:nvSpPr>
            <p:cNvPr id="26" name="Freeform 8"/>
            <p:cNvSpPr/>
            <p:nvPr userDrawn="1"/>
          </p:nvSpPr>
          <p:spPr bwMode="auto">
            <a:xfrm flipV="1">
              <a:off x="1151867" y="3976942"/>
              <a:ext cx="2445707" cy="1231467"/>
            </a:xfrm>
            <a:custGeom>
              <a:avLst/>
              <a:gdLst>
                <a:gd name="T0" fmla="*/ 1305 w 2226"/>
                <a:gd name="T1" fmla="*/ 0 h 1120"/>
                <a:gd name="T2" fmla="*/ 0 w 2226"/>
                <a:gd name="T3" fmla="*/ 940 h 1120"/>
                <a:gd name="T4" fmla="*/ 2226 w 2226"/>
                <a:gd name="T5" fmla="*/ 1120 h 1120"/>
                <a:gd name="T6" fmla="*/ 1305 w 2226"/>
                <a:gd name="T7" fmla="*/ 0 h 1120"/>
              </a:gdLst>
              <a:ahLst/>
              <a:cxnLst>
                <a:cxn ang="0">
                  <a:pos x="T0" y="T1"/>
                </a:cxn>
                <a:cxn ang="0">
                  <a:pos x="T2" y="T3"/>
                </a:cxn>
                <a:cxn ang="0">
                  <a:pos x="T4" y="T5"/>
                </a:cxn>
                <a:cxn ang="0">
                  <a:pos x="T6" y="T7"/>
                </a:cxn>
              </a:cxnLst>
              <a:rect l="0" t="0" r="r" b="b"/>
              <a:pathLst>
                <a:path w="2226" h="1120">
                  <a:moveTo>
                    <a:pt x="1305" y="0"/>
                  </a:moveTo>
                  <a:lnTo>
                    <a:pt x="0" y="940"/>
                  </a:lnTo>
                  <a:lnTo>
                    <a:pt x="2226" y="1120"/>
                  </a:lnTo>
                  <a:lnTo>
                    <a:pt x="1305" y="0"/>
                  </a:lnTo>
                  <a:close/>
                </a:path>
              </a:pathLst>
            </a:custGeom>
            <a:solidFill>
              <a:schemeClr val="accent6">
                <a:lumMod val="75000"/>
                <a:lumOff val="25000"/>
              </a:schemeClr>
            </a:solidFill>
            <a:ln>
              <a:noFill/>
            </a:ln>
          </p:spPr>
          <p:txBody>
            <a:bodyPr vert="horz" wrap="square" lIns="91440" tIns="45720" rIns="91440" bIns="45720" numCol="1" anchor="t" anchorCtr="0" compatLnSpc="1"/>
            <a:lstStyle/>
            <a:p>
              <a:endParaRPr lang="en-US"/>
            </a:p>
          </p:txBody>
        </p:sp>
        <p:sp>
          <p:nvSpPr>
            <p:cNvPr id="27" name="Freeform 9"/>
            <p:cNvSpPr/>
            <p:nvPr userDrawn="1"/>
          </p:nvSpPr>
          <p:spPr bwMode="auto">
            <a:xfrm flipV="1">
              <a:off x="-19316" y="3038275"/>
              <a:ext cx="3616890" cy="1136737"/>
            </a:xfrm>
            <a:custGeom>
              <a:avLst/>
              <a:gdLst>
                <a:gd name="T0" fmla="*/ 3296 w 3296"/>
                <a:gd name="T1" fmla="*/ 180 h 1040"/>
                <a:gd name="T2" fmla="*/ 1070 w 3296"/>
                <a:gd name="T3" fmla="*/ 0 h 1040"/>
                <a:gd name="T4" fmla="*/ 0 w 3296"/>
                <a:gd name="T5" fmla="*/ 77 h 1040"/>
                <a:gd name="T6" fmla="*/ 1368 w 3296"/>
                <a:gd name="T7" fmla="*/ 1040 h 1040"/>
                <a:gd name="T8" fmla="*/ 3296 w 3296"/>
                <a:gd name="T9" fmla="*/ 180 h 1040"/>
              </a:gdLst>
              <a:ahLst/>
              <a:cxnLst>
                <a:cxn ang="0">
                  <a:pos x="T0" y="T1"/>
                </a:cxn>
                <a:cxn ang="0">
                  <a:pos x="T2" y="T3"/>
                </a:cxn>
                <a:cxn ang="0">
                  <a:pos x="T4" y="T5"/>
                </a:cxn>
                <a:cxn ang="0">
                  <a:pos x="T6" y="T7"/>
                </a:cxn>
                <a:cxn ang="0">
                  <a:pos x="T8" y="T9"/>
                </a:cxn>
              </a:cxnLst>
              <a:rect l="0" t="0" r="r" b="b"/>
              <a:pathLst>
                <a:path w="3296" h="1040">
                  <a:moveTo>
                    <a:pt x="3296" y="180"/>
                  </a:moveTo>
                  <a:lnTo>
                    <a:pt x="1070" y="0"/>
                  </a:lnTo>
                  <a:lnTo>
                    <a:pt x="0" y="77"/>
                  </a:lnTo>
                  <a:lnTo>
                    <a:pt x="1368" y="1040"/>
                  </a:lnTo>
                  <a:lnTo>
                    <a:pt x="3296" y="180"/>
                  </a:lnTo>
                  <a:close/>
                </a:path>
              </a:pathLst>
            </a:custGeom>
            <a:solidFill>
              <a:schemeClr val="accent6">
                <a:lumMod val="50000"/>
                <a:lumOff val="50000"/>
              </a:schemeClr>
            </a:solidFill>
            <a:ln>
              <a:noFill/>
            </a:ln>
          </p:spPr>
          <p:txBody>
            <a:bodyPr vert="horz" wrap="square" lIns="91440" tIns="45720" rIns="91440" bIns="45720" numCol="1" anchor="t" anchorCtr="0" compatLnSpc="1"/>
            <a:lstStyle/>
            <a:p>
              <a:endParaRPr lang="en-US"/>
            </a:p>
          </p:txBody>
        </p:sp>
        <p:sp>
          <p:nvSpPr>
            <p:cNvPr id="30" name="Freeform 12"/>
            <p:cNvSpPr/>
            <p:nvPr userDrawn="1"/>
          </p:nvSpPr>
          <p:spPr bwMode="auto">
            <a:xfrm flipV="1">
              <a:off x="1479110" y="1737920"/>
              <a:ext cx="2118464" cy="2239027"/>
            </a:xfrm>
            <a:custGeom>
              <a:avLst/>
              <a:gdLst>
                <a:gd name="T0" fmla="*/ 1928 w 1928"/>
                <a:gd name="T1" fmla="*/ 0 h 2046"/>
                <a:gd name="T2" fmla="*/ 0 w 1928"/>
                <a:gd name="T3" fmla="*/ 860 h 2046"/>
                <a:gd name="T4" fmla="*/ 178 w 1928"/>
                <a:gd name="T5" fmla="*/ 2046 h 2046"/>
                <a:gd name="T6" fmla="*/ 1928 w 1928"/>
                <a:gd name="T7" fmla="*/ 0 h 2046"/>
              </a:gdLst>
              <a:ahLst/>
              <a:cxnLst>
                <a:cxn ang="0">
                  <a:pos x="T0" y="T1"/>
                </a:cxn>
                <a:cxn ang="0">
                  <a:pos x="T2" y="T3"/>
                </a:cxn>
                <a:cxn ang="0">
                  <a:pos x="T4" y="T5"/>
                </a:cxn>
                <a:cxn ang="0">
                  <a:pos x="T6" y="T7"/>
                </a:cxn>
              </a:cxnLst>
              <a:rect l="0" t="0" r="r" b="b"/>
              <a:pathLst>
                <a:path w="1928" h="2046">
                  <a:moveTo>
                    <a:pt x="1928" y="0"/>
                  </a:moveTo>
                  <a:lnTo>
                    <a:pt x="0" y="860"/>
                  </a:lnTo>
                  <a:lnTo>
                    <a:pt x="178" y="2046"/>
                  </a:lnTo>
                  <a:lnTo>
                    <a:pt x="1928" y="0"/>
                  </a:lnTo>
                  <a:close/>
                </a:path>
              </a:pathLst>
            </a:custGeom>
            <a:solidFill>
              <a:schemeClr val="accent5"/>
            </a:solidFill>
            <a:ln>
              <a:noFill/>
            </a:ln>
          </p:spPr>
          <p:txBody>
            <a:bodyPr vert="horz" wrap="square" lIns="91440" tIns="45720" rIns="91440" bIns="45720" numCol="1" anchor="t" anchorCtr="0" compatLnSpc="1"/>
            <a:lstStyle/>
            <a:p>
              <a:endParaRPr lang="en-US"/>
            </a:p>
          </p:txBody>
        </p:sp>
        <p:sp>
          <p:nvSpPr>
            <p:cNvPr id="31" name="Freeform 13"/>
            <p:cNvSpPr/>
            <p:nvPr userDrawn="1"/>
          </p:nvSpPr>
          <p:spPr bwMode="auto">
            <a:xfrm flipV="1">
              <a:off x="-19316" y="2909098"/>
              <a:ext cx="1498426" cy="1179798"/>
            </a:xfrm>
            <a:custGeom>
              <a:avLst/>
              <a:gdLst>
                <a:gd name="T0" fmla="*/ 1368 w 1368"/>
                <a:gd name="T1" fmla="*/ 963 h 1080"/>
                <a:gd name="T2" fmla="*/ 0 w 1368"/>
                <a:gd name="T3" fmla="*/ 0 h 1080"/>
                <a:gd name="T4" fmla="*/ 0 w 1368"/>
                <a:gd name="T5" fmla="*/ 1080 h 1080"/>
                <a:gd name="T6" fmla="*/ 1368 w 1368"/>
                <a:gd name="T7" fmla="*/ 963 h 1080"/>
              </a:gdLst>
              <a:ahLst/>
              <a:cxnLst>
                <a:cxn ang="0">
                  <a:pos x="T0" y="T1"/>
                </a:cxn>
                <a:cxn ang="0">
                  <a:pos x="T2" y="T3"/>
                </a:cxn>
                <a:cxn ang="0">
                  <a:pos x="T4" y="T5"/>
                </a:cxn>
                <a:cxn ang="0">
                  <a:pos x="T6" y="T7"/>
                </a:cxn>
              </a:cxnLst>
              <a:rect l="0" t="0" r="r" b="b"/>
              <a:pathLst>
                <a:path w="1368" h="1080">
                  <a:moveTo>
                    <a:pt x="1368" y="963"/>
                  </a:moveTo>
                  <a:lnTo>
                    <a:pt x="0" y="0"/>
                  </a:lnTo>
                  <a:lnTo>
                    <a:pt x="0" y="1080"/>
                  </a:lnTo>
                  <a:lnTo>
                    <a:pt x="1368" y="963"/>
                  </a:lnTo>
                  <a:close/>
                </a:path>
              </a:pathLst>
            </a:custGeom>
            <a:solidFill>
              <a:schemeClr val="accent6"/>
            </a:solidFill>
            <a:ln>
              <a:noFill/>
            </a:ln>
          </p:spPr>
          <p:txBody>
            <a:bodyPr vert="horz" wrap="square" lIns="91440" tIns="45720" rIns="91440" bIns="45720" numCol="1" anchor="t" anchorCtr="0" compatLnSpc="1"/>
            <a:lstStyle/>
            <a:p>
              <a:endParaRPr lang="en-US"/>
            </a:p>
          </p:txBody>
        </p:sp>
        <p:sp>
          <p:nvSpPr>
            <p:cNvPr id="32" name="Freeform 14"/>
            <p:cNvSpPr/>
            <p:nvPr userDrawn="1"/>
          </p:nvSpPr>
          <p:spPr bwMode="auto">
            <a:xfrm flipV="1">
              <a:off x="-19316" y="1737915"/>
              <a:ext cx="1696496" cy="1300361"/>
            </a:xfrm>
            <a:custGeom>
              <a:avLst/>
              <a:gdLst>
                <a:gd name="T0" fmla="*/ 1368 w 1546"/>
                <a:gd name="T1" fmla="*/ 0 h 1186"/>
                <a:gd name="T2" fmla="*/ 0 w 1546"/>
                <a:gd name="T3" fmla="*/ 117 h 1186"/>
                <a:gd name="T4" fmla="*/ 0 w 1546"/>
                <a:gd name="T5" fmla="*/ 806 h 1186"/>
                <a:gd name="T6" fmla="*/ 1546 w 1546"/>
                <a:gd name="T7" fmla="*/ 1186 h 1186"/>
                <a:gd name="T8" fmla="*/ 1368 w 1546"/>
                <a:gd name="T9" fmla="*/ 0 h 1186"/>
              </a:gdLst>
              <a:ahLst/>
              <a:cxnLst>
                <a:cxn ang="0">
                  <a:pos x="T0" y="T1"/>
                </a:cxn>
                <a:cxn ang="0">
                  <a:pos x="T2" y="T3"/>
                </a:cxn>
                <a:cxn ang="0">
                  <a:pos x="T4" y="T5"/>
                </a:cxn>
                <a:cxn ang="0">
                  <a:pos x="T6" y="T7"/>
                </a:cxn>
                <a:cxn ang="0">
                  <a:pos x="T8" y="T9"/>
                </a:cxn>
              </a:cxnLst>
              <a:rect l="0" t="0" r="r" b="b"/>
              <a:pathLst>
                <a:path w="1546" h="1186">
                  <a:moveTo>
                    <a:pt x="1368" y="0"/>
                  </a:moveTo>
                  <a:lnTo>
                    <a:pt x="0" y="117"/>
                  </a:lnTo>
                  <a:lnTo>
                    <a:pt x="0" y="806"/>
                  </a:lnTo>
                  <a:lnTo>
                    <a:pt x="1546" y="1186"/>
                  </a:lnTo>
                  <a:lnTo>
                    <a:pt x="1368" y="0"/>
                  </a:lnTo>
                  <a:close/>
                </a:path>
              </a:pathLst>
            </a:custGeom>
            <a:solidFill>
              <a:schemeClr val="accent5">
                <a:lumMod val="50000"/>
              </a:schemeClr>
            </a:solidFill>
            <a:ln>
              <a:noFill/>
            </a:ln>
          </p:spPr>
          <p:txBody>
            <a:bodyPr vert="horz" wrap="square" lIns="91440" tIns="45720" rIns="91440" bIns="45720" numCol="1" anchor="t" anchorCtr="0" compatLnSpc="1"/>
            <a:lstStyle/>
            <a:p>
              <a:endParaRPr lang="en-US"/>
            </a:p>
          </p:txBody>
        </p:sp>
        <p:sp>
          <p:nvSpPr>
            <p:cNvPr id="33" name="Freeform 15"/>
            <p:cNvSpPr/>
            <p:nvPr userDrawn="1"/>
          </p:nvSpPr>
          <p:spPr bwMode="auto">
            <a:xfrm flipV="1">
              <a:off x="-19316" y="713132"/>
              <a:ext cx="1696496" cy="1438147"/>
            </a:xfrm>
            <a:custGeom>
              <a:avLst/>
              <a:gdLst>
                <a:gd name="T0" fmla="*/ 1546 w 1546"/>
                <a:gd name="T1" fmla="*/ 380 h 1314"/>
                <a:gd name="T2" fmla="*/ 0 w 1546"/>
                <a:gd name="T3" fmla="*/ 0 h 1314"/>
                <a:gd name="T4" fmla="*/ 0 w 1546"/>
                <a:gd name="T5" fmla="*/ 1314 h 1314"/>
                <a:gd name="T6" fmla="*/ 1546 w 1546"/>
                <a:gd name="T7" fmla="*/ 380 h 1314"/>
              </a:gdLst>
              <a:ahLst/>
              <a:cxnLst>
                <a:cxn ang="0">
                  <a:pos x="T0" y="T1"/>
                </a:cxn>
                <a:cxn ang="0">
                  <a:pos x="T2" y="T3"/>
                </a:cxn>
                <a:cxn ang="0">
                  <a:pos x="T4" y="T5"/>
                </a:cxn>
                <a:cxn ang="0">
                  <a:pos x="T6" y="T7"/>
                </a:cxn>
              </a:cxnLst>
              <a:rect l="0" t="0" r="r" b="b"/>
              <a:pathLst>
                <a:path w="1546" h="1314">
                  <a:moveTo>
                    <a:pt x="1546" y="380"/>
                  </a:moveTo>
                  <a:lnTo>
                    <a:pt x="0" y="0"/>
                  </a:lnTo>
                  <a:lnTo>
                    <a:pt x="0" y="1314"/>
                  </a:lnTo>
                  <a:lnTo>
                    <a:pt x="1546" y="380"/>
                  </a:lnTo>
                  <a:close/>
                </a:path>
              </a:pathLst>
            </a:custGeom>
            <a:solidFill>
              <a:schemeClr val="accent5">
                <a:lumMod val="75000"/>
              </a:schemeClr>
            </a:solidFill>
            <a:ln>
              <a:noFill/>
            </a:ln>
          </p:spPr>
          <p:txBody>
            <a:bodyPr vert="horz" wrap="square" lIns="91440" tIns="45720" rIns="91440" bIns="45720" numCol="1" anchor="t" anchorCtr="0" compatLnSpc="1"/>
            <a:lstStyle/>
            <a:p>
              <a:endParaRPr lang="en-US"/>
            </a:p>
          </p:txBody>
        </p:sp>
        <p:sp>
          <p:nvSpPr>
            <p:cNvPr id="34" name="Freeform 16"/>
            <p:cNvSpPr/>
            <p:nvPr userDrawn="1"/>
          </p:nvSpPr>
          <p:spPr bwMode="auto">
            <a:xfrm flipV="1">
              <a:off x="-19316" y="-242758"/>
              <a:ext cx="1696496" cy="1980678"/>
            </a:xfrm>
            <a:custGeom>
              <a:avLst/>
              <a:gdLst>
                <a:gd name="T0" fmla="*/ 1546 w 1546"/>
                <a:gd name="T1" fmla="*/ 0 h 1807"/>
                <a:gd name="T2" fmla="*/ 0 w 1546"/>
                <a:gd name="T3" fmla="*/ 934 h 1807"/>
                <a:gd name="T4" fmla="*/ 0 w 1546"/>
                <a:gd name="T5" fmla="*/ 1807 h 1807"/>
                <a:gd name="T6" fmla="*/ 1546 w 1546"/>
                <a:gd name="T7" fmla="*/ 0 h 1807"/>
              </a:gdLst>
              <a:ahLst/>
              <a:cxnLst>
                <a:cxn ang="0">
                  <a:pos x="T0" y="T1"/>
                </a:cxn>
                <a:cxn ang="0">
                  <a:pos x="T2" y="T3"/>
                </a:cxn>
                <a:cxn ang="0">
                  <a:pos x="T4" y="T5"/>
                </a:cxn>
                <a:cxn ang="0">
                  <a:pos x="T6" y="T7"/>
                </a:cxn>
              </a:cxnLst>
              <a:rect l="0" t="0" r="r" b="b"/>
              <a:pathLst>
                <a:path w="1546" h="1807">
                  <a:moveTo>
                    <a:pt x="1546" y="0"/>
                  </a:moveTo>
                  <a:lnTo>
                    <a:pt x="0" y="934"/>
                  </a:lnTo>
                  <a:lnTo>
                    <a:pt x="0" y="1807"/>
                  </a:lnTo>
                  <a:lnTo>
                    <a:pt x="1546" y="0"/>
                  </a:lnTo>
                  <a:close/>
                </a:path>
              </a:pathLst>
            </a:custGeom>
            <a:solidFill>
              <a:schemeClr val="accent5">
                <a:lumMod val="60000"/>
                <a:lumOff val="40000"/>
              </a:schemeClr>
            </a:solidFill>
            <a:ln>
              <a:noFill/>
            </a:ln>
          </p:spPr>
          <p:txBody>
            <a:bodyPr vert="horz" wrap="square" lIns="91440" tIns="45720" rIns="91440" bIns="45720" numCol="1" anchor="t" anchorCtr="0" compatLnSpc="1"/>
            <a:lstStyle/>
            <a:p>
              <a:endParaRPr lang="en-US"/>
            </a:p>
          </p:txBody>
        </p:sp>
      </p:grpSp>
    </p:spTree>
  </p:cSld>
  <p:clrMapOvr>
    <a:masterClrMapping/>
  </p:clrMapOvr>
  <p:transition spd="slow">
    <p:cover dir="d"/>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21_Custom Layout">
    <p:spTree>
      <p:nvGrpSpPr>
        <p:cNvPr id="1" name=""/>
        <p:cNvGrpSpPr/>
        <p:nvPr/>
      </p:nvGrpSpPr>
      <p:grpSpPr>
        <a:xfrm>
          <a:off x="0" y="0"/>
          <a:ext cx="0" cy="0"/>
          <a:chOff x="0" y="0"/>
          <a:chExt cx="0" cy="0"/>
        </a:xfrm>
      </p:grpSpPr>
      <p:grpSp>
        <p:nvGrpSpPr>
          <p:cNvPr id="3" name="Group 2"/>
          <p:cNvGrpSpPr/>
          <p:nvPr/>
        </p:nvGrpSpPr>
        <p:grpSpPr>
          <a:xfrm>
            <a:off x="4800600" y="-95249"/>
            <a:ext cx="4667516" cy="5451167"/>
            <a:chOff x="4800600" y="-95250"/>
            <a:chExt cx="4667516" cy="5451167"/>
          </a:xfrm>
        </p:grpSpPr>
        <p:sp>
          <p:nvSpPr>
            <p:cNvPr id="33" name="Freeform 32"/>
            <p:cNvSpPr/>
            <p:nvPr/>
          </p:nvSpPr>
          <p:spPr bwMode="auto">
            <a:xfrm flipH="1">
              <a:off x="6858785" y="-95250"/>
              <a:ext cx="2609331" cy="1033397"/>
            </a:xfrm>
            <a:custGeom>
              <a:avLst/>
              <a:gdLst>
                <a:gd name="T0" fmla="*/ 1070 w 2375"/>
                <a:gd name="T1" fmla="*/ 940 h 940"/>
                <a:gd name="T2" fmla="*/ 2375 w 2375"/>
                <a:gd name="T3" fmla="*/ 0 h 940"/>
                <a:gd name="T4" fmla="*/ 0 w 2375"/>
                <a:gd name="T5" fmla="*/ 0 h 940"/>
                <a:gd name="T6" fmla="*/ 1070 w 2375"/>
                <a:gd name="T7" fmla="*/ 940 h 940"/>
              </a:gdLst>
              <a:ahLst/>
              <a:cxnLst>
                <a:cxn ang="0">
                  <a:pos x="T0" y="T1"/>
                </a:cxn>
                <a:cxn ang="0">
                  <a:pos x="T2" y="T3"/>
                </a:cxn>
                <a:cxn ang="0">
                  <a:pos x="T4" y="T5"/>
                </a:cxn>
                <a:cxn ang="0">
                  <a:pos x="T6" y="T7"/>
                </a:cxn>
              </a:cxnLst>
              <a:rect l="0" t="0" r="r" b="b"/>
              <a:pathLst>
                <a:path w="2375" h="940">
                  <a:moveTo>
                    <a:pt x="1070" y="940"/>
                  </a:moveTo>
                  <a:lnTo>
                    <a:pt x="2375" y="0"/>
                  </a:lnTo>
                  <a:lnTo>
                    <a:pt x="0" y="0"/>
                  </a:lnTo>
                  <a:lnTo>
                    <a:pt x="1070" y="94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34" name="Freeform 33"/>
            <p:cNvSpPr/>
            <p:nvPr/>
          </p:nvSpPr>
          <p:spPr bwMode="auto">
            <a:xfrm flipH="1">
              <a:off x="8296933" y="-95250"/>
              <a:ext cx="1171183" cy="1119513"/>
            </a:xfrm>
            <a:custGeom>
              <a:avLst/>
              <a:gdLst>
                <a:gd name="T0" fmla="*/ 1070 w 1070"/>
                <a:gd name="T1" fmla="*/ 940 h 1017"/>
                <a:gd name="T2" fmla="*/ 0 w 1070"/>
                <a:gd name="T3" fmla="*/ 0 h 1017"/>
                <a:gd name="T4" fmla="*/ 0 w 1070"/>
                <a:gd name="T5" fmla="*/ 1017 h 1017"/>
                <a:gd name="T6" fmla="*/ 1070 w 1070"/>
                <a:gd name="T7" fmla="*/ 940 h 1017"/>
              </a:gdLst>
              <a:ahLst/>
              <a:cxnLst>
                <a:cxn ang="0">
                  <a:pos x="T0" y="T1"/>
                </a:cxn>
                <a:cxn ang="0">
                  <a:pos x="T2" y="T3"/>
                </a:cxn>
                <a:cxn ang="0">
                  <a:pos x="T4" y="T5"/>
                </a:cxn>
                <a:cxn ang="0">
                  <a:pos x="T6" y="T7"/>
                </a:cxn>
              </a:cxnLst>
              <a:rect l="0" t="0" r="r" b="b"/>
              <a:pathLst>
                <a:path w="1070" h="1017">
                  <a:moveTo>
                    <a:pt x="1070" y="940"/>
                  </a:moveTo>
                  <a:lnTo>
                    <a:pt x="0" y="0"/>
                  </a:lnTo>
                  <a:lnTo>
                    <a:pt x="0" y="1017"/>
                  </a:lnTo>
                  <a:lnTo>
                    <a:pt x="1070" y="94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35" name="Freeform 34"/>
            <p:cNvSpPr/>
            <p:nvPr/>
          </p:nvSpPr>
          <p:spPr bwMode="auto">
            <a:xfrm flipH="1">
              <a:off x="5851226" y="-95250"/>
              <a:ext cx="2445707" cy="1231467"/>
            </a:xfrm>
            <a:custGeom>
              <a:avLst/>
              <a:gdLst>
                <a:gd name="T0" fmla="*/ 1305 w 2226"/>
                <a:gd name="T1" fmla="*/ 0 h 1120"/>
                <a:gd name="T2" fmla="*/ 0 w 2226"/>
                <a:gd name="T3" fmla="*/ 940 h 1120"/>
                <a:gd name="T4" fmla="*/ 2226 w 2226"/>
                <a:gd name="T5" fmla="*/ 1120 h 1120"/>
                <a:gd name="T6" fmla="*/ 1305 w 2226"/>
                <a:gd name="T7" fmla="*/ 0 h 1120"/>
              </a:gdLst>
              <a:ahLst/>
              <a:cxnLst>
                <a:cxn ang="0">
                  <a:pos x="T0" y="T1"/>
                </a:cxn>
                <a:cxn ang="0">
                  <a:pos x="T2" y="T3"/>
                </a:cxn>
                <a:cxn ang="0">
                  <a:pos x="T4" y="T5"/>
                </a:cxn>
                <a:cxn ang="0">
                  <a:pos x="T6" y="T7"/>
                </a:cxn>
              </a:cxnLst>
              <a:rect l="0" t="0" r="r" b="b"/>
              <a:pathLst>
                <a:path w="2226" h="1120">
                  <a:moveTo>
                    <a:pt x="1305" y="0"/>
                  </a:moveTo>
                  <a:lnTo>
                    <a:pt x="0" y="940"/>
                  </a:lnTo>
                  <a:lnTo>
                    <a:pt x="2226" y="1120"/>
                  </a:lnTo>
                  <a:lnTo>
                    <a:pt x="1305"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36" name="Freeform 35"/>
            <p:cNvSpPr/>
            <p:nvPr/>
          </p:nvSpPr>
          <p:spPr bwMode="auto">
            <a:xfrm flipH="1">
              <a:off x="5851226" y="938147"/>
              <a:ext cx="3616890" cy="1136737"/>
            </a:xfrm>
            <a:custGeom>
              <a:avLst/>
              <a:gdLst>
                <a:gd name="T0" fmla="*/ 3296 w 3296"/>
                <a:gd name="T1" fmla="*/ 180 h 1040"/>
                <a:gd name="T2" fmla="*/ 1070 w 3296"/>
                <a:gd name="T3" fmla="*/ 0 h 1040"/>
                <a:gd name="T4" fmla="*/ 0 w 3296"/>
                <a:gd name="T5" fmla="*/ 77 h 1040"/>
                <a:gd name="T6" fmla="*/ 1368 w 3296"/>
                <a:gd name="T7" fmla="*/ 1040 h 1040"/>
                <a:gd name="T8" fmla="*/ 3296 w 3296"/>
                <a:gd name="T9" fmla="*/ 180 h 1040"/>
              </a:gdLst>
              <a:ahLst/>
              <a:cxnLst>
                <a:cxn ang="0">
                  <a:pos x="T0" y="T1"/>
                </a:cxn>
                <a:cxn ang="0">
                  <a:pos x="T2" y="T3"/>
                </a:cxn>
                <a:cxn ang="0">
                  <a:pos x="T4" y="T5"/>
                </a:cxn>
                <a:cxn ang="0">
                  <a:pos x="T6" y="T7"/>
                </a:cxn>
                <a:cxn ang="0">
                  <a:pos x="T8" y="T9"/>
                </a:cxn>
              </a:cxnLst>
              <a:rect l="0" t="0" r="r" b="b"/>
              <a:pathLst>
                <a:path w="3296" h="1040">
                  <a:moveTo>
                    <a:pt x="3296" y="180"/>
                  </a:moveTo>
                  <a:lnTo>
                    <a:pt x="1070" y="0"/>
                  </a:lnTo>
                  <a:lnTo>
                    <a:pt x="0" y="77"/>
                  </a:lnTo>
                  <a:lnTo>
                    <a:pt x="1368" y="1040"/>
                  </a:lnTo>
                  <a:lnTo>
                    <a:pt x="3296" y="18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37" name="Freeform 36"/>
            <p:cNvSpPr/>
            <p:nvPr/>
          </p:nvSpPr>
          <p:spPr bwMode="auto">
            <a:xfrm flipH="1">
              <a:off x="5851226" y="1136212"/>
              <a:ext cx="2118464" cy="2239027"/>
            </a:xfrm>
            <a:custGeom>
              <a:avLst/>
              <a:gdLst>
                <a:gd name="T0" fmla="*/ 1928 w 1928"/>
                <a:gd name="T1" fmla="*/ 0 h 2046"/>
                <a:gd name="T2" fmla="*/ 0 w 1928"/>
                <a:gd name="T3" fmla="*/ 860 h 2046"/>
                <a:gd name="T4" fmla="*/ 178 w 1928"/>
                <a:gd name="T5" fmla="*/ 2046 h 2046"/>
                <a:gd name="T6" fmla="*/ 1928 w 1928"/>
                <a:gd name="T7" fmla="*/ 0 h 2046"/>
              </a:gdLst>
              <a:ahLst/>
              <a:cxnLst>
                <a:cxn ang="0">
                  <a:pos x="T0" y="T1"/>
                </a:cxn>
                <a:cxn ang="0">
                  <a:pos x="T2" y="T3"/>
                </a:cxn>
                <a:cxn ang="0">
                  <a:pos x="T4" y="T5"/>
                </a:cxn>
                <a:cxn ang="0">
                  <a:pos x="T6" y="T7"/>
                </a:cxn>
              </a:cxnLst>
              <a:rect l="0" t="0" r="r" b="b"/>
              <a:pathLst>
                <a:path w="1928" h="2046">
                  <a:moveTo>
                    <a:pt x="1928" y="0"/>
                  </a:moveTo>
                  <a:lnTo>
                    <a:pt x="0" y="860"/>
                  </a:lnTo>
                  <a:lnTo>
                    <a:pt x="178" y="2046"/>
                  </a:lnTo>
                  <a:lnTo>
                    <a:pt x="1928"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38" name="Freeform 37"/>
            <p:cNvSpPr/>
            <p:nvPr/>
          </p:nvSpPr>
          <p:spPr bwMode="auto">
            <a:xfrm flipH="1">
              <a:off x="7969690" y="1024263"/>
              <a:ext cx="1498426" cy="1179798"/>
            </a:xfrm>
            <a:custGeom>
              <a:avLst/>
              <a:gdLst>
                <a:gd name="T0" fmla="*/ 1368 w 1368"/>
                <a:gd name="T1" fmla="*/ 963 h 1080"/>
                <a:gd name="T2" fmla="*/ 0 w 1368"/>
                <a:gd name="T3" fmla="*/ 0 h 1080"/>
                <a:gd name="T4" fmla="*/ 0 w 1368"/>
                <a:gd name="T5" fmla="*/ 1080 h 1080"/>
                <a:gd name="T6" fmla="*/ 1368 w 1368"/>
                <a:gd name="T7" fmla="*/ 963 h 1080"/>
              </a:gdLst>
              <a:ahLst/>
              <a:cxnLst>
                <a:cxn ang="0">
                  <a:pos x="T0" y="T1"/>
                </a:cxn>
                <a:cxn ang="0">
                  <a:pos x="T2" y="T3"/>
                </a:cxn>
                <a:cxn ang="0">
                  <a:pos x="T4" y="T5"/>
                </a:cxn>
                <a:cxn ang="0">
                  <a:pos x="T6" y="T7"/>
                </a:cxn>
              </a:cxnLst>
              <a:rect l="0" t="0" r="r" b="b"/>
              <a:pathLst>
                <a:path w="1368" h="1080">
                  <a:moveTo>
                    <a:pt x="1368" y="963"/>
                  </a:moveTo>
                  <a:lnTo>
                    <a:pt x="0" y="0"/>
                  </a:lnTo>
                  <a:lnTo>
                    <a:pt x="0" y="1080"/>
                  </a:lnTo>
                  <a:lnTo>
                    <a:pt x="1368" y="963"/>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39" name="Freeform 38"/>
            <p:cNvSpPr/>
            <p:nvPr/>
          </p:nvSpPr>
          <p:spPr bwMode="auto">
            <a:xfrm flipH="1">
              <a:off x="7771620" y="2074883"/>
              <a:ext cx="1696496" cy="1300361"/>
            </a:xfrm>
            <a:custGeom>
              <a:avLst/>
              <a:gdLst>
                <a:gd name="T0" fmla="*/ 1368 w 1546"/>
                <a:gd name="T1" fmla="*/ 0 h 1186"/>
                <a:gd name="T2" fmla="*/ 0 w 1546"/>
                <a:gd name="T3" fmla="*/ 117 h 1186"/>
                <a:gd name="T4" fmla="*/ 0 w 1546"/>
                <a:gd name="T5" fmla="*/ 806 h 1186"/>
                <a:gd name="T6" fmla="*/ 1546 w 1546"/>
                <a:gd name="T7" fmla="*/ 1186 h 1186"/>
                <a:gd name="T8" fmla="*/ 1368 w 1546"/>
                <a:gd name="T9" fmla="*/ 0 h 1186"/>
              </a:gdLst>
              <a:ahLst/>
              <a:cxnLst>
                <a:cxn ang="0">
                  <a:pos x="T0" y="T1"/>
                </a:cxn>
                <a:cxn ang="0">
                  <a:pos x="T2" y="T3"/>
                </a:cxn>
                <a:cxn ang="0">
                  <a:pos x="T4" y="T5"/>
                </a:cxn>
                <a:cxn ang="0">
                  <a:pos x="T6" y="T7"/>
                </a:cxn>
                <a:cxn ang="0">
                  <a:pos x="T8" y="T9"/>
                </a:cxn>
              </a:cxnLst>
              <a:rect l="0" t="0" r="r" b="b"/>
              <a:pathLst>
                <a:path w="1546" h="1186">
                  <a:moveTo>
                    <a:pt x="1368" y="0"/>
                  </a:moveTo>
                  <a:lnTo>
                    <a:pt x="0" y="117"/>
                  </a:lnTo>
                  <a:lnTo>
                    <a:pt x="0" y="806"/>
                  </a:lnTo>
                  <a:lnTo>
                    <a:pt x="1546" y="1186"/>
                  </a:lnTo>
                  <a:lnTo>
                    <a:pt x="1368" y="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40" name="Freeform 39"/>
            <p:cNvSpPr/>
            <p:nvPr/>
          </p:nvSpPr>
          <p:spPr bwMode="auto">
            <a:xfrm flipH="1">
              <a:off x="7771620" y="2961880"/>
              <a:ext cx="1696496" cy="1438147"/>
            </a:xfrm>
            <a:custGeom>
              <a:avLst/>
              <a:gdLst>
                <a:gd name="T0" fmla="*/ 1546 w 1546"/>
                <a:gd name="T1" fmla="*/ 380 h 1314"/>
                <a:gd name="T2" fmla="*/ 0 w 1546"/>
                <a:gd name="T3" fmla="*/ 0 h 1314"/>
                <a:gd name="T4" fmla="*/ 0 w 1546"/>
                <a:gd name="T5" fmla="*/ 1314 h 1314"/>
                <a:gd name="T6" fmla="*/ 1546 w 1546"/>
                <a:gd name="T7" fmla="*/ 380 h 1314"/>
              </a:gdLst>
              <a:ahLst/>
              <a:cxnLst>
                <a:cxn ang="0">
                  <a:pos x="T0" y="T1"/>
                </a:cxn>
                <a:cxn ang="0">
                  <a:pos x="T2" y="T3"/>
                </a:cxn>
                <a:cxn ang="0">
                  <a:pos x="T4" y="T5"/>
                </a:cxn>
                <a:cxn ang="0">
                  <a:pos x="T6" y="T7"/>
                </a:cxn>
              </a:cxnLst>
              <a:rect l="0" t="0" r="r" b="b"/>
              <a:pathLst>
                <a:path w="1546" h="1314">
                  <a:moveTo>
                    <a:pt x="1546" y="380"/>
                  </a:moveTo>
                  <a:lnTo>
                    <a:pt x="0" y="0"/>
                  </a:lnTo>
                  <a:lnTo>
                    <a:pt x="0" y="1314"/>
                  </a:lnTo>
                  <a:lnTo>
                    <a:pt x="1546" y="38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41" name="Freeform 40"/>
            <p:cNvSpPr/>
            <p:nvPr/>
          </p:nvSpPr>
          <p:spPr bwMode="auto">
            <a:xfrm flipH="1">
              <a:off x="7771620" y="3375239"/>
              <a:ext cx="1696496" cy="1980678"/>
            </a:xfrm>
            <a:custGeom>
              <a:avLst/>
              <a:gdLst>
                <a:gd name="T0" fmla="*/ 1546 w 1546"/>
                <a:gd name="T1" fmla="*/ 0 h 1807"/>
                <a:gd name="T2" fmla="*/ 0 w 1546"/>
                <a:gd name="T3" fmla="*/ 934 h 1807"/>
                <a:gd name="T4" fmla="*/ 0 w 1546"/>
                <a:gd name="T5" fmla="*/ 1807 h 1807"/>
                <a:gd name="T6" fmla="*/ 1546 w 1546"/>
                <a:gd name="T7" fmla="*/ 0 h 1807"/>
              </a:gdLst>
              <a:ahLst/>
              <a:cxnLst>
                <a:cxn ang="0">
                  <a:pos x="T0" y="T1"/>
                </a:cxn>
                <a:cxn ang="0">
                  <a:pos x="T2" y="T3"/>
                </a:cxn>
                <a:cxn ang="0">
                  <a:pos x="T4" y="T5"/>
                </a:cxn>
                <a:cxn ang="0">
                  <a:pos x="T6" y="T7"/>
                </a:cxn>
              </a:cxnLst>
              <a:rect l="0" t="0" r="r" b="b"/>
              <a:pathLst>
                <a:path w="1546" h="1807">
                  <a:moveTo>
                    <a:pt x="1546" y="0"/>
                  </a:moveTo>
                  <a:lnTo>
                    <a:pt x="0" y="934"/>
                  </a:lnTo>
                  <a:lnTo>
                    <a:pt x="0" y="1807"/>
                  </a:lnTo>
                  <a:lnTo>
                    <a:pt x="1546"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42" name="Freeform 41"/>
            <p:cNvSpPr/>
            <p:nvPr/>
          </p:nvSpPr>
          <p:spPr bwMode="auto">
            <a:xfrm flipH="1">
              <a:off x="4800600" y="-95250"/>
              <a:ext cx="2058185" cy="1231467"/>
            </a:xfrm>
            <a:custGeom>
              <a:avLst/>
              <a:gdLst>
                <a:gd name="T0" fmla="*/ 0 w 1880"/>
                <a:gd name="T1" fmla="*/ 0 h 1120"/>
                <a:gd name="T2" fmla="*/ 921 w 1880"/>
                <a:gd name="T3" fmla="*/ 1120 h 1120"/>
                <a:gd name="T4" fmla="*/ 1880 w 1880"/>
                <a:gd name="T5" fmla="*/ 0 h 1120"/>
                <a:gd name="T6" fmla="*/ 0 w 1880"/>
                <a:gd name="T7" fmla="*/ 0 h 1120"/>
              </a:gdLst>
              <a:ahLst/>
              <a:cxnLst>
                <a:cxn ang="0">
                  <a:pos x="T0" y="T1"/>
                </a:cxn>
                <a:cxn ang="0">
                  <a:pos x="T2" y="T3"/>
                </a:cxn>
                <a:cxn ang="0">
                  <a:pos x="T4" y="T5"/>
                </a:cxn>
                <a:cxn ang="0">
                  <a:pos x="T6" y="T7"/>
                </a:cxn>
              </a:cxnLst>
              <a:rect l="0" t="0" r="r" b="b"/>
              <a:pathLst>
                <a:path w="1880" h="1120">
                  <a:moveTo>
                    <a:pt x="0" y="0"/>
                  </a:moveTo>
                  <a:lnTo>
                    <a:pt x="921" y="1120"/>
                  </a:lnTo>
                  <a:lnTo>
                    <a:pt x="1880" y="0"/>
                  </a:lnTo>
                  <a:lnTo>
                    <a:pt x="0" y="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grpSp>
      <p:sp>
        <p:nvSpPr>
          <p:cNvPr id="28" name="Shape 1443">
            <a:hlinkClick r:id="" action="ppaction://hlinkshowjump?jump=nextslide"/>
          </p:cNvPr>
          <p:cNvSpPr/>
          <p:nvPr/>
        </p:nvSpPr>
        <p:spPr>
          <a:xfrm rot="16200000">
            <a:off x="8880919" y="4899468"/>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29" name="Shape 1443">
            <a:hlinkClick r:id="" action="ppaction://hlinkshowjump?jump=previousslide"/>
          </p:cNvPr>
          <p:cNvSpPr/>
          <p:nvPr/>
        </p:nvSpPr>
        <p:spPr>
          <a:xfrm rot="5400000" flipH="1">
            <a:off x="8602354" y="4899467"/>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1" name="Snip Diagonal Corner Rectangle 10"/>
          <p:cNvSpPr/>
          <p:nvPr/>
        </p:nvSpPr>
        <p:spPr>
          <a:xfrm>
            <a:off x="8646737" y="166878"/>
            <a:ext cx="346436" cy="347472"/>
          </a:xfrm>
          <a:prstGeom prst="snip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2" name="TextBox 11"/>
          <p:cNvSpPr txBox="1"/>
          <p:nvPr/>
        </p:nvSpPr>
        <p:spPr>
          <a:xfrm>
            <a:off x="8647472" y="213657"/>
            <a:ext cx="344966" cy="253916"/>
          </a:xfrm>
          <a:prstGeom prst="rect">
            <a:avLst/>
          </a:prstGeom>
          <a:noFill/>
        </p:spPr>
        <p:txBody>
          <a:bodyPr wrap="none" rtlCol="0">
            <a:spAutoFit/>
          </a:bodyPr>
          <a:lstStyle/>
          <a:p>
            <a:pPr algn="ctr"/>
            <a:fld id="{260E2A6B-A809-4840-BF14-8648BC0BDF87}" type="slidenum">
              <a:rPr lang="id-ID" sz="1050" b="1" smtClean="0">
                <a:solidFill>
                  <a:schemeClr val="bg1"/>
                </a:solidFill>
              </a:rPr>
            </a:fld>
            <a:endParaRPr lang="id-ID" sz="1050" dirty="0">
              <a:solidFill>
                <a:schemeClr val="bg1"/>
              </a:solidFill>
            </a:endParaRPr>
          </a:p>
        </p:txBody>
      </p:sp>
    </p:spTree>
  </p:cSld>
  <p:clrMapOvr>
    <a:masterClrMapping/>
  </p:clrMapOvr>
  <p:transition spd="slow">
    <p:cover dir="d"/>
  </p:transition>
  <p:hf hdr="0" ftr="0" dt="0"/>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34_Custom Layout">
    <p:spTree>
      <p:nvGrpSpPr>
        <p:cNvPr id="1" name=""/>
        <p:cNvGrpSpPr/>
        <p:nvPr/>
      </p:nvGrpSpPr>
      <p:grpSpPr>
        <a:xfrm>
          <a:off x="0" y="0"/>
          <a:ext cx="0" cy="0"/>
          <a:chOff x="0" y="0"/>
          <a:chExt cx="0" cy="0"/>
        </a:xfrm>
      </p:grpSpPr>
      <p:grpSp>
        <p:nvGrpSpPr>
          <p:cNvPr id="3" name="Group 2"/>
          <p:cNvGrpSpPr/>
          <p:nvPr/>
        </p:nvGrpSpPr>
        <p:grpSpPr>
          <a:xfrm>
            <a:off x="4800600" y="-95249"/>
            <a:ext cx="4667516" cy="5451167"/>
            <a:chOff x="4800600" y="-95250"/>
            <a:chExt cx="4667516" cy="5451167"/>
          </a:xfrm>
        </p:grpSpPr>
        <p:sp>
          <p:nvSpPr>
            <p:cNvPr id="33" name="Freeform 32"/>
            <p:cNvSpPr/>
            <p:nvPr/>
          </p:nvSpPr>
          <p:spPr bwMode="auto">
            <a:xfrm flipH="1">
              <a:off x="6858785" y="-95250"/>
              <a:ext cx="2609331" cy="1033397"/>
            </a:xfrm>
            <a:custGeom>
              <a:avLst/>
              <a:gdLst>
                <a:gd name="T0" fmla="*/ 1070 w 2375"/>
                <a:gd name="T1" fmla="*/ 940 h 940"/>
                <a:gd name="T2" fmla="*/ 2375 w 2375"/>
                <a:gd name="T3" fmla="*/ 0 h 940"/>
                <a:gd name="T4" fmla="*/ 0 w 2375"/>
                <a:gd name="T5" fmla="*/ 0 h 940"/>
                <a:gd name="T6" fmla="*/ 1070 w 2375"/>
                <a:gd name="T7" fmla="*/ 940 h 940"/>
              </a:gdLst>
              <a:ahLst/>
              <a:cxnLst>
                <a:cxn ang="0">
                  <a:pos x="T0" y="T1"/>
                </a:cxn>
                <a:cxn ang="0">
                  <a:pos x="T2" y="T3"/>
                </a:cxn>
                <a:cxn ang="0">
                  <a:pos x="T4" y="T5"/>
                </a:cxn>
                <a:cxn ang="0">
                  <a:pos x="T6" y="T7"/>
                </a:cxn>
              </a:cxnLst>
              <a:rect l="0" t="0" r="r" b="b"/>
              <a:pathLst>
                <a:path w="2375" h="940">
                  <a:moveTo>
                    <a:pt x="1070" y="940"/>
                  </a:moveTo>
                  <a:lnTo>
                    <a:pt x="2375" y="0"/>
                  </a:lnTo>
                  <a:lnTo>
                    <a:pt x="0" y="0"/>
                  </a:lnTo>
                  <a:lnTo>
                    <a:pt x="1070" y="94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34" name="Freeform 33"/>
            <p:cNvSpPr/>
            <p:nvPr/>
          </p:nvSpPr>
          <p:spPr bwMode="auto">
            <a:xfrm flipH="1">
              <a:off x="8296933" y="-95250"/>
              <a:ext cx="1171183" cy="1119513"/>
            </a:xfrm>
            <a:custGeom>
              <a:avLst/>
              <a:gdLst>
                <a:gd name="T0" fmla="*/ 1070 w 1070"/>
                <a:gd name="T1" fmla="*/ 940 h 1017"/>
                <a:gd name="T2" fmla="*/ 0 w 1070"/>
                <a:gd name="T3" fmla="*/ 0 h 1017"/>
                <a:gd name="T4" fmla="*/ 0 w 1070"/>
                <a:gd name="T5" fmla="*/ 1017 h 1017"/>
                <a:gd name="T6" fmla="*/ 1070 w 1070"/>
                <a:gd name="T7" fmla="*/ 940 h 1017"/>
              </a:gdLst>
              <a:ahLst/>
              <a:cxnLst>
                <a:cxn ang="0">
                  <a:pos x="T0" y="T1"/>
                </a:cxn>
                <a:cxn ang="0">
                  <a:pos x="T2" y="T3"/>
                </a:cxn>
                <a:cxn ang="0">
                  <a:pos x="T4" y="T5"/>
                </a:cxn>
                <a:cxn ang="0">
                  <a:pos x="T6" y="T7"/>
                </a:cxn>
              </a:cxnLst>
              <a:rect l="0" t="0" r="r" b="b"/>
              <a:pathLst>
                <a:path w="1070" h="1017">
                  <a:moveTo>
                    <a:pt x="1070" y="940"/>
                  </a:moveTo>
                  <a:lnTo>
                    <a:pt x="0" y="0"/>
                  </a:lnTo>
                  <a:lnTo>
                    <a:pt x="0" y="1017"/>
                  </a:lnTo>
                  <a:lnTo>
                    <a:pt x="1070" y="94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35" name="Freeform 34"/>
            <p:cNvSpPr/>
            <p:nvPr/>
          </p:nvSpPr>
          <p:spPr bwMode="auto">
            <a:xfrm flipH="1">
              <a:off x="5851226" y="-95250"/>
              <a:ext cx="2445707" cy="1231467"/>
            </a:xfrm>
            <a:custGeom>
              <a:avLst/>
              <a:gdLst>
                <a:gd name="T0" fmla="*/ 1305 w 2226"/>
                <a:gd name="T1" fmla="*/ 0 h 1120"/>
                <a:gd name="T2" fmla="*/ 0 w 2226"/>
                <a:gd name="T3" fmla="*/ 940 h 1120"/>
                <a:gd name="T4" fmla="*/ 2226 w 2226"/>
                <a:gd name="T5" fmla="*/ 1120 h 1120"/>
                <a:gd name="T6" fmla="*/ 1305 w 2226"/>
                <a:gd name="T7" fmla="*/ 0 h 1120"/>
              </a:gdLst>
              <a:ahLst/>
              <a:cxnLst>
                <a:cxn ang="0">
                  <a:pos x="T0" y="T1"/>
                </a:cxn>
                <a:cxn ang="0">
                  <a:pos x="T2" y="T3"/>
                </a:cxn>
                <a:cxn ang="0">
                  <a:pos x="T4" y="T5"/>
                </a:cxn>
                <a:cxn ang="0">
                  <a:pos x="T6" y="T7"/>
                </a:cxn>
              </a:cxnLst>
              <a:rect l="0" t="0" r="r" b="b"/>
              <a:pathLst>
                <a:path w="2226" h="1120">
                  <a:moveTo>
                    <a:pt x="1305" y="0"/>
                  </a:moveTo>
                  <a:lnTo>
                    <a:pt x="0" y="940"/>
                  </a:lnTo>
                  <a:lnTo>
                    <a:pt x="2226" y="1120"/>
                  </a:lnTo>
                  <a:lnTo>
                    <a:pt x="1305"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36" name="Freeform 35"/>
            <p:cNvSpPr/>
            <p:nvPr/>
          </p:nvSpPr>
          <p:spPr bwMode="auto">
            <a:xfrm flipH="1">
              <a:off x="5851226" y="938147"/>
              <a:ext cx="3616890" cy="1136737"/>
            </a:xfrm>
            <a:custGeom>
              <a:avLst/>
              <a:gdLst>
                <a:gd name="T0" fmla="*/ 3296 w 3296"/>
                <a:gd name="T1" fmla="*/ 180 h 1040"/>
                <a:gd name="T2" fmla="*/ 1070 w 3296"/>
                <a:gd name="T3" fmla="*/ 0 h 1040"/>
                <a:gd name="T4" fmla="*/ 0 w 3296"/>
                <a:gd name="T5" fmla="*/ 77 h 1040"/>
                <a:gd name="T6" fmla="*/ 1368 w 3296"/>
                <a:gd name="T7" fmla="*/ 1040 h 1040"/>
                <a:gd name="T8" fmla="*/ 3296 w 3296"/>
                <a:gd name="T9" fmla="*/ 180 h 1040"/>
              </a:gdLst>
              <a:ahLst/>
              <a:cxnLst>
                <a:cxn ang="0">
                  <a:pos x="T0" y="T1"/>
                </a:cxn>
                <a:cxn ang="0">
                  <a:pos x="T2" y="T3"/>
                </a:cxn>
                <a:cxn ang="0">
                  <a:pos x="T4" y="T5"/>
                </a:cxn>
                <a:cxn ang="0">
                  <a:pos x="T6" y="T7"/>
                </a:cxn>
                <a:cxn ang="0">
                  <a:pos x="T8" y="T9"/>
                </a:cxn>
              </a:cxnLst>
              <a:rect l="0" t="0" r="r" b="b"/>
              <a:pathLst>
                <a:path w="3296" h="1040">
                  <a:moveTo>
                    <a:pt x="3296" y="180"/>
                  </a:moveTo>
                  <a:lnTo>
                    <a:pt x="1070" y="0"/>
                  </a:lnTo>
                  <a:lnTo>
                    <a:pt x="0" y="77"/>
                  </a:lnTo>
                  <a:lnTo>
                    <a:pt x="1368" y="1040"/>
                  </a:lnTo>
                  <a:lnTo>
                    <a:pt x="3296" y="18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37" name="Freeform 36"/>
            <p:cNvSpPr/>
            <p:nvPr/>
          </p:nvSpPr>
          <p:spPr bwMode="auto">
            <a:xfrm flipH="1">
              <a:off x="5851226" y="1136212"/>
              <a:ext cx="2118464" cy="2239027"/>
            </a:xfrm>
            <a:custGeom>
              <a:avLst/>
              <a:gdLst>
                <a:gd name="T0" fmla="*/ 1928 w 1928"/>
                <a:gd name="T1" fmla="*/ 0 h 2046"/>
                <a:gd name="T2" fmla="*/ 0 w 1928"/>
                <a:gd name="T3" fmla="*/ 860 h 2046"/>
                <a:gd name="T4" fmla="*/ 178 w 1928"/>
                <a:gd name="T5" fmla="*/ 2046 h 2046"/>
                <a:gd name="T6" fmla="*/ 1928 w 1928"/>
                <a:gd name="T7" fmla="*/ 0 h 2046"/>
              </a:gdLst>
              <a:ahLst/>
              <a:cxnLst>
                <a:cxn ang="0">
                  <a:pos x="T0" y="T1"/>
                </a:cxn>
                <a:cxn ang="0">
                  <a:pos x="T2" y="T3"/>
                </a:cxn>
                <a:cxn ang="0">
                  <a:pos x="T4" y="T5"/>
                </a:cxn>
                <a:cxn ang="0">
                  <a:pos x="T6" y="T7"/>
                </a:cxn>
              </a:cxnLst>
              <a:rect l="0" t="0" r="r" b="b"/>
              <a:pathLst>
                <a:path w="1928" h="2046">
                  <a:moveTo>
                    <a:pt x="1928" y="0"/>
                  </a:moveTo>
                  <a:lnTo>
                    <a:pt x="0" y="860"/>
                  </a:lnTo>
                  <a:lnTo>
                    <a:pt x="178" y="2046"/>
                  </a:lnTo>
                  <a:lnTo>
                    <a:pt x="1928"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38" name="Freeform 37"/>
            <p:cNvSpPr/>
            <p:nvPr/>
          </p:nvSpPr>
          <p:spPr bwMode="auto">
            <a:xfrm flipH="1">
              <a:off x="7969690" y="1024263"/>
              <a:ext cx="1498426" cy="1179798"/>
            </a:xfrm>
            <a:custGeom>
              <a:avLst/>
              <a:gdLst>
                <a:gd name="T0" fmla="*/ 1368 w 1368"/>
                <a:gd name="T1" fmla="*/ 963 h 1080"/>
                <a:gd name="T2" fmla="*/ 0 w 1368"/>
                <a:gd name="T3" fmla="*/ 0 h 1080"/>
                <a:gd name="T4" fmla="*/ 0 w 1368"/>
                <a:gd name="T5" fmla="*/ 1080 h 1080"/>
                <a:gd name="T6" fmla="*/ 1368 w 1368"/>
                <a:gd name="T7" fmla="*/ 963 h 1080"/>
              </a:gdLst>
              <a:ahLst/>
              <a:cxnLst>
                <a:cxn ang="0">
                  <a:pos x="T0" y="T1"/>
                </a:cxn>
                <a:cxn ang="0">
                  <a:pos x="T2" y="T3"/>
                </a:cxn>
                <a:cxn ang="0">
                  <a:pos x="T4" y="T5"/>
                </a:cxn>
                <a:cxn ang="0">
                  <a:pos x="T6" y="T7"/>
                </a:cxn>
              </a:cxnLst>
              <a:rect l="0" t="0" r="r" b="b"/>
              <a:pathLst>
                <a:path w="1368" h="1080">
                  <a:moveTo>
                    <a:pt x="1368" y="963"/>
                  </a:moveTo>
                  <a:lnTo>
                    <a:pt x="0" y="0"/>
                  </a:lnTo>
                  <a:lnTo>
                    <a:pt x="0" y="1080"/>
                  </a:lnTo>
                  <a:lnTo>
                    <a:pt x="1368" y="963"/>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39" name="Freeform 38"/>
            <p:cNvSpPr/>
            <p:nvPr/>
          </p:nvSpPr>
          <p:spPr bwMode="auto">
            <a:xfrm flipH="1">
              <a:off x="7771620" y="2074883"/>
              <a:ext cx="1696496" cy="1300361"/>
            </a:xfrm>
            <a:custGeom>
              <a:avLst/>
              <a:gdLst>
                <a:gd name="T0" fmla="*/ 1368 w 1546"/>
                <a:gd name="T1" fmla="*/ 0 h 1186"/>
                <a:gd name="T2" fmla="*/ 0 w 1546"/>
                <a:gd name="T3" fmla="*/ 117 h 1186"/>
                <a:gd name="T4" fmla="*/ 0 w 1546"/>
                <a:gd name="T5" fmla="*/ 806 h 1186"/>
                <a:gd name="T6" fmla="*/ 1546 w 1546"/>
                <a:gd name="T7" fmla="*/ 1186 h 1186"/>
                <a:gd name="T8" fmla="*/ 1368 w 1546"/>
                <a:gd name="T9" fmla="*/ 0 h 1186"/>
              </a:gdLst>
              <a:ahLst/>
              <a:cxnLst>
                <a:cxn ang="0">
                  <a:pos x="T0" y="T1"/>
                </a:cxn>
                <a:cxn ang="0">
                  <a:pos x="T2" y="T3"/>
                </a:cxn>
                <a:cxn ang="0">
                  <a:pos x="T4" y="T5"/>
                </a:cxn>
                <a:cxn ang="0">
                  <a:pos x="T6" y="T7"/>
                </a:cxn>
                <a:cxn ang="0">
                  <a:pos x="T8" y="T9"/>
                </a:cxn>
              </a:cxnLst>
              <a:rect l="0" t="0" r="r" b="b"/>
              <a:pathLst>
                <a:path w="1546" h="1186">
                  <a:moveTo>
                    <a:pt x="1368" y="0"/>
                  </a:moveTo>
                  <a:lnTo>
                    <a:pt x="0" y="117"/>
                  </a:lnTo>
                  <a:lnTo>
                    <a:pt x="0" y="806"/>
                  </a:lnTo>
                  <a:lnTo>
                    <a:pt x="1546" y="1186"/>
                  </a:lnTo>
                  <a:lnTo>
                    <a:pt x="1368" y="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40" name="Freeform 39"/>
            <p:cNvSpPr/>
            <p:nvPr/>
          </p:nvSpPr>
          <p:spPr bwMode="auto">
            <a:xfrm flipH="1">
              <a:off x="7771620" y="2961880"/>
              <a:ext cx="1696496" cy="1438147"/>
            </a:xfrm>
            <a:custGeom>
              <a:avLst/>
              <a:gdLst>
                <a:gd name="T0" fmla="*/ 1546 w 1546"/>
                <a:gd name="T1" fmla="*/ 380 h 1314"/>
                <a:gd name="T2" fmla="*/ 0 w 1546"/>
                <a:gd name="T3" fmla="*/ 0 h 1314"/>
                <a:gd name="T4" fmla="*/ 0 w 1546"/>
                <a:gd name="T5" fmla="*/ 1314 h 1314"/>
                <a:gd name="T6" fmla="*/ 1546 w 1546"/>
                <a:gd name="T7" fmla="*/ 380 h 1314"/>
              </a:gdLst>
              <a:ahLst/>
              <a:cxnLst>
                <a:cxn ang="0">
                  <a:pos x="T0" y="T1"/>
                </a:cxn>
                <a:cxn ang="0">
                  <a:pos x="T2" y="T3"/>
                </a:cxn>
                <a:cxn ang="0">
                  <a:pos x="T4" y="T5"/>
                </a:cxn>
                <a:cxn ang="0">
                  <a:pos x="T6" y="T7"/>
                </a:cxn>
              </a:cxnLst>
              <a:rect l="0" t="0" r="r" b="b"/>
              <a:pathLst>
                <a:path w="1546" h="1314">
                  <a:moveTo>
                    <a:pt x="1546" y="380"/>
                  </a:moveTo>
                  <a:lnTo>
                    <a:pt x="0" y="0"/>
                  </a:lnTo>
                  <a:lnTo>
                    <a:pt x="0" y="1314"/>
                  </a:lnTo>
                  <a:lnTo>
                    <a:pt x="1546" y="38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41" name="Freeform 40"/>
            <p:cNvSpPr/>
            <p:nvPr/>
          </p:nvSpPr>
          <p:spPr bwMode="auto">
            <a:xfrm flipH="1">
              <a:off x="7771620" y="3375239"/>
              <a:ext cx="1696496" cy="1980678"/>
            </a:xfrm>
            <a:custGeom>
              <a:avLst/>
              <a:gdLst>
                <a:gd name="T0" fmla="*/ 1546 w 1546"/>
                <a:gd name="T1" fmla="*/ 0 h 1807"/>
                <a:gd name="T2" fmla="*/ 0 w 1546"/>
                <a:gd name="T3" fmla="*/ 934 h 1807"/>
                <a:gd name="T4" fmla="*/ 0 w 1546"/>
                <a:gd name="T5" fmla="*/ 1807 h 1807"/>
                <a:gd name="T6" fmla="*/ 1546 w 1546"/>
                <a:gd name="T7" fmla="*/ 0 h 1807"/>
              </a:gdLst>
              <a:ahLst/>
              <a:cxnLst>
                <a:cxn ang="0">
                  <a:pos x="T0" y="T1"/>
                </a:cxn>
                <a:cxn ang="0">
                  <a:pos x="T2" y="T3"/>
                </a:cxn>
                <a:cxn ang="0">
                  <a:pos x="T4" y="T5"/>
                </a:cxn>
                <a:cxn ang="0">
                  <a:pos x="T6" y="T7"/>
                </a:cxn>
              </a:cxnLst>
              <a:rect l="0" t="0" r="r" b="b"/>
              <a:pathLst>
                <a:path w="1546" h="1807">
                  <a:moveTo>
                    <a:pt x="1546" y="0"/>
                  </a:moveTo>
                  <a:lnTo>
                    <a:pt x="0" y="934"/>
                  </a:lnTo>
                  <a:lnTo>
                    <a:pt x="0" y="1807"/>
                  </a:lnTo>
                  <a:lnTo>
                    <a:pt x="1546"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42" name="Freeform 41"/>
            <p:cNvSpPr/>
            <p:nvPr/>
          </p:nvSpPr>
          <p:spPr bwMode="auto">
            <a:xfrm flipH="1">
              <a:off x="4800600" y="-95250"/>
              <a:ext cx="2058185" cy="1231467"/>
            </a:xfrm>
            <a:custGeom>
              <a:avLst/>
              <a:gdLst>
                <a:gd name="T0" fmla="*/ 0 w 1880"/>
                <a:gd name="T1" fmla="*/ 0 h 1120"/>
                <a:gd name="T2" fmla="*/ 921 w 1880"/>
                <a:gd name="T3" fmla="*/ 1120 h 1120"/>
                <a:gd name="T4" fmla="*/ 1880 w 1880"/>
                <a:gd name="T5" fmla="*/ 0 h 1120"/>
                <a:gd name="T6" fmla="*/ 0 w 1880"/>
                <a:gd name="T7" fmla="*/ 0 h 1120"/>
              </a:gdLst>
              <a:ahLst/>
              <a:cxnLst>
                <a:cxn ang="0">
                  <a:pos x="T0" y="T1"/>
                </a:cxn>
                <a:cxn ang="0">
                  <a:pos x="T2" y="T3"/>
                </a:cxn>
                <a:cxn ang="0">
                  <a:pos x="T4" y="T5"/>
                </a:cxn>
                <a:cxn ang="0">
                  <a:pos x="T6" y="T7"/>
                </a:cxn>
              </a:cxnLst>
              <a:rect l="0" t="0" r="r" b="b"/>
              <a:pathLst>
                <a:path w="1880" h="1120">
                  <a:moveTo>
                    <a:pt x="0" y="0"/>
                  </a:moveTo>
                  <a:lnTo>
                    <a:pt x="921" y="1120"/>
                  </a:lnTo>
                  <a:lnTo>
                    <a:pt x="1880" y="0"/>
                  </a:lnTo>
                  <a:lnTo>
                    <a:pt x="0" y="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grpSp>
      <p:sp>
        <p:nvSpPr>
          <p:cNvPr id="28" name="Shape 1443">
            <a:hlinkClick r:id="" action="ppaction://hlinkshowjump?jump=nextslide"/>
          </p:cNvPr>
          <p:cNvSpPr/>
          <p:nvPr/>
        </p:nvSpPr>
        <p:spPr>
          <a:xfrm rot="16200000">
            <a:off x="8880919" y="4899468"/>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29" name="Shape 1443">
            <a:hlinkClick r:id="" action="ppaction://hlinkshowjump?jump=previousslide"/>
          </p:cNvPr>
          <p:cNvSpPr/>
          <p:nvPr/>
        </p:nvSpPr>
        <p:spPr>
          <a:xfrm rot="5400000" flipH="1">
            <a:off x="8602354" y="4899467"/>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1" name="Snip Diagonal Corner Rectangle 10"/>
          <p:cNvSpPr/>
          <p:nvPr/>
        </p:nvSpPr>
        <p:spPr>
          <a:xfrm>
            <a:off x="8646737" y="166878"/>
            <a:ext cx="346436" cy="347472"/>
          </a:xfrm>
          <a:prstGeom prst="snip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2" name="TextBox 11"/>
          <p:cNvSpPr txBox="1"/>
          <p:nvPr/>
        </p:nvSpPr>
        <p:spPr>
          <a:xfrm>
            <a:off x="8647472" y="213657"/>
            <a:ext cx="344966" cy="253916"/>
          </a:xfrm>
          <a:prstGeom prst="rect">
            <a:avLst/>
          </a:prstGeom>
          <a:noFill/>
        </p:spPr>
        <p:txBody>
          <a:bodyPr wrap="none" rtlCol="0">
            <a:spAutoFit/>
          </a:bodyPr>
          <a:lstStyle/>
          <a:p>
            <a:pPr algn="ctr"/>
            <a:fld id="{260E2A6B-A809-4840-BF14-8648BC0BDF87}" type="slidenum">
              <a:rPr lang="id-ID" sz="1050" b="1" smtClean="0">
                <a:solidFill>
                  <a:schemeClr val="bg1"/>
                </a:solidFill>
              </a:rPr>
            </a:fld>
            <a:endParaRPr lang="id-ID" sz="1050" dirty="0">
              <a:solidFill>
                <a:schemeClr val="bg1"/>
              </a:solidFill>
            </a:endParaRPr>
          </a:p>
        </p:txBody>
      </p:sp>
      <p:sp>
        <p:nvSpPr>
          <p:cNvPr id="26" name="Picture Placeholder 3"/>
          <p:cNvSpPr>
            <a:spLocks noGrp="1"/>
          </p:cNvSpPr>
          <p:nvPr>
            <p:ph type="pic" sz="quarter" idx="10" hasCustomPrompt="1"/>
          </p:nvPr>
        </p:nvSpPr>
        <p:spPr>
          <a:xfrm>
            <a:off x="890589" y="1406526"/>
            <a:ext cx="1839912" cy="1851025"/>
          </a:xfrm>
        </p:spPr>
        <p:txBody>
          <a:bodyPr/>
          <a:lstStyle/>
          <a:p>
            <a:r>
              <a:rPr lang="pl-PL"/>
              <a:t>Kliknij ikonę, aby dodać obraz</a:t>
            </a:r>
            <a:endParaRPr lang="en-US" dirty="0"/>
          </a:p>
        </p:txBody>
      </p:sp>
      <p:sp>
        <p:nvSpPr>
          <p:cNvPr id="27" name="Picture Placeholder 3"/>
          <p:cNvSpPr>
            <a:spLocks noGrp="1"/>
          </p:cNvSpPr>
          <p:nvPr>
            <p:ph type="pic" sz="quarter" idx="11" hasCustomPrompt="1"/>
          </p:nvPr>
        </p:nvSpPr>
        <p:spPr>
          <a:xfrm>
            <a:off x="6413502" y="1406526"/>
            <a:ext cx="1839912" cy="1851025"/>
          </a:xfrm>
        </p:spPr>
        <p:txBody>
          <a:bodyPr/>
          <a:lstStyle/>
          <a:p>
            <a:r>
              <a:rPr lang="pl-PL"/>
              <a:t>Kliknij ikonę, aby dodać obraz</a:t>
            </a:r>
            <a:endParaRPr lang="en-US" dirty="0"/>
          </a:p>
        </p:txBody>
      </p:sp>
      <p:sp>
        <p:nvSpPr>
          <p:cNvPr id="30" name="Picture Placeholder 3"/>
          <p:cNvSpPr>
            <a:spLocks noGrp="1"/>
          </p:cNvSpPr>
          <p:nvPr>
            <p:ph type="pic" sz="quarter" idx="12" hasCustomPrompt="1"/>
          </p:nvPr>
        </p:nvSpPr>
        <p:spPr>
          <a:xfrm>
            <a:off x="2731560" y="1406526"/>
            <a:ext cx="1839912" cy="1851025"/>
          </a:xfrm>
        </p:spPr>
        <p:txBody>
          <a:bodyPr/>
          <a:lstStyle/>
          <a:p>
            <a:r>
              <a:rPr lang="pl-PL"/>
              <a:t>Kliknij ikonę, aby dodać obraz</a:t>
            </a:r>
            <a:endParaRPr lang="en-US" dirty="0"/>
          </a:p>
        </p:txBody>
      </p:sp>
      <p:sp>
        <p:nvSpPr>
          <p:cNvPr id="31" name="Picture Placeholder 3"/>
          <p:cNvSpPr>
            <a:spLocks noGrp="1"/>
          </p:cNvSpPr>
          <p:nvPr>
            <p:ph type="pic" sz="quarter" idx="13" hasCustomPrompt="1"/>
          </p:nvPr>
        </p:nvSpPr>
        <p:spPr>
          <a:xfrm>
            <a:off x="4572531" y="1406526"/>
            <a:ext cx="1839912" cy="1851025"/>
          </a:xfrm>
        </p:spPr>
        <p:txBody>
          <a:bodyPr/>
          <a:lstStyle/>
          <a:p>
            <a:r>
              <a:rPr lang="pl-PL"/>
              <a:t>Kliknij ikonę, aby dodać obraz</a:t>
            </a:r>
            <a:endParaRPr lang="en-US" dirty="0"/>
          </a:p>
        </p:txBody>
      </p:sp>
    </p:spTree>
  </p:cSld>
  <p:clrMapOvr>
    <a:masterClrMapping/>
  </p:clrMapOvr>
  <p:transition spd="slow">
    <p:cover dir="d"/>
  </p:transition>
  <p:hf hdr="0" ftr="0" dt="0"/>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52_Custom Layout">
    <p:spTree>
      <p:nvGrpSpPr>
        <p:cNvPr id="1" name=""/>
        <p:cNvGrpSpPr/>
        <p:nvPr/>
      </p:nvGrpSpPr>
      <p:grpSpPr>
        <a:xfrm>
          <a:off x="0" y="0"/>
          <a:ext cx="0" cy="0"/>
          <a:chOff x="0" y="0"/>
          <a:chExt cx="0" cy="0"/>
        </a:xfrm>
      </p:grpSpPr>
      <p:grpSp>
        <p:nvGrpSpPr>
          <p:cNvPr id="3" name="Group 2"/>
          <p:cNvGrpSpPr/>
          <p:nvPr/>
        </p:nvGrpSpPr>
        <p:grpSpPr>
          <a:xfrm>
            <a:off x="4800600" y="-95249"/>
            <a:ext cx="4667516" cy="5451167"/>
            <a:chOff x="4800600" y="-95250"/>
            <a:chExt cx="4667516" cy="5451167"/>
          </a:xfrm>
        </p:grpSpPr>
        <p:sp>
          <p:nvSpPr>
            <p:cNvPr id="33" name="Freeform 32"/>
            <p:cNvSpPr/>
            <p:nvPr/>
          </p:nvSpPr>
          <p:spPr bwMode="auto">
            <a:xfrm flipH="1">
              <a:off x="6858785" y="-95250"/>
              <a:ext cx="2609331" cy="1033397"/>
            </a:xfrm>
            <a:custGeom>
              <a:avLst/>
              <a:gdLst>
                <a:gd name="T0" fmla="*/ 1070 w 2375"/>
                <a:gd name="T1" fmla="*/ 940 h 940"/>
                <a:gd name="T2" fmla="*/ 2375 w 2375"/>
                <a:gd name="T3" fmla="*/ 0 h 940"/>
                <a:gd name="T4" fmla="*/ 0 w 2375"/>
                <a:gd name="T5" fmla="*/ 0 h 940"/>
                <a:gd name="T6" fmla="*/ 1070 w 2375"/>
                <a:gd name="T7" fmla="*/ 940 h 940"/>
              </a:gdLst>
              <a:ahLst/>
              <a:cxnLst>
                <a:cxn ang="0">
                  <a:pos x="T0" y="T1"/>
                </a:cxn>
                <a:cxn ang="0">
                  <a:pos x="T2" y="T3"/>
                </a:cxn>
                <a:cxn ang="0">
                  <a:pos x="T4" y="T5"/>
                </a:cxn>
                <a:cxn ang="0">
                  <a:pos x="T6" y="T7"/>
                </a:cxn>
              </a:cxnLst>
              <a:rect l="0" t="0" r="r" b="b"/>
              <a:pathLst>
                <a:path w="2375" h="940">
                  <a:moveTo>
                    <a:pt x="1070" y="940"/>
                  </a:moveTo>
                  <a:lnTo>
                    <a:pt x="2375" y="0"/>
                  </a:lnTo>
                  <a:lnTo>
                    <a:pt x="0" y="0"/>
                  </a:lnTo>
                  <a:lnTo>
                    <a:pt x="1070" y="94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34" name="Freeform 33"/>
            <p:cNvSpPr/>
            <p:nvPr/>
          </p:nvSpPr>
          <p:spPr bwMode="auto">
            <a:xfrm flipH="1">
              <a:off x="8296933" y="-95250"/>
              <a:ext cx="1171183" cy="1119513"/>
            </a:xfrm>
            <a:custGeom>
              <a:avLst/>
              <a:gdLst>
                <a:gd name="T0" fmla="*/ 1070 w 1070"/>
                <a:gd name="T1" fmla="*/ 940 h 1017"/>
                <a:gd name="T2" fmla="*/ 0 w 1070"/>
                <a:gd name="T3" fmla="*/ 0 h 1017"/>
                <a:gd name="T4" fmla="*/ 0 w 1070"/>
                <a:gd name="T5" fmla="*/ 1017 h 1017"/>
                <a:gd name="T6" fmla="*/ 1070 w 1070"/>
                <a:gd name="T7" fmla="*/ 940 h 1017"/>
              </a:gdLst>
              <a:ahLst/>
              <a:cxnLst>
                <a:cxn ang="0">
                  <a:pos x="T0" y="T1"/>
                </a:cxn>
                <a:cxn ang="0">
                  <a:pos x="T2" y="T3"/>
                </a:cxn>
                <a:cxn ang="0">
                  <a:pos x="T4" y="T5"/>
                </a:cxn>
                <a:cxn ang="0">
                  <a:pos x="T6" y="T7"/>
                </a:cxn>
              </a:cxnLst>
              <a:rect l="0" t="0" r="r" b="b"/>
              <a:pathLst>
                <a:path w="1070" h="1017">
                  <a:moveTo>
                    <a:pt x="1070" y="940"/>
                  </a:moveTo>
                  <a:lnTo>
                    <a:pt x="0" y="0"/>
                  </a:lnTo>
                  <a:lnTo>
                    <a:pt x="0" y="1017"/>
                  </a:lnTo>
                  <a:lnTo>
                    <a:pt x="1070" y="94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35" name="Freeform 34"/>
            <p:cNvSpPr/>
            <p:nvPr/>
          </p:nvSpPr>
          <p:spPr bwMode="auto">
            <a:xfrm flipH="1">
              <a:off x="5851226" y="-95250"/>
              <a:ext cx="2445707" cy="1231467"/>
            </a:xfrm>
            <a:custGeom>
              <a:avLst/>
              <a:gdLst>
                <a:gd name="T0" fmla="*/ 1305 w 2226"/>
                <a:gd name="T1" fmla="*/ 0 h 1120"/>
                <a:gd name="T2" fmla="*/ 0 w 2226"/>
                <a:gd name="T3" fmla="*/ 940 h 1120"/>
                <a:gd name="T4" fmla="*/ 2226 w 2226"/>
                <a:gd name="T5" fmla="*/ 1120 h 1120"/>
                <a:gd name="T6" fmla="*/ 1305 w 2226"/>
                <a:gd name="T7" fmla="*/ 0 h 1120"/>
              </a:gdLst>
              <a:ahLst/>
              <a:cxnLst>
                <a:cxn ang="0">
                  <a:pos x="T0" y="T1"/>
                </a:cxn>
                <a:cxn ang="0">
                  <a:pos x="T2" y="T3"/>
                </a:cxn>
                <a:cxn ang="0">
                  <a:pos x="T4" y="T5"/>
                </a:cxn>
                <a:cxn ang="0">
                  <a:pos x="T6" y="T7"/>
                </a:cxn>
              </a:cxnLst>
              <a:rect l="0" t="0" r="r" b="b"/>
              <a:pathLst>
                <a:path w="2226" h="1120">
                  <a:moveTo>
                    <a:pt x="1305" y="0"/>
                  </a:moveTo>
                  <a:lnTo>
                    <a:pt x="0" y="940"/>
                  </a:lnTo>
                  <a:lnTo>
                    <a:pt x="2226" y="1120"/>
                  </a:lnTo>
                  <a:lnTo>
                    <a:pt x="1305"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36" name="Freeform 35"/>
            <p:cNvSpPr/>
            <p:nvPr/>
          </p:nvSpPr>
          <p:spPr bwMode="auto">
            <a:xfrm flipH="1">
              <a:off x="5851226" y="938147"/>
              <a:ext cx="3616890" cy="1136737"/>
            </a:xfrm>
            <a:custGeom>
              <a:avLst/>
              <a:gdLst>
                <a:gd name="T0" fmla="*/ 3296 w 3296"/>
                <a:gd name="T1" fmla="*/ 180 h 1040"/>
                <a:gd name="T2" fmla="*/ 1070 w 3296"/>
                <a:gd name="T3" fmla="*/ 0 h 1040"/>
                <a:gd name="T4" fmla="*/ 0 w 3296"/>
                <a:gd name="T5" fmla="*/ 77 h 1040"/>
                <a:gd name="T6" fmla="*/ 1368 w 3296"/>
                <a:gd name="T7" fmla="*/ 1040 h 1040"/>
                <a:gd name="T8" fmla="*/ 3296 w 3296"/>
                <a:gd name="T9" fmla="*/ 180 h 1040"/>
              </a:gdLst>
              <a:ahLst/>
              <a:cxnLst>
                <a:cxn ang="0">
                  <a:pos x="T0" y="T1"/>
                </a:cxn>
                <a:cxn ang="0">
                  <a:pos x="T2" y="T3"/>
                </a:cxn>
                <a:cxn ang="0">
                  <a:pos x="T4" y="T5"/>
                </a:cxn>
                <a:cxn ang="0">
                  <a:pos x="T6" y="T7"/>
                </a:cxn>
                <a:cxn ang="0">
                  <a:pos x="T8" y="T9"/>
                </a:cxn>
              </a:cxnLst>
              <a:rect l="0" t="0" r="r" b="b"/>
              <a:pathLst>
                <a:path w="3296" h="1040">
                  <a:moveTo>
                    <a:pt x="3296" y="180"/>
                  </a:moveTo>
                  <a:lnTo>
                    <a:pt x="1070" y="0"/>
                  </a:lnTo>
                  <a:lnTo>
                    <a:pt x="0" y="77"/>
                  </a:lnTo>
                  <a:lnTo>
                    <a:pt x="1368" y="1040"/>
                  </a:lnTo>
                  <a:lnTo>
                    <a:pt x="3296" y="18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37" name="Freeform 36"/>
            <p:cNvSpPr/>
            <p:nvPr/>
          </p:nvSpPr>
          <p:spPr bwMode="auto">
            <a:xfrm flipH="1">
              <a:off x="5851226" y="1136212"/>
              <a:ext cx="2118464" cy="2239027"/>
            </a:xfrm>
            <a:custGeom>
              <a:avLst/>
              <a:gdLst>
                <a:gd name="T0" fmla="*/ 1928 w 1928"/>
                <a:gd name="T1" fmla="*/ 0 h 2046"/>
                <a:gd name="T2" fmla="*/ 0 w 1928"/>
                <a:gd name="T3" fmla="*/ 860 h 2046"/>
                <a:gd name="T4" fmla="*/ 178 w 1928"/>
                <a:gd name="T5" fmla="*/ 2046 h 2046"/>
                <a:gd name="T6" fmla="*/ 1928 w 1928"/>
                <a:gd name="T7" fmla="*/ 0 h 2046"/>
              </a:gdLst>
              <a:ahLst/>
              <a:cxnLst>
                <a:cxn ang="0">
                  <a:pos x="T0" y="T1"/>
                </a:cxn>
                <a:cxn ang="0">
                  <a:pos x="T2" y="T3"/>
                </a:cxn>
                <a:cxn ang="0">
                  <a:pos x="T4" y="T5"/>
                </a:cxn>
                <a:cxn ang="0">
                  <a:pos x="T6" y="T7"/>
                </a:cxn>
              </a:cxnLst>
              <a:rect l="0" t="0" r="r" b="b"/>
              <a:pathLst>
                <a:path w="1928" h="2046">
                  <a:moveTo>
                    <a:pt x="1928" y="0"/>
                  </a:moveTo>
                  <a:lnTo>
                    <a:pt x="0" y="860"/>
                  </a:lnTo>
                  <a:lnTo>
                    <a:pt x="178" y="2046"/>
                  </a:lnTo>
                  <a:lnTo>
                    <a:pt x="1928"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38" name="Freeform 37"/>
            <p:cNvSpPr/>
            <p:nvPr/>
          </p:nvSpPr>
          <p:spPr bwMode="auto">
            <a:xfrm flipH="1">
              <a:off x="7969690" y="1024263"/>
              <a:ext cx="1498426" cy="1179798"/>
            </a:xfrm>
            <a:custGeom>
              <a:avLst/>
              <a:gdLst>
                <a:gd name="T0" fmla="*/ 1368 w 1368"/>
                <a:gd name="T1" fmla="*/ 963 h 1080"/>
                <a:gd name="T2" fmla="*/ 0 w 1368"/>
                <a:gd name="T3" fmla="*/ 0 h 1080"/>
                <a:gd name="T4" fmla="*/ 0 w 1368"/>
                <a:gd name="T5" fmla="*/ 1080 h 1080"/>
                <a:gd name="T6" fmla="*/ 1368 w 1368"/>
                <a:gd name="T7" fmla="*/ 963 h 1080"/>
              </a:gdLst>
              <a:ahLst/>
              <a:cxnLst>
                <a:cxn ang="0">
                  <a:pos x="T0" y="T1"/>
                </a:cxn>
                <a:cxn ang="0">
                  <a:pos x="T2" y="T3"/>
                </a:cxn>
                <a:cxn ang="0">
                  <a:pos x="T4" y="T5"/>
                </a:cxn>
                <a:cxn ang="0">
                  <a:pos x="T6" y="T7"/>
                </a:cxn>
              </a:cxnLst>
              <a:rect l="0" t="0" r="r" b="b"/>
              <a:pathLst>
                <a:path w="1368" h="1080">
                  <a:moveTo>
                    <a:pt x="1368" y="963"/>
                  </a:moveTo>
                  <a:lnTo>
                    <a:pt x="0" y="0"/>
                  </a:lnTo>
                  <a:lnTo>
                    <a:pt x="0" y="1080"/>
                  </a:lnTo>
                  <a:lnTo>
                    <a:pt x="1368" y="963"/>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39" name="Freeform 38"/>
            <p:cNvSpPr/>
            <p:nvPr/>
          </p:nvSpPr>
          <p:spPr bwMode="auto">
            <a:xfrm flipH="1">
              <a:off x="7771620" y="2074883"/>
              <a:ext cx="1696496" cy="1300361"/>
            </a:xfrm>
            <a:custGeom>
              <a:avLst/>
              <a:gdLst>
                <a:gd name="T0" fmla="*/ 1368 w 1546"/>
                <a:gd name="T1" fmla="*/ 0 h 1186"/>
                <a:gd name="T2" fmla="*/ 0 w 1546"/>
                <a:gd name="T3" fmla="*/ 117 h 1186"/>
                <a:gd name="T4" fmla="*/ 0 w 1546"/>
                <a:gd name="T5" fmla="*/ 806 h 1186"/>
                <a:gd name="T6" fmla="*/ 1546 w 1546"/>
                <a:gd name="T7" fmla="*/ 1186 h 1186"/>
                <a:gd name="T8" fmla="*/ 1368 w 1546"/>
                <a:gd name="T9" fmla="*/ 0 h 1186"/>
              </a:gdLst>
              <a:ahLst/>
              <a:cxnLst>
                <a:cxn ang="0">
                  <a:pos x="T0" y="T1"/>
                </a:cxn>
                <a:cxn ang="0">
                  <a:pos x="T2" y="T3"/>
                </a:cxn>
                <a:cxn ang="0">
                  <a:pos x="T4" y="T5"/>
                </a:cxn>
                <a:cxn ang="0">
                  <a:pos x="T6" y="T7"/>
                </a:cxn>
                <a:cxn ang="0">
                  <a:pos x="T8" y="T9"/>
                </a:cxn>
              </a:cxnLst>
              <a:rect l="0" t="0" r="r" b="b"/>
              <a:pathLst>
                <a:path w="1546" h="1186">
                  <a:moveTo>
                    <a:pt x="1368" y="0"/>
                  </a:moveTo>
                  <a:lnTo>
                    <a:pt x="0" y="117"/>
                  </a:lnTo>
                  <a:lnTo>
                    <a:pt x="0" y="806"/>
                  </a:lnTo>
                  <a:lnTo>
                    <a:pt x="1546" y="1186"/>
                  </a:lnTo>
                  <a:lnTo>
                    <a:pt x="1368" y="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40" name="Freeform 39"/>
            <p:cNvSpPr/>
            <p:nvPr/>
          </p:nvSpPr>
          <p:spPr bwMode="auto">
            <a:xfrm flipH="1">
              <a:off x="7771620" y="2961880"/>
              <a:ext cx="1696496" cy="1438147"/>
            </a:xfrm>
            <a:custGeom>
              <a:avLst/>
              <a:gdLst>
                <a:gd name="T0" fmla="*/ 1546 w 1546"/>
                <a:gd name="T1" fmla="*/ 380 h 1314"/>
                <a:gd name="T2" fmla="*/ 0 w 1546"/>
                <a:gd name="T3" fmla="*/ 0 h 1314"/>
                <a:gd name="T4" fmla="*/ 0 w 1546"/>
                <a:gd name="T5" fmla="*/ 1314 h 1314"/>
                <a:gd name="T6" fmla="*/ 1546 w 1546"/>
                <a:gd name="T7" fmla="*/ 380 h 1314"/>
              </a:gdLst>
              <a:ahLst/>
              <a:cxnLst>
                <a:cxn ang="0">
                  <a:pos x="T0" y="T1"/>
                </a:cxn>
                <a:cxn ang="0">
                  <a:pos x="T2" y="T3"/>
                </a:cxn>
                <a:cxn ang="0">
                  <a:pos x="T4" y="T5"/>
                </a:cxn>
                <a:cxn ang="0">
                  <a:pos x="T6" y="T7"/>
                </a:cxn>
              </a:cxnLst>
              <a:rect l="0" t="0" r="r" b="b"/>
              <a:pathLst>
                <a:path w="1546" h="1314">
                  <a:moveTo>
                    <a:pt x="1546" y="380"/>
                  </a:moveTo>
                  <a:lnTo>
                    <a:pt x="0" y="0"/>
                  </a:lnTo>
                  <a:lnTo>
                    <a:pt x="0" y="1314"/>
                  </a:lnTo>
                  <a:lnTo>
                    <a:pt x="1546" y="38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41" name="Freeform 40"/>
            <p:cNvSpPr/>
            <p:nvPr/>
          </p:nvSpPr>
          <p:spPr bwMode="auto">
            <a:xfrm flipH="1">
              <a:off x="7771620" y="3375239"/>
              <a:ext cx="1696496" cy="1980678"/>
            </a:xfrm>
            <a:custGeom>
              <a:avLst/>
              <a:gdLst>
                <a:gd name="T0" fmla="*/ 1546 w 1546"/>
                <a:gd name="T1" fmla="*/ 0 h 1807"/>
                <a:gd name="T2" fmla="*/ 0 w 1546"/>
                <a:gd name="T3" fmla="*/ 934 h 1807"/>
                <a:gd name="T4" fmla="*/ 0 w 1546"/>
                <a:gd name="T5" fmla="*/ 1807 h 1807"/>
                <a:gd name="T6" fmla="*/ 1546 w 1546"/>
                <a:gd name="T7" fmla="*/ 0 h 1807"/>
              </a:gdLst>
              <a:ahLst/>
              <a:cxnLst>
                <a:cxn ang="0">
                  <a:pos x="T0" y="T1"/>
                </a:cxn>
                <a:cxn ang="0">
                  <a:pos x="T2" y="T3"/>
                </a:cxn>
                <a:cxn ang="0">
                  <a:pos x="T4" y="T5"/>
                </a:cxn>
                <a:cxn ang="0">
                  <a:pos x="T6" y="T7"/>
                </a:cxn>
              </a:cxnLst>
              <a:rect l="0" t="0" r="r" b="b"/>
              <a:pathLst>
                <a:path w="1546" h="1807">
                  <a:moveTo>
                    <a:pt x="1546" y="0"/>
                  </a:moveTo>
                  <a:lnTo>
                    <a:pt x="0" y="934"/>
                  </a:lnTo>
                  <a:lnTo>
                    <a:pt x="0" y="1807"/>
                  </a:lnTo>
                  <a:lnTo>
                    <a:pt x="1546"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42" name="Freeform 41"/>
            <p:cNvSpPr/>
            <p:nvPr/>
          </p:nvSpPr>
          <p:spPr bwMode="auto">
            <a:xfrm flipH="1">
              <a:off x="4800600" y="-95250"/>
              <a:ext cx="2058185" cy="1231467"/>
            </a:xfrm>
            <a:custGeom>
              <a:avLst/>
              <a:gdLst>
                <a:gd name="T0" fmla="*/ 0 w 1880"/>
                <a:gd name="T1" fmla="*/ 0 h 1120"/>
                <a:gd name="T2" fmla="*/ 921 w 1880"/>
                <a:gd name="T3" fmla="*/ 1120 h 1120"/>
                <a:gd name="T4" fmla="*/ 1880 w 1880"/>
                <a:gd name="T5" fmla="*/ 0 h 1120"/>
                <a:gd name="T6" fmla="*/ 0 w 1880"/>
                <a:gd name="T7" fmla="*/ 0 h 1120"/>
              </a:gdLst>
              <a:ahLst/>
              <a:cxnLst>
                <a:cxn ang="0">
                  <a:pos x="T0" y="T1"/>
                </a:cxn>
                <a:cxn ang="0">
                  <a:pos x="T2" y="T3"/>
                </a:cxn>
                <a:cxn ang="0">
                  <a:pos x="T4" y="T5"/>
                </a:cxn>
                <a:cxn ang="0">
                  <a:pos x="T6" y="T7"/>
                </a:cxn>
              </a:cxnLst>
              <a:rect l="0" t="0" r="r" b="b"/>
              <a:pathLst>
                <a:path w="1880" h="1120">
                  <a:moveTo>
                    <a:pt x="0" y="0"/>
                  </a:moveTo>
                  <a:lnTo>
                    <a:pt x="921" y="1120"/>
                  </a:lnTo>
                  <a:lnTo>
                    <a:pt x="1880" y="0"/>
                  </a:lnTo>
                  <a:lnTo>
                    <a:pt x="0" y="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grpSp>
      <p:sp>
        <p:nvSpPr>
          <p:cNvPr id="28" name="Shape 1443">
            <a:hlinkClick r:id="" action="ppaction://hlinkshowjump?jump=nextslide"/>
          </p:cNvPr>
          <p:cNvSpPr/>
          <p:nvPr/>
        </p:nvSpPr>
        <p:spPr>
          <a:xfrm rot="16200000">
            <a:off x="8880919" y="4899468"/>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29" name="Shape 1443">
            <a:hlinkClick r:id="" action="ppaction://hlinkshowjump?jump=previousslide"/>
          </p:cNvPr>
          <p:cNvSpPr/>
          <p:nvPr/>
        </p:nvSpPr>
        <p:spPr>
          <a:xfrm rot="5400000" flipH="1">
            <a:off x="8602354" y="4899467"/>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1" name="Snip Diagonal Corner Rectangle 10"/>
          <p:cNvSpPr/>
          <p:nvPr/>
        </p:nvSpPr>
        <p:spPr>
          <a:xfrm>
            <a:off x="8646737" y="166878"/>
            <a:ext cx="346436" cy="347472"/>
          </a:xfrm>
          <a:prstGeom prst="snip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2" name="TextBox 11"/>
          <p:cNvSpPr txBox="1"/>
          <p:nvPr/>
        </p:nvSpPr>
        <p:spPr>
          <a:xfrm>
            <a:off x="8647472" y="213657"/>
            <a:ext cx="344966" cy="253916"/>
          </a:xfrm>
          <a:prstGeom prst="rect">
            <a:avLst/>
          </a:prstGeom>
          <a:noFill/>
        </p:spPr>
        <p:txBody>
          <a:bodyPr wrap="none" rtlCol="0">
            <a:spAutoFit/>
          </a:bodyPr>
          <a:lstStyle/>
          <a:p>
            <a:pPr algn="ctr"/>
            <a:fld id="{260E2A6B-A809-4840-BF14-8648BC0BDF87}" type="slidenum">
              <a:rPr lang="id-ID" sz="1050" b="1" smtClean="0">
                <a:solidFill>
                  <a:schemeClr val="bg1"/>
                </a:solidFill>
              </a:rPr>
            </a:fld>
            <a:endParaRPr lang="id-ID" sz="1050" dirty="0">
              <a:solidFill>
                <a:schemeClr val="bg1"/>
              </a:solidFill>
            </a:endParaRPr>
          </a:p>
        </p:txBody>
      </p:sp>
      <p:sp>
        <p:nvSpPr>
          <p:cNvPr id="26" name="Picture Placeholder 3"/>
          <p:cNvSpPr>
            <a:spLocks noGrp="1"/>
          </p:cNvSpPr>
          <p:nvPr>
            <p:ph type="pic" sz="quarter" idx="10" hasCustomPrompt="1"/>
          </p:nvPr>
        </p:nvSpPr>
        <p:spPr>
          <a:xfrm>
            <a:off x="566739" y="1328738"/>
            <a:ext cx="2001838" cy="1790700"/>
          </a:xfrm>
        </p:spPr>
        <p:txBody>
          <a:bodyPr/>
          <a:lstStyle/>
          <a:p>
            <a:r>
              <a:rPr lang="pl-PL"/>
              <a:t>Kliknij ikonę, aby dodać obraz</a:t>
            </a:r>
            <a:endParaRPr lang="en-US" dirty="0"/>
          </a:p>
        </p:txBody>
      </p:sp>
      <p:sp>
        <p:nvSpPr>
          <p:cNvPr id="25" name="Picture Placeholder 3"/>
          <p:cNvSpPr>
            <a:spLocks noGrp="1"/>
          </p:cNvSpPr>
          <p:nvPr>
            <p:ph type="pic" sz="quarter" idx="11" hasCustomPrompt="1"/>
          </p:nvPr>
        </p:nvSpPr>
        <p:spPr>
          <a:xfrm>
            <a:off x="2568577" y="2762250"/>
            <a:ext cx="2003424" cy="1790700"/>
          </a:xfrm>
        </p:spPr>
        <p:txBody>
          <a:bodyPr/>
          <a:lstStyle/>
          <a:p>
            <a:r>
              <a:rPr lang="pl-PL"/>
              <a:t>Kliknij ikonę, aby dodać obraz</a:t>
            </a:r>
            <a:endParaRPr lang="en-US" dirty="0"/>
          </a:p>
        </p:txBody>
      </p:sp>
      <p:sp>
        <p:nvSpPr>
          <p:cNvPr id="32" name="Picture Placeholder 3"/>
          <p:cNvSpPr>
            <a:spLocks noGrp="1"/>
          </p:cNvSpPr>
          <p:nvPr>
            <p:ph type="pic" sz="quarter" idx="12" hasCustomPrompt="1"/>
          </p:nvPr>
        </p:nvSpPr>
        <p:spPr>
          <a:xfrm>
            <a:off x="4572000" y="1328738"/>
            <a:ext cx="2001837" cy="1790700"/>
          </a:xfrm>
        </p:spPr>
        <p:txBody>
          <a:bodyPr/>
          <a:lstStyle/>
          <a:p>
            <a:r>
              <a:rPr lang="pl-PL"/>
              <a:t>Kliknij ikonę, aby dodać obraz</a:t>
            </a:r>
            <a:endParaRPr lang="en-US" dirty="0"/>
          </a:p>
        </p:txBody>
      </p:sp>
      <p:sp>
        <p:nvSpPr>
          <p:cNvPr id="43" name="Picture Placeholder 3"/>
          <p:cNvSpPr>
            <a:spLocks noGrp="1"/>
          </p:cNvSpPr>
          <p:nvPr>
            <p:ph type="pic" sz="quarter" idx="13" hasCustomPrompt="1"/>
          </p:nvPr>
        </p:nvSpPr>
        <p:spPr>
          <a:xfrm>
            <a:off x="6573837" y="2762250"/>
            <a:ext cx="2003425" cy="1790700"/>
          </a:xfrm>
        </p:spPr>
        <p:txBody>
          <a:bodyPr/>
          <a:lstStyle/>
          <a:p>
            <a:r>
              <a:rPr lang="pl-PL"/>
              <a:t>Kliknij ikonę, aby dodać obraz</a:t>
            </a:r>
            <a:endParaRPr lang="en-US" dirty="0"/>
          </a:p>
        </p:txBody>
      </p:sp>
    </p:spTree>
  </p:cSld>
  <p:clrMapOvr>
    <a:masterClrMapping/>
  </p:clrMapOvr>
  <p:transition spd="slow">
    <p:cover dir="d"/>
  </p:transition>
  <p:hf hdr="0" ftr="0" dt="0"/>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20_Custom Layout">
    <p:spTree>
      <p:nvGrpSpPr>
        <p:cNvPr id="1" name=""/>
        <p:cNvGrpSpPr/>
        <p:nvPr/>
      </p:nvGrpSpPr>
      <p:grpSpPr>
        <a:xfrm>
          <a:off x="0" y="0"/>
          <a:ext cx="0" cy="0"/>
          <a:chOff x="0" y="0"/>
          <a:chExt cx="0" cy="0"/>
        </a:xfrm>
      </p:grpSpPr>
      <p:grpSp>
        <p:nvGrpSpPr>
          <p:cNvPr id="3" name="Group 2"/>
          <p:cNvGrpSpPr/>
          <p:nvPr/>
        </p:nvGrpSpPr>
        <p:grpSpPr>
          <a:xfrm>
            <a:off x="-19316" y="-323849"/>
            <a:ext cx="4667516" cy="5451167"/>
            <a:chOff x="-19316" y="-323850"/>
            <a:chExt cx="4667516" cy="5451167"/>
          </a:xfrm>
        </p:grpSpPr>
        <p:sp>
          <p:nvSpPr>
            <p:cNvPr id="33" name="Freeform 32"/>
            <p:cNvSpPr/>
            <p:nvPr/>
          </p:nvSpPr>
          <p:spPr bwMode="auto">
            <a:xfrm flipV="1">
              <a:off x="-19316" y="4093920"/>
              <a:ext cx="2609331" cy="1033397"/>
            </a:xfrm>
            <a:custGeom>
              <a:avLst/>
              <a:gdLst>
                <a:gd name="T0" fmla="*/ 1070 w 2375"/>
                <a:gd name="T1" fmla="*/ 940 h 940"/>
                <a:gd name="T2" fmla="*/ 2375 w 2375"/>
                <a:gd name="T3" fmla="*/ 0 h 940"/>
                <a:gd name="T4" fmla="*/ 0 w 2375"/>
                <a:gd name="T5" fmla="*/ 0 h 940"/>
                <a:gd name="T6" fmla="*/ 1070 w 2375"/>
                <a:gd name="T7" fmla="*/ 940 h 940"/>
              </a:gdLst>
              <a:ahLst/>
              <a:cxnLst>
                <a:cxn ang="0">
                  <a:pos x="T0" y="T1"/>
                </a:cxn>
                <a:cxn ang="0">
                  <a:pos x="T2" y="T3"/>
                </a:cxn>
                <a:cxn ang="0">
                  <a:pos x="T4" y="T5"/>
                </a:cxn>
                <a:cxn ang="0">
                  <a:pos x="T6" y="T7"/>
                </a:cxn>
              </a:cxnLst>
              <a:rect l="0" t="0" r="r" b="b"/>
              <a:pathLst>
                <a:path w="2375" h="940">
                  <a:moveTo>
                    <a:pt x="1070" y="940"/>
                  </a:moveTo>
                  <a:lnTo>
                    <a:pt x="2375" y="0"/>
                  </a:lnTo>
                  <a:lnTo>
                    <a:pt x="0" y="0"/>
                  </a:lnTo>
                  <a:lnTo>
                    <a:pt x="1070" y="940"/>
                  </a:lnTo>
                  <a:close/>
                </a:path>
              </a:pathLst>
            </a:custGeom>
            <a:solidFill>
              <a:schemeClr val="bg1">
                <a:lumMod val="95000"/>
                <a:alpha val="50000"/>
              </a:schemeClr>
            </a:solidFill>
            <a:ln>
              <a:noFill/>
            </a:ln>
          </p:spPr>
          <p:txBody>
            <a:bodyPr vert="horz" wrap="square" lIns="91440" tIns="45720" rIns="91440" bIns="45720" numCol="1" anchor="t" anchorCtr="0" compatLnSpc="1"/>
            <a:lstStyle/>
            <a:p>
              <a:endParaRPr lang="en-US"/>
            </a:p>
          </p:txBody>
        </p:sp>
        <p:sp>
          <p:nvSpPr>
            <p:cNvPr id="34" name="Freeform 33"/>
            <p:cNvSpPr/>
            <p:nvPr/>
          </p:nvSpPr>
          <p:spPr bwMode="auto">
            <a:xfrm flipV="1">
              <a:off x="-19316" y="4007804"/>
              <a:ext cx="1171183" cy="1119513"/>
            </a:xfrm>
            <a:custGeom>
              <a:avLst/>
              <a:gdLst>
                <a:gd name="T0" fmla="*/ 1070 w 1070"/>
                <a:gd name="T1" fmla="*/ 940 h 1017"/>
                <a:gd name="T2" fmla="*/ 0 w 1070"/>
                <a:gd name="T3" fmla="*/ 0 h 1017"/>
                <a:gd name="T4" fmla="*/ 0 w 1070"/>
                <a:gd name="T5" fmla="*/ 1017 h 1017"/>
                <a:gd name="T6" fmla="*/ 1070 w 1070"/>
                <a:gd name="T7" fmla="*/ 940 h 1017"/>
              </a:gdLst>
              <a:ahLst/>
              <a:cxnLst>
                <a:cxn ang="0">
                  <a:pos x="T0" y="T1"/>
                </a:cxn>
                <a:cxn ang="0">
                  <a:pos x="T2" y="T3"/>
                </a:cxn>
                <a:cxn ang="0">
                  <a:pos x="T4" y="T5"/>
                </a:cxn>
                <a:cxn ang="0">
                  <a:pos x="T6" y="T7"/>
                </a:cxn>
              </a:cxnLst>
              <a:rect l="0" t="0" r="r" b="b"/>
              <a:pathLst>
                <a:path w="1070" h="1017">
                  <a:moveTo>
                    <a:pt x="1070" y="940"/>
                  </a:moveTo>
                  <a:lnTo>
                    <a:pt x="0" y="0"/>
                  </a:lnTo>
                  <a:lnTo>
                    <a:pt x="0" y="1017"/>
                  </a:lnTo>
                  <a:lnTo>
                    <a:pt x="1070" y="94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35" name="Freeform 34"/>
            <p:cNvSpPr/>
            <p:nvPr/>
          </p:nvSpPr>
          <p:spPr bwMode="auto">
            <a:xfrm flipV="1">
              <a:off x="1151867" y="3895850"/>
              <a:ext cx="2445707" cy="1231467"/>
            </a:xfrm>
            <a:custGeom>
              <a:avLst/>
              <a:gdLst>
                <a:gd name="T0" fmla="*/ 1305 w 2226"/>
                <a:gd name="T1" fmla="*/ 0 h 1120"/>
                <a:gd name="T2" fmla="*/ 0 w 2226"/>
                <a:gd name="T3" fmla="*/ 940 h 1120"/>
                <a:gd name="T4" fmla="*/ 2226 w 2226"/>
                <a:gd name="T5" fmla="*/ 1120 h 1120"/>
                <a:gd name="T6" fmla="*/ 1305 w 2226"/>
                <a:gd name="T7" fmla="*/ 0 h 1120"/>
              </a:gdLst>
              <a:ahLst/>
              <a:cxnLst>
                <a:cxn ang="0">
                  <a:pos x="T0" y="T1"/>
                </a:cxn>
                <a:cxn ang="0">
                  <a:pos x="T2" y="T3"/>
                </a:cxn>
                <a:cxn ang="0">
                  <a:pos x="T4" y="T5"/>
                </a:cxn>
                <a:cxn ang="0">
                  <a:pos x="T6" y="T7"/>
                </a:cxn>
              </a:cxnLst>
              <a:rect l="0" t="0" r="r" b="b"/>
              <a:pathLst>
                <a:path w="2226" h="1120">
                  <a:moveTo>
                    <a:pt x="1305" y="0"/>
                  </a:moveTo>
                  <a:lnTo>
                    <a:pt x="0" y="940"/>
                  </a:lnTo>
                  <a:lnTo>
                    <a:pt x="2226" y="1120"/>
                  </a:lnTo>
                  <a:lnTo>
                    <a:pt x="1305"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36" name="Freeform 35"/>
            <p:cNvSpPr/>
            <p:nvPr/>
          </p:nvSpPr>
          <p:spPr bwMode="auto">
            <a:xfrm flipV="1">
              <a:off x="-19316" y="2957183"/>
              <a:ext cx="3616890" cy="1136737"/>
            </a:xfrm>
            <a:custGeom>
              <a:avLst/>
              <a:gdLst>
                <a:gd name="T0" fmla="*/ 3296 w 3296"/>
                <a:gd name="T1" fmla="*/ 180 h 1040"/>
                <a:gd name="T2" fmla="*/ 1070 w 3296"/>
                <a:gd name="T3" fmla="*/ 0 h 1040"/>
                <a:gd name="T4" fmla="*/ 0 w 3296"/>
                <a:gd name="T5" fmla="*/ 77 h 1040"/>
                <a:gd name="T6" fmla="*/ 1368 w 3296"/>
                <a:gd name="T7" fmla="*/ 1040 h 1040"/>
                <a:gd name="T8" fmla="*/ 3296 w 3296"/>
                <a:gd name="T9" fmla="*/ 180 h 1040"/>
              </a:gdLst>
              <a:ahLst/>
              <a:cxnLst>
                <a:cxn ang="0">
                  <a:pos x="T0" y="T1"/>
                </a:cxn>
                <a:cxn ang="0">
                  <a:pos x="T2" y="T3"/>
                </a:cxn>
                <a:cxn ang="0">
                  <a:pos x="T4" y="T5"/>
                </a:cxn>
                <a:cxn ang="0">
                  <a:pos x="T6" y="T7"/>
                </a:cxn>
                <a:cxn ang="0">
                  <a:pos x="T8" y="T9"/>
                </a:cxn>
              </a:cxnLst>
              <a:rect l="0" t="0" r="r" b="b"/>
              <a:pathLst>
                <a:path w="3296" h="1040">
                  <a:moveTo>
                    <a:pt x="3296" y="180"/>
                  </a:moveTo>
                  <a:lnTo>
                    <a:pt x="1070" y="0"/>
                  </a:lnTo>
                  <a:lnTo>
                    <a:pt x="0" y="77"/>
                  </a:lnTo>
                  <a:lnTo>
                    <a:pt x="1368" y="1040"/>
                  </a:lnTo>
                  <a:lnTo>
                    <a:pt x="3296" y="18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37" name="Freeform 36"/>
            <p:cNvSpPr/>
            <p:nvPr/>
          </p:nvSpPr>
          <p:spPr bwMode="auto">
            <a:xfrm flipV="1">
              <a:off x="1479110" y="1656828"/>
              <a:ext cx="2118464" cy="2239027"/>
            </a:xfrm>
            <a:custGeom>
              <a:avLst/>
              <a:gdLst>
                <a:gd name="T0" fmla="*/ 1928 w 1928"/>
                <a:gd name="T1" fmla="*/ 0 h 2046"/>
                <a:gd name="T2" fmla="*/ 0 w 1928"/>
                <a:gd name="T3" fmla="*/ 860 h 2046"/>
                <a:gd name="T4" fmla="*/ 178 w 1928"/>
                <a:gd name="T5" fmla="*/ 2046 h 2046"/>
                <a:gd name="T6" fmla="*/ 1928 w 1928"/>
                <a:gd name="T7" fmla="*/ 0 h 2046"/>
              </a:gdLst>
              <a:ahLst/>
              <a:cxnLst>
                <a:cxn ang="0">
                  <a:pos x="T0" y="T1"/>
                </a:cxn>
                <a:cxn ang="0">
                  <a:pos x="T2" y="T3"/>
                </a:cxn>
                <a:cxn ang="0">
                  <a:pos x="T4" y="T5"/>
                </a:cxn>
                <a:cxn ang="0">
                  <a:pos x="T6" y="T7"/>
                </a:cxn>
              </a:cxnLst>
              <a:rect l="0" t="0" r="r" b="b"/>
              <a:pathLst>
                <a:path w="1928" h="2046">
                  <a:moveTo>
                    <a:pt x="1928" y="0"/>
                  </a:moveTo>
                  <a:lnTo>
                    <a:pt x="0" y="860"/>
                  </a:lnTo>
                  <a:lnTo>
                    <a:pt x="178" y="2046"/>
                  </a:lnTo>
                  <a:lnTo>
                    <a:pt x="1928"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38" name="Freeform 37"/>
            <p:cNvSpPr/>
            <p:nvPr/>
          </p:nvSpPr>
          <p:spPr bwMode="auto">
            <a:xfrm flipV="1">
              <a:off x="-19316" y="2828006"/>
              <a:ext cx="1498426" cy="1179798"/>
            </a:xfrm>
            <a:custGeom>
              <a:avLst/>
              <a:gdLst>
                <a:gd name="T0" fmla="*/ 1368 w 1368"/>
                <a:gd name="T1" fmla="*/ 963 h 1080"/>
                <a:gd name="T2" fmla="*/ 0 w 1368"/>
                <a:gd name="T3" fmla="*/ 0 h 1080"/>
                <a:gd name="T4" fmla="*/ 0 w 1368"/>
                <a:gd name="T5" fmla="*/ 1080 h 1080"/>
                <a:gd name="T6" fmla="*/ 1368 w 1368"/>
                <a:gd name="T7" fmla="*/ 963 h 1080"/>
              </a:gdLst>
              <a:ahLst/>
              <a:cxnLst>
                <a:cxn ang="0">
                  <a:pos x="T0" y="T1"/>
                </a:cxn>
                <a:cxn ang="0">
                  <a:pos x="T2" y="T3"/>
                </a:cxn>
                <a:cxn ang="0">
                  <a:pos x="T4" y="T5"/>
                </a:cxn>
                <a:cxn ang="0">
                  <a:pos x="T6" y="T7"/>
                </a:cxn>
              </a:cxnLst>
              <a:rect l="0" t="0" r="r" b="b"/>
              <a:pathLst>
                <a:path w="1368" h="1080">
                  <a:moveTo>
                    <a:pt x="1368" y="963"/>
                  </a:moveTo>
                  <a:lnTo>
                    <a:pt x="0" y="0"/>
                  </a:lnTo>
                  <a:lnTo>
                    <a:pt x="0" y="1080"/>
                  </a:lnTo>
                  <a:lnTo>
                    <a:pt x="1368" y="963"/>
                  </a:lnTo>
                  <a:close/>
                </a:path>
              </a:pathLst>
            </a:custGeom>
            <a:solidFill>
              <a:schemeClr val="bg1">
                <a:lumMod val="95000"/>
                <a:alpha val="50000"/>
              </a:schemeClr>
            </a:solidFill>
            <a:ln>
              <a:noFill/>
            </a:ln>
          </p:spPr>
          <p:txBody>
            <a:bodyPr vert="horz" wrap="square" lIns="91440" tIns="45720" rIns="91440" bIns="45720" numCol="1" anchor="t" anchorCtr="0" compatLnSpc="1"/>
            <a:lstStyle/>
            <a:p>
              <a:endParaRPr lang="en-US"/>
            </a:p>
          </p:txBody>
        </p:sp>
        <p:sp>
          <p:nvSpPr>
            <p:cNvPr id="39" name="Freeform 38"/>
            <p:cNvSpPr/>
            <p:nvPr/>
          </p:nvSpPr>
          <p:spPr bwMode="auto">
            <a:xfrm flipV="1">
              <a:off x="-19316" y="1656823"/>
              <a:ext cx="1696496" cy="1300361"/>
            </a:xfrm>
            <a:custGeom>
              <a:avLst/>
              <a:gdLst>
                <a:gd name="T0" fmla="*/ 1368 w 1546"/>
                <a:gd name="T1" fmla="*/ 0 h 1186"/>
                <a:gd name="T2" fmla="*/ 0 w 1546"/>
                <a:gd name="T3" fmla="*/ 117 h 1186"/>
                <a:gd name="T4" fmla="*/ 0 w 1546"/>
                <a:gd name="T5" fmla="*/ 806 h 1186"/>
                <a:gd name="T6" fmla="*/ 1546 w 1546"/>
                <a:gd name="T7" fmla="*/ 1186 h 1186"/>
                <a:gd name="T8" fmla="*/ 1368 w 1546"/>
                <a:gd name="T9" fmla="*/ 0 h 1186"/>
              </a:gdLst>
              <a:ahLst/>
              <a:cxnLst>
                <a:cxn ang="0">
                  <a:pos x="T0" y="T1"/>
                </a:cxn>
                <a:cxn ang="0">
                  <a:pos x="T2" y="T3"/>
                </a:cxn>
                <a:cxn ang="0">
                  <a:pos x="T4" y="T5"/>
                </a:cxn>
                <a:cxn ang="0">
                  <a:pos x="T6" y="T7"/>
                </a:cxn>
                <a:cxn ang="0">
                  <a:pos x="T8" y="T9"/>
                </a:cxn>
              </a:cxnLst>
              <a:rect l="0" t="0" r="r" b="b"/>
              <a:pathLst>
                <a:path w="1546" h="1186">
                  <a:moveTo>
                    <a:pt x="1368" y="0"/>
                  </a:moveTo>
                  <a:lnTo>
                    <a:pt x="0" y="117"/>
                  </a:lnTo>
                  <a:lnTo>
                    <a:pt x="0" y="806"/>
                  </a:lnTo>
                  <a:lnTo>
                    <a:pt x="1546" y="1186"/>
                  </a:lnTo>
                  <a:lnTo>
                    <a:pt x="1368" y="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40" name="Freeform 39"/>
            <p:cNvSpPr/>
            <p:nvPr/>
          </p:nvSpPr>
          <p:spPr bwMode="auto">
            <a:xfrm flipV="1">
              <a:off x="-19316" y="632040"/>
              <a:ext cx="1696496" cy="1438147"/>
            </a:xfrm>
            <a:custGeom>
              <a:avLst/>
              <a:gdLst>
                <a:gd name="T0" fmla="*/ 1546 w 1546"/>
                <a:gd name="T1" fmla="*/ 380 h 1314"/>
                <a:gd name="T2" fmla="*/ 0 w 1546"/>
                <a:gd name="T3" fmla="*/ 0 h 1314"/>
                <a:gd name="T4" fmla="*/ 0 w 1546"/>
                <a:gd name="T5" fmla="*/ 1314 h 1314"/>
                <a:gd name="T6" fmla="*/ 1546 w 1546"/>
                <a:gd name="T7" fmla="*/ 380 h 1314"/>
              </a:gdLst>
              <a:ahLst/>
              <a:cxnLst>
                <a:cxn ang="0">
                  <a:pos x="T0" y="T1"/>
                </a:cxn>
                <a:cxn ang="0">
                  <a:pos x="T2" y="T3"/>
                </a:cxn>
                <a:cxn ang="0">
                  <a:pos x="T4" y="T5"/>
                </a:cxn>
                <a:cxn ang="0">
                  <a:pos x="T6" y="T7"/>
                </a:cxn>
              </a:cxnLst>
              <a:rect l="0" t="0" r="r" b="b"/>
              <a:pathLst>
                <a:path w="1546" h="1314">
                  <a:moveTo>
                    <a:pt x="1546" y="380"/>
                  </a:moveTo>
                  <a:lnTo>
                    <a:pt x="0" y="0"/>
                  </a:lnTo>
                  <a:lnTo>
                    <a:pt x="0" y="1314"/>
                  </a:lnTo>
                  <a:lnTo>
                    <a:pt x="1546" y="380"/>
                  </a:lnTo>
                  <a:close/>
                </a:path>
              </a:pathLst>
            </a:custGeom>
            <a:solidFill>
              <a:schemeClr val="bg1">
                <a:lumMod val="95000"/>
                <a:alpha val="50000"/>
              </a:schemeClr>
            </a:solidFill>
            <a:ln>
              <a:noFill/>
            </a:ln>
          </p:spPr>
          <p:txBody>
            <a:bodyPr vert="horz" wrap="square" lIns="91440" tIns="45720" rIns="91440" bIns="45720" numCol="1" anchor="t" anchorCtr="0" compatLnSpc="1"/>
            <a:lstStyle/>
            <a:p>
              <a:endParaRPr lang="en-US"/>
            </a:p>
          </p:txBody>
        </p:sp>
        <p:sp>
          <p:nvSpPr>
            <p:cNvPr id="41" name="Freeform 40"/>
            <p:cNvSpPr/>
            <p:nvPr/>
          </p:nvSpPr>
          <p:spPr bwMode="auto">
            <a:xfrm flipV="1">
              <a:off x="-19316" y="-323850"/>
              <a:ext cx="1696496" cy="1980678"/>
            </a:xfrm>
            <a:custGeom>
              <a:avLst/>
              <a:gdLst>
                <a:gd name="T0" fmla="*/ 1546 w 1546"/>
                <a:gd name="T1" fmla="*/ 0 h 1807"/>
                <a:gd name="T2" fmla="*/ 0 w 1546"/>
                <a:gd name="T3" fmla="*/ 934 h 1807"/>
                <a:gd name="T4" fmla="*/ 0 w 1546"/>
                <a:gd name="T5" fmla="*/ 1807 h 1807"/>
                <a:gd name="T6" fmla="*/ 1546 w 1546"/>
                <a:gd name="T7" fmla="*/ 0 h 1807"/>
              </a:gdLst>
              <a:ahLst/>
              <a:cxnLst>
                <a:cxn ang="0">
                  <a:pos x="T0" y="T1"/>
                </a:cxn>
                <a:cxn ang="0">
                  <a:pos x="T2" y="T3"/>
                </a:cxn>
                <a:cxn ang="0">
                  <a:pos x="T4" y="T5"/>
                </a:cxn>
                <a:cxn ang="0">
                  <a:pos x="T6" y="T7"/>
                </a:cxn>
              </a:cxnLst>
              <a:rect l="0" t="0" r="r" b="b"/>
              <a:pathLst>
                <a:path w="1546" h="1807">
                  <a:moveTo>
                    <a:pt x="1546" y="0"/>
                  </a:moveTo>
                  <a:lnTo>
                    <a:pt x="0" y="934"/>
                  </a:lnTo>
                  <a:lnTo>
                    <a:pt x="0" y="1807"/>
                  </a:lnTo>
                  <a:lnTo>
                    <a:pt x="1546"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42" name="Freeform 41"/>
            <p:cNvSpPr/>
            <p:nvPr/>
          </p:nvSpPr>
          <p:spPr bwMode="auto">
            <a:xfrm flipV="1">
              <a:off x="2590015" y="3895850"/>
              <a:ext cx="2058185" cy="1231467"/>
            </a:xfrm>
            <a:custGeom>
              <a:avLst/>
              <a:gdLst>
                <a:gd name="T0" fmla="*/ 0 w 1880"/>
                <a:gd name="T1" fmla="*/ 0 h 1120"/>
                <a:gd name="T2" fmla="*/ 921 w 1880"/>
                <a:gd name="T3" fmla="*/ 1120 h 1120"/>
                <a:gd name="T4" fmla="*/ 1880 w 1880"/>
                <a:gd name="T5" fmla="*/ 0 h 1120"/>
                <a:gd name="T6" fmla="*/ 0 w 1880"/>
                <a:gd name="T7" fmla="*/ 0 h 1120"/>
              </a:gdLst>
              <a:ahLst/>
              <a:cxnLst>
                <a:cxn ang="0">
                  <a:pos x="T0" y="T1"/>
                </a:cxn>
                <a:cxn ang="0">
                  <a:pos x="T2" y="T3"/>
                </a:cxn>
                <a:cxn ang="0">
                  <a:pos x="T4" y="T5"/>
                </a:cxn>
                <a:cxn ang="0">
                  <a:pos x="T6" y="T7"/>
                </a:cxn>
              </a:cxnLst>
              <a:rect l="0" t="0" r="r" b="b"/>
              <a:pathLst>
                <a:path w="1880" h="1120">
                  <a:moveTo>
                    <a:pt x="0" y="0"/>
                  </a:moveTo>
                  <a:lnTo>
                    <a:pt x="921" y="1120"/>
                  </a:lnTo>
                  <a:lnTo>
                    <a:pt x="1880" y="0"/>
                  </a:lnTo>
                  <a:lnTo>
                    <a:pt x="0" y="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grpSp>
      <p:sp>
        <p:nvSpPr>
          <p:cNvPr id="28" name="Shape 1443">
            <a:hlinkClick r:id="" action="ppaction://hlinkshowjump?jump=nextslide"/>
          </p:cNvPr>
          <p:cNvSpPr/>
          <p:nvPr/>
        </p:nvSpPr>
        <p:spPr>
          <a:xfrm rot="16200000">
            <a:off x="8880919" y="4899468"/>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29" name="Shape 1443">
            <a:hlinkClick r:id="" action="ppaction://hlinkshowjump?jump=previousslide"/>
          </p:cNvPr>
          <p:cNvSpPr/>
          <p:nvPr/>
        </p:nvSpPr>
        <p:spPr>
          <a:xfrm rot="5400000" flipH="1">
            <a:off x="8602354" y="4899467"/>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grpSp>
        <p:nvGrpSpPr>
          <p:cNvPr id="18" name="Group 17"/>
          <p:cNvGrpSpPr/>
          <p:nvPr/>
        </p:nvGrpSpPr>
        <p:grpSpPr>
          <a:xfrm rot="15755646" flipH="1">
            <a:off x="6373779" y="-2371612"/>
            <a:ext cx="1524969" cy="5387857"/>
            <a:chOff x="-19316" y="-242758"/>
            <a:chExt cx="3616890" cy="5451167"/>
          </a:xfrm>
        </p:grpSpPr>
        <p:sp>
          <p:nvSpPr>
            <p:cNvPr id="21" name="Freeform 20"/>
            <p:cNvSpPr/>
            <p:nvPr/>
          </p:nvSpPr>
          <p:spPr bwMode="auto">
            <a:xfrm flipV="1">
              <a:off x="-19316" y="4175012"/>
              <a:ext cx="2609331" cy="1033397"/>
            </a:xfrm>
            <a:custGeom>
              <a:avLst/>
              <a:gdLst>
                <a:gd name="T0" fmla="*/ 1070 w 2375"/>
                <a:gd name="T1" fmla="*/ 940 h 940"/>
                <a:gd name="T2" fmla="*/ 2375 w 2375"/>
                <a:gd name="T3" fmla="*/ 0 h 940"/>
                <a:gd name="T4" fmla="*/ 0 w 2375"/>
                <a:gd name="T5" fmla="*/ 0 h 940"/>
                <a:gd name="T6" fmla="*/ 1070 w 2375"/>
                <a:gd name="T7" fmla="*/ 940 h 940"/>
              </a:gdLst>
              <a:ahLst/>
              <a:cxnLst>
                <a:cxn ang="0">
                  <a:pos x="T0" y="T1"/>
                </a:cxn>
                <a:cxn ang="0">
                  <a:pos x="T2" y="T3"/>
                </a:cxn>
                <a:cxn ang="0">
                  <a:pos x="T4" y="T5"/>
                </a:cxn>
                <a:cxn ang="0">
                  <a:pos x="T6" y="T7"/>
                </a:cxn>
              </a:cxnLst>
              <a:rect l="0" t="0" r="r" b="b"/>
              <a:pathLst>
                <a:path w="2375" h="940">
                  <a:moveTo>
                    <a:pt x="1070" y="940"/>
                  </a:moveTo>
                  <a:lnTo>
                    <a:pt x="2375" y="0"/>
                  </a:lnTo>
                  <a:lnTo>
                    <a:pt x="0" y="0"/>
                  </a:lnTo>
                  <a:lnTo>
                    <a:pt x="1070" y="940"/>
                  </a:lnTo>
                  <a:close/>
                </a:path>
              </a:pathLst>
            </a:custGeom>
            <a:solidFill>
              <a:schemeClr val="accent3"/>
            </a:solidFill>
            <a:ln>
              <a:noFill/>
            </a:ln>
          </p:spPr>
          <p:txBody>
            <a:bodyPr vert="horz" wrap="square" lIns="91440" tIns="45720" rIns="91440" bIns="45720" numCol="1" anchor="t" anchorCtr="0" compatLnSpc="1"/>
            <a:lstStyle/>
            <a:p>
              <a:endParaRPr lang="en-US"/>
            </a:p>
          </p:txBody>
        </p:sp>
        <p:sp>
          <p:nvSpPr>
            <p:cNvPr id="22" name="Freeform 21"/>
            <p:cNvSpPr/>
            <p:nvPr/>
          </p:nvSpPr>
          <p:spPr bwMode="auto">
            <a:xfrm flipV="1">
              <a:off x="-19316" y="4088896"/>
              <a:ext cx="1171183" cy="1119513"/>
            </a:xfrm>
            <a:custGeom>
              <a:avLst/>
              <a:gdLst>
                <a:gd name="T0" fmla="*/ 1070 w 1070"/>
                <a:gd name="T1" fmla="*/ 940 h 1017"/>
                <a:gd name="T2" fmla="*/ 0 w 1070"/>
                <a:gd name="T3" fmla="*/ 0 h 1017"/>
                <a:gd name="T4" fmla="*/ 0 w 1070"/>
                <a:gd name="T5" fmla="*/ 1017 h 1017"/>
                <a:gd name="T6" fmla="*/ 1070 w 1070"/>
                <a:gd name="T7" fmla="*/ 940 h 1017"/>
              </a:gdLst>
              <a:ahLst/>
              <a:cxnLst>
                <a:cxn ang="0">
                  <a:pos x="T0" y="T1"/>
                </a:cxn>
                <a:cxn ang="0">
                  <a:pos x="T2" y="T3"/>
                </a:cxn>
                <a:cxn ang="0">
                  <a:pos x="T4" y="T5"/>
                </a:cxn>
                <a:cxn ang="0">
                  <a:pos x="T6" y="T7"/>
                </a:cxn>
              </a:cxnLst>
              <a:rect l="0" t="0" r="r" b="b"/>
              <a:pathLst>
                <a:path w="1070" h="1017">
                  <a:moveTo>
                    <a:pt x="1070" y="940"/>
                  </a:moveTo>
                  <a:lnTo>
                    <a:pt x="0" y="0"/>
                  </a:lnTo>
                  <a:lnTo>
                    <a:pt x="0" y="1017"/>
                  </a:lnTo>
                  <a:lnTo>
                    <a:pt x="1070" y="940"/>
                  </a:lnTo>
                  <a:close/>
                </a:path>
              </a:pathLst>
            </a:custGeom>
            <a:solidFill>
              <a:schemeClr val="accent2">
                <a:lumMod val="50000"/>
              </a:schemeClr>
            </a:solidFill>
            <a:ln>
              <a:noFill/>
            </a:ln>
          </p:spPr>
          <p:txBody>
            <a:bodyPr vert="horz" wrap="square" lIns="91440" tIns="45720" rIns="91440" bIns="45720" numCol="1" anchor="t" anchorCtr="0" compatLnSpc="1"/>
            <a:lstStyle/>
            <a:p>
              <a:endParaRPr lang="en-US"/>
            </a:p>
          </p:txBody>
        </p:sp>
        <p:sp>
          <p:nvSpPr>
            <p:cNvPr id="23" name="Freeform 22"/>
            <p:cNvSpPr/>
            <p:nvPr/>
          </p:nvSpPr>
          <p:spPr bwMode="auto">
            <a:xfrm flipV="1">
              <a:off x="1151867" y="3976942"/>
              <a:ext cx="2445707" cy="1231467"/>
            </a:xfrm>
            <a:custGeom>
              <a:avLst/>
              <a:gdLst>
                <a:gd name="T0" fmla="*/ 1305 w 2226"/>
                <a:gd name="T1" fmla="*/ 0 h 1120"/>
                <a:gd name="T2" fmla="*/ 0 w 2226"/>
                <a:gd name="T3" fmla="*/ 940 h 1120"/>
                <a:gd name="T4" fmla="*/ 2226 w 2226"/>
                <a:gd name="T5" fmla="*/ 1120 h 1120"/>
                <a:gd name="T6" fmla="*/ 1305 w 2226"/>
                <a:gd name="T7" fmla="*/ 0 h 1120"/>
              </a:gdLst>
              <a:ahLst/>
              <a:cxnLst>
                <a:cxn ang="0">
                  <a:pos x="T0" y="T1"/>
                </a:cxn>
                <a:cxn ang="0">
                  <a:pos x="T2" y="T3"/>
                </a:cxn>
                <a:cxn ang="0">
                  <a:pos x="T4" y="T5"/>
                </a:cxn>
                <a:cxn ang="0">
                  <a:pos x="T6" y="T7"/>
                </a:cxn>
              </a:cxnLst>
              <a:rect l="0" t="0" r="r" b="b"/>
              <a:pathLst>
                <a:path w="2226" h="1120">
                  <a:moveTo>
                    <a:pt x="1305" y="0"/>
                  </a:moveTo>
                  <a:lnTo>
                    <a:pt x="0" y="940"/>
                  </a:lnTo>
                  <a:lnTo>
                    <a:pt x="2226" y="1120"/>
                  </a:lnTo>
                  <a:lnTo>
                    <a:pt x="1305" y="0"/>
                  </a:lnTo>
                  <a:close/>
                </a:path>
              </a:pathLst>
            </a:custGeom>
            <a:solidFill>
              <a:schemeClr val="accent2">
                <a:lumMod val="75000"/>
              </a:schemeClr>
            </a:solidFill>
            <a:ln>
              <a:noFill/>
            </a:ln>
          </p:spPr>
          <p:txBody>
            <a:bodyPr vert="horz" wrap="square" lIns="91440" tIns="45720" rIns="91440" bIns="45720" numCol="1" anchor="t" anchorCtr="0" compatLnSpc="1"/>
            <a:lstStyle/>
            <a:p>
              <a:endParaRPr lang="en-US"/>
            </a:p>
          </p:txBody>
        </p:sp>
        <p:sp>
          <p:nvSpPr>
            <p:cNvPr id="24" name="Freeform 23"/>
            <p:cNvSpPr/>
            <p:nvPr/>
          </p:nvSpPr>
          <p:spPr bwMode="auto">
            <a:xfrm flipV="1">
              <a:off x="-19316" y="3038275"/>
              <a:ext cx="3616890" cy="1136737"/>
            </a:xfrm>
            <a:custGeom>
              <a:avLst/>
              <a:gdLst>
                <a:gd name="T0" fmla="*/ 3296 w 3296"/>
                <a:gd name="T1" fmla="*/ 180 h 1040"/>
                <a:gd name="T2" fmla="*/ 1070 w 3296"/>
                <a:gd name="T3" fmla="*/ 0 h 1040"/>
                <a:gd name="T4" fmla="*/ 0 w 3296"/>
                <a:gd name="T5" fmla="*/ 77 h 1040"/>
                <a:gd name="T6" fmla="*/ 1368 w 3296"/>
                <a:gd name="T7" fmla="*/ 1040 h 1040"/>
                <a:gd name="T8" fmla="*/ 3296 w 3296"/>
                <a:gd name="T9" fmla="*/ 180 h 1040"/>
              </a:gdLst>
              <a:ahLst/>
              <a:cxnLst>
                <a:cxn ang="0">
                  <a:pos x="T0" y="T1"/>
                </a:cxn>
                <a:cxn ang="0">
                  <a:pos x="T2" y="T3"/>
                </a:cxn>
                <a:cxn ang="0">
                  <a:pos x="T4" y="T5"/>
                </a:cxn>
                <a:cxn ang="0">
                  <a:pos x="T6" y="T7"/>
                </a:cxn>
                <a:cxn ang="0">
                  <a:pos x="T8" y="T9"/>
                </a:cxn>
              </a:cxnLst>
              <a:rect l="0" t="0" r="r" b="b"/>
              <a:pathLst>
                <a:path w="3296" h="1040">
                  <a:moveTo>
                    <a:pt x="3296" y="180"/>
                  </a:moveTo>
                  <a:lnTo>
                    <a:pt x="1070" y="0"/>
                  </a:lnTo>
                  <a:lnTo>
                    <a:pt x="0" y="77"/>
                  </a:lnTo>
                  <a:lnTo>
                    <a:pt x="1368" y="1040"/>
                  </a:lnTo>
                  <a:lnTo>
                    <a:pt x="3296" y="180"/>
                  </a:lnTo>
                  <a:close/>
                </a:path>
              </a:pathLst>
            </a:custGeom>
            <a:solidFill>
              <a:schemeClr val="accent2"/>
            </a:solidFill>
            <a:ln>
              <a:noFill/>
            </a:ln>
          </p:spPr>
          <p:txBody>
            <a:bodyPr vert="horz" wrap="square" lIns="91440" tIns="45720" rIns="91440" bIns="45720" numCol="1" anchor="t" anchorCtr="0" compatLnSpc="1"/>
            <a:lstStyle/>
            <a:p>
              <a:endParaRPr lang="en-US"/>
            </a:p>
          </p:txBody>
        </p:sp>
        <p:sp>
          <p:nvSpPr>
            <p:cNvPr id="25" name="Freeform 24"/>
            <p:cNvSpPr/>
            <p:nvPr/>
          </p:nvSpPr>
          <p:spPr bwMode="auto">
            <a:xfrm flipV="1">
              <a:off x="1479110" y="1737920"/>
              <a:ext cx="2118464" cy="2239027"/>
            </a:xfrm>
            <a:custGeom>
              <a:avLst/>
              <a:gdLst>
                <a:gd name="T0" fmla="*/ 1928 w 1928"/>
                <a:gd name="T1" fmla="*/ 0 h 2046"/>
                <a:gd name="T2" fmla="*/ 0 w 1928"/>
                <a:gd name="T3" fmla="*/ 860 h 2046"/>
                <a:gd name="T4" fmla="*/ 178 w 1928"/>
                <a:gd name="T5" fmla="*/ 2046 h 2046"/>
                <a:gd name="T6" fmla="*/ 1928 w 1928"/>
                <a:gd name="T7" fmla="*/ 0 h 2046"/>
              </a:gdLst>
              <a:ahLst/>
              <a:cxnLst>
                <a:cxn ang="0">
                  <a:pos x="T0" y="T1"/>
                </a:cxn>
                <a:cxn ang="0">
                  <a:pos x="T2" y="T3"/>
                </a:cxn>
                <a:cxn ang="0">
                  <a:pos x="T4" y="T5"/>
                </a:cxn>
                <a:cxn ang="0">
                  <a:pos x="T6" y="T7"/>
                </a:cxn>
              </a:cxnLst>
              <a:rect l="0" t="0" r="r" b="b"/>
              <a:pathLst>
                <a:path w="1928" h="2046">
                  <a:moveTo>
                    <a:pt x="1928" y="0"/>
                  </a:moveTo>
                  <a:lnTo>
                    <a:pt x="0" y="860"/>
                  </a:lnTo>
                  <a:lnTo>
                    <a:pt x="178" y="2046"/>
                  </a:lnTo>
                  <a:lnTo>
                    <a:pt x="1928" y="0"/>
                  </a:ln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26" name="Freeform 25"/>
            <p:cNvSpPr/>
            <p:nvPr/>
          </p:nvSpPr>
          <p:spPr bwMode="auto">
            <a:xfrm flipV="1">
              <a:off x="-19316" y="2909098"/>
              <a:ext cx="1498426" cy="1179798"/>
            </a:xfrm>
            <a:custGeom>
              <a:avLst/>
              <a:gdLst>
                <a:gd name="T0" fmla="*/ 1368 w 1368"/>
                <a:gd name="T1" fmla="*/ 963 h 1080"/>
                <a:gd name="T2" fmla="*/ 0 w 1368"/>
                <a:gd name="T3" fmla="*/ 0 h 1080"/>
                <a:gd name="T4" fmla="*/ 0 w 1368"/>
                <a:gd name="T5" fmla="*/ 1080 h 1080"/>
                <a:gd name="T6" fmla="*/ 1368 w 1368"/>
                <a:gd name="T7" fmla="*/ 963 h 1080"/>
              </a:gdLst>
              <a:ahLst/>
              <a:cxnLst>
                <a:cxn ang="0">
                  <a:pos x="T0" y="T1"/>
                </a:cxn>
                <a:cxn ang="0">
                  <a:pos x="T2" y="T3"/>
                </a:cxn>
                <a:cxn ang="0">
                  <a:pos x="T4" y="T5"/>
                </a:cxn>
                <a:cxn ang="0">
                  <a:pos x="T6" y="T7"/>
                </a:cxn>
              </a:cxnLst>
              <a:rect l="0" t="0" r="r" b="b"/>
              <a:pathLst>
                <a:path w="1368" h="1080">
                  <a:moveTo>
                    <a:pt x="1368" y="963"/>
                  </a:moveTo>
                  <a:lnTo>
                    <a:pt x="0" y="0"/>
                  </a:lnTo>
                  <a:lnTo>
                    <a:pt x="0" y="1080"/>
                  </a:lnTo>
                  <a:lnTo>
                    <a:pt x="1368" y="963"/>
                  </a:lnTo>
                  <a:close/>
                </a:path>
              </a:pathLst>
            </a:custGeom>
            <a:solidFill>
              <a:schemeClr val="accent2">
                <a:lumMod val="75000"/>
              </a:schemeClr>
            </a:solidFill>
            <a:ln>
              <a:noFill/>
            </a:ln>
          </p:spPr>
          <p:txBody>
            <a:bodyPr vert="horz" wrap="square" lIns="91440" tIns="45720" rIns="91440" bIns="45720" numCol="1" anchor="t" anchorCtr="0" compatLnSpc="1"/>
            <a:lstStyle/>
            <a:p>
              <a:endParaRPr lang="en-US"/>
            </a:p>
          </p:txBody>
        </p:sp>
        <p:sp>
          <p:nvSpPr>
            <p:cNvPr id="27" name="Freeform 26"/>
            <p:cNvSpPr/>
            <p:nvPr/>
          </p:nvSpPr>
          <p:spPr bwMode="auto">
            <a:xfrm flipV="1">
              <a:off x="-19316" y="1737915"/>
              <a:ext cx="1696496" cy="1300361"/>
            </a:xfrm>
            <a:custGeom>
              <a:avLst/>
              <a:gdLst>
                <a:gd name="T0" fmla="*/ 1368 w 1546"/>
                <a:gd name="T1" fmla="*/ 0 h 1186"/>
                <a:gd name="T2" fmla="*/ 0 w 1546"/>
                <a:gd name="T3" fmla="*/ 117 h 1186"/>
                <a:gd name="T4" fmla="*/ 0 w 1546"/>
                <a:gd name="T5" fmla="*/ 806 h 1186"/>
                <a:gd name="T6" fmla="*/ 1546 w 1546"/>
                <a:gd name="T7" fmla="*/ 1186 h 1186"/>
                <a:gd name="T8" fmla="*/ 1368 w 1546"/>
                <a:gd name="T9" fmla="*/ 0 h 1186"/>
              </a:gdLst>
              <a:ahLst/>
              <a:cxnLst>
                <a:cxn ang="0">
                  <a:pos x="T0" y="T1"/>
                </a:cxn>
                <a:cxn ang="0">
                  <a:pos x="T2" y="T3"/>
                </a:cxn>
                <a:cxn ang="0">
                  <a:pos x="T4" y="T5"/>
                </a:cxn>
                <a:cxn ang="0">
                  <a:pos x="T6" y="T7"/>
                </a:cxn>
                <a:cxn ang="0">
                  <a:pos x="T8" y="T9"/>
                </a:cxn>
              </a:cxnLst>
              <a:rect l="0" t="0" r="r" b="b"/>
              <a:pathLst>
                <a:path w="1546" h="1186">
                  <a:moveTo>
                    <a:pt x="1368" y="0"/>
                  </a:moveTo>
                  <a:lnTo>
                    <a:pt x="0" y="117"/>
                  </a:lnTo>
                  <a:lnTo>
                    <a:pt x="0" y="806"/>
                  </a:lnTo>
                  <a:lnTo>
                    <a:pt x="1546" y="1186"/>
                  </a:lnTo>
                  <a:lnTo>
                    <a:pt x="1368" y="0"/>
                  </a:lnTo>
                  <a:close/>
                </a:path>
              </a:pathLst>
            </a:custGeom>
            <a:solidFill>
              <a:schemeClr val="accent1">
                <a:lumMod val="50000"/>
              </a:schemeClr>
            </a:solidFill>
            <a:ln>
              <a:noFill/>
            </a:ln>
          </p:spPr>
          <p:txBody>
            <a:bodyPr vert="horz" wrap="square" lIns="91440" tIns="45720" rIns="91440" bIns="45720" numCol="1" anchor="t" anchorCtr="0" compatLnSpc="1"/>
            <a:lstStyle/>
            <a:p>
              <a:endParaRPr lang="en-US"/>
            </a:p>
          </p:txBody>
        </p:sp>
        <p:sp>
          <p:nvSpPr>
            <p:cNvPr id="30" name="Freeform 29"/>
            <p:cNvSpPr/>
            <p:nvPr/>
          </p:nvSpPr>
          <p:spPr bwMode="auto">
            <a:xfrm flipV="1">
              <a:off x="-19316" y="713132"/>
              <a:ext cx="1696496" cy="1438147"/>
            </a:xfrm>
            <a:custGeom>
              <a:avLst/>
              <a:gdLst>
                <a:gd name="T0" fmla="*/ 1546 w 1546"/>
                <a:gd name="T1" fmla="*/ 380 h 1314"/>
                <a:gd name="T2" fmla="*/ 0 w 1546"/>
                <a:gd name="T3" fmla="*/ 0 h 1314"/>
                <a:gd name="T4" fmla="*/ 0 w 1546"/>
                <a:gd name="T5" fmla="*/ 1314 h 1314"/>
                <a:gd name="T6" fmla="*/ 1546 w 1546"/>
                <a:gd name="T7" fmla="*/ 380 h 1314"/>
              </a:gdLst>
              <a:ahLst/>
              <a:cxnLst>
                <a:cxn ang="0">
                  <a:pos x="T0" y="T1"/>
                </a:cxn>
                <a:cxn ang="0">
                  <a:pos x="T2" y="T3"/>
                </a:cxn>
                <a:cxn ang="0">
                  <a:pos x="T4" y="T5"/>
                </a:cxn>
                <a:cxn ang="0">
                  <a:pos x="T6" y="T7"/>
                </a:cxn>
              </a:cxnLst>
              <a:rect l="0" t="0" r="r" b="b"/>
              <a:pathLst>
                <a:path w="1546" h="1314">
                  <a:moveTo>
                    <a:pt x="1546" y="380"/>
                  </a:moveTo>
                  <a:lnTo>
                    <a:pt x="0" y="0"/>
                  </a:lnTo>
                  <a:lnTo>
                    <a:pt x="0" y="1314"/>
                  </a:lnTo>
                  <a:lnTo>
                    <a:pt x="1546" y="380"/>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US"/>
            </a:p>
          </p:txBody>
        </p:sp>
        <p:sp>
          <p:nvSpPr>
            <p:cNvPr id="31" name="Freeform 30"/>
            <p:cNvSpPr/>
            <p:nvPr/>
          </p:nvSpPr>
          <p:spPr bwMode="auto">
            <a:xfrm flipV="1">
              <a:off x="-19316" y="-242758"/>
              <a:ext cx="1696496" cy="1980678"/>
            </a:xfrm>
            <a:custGeom>
              <a:avLst/>
              <a:gdLst>
                <a:gd name="T0" fmla="*/ 1546 w 1546"/>
                <a:gd name="T1" fmla="*/ 0 h 1807"/>
                <a:gd name="T2" fmla="*/ 0 w 1546"/>
                <a:gd name="T3" fmla="*/ 934 h 1807"/>
                <a:gd name="T4" fmla="*/ 0 w 1546"/>
                <a:gd name="T5" fmla="*/ 1807 h 1807"/>
                <a:gd name="T6" fmla="*/ 1546 w 1546"/>
                <a:gd name="T7" fmla="*/ 0 h 1807"/>
              </a:gdLst>
              <a:ahLst/>
              <a:cxnLst>
                <a:cxn ang="0">
                  <a:pos x="T0" y="T1"/>
                </a:cxn>
                <a:cxn ang="0">
                  <a:pos x="T2" y="T3"/>
                </a:cxn>
                <a:cxn ang="0">
                  <a:pos x="T4" y="T5"/>
                </a:cxn>
                <a:cxn ang="0">
                  <a:pos x="T6" y="T7"/>
                </a:cxn>
              </a:cxnLst>
              <a:rect l="0" t="0" r="r" b="b"/>
              <a:pathLst>
                <a:path w="1546" h="1807">
                  <a:moveTo>
                    <a:pt x="1546" y="0"/>
                  </a:moveTo>
                  <a:lnTo>
                    <a:pt x="0" y="934"/>
                  </a:lnTo>
                  <a:lnTo>
                    <a:pt x="0" y="1807"/>
                  </a:lnTo>
                  <a:lnTo>
                    <a:pt x="1546" y="0"/>
                  </a:ln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en-US"/>
            </a:p>
          </p:txBody>
        </p:sp>
      </p:grpSp>
      <p:sp>
        <p:nvSpPr>
          <p:cNvPr id="11" name="Snip Diagonal Corner Rectangle 10"/>
          <p:cNvSpPr/>
          <p:nvPr/>
        </p:nvSpPr>
        <p:spPr>
          <a:xfrm>
            <a:off x="8646737" y="166878"/>
            <a:ext cx="346436" cy="347472"/>
          </a:xfrm>
          <a:prstGeom prst="snip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2" name="TextBox 11"/>
          <p:cNvSpPr txBox="1"/>
          <p:nvPr/>
        </p:nvSpPr>
        <p:spPr>
          <a:xfrm>
            <a:off x="8647472" y="213657"/>
            <a:ext cx="344966" cy="253916"/>
          </a:xfrm>
          <a:prstGeom prst="rect">
            <a:avLst/>
          </a:prstGeom>
          <a:noFill/>
        </p:spPr>
        <p:txBody>
          <a:bodyPr wrap="none" rtlCol="0">
            <a:spAutoFit/>
          </a:bodyPr>
          <a:lstStyle/>
          <a:p>
            <a:pPr algn="ctr"/>
            <a:fld id="{260E2A6B-A809-4840-BF14-8648BC0BDF87}" type="slidenum">
              <a:rPr lang="id-ID" sz="1050" b="1" smtClean="0">
                <a:solidFill>
                  <a:schemeClr val="accent4"/>
                </a:solidFill>
              </a:rPr>
            </a:fld>
            <a:endParaRPr lang="id-ID" sz="1050" dirty="0">
              <a:solidFill>
                <a:schemeClr val="accent4"/>
              </a:solidFill>
            </a:endParaRPr>
          </a:p>
        </p:txBody>
      </p:sp>
    </p:spTree>
  </p:cSld>
  <p:clrMapOvr>
    <a:masterClrMapping/>
  </p:clrMapOvr>
  <p:transition spd="slow">
    <p:cover dir="d"/>
  </p:transition>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bout us 02">
    <p:spTree>
      <p:nvGrpSpPr>
        <p:cNvPr id="1" name=""/>
        <p:cNvGrpSpPr/>
        <p:nvPr/>
      </p:nvGrpSpPr>
      <p:grpSpPr>
        <a:xfrm>
          <a:off x="0" y="0"/>
          <a:ext cx="0" cy="0"/>
          <a:chOff x="0" y="0"/>
          <a:chExt cx="0" cy="0"/>
        </a:xfrm>
      </p:grpSpPr>
      <p:sp>
        <p:nvSpPr>
          <p:cNvPr id="16" name="Slide Number Placeholder 5"/>
          <p:cNvSpPr>
            <a:spLocks noGrp="1"/>
          </p:cNvSpPr>
          <p:nvPr>
            <p:ph type="sldNum" sz="quarter" idx="4"/>
          </p:nvPr>
        </p:nvSpPr>
        <p:spPr>
          <a:xfrm>
            <a:off x="8156448" y="4646295"/>
            <a:ext cx="237744" cy="196850"/>
          </a:xfrm>
          <a:prstGeom prst="rect">
            <a:avLst/>
          </a:prstGeom>
        </p:spPr>
        <p:txBody>
          <a:bodyPr lIns="0" tIns="18288" rIns="0" bIns="18288"/>
          <a:lstStyle>
            <a:lvl1pPr algn="ctr">
              <a:defRPr sz="800" b="1" baseline="0">
                <a:solidFill>
                  <a:schemeClr val="bg1">
                    <a:lumMod val="50000"/>
                  </a:schemeClr>
                </a:solidFill>
                <a:latin typeface="Roboto" panose="02000000000000000000" pitchFamily="2" charset="0"/>
                <a:ea typeface="Roboto" panose="02000000000000000000" pitchFamily="2" charset="0"/>
              </a:defRPr>
            </a:lvl1pPr>
          </a:lstStyle>
          <a:p>
            <a:fld id="{0AA277DB-22BF-421D-A9E4-4650984A941D}" type="slidenum">
              <a:rPr lang="en-US" smtClean="0"/>
            </a:fld>
            <a:endParaRPr lang="en-US" dirty="0"/>
          </a:p>
        </p:txBody>
      </p:sp>
      <p:sp>
        <p:nvSpPr>
          <p:cNvPr id="14" name="Picture Placeholder 4"/>
          <p:cNvSpPr>
            <a:spLocks noGrp="1"/>
          </p:cNvSpPr>
          <p:nvPr>
            <p:ph type="pic" sz="quarter" idx="16" hasCustomPrompt="1"/>
          </p:nvPr>
        </p:nvSpPr>
        <p:spPr>
          <a:xfrm>
            <a:off x="6871512" y="2944496"/>
            <a:ext cx="2281117" cy="2212848"/>
          </a:xfrm>
          <a:custGeom>
            <a:avLst/>
            <a:gdLst>
              <a:gd name="connsiteX0" fmla="*/ 0 w 2774950"/>
              <a:gd name="connsiteY0" fmla="*/ 0 h 3409950"/>
              <a:gd name="connsiteX1" fmla="*/ 2774950 w 2774950"/>
              <a:gd name="connsiteY1" fmla="*/ 0 h 3409950"/>
              <a:gd name="connsiteX2" fmla="*/ 2774950 w 2774950"/>
              <a:gd name="connsiteY2" fmla="*/ 3409950 h 3409950"/>
              <a:gd name="connsiteX3" fmla="*/ 0 w 2774950"/>
              <a:gd name="connsiteY3" fmla="*/ 3409950 h 3409950"/>
              <a:gd name="connsiteX4" fmla="*/ 0 w 2774950"/>
              <a:gd name="connsiteY4" fmla="*/ 0 h 3409950"/>
              <a:gd name="connsiteX0-1" fmla="*/ 0 w 2774950"/>
              <a:gd name="connsiteY0-2" fmla="*/ 0 h 3409950"/>
              <a:gd name="connsiteX1-3" fmla="*/ 2774950 w 2774950"/>
              <a:gd name="connsiteY1-4" fmla="*/ 0 h 3409950"/>
              <a:gd name="connsiteX2-5" fmla="*/ 1705274 w 2774950"/>
              <a:gd name="connsiteY2-6" fmla="*/ 3108025 h 3409950"/>
              <a:gd name="connsiteX3-7" fmla="*/ 0 w 2774950"/>
              <a:gd name="connsiteY3-8" fmla="*/ 3409950 h 3409950"/>
              <a:gd name="connsiteX4-9" fmla="*/ 0 w 2774950"/>
              <a:gd name="connsiteY4-10" fmla="*/ 0 h 3409950"/>
              <a:gd name="connsiteX0-11" fmla="*/ 0 w 2774950"/>
              <a:gd name="connsiteY0-12" fmla="*/ 0 h 3220168"/>
              <a:gd name="connsiteX1-13" fmla="*/ 2774950 w 2774950"/>
              <a:gd name="connsiteY1-14" fmla="*/ 0 h 3220168"/>
              <a:gd name="connsiteX2-15" fmla="*/ 1705274 w 2774950"/>
              <a:gd name="connsiteY2-16" fmla="*/ 3108025 h 3220168"/>
              <a:gd name="connsiteX3-17" fmla="*/ 0 w 2774950"/>
              <a:gd name="connsiteY3-18" fmla="*/ 3220168 h 3220168"/>
              <a:gd name="connsiteX4-19" fmla="*/ 0 w 2774950"/>
              <a:gd name="connsiteY4-20" fmla="*/ 0 h 3220168"/>
              <a:gd name="connsiteX0-21" fmla="*/ 0 w 2774950"/>
              <a:gd name="connsiteY0-22" fmla="*/ 0 h 3220168"/>
              <a:gd name="connsiteX1-23" fmla="*/ 2774950 w 2774950"/>
              <a:gd name="connsiteY1-24" fmla="*/ 0 h 3220168"/>
              <a:gd name="connsiteX2-25" fmla="*/ 1696648 w 2774950"/>
              <a:gd name="connsiteY2-26" fmla="*/ 3090773 h 3220168"/>
              <a:gd name="connsiteX3-27" fmla="*/ 0 w 2774950"/>
              <a:gd name="connsiteY3-28" fmla="*/ 3220168 h 3220168"/>
              <a:gd name="connsiteX4-29" fmla="*/ 0 w 2774950"/>
              <a:gd name="connsiteY4-30" fmla="*/ 0 h 3220168"/>
              <a:gd name="connsiteX0-31" fmla="*/ 0 w 2783576"/>
              <a:gd name="connsiteY0-32" fmla="*/ 0 h 3220168"/>
              <a:gd name="connsiteX1-33" fmla="*/ 2783576 w 2783576"/>
              <a:gd name="connsiteY1-34" fmla="*/ 0 h 3220168"/>
              <a:gd name="connsiteX2-35" fmla="*/ 1696648 w 2783576"/>
              <a:gd name="connsiteY2-36" fmla="*/ 3090773 h 3220168"/>
              <a:gd name="connsiteX3-37" fmla="*/ 0 w 2783576"/>
              <a:gd name="connsiteY3-38" fmla="*/ 3220168 h 3220168"/>
              <a:gd name="connsiteX4-39" fmla="*/ 0 w 2783576"/>
              <a:gd name="connsiteY4-40" fmla="*/ 0 h 3220168"/>
              <a:gd name="connsiteX0-41" fmla="*/ 0 w 2517886"/>
              <a:gd name="connsiteY0-42" fmla="*/ 265690 h 3485858"/>
              <a:gd name="connsiteX1-43" fmla="*/ 2517886 w 2517886"/>
              <a:gd name="connsiteY1-44" fmla="*/ 0 h 3485858"/>
              <a:gd name="connsiteX2-45" fmla="*/ 1696648 w 2517886"/>
              <a:gd name="connsiteY2-46" fmla="*/ 3356463 h 3485858"/>
              <a:gd name="connsiteX3-47" fmla="*/ 0 w 2517886"/>
              <a:gd name="connsiteY3-48" fmla="*/ 3485858 h 3485858"/>
              <a:gd name="connsiteX4-49" fmla="*/ 0 w 2517886"/>
              <a:gd name="connsiteY4-50" fmla="*/ 265690 h 3485858"/>
              <a:gd name="connsiteX0-51" fmla="*/ 0 w 2517886"/>
              <a:gd name="connsiteY0-52" fmla="*/ 208756 h 3485858"/>
              <a:gd name="connsiteX1-53" fmla="*/ 2517886 w 2517886"/>
              <a:gd name="connsiteY1-54" fmla="*/ 0 h 3485858"/>
              <a:gd name="connsiteX2-55" fmla="*/ 1696648 w 2517886"/>
              <a:gd name="connsiteY2-56" fmla="*/ 3356463 h 3485858"/>
              <a:gd name="connsiteX3-57" fmla="*/ 0 w 2517886"/>
              <a:gd name="connsiteY3-58" fmla="*/ 3485858 h 3485858"/>
              <a:gd name="connsiteX4-59" fmla="*/ 0 w 2517886"/>
              <a:gd name="connsiteY4-60" fmla="*/ 208756 h 3485858"/>
              <a:gd name="connsiteX0-61" fmla="*/ 0 w 2517886"/>
              <a:gd name="connsiteY0-62" fmla="*/ 208756 h 3356463"/>
              <a:gd name="connsiteX1-63" fmla="*/ 2517886 w 2517886"/>
              <a:gd name="connsiteY1-64" fmla="*/ 0 h 3356463"/>
              <a:gd name="connsiteX2-65" fmla="*/ 1696648 w 2517886"/>
              <a:gd name="connsiteY2-66" fmla="*/ 3356463 h 3356463"/>
              <a:gd name="connsiteX3-67" fmla="*/ 0 w 2517886"/>
              <a:gd name="connsiteY3-68" fmla="*/ 2631852 h 3356463"/>
              <a:gd name="connsiteX4-69" fmla="*/ 0 w 2517886"/>
              <a:gd name="connsiteY4-70" fmla="*/ 208756 h 3356463"/>
              <a:gd name="connsiteX0-71" fmla="*/ 0 w 2517886"/>
              <a:gd name="connsiteY0-72" fmla="*/ 208756 h 2692237"/>
              <a:gd name="connsiteX1-73" fmla="*/ 2517886 w 2517886"/>
              <a:gd name="connsiteY1-74" fmla="*/ 0 h 2692237"/>
              <a:gd name="connsiteX2-75" fmla="*/ 1544825 w 2517886"/>
              <a:gd name="connsiteY2-76" fmla="*/ 2692237 h 2692237"/>
              <a:gd name="connsiteX3-77" fmla="*/ 0 w 2517886"/>
              <a:gd name="connsiteY3-78" fmla="*/ 2631852 h 2692237"/>
              <a:gd name="connsiteX4-79" fmla="*/ 0 w 2517886"/>
              <a:gd name="connsiteY4-80" fmla="*/ 208756 h 2692237"/>
              <a:gd name="connsiteX0-81" fmla="*/ 18977 w 2536863"/>
              <a:gd name="connsiteY0-82" fmla="*/ 208756 h 2692237"/>
              <a:gd name="connsiteX1-83" fmla="*/ 2536863 w 2536863"/>
              <a:gd name="connsiteY1-84" fmla="*/ 0 h 2692237"/>
              <a:gd name="connsiteX2-85" fmla="*/ 1563802 w 2536863"/>
              <a:gd name="connsiteY2-86" fmla="*/ 2692237 h 2692237"/>
              <a:gd name="connsiteX3-87" fmla="*/ 0 w 2536863"/>
              <a:gd name="connsiteY3-88" fmla="*/ 2688785 h 2692237"/>
              <a:gd name="connsiteX4-89" fmla="*/ 18977 w 2536863"/>
              <a:gd name="connsiteY4-90" fmla="*/ 208756 h 2692237"/>
              <a:gd name="connsiteX0-91" fmla="*/ 0 w 2992333"/>
              <a:gd name="connsiteY0-92" fmla="*/ 189777 h 2692237"/>
              <a:gd name="connsiteX1-93" fmla="*/ 2992333 w 2992333"/>
              <a:gd name="connsiteY1-94" fmla="*/ 0 h 2692237"/>
              <a:gd name="connsiteX2-95" fmla="*/ 2019272 w 2992333"/>
              <a:gd name="connsiteY2-96" fmla="*/ 2692237 h 2692237"/>
              <a:gd name="connsiteX3-97" fmla="*/ 455470 w 2992333"/>
              <a:gd name="connsiteY3-98" fmla="*/ 2688785 h 2692237"/>
              <a:gd name="connsiteX4-99" fmla="*/ 0 w 2992333"/>
              <a:gd name="connsiteY4-100" fmla="*/ 189777 h 2692237"/>
              <a:gd name="connsiteX0-101" fmla="*/ 0 w 3006123"/>
              <a:gd name="connsiteY0-102" fmla="*/ 189777 h 3546243"/>
              <a:gd name="connsiteX1-103" fmla="*/ 2992333 w 3006123"/>
              <a:gd name="connsiteY1-104" fmla="*/ 0 h 3546243"/>
              <a:gd name="connsiteX2-105" fmla="*/ 3006123 w 3006123"/>
              <a:gd name="connsiteY2-106" fmla="*/ 3546243 h 3546243"/>
              <a:gd name="connsiteX3-107" fmla="*/ 455470 w 3006123"/>
              <a:gd name="connsiteY3-108" fmla="*/ 2688785 h 3546243"/>
              <a:gd name="connsiteX4-109" fmla="*/ 0 w 3006123"/>
              <a:gd name="connsiteY4-110" fmla="*/ 189777 h 3546243"/>
              <a:gd name="connsiteX0-111" fmla="*/ 0 w 3006123"/>
              <a:gd name="connsiteY0-112" fmla="*/ 189777 h 3546243"/>
              <a:gd name="connsiteX1-113" fmla="*/ 2992333 w 3006123"/>
              <a:gd name="connsiteY1-114" fmla="*/ 0 h 3546243"/>
              <a:gd name="connsiteX2-115" fmla="*/ 3006123 w 3006123"/>
              <a:gd name="connsiteY2-116" fmla="*/ 3546243 h 3546243"/>
              <a:gd name="connsiteX3-117" fmla="*/ 645248 w 3006123"/>
              <a:gd name="connsiteY3-118" fmla="*/ 3542791 h 3546243"/>
              <a:gd name="connsiteX4-119" fmla="*/ 0 w 3006123"/>
              <a:gd name="connsiteY4-120" fmla="*/ 189777 h 3546243"/>
              <a:gd name="connsiteX0-121" fmla="*/ 0 w 3645441"/>
              <a:gd name="connsiteY0-122" fmla="*/ 250834 h 3546243"/>
              <a:gd name="connsiteX1-123" fmla="*/ 3631651 w 3645441"/>
              <a:gd name="connsiteY1-124" fmla="*/ 0 h 3546243"/>
              <a:gd name="connsiteX2-125" fmla="*/ 3645441 w 3645441"/>
              <a:gd name="connsiteY2-126" fmla="*/ 3546243 h 3546243"/>
              <a:gd name="connsiteX3-127" fmla="*/ 1284566 w 3645441"/>
              <a:gd name="connsiteY3-128" fmla="*/ 3542791 h 3546243"/>
              <a:gd name="connsiteX4-129" fmla="*/ 0 w 3645441"/>
              <a:gd name="connsiteY4-130" fmla="*/ 250834 h 3546243"/>
              <a:gd name="connsiteX0-131" fmla="*/ 0 w 3645441"/>
              <a:gd name="connsiteY0-132" fmla="*/ 250834 h 3546243"/>
              <a:gd name="connsiteX1-133" fmla="*/ 3631651 w 3645441"/>
              <a:gd name="connsiteY1-134" fmla="*/ 0 h 3546243"/>
              <a:gd name="connsiteX2-135" fmla="*/ 3645441 w 3645441"/>
              <a:gd name="connsiteY2-136" fmla="*/ 3546243 h 3546243"/>
              <a:gd name="connsiteX3-137" fmla="*/ 675692 w 3645441"/>
              <a:gd name="connsiteY3-138" fmla="*/ 3542791 h 3546243"/>
              <a:gd name="connsiteX4-139" fmla="*/ 0 w 3645441"/>
              <a:gd name="connsiteY4-140" fmla="*/ 250834 h 3546243"/>
              <a:gd name="connsiteX0-141" fmla="*/ 0 w 3645441"/>
              <a:gd name="connsiteY0-142" fmla="*/ 250834 h 3546243"/>
              <a:gd name="connsiteX1-143" fmla="*/ 3631651 w 3645441"/>
              <a:gd name="connsiteY1-144" fmla="*/ 0 h 3546243"/>
              <a:gd name="connsiteX2-145" fmla="*/ 3645441 w 3645441"/>
              <a:gd name="connsiteY2-146" fmla="*/ 3546243 h 3546243"/>
              <a:gd name="connsiteX3-147" fmla="*/ 675692 w 3645441"/>
              <a:gd name="connsiteY3-148" fmla="*/ 3542791 h 3546243"/>
              <a:gd name="connsiteX4-149" fmla="*/ 0 w 3645441"/>
              <a:gd name="connsiteY4-150" fmla="*/ 250834 h 3546243"/>
              <a:gd name="connsiteX0-151" fmla="*/ 0 w 3645441"/>
              <a:gd name="connsiteY0-152" fmla="*/ 250834 h 3556615"/>
              <a:gd name="connsiteX1-153" fmla="*/ 3631651 w 3645441"/>
              <a:gd name="connsiteY1-154" fmla="*/ 0 h 3556615"/>
              <a:gd name="connsiteX2-155" fmla="*/ 3645441 w 3645441"/>
              <a:gd name="connsiteY2-156" fmla="*/ 3546243 h 3556615"/>
              <a:gd name="connsiteX3-157" fmla="*/ 675692 w 3645441"/>
              <a:gd name="connsiteY3-158" fmla="*/ 3556615 h 3556615"/>
              <a:gd name="connsiteX4-159" fmla="*/ 0 w 3645441"/>
              <a:gd name="connsiteY4-160" fmla="*/ 250834 h 3556615"/>
              <a:gd name="connsiteX0-161" fmla="*/ 0 w 3645441"/>
              <a:gd name="connsiteY0-162" fmla="*/ 250834 h 3570440"/>
              <a:gd name="connsiteX1-163" fmla="*/ 3631651 w 3645441"/>
              <a:gd name="connsiteY1-164" fmla="*/ 0 h 3570440"/>
              <a:gd name="connsiteX2-165" fmla="*/ 3645441 w 3645441"/>
              <a:gd name="connsiteY2-166" fmla="*/ 3546243 h 3570440"/>
              <a:gd name="connsiteX3-167" fmla="*/ 675692 w 3645441"/>
              <a:gd name="connsiteY3-168" fmla="*/ 3570440 h 3570440"/>
              <a:gd name="connsiteX4-169" fmla="*/ 0 w 3645441"/>
              <a:gd name="connsiteY4-170" fmla="*/ 250834 h 3570440"/>
              <a:gd name="connsiteX0-171" fmla="*/ 0 w 3645441"/>
              <a:gd name="connsiteY0-172" fmla="*/ 250834 h 3570440"/>
              <a:gd name="connsiteX1-173" fmla="*/ 3631651 w 3645441"/>
              <a:gd name="connsiteY1-174" fmla="*/ 0 h 3570440"/>
              <a:gd name="connsiteX2-175" fmla="*/ 3645441 w 3645441"/>
              <a:gd name="connsiteY2-176" fmla="*/ 3546243 h 3570440"/>
              <a:gd name="connsiteX3-177" fmla="*/ 675692 w 3645441"/>
              <a:gd name="connsiteY3-178" fmla="*/ 3570440 h 3570440"/>
              <a:gd name="connsiteX4-179" fmla="*/ 0 w 3645441"/>
              <a:gd name="connsiteY4-180" fmla="*/ 250834 h 3570440"/>
              <a:gd name="connsiteX0-181" fmla="*/ 0 w 3645441"/>
              <a:gd name="connsiteY0-182" fmla="*/ 250834 h 3546243"/>
              <a:gd name="connsiteX1-183" fmla="*/ 3631651 w 3645441"/>
              <a:gd name="connsiteY1-184" fmla="*/ 0 h 3546243"/>
              <a:gd name="connsiteX2-185" fmla="*/ 3645441 w 3645441"/>
              <a:gd name="connsiteY2-186" fmla="*/ 3546243 h 3546243"/>
              <a:gd name="connsiteX3-187" fmla="*/ 661907 w 3645441"/>
              <a:gd name="connsiteY3-188" fmla="*/ 3528967 h 3546243"/>
              <a:gd name="connsiteX4-189" fmla="*/ 0 w 3645441"/>
              <a:gd name="connsiteY4-190" fmla="*/ 250834 h 354624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645441" h="3546243">
                <a:moveTo>
                  <a:pt x="0" y="250834"/>
                </a:moveTo>
                <a:lnTo>
                  <a:pt x="3631651" y="0"/>
                </a:lnTo>
                <a:cubicBezTo>
                  <a:pt x="3636248" y="1182081"/>
                  <a:pt x="3640844" y="2364162"/>
                  <a:pt x="3645441" y="3546243"/>
                </a:cubicBezTo>
                <a:lnTo>
                  <a:pt x="661907" y="3528967"/>
                </a:lnTo>
                <a:lnTo>
                  <a:pt x="0" y="250834"/>
                </a:lnTo>
                <a:close/>
              </a:path>
            </a:pathLst>
          </a:custGeom>
          <a:solidFill>
            <a:srgbClr val="FFD1D1"/>
          </a:solidFill>
        </p:spPr>
        <p:txBody>
          <a:bodyPr anchor="b"/>
          <a:lstStyle>
            <a:lvl1pPr marL="171450" indent="-171450" algn="r">
              <a:buFont typeface="Arial" panose="020B0604020202020204" pitchFamily="34" charset="0"/>
              <a:buChar char="•"/>
              <a:defRPr sz="1200"/>
            </a:lvl1pPr>
          </a:lstStyle>
          <a:p>
            <a:endParaRPr lang="en-US" dirty="0"/>
          </a:p>
          <a:p>
            <a:endParaRPr lang="en-US" dirty="0"/>
          </a:p>
          <a:p>
            <a:endParaRPr lang="en-US" dirty="0"/>
          </a:p>
          <a:p>
            <a:r>
              <a:rPr lang="en-US" dirty="0"/>
              <a:t>Add Picture</a:t>
            </a:r>
            <a:endParaRPr lang="en-US" dirty="0"/>
          </a:p>
        </p:txBody>
      </p:sp>
      <p:sp>
        <p:nvSpPr>
          <p:cNvPr id="4" name="Parallelogram 3"/>
          <p:cNvSpPr/>
          <p:nvPr userDrawn="1"/>
        </p:nvSpPr>
        <p:spPr>
          <a:xfrm rot="20940000" flipH="1">
            <a:off x="6620198" y="-85604"/>
            <a:ext cx="159338" cy="5310167"/>
          </a:xfrm>
          <a:custGeom>
            <a:avLst/>
            <a:gdLst>
              <a:gd name="connsiteX0" fmla="*/ 0 w 1092435"/>
              <a:gd name="connsiteY0" fmla="*/ 5862879 h 5862879"/>
              <a:gd name="connsiteX1" fmla="*/ 273109 w 1092435"/>
              <a:gd name="connsiteY1" fmla="*/ 0 h 5862879"/>
              <a:gd name="connsiteX2" fmla="*/ 1092435 w 1092435"/>
              <a:gd name="connsiteY2" fmla="*/ 0 h 5862879"/>
              <a:gd name="connsiteX3" fmla="*/ 819326 w 1092435"/>
              <a:gd name="connsiteY3" fmla="*/ 5862879 h 5862879"/>
              <a:gd name="connsiteX4" fmla="*/ 0 w 1092435"/>
              <a:gd name="connsiteY4" fmla="*/ 5862879 h 5862879"/>
              <a:gd name="connsiteX0-1" fmla="*/ 0 w 1092435"/>
              <a:gd name="connsiteY0-2" fmla="*/ 5862879 h 5862879"/>
              <a:gd name="connsiteX1-3" fmla="*/ 273109 w 1092435"/>
              <a:gd name="connsiteY1-4" fmla="*/ 0 h 5862879"/>
              <a:gd name="connsiteX2-5" fmla="*/ 1092435 w 1092435"/>
              <a:gd name="connsiteY2-6" fmla="*/ 0 h 5862879"/>
              <a:gd name="connsiteX3-7" fmla="*/ 832603 w 1092435"/>
              <a:gd name="connsiteY3-8" fmla="*/ 5581681 h 5862879"/>
              <a:gd name="connsiteX4-9" fmla="*/ 0 w 1092435"/>
              <a:gd name="connsiteY4-10" fmla="*/ 5862879 h 5862879"/>
              <a:gd name="connsiteX0-11" fmla="*/ 0 w 1095599"/>
              <a:gd name="connsiteY0-12" fmla="*/ 5691464 h 5691464"/>
              <a:gd name="connsiteX1-13" fmla="*/ 276273 w 1095599"/>
              <a:gd name="connsiteY1-14" fmla="*/ 0 h 5691464"/>
              <a:gd name="connsiteX2-15" fmla="*/ 1095599 w 1095599"/>
              <a:gd name="connsiteY2-16" fmla="*/ 0 h 5691464"/>
              <a:gd name="connsiteX3-17" fmla="*/ 835767 w 1095599"/>
              <a:gd name="connsiteY3-18" fmla="*/ 5581681 h 5691464"/>
              <a:gd name="connsiteX4-19" fmla="*/ 0 w 1095599"/>
              <a:gd name="connsiteY4-20" fmla="*/ 5691464 h 5691464"/>
              <a:gd name="connsiteX0-21" fmla="*/ 0 w 1095599"/>
              <a:gd name="connsiteY0-22" fmla="*/ 5691464 h 5691464"/>
              <a:gd name="connsiteX1-23" fmla="*/ 276273 w 1095599"/>
              <a:gd name="connsiteY1-24" fmla="*/ 0 h 5691464"/>
              <a:gd name="connsiteX2-25" fmla="*/ 1095599 w 1095599"/>
              <a:gd name="connsiteY2-26" fmla="*/ 0 h 5691464"/>
              <a:gd name="connsiteX3-27" fmla="*/ 834254 w 1095599"/>
              <a:gd name="connsiteY3-28" fmla="*/ 5571156 h 5691464"/>
              <a:gd name="connsiteX4-29" fmla="*/ 0 w 1095599"/>
              <a:gd name="connsiteY4-30" fmla="*/ 5691464 h 5691464"/>
              <a:gd name="connsiteX0-31" fmla="*/ 0 w 1095599"/>
              <a:gd name="connsiteY0-32" fmla="*/ 5691464 h 5691464"/>
              <a:gd name="connsiteX1-33" fmla="*/ 263133 w 1095599"/>
              <a:gd name="connsiteY1-34" fmla="*/ 431566 h 5691464"/>
              <a:gd name="connsiteX2-35" fmla="*/ 1095599 w 1095599"/>
              <a:gd name="connsiteY2-36" fmla="*/ 0 h 5691464"/>
              <a:gd name="connsiteX3-37" fmla="*/ 834254 w 1095599"/>
              <a:gd name="connsiteY3-38" fmla="*/ 5571156 h 5691464"/>
              <a:gd name="connsiteX4-39" fmla="*/ 0 w 1095599"/>
              <a:gd name="connsiteY4-40" fmla="*/ 5691464 h 5691464"/>
              <a:gd name="connsiteX0-41" fmla="*/ 0 w 1085350"/>
              <a:gd name="connsiteY0-42" fmla="*/ 5389218 h 5389218"/>
              <a:gd name="connsiteX1-43" fmla="*/ 263133 w 1085350"/>
              <a:gd name="connsiteY1-44" fmla="*/ 129320 h 5389218"/>
              <a:gd name="connsiteX2-45" fmla="*/ 1085350 w 1085350"/>
              <a:gd name="connsiteY2-46" fmla="*/ 0 h 5389218"/>
              <a:gd name="connsiteX3-47" fmla="*/ 834254 w 1085350"/>
              <a:gd name="connsiteY3-48" fmla="*/ 5268910 h 5389218"/>
              <a:gd name="connsiteX4-49" fmla="*/ 0 w 1085350"/>
              <a:gd name="connsiteY4-50" fmla="*/ 5389218 h 5389218"/>
              <a:gd name="connsiteX0-51" fmla="*/ 0 w 1067328"/>
              <a:gd name="connsiteY0-52" fmla="*/ 5365143 h 5365143"/>
              <a:gd name="connsiteX1-53" fmla="*/ 263133 w 1067328"/>
              <a:gd name="connsiteY1-54" fmla="*/ 105245 h 5365143"/>
              <a:gd name="connsiteX2-55" fmla="*/ 1067328 w 1067328"/>
              <a:gd name="connsiteY2-56" fmla="*/ 0 h 5365143"/>
              <a:gd name="connsiteX3-57" fmla="*/ 834254 w 1067328"/>
              <a:gd name="connsiteY3-58" fmla="*/ 5244835 h 5365143"/>
              <a:gd name="connsiteX4-59" fmla="*/ 0 w 1067328"/>
              <a:gd name="connsiteY4-60" fmla="*/ 5365143 h 5365143"/>
              <a:gd name="connsiteX0-61" fmla="*/ 0 w 1052263"/>
              <a:gd name="connsiteY0-62" fmla="*/ 5395203 h 5395203"/>
              <a:gd name="connsiteX1-63" fmla="*/ 263133 w 1052263"/>
              <a:gd name="connsiteY1-64" fmla="*/ 135305 h 5395203"/>
              <a:gd name="connsiteX2-65" fmla="*/ 1052263 w 1052263"/>
              <a:gd name="connsiteY2-66" fmla="*/ 0 h 5395203"/>
              <a:gd name="connsiteX3-67" fmla="*/ 834254 w 1052263"/>
              <a:gd name="connsiteY3-68" fmla="*/ 5274895 h 5395203"/>
              <a:gd name="connsiteX4-69" fmla="*/ 0 w 1052263"/>
              <a:gd name="connsiteY4-70" fmla="*/ 5395203 h 5395203"/>
              <a:gd name="connsiteX0-71" fmla="*/ 0 w 1055290"/>
              <a:gd name="connsiteY0-72" fmla="*/ 5374155 h 5374155"/>
              <a:gd name="connsiteX1-73" fmla="*/ 263133 w 1055290"/>
              <a:gd name="connsiteY1-74" fmla="*/ 114257 h 5374155"/>
              <a:gd name="connsiteX2-75" fmla="*/ 1055290 w 1055290"/>
              <a:gd name="connsiteY2-76" fmla="*/ 0 h 5374155"/>
              <a:gd name="connsiteX3-77" fmla="*/ 834254 w 1055290"/>
              <a:gd name="connsiteY3-78" fmla="*/ 5253847 h 5374155"/>
              <a:gd name="connsiteX4-79" fmla="*/ 0 w 1055290"/>
              <a:gd name="connsiteY4-80" fmla="*/ 5374155 h 5374155"/>
              <a:gd name="connsiteX0-81" fmla="*/ 0 w 1026797"/>
              <a:gd name="connsiteY0-82" fmla="*/ 5259898 h 5259898"/>
              <a:gd name="connsiteX1-83" fmla="*/ 263133 w 1026797"/>
              <a:gd name="connsiteY1-84" fmla="*/ 0 h 5259898"/>
              <a:gd name="connsiteX2-85" fmla="*/ 1026799 w 1026797"/>
              <a:gd name="connsiteY2-86" fmla="*/ 293263 h 5259898"/>
              <a:gd name="connsiteX3-87" fmla="*/ 834254 w 1026797"/>
              <a:gd name="connsiteY3-88" fmla="*/ 5139590 h 5259898"/>
              <a:gd name="connsiteX4-89" fmla="*/ 0 w 1026797"/>
              <a:gd name="connsiteY4-90" fmla="*/ 5259898 h 5259898"/>
              <a:gd name="connsiteX0-91" fmla="*/ 0 w 1026797"/>
              <a:gd name="connsiteY0-92" fmla="*/ 4966635 h 4966635"/>
              <a:gd name="connsiteX1-93" fmla="*/ 286296 w 1026797"/>
              <a:gd name="connsiteY1-94" fmla="*/ 21599 h 4966635"/>
              <a:gd name="connsiteX2-95" fmla="*/ 1026799 w 1026797"/>
              <a:gd name="connsiteY2-96" fmla="*/ 0 h 4966635"/>
              <a:gd name="connsiteX3-97" fmla="*/ 834254 w 1026797"/>
              <a:gd name="connsiteY3-98" fmla="*/ 4846327 h 4966635"/>
              <a:gd name="connsiteX4-99" fmla="*/ 0 w 1026797"/>
              <a:gd name="connsiteY4-100" fmla="*/ 4966635 h 4966635"/>
              <a:gd name="connsiteX0-101" fmla="*/ 1 w 1021604"/>
              <a:gd name="connsiteY0-102" fmla="*/ 4543116 h 4846327"/>
              <a:gd name="connsiteX1-103" fmla="*/ 281103 w 1021604"/>
              <a:gd name="connsiteY1-104" fmla="*/ 21599 h 4846327"/>
              <a:gd name="connsiteX2-105" fmla="*/ 1021606 w 1021604"/>
              <a:gd name="connsiteY2-106" fmla="*/ 0 h 4846327"/>
              <a:gd name="connsiteX3-107" fmla="*/ 829061 w 1021604"/>
              <a:gd name="connsiteY3-108" fmla="*/ 4846327 h 4846327"/>
              <a:gd name="connsiteX4-109" fmla="*/ 1 w 1021604"/>
              <a:gd name="connsiteY4-110" fmla="*/ 4543116 h 4846327"/>
              <a:gd name="connsiteX0-111" fmla="*/ 1 w 1021604"/>
              <a:gd name="connsiteY0-112" fmla="*/ 4543116 h 4543116"/>
              <a:gd name="connsiteX1-113" fmla="*/ 281103 w 1021604"/>
              <a:gd name="connsiteY1-114" fmla="*/ 21599 h 4543116"/>
              <a:gd name="connsiteX2-115" fmla="*/ 1021606 w 1021604"/>
              <a:gd name="connsiteY2-116" fmla="*/ 0 h 4543116"/>
              <a:gd name="connsiteX3-117" fmla="*/ 817542 w 1021604"/>
              <a:gd name="connsiteY3-118" fmla="*/ 4539465 h 4543116"/>
              <a:gd name="connsiteX4-119" fmla="*/ 1 w 1021604"/>
              <a:gd name="connsiteY4-120" fmla="*/ 4543116 h 454311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021604" h="4543116">
                <a:moveTo>
                  <a:pt x="1" y="4543116"/>
                </a:moveTo>
                <a:lnTo>
                  <a:pt x="281103" y="21599"/>
                </a:lnTo>
                <a:lnTo>
                  <a:pt x="1021606" y="0"/>
                </a:lnTo>
                <a:lnTo>
                  <a:pt x="817542" y="4539465"/>
                </a:lnTo>
                <a:lnTo>
                  <a:pt x="1" y="4543116"/>
                </a:lnTo>
                <a:close/>
              </a:path>
            </a:pathLst>
          </a:custGeom>
          <a:solidFill>
            <a:srgbClr val="EB2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Parallelogram 5"/>
          <p:cNvSpPr/>
          <p:nvPr userDrawn="1"/>
        </p:nvSpPr>
        <p:spPr>
          <a:xfrm rot="1206805" flipH="1">
            <a:off x="1876438" y="-201917"/>
            <a:ext cx="300626" cy="5561847"/>
          </a:xfrm>
          <a:custGeom>
            <a:avLst/>
            <a:gdLst>
              <a:gd name="connsiteX0" fmla="*/ 0 w 327082"/>
              <a:gd name="connsiteY0" fmla="*/ 6654621 h 6654621"/>
              <a:gd name="connsiteX1" fmla="*/ 81771 w 327082"/>
              <a:gd name="connsiteY1" fmla="*/ 0 h 6654621"/>
              <a:gd name="connsiteX2" fmla="*/ 327082 w 327082"/>
              <a:gd name="connsiteY2" fmla="*/ 0 h 6654621"/>
              <a:gd name="connsiteX3" fmla="*/ 245312 w 327082"/>
              <a:gd name="connsiteY3" fmla="*/ 6654621 h 6654621"/>
              <a:gd name="connsiteX4" fmla="*/ 0 w 327082"/>
              <a:gd name="connsiteY4" fmla="*/ 6654621 h 6654621"/>
              <a:gd name="connsiteX0-1" fmla="*/ 0 w 318218"/>
              <a:gd name="connsiteY0-2" fmla="*/ 6654621 h 6654621"/>
              <a:gd name="connsiteX1-3" fmla="*/ 81771 w 318218"/>
              <a:gd name="connsiteY1-4" fmla="*/ 0 h 6654621"/>
              <a:gd name="connsiteX2-5" fmla="*/ 318218 w 318218"/>
              <a:gd name="connsiteY2-6" fmla="*/ 302478 h 6654621"/>
              <a:gd name="connsiteX3-7" fmla="*/ 245312 w 318218"/>
              <a:gd name="connsiteY3-8" fmla="*/ 6654621 h 6654621"/>
              <a:gd name="connsiteX4-9" fmla="*/ 0 w 318218"/>
              <a:gd name="connsiteY4-10" fmla="*/ 6654621 h 6654621"/>
              <a:gd name="connsiteX0-11" fmla="*/ 0 w 318218"/>
              <a:gd name="connsiteY0-12" fmla="*/ 6442985 h 6442985"/>
              <a:gd name="connsiteX1-13" fmla="*/ 72206 w 318218"/>
              <a:gd name="connsiteY1-14" fmla="*/ 0 h 6442985"/>
              <a:gd name="connsiteX2-15" fmla="*/ 318218 w 318218"/>
              <a:gd name="connsiteY2-16" fmla="*/ 90842 h 6442985"/>
              <a:gd name="connsiteX3-17" fmla="*/ 245312 w 318218"/>
              <a:gd name="connsiteY3-18" fmla="*/ 6442985 h 6442985"/>
              <a:gd name="connsiteX4-19" fmla="*/ 0 w 318218"/>
              <a:gd name="connsiteY4-20" fmla="*/ 6442985 h 6442985"/>
              <a:gd name="connsiteX0-21" fmla="*/ 0 w 310905"/>
              <a:gd name="connsiteY0-22" fmla="*/ 6442985 h 6442985"/>
              <a:gd name="connsiteX1-23" fmla="*/ 72206 w 310905"/>
              <a:gd name="connsiteY1-24" fmla="*/ 0 h 6442985"/>
              <a:gd name="connsiteX2-25" fmla="*/ 310905 w 310905"/>
              <a:gd name="connsiteY2-26" fmla="*/ 110810 h 6442985"/>
              <a:gd name="connsiteX3-27" fmla="*/ 245312 w 310905"/>
              <a:gd name="connsiteY3-28" fmla="*/ 6442985 h 6442985"/>
              <a:gd name="connsiteX4-29" fmla="*/ 0 w 310905"/>
              <a:gd name="connsiteY4-30" fmla="*/ 6442985 h 6442985"/>
              <a:gd name="connsiteX0-31" fmla="*/ 0 w 310905"/>
              <a:gd name="connsiteY0-32" fmla="*/ 6409376 h 6409376"/>
              <a:gd name="connsiteX1-33" fmla="*/ 71221 w 310905"/>
              <a:gd name="connsiteY1-34" fmla="*/ 0 h 6409376"/>
              <a:gd name="connsiteX2-35" fmla="*/ 310905 w 310905"/>
              <a:gd name="connsiteY2-36" fmla="*/ 77201 h 6409376"/>
              <a:gd name="connsiteX3-37" fmla="*/ 245312 w 310905"/>
              <a:gd name="connsiteY3-38" fmla="*/ 6409376 h 6409376"/>
              <a:gd name="connsiteX4-39" fmla="*/ 0 w 310905"/>
              <a:gd name="connsiteY4-40" fmla="*/ 6409376 h 6409376"/>
              <a:gd name="connsiteX0-41" fmla="*/ 0 w 310905"/>
              <a:gd name="connsiteY0-42" fmla="*/ 6409376 h 6409376"/>
              <a:gd name="connsiteX1-43" fmla="*/ 71221 w 310905"/>
              <a:gd name="connsiteY1-44" fmla="*/ 0 h 6409376"/>
              <a:gd name="connsiteX2-45" fmla="*/ 310905 w 310905"/>
              <a:gd name="connsiteY2-46" fmla="*/ 77201 h 6409376"/>
              <a:gd name="connsiteX3-47" fmla="*/ 249965 w 310905"/>
              <a:gd name="connsiteY3-48" fmla="*/ 5561847 h 6409376"/>
              <a:gd name="connsiteX4-49" fmla="*/ 0 w 310905"/>
              <a:gd name="connsiteY4-50" fmla="*/ 6409376 h 6409376"/>
              <a:gd name="connsiteX0-51" fmla="*/ 0 w 304282"/>
              <a:gd name="connsiteY0-52" fmla="*/ 5494630 h 5561847"/>
              <a:gd name="connsiteX1-53" fmla="*/ 64598 w 304282"/>
              <a:gd name="connsiteY1-54" fmla="*/ 0 h 5561847"/>
              <a:gd name="connsiteX2-55" fmla="*/ 304282 w 304282"/>
              <a:gd name="connsiteY2-56" fmla="*/ 77201 h 5561847"/>
              <a:gd name="connsiteX3-57" fmla="*/ 243342 w 304282"/>
              <a:gd name="connsiteY3-58" fmla="*/ 5561847 h 5561847"/>
              <a:gd name="connsiteX4-59" fmla="*/ 0 w 304282"/>
              <a:gd name="connsiteY4-60" fmla="*/ 5494630 h 5561847"/>
              <a:gd name="connsiteX0-61" fmla="*/ 0 w 300626"/>
              <a:gd name="connsiteY0-62" fmla="*/ 5484647 h 5561847"/>
              <a:gd name="connsiteX1-63" fmla="*/ 60942 w 300626"/>
              <a:gd name="connsiteY1-64" fmla="*/ 0 h 5561847"/>
              <a:gd name="connsiteX2-65" fmla="*/ 300626 w 300626"/>
              <a:gd name="connsiteY2-66" fmla="*/ 77201 h 5561847"/>
              <a:gd name="connsiteX3-67" fmla="*/ 239686 w 300626"/>
              <a:gd name="connsiteY3-68" fmla="*/ 5561847 h 5561847"/>
              <a:gd name="connsiteX4-69" fmla="*/ 0 w 300626"/>
              <a:gd name="connsiteY4-70" fmla="*/ 5484647 h 556184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00626" h="5561847">
                <a:moveTo>
                  <a:pt x="0" y="5484647"/>
                </a:moveTo>
                <a:lnTo>
                  <a:pt x="60942" y="0"/>
                </a:lnTo>
                <a:lnTo>
                  <a:pt x="300626" y="77201"/>
                </a:lnTo>
                <a:lnTo>
                  <a:pt x="239686" y="5561847"/>
                </a:lnTo>
                <a:lnTo>
                  <a:pt x="0" y="5484647"/>
                </a:lnTo>
                <a:close/>
              </a:path>
            </a:pathLst>
          </a:custGeom>
          <a:solidFill>
            <a:srgbClr val="EB2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arallelogram 6"/>
          <p:cNvSpPr/>
          <p:nvPr userDrawn="1"/>
        </p:nvSpPr>
        <p:spPr>
          <a:xfrm rot="16006533" flipH="1">
            <a:off x="4315345" y="-1515953"/>
            <a:ext cx="512446" cy="9191661"/>
          </a:xfrm>
          <a:custGeom>
            <a:avLst/>
            <a:gdLst>
              <a:gd name="connsiteX0" fmla="*/ 0 w 497793"/>
              <a:gd name="connsiteY0" fmla="*/ 9829800 h 9829800"/>
              <a:gd name="connsiteX1" fmla="*/ 124448 w 497793"/>
              <a:gd name="connsiteY1" fmla="*/ 0 h 9829800"/>
              <a:gd name="connsiteX2" fmla="*/ 497793 w 497793"/>
              <a:gd name="connsiteY2" fmla="*/ 0 h 9829800"/>
              <a:gd name="connsiteX3" fmla="*/ 373345 w 497793"/>
              <a:gd name="connsiteY3" fmla="*/ 9829800 h 9829800"/>
              <a:gd name="connsiteX4" fmla="*/ 0 w 497793"/>
              <a:gd name="connsiteY4" fmla="*/ 9829800 h 9829800"/>
              <a:gd name="connsiteX0-1" fmla="*/ 0 w 505717"/>
              <a:gd name="connsiteY0-2" fmla="*/ 9829800 h 9829800"/>
              <a:gd name="connsiteX1-3" fmla="*/ 124448 w 505717"/>
              <a:gd name="connsiteY1-4" fmla="*/ 0 h 9829800"/>
              <a:gd name="connsiteX2-5" fmla="*/ 505717 w 505717"/>
              <a:gd name="connsiteY2-6" fmla="*/ 329685 h 9829800"/>
              <a:gd name="connsiteX3-7" fmla="*/ 373345 w 505717"/>
              <a:gd name="connsiteY3-8" fmla="*/ 9829800 h 9829800"/>
              <a:gd name="connsiteX4-9" fmla="*/ 0 w 505717"/>
              <a:gd name="connsiteY4-10" fmla="*/ 9829800 h 9829800"/>
              <a:gd name="connsiteX0-11" fmla="*/ 0 w 505717"/>
              <a:gd name="connsiteY0-12" fmla="*/ 9500115 h 9500115"/>
              <a:gd name="connsiteX1-13" fmla="*/ 132970 w 505717"/>
              <a:gd name="connsiteY1-14" fmla="*/ 10617 h 9500115"/>
              <a:gd name="connsiteX2-15" fmla="*/ 505717 w 505717"/>
              <a:gd name="connsiteY2-16" fmla="*/ 0 h 9500115"/>
              <a:gd name="connsiteX3-17" fmla="*/ 373345 w 505717"/>
              <a:gd name="connsiteY3-18" fmla="*/ 9500115 h 9500115"/>
              <a:gd name="connsiteX4-19" fmla="*/ 0 w 505717"/>
              <a:gd name="connsiteY4-20" fmla="*/ 9500115 h 9500115"/>
              <a:gd name="connsiteX0-21" fmla="*/ 0 w 512446"/>
              <a:gd name="connsiteY0-22" fmla="*/ 9191661 h 9500115"/>
              <a:gd name="connsiteX1-23" fmla="*/ 139699 w 512446"/>
              <a:gd name="connsiteY1-24" fmla="*/ 10617 h 9500115"/>
              <a:gd name="connsiteX2-25" fmla="*/ 512446 w 512446"/>
              <a:gd name="connsiteY2-26" fmla="*/ 0 h 9500115"/>
              <a:gd name="connsiteX3-27" fmla="*/ 380074 w 512446"/>
              <a:gd name="connsiteY3-28" fmla="*/ 9500115 h 9500115"/>
              <a:gd name="connsiteX4-29" fmla="*/ 0 w 512446"/>
              <a:gd name="connsiteY4-30" fmla="*/ 9191661 h 9500115"/>
              <a:gd name="connsiteX0-31" fmla="*/ 0 w 512446"/>
              <a:gd name="connsiteY0-32" fmla="*/ 9191661 h 9191661"/>
              <a:gd name="connsiteX1-33" fmla="*/ 139699 w 512446"/>
              <a:gd name="connsiteY1-34" fmla="*/ 10617 h 9191661"/>
              <a:gd name="connsiteX2-35" fmla="*/ 512446 w 512446"/>
              <a:gd name="connsiteY2-36" fmla="*/ 0 h 9191661"/>
              <a:gd name="connsiteX3-37" fmla="*/ 372149 w 512446"/>
              <a:gd name="connsiteY3-38" fmla="*/ 9170430 h 9191661"/>
              <a:gd name="connsiteX4-39" fmla="*/ 0 w 512446"/>
              <a:gd name="connsiteY4-40" fmla="*/ 9191661 h 9191661"/>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12446" h="9191661">
                <a:moveTo>
                  <a:pt x="0" y="9191661"/>
                </a:moveTo>
                <a:lnTo>
                  <a:pt x="139699" y="10617"/>
                </a:lnTo>
                <a:lnTo>
                  <a:pt x="512446" y="0"/>
                </a:lnTo>
                <a:lnTo>
                  <a:pt x="372149" y="9170430"/>
                </a:lnTo>
                <a:lnTo>
                  <a:pt x="0" y="9191661"/>
                </a:lnTo>
                <a:close/>
              </a:path>
            </a:pathLst>
          </a:custGeom>
          <a:solidFill>
            <a:srgbClr val="EB2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Picture Placeholder 4"/>
          <p:cNvSpPr>
            <a:spLocks noGrp="1"/>
          </p:cNvSpPr>
          <p:nvPr>
            <p:ph type="pic" sz="quarter" idx="11" hasCustomPrompt="1"/>
          </p:nvPr>
        </p:nvSpPr>
        <p:spPr>
          <a:xfrm>
            <a:off x="0" y="0"/>
            <a:ext cx="2811476" cy="3220168"/>
          </a:xfrm>
          <a:custGeom>
            <a:avLst/>
            <a:gdLst>
              <a:gd name="connsiteX0" fmla="*/ 0 w 2774950"/>
              <a:gd name="connsiteY0" fmla="*/ 0 h 3409950"/>
              <a:gd name="connsiteX1" fmla="*/ 2774950 w 2774950"/>
              <a:gd name="connsiteY1" fmla="*/ 0 h 3409950"/>
              <a:gd name="connsiteX2" fmla="*/ 2774950 w 2774950"/>
              <a:gd name="connsiteY2" fmla="*/ 3409950 h 3409950"/>
              <a:gd name="connsiteX3" fmla="*/ 0 w 2774950"/>
              <a:gd name="connsiteY3" fmla="*/ 3409950 h 3409950"/>
              <a:gd name="connsiteX4" fmla="*/ 0 w 2774950"/>
              <a:gd name="connsiteY4" fmla="*/ 0 h 3409950"/>
              <a:gd name="connsiteX0-1" fmla="*/ 0 w 2774950"/>
              <a:gd name="connsiteY0-2" fmla="*/ 0 h 3409950"/>
              <a:gd name="connsiteX1-3" fmla="*/ 2774950 w 2774950"/>
              <a:gd name="connsiteY1-4" fmla="*/ 0 h 3409950"/>
              <a:gd name="connsiteX2-5" fmla="*/ 1705274 w 2774950"/>
              <a:gd name="connsiteY2-6" fmla="*/ 3108025 h 3409950"/>
              <a:gd name="connsiteX3-7" fmla="*/ 0 w 2774950"/>
              <a:gd name="connsiteY3-8" fmla="*/ 3409950 h 3409950"/>
              <a:gd name="connsiteX4-9" fmla="*/ 0 w 2774950"/>
              <a:gd name="connsiteY4-10" fmla="*/ 0 h 3409950"/>
              <a:gd name="connsiteX0-11" fmla="*/ 0 w 2774950"/>
              <a:gd name="connsiteY0-12" fmla="*/ 0 h 3220168"/>
              <a:gd name="connsiteX1-13" fmla="*/ 2774950 w 2774950"/>
              <a:gd name="connsiteY1-14" fmla="*/ 0 h 3220168"/>
              <a:gd name="connsiteX2-15" fmla="*/ 1705274 w 2774950"/>
              <a:gd name="connsiteY2-16" fmla="*/ 3108025 h 3220168"/>
              <a:gd name="connsiteX3-17" fmla="*/ 0 w 2774950"/>
              <a:gd name="connsiteY3-18" fmla="*/ 3220168 h 3220168"/>
              <a:gd name="connsiteX4-19" fmla="*/ 0 w 2774950"/>
              <a:gd name="connsiteY4-20" fmla="*/ 0 h 3220168"/>
              <a:gd name="connsiteX0-21" fmla="*/ 0 w 2774950"/>
              <a:gd name="connsiteY0-22" fmla="*/ 0 h 3220168"/>
              <a:gd name="connsiteX1-23" fmla="*/ 2774950 w 2774950"/>
              <a:gd name="connsiteY1-24" fmla="*/ 0 h 3220168"/>
              <a:gd name="connsiteX2-25" fmla="*/ 1696648 w 2774950"/>
              <a:gd name="connsiteY2-26" fmla="*/ 3090773 h 3220168"/>
              <a:gd name="connsiteX3-27" fmla="*/ 0 w 2774950"/>
              <a:gd name="connsiteY3-28" fmla="*/ 3220168 h 3220168"/>
              <a:gd name="connsiteX4-29" fmla="*/ 0 w 2774950"/>
              <a:gd name="connsiteY4-30" fmla="*/ 0 h 3220168"/>
              <a:gd name="connsiteX0-31" fmla="*/ 0 w 2783576"/>
              <a:gd name="connsiteY0-32" fmla="*/ 0 h 3220168"/>
              <a:gd name="connsiteX1-33" fmla="*/ 2783576 w 2783576"/>
              <a:gd name="connsiteY1-34" fmla="*/ 0 h 3220168"/>
              <a:gd name="connsiteX2-35" fmla="*/ 1696648 w 2783576"/>
              <a:gd name="connsiteY2-36" fmla="*/ 3090773 h 3220168"/>
              <a:gd name="connsiteX3-37" fmla="*/ 0 w 2783576"/>
              <a:gd name="connsiteY3-38" fmla="*/ 3220168 h 3220168"/>
              <a:gd name="connsiteX4-39" fmla="*/ 0 w 2783576"/>
              <a:gd name="connsiteY4-40" fmla="*/ 0 h 3220168"/>
              <a:gd name="connsiteX0-41" fmla="*/ 0 w 2791527"/>
              <a:gd name="connsiteY0-42" fmla="*/ 0 h 3220168"/>
              <a:gd name="connsiteX1-43" fmla="*/ 2791527 w 2791527"/>
              <a:gd name="connsiteY1-44" fmla="*/ 0 h 3220168"/>
              <a:gd name="connsiteX2-45" fmla="*/ 1696648 w 2791527"/>
              <a:gd name="connsiteY2-46" fmla="*/ 3090773 h 3220168"/>
              <a:gd name="connsiteX3-47" fmla="*/ 0 w 2791527"/>
              <a:gd name="connsiteY3-48" fmla="*/ 3220168 h 3220168"/>
              <a:gd name="connsiteX4-49" fmla="*/ 0 w 2791527"/>
              <a:gd name="connsiteY4-50" fmla="*/ 0 h 3220168"/>
              <a:gd name="connsiteX0-51" fmla="*/ 0 w 2791527"/>
              <a:gd name="connsiteY0-52" fmla="*/ 0 h 3220168"/>
              <a:gd name="connsiteX1-53" fmla="*/ 2791527 w 2791527"/>
              <a:gd name="connsiteY1-54" fmla="*/ 0 h 3220168"/>
              <a:gd name="connsiteX2-55" fmla="*/ 1704599 w 2791527"/>
              <a:gd name="connsiteY2-56" fmla="*/ 3114627 h 3220168"/>
              <a:gd name="connsiteX3-57" fmla="*/ 0 w 2791527"/>
              <a:gd name="connsiteY3-58" fmla="*/ 3220168 h 3220168"/>
              <a:gd name="connsiteX4-59" fmla="*/ 0 w 2791527"/>
              <a:gd name="connsiteY4-60" fmla="*/ 0 h 3220168"/>
              <a:gd name="connsiteX0-61" fmla="*/ 0 w 2791527"/>
              <a:gd name="connsiteY0-62" fmla="*/ 0 h 3220168"/>
              <a:gd name="connsiteX1-63" fmla="*/ 2791527 w 2791527"/>
              <a:gd name="connsiteY1-64" fmla="*/ 0 h 3220168"/>
              <a:gd name="connsiteX2-65" fmla="*/ 1712551 w 2791527"/>
              <a:gd name="connsiteY2-66" fmla="*/ 3114627 h 3220168"/>
              <a:gd name="connsiteX3-67" fmla="*/ 0 w 2791527"/>
              <a:gd name="connsiteY3-68" fmla="*/ 3220168 h 3220168"/>
              <a:gd name="connsiteX4-69" fmla="*/ 0 w 2791527"/>
              <a:gd name="connsiteY4-70" fmla="*/ 0 h 3220168"/>
              <a:gd name="connsiteX0-71" fmla="*/ 0 w 2791527"/>
              <a:gd name="connsiteY0-72" fmla="*/ 0 h 3220168"/>
              <a:gd name="connsiteX1-73" fmla="*/ 2791527 w 2791527"/>
              <a:gd name="connsiteY1-74" fmla="*/ 0 h 3220168"/>
              <a:gd name="connsiteX2-75" fmla="*/ 1720503 w 2791527"/>
              <a:gd name="connsiteY2-76" fmla="*/ 3098725 h 3220168"/>
              <a:gd name="connsiteX3-77" fmla="*/ 0 w 2791527"/>
              <a:gd name="connsiteY3-78" fmla="*/ 3220168 h 3220168"/>
              <a:gd name="connsiteX4-79" fmla="*/ 0 w 2791527"/>
              <a:gd name="connsiteY4-80" fmla="*/ 0 h 3220168"/>
              <a:gd name="connsiteX0-81" fmla="*/ 0 w 2810577"/>
              <a:gd name="connsiteY0-82" fmla="*/ 0 h 3220168"/>
              <a:gd name="connsiteX1-83" fmla="*/ 2810577 w 2810577"/>
              <a:gd name="connsiteY1-84" fmla="*/ 9525 h 3220168"/>
              <a:gd name="connsiteX2-85" fmla="*/ 1720503 w 2810577"/>
              <a:gd name="connsiteY2-86" fmla="*/ 3098725 h 3220168"/>
              <a:gd name="connsiteX3-87" fmla="*/ 0 w 2810577"/>
              <a:gd name="connsiteY3-88" fmla="*/ 3220168 h 3220168"/>
              <a:gd name="connsiteX4-89" fmla="*/ 0 w 2810577"/>
              <a:gd name="connsiteY4-90" fmla="*/ 0 h 3220168"/>
              <a:gd name="connsiteX0-91" fmla="*/ 0 w 2829627"/>
              <a:gd name="connsiteY0-92" fmla="*/ 0 h 3220168"/>
              <a:gd name="connsiteX1-93" fmla="*/ 2829627 w 2829627"/>
              <a:gd name="connsiteY1-94" fmla="*/ 0 h 3220168"/>
              <a:gd name="connsiteX2-95" fmla="*/ 1720503 w 2829627"/>
              <a:gd name="connsiteY2-96" fmla="*/ 3098725 h 3220168"/>
              <a:gd name="connsiteX3-97" fmla="*/ 0 w 2829627"/>
              <a:gd name="connsiteY3-98" fmla="*/ 3220168 h 3220168"/>
              <a:gd name="connsiteX4-99" fmla="*/ 0 w 2829627"/>
              <a:gd name="connsiteY4-100" fmla="*/ 0 h 3220168"/>
              <a:gd name="connsiteX0-101" fmla="*/ 0 w 2820102"/>
              <a:gd name="connsiteY0-102" fmla="*/ 0 h 3220168"/>
              <a:gd name="connsiteX1-103" fmla="*/ 2820102 w 2820102"/>
              <a:gd name="connsiteY1-104" fmla="*/ 0 h 3220168"/>
              <a:gd name="connsiteX2-105" fmla="*/ 1720503 w 2820102"/>
              <a:gd name="connsiteY2-106" fmla="*/ 3098725 h 3220168"/>
              <a:gd name="connsiteX3-107" fmla="*/ 0 w 2820102"/>
              <a:gd name="connsiteY3-108" fmla="*/ 3220168 h 3220168"/>
              <a:gd name="connsiteX4-109" fmla="*/ 0 w 2820102"/>
              <a:gd name="connsiteY4-110" fmla="*/ 0 h 3220168"/>
              <a:gd name="connsiteX0-111" fmla="*/ 0 w 2811476"/>
              <a:gd name="connsiteY0-112" fmla="*/ 0 h 3220168"/>
              <a:gd name="connsiteX1-113" fmla="*/ 2811476 w 2811476"/>
              <a:gd name="connsiteY1-114" fmla="*/ 0 h 3220168"/>
              <a:gd name="connsiteX2-115" fmla="*/ 1720503 w 2811476"/>
              <a:gd name="connsiteY2-116" fmla="*/ 3098725 h 3220168"/>
              <a:gd name="connsiteX3-117" fmla="*/ 0 w 2811476"/>
              <a:gd name="connsiteY3-118" fmla="*/ 3220168 h 3220168"/>
              <a:gd name="connsiteX4-119" fmla="*/ 0 w 2811476"/>
              <a:gd name="connsiteY4-120" fmla="*/ 0 h 3220168"/>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811476" h="3220168">
                <a:moveTo>
                  <a:pt x="0" y="0"/>
                </a:moveTo>
                <a:lnTo>
                  <a:pt x="2811476" y="0"/>
                </a:lnTo>
                <a:lnTo>
                  <a:pt x="1720503" y="3098725"/>
                </a:lnTo>
                <a:lnTo>
                  <a:pt x="0" y="3220168"/>
                </a:lnTo>
                <a:lnTo>
                  <a:pt x="0" y="0"/>
                </a:lnTo>
                <a:close/>
              </a:path>
            </a:pathLst>
          </a:custGeom>
          <a:solidFill>
            <a:srgbClr val="FF9F9F"/>
          </a:solidFill>
        </p:spPr>
        <p:txBody>
          <a:bodyPr anchor="t"/>
          <a:lstStyle>
            <a:lvl1pPr marL="171450" indent="-171450" algn="l">
              <a:buFont typeface="Arial" panose="020B0604020202020204" pitchFamily="34" charset="0"/>
              <a:buChar char="•"/>
              <a:defRPr sz="1200"/>
            </a:lvl1pPr>
          </a:lstStyle>
          <a:p>
            <a:r>
              <a:rPr lang="en-US" dirty="0"/>
              <a:t>Add Picture</a:t>
            </a:r>
            <a:endParaRPr lang="en-US" dirty="0"/>
          </a:p>
        </p:txBody>
      </p:sp>
      <p:sp>
        <p:nvSpPr>
          <p:cNvPr id="10" name="Picture Placeholder 4"/>
          <p:cNvSpPr>
            <a:spLocks noGrp="1"/>
          </p:cNvSpPr>
          <p:nvPr>
            <p:ph type="pic" sz="quarter" idx="12" hasCustomPrompt="1"/>
          </p:nvPr>
        </p:nvSpPr>
        <p:spPr>
          <a:xfrm>
            <a:off x="1971015" y="-14018"/>
            <a:ext cx="4699719" cy="3096164"/>
          </a:xfrm>
          <a:custGeom>
            <a:avLst/>
            <a:gdLst>
              <a:gd name="connsiteX0" fmla="*/ 0 w 2774950"/>
              <a:gd name="connsiteY0" fmla="*/ 0 h 3409950"/>
              <a:gd name="connsiteX1" fmla="*/ 2774950 w 2774950"/>
              <a:gd name="connsiteY1" fmla="*/ 0 h 3409950"/>
              <a:gd name="connsiteX2" fmla="*/ 2774950 w 2774950"/>
              <a:gd name="connsiteY2" fmla="*/ 3409950 h 3409950"/>
              <a:gd name="connsiteX3" fmla="*/ 0 w 2774950"/>
              <a:gd name="connsiteY3" fmla="*/ 3409950 h 3409950"/>
              <a:gd name="connsiteX4" fmla="*/ 0 w 2774950"/>
              <a:gd name="connsiteY4" fmla="*/ 0 h 3409950"/>
              <a:gd name="connsiteX0-1" fmla="*/ 0 w 2774950"/>
              <a:gd name="connsiteY0-2" fmla="*/ 0 h 3409950"/>
              <a:gd name="connsiteX1-3" fmla="*/ 2774950 w 2774950"/>
              <a:gd name="connsiteY1-4" fmla="*/ 0 h 3409950"/>
              <a:gd name="connsiteX2-5" fmla="*/ 1705274 w 2774950"/>
              <a:gd name="connsiteY2-6" fmla="*/ 3108025 h 3409950"/>
              <a:gd name="connsiteX3-7" fmla="*/ 0 w 2774950"/>
              <a:gd name="connsiteY3-8" fmla="*/ 3409950 h 3409950"/>
              <a:gd name="connsiteX4-9" fmla="*/ 0 w 2774950"/>
              <a:gd name="connsiteY4-10" fmla="*/ 0 h 3409950"/>
              <a:gd name="connsiteX0-11" fmla="*/ 0 w 2774950"/>
              <a:gd name="connsiteY0-12" fmla="*/ 0 h 3220168"/>
              <a:gd name="connsiteX1-13" fmla="*/ 2774950 w 2774950"/>
              <a:gd name="connsiteY1-14" fmla="*/ 0 h 3220168"/>
              <a:gd name="connsiteX2-15" fmla="*/ 1705274 w 2774950"/>
              <a:gd name="connsiteY2-16" fmla="*/ 3108025 h 3220168"/>
              <a:gd name="connsiteX3-17" fmla="*/ 0 w 2774950"/>
              <a:gd name="connsiteY3-18" fmla="*/ 3220168 h 3220168"/>
              <a:gd name="connsiteX4-19" fmla="*/ 0 w 2774950"/>
              <a:gd name="connsiteY4-20" fmla="*/ 0 h 3220168"/>
              <a:gd name="connsiteX0-21" fmla="*/ 0 w 2774950"/>
              <a:gd name="connsiteY0-22" fmla="*/ 0 h 3220168"/>
              <a:gd name="connsiteX1-23" fmla="*/ 2774950 w 2774950"/>
              <a:gd name="connsiteY1-24" fmla="*/ 0 h 3220168"/>
              <a:gd name="connsiteX2-25" fmla="*/ 1696648 w 2774950"/>
              <a:gd name="connsiteY2-26" fmla="*/ 3090773 h 3220168"/>
              <a:gd name="connsiteX3-27" fmla="*/ 0 w 2774950"/>
              <a:gd name="connsiteY3-28" fmla="*/ 3220168 h 3220168"/>
              <a:gd name="connsiteX4-29" fmla="*/ 0 w 2774950"/>
              <a:gd name="connsiteY4-30" fmla="*/ 0 h 3220168"/>
              <a:gd name="connsiteX0-31" fmla="*/ 0 w 2783576"/>
              <a:gd name="connsiteY0-32" fmla="*/ 0 h 3220168"/>
              <a:gd name="connsiteX1-33" fmla="*/ 2783576 w 2783576"/>
              <a:gd name="connsiteY1-34" fmla="*/ 0 h 3220168"/>
              <a:gd name="connsiteX2-35" fmla="*/ 1696648 w 2783576"/>
              <a:gd name="connsiteY2-36" fmla="*/ 3090773 h 3220168"/>
              <a:gd name="connsiteX3-37" fmla="*/ 0 w 2783576"/>
              <a:gd name="connsiteY3-38" fmla="*/ 3220168 h 3220168"/>
              <a:gd name="connsiteX4-39" fmla="*/ 0 w 2783576"/>
              <a:gd name="connsiteY4-40" fmla="*/ 0 h 3220168"/>
              <a:gd name="connsiteX0-41" fmla="*/ 0 w 2818082"/>
              <a:gd name="connsiteY0-42" fmla="*/ 0 h 3220168"/>
              <a:gd name="connsiteX1-43" fmla="*/ 2818082 w 2818082"/>
              <a:gd name="connsiteY1-44" fmla="*/ 0 h 3220168"/>
              <a:gd name="connsiteX2-45" fmla="*/ 1731154 w 2818082"/>
              <a:gd name="connsiteY2-46" fmla="*/ 3090773 h 3220168"/>
              <a:gd name="connsiteX3-47" fmla="*/ 34506 w 2818082"/>
              <a:gd name="connsiteY3-48" fmla="*/ 3220168 h 3220168"/>
              <a:gd name="connsiteX4-49" fmla="*/ 0 w 2818082"/>
              <a:gd name="connsiteY4-50" fmla="*/ 0 h 3220168"/>
              <a:gd name="connsiteX0-51" fmla="*/ 0 w 3352920"/>
              <a:gd name="connsiteY0-52" fmla="*/ 0 h 3220168"/>
              <a:gd name="connsiteX1-53" fmla="*/ 2818082 w 3352920"/>
              <a:gd name="connsiteY1-54" fmla="*/ 0 h 3220168"/>
              <a:gd name="connsiteX2-55" fmla="*/ 3352920 w 3352920"/>
              <a:gd name="connsiteY2-56" fmla="*/ 2762970 h 3220168"/>
              <a:gd name="connsiteX3-57" fmla="*/ 34506 w 3352920"/>
              <a:gd name="connsiteY3-58" fmla="*/ 3220168 h 3220168"/>
              <a:gd name="connsiteX4-59" fmla="*/ 0 w 3352920"/>
              <a:gd name="connsiteY4-60" fmla="*/ 0 h 3220168"/>
              <a:gd name="connsiteX0-61" fmla="*/ 0 w 3344294"/>
              <a:gd name="connsiteY0-62" fmla="*/ 0 h 3220168"/>
              <a:gd name="connsiteX1-63" fmla="*/ 2818082 w 3344294"/>
              <a:gd name="connsiteY1-64" fmla="*/ 0 h 3220168"/>
              <a:gd name="connsiteX2-65" fmla="*/ 3344294 w 3344294"/>
              <a:gd name="connsiteY2-66" fmla="*/ 2762970 h 3220168"/>
              <a:gd name="connsiteX3-67" fmla="*/ 34506 w 3344294"/>
              <a:gd name="connsiteY3-68" fmla="*/ 3220168 h 3220168"/>
              <a:gd name="connsiteX4-69" fmla="*/ 0 w 3344294"/>
              <a:gd name="connsiteY4-70" fmla="*/ 0 h 3220168"/>
              <a:gd name="connsiteX0-71" fmla="*/ 1086928 w 4431222"/>
              <a:gd name="connsiteY0-72" fmla="*/ 0 h 3082145"/>
              <a:gd name="connsiteX1-73" fmla="*/ 3905010 w 4431222"/>
              <a:gd name="connsiteY1-74" fmla="*/ 0 h 3082145"/>
              <a:gd name="connsiteX2-75" fmla="*/ 4431222 w 4431222"/>
              <a:gd name="connsiteY2-76" fmla="*/ 2762970 h 3082145"/>
              <a:gd name="connsiteX3-77" fmla="*/ 0 w 4431222"/>
              <a:gd name="connsiteY3-78" fmla="*/ 3082145 h 3082145"/>
              <a:gd name="connsiteX4-79" fmla="*/ 1086928 w 4431222"/>
              <a:gd name="connsiteY4-80" fmla="*/ 0 h 3082145"/>
              <a:gd name="connsiteX0-81" fmla="*/ 1086928 w 4431222"/>
              <a:gd name="connsiteY0-82" fmla="*/ 0 h 3082145"/>
              <a:gd name="connsiteX1-83" fmla="*/ 3905010 w 4431222"/>
              <a:gd name="connsiteY1-84" fmla="*/ 0 h 3082145"/>
              <a:gd name="connsiteX2-85" fmla="*/ 4431222 w 4431222"/>
              <a:gd name="connsiteY2-86" fmla="*/ 2762970 h 3082145"/>
              <a:gd name="connsiteX3-87" fmla="*/ 0 w 4431222"/>
              <a:gd name="connsiteY3-88" fmla="*/ 3082145 h 3082145"/>
              <a:gd name="connsiteX4-89" fmla="*/ 1086928 w 4431222"/>
              <a:gd name="connsiteY4-90" fmla="*/ 0 h 3082145"/>
              <a:gd name="connsiteX0-91" fmla="*/ 1086928 w 4422595"/>
              <a:gd name="connsiteY0-92" fmla="*/ 0 h 3082145"/>
              <a:gd name="connsiteX1-93" fmla="*/ 3905010 w 4422595"/>
              <a:gd name="connsiteY1-94" fmla="*/ 0 h 3082145"/>
              <a:gd name="connsiteX2-95" fmla="*/ 4422595 w 4422595"/>
              <a:gd name="connsiteY2-96" fmla="*/ 2762970 h 3082145"/>
              <a:gd name="connsiteX3-97" fmla="*/ 0 w 4422595"/>
              <a:gd name="connsiteY3-98" fmla="*/ 3082145 h 3082145"/>
              <a:gd name="connsiteX4-99" fmla="*/ 1086928 w 4422595"/>
              <a:gd name="connsiteY4-100" fmla="*/ 0 h 3082145"/>
              <a:gd name="connsiteX0-101" fmla="*/ 1086928 w 4422595"/>
              <a:gd name="connsiteY0-102" fmla="*/ 0 h 3082145"/>
              <a:gd name="connsiteX1-103" fmla="*/ 4162185 w 4422595"/>
              <a:gd name="connsiteY1-104" fmla="*/ 9525 h 3082145"/>
              <a:gd name="connsiteX2-105" fmla="*/ 4422595 w 4422595"/>
              <a:gd name="connsiteY2-106" fmla="*/ 2762970 h 3082145"/>
              <a:gd name="connsiteX3-107" fmla="*/ 0 w 4422595"/>
              <a:gd name="connsiteY3-108" fmla="*/ 3082145 h 3082145"/>
              <a:gd name="connsiteX4-109" fmla="*/ 1086928 w 4422595"/>
              <a:gd name="connsiteY4-110" fmla="*/ 0 h 3082145"/>
              <a:gd name="connsiteX0-111" fmla="*/ 1086928 w 4708345"/>
              <a:gd name="connsiteY0-112" fmla="*/ 0 h 3082145"/>
              <a:gd name="connsiteX1-113" fmla="*/ 4162185 w 4708345"/>
              <a:gd name="connsiteY1-114" fmla="*/ 9525 h 3082145"/>
              <a:gd name="connsiteX2-115" fmla="*/ 4708345 w 4708345"/>
              <a:gd name="connsiteY2-116" fmla="*/ 2753445 h 3082145"/>
              <a:gd name="connsiteX3-117" fmla="*/ 0 w 4708345"/>
              <a:gd name="connsiteY3-118" fmla="*/ 3082145 h 3082145"/>
              <a:gd name="connsiteX4-119" fmla="*/ 1086928 w 4708345"/>
              <a:gd name="connsiteY4-120" fmla="*/ 0 h 3082145"/>
              <a:gd name="connsiteX0-121" fmla="*/ 1086928 w 4708345"/>
              <a:gd name="connsiteY0-122" fmla="*/ 0 h 3082145"/>
              <a:gd name="connsiteX1-123" fmla="*/ 4162185 w 4708345"/>
              <a:gd name="connsiteY1-124" fmla="*/ 9525 h 3082145"/>
              <a:gd name="connsiteX2-125" fmla="*/ 4708345 w 4708345"/>
              <a:gd name="connsiteY2-126" fmla="*/ 2753445 h 3082145"/>
              <a:gd name="connsiteX3-127" fmla="*/ 0 w 4708345"/>
              <a:gd name="connsiteY3-128" fmla="*/ 3082145 h 3082145"/>
              <a:gd name="connsiteX4-129" fmla="*/ 1086928 w 4708345"/>
              <a:gd name="connsiteY4-130" fmla="*/ 0 h 3082145"/>
              <a:gd name="connsiteX0-131" fmla="*/ 1086928 w 4708345"/>
              <a:gd name="connsiteY0-132" fmla="*/ 0 h 3082145"/>
              <a:gd name="connsiteX1-133" fmla="*/ 4162185 w 4708345"/>
              <a:gd name="connsiteY1-134" fmla="*/ 0 h 3082145"/>
              <a:gd name="connsiteX2-135" fmla="*/ 4708345 w 4708345"/>
              <a:gd name="connsiteY2-136" fmla="*/ 2753445 h 3082145"/>
              <a:gd name="connsiteX3-137" fmla="*/ 0 w 4708345"/>
              <a:gd name="connsiteY3-138" fmla="*/ 3082145 h 3082145"/>
              <a:gd name="connsiteX4-139" fmla="*/ 1086928 w 4708345"/>
              <a:gd name="connsiteY4-140" fmla="*/ 0 h 3082145"/>
              <a:gd name="connsiteX0-141" fmla="*/ 1112807 w 4708345"/>
              <a:gd name="connsiteY0-142" fmla="*/ 0 h 3082145"/>
              <a:gd name="connsiteX1-143" fmla="*/ 4162185 w 4708345"/>
              <a:gd name="connsiteY1-144" fmla="*/ 0 h 3082145"/>
              <a:gd name="connsiteX2-145" fmla="*/ 4708345 w 4708345"/>
              <a:gd name="connsiteY2-146" fmla="*/ 2753445 h 3082145"/>
              <a:gd name="connsiteX3-147" fmla="*/ 0 w 4708345"/>
              <a:gd name="connsiteY3-148" fmla="*/ 3082145 h 3082145"/>
              <a:gd name="connsiteX4-149" fmla="*/ 1112807 w 4708345"/>
              <a:gd name="connsiteY4-150" fmla="*/ 0 h 3082145"/>
              <a:gd name="connsiteX0-151" fmla="*/ 1104181 w 4699719"/>
              <a:gd name="connsiteY0-152" fmla="*/ 0 h 3082145"/>
              <a:gd name="connsiteX1-153" fmla="*/ 4153559 w 4699719"/>
              <a:gd name="connsiteY1-154" fmla="*/ 0 h 3082145"/>
              <a:gd name="connsiteX2-155" fmla="*/ 4699719 w 4699719"/>
              <a:gd name="connsiteY2-156" fmla="*/ 2753445 h 3082145"/>
              <a:gd name="connsiteX3-157" fmla="*/ 0 w 4699719"/>
              <a:gd name="connsiteY3-158" fmla="*/ 3082145 h 3082145"/>
              <a:gd name="connsiteX4-159" fmla="*/ 1104181 w 4699719"/>
              <a:gd name="connsiteY4-160" fmla="*/ 0 h 3082145"/>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4699719" h="3082145">
                <a:moveTo>
                  <a:pt x="1104181" y="0"/>
                </a:moveTo>
                <a:lnTo>
                  <a:pt x="4153559" y="0"/>
                </a:lnTo>
                <a:lnTo>
                  <a:pt x="4699719" y="2753445"/>
                </a:lnTo>
                <a:lnTo>
                  <a:pt x="0" y="3082145"/>
                </a:lnTo>
                <a:lnTo>
                  <a:pt x="1104181" y="0"/>
                </a:lnTo>
                <a:close/>
              </a:path>
            </a:pathLst>
          </a:custGeom>
          <a:solidFill>
            <a:srgbClr val="FFD1D1"/>
          </a:solidFill>
        </p:spPr>
        <p:txBody>
          <a:bodyPr anchor="t"/>
          <a:lstStyle>
            <a:lvl1pPr marL="171450" indent="-171450" algn="ctr">
              <a:buFont typeface="Arial" panose="020B0604020202020204" pitchFamily="34" charset="0"/>
              <a:buChar char="•"/>
              <a:defRPr sz="1200"/>
            </a:lvl1pPr>
          </a:lstStyle>
          <a:p>
            <a:r>
              <a:rPr lang="en-US" dirty="0"/>
              <a:t>Add Picture</a:t>
            </a:r>
            <a:endParaRPr lang="en-US" dirty="0"/>
          </a:p>
        </p:txBody>
      </p:sp>
      <p:sp>
        <p:nvSpPr>
          <p:cNvPr id="11" name="Picture Placeholder 4"/>
          <p:cNvSpPr>
            <a:spLocks noGrp="1"/>
          </p:cNvSpPr>
          <p:nvPr>
            <p:ph type="pic" sz="quarter" idx="13" hasCustomPrompt="1"/>
          </p:nvPr>
        </p:nvSpPr>
        <p:spPr>
          <a:xfrm>
            <a:off x="6237799" y="-8626"/>
            <a:ext cx="2910701" cy="2748410"/>
          </a:xfrm>
          <a:custGeom>
            <a:avLst/>
            <a:gdLst>
              <a:gd name="connsiteX0" fmla="*/ 0 w 2774950"/>
              <a:gd name="connsiteY0" fmla="*/ 0 h 3409950"/>
              <a:gd name="connsiteX1" fmla="*/ 2774950 w 2774950"/>
              <a:gd name="connsiteY1" fmla="*/ 0 h 3409950"/>
              <a:gd name="connsiteX2" fmla="*/ 2774950 w 2774950"/>
              <a:gd name="connsiteY2" fmla="*/ 3409950 h 3409950"/>
              <a:gd name="connsiteX3" fmla="*/ 0 w 2774950"/>
              <a:gd name="connsiteY3" fmla="*/ 3409950 h 3409950"/>
              <a:gd name="connsiteX4" fmla="*/ 0 w 2774950"/>
              <a:gd name="connsiteY4" fmla="*/ 0 h 3409950"/>
              <a:gd name="connsiteX0-1" fmla="*/ 0 w 2774950"/>
              <a:gd name="connsiteY0-2" fmla="*/ 0 h 3409950"/>
              <a:gd name="connsiteX1-3" fmla="*/ 2774950 w 2774950"/>
              <a:gd name="connsiteY1-4" fmla="*/ 0 h 3409950"/>
              <a:gd name="connsiteX2-5" fmla="*/ 1705274 w 2774950"/>
              <a:gd name="connsiteY2-6" fmla="*/ 3108025 h 3409950"/>
              <a:gd name="connsiteX3-7" fmla="*/ 0 w 2774950"/>
              <a:gd name="connsiteY3-8" fmla="*/ 3409950 h 3409950"/>
              <a:gd name="connsiteX4-9" fmla="*/ 0 w 2774950"/>
              <a:gd name="connsiteY4-10" fmla="*/ 0 h 3409950"/>
              <a:gd name="connsiteX0-11" fmla="*/ 0 w 2774950"/>
              <a:gd name="connsiteY0-12" fmla="*/ 0 h 3220168"/>
              <a:gd name="connsiteX1-13" fmla="*/ 2774950 w 2774950"/>
              <a:gd name="connsiteY1-14" fmla="*/ 0 h 3220168"/>
              <a:gd name="connsiteX2-15" fmla="*/ 1705274 w 2774950"/>
              <a:gd name="connsiteY2-16" fmla="*/ 3108025 h 3220168"/>
              <a:gd name="connsiteX3-17" fmla="*/ 0 w 2774950"/>
              <a:gd name="connsiteY3-18" fmla="*/ 3220168 h 3220168"/>
              <a:gd name="connsiteX4-19" fmla="*/ 0 w 2774950"/>
              <a:gd name="connsiteY4-20" fmla="*/ 0 h 3220168"/>
              <a:gd name="connsiteX0-21" fmla="*/ 0 w 2774950"/>
              <a:gd name="connsiteY0-22" fmla="*/ 0 h 3220168"/>
              <a:gd name="connsiteX1-23" fmla="*/ 2774950 w 2774950"/>
              <a:gd name="connsiteY1-24" fmla="*/ 0 h 3220168"/>
              <a:gd name="connsiteX2-25" fmla="*/ 1696648 w 2774950"/>
              <a:gd name="connsiteY2-26" fmla="*/ 3090773 h 3220168"/>
              <a:gd name="connsiteX3-27" fmla="*/ 0 w 2774950"/>
              <a:gd name="connsiteY3-28" fmla="*/ 3220168 h 3220168"/>
              <a:gd name="connsiteX4-29" fmla="*/ 0 w 2774950"/>
              <a:gd name="connsiteY4-30" fmla="*/ 0 h 3220168"/>
              <a:gd name="connsiteX0-31" fmla="*/ 0 w 2783576"/>
              <a:gd name="connsiteY0-32" fmla="*/ 0 h 3220168"/>
              <a:gd name="connsiteX1-33" fmla="*/ 2783576 w 2783576"/>
              <a:gd name="connsiteY1-34" fmla="*/ 0 h 3220168"/>
              <a:gd name="connsiteX2-35" fmla="*/ 1696648 w 2783576"/>
              <a:gd name="connsiteY2-36" fmla="*/ 3090773 h 3220168"/>
              <a:gd name="connsiteX3-37" fmla="*/ 0 w 2783576"/>
              <a:gd name="connsiteY3-38" fmla="*/ 3220168 h 3220168"/>
              <a:gd name="connsiteX4-39" fmla="*/ 0 w 2783576"/>
              <a:gd name="connsiteY4-40" fmla="*/ 0 h 3220168"/>
              <a:gd name="connsiteX0-41" fmla="*/ 0 w 2818082"/>
              <a:gd name="connsiteY0-42" fmla="*/ 0 h 3220168"/>
              <a:gd name="connsiteX1-43" fmla="*/ 2818082 w 2818082"/>
              <a:gd name="connsiteY1-44" fmla="*/ 0 h 3220168"/>
              <a:gd name="connsiteX2-45" fmla="*/ 1731154 w 2818082"/>
              <a:gd name="connsiteY2-46" fmla="*/ 3090773 h 3220168"/>
              <a:gd name="connsiteX3-47" fmla="*/ 34506 w 2818082"/>
              <a:gd name="connsiteY3-48" fmla="*/ 3220168 h 3220168"/>
              <a:gd name="connsiteX4-49" fmla="*/ 0 w 2818082"/>
              <a:gd name="connsiteY4-50" fmla="*/ 0 h 3220168"/>
              <a:gd name="connsiteX0-51" fmla="*/ 0 w 3352920"/>
              <a:gd name="connsiteY0-52" fmla="*/ 0 h 3220168"/>
              <a:gd name="connsiteX1-53" fmla="*/ 2818082 w 3352920"/>
              <a:gd name="connsiteY1-54" fmla="*/ 0 h 3220168"/>
              <a:gd name="connsiteX2-55" fmla="*/ 3352920 w 3352920"/>
              <a:gd name="connsiteY2-56" fmla="*/ 2762970 h 3220168"/>
              <a:gd name="connsiteX3-57" fmla="*/ 34506 w 3352920"/>
              <a:gd name="connsiteY3-58" fmla="*/ 3220168 h 3220168"/>
              <a:gd name="connsiteX4-59" fmla="*/ 0 w 3352920"/>
              <a:gd name="connsiteY4-60" fmla="*/ 0 h 3220168"/>
              <a:gd name="connsiteX0-61" fmla="*/ 0 w 3344294"/>
              <a:gd name="connsiteY0-62" fmla="*/ 0 h 3220168"/>
              <a:gd name="connsiteX1-63" fmla="*/ 2818082 w 3344294"/>
              <a:gd name="connsiteY1-64" fmla="*/ 0 h 3220168"/>
              <a:gd name="connsiteX2-65" fmla="*/ 3344294 w 3344294"/>
              <a:gd name="connsiteY2-66" fmla="*/ 2762970 h 3220168"/>
              <a:gd name="connsiteX3-67" fmla="*/ 34506 w 3344294"/>
              <a:gd name="connsiteY3-68" fmla="*/ 3220168 h 3220168"/>
              <a:gd name="connsiteX4-69" fmla="*/ 0 w 3344294"/>
              <a:gd name="connsiteY4-70" fmla="*/ 0 h 3220168"/>
              <a:gd name="connsiteX0-71" fmla="*/ 1086928 w 4431222"/>
              <a:gd name="connsiteY0-72" fmla="*/ 0 h 3082145"/>
              <a:gd name="connsiteX1-73" fmla="*/ 3905010 w 4431222"/>
              <a:gd name="connsiteY1-74" fmla="*/ 0 h 3082145"/>
              <a:gd name="connsiteX2-75" fmla="*/ 4431222 w 4431222"/>
              <a:gd name="connsiteY2-76" fmla="*/ 2762970 h 3082145"/>
              <a:gd name="connsiteX3-77" fmla="*/ 0 w 4431222"/>
              <a:gd name="connsiteY3-78" fmla="*/ 3082145 h 3082145"/>
              <a:gd name="connsiteX4-79" fmla="*/ 1086928 w 4431222"/>
              <a:gd name="connsiteY4-80" fmla="*/ 0 h 3082145"/>
              <a:gd name="connsiteX0-81" fmla="*/ 1086928 w 4431222"/>
              <a:gd name="connsiteY0-82" fmla="*/ 0 h 3082145"/>
              <a:gd name="connsiteX1-83" fmla="*/ 3905010 w 4431222"/>
              <a:gd name="connsiteY1-84" fmla="*/ 0 h 3082145"/>
              <a:gd name="connsiteX2-85" fmla="*/ 4431222 w 4431222"/>
              <a:gd name="connsiteY2-86" fmla="*/ 2762970 h 3082145"/>
              <a:gd name="connsiteX3-87" fmla="*/ 0 w 4431222"/>
              <a:gd name="connsiteY3-88" fmla="*/ 3082145 h 3082145"/>
              <a:gd name="connsiteX4-89" fmla="*/ 1086928 w 4431222"/>
              <a:gd name="connsiteY4-90" fmla="*/ 0 h 3082145"/>
              <a:gd name="connsiteX0-91" fmla="*/ 1086928 w 4422595"/>
              <a:gd name="connsiteY0-92" fmla="*/ 0 h 3082145"/>
              <a:gd name="connsiteX1-93" fmla="*/ 3905010 w 4422595"/>
              <a:gd name="connsiteY1-94" fmla="*/ 0 h 3082145"/>
              <a:gd name="connsiteX2-95" fmla="*/ 4422595 w 4422595"/>
              <a:gd name="connsiteY2-96" fmla="*/ 2762970 h 3082145"/>
              <a:gd name="connsiteX3-97" fmla="*/ 0 w 4422595"/>
              <a:gd name="connsiteY3-98" fmla="*/ 3082145 h 3082145"/>
              <a:gd name="connsiteX4-99" fmla="*/ 1086928 w 4422595"/>
              <a:gd name="connsiteY4-100" fmla="*/ 0 h 3082145"/>
              <a:gd name="connsiteX0-101" fmla="*/ 2553419 w 4422595"/>
              <a:gd name="connsiteY0-102" fmla="*/ 0 h 3082145"/>
              <a:gd name="connsiteX1-103" fmla="*/ 3905010 w 4422595"/>
              <a:gd name="connsiteY1-104" fmla="*/ 0 h 3082145"/>
              <a:gd name="connsiteX2-105" fmla="*/ 4422595 w 4422595"/>
              <a:gd name="connsiteY2-106" fmla="*/ 2762970 h 3082145"/>
              <a:gd name="connsiteX3-107" fmla="*/ 0 w 4422595"/>
              <a:gd name="connsiteY3-108" fmla="*/ 3082145 h 3082145"/>
              <a:gd name="connsiteX4-109" fmla="*/ 2553419 w 4422595"/>
              <a:gd name="connsiteY4-110" fmla="*/ 0 h 3082145"/>
              <a:gd name="connsiteX0-111" fmla="*/ 0 w 1869176"/>
              <a:gd name="connsiteY0-112" fmla="*/ 0 h 2762970"/>
              <a:gd name="connsiteX1-113" fmla="*/ 1351591 w 1869176"/>
              <a:gd name="connsiteY1-114" fmla="*/ 0 h 2762970"/>
              <a:gd name="connsiteX2-115" fmla="*/ 1869176 w 1869176"/>
              <a:gd name="connsiteY2-116" fmla="*/ 2762970 h 2762970"/>
              <a:gd name="connsiteX3-117" fmla="*/ 534837 w 1869176"/>
              <a:gd name="connsiteY3-118" fmla="*/ 2711209 h 2762970"/>
              <a:gd name="connsiteX4-119" fmla="*/ 0 w 1869176"/>
              <a:gd name="connsiteY4-120" fmla="*/ 0 h 2762970"/>
              <a:gd name="connsiteX0-121" fmla="*/ 0 w 2464399"/>
              <a:gd name="connsiteY0-122" fmla="*/ 0 h 2711209"/>
              <a:gd name="connsiteX1-123" fmla="*/ 1351591 w 2464399"/>
              <a:gd name="connsiteY1-124" fmla="*/ 0 h 2711209"/>
              <a:gd name="connsiteX2-125" fmla="*/ 2464399 w 2464399"/>
              <a:gd name="connsiteY2-126" fmla="*/ 2573189 h 2711209"/>
              <a:gd name="connsiteX3-127" fmla="*/ 534837 w 2464399"/>
              <a:gd name="connsiteY3-128" fmla="*/ 2711209 h 2711209"/>
              <a:gd name="connsiteX4-129" fmla="*/ 0 w 2464399"/>
              <a:gd name="connsiteY4-130" fmla="*/ 0 h 2711209"/>
              <a:gd name="connsiteX0-131" fmla="*/ 0 w 2473025"/>
              <a:gd name="connsiteY0-132" fmla="*/ 0 h 2711209"/>
              <a:gd name="connsiteX1-133" fmla="*/ 2473025 w 2473025"/>
              <a:gd name="connsiteY1-134" fmla="*/ 0 h 2711209"/>
              <a:gd name="connsiteX2-135" fmla="*/ 2464399 w 2473025"/>
              <a:gd name="connsiteY2-136" fmla="*/ 2573189 h 2711209"/>
              <a:gd name="connsiteX3-137" fmla="*/ 534837 w 2473025"/>
              <a:gd name="connsiteY3-138" fmla="*/ 2711209 h 2711209"/>
              <a:gd name="connsiteX4-139" fmla="*/ 0 w 2473025"/>
              <a:gd name="connsiteY4-140" fmla="*/ 0 h 2711209"/>
              <a:gd name="connsiteX0-141" fmla="*/ 0 w 2473854"/>
              <a:gd name="connsiteY0-142" fmla="*/ 0 h 2711209"/>
              <a:gd name="connsiteX1-143" fmla="*/ 2473025 w 2473854"/>
              <a:gd name="connsiteY1-144" fmla="*/ 0 h 2711209"/>
              <a:gd name="connsiteX2-145" fmla="*/ 2473025 w 2473854"/>
              <a:gd name="connsiteY2-146" fmla="*/ 2555936 h 2711209"/>
              <a:gd name="connsiteX3-147" fmla="*/ 534837 w 2473854"/>
              <a:gd name="connsiteY3-148" fmla="*/ 2711209 h 2711209"/>
              <a:gd name="connsiteX4-149" fmla="*/ 0 w 2473854"/>
              <a:gd name="connsiteY4-150" fmla="*/ 0 h 2711209"/>
              <a:gd name="connsiteX0-151" fmla="*/ 0 w 2921529"/>
              <a:gd name="connsiteY0-152" fmla="*/ 0 h 2711209"/>
              <a:gd name="connsiteX1-153" fmla="*/ 2920700 w 2921529"/>
              <a:gd name="connsiteY1-154" fmla="*/ 0 h 2711209"/>
              <a:gd name="connsiteX2-155" fmla="*/ 2920700 w 2921529"/>
              <a:gd name="connsiteY2-156" fmla="*/ 2555936 h 2711209"/>
              <a:gd name="connsiteX3-157" fmla="*/ 982512 w 2921529"/>
              <a:gd name="connsiteY3-158" fmla="*/ 2711209 h 2711209"/>
              <a:gd name="connsiteX4-159" fmla="*/ 0 w 2921529"/>
              <a:gd name="connsiteY4-160" fmla="*/ 0 h 2711209"/>
              <a:gd name="connsiteX0-161" fmla="*/ 0 w 2921529"/>
              <a:gd name="connsiteY0-162" fmla="*/ 0 h 2739784"/>
              <a:gd name="connsiteX1-163" fmla="*/ 2920700 w 2921529"/>
              <a:gd name="connsiteY1-164" fmla="*/ 0 h 2739784"/>
              <a:gd name="connsiteX2-165" fmla="*/ 2920700 w 2921529"/>
              <a:gd name="connsiteY2-166" fmla="*/ 2555936 h 2739784"/>
              <a:gd name="connsiteX3-167" fmla="*/ 572937 w 2921529"/>
              <a:gd name="connsiteY3-168" fmla="*/ 2739784 h 2739784"/>
              <a:gd name="connsiteX4-169" fmla="*/ 0 w 2921529"/>
              <a:gd name="connsiteY4-170" fmla="*/ 0 h 2739784"/>
              <a:gd name="connsiteX0-171" fmla="*/ 0 w 2904276"/>
              <a:gd name="connsiteY0-172" fmla="*/ 0 h 2748410"/>
              <a:gd name="connsiteX1-173" fmla="*/ 2903447 w 2904276"/>
              <a:gd name="connsiteY1-174" fmla="*/ 8626 h 2748410"/>
              <a:gd name="connsiteX2-175" fmla="*/ 2903447 w 2904276"/>
              <a:gd name="connsiteY2-176" fmla="*/ 2564562 h 2748410"/>
              <a:gd name="connsiteX3-177" fmla="*/ 555684 w 2904276"/>
              <a:gd name="connsiteY3-178" fmla="*/ 2748410 h 2748410"/>
              <a:gd name="connsiteX4-179" fmla="*/ 0 w 2904276"/>
              <a:gd name="connsiteY4-180" fmla="*/ 0 h 2748410"/>
              <a:gd name="connsiteX0-181" fmla="*/ 0 w 2910701"/>
              <a:gd name="connsiteY0-182" fmla="*/ 0 h 2748410"/>
              <a:gd name="connsiteX1-183" fmla="*/ 2903447 w 2910701"/>
              <a:gd name="connsiteY1-184" fmla="*/ 8626 h 2748410"/>
              <a:gd name="connsiteX2-185" fmla="*/ 2910271 w 2910701"/>
              <a:gd name="connsiteY2-186" fmla="*/ 2578210 h 2748410"/>
              <a:gd name="connsiteX3-187" fmla="*/ 555684 w 2910701"/>
              <a:gd name="connsiteY3-188" fmla="*/ 2748410 h 2748410"/>
              <a:gd name="connsiteX4-189" fmla="*/ 0 w 2910701"/>
              <a:gd name="connsiteY4-190" fmla="*/ 0 h 274841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910701" h="2748410">
                <a:moveTo>
                  <a:pt x="0" y="0"/>
                </a:moveTo>
                <a:lnTo>
                  <a:pt x="2903447" y="8626"/>
                </a:lnTo>
                <a:cubicBezTo>
                  <a:pt x="2900572" y="866356"/>
                  <a:pt x="2913146" y="1720480"/>
                  <a:pt x="2910271" y="2578210"/>
                </a:cubicBezTo>
                <a:lnTo>
                  <a:pt x="555684" y="2748410"/>
                </a:lnTo>
                <a:lnTo>
                  <a:pt x="0" y="0"/>
                </a:lnTo>
                <a:close/>
              </a:path>
            </a:pathLst>
          </a:custGeom>
          <a:solidFill>
            <a:srgbClr val="FF9F9F"/>
          </a:solidFill>
        </p:spPr>
        <p:txBody>
          <a:bodyPr anchor="t"/>
          <a:lstStyle>
            <a:lvl1pPr marL="171450" indent="-171450" algn="r">
              <a:buFont typeface="Arial" panose="020B0604020202020204" pitchFamily="34" charset="0"/>
              <a:buChar char="•"/>
              <a:defRPr sz="1200"/>
            </a:lvl1pPr>
          </a:lstStyle>
          <a:p>
            <a:r>
              <a:rPr lang="en-US" dirty="0"/>
              <a:t>Add Picture</a:t>
            </a:r>
            <a:endParaRPr lang="en-US" dirty="0"/>
          </a:p>
        </p:txBody>
      </p:sp>
      <p:sp>
        <p:nvSpPr>
          <p:cNvPr id="9" name="Picture Placeholder 4"/>
          <p:cNvSpPr>
            <a:spLocks noGrp="1"/>
          </p:cNvSpPr>
          <p:nvPr>
            <p:ph type="pic" sz="quarter" idx="14" hasCustomPrompt="1"/>
          </p:nvPr>
        </p:nvSpPr>
        <p:spPr>
          <a:xfrm>
            <a:off x="1232683" y="3103914"/>
            <a:ext cx="5918855" cy="2058297"/>
          </a:xfrm>
          <a:custGeom>
            <a:avLst/>
            <a:gdLst>
              <a:gd name="connsiteX0" fmla="*/ 0 w 2774950"/>
              <a:gd name="connsiteY0" fmla="*/ 0 h 3409950"/>
              <a:gd name="connsiteX1" fmla="*/ 2774950 w 2774950"/>
              <a:gd name="connsiteY1" fmla="*/ 0 h 3409950"/>
              <a:gd name="connsiteX2" fmla="*/ 2774950 w 2774950"/>
              <a:gd name="connsiteY2" fmla="*/ 3409950 h 3409950"/>
              <a:gd name="connsiteX3" fmla="*/ 0 w 2774950"/>
              <a:gd name="connsiteY3" fmla="*/ 3409950 h 3409950"/>
              <a:gd name="connsiteX4" fmla="*/ 0 w 2774950"/>
              <a:gd name="connsiteY4" fmla="*/ 0 h 3409950"/>
              <a:gd name="connsiteX0-1" fmla="*/ 0 w 2774950"/>
              <a:gd name="connsiteY0-2" fmla="*/ 0 h 3409950"/>
              <a:gd name="connsiteX1-3" fmla="*/ 2774950 w 2774950"/>
              <a:gd name="connsiteY1-4" fmla="*/ 0 h 3409950"/>
              <a:gd name="connsiteX2-5" fmla="*/ 1705274 w 2774950"/>
              <a:gd name="connsiteY2-6" fmla="*/ 3108025 h 3409950"/>
              <a:gd name="connsiteX3-7" fmla="*/ 0 w 2774950"/>
              <a:gd name="connsiteY3-8" fmla="*/ 3409950 h 3409950"/>
              <a:gd name="connsiteX4-9" fmla="*/ 0 w 2774950"/>
              <a:gd name="connsiteY4-10" fmla="*/ 0 h 3409950"/>
              <a:gd name="connsiteX0-11" fmla="*/ 0 w 2774950"/>
              <a:gd name="connsiteY0-12" fmla="*/ 0 h 3220168"/>
              <a:gd name="connsiteX1-13" fmla="*/ 2774950 w 2774950"/>
              <a:gd name="connsiteY1-14" fmla="*/ 0 h 3220168"/>
              <a:gd name="connsiteX2-15" fmla="*/ 1705274 w 2774950"/>
              <a:gd name="connsiteY2-16" fmla="*/ 3108025 h 3220168"/>
              <a:gd name="connsiteX3-17" fmla="*/ 0 w 2774950"/>
              <a:gd name="connsiteY3-18" fmla="*/ 3220168 h 3220168"/>
              <a:gd name="connsiteX4-19" fmla="*/ 0 w 2774950"/>
              <a:gd name="connsiteY4-20" fmla="*/ 0 h 3220168"/>
              <a:gd name="connsiteX0-21" fmla="*/ 0 w 2774950"/>
              <a:gd name="connsiteY0-22" fmla="*/ 0 h 3220168"/>
              <a:gd name="connsiteX1-23" fmla="*/ 2774950 w 2774950"/>
              <a:gd name="connsiteY1-24" fmla="*/ 0 h 3220168"/>
              <a:gd name="connsiteX2-25" fmla="*/ 1696648 w 2774950"/>
              <a:gd name="connsiteY2-26" fmla="*/ 3090773 h 3220168"/>
              <a:gd name="connsiteX3-27" fmla="*/ 0 w 2774950"/>
              <a:gd name="connsiteY3-28" fmla="*/ 3220168 h 3220168"/>
              <a:gd name="connsiteX4-29" fmla="*/ 0 w 2774950"/>
              <a:gd name="connsiteY4-30" fmla="*/ 0 h 3220168"/>
              <a:gd name="connsiteX0-31" fmla="*/ 0 w 2783576"/>
              <a:gd name="connsiteY0-32" fmla="*/ 0 h 3220168"/>
              <a:gd name="connsiteX1-33" fmla="*/ 2783576 w 2783576"/>
              <a:gd name="connsiteY1-34" fmla="*/ 0 h 3220168"/>
              <a:gd name="connsiteX2-35" fmla="*/ 1696648 w 2783576"/>
              <a:gd name="connsiteY2-36" fmla="*/ 3090773 h 3220168"/>
              <a:gd name="connsiteX3-37" fmla="*/ 0 w 2783576"/>
              <a:gd name="connsiteY3-38" fmla="*/ 3220168 h 3220168"/>
              <a:gd name="connsiteX4-39" fmla="*/ 0 w 2783576"/>
              <a:gd name="connsiteY4-40" fmla="*/ 0 h 3220168"/>
              <a:gd name="connsiteX0-41" fmla="*/ 0 w 4624251"/>
              <a:gd name="connsiteY0-42" fmla="*/ 1757548 h 3220168"/>
              <a:gd name="connsiteX1-43" fmla="*/ 4624251 w 4624251"/>
              <a:gd name="connsiteY1-44" fmla="*/ 0 h 3220168"/>
              <a:gd name="connsiteX2-45" fmla="*/ 3537323 w 4624251"/>
              <a:gd name="connsiteY2-46" fmla="*/ 3090773 h 3220168"/>
              <a:gd name="connsiteX3-47" fmla="*/ 1840675 w 4624251"/>
              <a:gd name="connsiteY3-48" fmla="*/ 3220168 h 3220168"/>
              <a:gd name="connsiteX4-49" fmla="*/ 0 w 4624251"/>
              <a:gd name="connsiteY4-50" fmla="*/ 1757548 h 3220168"/>
              <a:gd name="connsiteX0-51" fmla="*/ 0 w 4624251"/>
              <a:gd name="connsiteY0-52" fmla="*/ 368135 h 1830755"/>
              <a:gd name="connsiteX1-53" fmla="*/ 4624251 w 4624251"/>
              <a:gd name="connsiteY1-54" fmla="*/ 0 h 1830755"/>
              <a:gd name="connsiteX2-55" fmla="*/ 3537323 w 4624251"/>
              <a:gd name="connsiteY2-56" fmla="*/ 1701360 h 1830755"/>
              <a:gd name="connsiteX3-57" fmla="*/ 1840675 w 4624251"/>
              <a:gd name="connsiteY3-58" fmla="*/ 1830755 h 1830755"/>
              <a:gd name="connsiteX4-59" fmla="*/ 0 w 4624251"/>
              <a:gd name="connsiteY4-60" fmla="*/ 368135 h 1830755"/>
              <a:gd name="connsiteX0-61" fmla="*/ 0 w 4636126"/>
              <a:gd name="connsiteY0-62" fmla="*/ 344385 h 1830755"/>
              <a:gd name="connsiteX1-63" fmla="*/ 4636126 w 4636126"/>
              <a:gd name="connsiteY1-64" fmla="*/ 0 h 1830755"/>
              <a:gd name="connsiteX2-65" fmla="*/ 3549198 w 4636126"/>
              <a:gd name="connsiteY2-66" fmla="*/ 1701360 h 1830755"/>
              <a:gd name="connsiteX3-67" fmla="*/ 1852550 w 4636126"/>
              <a:gd name="connsiteY3-68" fmla="*/ 1830755 h 1830755"/>
              <a:gd name="connsiteX4-69" fmla="*/ 0 w 4636126"/>
              <a:gd name="connsiteY4-70" fmla="*/ 344385 h 1830755"/>
              <a:gd name="connsiteX0-71" fmla="*/ 0 w 5021739"/>
              <a:gd name="connsiteY0-72" fmla="*/ 344385 h 2021994"/>
              <a:gd name="connsiteX1-73" fmla="*/ 4636126 w 5021739"/>
              <a:gd name="connsiteY1-74" fmla="*/ 0 h 2021994"/>
              <a:gd name="connsiteX2-75" fmla="*/ 5021739 w 5021739"/>
              <a:gd name="connsiteY2-76" fmla="*/ 2021994 h 2021994"/>
              <a:gd name="connsiteX3-77" fmla="*/ 1852550 w 5021739"/>
              <a:gd name="connsiteY3-78" fmla="*/ 1830755 h 2021994"/>
              <a:gd name="connsiteX4-79" fmla="*/ 0 w 5021739"/>
              <a:gd name="connsiteY4-80" fmla="*/ 344385 h 2021994"/>
              <a:gd name="connsiteX0-81" fmla="*/ 581892 w 5603631"/>
              <a:gd name="connsiteY0-82" fmla="*/ 344385 h 2032636"/>
              <a:gd name="connsiteX1-83" fmla="*/ 5218018 w 5603631"/>
              <a:gd name="connsiteY1-84" fmla="*/ 0 h 2032636"/>
              <a:gd name="connsiteX2-85" fmla="*/ 5603631 w 5603631"/>
              <a:gd name="connsiteY2-86" fmla="*/ 2021994 h 2032636"/>
              <a:gd name="connsiteX3-87" fmla="*/ 0 w 5603631"/>
              <a:gd name="connsiteY3-88" fmla="*/ 2032636 h 2032636"/>
              <a:gd name="connsiteX4-89" fmla="*/ 581892 w 5603631"/>
              <a:gd name="connsiteY4-90" fmla="*/ 344385 h 2032636"/>
              <a:gd name="connsiteX0-91" fmla="*/ 581892 w 5603631"/>
              <a:gd name="connsiteY0-92" fmla="*/ 363435 h 2051686"/>
              <a:gd name="connsiteX1-93" fmla="*/ 5522818 w 5603631"/>
              <a:gd name="connsiteY1-94" fmla="*/ 0 h 2051686"/>
              <a:gd name="connsiteX2-95" fmla="*/ 5603631 w 5603631"/>
              <a:gd name="connsiteY2-96" fmla="*/ 2041044 h 2051686"/>
              <a:gd name="connsiteX3-97" fmla="*/ 0 w 5603631"/>
              <a:gd name="connsiteY3-98" fmla="*/ 2051686 h 2051686"/>
              <a:gd name="connsiteX4-99" fmla="*/ 581892 w 5603631"/>
              <a:gd name="connsiteY4-100" fmla="*/ 363435 h 2051686"/>
              <a:gd name="connsiteX0-101" fmla="*/ 581892 w 5937006"/>
              <a:gd name="connsiteY0-102" fmla="*/ 363435 h 2051686"/>
              <a:gd name="connsiteX1-103" fmla="*/ 5522818 w 5937006"/>
              <a:gd name="connsiteY1-104" fmla="*/ 0 h 2051686"/>
              <a:gd name="connsiteX2-105" fmla="*/ 5937006 w 5937006"/>
              <a:gd name="connsiteY2-106" fmla="*/ 2041044 h 2051686"/>
              <a:gd name="connsiteX3-107" fmla="*/ 0 w 5937006"/>
              <a:gd name="connsiteY3-108" fmla="*/ 2051686 h 2051686"/>
              <a:gd name="connsiteX4-109" fmla="*/ 581892 w 5937006"/>
              <a:gd name="connsiteY4-110" fmla="*/ 363435 h 2051686"/>
              <a:gd name="connsiteX0-111" fmla="*/ 581892 w 5937006"/>
              <a:gd name="connsiteY0-112" fmla="*/ 363435 h 2051686"/>
              <a:gd name="connsiteX1-113" fmla="*/ 5522818 w 5937006"/>
              <a:gd name="connsiteY1-114" fmla="*/ 0 h 2051686"/>
              <a:gd name="connsiteX2-115" fmla="*/ 5937006 w 5937006"/>
              <a:gd name="connsiteY2-116" fmla="*/ 2041044 h 2051686"/>
              <a:gd name="connsiteX3-117" fmla="*/ 0 w 5937006"/>
              <a:gd name="connsiteY3-118" fmla="*/ 2051686 h 2051686"/>
              <a:gd name="connsiteX4-119" fmla="*/ 581892 w 5937006"/>
              <a:gd name="connsiteY4-120" fmla="*/ 363435 h 2051686"/>
              <a:gd name="connsiteX0-121" fmla="*/ 619992 w 5937006"/>
              <a:gd name="connsiteY0-122" fmla="*/ 372960 h 2051686"/>
              <a:gd name="connsiteX1-123" fmla="*/ 5522818 w 5937006"/>
              <a:gd name="connsiteY1-124" fmla="*/ 0 h 2051686"/>
              <a:gd name="connsiteX2-125" fmla="*/ 5937006 w 5937006"/>
              <a:gd name="connsiteY2-126" fmla="*/ 2041044 h 2051686"/>
              <a:gd name="connsiteX3-127" fmla="*/ 0 w 5937006"/>
              <a:gd name="connsiteY3-128" fmla="*/ 2051686 h 2051686"/>
              <a:gd name="connsiteX4-129" fmla="*/ 619992 w 5937006"/>
              <a:gd name="connsiteY4-130" fmla="*/ 372960 h 2051686"/>
              <a:gd name="connsiteX0-131" fmla="*/ 610467 w 5927481"/>
              <a:gd name="connsiteY0-132" fmla="*/ 372960 h 2051686"/>
              <a:gd name="connsiteX1-133" fmla="*/ 5513293 w 5927481"/>
              <a:gd name="connsiteY1-134" fmla="*/ 0 h 2051686"/>
              <a:gd name="connsiteX2-135" fmla="*/ 5927481 w 5927481"/>
              <a:gd name="connsiteY2-136" fmla="*/ 2041044 h 2051686"/>
              <a:gd name="connsiteX3-137" fmla="*/ 0 w 5927481"/>
              <a:gd name="connsiteY3-138" fmla="*/ 2051686 h 2051686"/>
              <a:gd name="connsiteX4-139" fmla="*/ 610467 w 5927481"/>
              <a:gd name="connsiteY4-140" fmla="*/ 372960 h 2051686"/>
              <a:gd name="connsiteX0-141" fmla="*/ 610467 w 5927481"/>
              <a:gd name="connsiteY0-142" fmla="*/ 372960 h 2051686"/>
              <a:gd name="connsiteX1-143" fmla="*/ 5521920 w 5927481"/>
              <a:gd name="connsiteY1-144" fmla="*/ 0 h 2051686"/>
              <a:gd name="connsiteX2-145" fmla="*/ 5927481 w 5927481"/>
              <a:gd name="connsiteY2-146" fmla="*/ 2041044 h 2051686"/>
              <a:gd name="connsiteX3-147" fmla="*/ 0 w 5927481"/>
              <a:gd name="connsiteY3-148" fmla="*/ 2051686 h 2051686"/>
              <a:gd name="connsiteX4-149" fmla="*/ 610467 w 5927481"/>
              <a:gd name="connsiteY4-150" fmla="*/ 372960 h 2051686"/>
              <a:gd name="connsiteX0-151" fmla="*/ 610467 w 5936108"/>
              <a:gd name="connsiteY0-152" fmla="*/ 372960 h 2051686"/>
              <a:gd name="connsiteX1-153" fmla="*/ 5521920 w 5936108"/>
              <a:gd name="connsiteY1-154" fmla="*/ 0 h 2051686"/>
              <a:gd name="connsiteX2-155" fmla="*/ 5936108 w 5936108"/>
              <a:gd name="connsiteY2-156" fmla="*/ 2041044 h 2051686"/>
              <a:gd name="connsiteX3-157" fmla="*/ 0 w 5936108"/>
              <a:gd name="connsiteY3-158" fmla="*/ 2051686 h 2051686"/>
              <a:gd name="connsiteX4-159" fmla="*/ 610467 w 5936108"/>
              <a:gd name="connsiteY4-160" fmla="*/ 372960 h 2051686"/>
              <a:gd name="connsiteX0-161" fmla="*/ 610467 w 5936108"/>
              <a:gd name="connsiteY0-162" fmla="*/ 372960 h 2051686"/>
              <a:gd name="connsiteX1-163" fmla="*/ 5513294 w 5936108"/>
              <a:gd name="connsiteY1-164" fmla="*/ 0 h 2051686"/>
              <a:gd name="connsiteX2-165" fmla="*/ 5936108 w 5936108"/>
              <a:gd name="connsiteY2-166" fmla="*/ 2041044 h 2051686"/>
              <a:gd name="connsiteX3-167" fmla="*/ 0 w 5936108"/>
              <a:gd name="connsiteY3-168" fmla="*/ 2051686 h 2051686"/>
              <a:gd name="connsiteX4-169" fmla="*/ 610467 w 5936108"/>
              <a:gd name="connsiteY4-170" fmla="*/ 372960 h 2051686"/>
              <a:gd name="connsiteX0-171" fmla="*/ 610467 w 5918855"/>
              <a:gd name="connsiteY0-172" fmla="*/ 372960 h 2058297"/>
              <a:gd name="connsiteX1-173" fmla="*/ 5513294 w 5918855"/>
              <a:gd name="connsiteY1-174" fmla="*/ 0 h 2058297"/>
              <a:gd name="connsiteX2-175" fmla="*/ 5918855 w 5918855"/>
              <a:gd name="connsiteY2-176" fmla="*/ 2058297 h 2058297"/>
              <a:gd name="connsiteX3-177" fmla="*/ 0 w 5918855"/>
              <a:gd name="connsiteY3-178" fmla="*/ 2051686 h 2058297"/>
              <a:gd name="connsiteX4-179" fmla="*/ 610467 w 5918855"/>
              <a:gd name="connsiteY4-180" fmla="*/ 372960 h 2058297"/>
              <a:gd name="connsiteX0-181" fmla="*/ 610467 w 5918855"/>
              <a:gd name="connsiteY0-182" fmla="*/ 358330 h 2058297"/>
              <a:gd name="connsiteX1-183" fmla="*/ 5513294 w 5918855"/>
              <a:gd name="connsiteY1-184" fmla="*/ 0 h 2058297"/>
              <a:gd name="connsiteX2-185" fmla="*/ 5918855 w 5918855"/>
              <a:gd name="connsiteY2-186" fmla="*/ 2058297 h 2058297"/>
              <a:gd name="connsiteX3-187" fmla="*/ 0 w 5918855"/>
              <a:gd name="connsiteY3-188" fmla="*/ 2051686 h 2058297"/>
              <a:gd name="connsiteX4-189" fmla="*/ 610467 w 5918855"/>
              <a:gd name="connsiteY4-190" fmla="*/ 358330 h 205829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918855" h="2058297">
                <a:moveTo>
                  <a:pt x="610467" y="358330"/>
                </a:moveTo>
                <a:lnTo>
                  <a:pt x="5513294" y="0"/>
                </a:lnTo>
                <a:lnTo>
                  <a:pt x="5918855" y="2058297"/>
                </a:lnTo>
                <a:lnTo>
                  <a:pt x="0" y="2051686"/>
                </a:lnTo>
                <a:lnTo>
                  <a:pt x="610467" y="358330"/>
                </a:lnTo>
                <a:close/>
              </a:path>
            </a:pathLst>
          </a:custGeom>
          <a:solidFill>
            <a:srgbClr val="FF9F9F"/>
          </a:solidFill>
        </p:spPr>
        <p:txBody>
          <a:bodyPr anchor="b"/>
          <a:lstStyle>
            <a:lvl1pPr marL="171450" marR="0" indent="-171450" algn="ctr" defTabSz="914400" rtl="0" eaLnBrk="1" fontAlgn="auto" latinLnBrk="0" hangingPunct="1">
              <a:lnSpc>
                <a:spcPct val="100000"/>
              </a:lnSpc>
              <a:spcBef>
                <a:spcPct val="20000"/>
              </a:spcBef>
              <a:spcAft>
                <a:spcPts val="0"/>
              </a:spcAft>
              <a:buClrTx/>
              <a:buSzTx/>
              <a:buFont typeface="Arial" panose="020B0604020202020204" pitchFamily="34" charset="0"/>
              <a:buChar char="•"/>
              <a:defRPr sz="1200"/>
            </a:lvl1pPr>
          </a:lstStyle>
          <a:p>
            <a:endParaRPr lang="en-US" dirty="0"/>
          </a:p>
          <a:p>
            <a:endParaRPr lang="en-US" dirty="0"/>
          </a:p>
          <a:p>
            <a:endParaRPr lang="en-US" dirty="0"/>
          </a:p>
          <a:p>
            <a:endParaRPr lang="en-US" dirty="0"/>
          </a:p>
          <a:p>
            <a:r>
              <a:rPr lang="en-US" dirty="0"/>
              <a:t>Add Picture</a:t>
            </a:r>
            <a:endParaRPr lang="en-US" dirty="0"/>
          </a:p>
        </p:txBody>
      </p:sp>
      <p:sp>
        <p:nvSpPr>
          <p:cNvPr id="13" name="Picture Placeholder 4"/>
          <p:cNvSpPr>
            <a:spLocks noGrp="1"/>
          </p:cNvSpPr>
          <p:nvPr>
            <p:ph type="pic" sz="quarter" idx="15" hasCustomPrompt="1"/>
          </p:nvPr>
        </p:nvSpPr>
        <p:spPr>
          <a:xfrm>
            <a:off x="-1" y="3472296"/>
            <a:ext cx="1584181" cy="1682496"/>
          </a:xfrm>
          <a:custGeom>
            <a:avLst/>
            <a:gdLst>
              <a:gd name="connsiteX0" fmla="*/ 0 w 2774950"/>
              <a:gd name="connsiteY0" fmla="*/ 0 h 3409950"/>
              <a:gd name="connsiteX1" fmla="*/ 2774950 w 2774950"/>
              <a:gd name="connsiteY1" fmla="*/ 0 h 3409950"/>
              <a:gd name="connsiteX2" fmla="*/ 2774950 w 2774950"/>
              <a:gd name="connsiteY2" fmla="*/ 3409950 h 3409950"/>
              <a:gd name="connsiteX3" fmla="*/ 0 w 2774950"/>
              <a:gd name="connsiteY3" fmla="*/ 3409950 h 3409950"/>
              <a:gd name="connsiteX4" fmla="*/ 0 w 2774950"/>
              <a:gd name="connsiteY4" fmla="*/ 0 h 3409950"/>
              <a:gd name="connsiteX0-1" fmla="*/ 0 w 2774950"/>
              <a:gd name="connsiteY0-2" fmla="*/ 0 h 3409950"/>
              <a:gd name="connsiteX1-3" fmla="*/ 2774950 w 2774950"/>
              <a:gd name="connsiteY1-4" fmla="*/ 0 h 3409950"/>
              <a:gd name="connsiteX2-5" fmla="*/ 1705274 w 2774950"/>
              <a:gd name="connsiteY2-6" fmla="*/ 3108025 h 3409950"/>
              <a:gd name="connsiteX3-7" fmla="*/ 0 w 2774950"/>
              <a:gd name="connsiteY3-8" fmla="*/ 3409950 h 3409950"/>
              <a:gd name="connsiteX4-9" fmla="*/ 0 w 2774950"/>
              <a:gd name="connsiteY4-10" fmla="*/ 0 h 3409950"/>
              <a:gd name="connsiteX0-11" fmla="*/ 0 w 2774950"/>
              <a:gd name="connsiteY0-12" fmla="*/ 0 h 3220168"/>
              <a:gd name="connsiteX1-13" fmla="*/ 2774950 w 2774950"/>
              <a:gd name="connsiteY1-14" fmla="*/ 0 h 3220168"/>
              <a:gd name="connsiteX2-15" fmla="*/ 1705274 w 2774950"/>
              <a:gd name="connsiteY2-16" fmla="*/ 3108025 h 3220168"/>
              <a:gd name="connsiteX3-17" fmla="*/ 0 w 2774950"/>
              <a:gd name="connsiteY3-18" fmla="*/ 3220168 h 3220168"/>
              <a:gd name="connsiteX4-19" fmla="*/ 0 w 2774950"/>
              <a:gd name="connsiteY4-20" fmla="*/ 0 h 3220168"/>
              <a:gd name="connsiteX0-21" fmla="*/ 0 w 2774950"/>
              <a:gd name="connsiteY0-22" fmla="*/ 0 h 3220168"/>
              <a:gd name="connsiteX1-23" fmla="*/ 2774950 w 2774950"/>
              <a:gd name="connsiteY1-24" fmla="*/ 0 h 3220168"/>
              <a:gd name="connsiteX2-25" fmla="*/ 1696648 w 2774950"/>
              <a:gd name="connsiteY2-26" fmla="*/ 3090773 h 3220168"/>
              <a:gd name="connsiteX3-27" fmla="*/ 0 w 2774950"/>
              <a:gd name="connsiteY3-28" fmla="*/ 3220168 h 3220168"/>
              <a:gd name="connsiteX4-29" fmla="*/ 0 w 2774950"/>
              <a:gd name="connsiteY4-30" fmla="*/ 0 h 3220168"/>
              <a:gd name="connsiteX0-31" fmla="*/ 0 w 2783576"/>
              <a:gd name="connsiteY0-32" fmla="*/ 0 h 3220168"/>
              <a:gd name="connsiteX1-33" fmla="*/ 2783576 w 2783576"/>
              <a:gd name="connsiteY1-34" fmla="*/ 0 h 3220168"/>
              <a:gd name="connsiteX2-35" fmla="*/ 1696648 w 2783576"/>
              <a:gd name="connsiteY2-36" fmla="*/ 3090773 h 3220168"/>
              <a:gd name="connsiteX3-37" fmla="*/ 0 w 2783576"/>
              <a:gd name="connsiteY3-38" fmla="*/ 3220168 h 3220168"/>
              <a:gd name="connsiteX4-39" fmla="*/ 0 w 2783576"/>
              <a:gd name="connsiteY4-40" fmla="*/ 0 h 3220168"/>
              <a:gd name="connsiteX0-41" fmla="*/ 0 w 2517886"/>
              <a:gd name="connsiteY0-42" fmla="*/ 265690 h 3485858"/>
              <a:gd name="connsiteX1-43" fmla="*/ 2517886 w 2517886"/>
              <a:gd name="connsiteY1-44" fmla="*/ 0 h 3485858"/>
              <a:gd name="connsiteX2-45" fmla="*/ 1696648 w 2517886"/>
              <a:gd name="connsiteY2-46" fmla="*/ 3356463 h 3485858"/>
              <a:gd name="connsiteX3-47" fmla="*/ 0 w 2517886"/>
              <a:gd name="connsiteY3-48" fmla="*/ 3485858 h 3485858"/>
              <a:gd name="connsiteX4-49" fmla="*/ 0 w 2517886"/>
              <a:gd name="connsiteY4-50" fmla="*/ 265690 h 3485858"/>
              <a:gd name="connsiteX0-51" fmla="*/ 0 w 2517886"/>
              <a:gd name="connsiteY0-52" fmla="*/ 208756 h 3485858"/>
              <a:gd name="connsiteX1-53" fmla="*/ 2517886 w 2517886"/>
              <a:gd name="connsiteY1-54" fmla="*/ 0 h 3485858"/>
              <a:gd name="connsiteX2-55" fmla="*/ 1696648 w 2517886"/>
              <a:gd name="connsiteY2-56" fmla="*/ 3356463 h 3485858"/>
              <a:gd name="connsiteX3-57" fmla="*/ 0 w 2517886"/>
              <a:gd name="connsiteY3-58" fmla="*/ 3485858 h 3485858"/>
              <a:gd name="connsiteX4-59" fmla="*/ 0 w 2517886"/>
              <a:gd name="connsiteY4-60" fmla="*/ 208756 h 3485858"/>
              <a:gd name="connsiteX0-61" fmla="*/ 0 w 2517886"/>
              <a:gd name="connsiteY0-62" fmla="*/ 208756 h 3356463"/>
              <a:gd name="connsiteX1-63" fmla="*/ 2517886 w 2517886"/>
              <a:gd name="connsiteY1-64" fmla="*/ 0 h 3356463"/>
              <a:gd name="connsiteX2-65" fmla="*/ 1696648 w 2517886"/>
              <a:gd name="connsiteY2-66" fmla="*/ 3356463 h 3356463"/>
              <a:gd name="connsiteX3-67" fmla="*/ 0 w 2517886"/>
              <a:gd name="connsiteY3-68" fmla="*/ 2631852 h 3356463"/>
              <a:gd name="connsiteX4-69" fmla="*/ 0 w 2517886"/>
              <a:gd name="connsiteY4-70" fmla="*/ 208756 h 3356463"/>
              <a:gd name="connsiteX0-71" fmla="*/ 0 w 2517886"/>
              <a:gd name="connsiteY0-72" fmla="*/ 208756 h 2692237"/>
              <a:gd name="connsiteX1-73" fmla="*/ 2517886 w 2517886"/>
              <a:gd name="connsiteY1-74" fmla="*/ 0 h 2692237"/>
              <a:gd name="connsiteX2-75" fmla="*/ 1544825 w 2517886"/>
              <a:gd name="connsiteY2-76" fmla="*/ 2692237 h 2692237"/>
              <a:gd name="connsiteX3-77" fmla="*/ 0 w 2517886"/>
              <a:gd name="connsiteY3-78" fmla="*/ 2631852 h 2692237"/>
              <a:gd name="connsiteX4-79" fmla="*/ 0 w 2517886"/>
              <a:gd name="connsiteY4-80" fmla="*/ 208756 h 2692237"/>
              <a:gd name="connsiteX0-81" fmla="*/ 18977 w 2536863"/>
              <a:gd name="connsiteY0-82" fmla="*/ 208756 h 2692237"/>
              <a:gd name="connsiteX1-83" fmla="*/ 2536863 w 2536863"/>
              <a:gd name="connsiteY1-84" fmla="*/ 0 h 2692237"/>
              <a:gd name="connsiteX2-85" fmla="*/ 1563802 w 2536863"/>
              <a:gd name="connsiteY2-86" fmla="*/ 2692237 h 2692237"/>
              <a:gd name="connsiteX3-87" fmla="*/ 0 w 2536863"/>
              <a:gd name="connsiteY3-88" fmla="*/ 2688785 h 2692237"/>
              <a:gd name="connsiteX4-89" fmla="*/ 18977 w 2536863"/>
              <a:gd name="connsiteY4-90" fmla="*/ 208756 h 2692237"/>
              <a:gd name="connsiteX0-91" fmla="*/ 18977 w 2536863"/>
              <a:gd name="connsiteY0-92" fmla="*/ 208756 h 2692237"/>
              <a:gd name="connsiteX1-93" fmla="*/ 2536863 w 2536863"/>
              <a:gd name="connsiteY1-94" fmla="*/ 0 h 2692237"/>
              <a:gd name="connsiteX2-95" fmla="*/ 1579024 w 2536863"/>
              <a:gd name="connsiteY2-96" fmla="*/ 2692237 h 2692237"/>
              <a:gd name="connsiteX3-97" fmla="*/ 0 w 2536863"/>
              <a:gd name="connsiteY3-98" fmla="*/ 2688785 h 2692237"/>
              <a:gd name="connsiteX4-99" fmla="*/ 18977 w 2536863"/>
              <a:gd name="connsiteY4-100" fmla="*/ 208756 h 2692237"/>
              <a:gd name="connsiteX0-101" fmla="*/ 5191 w 2536863"/>
              <a:gd name="connsiteY0-102" fmla="*/ 208757 h 2692237"/>
              <a:gd name="connsiteX1-103" fmla="*/ 2536863 w 2536863"/>
              <a:gd name="connsiteY1-104" fmla="*/ 0 h 2692237"/>
              <a:gd name="connsiteX2-105" fmla="*/ 1579024 w 2536863"/>
              <a:gd name="connsiteY2-106" fmla="*/ 2692237 h 2692237"/>
              <a:gd name="connsiteX3-107" fmla="*/ 0 w 2536863"/>
              <a:gd name="connsiteY3-108" fmla="*/ 2688785 h 2692237"/>
              <a:gd name="connsiteX4-109" fmla="*/ 5191 w 2536863"/>
              <a:gd name="connsiteY4-110" fmla="*/ 208757 h 2692237"/>
              <a:gd name="connsiteX0-111" fmla="*/ 5191 w 2536863"/>
              <a:gd name="connsiteY0-112" fmla="*/ 208757 h 2692237"/>
              <a:gd name="connsiteX1-113" fmla="*/ 2536863 w 2536863"/>
              <a:gd name="connsiteY1-114" fmla="*/ 0 h 2692237"/>
              <a:gd name="connsiteX2-115" fmla="*/ 1620381 w 2536863"/>
              <a:gd name="connsiteY2-116" fmla="*/ 2692237 h 2692237"/>
              <a:gd name="connsiteX3-117" fmla="*/ 0 w 2536863"/>
              <a:gd name="connsiteY3-118" fmla="*/ 2688785 h 2692237"/>
              <a:gd name="connsiteX4-119" fmla="*/ 5191 w 2536863"/>
              <a:gd name="connsiteY4-120" fmla="*/ 208757 h 2692237"/>
              <a:gd name="connsiteX0-121" fmla="*/ 5191 w 2592007"/>
              <a:gd name="connsiteY0-122" fmla="*/ 194877 h 2678357"/>
              <a:gd name="connsiteX1-123" fmla="*/ 2592007 w 2592007"/>
              <a:gd name="connsiteY1-124" fmla="*/ 0 h 2678357"/>
              <a:gd name="connsiteX2-125" fmla="*/ 1620381 w 2592007"/>
              <a:gd name="connsiteY2-126" fmla="*/ 2678357 h 2678357"/>
              <a:gd name="connsiteX3-127" fmla="*/ 0 w 2592007"/>
              <a:gd name="connsiteY3-128" fmla="*/ 2674905 h 2678357"/>
              <a:gd name="connsiteX4-129" fmla="*/ 5191 w 2592007"/>
              <a:gd name="connsiteY4-130" fmla="*/ 194877 h 2678357"/>
              <a:gd name="connsiteX0-131" fmla="*/ 83 w 2614471"/>
              <a:gd name="connsiteY0-132" fmla="*/ 194877 h 2678357"/>
              <a:gd name="connsiteX1-133" fmla="*/ 2614471 w 2614471"/>
              <a:gd name="connsiteY1-134" fmla="*/ 0 h 2678357"/>
              <a:gd name="connsiteX2-135" fmla="*/ 1642845 w 2614471"/>
              <a:gd name="connsiteY2-136" fmla="*/ 2678357 h 2678357"/>
              <a:gd name="connsiteX3-137" fmla="*/ 22464 w 2614471"/>
              <a:gd name="connsiteY3-138" fmla="*/ 2674905 h 2678357"/>
              <a:gd name="connsiteX4-139" fmla="*/ 83 w 2614471"/>
              <a:gd name="connsiteY4-140" fmla="*/ 194877 h 2678357"/>
              <a:gd name="connsiteX0-141" fmla="*/ 83 w 2586899"/>
              <a:gd name="connsiteY0-142" fmla="*/ 194877 h 2678357"/>
              <a:gd name="connsiteX1-143" fmla="*/ 2586899 w 2586899"/>
              <a:gd name="connsiteY1-144" fmla="*/ 0 h 2678357"/>
              <a:gd name="connsiteX2-145" fmla="*/ 1642845 w 2586899"/>
              <a:gd name="connsiteY2-146" fmla="*/ 2678357 h 2678357"/>
              <a:gd name="connsiteX3-147" fmla="*/ 22464 w 2586899"/>
              <a:gd name="connsiteY3-148" fmla="*/ 2674905 h 2678357"/>
              <a:gd name="connsiteX4-149" fmla="*/ 83 w 2586899"/>
              <a:gd name="connsiteY4-150" fmla="*/ 194877 h 2678357"/>
              <a:gd name="connsiteX0-151" fmla="*/ 83 w 2573114"/>
              <a:gd name="connsiteY0-152" fmla="*/ 208757 h 2692237"/>
              <a:gd name="connsiteX1-153" fmla="*/ 2573114 w 2573114"/>
              <a:gd name="connsiteY1-154" fmla="*/ 0 h 2692237"/>
              <a:gd name="connsiteX2-155" fmla="*/ 1642845 w 2573114"/>
              <a:gd name="connsiteY2-156" fmla="*/ 2692237 h 2692237"/>
              <a:gd name="connsiteX3-157" fmla="*/ 22464 w 2573114"/>
              <a:gd name="connsiteY3-158" fmla="*/ 2688785 h 2692237"/>
              <a:gd name="connsiteX4-159" fmla="*/ 83 w 2573114"/>
              <a:gd name="connsiteY4-160" fmla="*/ 208757 h 2692237"/>
              <a:gd name="connsiteX0-161" fmla="*/ 11604 w 2550650"/>
              <a:gd name="connsiteY0-162" fmla="*/ 225864 h 2692237"/>
              <a:gd name="connsiteX1-163" fmla="*/ 2550650 w 2550650"/>
              <a:gd name="connsiteY1-164" fmla="*/ 0 h 2692237"/>
              <a:gd name="connsiteX2-165" fmla="*/ 1620381 w 2550650"/>
              <a:gd name="connsiteY2-166" fmla="*/ 2692237 h 2692237"/>
              <a:gd name="connsiteX3-167" fmla="*/ 0 w 2550650"/>
              <a:gd name="connsiteY3-168" fmla="*/ 2688785 h 2692237"/>
              <a:gd name="connsiteX4-169" fmla="*/ 11604 w 2550650"/>
              <a:gd name="connsiteY4-170" fmla="*/ 225864 h 2692237"/>
              <a:gd name="connsiteX0-171" fmla="*/ 398 w 2552151"/>
              <a:gd name="connsiteY0-172" fmla="*/ 200279 h 2692237"/>
              <a:gd name="connsiteX1-173" fmla="*/ 2552151 w 2552151"/>
              <a:gd name="connsiteY1-174" fmla="*/ 0 h 2692237"/>
              <a:gd name="connsiteX2-175" fmla="*/ 1621882 w 2552151"/>
              <a:gd name="connsiteY2-176" fmla="*/ 2692237 h 2692237"/>
              <a:gd name="connsiteX3-177" fmla="*/ 1501 w 2552151"/>
              <a:gd name="connsiteY3-178" fmla="*/ 2688785 h 2692237"/>
              <a:gd name="connsiteX4-179" fmla="*/ 398 w 2552151"/>
              <a:gd name="connsiteY4-180" fmla="*/ 200279 h 2692237"/>
              <a:gd name="connsiteX0-181" fmla="*/ 398 w 2552151"/>
              <a:gd name="connsiteY0-182" fmla="*/ 200279 h 2692237"/>
              <a:gd name="connsiteX1-183" fmla="*/ 2552151 w 2552151"/>
              <a:gd name="connsiteY1-184" fmla="*/ 0 h 2692237"/>
              <a:gd name="connsiteX2-185" fmla="*/ 1606661 w 2552151"/>
              <a:gd name="connsiteY2-186" fmla="*/ 2692237 h 2692237"/>
              <a:gd name="connsiteX3-187" fmla="*/ 1501 w 2552151"/>
              <a:gd name="connsiteY3-188" fmla="*/ 2688785 h 2692237"/>
              <a:gd name="connsiteX4-189" fmla="*/ 398 w 2552151"/>
              <a:gd name="connsiteY4-190" fmla="*/ 200279 h 269223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2552151" h="2692237">
                <a:moveTo>
                  <a:pt x="398" y="200279"/>
                </a:moveTo>
                <a:lnTo>
                  <a:pt x="2552151" y="0"/>
                </a:lnTo>
                <a:lnTo>
                  <a:pt x="1606661" y="2692237"/>
                </a:lnTo>
                <a:lnTo>
                  <a:pt x="1501" y="2688785"/>
                </a:lnTo>
                <a:cubicBezTo>
                  <a:pt x="3231" y="1862109"/>
                  <a:pt x="-1332" y="1026955"/>
                  <a:pt x="398" y="200279"/>
                </a:cubicBezTo>
                <a:close/>
              </a:path>
            </a:pathLst>
          </a:custGeom>
          <a:solidFill>
            <a:srgbClr val="FFD1D1"/>
          </a:solidFill>
        </p:spPr>
        <p:txBody>
          <a:bodyPr anchor="b"/>
          <a:lstStyle>
            <a:lvl1pPr marL="171450" indent="-171450" algn="l">
              <a:buFont typeface="Arial" panose="020B0604020202020204" pitchFamily="34" charset="0"/>
              <a:buChar char="•"/>
              <a:defRPr sz="1200" baseline="0"/>
            </a:lvl1pPr>
          </a:lstStyle>
          <a:p>
            <a:endParaRPr lang="en-US" dirty="0"/>
          </a:p>
          <a:p>
            <a:endParaRPr lang="en-US" dirty="0"/>
          </a:p>
          <a:p>
            <a:endParaRPr lang="en-US" dirty="0"/>
          </a:p>
          <a:p>
            <a:r>
              <a:rPr lang="en-US" dirty="0"/>
              <a:t>Add Picture</a:t>
            </a:r>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90600" y="-1009650"/>
            <a:ext cx="10972800" cy="995631"/>
          </a:xfrm>
          <a:prstGeom prst="rect">
            <a:avLst/>
          </a:prstGeom>
        </p:spPr>
      </p:pic>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06669" y="5162437"/>
            <a:ext cx="10972800" cy="995631"/>
          </a:xfrm>
          <a:prstGeom prst="rect">
            <a:avLst/>
          </a:prstGeom>
        </p:spPr>
      </p:pic>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up)">
                                      <p:cBhvr>
                                        <p:cTn id="7" dur="600"/>
                                        <p:tgtEl>
                                          <p:spTgt spid="6"/>
                                        </p:tgtEl>
                                      </p:cBhvr>
                                    </p:animEffect>
                                  </p:childTnLst>
                                </p:cTn>
                              </p:par>
                              <p:par>
                                <p:cTn id="8" presetID="22" presetClass="entr" presetSubtype="8" fill="hold" grpId="0" nodeType="withEffect">
                                  <p:stCondLst>
                                    <p:cond delay="40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600"/>
                                        <p:tgtEl>
                                          <p:spTgt spid="7"/>
                                        </p:tgtEl>
                                      </p:cBhvr>
                                    </p:animEffect>
                                  </p:childTnLst>
                                </p:cTn>
                              </p:par>
                            </p:childTnLst>
                          </p:cTn>
                        </p:par>
                        <p:par>
                          <p:cTn id="11" fill="hold">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wipe(down)">
                                      <p:cBhvr>
                                        <p:cTn id="14" dur="650"/>
                                        <p:tgtEl>
                                          <p:spTgt spid="4"/>
                                        </p:tgtEl>
                                      </p:cBhvr>
                                    </p:animEffect>
                                  </p:childTnLst>
                                </p:cTn>
                              </p:par>
                            </p:childTnLst>
                          </p:cTn>
                        </p:par>
                        <p:par>
                          <p:cTn id="15" fill="hold">
                            <p:stCondLst>
                              <p:cond delay="2000"/>
                            </p:stCondLst>
                            <p:childTnLst>
                              <p:par>
                                <p:cTn id="16" presetID="22" presetClass="entr" presetSubtype="1" fill="hold" grpId="0" nodeType="afterEffect">
                                  <p:stCondLst>
                                    <p:cond delay="500"/>
                                  </p:stCondLst>
                                  <p:childTnLst>
                                    <p:set>
                                      <p:cBhvr>
                                        <p:cTn id="17" dur="1" fill="hold">
                                          <p:stCondLst>
                                            <p:cond delay="0"/>
                                          </p:stCondLst>
                                        </p:cTn>
                                        <p:tgtEl>
                                          <p:spTgt spid="5"/>
                                        </p:tgtEl>
                                        <p:attrNameLst>
                                          <p:attrName>style.visibility</p:attrName>
                                        </p:attrNameLst>
                                      </p:cBhvr>
                                      <p:to>
                                        <p:strVal val="visible"/>
                                      </p:to>
                                    </p:set>
                                    <p:animEffect transition="in" filter="wipe(up)">
                                      <p:cBhvr>
                                        <p:cTn id="18" dur="750"/>
                                        <p:tgtEl>
                                          <p:spTgt spid="5"/>
                                        </p:tgtEl>
                                      </p:cBhvr>
                                    </p:animEffect>
                                  </p:childTnLst>
                                </p:cTn>
                              </p:par>
                              <p:par>
                                <p:cTn id="19" presetID="22" presetClass="entr" presetSubtype="4" fill="hold" grpId="0" nodeType="withEffect">
                                  <p:stCondLst>
                                    <p:cond delay="75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750"/>
                                        <p:tgtEl>
                                          <p:spTgt spid="9"/>
                                        </p:tgtEl>
                                      </p:cBhvr>
                                    </p:animEffect>
                                  </p:childTnLst>
                                </p:cTn>
                              </p:par>
                              <p:par>
                                <p:cTn id="22" presetID="22" presetClass="entr" presetSubtype="1" fill="hold" grpId="0" nodeType="withEffect">
                                  <p:stCondLst>
                                    <p:cond delay="1250"/>
                                  </p:stCondLst>
                                  <p:childTnLst>
                                    <p:set>
                                      <p:cBhvr>
                                        <p:cTn id="23" dur="1" fill="hold">
                                          <p:stCondLst>
                                            <p:cond delay="0"/>
                                          </p:stCondLst>
                                        </p:cTn>
                                        <p:tgtEl>
                                          <p:spTgt spid="13"/>
                                        </p:tgtEl>
                                        <p:attrNameLst>
                                          <p:attrName>style.visibility</p:attrName>
                                        </p:attrNameLst>
                                      </p:cBhvr>
                                      <p:to>
                                        <p:strVal val="visible"/>
                                      </p:to>
                                    </p:set>
                                    <p:animEffect transition="in" filter="wipe(up)">
                                      <p:cBhvr>
                                        <p:cTn id="24" dur="750"/>
                                        <p:tgtEl>
                                          <p:spTgt spid="13"/>
                                        </p:tgtEl>
                                      </p:cBhvr>
                                    </p:animEffect>
                                  </p:childTnLst>
                                </p:cTn>
                              </p:par>
                              <p:par>
                                <p:cTn id="25" presetID="22" presetClass="entr" presetSubtype="8" fill="hold" grpId="0" nodeType="withEffect">
                                  <p:stCondLst>
                                    <p:cond delay="1500"/>
                                  </p:stCondLst>
                                  <p:childTnLst>
                                    <p:set>
                                      <p:cBhvr>
                                        <p:cTn id="26" dur="1" fill="hold">
                                          <p:stCondLst>
                                            <p:cond delay="0"/>
                                          </p:stCondLst>
                                        </p:cTn>
                                        <p:tgtEl>
                                          <p:spTgt spid="11"/>
                                        </p:tgtEl>
                                        <p:attrNameLst>
                                          <p:attrName>style.visibility</p:attrName>
                                        </p:attrNameLst>
                                      </p:cBhvr>
                                      <p:to>
                                        <p:strVal val="visible"/>
                                      </p:to>
                                    </p:set>
                                    <p:animEffect transition="in" filter="wipe(left)">
                                      <p:cBhvr>
                                        <p:cTn id="27" dur="750"/>
                                        <p:tgtEl>
                                          <p:spTgt spid="11"/>
                                        </p:tgtEl>
                                      </p:cBhvr>
                                    </p:animEffect>
                                  </p:childTnLst>
                                </p:cTn>
                              </p:par>
                              <p:par>
                                <p:cTn id="28" presetID="22" presetClass="entr" presetSubtype="2" fill="hold" grpId="0" nodeType="withEffect">
                                  <p:stCondLst>
                                    <p:cond delay="2000"/>
                                  </p:stCondLst>
                                  <p:childTnLst>
                                    <p:set>
                                      <p:cBhvr>
                                        <p:cTn id="29" dur="1" fill="hold">
                                          <p:stCondLst>
                                            <p:cond delay="0"/>
                                          </p:stCondLst>
                                        </p:cTn>
                                        <p:tgtEl>
                                          <p:spTgt spid="14"/>
                                        </p:tgtEl>
                                        <p:attrNameLst>
                                          <p:attrName>style.visibility</p:attrName>
                                        </p:attrNameLst>
                                      </p:cBhvr>
                                      <p:to>
                                        <p:strVal val="visible"/>
                                      </p:to>
                                    </p:set>
                                    <p:animEffect transition="in" filter="wipe(right)">
                                      <p:cBhvr>
                                        <p:cTn id="30" dur="750"/>
                                        <p:tgtEl>
                                          <p:spTgt spid="14"/>
                                        </p:tgtEl>
                                      </p:cBhvr>
                                    </p:animEffect>
                                  </p:childTnLst>
                                </p:cTn>
                              </p:par>
                              <p:par>
                                <p:cTn id="31" presetID="22" presetClass="entr" presetSubtype="1" fill="hold" grpId="0" nodeType="withEffect">
                                  <p:stCondLst>
                                    <p:cond delay="2250"/>
                                  </p:stCondLst>
                                  <p:childTnLst>
                                    <p:set>
                                      <p:cBhvr>
                                        <p:cTn id="32" dur="1" fill="hold">
                                          <p:stCondLst>
                                            <p:cond delay="0"/>
                                          </p:stCondLst>
                                        </p:cTn>
                                        <p:tgtEl>
                                          <p:spTgt spid="10"/>
                                        </p:tgtEl>
                                        <p:attrNameLst>
                                          <p:attrName>style.visibility</p:attrName>
                                        </p:attrNameLst>
                                      </p:cBhvr>
                                      <p:to>
                                        <p:strVal val="visible"/>
                                      </p:to>
                                    </p:set>
                                    <p:animEffect transition="in" filter="wipe(up)">
                                      <p:cBhvr>
                                        <p:cTn id="33" dur="7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4" grpId="0" animBg="1"/>
      <p:bldP spid="6" grpId="0" animBg="1"/>
      <p:bldP spid="7" grpId="0" animBg="1"/>
      <p:bldP spid="5" grpId="0" animBg="1"/>
      <p:bldP spid="10" grpId="0" animBg="1"/>
      <p:bldP spid="11" grpId="0" animBg="1"/>
      <p:bldP spid="9" grpId="0" animBg="1"/>
      <p:bldP spid="13" grpId="0" animBg="1"/>
    </p:bld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p:cSld name="44_Custom Layout">
    <p:spTree>
      <p:nvGrpSpPr>
        <p:cNvPr id="1" name=""/>
        <p:cNvGrpSpPr/>
        <p:nvPr/>
      </p:nvGrpSpPr>
      <p:grpSpPr>
        <a:xfrm>
          <a:off x="0" y="0"/>
          <a:ext cx="0" cy="0"/>
          <a:chOff x="0" y="0"/>
          <a:chExt cx="0" cy="0"/>
        </a:xfrm>
      </p:grpSpPr>
      <p:grpSp>
        <p:nvGrpSpPr>
          <p:cNvPr id="3" name="Group 2"/>
          <p:cNvGrpSpPr/>
          <p:nvPr/>
        </p:nvGrpSpPr>
        <p:grpSpPr>
          <a:xfrm>
            <a:off x="-19316" y="-323849"/>
            <a:ext cx="4667516" cy="5451167"/>
            <a:chOff x="-19316" y="-323850"/>
            <a:chExt cx="4667516" cy="5451167"/>
          </a:xfrm>
        </p:grpSpPr>
        <p:sp>
          <p:nvSpPr>
            <p:cNvPr id="33" name="Freeform 32"/>
            <p:cNvSpPr/>
            <p:nvPr/>
          </p:nvSpPr>
          <p:spPr bwMode="auto">
            <a:xfrm flipV="1">
              <a:off x="-19316" y="4093920"/>
              <a:ext cx="2609331" cy="1033397"/>
            </a:xfrm>
            <a:custGeom>
              <a:avLst/>
              <a:gdLst>
                <a:gd name="T0" fmla="*/ 1070 w 2375"/>
                <a:gd name="T1" fmla="*/ 940 h 940"/>
                <a:gd name="T2" fmla="*/ 2375 w 2375"/>
                <a:gd name="T3" fmla="*/ 0 h 940"/>
                <a:gd name="T4" fmla="*/ 0 w 2375"/>
                <a:gd name="T5" fmla="*/ 0 h 940"/>
                <a:gd name="T6" fmla="*/ 1070 w 2375"/>
                <a:gd name="T7" fmla="*/ 940 h 940"/>
              </a:gdLst>
              <a:ahLst/>
              <a:cxnLst>
                <a:cxn ang="0">
                  <a:pos x="T0" y="T1"/>
                </a:cxn>
                <a:cxn ang="0">
                  <a:pos x="T2" y="T3"/>
                </a:cxn>
                <a:cxn ang="0">
                  <a:pos x="T4" y="T5"/>
                </a:cxn>
                <a:cxn ang="0">
                  <a:pos x="T6" y="T7"/>
                </a:cxn>
              </a:cxnLst>
              <a:rect l="0" t="0" r="r" b="b"/>
              <a:pathLst>
                <a:path w="2375" h="940">
                  <a:moveTo>
                    <a:pt x="1070" y="940"/>
                  </a:moveTo>
                  <a:lnTo>
                    <a:pt x="2375" y="0"/>
                  </a:lnTo>
                  <a:lnTo>
                    <a:pt x="0" y="0"/>
                  </a:lnTo>
                  <a:lnTo>
                    <a:pt x="1070" y="940"/>
                  </a:lnTo>
                  <a:close/>
                </a:path>
              </a:pathLst>
            </a:custGeom>
            <a:solidFill>
              <a:schemeClr val="bg1">
                <a:lumMod val="95000"/>
                <a:alpha val="50000"/>
              </a:schemeClr>
            </a:solidFill>
            <a:ln>
              <a:noFill/>
            </a:ln>
          </p:spPr>
          <p:txBody>
            <a:bodyPr vert="horz" wrap="square" lIns="91440" tIns="45720" rIns="91440" bIns="45720" numCol="1" anchor="t" anchorCtr="0" compatLnSpc="1"/>
            <a:lstStyle/>
            <a:p>
              <a:endParaRPr lang="en-US"/>
            </a:p>
          </p:txBody>
        </p:sp>
        <p:sp>
          <p:nvSpPr>
            <p:cNvPr id="34" name="Freeform 33"/>
            <p:cNvSpPr/>
            <p:nvPr/>
          </p:nvSpPr>
          <p:spPr bwMode="auto">
            <a:xfrm flipV="1">
              <a:off x="-19316" y="4007804"/>
              <a:ext cx="1171183" cy="1119513"/>
            </a:xfrm>
            <a:custGeom>
              <a:avLst/>
              <a:gdLst>
                <a:gd name="T0" fmla="*/ 1070 w 1070"/>
                <a:gd name="T1" fmla="*/ 940 h 1017"/>
                <a:gd name="T2" fmla="*/ 0 w 1070"/>
                <a:gd name="T3" fmla="*/ 0 h 1017"/>
                <a:gd name="T4" fmla="*/ 0 w 1070"/>
                <a:gd name="T5" fmla="*/ 1017 h 1017"/>
                <a:gd name="T6" fmla="*/ 1070 w 1070"/>
                <a:gd name="T7" fmla="*/ 940 h 1017"/>
              </a:gdLst>
              <a:ahLst/>
              <a:cxnLst>
                <a:cxn ang="0">
                  <a:pos x="T0" y="T1"/>
                </a:cxn>
                <a:cxn ang="0">
                  <a:pos x="T2" y="T3"/>
                </a:cxn>
                <a:cxn ang="0">
                  <a:pos x="T4" y="T5"/>
                </a:cxn>
                <a:cxn ang="0">
                  <a:pos x="T6" y="T7"/>
                </a:cxn>
              </a:cxnLst>
              <a:rect l="0" t="0" r="r" b="b"/>
              <a:pathLst>
                <a:path w="1070" h="1017">
                  <a:moveTo>
                    <a:pt x="1070" y="940"/>
                  </a:moveTo>
                  <a:lnTo>
                    <a:pt x="0" y="0"/>
                  </a:lnTo>
                  <a:lnTo>
                    <a:pt x="0" y="1017"/>
                  </a:lnTo>
                  <a:lnTo>
                    <a:pt x="1070" y="94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35" name="Freeform 34"/>
            <p:cNvSpPr/>
            <p:nvPr/>
          </p:nvSpPr>
          <p:spPr bwMode="auto">
            <a:xfrm flipV="1">
              <a:off x="1151867" y="3895850"/>
              <a:ext cx="2445707" cy="1231467"/>
            </a:xfrm>
            <a:custGeom>
              <a:avLst/>
              <a:gdLst>
                <a:gd name="T0" fmla="*/ 1305 w 2226"/>
                <a:gd name="T1" fmla="*/ 0 h 1120"/>
                <a:gd name="T2" fmla="*/ 0 w 2226"/>
                <a:gd name="T3" fmla="*/ 940 h 1120"/>
                <a:gd name="T4" fmla="*/ 2226 w 2226"/>
                <a:gd name="T5" fmla="*/ 1120 h 1120"/>
                <a:gd name="T6" fmla="*/ 1305 w 2226"/>
                <a:gd name="T7" fmla="*/ 0 h 1120"/>
              </a:gdLst>
              <a:ahLst/>
              <a:cxnLst>
                <a:cxn ang="0">
                  <a:pos x="T0" y="T1"/>
                </a:cxn>
                <a:cxn ang="0">
                  <a:pos x="T2" y="T3"/>
                </a:cxn>
                <a:cxn ang="0">
                  <a:pos x="T4" y="T5"/>
                </a:cxn>
                <a:cxn ang="0">
                  <a:pos x="T6" y="T7"/>
                </a:cxn>
              </a:cxnLst>
              <a:rect l="0" t="0" r="r" b="b"/>
              <a:pathLst>
                <a:path w="2226" h="1120">
                  <a:moveTo>
                    <a:pt x="1305" y="0"/>
                  </a:moveTo>
                  <a:lnTo>
                    <a:pt x="0" y="940"/>
                  </a:lnTo>
                  <a:lnTo>
                    <a:pt x="2226" y="1120"/>
                  </a:lnTo>
                  <a:lnTo>
                    <a:pt x="1305"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36" name="Freeform 35"/>
            <p:cNvSpPr/>
            <p:nvPr/>
          </p:nvSpPr>
          <p:spPr bwMode="auto">
            <a:xfrm flipV="1">
              <a:off x="-19316" y="2957183"/>
              <a:ext cx="3616890" cy="1136737"/>
            </a:xfrm>
            <a:custGeom>
              <a:avLst/>
              <a:gdLst>
                <a:gd name="T0" fmla="*/ 3296 w 3296"/>
                <a:gd name="T1" fmla="*/ 180 h 1040"/>
                <a:gd name="T2" fmla="*/ 1070 w 3296"/>
                <a:gd name="T3" fmla="*/ 0 h 1040"/>
                <a:gd name="T4" fmla="*/ 0 w 3296"/>
                <a:gd name="T5" fmla="*/ 77 h 1040"/>
                <a:gd name="T6" fmla="*/ 1368 w 3296"/>
                <a:gd name="T7" fmla="*/ 1040 h 1040"/>
                <a:gd name="T8" fmla="*/ 3296 w 3296"/>
                <a:gd name="T9" fmla="*/ 180 h 1040"/>
              </a:gdLst>
              <a:ahLst/>
              <a:cxnLst>
                <a:cxn ang="0">
                  <a:pos x="T0" y="T1"/>
                </a:cxn>
                <a:cxn ang="0">
                  <a:pos x="T2" y="T3"/>
                </a:cxn>
                <a:cxn ang="0">
                  <a:pos x="T4" y="T5"/>
                </a:cxn>
                <a:cxn ang="0">
                  <a:pos x="T6" y="T7"/>
                </a:cxn>
                <a:cxn ang="0">
                  <a:pos x="T8" y="T9"/>
                </a:cxn>
              </a:cxnLst>
              <a:rect l="0" t="0" r="r" b="b"/>
              <a:pathLst>
                <a:path w="3296" h="1040">
                  <a:moveTo>
                    <a:pt x="3296" y="180"/>
                  </a:moveTo>
                  <a:lnTo>
                    <a:pt x="1070" y="0"/>
                  </a:lnTo>
                  <a:lnTo>
                    <a:pt x="0" y="77"/>
                  </a:lnTo>
                  <a:lnTo>
                    <a:pt x="1368" y="1040"/>
                  </a:lnTo>
                  <a:lnTo>
                    <a:pt x="3296" y="18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37" name="Freeform 36"/>
            <p:cNvSpPr/>
            <p:nvPr/>
          </p:nvSpPr>
          <p:spPr bwMode="auto">
            <a:xfrm flipV="1">
              <a:off x="1479110" y="1656828"/>
              <a:ext cx="2118464" cy="2239027"/>
            </a:xfrm>
            <a:custGeom>
              <a:avLst/>
              <a:gdLst>
                <a:gd name="T0" fmla="*/ 1928 w 1928"/>
                <a:gd name="T1" fmla="*/ 0 h 2046"/>
                <a:gd name="T2" fmla="*/ 0 w 1928"/>
                <a:gd name="T3" fmla="*/ 860 h 2046"/>
                <a:gd name="T4" fmla="*/ 178 w 1928"/>
                <a:gd name="T5" fmla="*/ 2046 h 2046"/>
                <a:gd name="T6" fmla="*/ 1928 w 1928"/>
                <a:gd name="T7" fmla="*/ 0 h 2046"/>
              </a:gdLst>
              <a:ahLst/>
              <a:cxnLst>
                <a:cxn ang="0">
                  <a:pos x="T0" y="T1"/>
                </a:cxn>
                <a:cxn ang="0">
                  <a:pos x="T2" y="T3"/>
                </a:cxn>
                <a:cxn ang="0">
                  <a:pos x="T4" y="T5"/>
                </a:cxn>
                <a:cxn ang="0">
                  <a:pos x="T6" y="T7"/>
                </a:cxn>
              </a:cxnLst>
              <a:rect l="0" t="0" r="r" b="b"/>
              <a:pathLst>
                <a:path w="1928" h="2046">
                  <a:moveTo>
                    <a:pt x="1928" y="0"/>
                  </a:moveTo>
                  <a:lnTo>
                    <a:pt x="0" y="860"/>
                  </a:lnTo>
                  <a:lnTo>
                    <a:pt x="178" y="2046"/>
                  </a:lnTo>
                  <a:lnTo>
                    <a:pt x="1928"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38" name="Freeform 37"/>
            <p:cNvSpPr/>
            <p:nvPr/>
          </p:nvSpPr>
          <p:spPr bwMode="auto">
            <a:xfrm flipV="1">
              <a:off x="-19316" y="2828006"/>
              <a:ext cx="1498426" cy="1179798"/>
            </a:xfrm>
            <a:custGeom>
              <a:avLst/>
              <a:gdLst>
                <a:gd name="T0" fmla="*/ 1368 w 1368"/>
                <a:gd name="T1" fmla="*/ 963 h 1080"/>
                <a:gd name="T2" fmla="*/ 0 w 1368"/>
                <a:gd name="T3" fmla="*/ 0 h 1080"/>
                <a:gd name="T4" fmla="*/ 0 w 1368"/>
                <a:gd name="T5" fmla="*/ 1080 h 1080"/>
                <a:gd name="T6" fmla="*/ 1368 w 1368"/>
                <a:gd name="T7" fmla="*/ 963 h 1080"/>
              </a:gdLst>
              <a:ahLst/>
              <a:cxnLst>
                <a:cxn ang="0">
                  <a:pos x="T0" y="T1"/>
                </a:cxn>
                <a:cxn ang="0">
                  <a:pos x="T2" y="T3"/>
                </a:cxn>
                <a:cxn ang="0">
                  <a:pos x="T4" y="T5"/>
                </a:cxn>
                <a:cxn ang="0">
                  <a:pos x="T6" y="T7"/>
                </a:cxn>
              </a:cxnLst>
              <a:rect l="0" t="0" r="r" b="b"/>
              <a:pathLst>
                <a:path w="1368" h="1080">
                  <a:moveTo>
                    <a:pt x="1368" y="963"/>
                  </a:moveTo>
                  <a:lnTo>
                    <a:pt x="0" y="0"/>
                  </a:lnTo>
                  <a:lnTo>
                    <a:pt x="0" y="1080"/>
                  </a:lnTo>
                  <a:lnTo>
                    <a:pt x="1368" y="963"/>
                  </a:lnTo>
                  <a:close/>
                </a:path>
              </a:pathLst>
            </a:custGeom>
            <a:solidFill>
              <a:schemeClr val="bg1">
                <a:lumMod val="95000"/>
                <a:alpha val="50000"/>
              </a:schemeClr>
            </a:solidFill>
            <a:ln>
              <a:noFill/>
            </a:ln>
          </p:spPr>
          <p:txBody>
            <a:bodyPr vert="horz" wrap="square" lIns="91440" tIns="45720" rIns="91440" bIns="45720" numCol="1" anchor="t" anchorCtr="0" compatLnSpc="1"/>
            <a:lstStyle/>
            <a:p>
              <a:endParaRPr lang="en-US"/>
            </a:p>
          </p:txBody>
        </p:sp>
        <p:sp>
          <p:nvSpPr>
            <p:cNvPr id="39" name="Freeform 38"/>
            <p:cNvSpPr/>
            <p:nvPr/>
          </p:nvSpPr>
          <p:spPr bwMode="auto">
            <a:xfrm flipV="1">
              <a:off x="-19316" y="1656823"/>
              <a:ext cx="1696496" cy="1300361"/>
            </a:xfrm>
            <a:custGeom>
              <a:avLst/>
              <a:gdLst>
                <a:gd name="T0" fmla="*/ 1368 w 1546"/>
                <a:gd name="T1" fmla="*/ 0 h 1186"/>
                <a:gd name="T2" fmla="*/ 0 w 1546"/>
                <a:gd name="T3" fmla="*/ 117 h 1186"/>
                <a:gd name="T4" fmla="*/ 0 w 1546"/>
                <a:gd name="T5" fmla="*/ 806 h 1186"/>
                <a:gd name="T6" fmla="*/ 1546 w 1546"/>
                <a:gd name="T7" fmla="*/ 1186 h 1186"/>
                <a:gd name="T8" fmla="*/ 1368 w 1546"/>
                <a:gd name="T9" fmla="*/ 0 h 1186"/>
              </a:gdLst>
              <a:ahLst/>
              <a:cxnLst>
                <a:cxn ang="0">
                  <a:pos x="T0" y="T1"/>
                </a:cxn>
                <a:cxn ang="0">
                  <a:pos x="T2" y="T3"/>
                </a:cxn>
                <a:cxn ang="0">
                  <a:pos x="T4" y="T5"/>
                </a:cxn>
                <a:cxn ang="0">
                  <a:pos x="T6" y="T7"/>
                </a:cxn>
                <a:cxn ang="0">
                  <a:pos x="T8" y="T9"/>
                </a:cxn>
              </a:cxnLst>
              <a:rect l="0" t="0" r="r" b="b"/>
              <a:pathLst>
                <a:path w="1546" h="1186">
                  <a:moveTo>
                    <a:pt x="1368" y="0"/>
                  </a:moveTo>
                  <a:lnTo>
                    <a:pt x="0" y="117"/>
                  </a:lnTo>
                  <a:lnTo>
                    <a:pt x="0" y="806"/>
                  </a:lnTo>
                  <a:lnTo>
                    <a:pt x="1546" y="1186"/>
                  </a:lnTo>
                  <a:lnTo>
                    <a:pt x="1368" y="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40" name="Freeform 39"/>
            <p:cNvSpPr/>
            <p:nvPr/>
          </p:nvSpPr>
          <p:spPr bwMode="auto">
            <a:xfrm flipV="1">
              <a:off x="-19316" y="632040"/>
              <a:ext cx="1696496" cy="1438147"/>
            </a:xfrm>
            <a:custGeom>
              <a:avLst/>
              <a:gdLst>
                <a:gd name="T0" fmla="*/ 1546 w 1546"/>
                <a:gd name="T1" fmla="*/ 380 h 1314"/>
                <a:gd name="T2" fmla="*/ 0 w 1546"/>
                <a:gd name="T3" fmla="*/ 0 h 1314"/>
                <a:gd name="T4" fmla="*/ 0 w 1546"/>
                <a:gd name="T5" fmla="*/ 1314 h 1314"/>
                <a:gd name="T6" fmla="*/ 1546 w 1546"/>
                <a:gd name="T7" fmla="*/ 380 h 1314"/>
              </a:gdLst>
              <a:ahLst/>
              <a:cxnLst>
                <a:cxn ang="0">
                  <a:pos x="T0" y="T1"/>
                </a:cxn>
                <a:cxn ang="0">
                  <a:pos x="T2" y="T3"/>
                </a:cxn>
                <a:cxn ang="0">
                  <a:pos x="T4" y="T5"/>
                </a:cxn>
                <a:cxn ang="0">
                  <a:pos x="T6" y="T7"/>
                </a:cxn>
              </a:cxnLst>
              <a:rect l="0" t="0" r="r" b="b"/>
              <a:pathLst>
                <a:path w="1546" h="1314">
                  <a:moveTo>
                    <a:pt x="1546" y="380"/>
                  </a:moveTo>
                  <a:lnTo>
                    <a:pt x="0" y="0"/>
                  </a:lnTo>
                  <a:lnTo>
                    <a:pt x="0" y="1314"/>
                  </a:lnTo>
                  <a:lnTo>
                    <a:pt x="1546" y="380"/>
                  </a:lnTo>
                  <a:close/>
                </a:path>
              </a:pathLst>
            </a:custGeom>
            <a:solidFill>
              <a:schemeClr val="bg1">
                <a:lumMod val="95000"/>
                <a:alpha val="50000"/>
              </a:schemeClr>
            </a:solidFill>
            <a:ln>
              <a:noFill/>
            </a:ln>
          </p:spPr>
          <p:txBody>
            <a:bodyPr vert="horz" wrap="square" lIns="91440" tIns="45720" rIns="91440" bIns="45720" numCol="1" anchor="t" anchorCtr="0" compatLnSpc="1"/>
            <a:lstStyle/>
            <a:p>
              <a:endParaRPr lang="en-US"/>
            </a:p>
          </p:txBody>
        </p:sp>
        <p:sp>
          <p:nvSpPr>
            <p:cNvPr id="41" name="Freeform 40"/>
            <p:cNvSpPr/>
            <p:nvPr/>
          </p:nvSpPr>
          <p:spPr bwMode="auto">
            <a:xfrm flipV="1">
              <a:off x="-19316" y="-323850"/>
              <a:ext cx="1696496" cy="1980678"/>
            </a:xfrm>
            <a:custGeom>
              <a:avLst/>
              <a:gdLst>
                <a:gd name="T0" fmla="*/ 1546 w 1546"/>
                <a:gd name="T1" fmla="*/ 0 h 1807"/>
                <a:gd name="T2" fmla="*/ 0 w 1546"/>
                <a:gd name="T3" fmla="*/ 934 h 1807"/>
                <a:gd name="T4" fmla="*/ 0 w 1546"/>
                <a:gd name="T5" fmla="*/ 1807 h 1807"/>
                <a:gd name="T6" fmla="*/ 1546 w 1546"/>
                <a:gd name="T7" fmla="*/ 0 h 1807"/>
              </a:gdLst>
              <a:ahLst/>
              <a:cxnLst>
                <a:cxn ang="0">
                  <a:pos x="T0" y="T1"/>
                </a:cxn>
                <a:cxn ang="0">
                  <a:pos x="T2" y="T3"/>
                </a:cxn>
                <a:cxn ang="0">
                  <a:pos x="T4" y="T5"/>
                </a:cxn>
                <a:cxn ang="0">
                  <a:pos x="T6" y="T7"/>
                </a:cxn>
              </a:cxnLst>
              <a:rect l="0" t="0" r="r" b="b"/>
              <a:pathLst>
                <a:path w="1546" h="1807">
                  <a:moveTo>
                    <a:pt x="1546" y="0"/>
                  </a:moveTo>
                  <a:lnTo>
                    <a:pt x="0" y="934"/>
                  </a:lnTo>
                  <a:lnTo>
                    <a:pt x="0" y="1807"/>
                  </a:lnTo>
                  <a:lnTo>
                    <a:pt x="1546"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42" name="Freeform 41"/>
            <p:cNvSpPr/>
            <p:nvPr/>
          </p:nvSpPr>
          <p:spPr bwMode="auto">
            <a:xfrm flipV="1">
              <a:off x="2590015" y="3895850"/>
              <a:ext cx="2058185" cy="1231467"/>
            </a:xfrm>
            <a:custGeom>
              <a:avLst/>
              <a:gdLst>
                <a:gd name="T0" fmla="*/ 0 w 1880"/>
                <a:gd name="T1" fmla="*/ 0 h 1120"/>
                <a:gd name="T2" fmla="*/ 921 w 1880"/>
                <a:gd name="T3" fmla="*/ 1120 h 1120"/>
                <a:gd name="T4" fmla="*/ 1880 w 1880"/>
                <a:gd name="T5" fmla="*/ 0 h 1120"/>
                <a:gd name="T6" fmla="*/ 0 w 1880"/>
                <a:gd name="T7" fmla="*/ 0 h 1120"/>
              </a:gdLst>
              <a:ahLst/>
              <a:cxnLst>
                <a:cxn ang="0">
                  <a:pos x="T0" y="T1"/>
                </a:cxn>
                <a:cxn ang="0">
                  <a:pos x="T2" y="T3"/>
                </a:cxn>
                <a:cxn ang="0">
                  <a:pos x="T4" y="T5"/>
                </a:cxn>
                <a:cxn ang="0">
                  <a:pos x="T6" y="T7"/>
                </a:cxn>
              </a:cxnLst>
              <a:rect l="0" t="0" r="r" b="b"/>
              <a:pathLst>
                <a:path w="1880" h="1120">
                  <a:moveTo>
                    <a:pt x="0" y="0"/>
                  </a:moveTo>
                  <a:lnTo>
                    <a:pt x="921" y="1120"/>
                  </a:lnTo>
                  <a:lnTo>
                    <a:pt x="1880" y="0"/>
                  </a:lnTo>
                  <a:lnTo>
                    <a:pt x="0" y="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grpSp>
      <p:sp>
        <p:nvSpPr>
          <p:cNvPr id="28" name="Shape 1443">
            <a:hlinkClick r:id="" action="ppaction://hlinkshowjump?jump=nextslide"/>
          </p:cNvPr>
          <p:cNvSpPr/>
          <p:nvPr/>
        </p:nvSpPr>
        <p:spPr>
          <a:xfrm rot="16200000">
            <a:off x="8880919" y="4899468"/>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29" name="Shape 1443">
            <a:hlinkClick r:id="" action="ppaction://hlinkshowjump?jump=previousslide"/>
          </p:cNvPr>
          <p:cNvSpPr/>
          <p:nvPr/>
        </p:nvSpPr>
        <p:spPr>
          <a:xfrm rot="5400000" flipH="1">
            <a:off x="8602354" y="4899467"/>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grpSp>
        <p:nvGrpSpPr>
          <p:cNvPr id="18" name="Group 17"/>
          <p:cNvGrpSpPr/>
          <p:nvPr/>
        </p:nvGrpSpPr>
        <p:grpSpPr>
          <a:xfrm rot="15755646" flipH="1">
            <a:off x="6373779" y="-2371612"/>
            <a:ext cx="1524969" cy="5387857"/>
            <a:chOff x="-19316" y="-242758"/>
            <a:chExt cx="3616890" cy="5451167"/>
          </a:xfrm>
        </p:grpSpPr>
        <p:sp>
          <p:nvSpPr>
            <p:cNvPr id="21" name="Freeform 20"/>
            <p:cNvSpPr/>
            <p:nvPr/>
          </p:nvSpPr>
          <p:spPr bwMode="auto">
            <a:xfrm flipV="1">
              <a:off x="-19316" y="4175012"/>
              <a:ext cx="2609331" cy="1033397"/>
            </a:xfrm>
            <a:custGeom>
              <a:avLst/>
              <a:gdLst>
                <a:gd name="T0" fmla="*/ 1070 w 2375"/>
                <a:gd name="T1" fmla="*/ 940 h 940"/>
                <a:gd name="T2" fmla="*/ 2375 w 2375"/>
                <a:gd name="T3" fmla="*/ 0 h 940"/>
                <a:gd name="T4" fmla="*/ 0 w 2375"/>
                <a:gd name="T5" fmla="*/ 0 h 940"/>
                <a:gd name="T6" fmla="*/ 1070 w 2375"/>
                <a:gd name="T7" fmla="*/ 940 h 940"/>
              </a:gdLst>
              <a:ahLst/>
              <a:cxnLst>
                <a:cxn ang="0">
                  <a:pos x="T0" y="T1"/>
                </a:cxn>
                <a:cxn ang="0">
                  <a:pos x="T2" y="T3"/>
                </a:cxn>
                <a:cxn ang="0">
                  <a:pos x="T4" y="T5"/>
                </a:cxn>
                <a:cxn ang="0">
                  <a:pos x="T6" y="T7"/>
                </a:cxn>
              </a:cxnLst>
              <a:rect l="0" t="0" r="r" b="b"/>
              <a:pathLst>
                <a:path w="2375" h="940">
                  <a:moveTo>
                    <a:pt x="1070" y="940"/>
                  </a:moveTo>
                  <a:lnTo>
                    <a:pt x="2375" y="0"/>
                  </a:lnTo>
                  <a:lnTo>
                    <a:pt x="0" y="0"/>
                  </a:lnTo>
                  <a:lnTo>
                    <a:pt x="1070" y="940"/>
                  </a:lnTo>
                  <a:close/>
                </a:path>
              </a:pathLst>
            </a:custGeom>
            <a:solidFill>
              <a:schemeClr val="accent3"/>
            </a:solidFill>
            <a:ln>
              <a:noFill/>
            </a:ln>
          </p:spPr>
          <p:txBody>
            <a:bodyPr vert="horz" wrap="square" lIns="91440" tIns="45720" rIns="91440" bIns="45720" numCol="1" anchor="t" anchorCtr="0" compatLnSpc="1"/>
            <a:lstStyle/>
            <a:p>
              <a:endParaRPr lang="en-US"/>
            </a:p>
          </p:txBody>
        </p:sp>
        <p:sp>
          <p:nvSpPr>
            <p:cNvPr id="22" name="Freeform 21"/>
            <p:cNvSpPr/>
            <p:nvPr/>
          </p:nvSpPr>
          <p:spPr bwMode="auto">
            <a:xfrm flipV="1">
              <a:off x="-19316" y="4088896"/>
              <a:ext cx="1171183" cy="1119513"/>
            </a:xfrm>
            <a:custGeom>
              <a:avLst/>
              <a:gdLst>
                <a:gd name="T0" fmla="*/ 1070 w 1070"/>
                <a:gd name="T1" fmla="*/ 940 h 1017"/>
                <a:gd name="T2" fmla="*/ 0 w 1070"/>
                <a:gd name="T3" fmla="*/ 0 h 1017"/>
                <a:gd name="T4" fmla="*/ 0 w 1070"/>
                <a:gd name="T5" fmla="*/ 1017 h 1017"/>
                <a:gd name="T6" fmla="*/ 1070 w 1070"/>
                <a:gd name="T7" fmla="*/ 940 h 1017"/>
              </a:gdLst>
              <a:ahLst/>
              <a:cxnLst>
                <a:cxn ang="0">
                  <a:pos x="T0" y="T1"/>
                </a:cxn>
                <a:cxn ang="0">
                  <a:pos x="T2" y="T3"/>
                </a:cxn>
                <a:cxn ang="0">
                  <a:pos x="T4" y="T5"/>
                </a:cxn>
                <a:cxn ang="0">
                  <a:pos x="T6" y="T7"/>
                </a:cxn>
              </a:cxnLst>
              <a:rect l="0" t="0" r="r" b="b"/>
              <a:pathLst>
                <a:path w="1070" h="1017">
                  <a:moveTo>
                    <a:pt x="1070" y="940"/>
                  </a:moveTo>
                  <a:lnTo>
                    <a:pt x="0" y="0"/>
                  </a:lnTo>
                  <a:lnTo>
                    <a:pt x="0" y="1017"/>
                  </a:lnTo>
                  <a:lnTo>
                    <a:pt x="1070" y="940"/>
                  </a:lnTo>
                  <a:close/>
                </a:path>
              </a:pathLst>
            </a:custGeom>
            <a:solidFill>
              <a:schemeClr val="accent2">
                <a:lumMod val="50000"/>
              </a:schemeClr>
            </a:solidFill>
            <a:ln>
              <a:noFill/>
            </a:ln>
          </p:spPr>
          <p:txBody>
            <a:bodyPr vert="horz" wrap="square" lIns="91440" tIns="45720" rIns="91440" bIns="45720" numCol="1" anchor="t" anchorCtr="0" compatLnSpc="1"/>
            <a:lstStyle/>
            <a:p>
              <a:endParaRPr lang="en-US"/>
            </a:p>
          </p:txBody>
        </p:sp>
        <p:sp>
          <p:nvSpPr>
            <p:cNvPr id="23" name="Freeform 22"/>
            <p:cNvSpPr/>
            <p:nvPr/>
          </p:nvSpPr>
          <p:spPr bwMode="auto">
            <a:xfrm flipV="1">
              <a:off x="1151867" y="3976942"/>
              <a:ext cx="2445707" cy="1231467"/>
            </a:xfrm>
            <a:custGeom>
              <a:avLst/>
              <a:gdLst>
                <a:gd name="T0" fmla="*/ 1305 w 2226"/>
                <a:gd name="T1" fmla="*/ 0 h 1120"/>
                <a:gd name="T2" fmla="*/ 0 w 2226"/>
                <a:gd name="T3" fmla="*/ 940 h 1120"/>
                <a:gd name="T4" fmla="*/ 2226 w 2226"/>
                <a:gd name="T5" fmla="*/ 1120 h 1120"/>
                <a:gd name="T6" fmla="*/ 1305 w 2226"/>
                <a:gd name="T7" fmla="*/ 0 h 1120"/>
              </a:gdLst>
              <a:ahLst/>
              <a:cxnLst>
                <a:cxn ang="0">
                  <a:pos x="T0" y="T1"/>
                </a:cxn>
                <a:cxn ang="0">
                  <a:pos x="T2" y="T3"/>
                </a:cxn>
                <a:cxn ang="0">
                  <a:pos x="T4" y="T5"/>
                </a:cxn>
                <a:cxn ang="0">
                  <a:pos x="T6" y="T7"/>
                </a:cxn>
              </a:cxnLst>
              <a:rect l="0" t="0" r="r" b="b"/>
              <a:pathLst>
                <a:path w="2226" h="1120">
                  <a:moveTo>
                    <a:pt x="1305" y="0"/>
                  </a:moveTo>
                  <a:lnTo>
                    <a:pt x="0" y="940"/>
                  </a:lnTo>
                  <a:lnTo>
                    <a:pt x="2226" y="1120"/>
                  </a:lnTo>
                  <a:lnTo>
                    <a:pt x="1305" y="0"/>
                  </a:lnTo>
                  <a:close/>
                </a:path>
              </a:pathLst>
            </a:custGeom>
            <a:solidFill>
              <a:schemeClr val="accent2">
                <a:lumMod val="75000"/>
              </a:schemeClr>
            </a:solidFill>
            <a:ln>
              <a:noFill/>
            </a:ln>
          </p:spPr>
          <p:txBody>
            <a:bodyPr vert="horz" wrap="square" lIns="91440" tIns="45720" rIns="91440" bIns="45720" numCol="1" anchor="t" anchorCtr="0" compatLnSpc="1"/>
            <a:lstStyle/>
            <a:p>
              <a:endParaRPr lang="en-US"/>
            </a:p>
          </p:txBody>
        </p:sp>
        <p:sp>
          <p:nvSpPr>
            <p:cNvPr id="24" name="Freeform 23"/>
            <p:cNvSpPr/>
            <p:nvPr/>
          </p:nvSpPr>
          <p:spPr bwMode="auto">
            <a:xfrm flipV="1">
              <a:off x="-19316" y="3038275"/>
              <a:ext cx="3616890" cy="1136737"/>
            </a:xfrm>
            <a:custGeom>
              <a:avLst/>
              <a:gdLst>
                <a:gd name="T0" fmla="*/ 3296 w 3296"/>
                <a:gd name="T1" fmla="*/ 180 h 1040"/>
                <a:gd name="T2" fmla="*/ 1070 w 3296"/>
                <a:gd name="T3" fmla="*/ 0 h 1040"/>
                <a:gd name="T4" fmla="*/ 0 w 3296"/>
                <a:gd name="T5" fmla="*/ 77 h 1040"/>
                <a:gd name="T6" fmla="*/ 1368 w 3296"/>
                <a:gd name="T7" fmla="*/ 1040 h 1040"/>
                <a:gd name="T8" fmla="*/ 3296 w 3296"/>
                <a:gd name="T9" fmla="*/ 180 h 1040"/>
              </a:gdLst>
              <a:ahLst/>
              <a:cxnLst>
                <a:cxn ang="0">
                  <a:pos x="T0" y="T1"/>
                </a:cxn>
                <a:cxn ang="0">
                  <a:pos x="T2" y="T3"/>
                </a:cxn>
                <a:cxn ang="0">
                  <a:pos x="T4" y="T5"/>
                </a:cxn>
                <a:cxn ang="0">
                  <a:pos x="T6" y="T7"/>
                </a:cxn>
                <a:cxn ang="0">
                  <a:pos x="T8" y="T9"/>
                </a:cxn>
              </a:cxnLst>
              <a:rect l="0" t="0" r="r" b="b"/>
              <a:pathLst>
                <a:path w="3296" h="1040">
                  <a:moveTo>
                    <a:pt x="3296" y="180"/>
                  </a:moveTo>
                  <a:lnTo>
                    <a:pt x="1070" y="0"/>
                  </a:lnTo>
                  <a:lnTo>
                    <a:pt x="0" y="77"/>
                  </a:lnTo>
                  <a:lnTo>
                    <a:pt x="1368" y="1040"/>
                  </a:lnTo>
                  <a:lnTo>
                    <a:pt x="3296" y="180"/>
                  </a:lnTo>
                  <a:close/>
                </a:path>
              </a:pathLst>
            </a:custGeom>
            <a:solidFill>
              <a:schemeClr val="accent2"/>
            </a:solidFill>
            <a:ln>
              <a:noFill/>
            </a:ln>
          </p:spPr>
          <p:txBody>
            <a:bodyPr vert="horz" wrap="square" lIns="91440" tIns="45720" rIns="91440" bIns="45720" numCol="1" anchor="t" anchorCtr="0" compatLnSpc="1"/>
            <a:lstStyle/>
            <a:p>
              <a:endParaRPr lang="en-US"/>
            </a:p>
          </p:txBody>
        </p:sp>
        <p:sp>
          <p:nvSpPr>
            <p:cNvPr id="25" name="Freeform 24"/>
            <p:cNvSpPr/>
            <p:nvPr/>
          </p:nvSpPr>
          <p:spPr bwMode="auto">
            <a:xfrm flipV="1">
              <a:off x="1479110" y="1737920"/>
              <a:ext cx="2118464" cy="2239027"/>
            </a:xfrm>
            <a:custGeom>
              <a:avLst/>
              <a:gdLst>
                <a:gd name="T0" fmla="*/ 1928 w 1928"/>
                <a:gd name="T1" fmla="*/ 0 h 2046"/>
                <a:gd name="T2" fmla="*/ 0 w 1928"/>
                <a:gd name="T3" fmla="*/ 860 h 2046"/>
                <a:gd name="T4" fmla="*/ 178 w 1928"/>
                <a:gd name="T5" fmla="*/ 2046 h 2046"/>
                <a:gd name="T6" fmla="*/ 1928 w 1928"/>
                <a:gd name="T7" fmla="*/ 0 h 2046"/>
              </a:gdLst>
              <a:ahLst/>
              <a:cxnLst>
                <a:cxn ang="0">
                  <a:pos x="T0" y="T1"/>
                </a:cxn>
                <a:cxn ang="0">
                  <a:pos x="T2" y="T3"/>
                </a:cxn>
                <a:cxn ang="0">
                  <a:pos x="T4" y="T5"/>
                </a:cxn>
                <a:cxn ang="0">
                  <a:pos x="T6" y="T7"/>
                </a:cxn>
              </a:cxnLst>
              <a:rect l="0" t="0" r="r" b="b"/>
              <a:pathLst>
                <a:path w="1928" h="2046">
                  <a:moveTo>
                    <a:pt x="1928" y="0"/>
                  </a:moveTo>
                  <a:lnTo>
                    <a:pt x="0" y="860"/>
                  </a:lnTo>
                  <a:lnTo>
                    <a:pt x="178" y="2046"/>
                  </a:lnTo>
                  <a:lnTo>
                    <a:pt x="1928" y="0"/>
                  </a:ln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26" name="Freeform 25"/>
            <p:cNvSpPr/>
            <p:nvPr/>
          </p:nvSpPr>
          <p:spPr bwMode="auto">
            <a:xfrm flipV="1">
              <a:off x="-19316" y="2909098"/>
              <a:ext cx="1498426" cy="1179798"/>
            </a:xfrm>
            <a:custGeom>
              <a:avLst/>
              <a:gdLst>
                <a:gd name="T0" fmla="*/ 1368 w 1368"/>
                <a:gd name="T1" fmla="*/ 963 h 1080"/>
                <a:gd name="T2" fmla="*/ 0 w 1368"/>
                <a:gd name="T3" fmla="*/ 0 h 1080"/>
                <a:gd name="T4" fmla="*/ 0 w 1368"/>
                <a:gd name="T5" fmla="*/ 1080 h 1080"/>
                <a:gd name="T6" fmla="*/ 1368 w 1368"/>
                <a:gd name="T7" fmla="*/ 963 h 1080"/>
              </a:gdLst>
              <a:ahLst/>
              <a:cxnLst>
                <a:cxn ang="0">
                  <a:pos x="T0" y="T1"/>
                </a:cxn>
                <a:cxn ang="0">
                  <a:pos x="T2" y="T3"/>
                </a:cxn>
                <a:cxn ang="0">
                  <a:pos x="T4" y="T5"/>
                </a:cxn>
                <a:cxn ang="0">
                  <a:pos x="T6" y="T7"/>
                </a:cxn>
              </a:cxnLst>
              <a:rect l="0" t="0" r="r" b="b"/>
              <a:pathLst>
                <a:path w="1368" h="1080">
                  <a:moveTo>
                    <a:pt x="1368" y="963"/>
                  </a:moveTo>
                  <a:lnTo>
                    <a:pt x="0" y="0"/>
                  </a:lnTo>
                  <a:lnTo>
                    <a:pt x="0" y="1080"/>
                  </a:lnTo>
                  <a:lnTo>
                    <a:pt x="1368" y="963"/>
                  </a:lnTo>
                  <a:close/>
                </a:path>
              </a:pathLst>
            </a:custGeom>
            <a:solidFill>
              <a:schemeClr val="accent2">
                <a:lumMod val="75000"/>
              </a:schemeClr>
            </a:solidFill>
            <a:ln>
              <a:noFill/>
            </a:ln>
          </p:spPr>
          <p:txBody>
            <a:bodyPr vert="horz" wrap="square" lIns="91440" tIns="45720" rIns="91440" bIns="45720" numCol="1" anchor="t" anchorCtr="0" compatLnSpc="1"/>
            <a:lstStyle/>
            <a:p>
              <a:endParaRPr lang="en-US"/>
            </a:p>
          </p:txBody>
        </p:sp>
        <p:sp>
          <p:nvSpPr>
            <p:cNvPr id="27" name="Freeform 26"/>
            <p:cNvSpPr/>
            <p:nvPr/>
          </p:nvSpPr>
          <p:spPr bwMode="auto">
            <a:xfrm flipV="1">
              <a:off x="-19316" y="1737915"/>
              <a:ext cx="1696496" cy="1300361"/>
            </a:xfrm>
            <a:custGeom>
              <a:avLst/>
              <a:gdLst>
                <a:gd name="T0" fmla="*/ 1368 w 1546"/>
                <a:gd name="T1" fmla="*/ 0 h 1186"/>
                <a:gd name="T2" fmla="*/ 0 w 1546"/>
                <a:gd name="T3" fmla="*/ 117 h 1186"/>
                <a:gd name="T4" fmla="*/ 0 w 1546"/>
                <a:gd name="T5" fmla="*/ 806 h 1186"/>
                <a:gd name="T6" fmla="*/ 1546 w 1546"/>
                <a:gd name="T7" fmla="*/ 1186 h 1186"/>
                <a:gd name="T8" fmla="*/ 1368 w 1546"/>
                <a:gd name="T9" fmla="*/ 0 h 1186"/>
              </a:gdLst>
              <a:ahLst/>
              <a:cxnLst>
                <a:cxn ang="0">
                  <a:pos x="T0" y="T1"/>
                </a:cxn>
                <a:cxn ang="0">
                  <a:pos x="T2" y="T3"/>
                </a:cxn>
                <a:cxn ang="0">
                  <a:pos x="T4" y="T5"/>
                </a:cxn>
                <a:cxn ang="0">
                  <a:pos x="T6" y="T7"/>
                </a:cxn>
                <a:cxn ang="0">
                  <a:pos x="T8" y="T9"/>
                </a:cxn>
              </a:cxnLst>
              <a:rect l="0" t="0" r="r" b="b"/>
              <a:pathLst>
                <a:path w="1546" h="1186">
                  <a:moveTo>
                    <a:pt x="1368" y="0"/>
                  </a:moveTo>
                  <a:lnTo>
                    <a:pt x="0" y="117"/>
                  </a:lnTo>
                  <a:lnTo>
                    <a:pt x="0" y="806"/>
                  </a:lnTo>
                  <a:lnTo>
                    <a:pt x="1546" y="1186"/>
                  </a:lnTo>
                  <a:lnTo>
                    <a:pt x="1368" y="0"/>
                  </a:lnTo>
                  <a:close/>
                </a:path>
              </a:pathLst>
            </a:custGeom>
            <a:solidFill>
              <a:schemeClr val="accent1">
                <a:lumMod val="50000"/>
              </a:schemeClr>
            </a:solidFill>
            <a:ln>
              <a:noFill/>
            </a:ln>
          </p:spPr>
          <p:txBody>
            <a:bodyPr vert="horz" wrap="square" lIns="91440" tIns="45720" rIns="91440" bIns="45720" numCol="1" anchor="t" anchorCtr="0" compatLnSpc="1"/>
            <a:lstStyle/>
            <a:p>
              <a:endParaRPr lang="en-US"/>
            </a:p>
          </p:txBody>
        </p:sp>
        <p:sp>
          <p:nvSpPr>
            <p:cNvPr id="30" name="Freeform 29"/>
            <p:cNvSpPr/>
            <p:nvPr/>
          </p:nvSpPr>
          <p:spPr bwMode="auto">
            <a:xfrm flipV="1">
              <a:off x="-19316" y="713132"/>
              <a:ext cx="1696496" cy="1438147"/>
            </a:xfrm>
            <a:custGeom>
              <a:avLst/>
              <a:gdLst>
                <a:gd name="T0" fmla="*/ 1546 w 1546"/>
                <a:gd name="T1" fmla="*/ 380 h 1314"/>
                <a:gd name="T2" fmla="*/ 0 w 1546"/>
                <a:gd name="T3" fmla="*/ 0 h 1314"/>
                <a:gd name="T4" fmla="*/ 0 w 1546"/>
                <a:gd name="T5" fmla="*/ 1314 h 1314"/>
                <a:gd name="T6" fmla="*/ 1546 w 1546"/>
                <a:gd name="T7" fmla="*/ 380 h 1314"/>
              </a:gdLst>
              <a:ahLst/>
              <a:cxnLst>
                <a:cxn ang="0">
                  <a:pos x="T0" y="T1"/>
                </a:cxn>
                <a:cxn ang="0">
                  <a:pos x="T2" y="T3"/>
                </a:cxn>
                <a:cxn ang="0">
                  <a:pos x="T4" y="T5"/>
                </a:cxn>
                <a:cxn ang="0">
                  <a:pos x="T6" y="T7"/>
                </a:cxn>
              </a:cxnLst>
              <a:rect l="0" t="0" r="r" b="b"/>
              <a:pathLst>
                <a:path w="1546" h="1314">
                  <a:moveTo>
                    <a:pt x="1546" y="380"/>
                  </a:moveTo>
                  <a:lnTo>
                    <a:pt x="0" y="0"/>
                  </a:lnTo>
                  <a:lnTo>
                    <a:pt x="0" y="1314"/>
                  </a:lnTo>
                  <a:lnTo>
                    <a:pt x="1546" y="380"/>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US"/>
            </a:p>
          </p:txBody>
        </p:sp>
        <p:sp>
          <p:nvSpPr>
            <p:cNvPr id="31" name="Freeform 30"/>
            <p:cNvSpPr/>
            <p:nvPr/>
          </p:nvSpPr>
          <p:spPr bwMode="auto">
            <a:xfrm flipV="1">
              <a:off x="-19316" y="-242758"/>
              <a:ext cx="1696496" cy="1980678"/>
            </a:xfrm>
            <a:custGeom>
              <a:avLst/>
              <a:gdLst>
                <a:gd name="T0" fmla="*/ 1546 w 1546"/>
                <a:gd name="T1" fmla="*/ 0 h 1807"/>
                <a:gd name="T2" fmla="*/ 0 w 1546"/>
                <a:gd name="T3" fmla="*/ 934 h 1807"/>
                <a:gd name="T4" fmla="*/ 0 w 1546"/>
                <a:gd name="T5" fmla="*/ 1807 h 1807"/>
                <a:gd name="T6" fmla="*/ 1546 w 1546"/>
                <a:gd name="T7" fmla="*/ 0 h 1807"/>
              </a:gdLst>
              <a:ahLst/>
              <a:cxnLst>
                <a:cxn ang="0">
                  <a:pos x="T0" y="T1"/>
                </a:cxn>
                <a:cxn ang="0">
                  <a:pos x="T2" y="T3"/>
                </a:cxn>
                <a:cxn ang="0">
                  <a:pos x="T4" y="T5"/>
                </a:cxn>
                <a:cxn ang="0">
                  <a:pos x="T6" y="T7"/>
                </a:cxn>
              </a:cxnLst>
              <a:rect l="0" t="0" r="r" b="b"/>
              <a:pathLst>
                <a:path w="1546" h="1807">
                  <a:moveTo>
                    <a:pt x="1546" y="0"/>
                  </a:moveTo>
                  <a:lnTo>
                    <a:pt x="0" y="934"/>
                  </a:lnTo>
                  <a:lnTo>
                    <a:pt x="0" y="1807"/>
                  </a:lnTo>
                  <a:lnTo>
                    <a:pt x="1546" y="0"/>
                  </a:ln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en-US"/>
            </a:p>
          </p:txBody>
        </p:sp>
      </p:grpSp>
      <p:sp>
        <p:nvSpPr>
          <p:cNvPr id="11" name="Snip Diagonal Corner Rectangle 10"/>
          <p:cNvSpPr/>
          <p:nvPr/>
        </p:nvSpPr>
        <p:spPr>
          <a:xfrm>
            <a:off x="8646737" y="166878"/>
            <a:ext cx="346436" cy="347472"/>
          </a:xfrm>
          <a:prstGeom prst="snip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2" name="TextBox 11"/>
          <p:cNvSpPr txBox="1"/>
          <p:nvPr/>
        </p:nvSpPr>
        <p:spPr>
          <a:xfrm>
            <a:off x="8647472" y="213657"/>
            <a:ext cx="344966" cy="253916"/>
          </a:xfrm>
          <a:prstGeom prst="rect">
            <a:avLst/>
          </a:prstGeom>
          <a:noFill/>
        </p:spPr>
        <p:txBody>
          <a:bodyPr wrap="none" rtlCol="0">
            <a:spAutoFit/>
          </a:bodyPr>
          <a:lstStyle/>
          <a:p>
            <a:pPr algn="ctr"/>
            <a:fld id="{260E2A6B-A809-4840-BF14-8648BC0BDF87}" type="slidenum">
              <a:rPr lang="id-ID" sz="1050" b="1" smtClean="0">
                <a:solidFill>
                  <a:schemeClr val="accent4"/>
                </a:solidFill>
              </a:rPr>
            </a:fld>
            <a:endParaRPr lang="id-ID" sz="1050" dirty="0">
              <a:solidFill>
                <a:schemeClr val="accent4"/>
              </a:solidFill>
            </a:endParaRPr>
          </a:p>
        </p:txBody>
      </p:sp>
      <p:sp>
        <p:nvSpPr>
          <p:cNvPr id="4" name="Picture Placeholder 3"/>
          <p:cNvSpPr>
            <a:spLocks noGrp="1"/>
          </p:cNvSpPr>
          <p:nvPr>
            <p:ph type="pic" sz="quarter" idx="10" hasCustomPrompt="1"/>
          </p:nvPr>
        </p:nvSpPr>
        <p:spPr>
          <a:xfrm>
            <a:off x="1524000" y="1792288"/>
            <a:ext cx="1333500" cy="2252662"/>
          </a:xfrm>
        </p:spPr>
        <p:txBody>
          <a:bodyPr/>
          <a:lstStyle/>
          <a:p>
            <a:r>
              <a:rPr lang="pl-PL"/>
              <a:t>Kliknij ikonę, aby dodać obraz</a:t>
            </a:r>
            <a:endParaRPr lang="en-US"/>
          </a:p>
        </p:txBody>
      </p:sp>
    </p:spTree>
  </p:cSld>
  <p:clrMapOvr>
    <a:masterClrMapping/>
  </p:clrMapOvr>
  <p:transition spd="slow">
    <p:cover dir="d"/>
  </p:transition>
  <p:hf hdr="0" ftr="0" dt="0"/>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p:cSld name="46_Custom Layout">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3657600" y="1828064"/>
            <a:ext cx="1828800" cy="2953487"/>
          </a:xfrm>
        </p:spPr>
        <p:txBody>
          <a:bodyPr/>
          <a:lstStyle/>
          <a:p>
            <a:r>
              <a:rPr lang="pl-PL"/>
              <a:t>Kliknij ikonę, aby dodać obraz</a:t>
            </a:r>
            <a:endParaRPr lang="en-US"/>
          </a:p>
        </p:txBody>
      </p:sp>
      <p:grpSp>
        <p:nvGrpSpPr>
          <p:cNvPr id="3" name="Group 2"/>
          <p:cNvGrpSpPr/>
          <p:nvPr/>
        </p:nvGrpSpPr>
        <p:grpSpPr>
          <a:xfrm>
            <a:off x="-19316" y="-323849"/>
            <a:ext cx="4667516" cy="5451167"/>
            <a:chOff x="-19316" y="-323850"/>
            <a:chExt cx="4667516" cy="5451167"/>
          </a:xfrm>
        </p:grpSpPr>
        <p:sp>
          <p:nvSpPr>
            <p:cNvPr id="33" name="Freeform 32"/>
            <p:cNvSpPr/>
            <p:nvPr/>
          </p:nvSpPr>
          <p:spPr bwMode="auto">
            <a:xfrm flipV="1">
              <a:off x="-19316" y="4093920"/>
              <a:ext cx="2609331" cy="1033397"/>
            </a:xfrm>
            <a:custGeom>
              <a:avLst/>
              <a:gdLst>
                <a:gd name="T0" fmla="*/ 1070 w 2375"/>
                <a:gd name="T1" fmla="*/ 940 h 940"/>
                <a:gd name="T2" fmla="*/ 2375 w 2375"/>
                <a:gd name="T3" fmla="*/ 0 h 940"/>
                <a:gd name="T4" fmla="*/ 0 w 2375"/>
                <a:gd name="T5" fmla="*/ 0 h 940"/>
                <a:gd name="T6" fmla="*/ 1070 w 2375"/>
                <a:gd name="T7" fmla="*/ 940 h 940"/>
              </a:gdLst>
              <a:ahLst/>
              <a:cxnLst>
                <a:cxn ang="0">
                  <a:pos x="T0" y="T1"/>
                </a:cxn>
                <a:cxn ang="0">
                  <a:pos x="T2" y="T3"/>
                </a:cxn>
                <a:cxn ang="0">
                  <a:pos x="T4" y="T5"/>
                </a:cxn>
                <a:cxn ang="0">
                  <a:pos x="T6" y="T7"/>
                </a:cxn>
              </a:cxnLst>
              <a:rect l="0" t="0" r="r" b="b"/>
              <a:pathLst>
                <a:path w="2375" h="940">
                  <a:moveTo>
                    <a:pt x="1070" y="940"/>
                  </a:moveTo>
                  <a:lnTo>
                    <a:pt x="2375" y="0"/>
                  </a:lnTo>
                  <a:lnTo>
                    <a:pt x="0" y="0"/>
                  </a:lnTo>
                  <a:lnTo>
                    <a:pt x="1070" y="940"/>
                  </a:lnTo>
                  <a:close/>
                </a:path>
              </a:pathLst>
            </a:custGeom>
            <a:solidFill>
              <a:schemeClr val="bg1">
                <a:lumMod val="95000"/>
                <a:alpha val="50000"/>
              </a:schemeClr>
            </a:solidFill>
            <a:ln>
              <a:noFill/>
            </a:ln>
          </p:spPr>
          <p:txBody>
            <a:bodyPr vert="horz" wrap="square" lIns="91440" tIns="45720" rIns="91440" bIns="45720" numCol="1" anchor="t" anchorCtr="0" compatLnSpc="1"/>
            <a:lstStyle/>
            <a:p>
              <a:endParaRPr lang="en-US"/>
            </a:p>
          </p:txBody>
        </p:sp>
        <p:sp>
          <p:nvSpPr>
            <p:cNvPr id="34" name="Freeform 33"/>
            <p:cNvSpPr/>
            <p:nvPr/>
          </p:nvSpPr>
          <p:spPr bwMode="auto">
            <a:xfrm flipV="1">
              <a:off x="-19316" y="4007804"/>
              <a:ext cx="1171183" cy="1119513"/>
            </a:xfrm>
            <a:custGeom>
              <a:avLst/>
              <a:gdLst>
                <a:gd name="T0" fmla="*/ 1070 w 1070"/>
                <a:gd name="T1" fmla="*/ 940 h 1017"/>
                <a:gd name="T2" fmla="*/ 0 w 1070"/>
                <a:gd name="T3" fmla="*/ 0 h 1017"/>
                <a:gd name="T4" fmla="*/ 0 w 1070"/>
                <a:gd name="T5" fmla="*/ 1017 h 1017"/>
                <a:gd name="T6" fmla="*/ 1070 w 1070"/>
                <a:gd name="T7" fmla="*/ 940 h 1017"/>
              </a:gdLst>
              <a:ahLst/>
              <a:cxnLst>
                <a:cxn ang="0">
                  <a:pos x="T0" y="T1"/>
                </a:cxn>
                <a:cxn ang="0">
                  <a:pos x="T2" y="T3"/>
                </a:cxn>
                <a:cxn ang="0">
                  <a:pos x="T4" y="T5"/>
                </a:cxn>
                <a:cxn ang="0">
                  <a:pos x="T6" y="T7"/>
                </a:cxn>
              </a:cxnLst>
              <a:rect l="0" t="0" r="r" b="b"/>
              <a:pathLst>
                <a:path w="1070" h="1017">
                  <a:moveTo>
                    <a:pt x="1070" y="940"/>
                  </a:moveTo>
                  <a:lnTo>
                    <a:pt x="0" y="0"/>
                  </a:lnTo>
                  <a:lnTo>
                    <a:pt x="0" y="1017"/>
                  </a:lnTo>
                  <a:lnTo>
                    <a:pt x="1070" y="94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35" name="Freeform 34"/>
            <p:cNvSpPr/>
            <p:nvPr/>
          </p:nvSpPr>
          <p:spPr bwMode="auto">
            <a:xfrm flipV="1">
              <a:off x="1151867" y="3895850"/>
              <a:ext cx="2445707" cy="1231467"/>
            </a:xfrm>
            <a:custGeom>
              <a:avLst/>
              <a:gdLst>
                <a:gd name="T0" fmla="*/ 1305 w 2226"/>
                <a:gd name="T1" fmla="*/ 0 h 1120"/>
                <a:gd name="T2" fmla="*/ 0 w 2226"/>
                <a:gd name="T3" fmla="*/ 940 h 1120"/>
                <a:gd name="T4" fmla="*/ 2226 w 2226"/>
                <a:gd name="T5" fmla="*/ 1120 h 1120"/>
                <a:gd name="T6" fmla="*/ 1305 w 2226"/>
                <a:gd name="T7" fmla="*/ 0 h 1120"/>
              </a:gdLst>
              <a:ahLst/>
              <a:cxnLst>
                <a:cxn ang="0">
                  <a:pos x="T0" y="T1"/>
                </a:cxn>
                <a:cxn ang="0">
                  <a:pos x="T2" y="T3"/>
                </a:cxn>
                <a:cxn ang="0">
                  <a:pos x="T4" y="T5"/>
                </a:cxn>
                <a:cxn ang="0">
                  <a:pos x="T6" y="T7"/>
                </a:cxn>
              </a:cxnLst>
              <a:rect l="0" t="0" r="r" b="b"/>
              <a:pathLst>
                <a:path w="2226" h="1120">
                  <a:moveTo>
                    <a:pt x="1305" y="0"/>
                  </a:moveTo>
                  <a:lnTo>
                    <a:pt x="0" y="940"/>
                  </a:lnTo>
                  <a:lnTo>
                    <a:pt x="2226" y="1120"/>
                  </a:lnTo>
                  <a:lnTo>
                    <a:pt x="1305"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36" name="Freeform 35"/>
            <p:cNvSpPr/>
            <p:nvPr/>
          </p:nvSpPr>
          <p:spPr bwMode="auto">
            <a:xfrm flipV="1">
              <a:off x="-19316" y="2957183"/>
              <a:ext cx="3616890" cy="1136737"/>
            </a:xfrm>
            <a:custGeom>
              <a:avLst/>
              <a:gdLst>
                <a:gd name="T0" fmla="*/ 3296 w 3296"/>
                <a:gd name="T1" fmla="*/ 180 h 1040"/>
                <a:gd name="T2" fmla="*/ 1070 w 3296"/>
                <a:gd name="T3" fmla="*/ 0 h 1040"/>
                <a:gd name="T4" fmla="*/ 0 w 3296"/>
                <a:gd name="T5" fmla="*/ 77 h 1040"/>
                <a:gd name="T6" fmla="*/ 1368 w 3296"/>
                <a:gd name="T7" fmla="*/ 1040 h 1040"/>
                <a:gd name="T8" fmla="*/ 3296 w 3296"/>
                <a:gd name="T9" fmla="*/ 180 h 1040"/>
              </a:gdLst>
              <a:ahLst/>
              <a:cxnLst>
                <a:cxn ang="0">
                  <a:pos x="T0" y="T1"/>
                </a:cxn>
                <a:cxn ang="0">
                  <a:pos x="T2" y="T3"/>
                </a:cxn>
                <a:cxn ang="0">
                  <a:pos x="T4" y="T5"/>
                </a:cxn>
                <a:cxn ang="0">
                  <a:pos x="T6" y="T7"/>
                </a:cxn>
                <a:cxn ang="0">
                  <a:pos x="T8" y="T9"/>
                </a:cxn>
              </a:cxnLst>
              <a:rect l="0" t="0" r="r" b="b"/>
              <a:pathLst>
                <a:path w="3296" h="1040">
                  <a:moveTo>
                    <a:pt x="3296" y="180"/>
                  </a:moveTo>
                  <a:lnTo>
                    <a:pt x="1070" y="0"/>
                  </a:lnTo>
                  <a:lnTo>
                    <a:pt x="0" y="77"/>
                  </a:lnTo>
                  <a:lnTo>
                    <a:pt x="1368" y="1040"/>
                  </a:lnTo>
                  <a:lnTo>
                    <a:pt x="3296" y="18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37" name="Freeform 36"/>
            <p:cNvSpPr/>
            <p:nvPr/>
          </p:nvSpPr>
          <p:spPr bwMode="auto">
            <a:xfrm flipV="1">
              <a:off x="1479110" y="1656828"/>
              <a:ext cx="2118464" cy="2239027"/>
            </a:xfrm>
            <a:custGeom>
              <a:avLst/>
              <a:gdLst>
                <a:gd name="T0" fmla="*/ 1928 w 1928"/>
                <a:gd name="T1" fmla="*/ 0 h 2046"/>
                <a:gd name="T2" fmla="*/ 0 w 1928"/>
                <a:gd name="T3" fmla="*/ 860 h 2046"/>
                <a:gd name="T4" fmla="*/ 178 w 1928"/>
                <a:gd name="T5" fmla="*/ 2046 h 2046"/>
                <a:gd name="T6" fmla="*/ 1928 w 1928"/>
                <a:gd name="T7" fmla="*/ 0 h 2046"/>
              </a:gdLst>
              <a:ahLst/>
              <a:cxnLst>
                <a:cxn ang="0">
                  <a:pos x="T0" y="T1"/>
                </a:cxn>
                <a:cxn ang="0">
                  <a:pos x="T2" y="T3"/>
                </a:cxn>
                <a:cxn ang="0">
                  <a:pos x="T4" y="T5"/>
                </a:cxn>
                <a:cxn ang="0">
                  <a:pos x="T6" y="T7"/>
                </a:cxn>
              </a:cxnLst>
              <a:rect l="0" t="0" r="r" b="b"/>
              <a:pathLst>
                <a:path w="1928" h="2046">
                  <a:moveTo>
                    <a:pt x="1928" y="0"/>
                  </a:moveTo>
                  <a:lnTo>
                    <a:pt x="0" y="860"/>
                  </a:lnTo>
                  <a:lnTo>
                    <a:pt x="178" y="2046"/>
                  </a:lnTo>
                  <a:lnTo>
                    <a:pt x="1928"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38" name="Freeform 37"/>
            <p:cNvSpPr/>
            <p:nvPr/>
          </p:nvSpPr>
          <p:spPr bwMode="auto">
            <a:xfrm flipV="1">
              <a:off x="-19316" y="2828006"/>
              <a:ext cx="1498426" cy="1179798"/>
            </a:xfrm>
            <a:custGeom>
              <a:avLst/>
              <a:gdLst>
                <a:gd name="T0" fmla="*/ 1368 w 1368"/>
                <a:gd name="T1" fmla="*/ 963 h 1080"/>
                <a:gd name="T2" fmla="*/ 0 w 1368"/>
                <a:gd name="T3" fmla="*/ 0 h 1080"/>
                <a:gd name="T4" fmla="*/ 0 w 1368"/>
                <a:gd name="T5" fmla="*/ 1080 h 1080"/>
                <a:gd name="T6" fmla="*/ 1368 w 1368"/>
                <a:gd name="T7" fmla="*/ 963 h 1080"/>
              </a:gdLst>
              <a:ahLst/>
              <a:cxnLst>
                <a:cxn ang="0">
                  <a:pos x="T0" y="T1"/>
                </a:cxn>
                <a:cxn ang="0">
                  <a:pos x="T2" y="T3"/>
                </a:cxn>
                <a:cxn ang="0">
                  <a:pos x="T4" y="T5"/>
                </a:cxn>
                <a:cxn ang="0">
                  <a:pos x="T6" y="T7"/>
                </a:cxn>
              </a:cxnLst>
              <a:rect l="0" t="0" r="r" b="b"/>
              <a:pathLst>
                <a:path w="1368" h="1080">
                  <a:moveTo>
                    <a:pt x="1368" y="963"/>
                  </a:moveTo>
                  <a:lnTo>
                    <a:pt x="0" y="0"/>
                  </a:lnTo>
                  <a:lnTo>
                    <a:pt x="0" y="1080"/>
                  </a:lnTo>
                  <a:lnTo>
                    <a:pt x="1368" y="963"/>
                  </a:lnTo>
                  <a:close/>
                </a:path>
              </a:pathLst>
            </a:custGeom>
            <a:solidFill>
              <a:schemeClr val="bg1">
                <a:lumMod val="95000"/>
                <a:alpha val="50000"/>
              </a:schemeClr>
            </a:solidFill>
            <a:ln>
              <a:noFill/>
            </a:ln>
          </p:spPr>
          <p:txBody>
            <a:bodyPr vert="horz" wrap="square" lIns="91440" tIns="45720" rIns="91440" bIns="45720" numCol="1" anchor="t" anchorCtr="0" compatLnSpc="1"/>
            <a:lstStyle/>
            <a:p>
              <a:endParaRPr lang="en-US"/>
            </a:p>
          </p:txBody>
        </p:sp>
        <p:sp>
          <p:nvSpPr>
            <p:cNvPr id="39" name="Freeform 38"/>
            <p:cNvSpPr/>
            <p:nvPr/>
          </p:nvSpPr>
          <p:spPr bwMode="auto">
            <a:xfrm flipV="1">
              <a:off x="-19316" y="1656823"/>
              <a:ext cx="1696496" cy="1300361"/>
            </a:xfrm>
            <a:custGeom>
              <a:avLst/>
              <a:gdLst>
                <a:gd name="T0" fmla="*/ 1368 w 1546"/>
                <a:gd name="T1" fmla="*/ 0 h 1186"/>
                <a:gd name="T2" fmla="*/ 0 w 1546"/>
                <a:gd name="T3" fmla="*/ 117 h 1186"/>
                <a:gd name="T4" fmla="*/ 0 w 1546"/>
                <a:gd name="T5" fmla="*/ 806 h 1186"/>
                <a:gd name="T6" fmla="*/ 1546 w 1546"/>
                <a:gd name="T7" fmla="*/ 1186 h 1186"/>
                <a:gd name="T8" fmla="*/ 1368 w 1546"/>
                <a:gd name="T9" fmla="*/ 0 h 1186"/>
              </a:gdLst>
              <a:ahLst/>
              <a:cxnLst>
                <a:cxn ang="0">
                  <a:pos x="T0" y="T1"/>
                </a:cxn>
                <a:cxn ang="0">
                  <a:pos x="T2" y="T3"/>
                </a:cxn>
                <a:cxn ang="0">
                  <a:pos x="T4" y="T5"/>
                </a:cxn>
                <a:cxn ang="0">
                  <a:pos x="T6" y="T7"/>
                </a:cxn>
                <a:cxn ang="0">
                  <a:pos x="T8" y="T9"/>
                </a:cxn>
              </a:cxnLst>
              <a:rect l="0" t="0" r="r" b="b"/>
              <a:pathLst>
                <a:path w="1546" h="1186">
                  <a:moveTo>
                    <a:pt x="1368" y="0"/>
                  </a:moveTo>
                  <a:lnTo>
                    <a:pt x="0" y="117"/>
                  </a:lnTo>
                  <a:lnTo>
                    <a:pt x="0" y="806"/>
                  </a:lnTo>
                  <a:lnTo>
                    <a:pt x="1546" y="1186"/>
                  </a:lnTo>
                  <a:lnTo>
                    <a:pt x="1368" y="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40" name="Freeform 39"/>
            <p:cNvSpPr/>
            <p:nvPr/>
          </p:nvSpPr>
          <p:spPr bwMode="auto">
            <a:xfrm flipV="1">
              <a:off x="-19316" y="632040"/>
              <a:ext cx="1696496" cy="1438147"/>
            </a:xfrm>
            <a:custGeom>
              <a:avLst/>
              <a:gdLst>
                <a:gd name="T0" fmla="*/ 1546 w 1546"/>
                <a:gd name="T1" fmla="*/ 380 h 1314"/>
                <a:gd name="T2" fmla="*/ 0 w 1546"/>
                <a:gd name="T3" fmla="*/ 0 h 1314"/>
                <a:gd name="T4" fmla="*/ 0 w 1546"/>
                <a:gd name="T5" fmla="*/ 1314 h 1314"/>
                <a:gd name="T6" fmla="*/ 1546 w 1546"/>
                <a:gd name="T7" fmla="*/ 380 h 1314"/>
              </a:gdLst>
              <a:ahLst/>
              <a:cxnLst>
                <a:cxn ang="0">
                  <a:pos x="T0" y="T1"/>
                </a:cxn>
                <a:cxn ang="0">
                  <a:pos x="T2" y="T3"/>
                </a:cxn>
                <a:cxn ang="0">
                  <a:pos x="T4" y="T5"/>
                </a:cxn>
                <a:cxn ang="0">
                  <a:pos x="T6" y="T7"/>
                </a:cxn>
              </a:cxnLst>
              <a:rect l="0" t="0" r="r" b="b"/>
              <a:pathLst>
                <a:path w="1546" h="1314">
                  <a:moveTo>
                    <a:pt x="1546" y="380"/>
                  </a:moveTo>
                  <a:lnTo>
                    <a:pt x="0" y="0"/>
                  </a:lnTo>
                  <a:lnTo>
                    <a:pt x="0" y="1314"/>
                  </a:lnTo>
                  <a:lnTo>
                    <a:pt x="1546" y="380"/>
                  </a:lnTo>
                  <a:close/>
                </a:path>
              </a:pathLst>
            </a:custGeom>
            <a:solidFill>
              <a:schemeClr val="bg1">
                <a:lumMod val="95000"/>
                <a:alpha val="50000"/>
              </a:schemeClr>
            </a:solidFill>
            <a:ln>
              <a:noFill/>
            </a:ln>
          </p:spPr>
          <p:txBody>
            <a:bodyPr vert="horz" wrap="square" lIns="91440" tIns="45720" rIns="91440" bIns="45720" numCol="1" anchor="t" anchorCtr="0" compatLnSpc="1"/>
            <a:lstStyle/>
            <a:p>
              <a:endParaRPr lang="en-US"/>
            </a:p>
          </p:txBody>
        </p:sp>
        <p:sp>
          <p:nvSpPr>
            <p:cNvPr id="41" name="Freeform 40"/>
            <p:cNvSpPr/>
            <p:nvPr/>
          </p:nvSpPr>
          <p:spPr bwMode="auto">
            <a:xfrm flipV="1">
              <a:off x="-19316" y="-323850"/>
              <a:ext cx="1696496" cy="1980678"/>
            </a:xfrm>
            <a:custGeom>
              <a:avLst/>
              <a:gdLst>
                <a:gd name="T0" fmla="*/ 1546 w 1546"/>
                <a:gd name="T1" fmla="*/ 0 h 1807"/>
                <a:gd name="T2" fmla="*/ 0 w 1546"/>
                <a:gd name="T3" fmla="*/ 934 h 1807"/>
                <a:gd name="T4" fmla="*/ 0 w 1546"/>
                <a:gd name="T5" fmla="*/ 1807 h 1807"/>
                <a:gd name="T6" fmla="*/ 1546 w 1546"/>
                <a:gd name="T7" fmla="*/ 0 h 1807"/>
              </a:gdLst>
              <a:ahLst/>
              <a:cxnLst>
                <a:cxn ang="0">
                  <a:pos x="T0" y="T1"/>
                </a:cxn>
                <a:cxn ang="0">
                  <a:pos x="T2" y="T3"/>
                </a:cxn>
                <a:cxn ang="0">
                  <a:pos x="T4" y="T5"/>
                </a:cxn>
                <a:cxn ang="0">
                  <a:pos x="T6" y="T7"/>
                </a:cxn>
              </a:cxnLst>
              <a:rect l="0" t="0" r="r" b="b"/>
              <a:pathLst>
                <a:path w="1546" h="1807">
                  <a:moveTo>
                    <a:pt x="1546" y="0"/>
                  </a:moveTo>
                  <a:lnTo>
                    <a:pt x="0" y="934"/>
                  </a:lnTo>
                  <a:lnTo>
                    <a:pt x="0" y="1807"/>
                  </a:lnTo>
                  <a:lnTo>
                    <a:pt x="1546"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42" name="Freeform 41"/>
            <p:cNvSpPr/>
            <p:nvPr/>
          </p:nvSpPr>
          <p:spPr bwMode="auto">
            <a:xfrm flipV="1">
              <a:off x="2590015" y="3895850"/>
              <a:ext cx="2058185" cy="1231467"/>
            </a:xfrm>
            <a:custGeom>
              <a:avLst/>
              <a:gdLst>
                <a:gd name="T0" fmla="*/ 0 w 1880"/>
                <a:gd name="T1" fmla="*/ 0 h 1120"/>
                <a:gd name="T2" fmla="*/ 921 w 1880"/>
                <a:gd name="T3" fmla="*/ 1120 h 1120"/>
                <a:gd name="T4" fmla="*/ 1880 w 1880"/>
                <a:gd name="T5" fmla="*/ 0 h 1120"/>
                <a:gd name="T6" fmla="*/ 0 w 1880"/>
                <a:gd name="T7" fmla="*/ 0 h 1120"/>
              </a:gdLst>
              <a:ahLst/>
              <a:cxnLst>
                <a:cxn ang="0">
                  <a:pos x="T0" y="T1"/>
                </a:cxn>
                <a:cxn ang="0">
                  <a:pos x="T2" y="T3"/>
                </a:cxn>
                <a:cxn ang="0">
                  <a:pos x="T4" y="T5"/>
                </a:cxn>
                <a:cxn ang="0">
                  <a:pos x="T6" y="T7"/>
                </a:cxn>
              </a:cxnLst>
              <a:rect l="0" t="0" r="r" b="b"/>
              <a:pathLst>
                <a:path w="1880" h="1120">
                  <a:moveTo>
                    <a:pt x="0" y="0"/>
                  </a:moveTo>
                  <a:lnTo>
                    <a:pt x="921" y="1120"/>
                  </a:lnTo>
                  <a:lnTo>
                    <a:pt x="1880" y="0"/>
                  </a:lnTo>
                  <a:lnTo>
                    <a:pt x="0" y="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grpSp>
      <p:sp>
        <p:nvSpPr>
          <p:cNvPr id="28" name="Shape 1443">
            <a:hlinkClick r:id="" action="ppaction://hlinkshowjump?jump=nextslide"/>
          </p:cNvPr>
          <p:cNvSpPr/>
          <p:nvPr/>
        </p:nvSpPr>
        <p:spPr>
          <a:xfrm rot="16200000">
            <a:off x="8880919" y="4899468"/>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29" name="Shape 1443">
            <a:hlinkClick r:id="" action="ppaction://hlinkshowjump?jump=previousslide"/>
          </p:cNvPr>
          <p:cNvSpPr/>
          <p:nvPr/>
        </p:nvSpPr>
        <p:spPr>
          <a:xfrm rot="5400000" flipH="1">
            <a:off x="8602354" y="4899467"/>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grpSp>
        <p:nvGrpSpPr>
          <p:cNvPr id="18" name="Group 17"/>
          <p:cNvGrpSpPr/>
          <p:nvPr/>
        </p:nvGrpSpPr>
        <p:grpSpPr>
          <a:xfrm rot="15755646" flipH="1">
            <a:off x="6373779" y="-2371612"/>
            <a:ext cx="1524969" cy="5387857"/>
            <a:chOff x="-19316" y="-242758"/>
            <a:chExt cx="3616890" cy="5451167"/>
          </a:xfrm>
        </p:grpSpPr>
        <p:sp>
          <p:nvSpPr>
            <p:cNvPr id="21" name="Freeform 20"/>
            <p:cNvSpPr/>
            <p:nvPr/>
          </p:nvSpPr>
          <p:spPr bwMode="auto">
            <a:xfrm flipV="1">
              <a:off x="-19316" y="4175012"/>
              <a:ext cx="2609331" cy="1033397"/>
            </a:xfrm>
            <a:custGeom>
              <a:avLst/>
              <a:gdLst>
                <a:gd name="T0" fmla="*/ 1070 w 2375"/>
                <a:gd name="T1" fmla="*/ 940 h 940"/>
                <a:gd name="T2" fmla="*/ 2375 w 2375"/>
                <a:gd name="T3" fmla="*/ 0 h 940"/>
                <a:gd name="T4" fmla="*/ 0 w 2375"/>
                <a:gd name="T5" fmla="*/ 0 h 940"/>
                <a:gd name="T6" fmla="*/ 1070 w 2375"/>
                <a:gd name="T7" fmla="*/ 940 h 940"/>
              </a:gdLst>
              <a:ahLst/>
              <a:cxnLst>
                <a:cxn ang="0">
                  <a:pos x="T0" y="T1"/>
                </a:cxn>
                <a:cxn ang="0">
                  <a:pos x="T2" y="T3"/>
                </a:cxn>
                <a:cxn ang="0">
                  <a:pos x="T4" y="T5"/>
                </a:cxn>
                <a:cxn ang="0">
                  <a:pos x="T6" y="T7"/>
                </a:cxn>
              </a:cxnLst>
              <a:rect l="0" t="0" r="r" b="b"/>
              <a:pathLst>
                <a:path w="2375" h="940">
                  <a:moveTo>
                    <a:pt x="1070" y="940"/>
                  </a:moveTo>
                  <a:lnTo>
                    <a:pt x="2375" y="0"/>
                  </a:lnTo>
                  <a:lnTo>
                    <a:pt x="0" y="0"/>
                  </a:lnTo>
                  <a:lnTo>
                    <a:pt x="1070" y="940"/>
                  </a:lnTo>
                  <a:close/>
                </a:path>
              </a:pathLst>
            </a:custGeom>
            <a:solidFill>
              <a:schemeClr val="accent3"/>
            </a:solidFill>
            <a:ln>
              <a:noFill/>
            </a:ln>
          </p:spPr>
          <p:txBody>
            <a:bodyPr vert="horz" wrap="square" lIns="91440" tIns="45720" rIns="91440" bIns="45720" numCol="1" anchor="t" anchorCtr="0" compatLnSpc="1"/>
            <a:lstStyle/>
            <a:p>
              <a:endParaRPr lang="en-US"/>
            </a:p>
          </p:txBody>
        </p:sp>
        <p:sp>
          <p:nvSpPr>
            <p:cNvPr id="22" name="Freeform 21"/>
            <p:cNvSpPr/>
            <p:nvPr/>
          </p:nvSpPr>
          <p:spPr bwMode="auto">
            <a:xfrm flipV="1">
              <a:off x="-19316" y="4088896"/>
              <a:ext cx="1171183" cy="1119513"/>
            </a:xfrm>
            <a:custGeom>
              <a:avLst/>
              <a:gdLst>
                <a:gd name="T0" fmla="*/ 1070 w 1070"/>
                <a:gd name="T1" fmla="*/ 940 h 1017"/>
                <a:gd name="T2" fmla="*/ 0 w 1070"/>
                <a:gd name="T3" fmla="*/ 0 h 1017"/>
                <a:gd name="T4" fmla="*/ 0 w 1070"/>
                <a:gd name="T5" fmla="*/ 1017 h 1017"/>
                <a:gd name="T6" fmla="*/ 1070 w 1070"/>
                <a:gd name="T7" fmla="*/ 940 h 1017"/>
              </a:gdLst>
              <a:ahLst/>
              <a:cxnLst>
                <a:cxn ang="0">
                  <a:pos x="T0" y="T1"/>
                </a:cxn>
                <a:cxn ang="0">
                  <a:pos x="T2" y="T3"/>
                </a:cxn>
                <a:cxn ang="0">
                  <a:pos x="T4" y="T5"/>
                </a:cxn>
                <a:cxn ang="0">
                  <a:pos x="T6" y="T7"/>
                </a:cxn>
              </a:cxnLst>
              <a:rect l="0" t="0" r="r" b="b"/>
              <a:pathLst>
                <a:path w="1070" h="1017">
                  <a:moveTo>
                    <a:pt x="1070" y="940"/>
                  </a:moveTo>
                  <a:lnTo>
                    <a:pt x="0" y="0"/>
                  </a:lnTo>
                  <a:lnTo>
                    <a:pt x="0" y="1017"/>
                  </a:lnTo>
                  <a:lnTo>
                    <a:pt x="1070" y="940"/>
                  </a:lnTo>
                  <a:close/>
                </a:path>
              </a:pathLst>
            </a:custGeom>
            <a:solidFill>
              <a:schemeClr val="accent2">
                <a:lumMod val="50000"/>
              </a:schemeClr>
            </a:solidFill>
            <a:ln>
              <a:noFill/>
            </a:ln>
          </p:spPr>
          <p:txBody>
            <a:bodyPr vert="horz" wrap="square" lIns="91440" tIns="45720" rIns="91440" bIns="45720" numCol="1" anchor="t" anchorCtr="0" compatLnSpc="1"/>
            <a:lstStyle/>
            <a:p>
              <a:endParaRPr lang="en-US"/>
            </a:p>
          </p:txBody>
        </p:sp>
        <p:sp>
          <p:nvSpPr>
            <p:cNvPr id="23" name="Freeform 22"/>
            <p:cNvSpPr/>
            <p:nvPr/>
          </p:nvSpPr>
          <p:spPr bwMode="auto">
            <a:xfrm flipV="1">
              <a:off x="1151867" y="3976942"/>
              <a:ext cx="2445707" cy="1231467"/>
            </a:xfrm>
            <a:custGeom>
              <a:avLst/>
              <a:gdLst>
                <a:gd name="T0" fmla="*/ 1305 w 2226"/>
                <a:gd name="T1" fmla="*/ 0 h 1120"/>
                <a:gd name="T2" fmla="*/ 0 w 2226"/>
                <a:gd name="T3" fmla="*/ 940 h 1120"/>
                <a:gd name="T4" fmla="*/ 2226 w 2226"/>
                <a:gd name="T5" fmla="*/ 1120 h 1120"/>
                <a:gd name="T6" fmla="*/ 1305 w 2226"/>
                <a:gd name="T7" fmla="*/ 0 h 1120"/>
              </a:gdLst>
              <a:ahLst/>
              <a:cxnLst>
                <a:cxn ang="0">
                  <a:pos x="T0" y="T1"/>
                </a:cxn>
                <a:cxn ang="0">
                  <a:pos x="T2" y="T3"/>
                </a:cxn>
                <a:cxn ang="0">
                  <a:pos x="T4" y="T5"/>
                </a:cxn>
                <a:cxn ang="0">
                  <a:pos x="T6" y="T7"/>
                </a:cxn>
              </a:cxnLst>
              <a:rect l="0" t="0" r="r" b="b"/>
              <a:pathLst>
                <a:path w="2226" h="1120">
                  <a:moveTo>
                    <a:pt x="1305" y="0"/>
                  </a:moveTo>
                  <a:lnTo>
                    <a:pt x="0" y="940"/>
                  </a:lnTo>
                  <a:lnTo>
                    <a:pt x="2226" y="1120"/>
                  </a:lnTo>
                  <a:lnTo>
                    <a:pt x="1305" y="0"/>
                  </a:lnTo>
                  <a:close/>
                </a:path>
              </a:pathLst>
            </a:custGeom>
            <a:solidFill>
              <a:schemeClr val="accent2">
                <a:lumMod val="75000"/>
              </a:schemeClr>
            </a:solidFill>
            <a:ln>
              <a:noFill/>
            </a:ln>
          </p:spPr>
          <p:txBody>
            <a:bodyPr vert="horz" wrap="square" lIns="91440" tIns="45720" rIns="91440" bIns="45720" numCol="1" anchor="t" anchorCtr="0" compatLnSpc="1"/>
            <a:lstStyle/>
            <a:p>
              <a:endParaRPr lang="en-US"/>
            </a:p>
          </p:txBody>
        </p:sp>
        <p:sp>
          <p:nvSpPr>
            <p:cNvPr id="24" name="Freeform 23"/>
            <p:cNvSpPr/>
            <p:nvPr/>
          </p:nvSpPr>
          <p:spPr bwMode="auto">
            <a:xfrm flipV="1">
              <a:off x="-19316" y="3038275"/>
              <a:ext cx="3616890" cy="1136737"/>
            </a:xfrm>
            <a:custGeom>
              <a:avLst/>
              <a:gdLst>
                <a:gd name="T0" fmla="*/ 3296 w 3296"/>
                <a:gd name="T1" fmla="*/ 180 h 1040"/>
                <a:gd name="T2" fmla="*/ 1070 w 3296"/>
                <a:gd name="T3" fmla="*/ 0 h 1040"/>
                <a:gd name="T4" fmla="*/ 0 w 3296"/>
                <a:gd name="T5" fmla="*/ 77 h 1040"/>
                <a:gd name="T6" fmla="*/ 1368 w 3296"/>
                <a:gd name="T7" fmla="*/ 1040 h 1040"/>
                <a:gd name="T8" fmla="*/ 3296 w 3296"/>
                <a:gd name="T9" fmla="*/ 180 h 1040"/>
              </a:gdLst>
              <a:ahLst/>
              <a:cxnLst>
                <a:cxn ang="0">
                  <a:pos x="T0" y="T1"/>
                </a:cxn>
                <a:cxn ang="0">
                  <a:pos x="T2" y="T3"/>
                </a:cxn>
                <a:cxn ang="0">
                  <a:pos x="T4" y="T5"/>
                </a:cxn>
                <a:cxn ang="0">
                  <a:pos x="T6" y="T7"/>
                </a:cxn>
                <a:cxn ang="0">
                  <a:pos x="T8" y="T9"/>
                </a:cxn>
              </a:cxnLst>
              <a:rect l="0" t="0" r="r" b="b"/>
              <a:pathLst>
                <a:path w="3296" h="1040">
                  <a:moveTo>
                    <a:pt x="3296" y="180"/>
                  </a:moveTo>
                  <a:lnTo>
                    <a:pt x="1070" y="0"/>
                  </a:lnTo>
                  <a:lnTo>
                    <a:pt x="0" y="77"/>
                  </a:lnTo>
                  <a:lnTo>
                    <a:pt x="1368" y="1040"/>
                  </a:lnTo>
                  <a:lnTo>
                    <a:pt x="3296" y="180"/>
                  </a:lnTo>
                  <a:close/>
                </a:path>
              </a:pathLst>
            </a:custGeom>
            <a:solidFill>
              <a:schemeClr val="accent2"/>
            </a:solidFill>
            <a:ln>
              <a:noFill/>
            </a:ln>
          </p:spPr>
          <p:txBody>
            <a:bodyPr vert="horz" wrap="square" lIns="91440" tIns="45720" rIns="91440" bIns="45720" numCol="1" anchor="t" anchorCtr="0" compatLnSpc="1"/>
            <a:lstStyle/>
            <a:p>
              <a:endParaRPr lang="en-US"/>
            </a:p>
          </p:txBody>
        </p:sp>
        <p:sp>
          <p:nvSpPr>
            <p:cNvPr id="25" name="Freeform 24"/>
            <p:cNvSpPr/>
            <p:nvPr/>
          </p:nvSpPr>
          <p:spPr bwMode="auto">
            <a:xfrm flipV="1">
              <a:off x="1479110" y="1737920"/>
              <a:ext cx="2118464" cy="2239027"/>
            </a:xfrm>
            <a:custGeom>
              <a:avLst/>
              <a:gdLst>
                <a:gd name="T0" fmla="*/ 1928 w 1928"/>
                <a:gd name="T1" fmla="*/ 0 h 2046"/>
                <a:gd name="T2" fmla="*/ 0 w 1928"/>
                <a:gd name="T3" fmla="*/ 860 h 2046"/>
                <a:gd name="T4" fmla="*/ 178 w 1928"/>
                <a:gd name="T5" fmla="*/ 2046 h 2046"/>
                <a:gd name="T6" fmla="*/ 1928 w 1928"/>
                <a:gd name="T7" fmla="*/ 0 h 2046"/>
              </a:gdLst>
              <a:ahLst/>
              <a:cxnLst>
                <a:cxn ang="0">
                  <a:pos x="T0" y="T1"/>
                </a:cxn>
                <a:cxn ang="0">
                  <a:pos x="T2" y="T3"/>
                </a:cxn>
                <a:cxn ang="0">
                  <a:pos x="T4" y="T5"/>
                </a:cxn>
                <a:cxn ang="0">
                  <a:pos x="T6" y="T7"/>
                </a:cxn>
              </a:cxnLst>
              <a:rect l="0" t="0" r="r" b="b"/>
              <a:pathLst>
                <a:path w="1928" h="2046">
                  <a:moveTo>
                    <a:pt x="1928" y="0"/>
                  </a:moveTo>
                  <a:lnTo>
                    <a:pt x="0" y="860"/>
                  </a:lnTo>
                  <a:lnTo>
                    <a:pt x="178" y="2046"/>
                  </a:lnTo>
                  <a:lnTo>
                    <a:pt x="1928" y="0"/>
                  </a:ln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26" name="Freeform 25"/>
            <p:cNvSpPr/>
            <p:nvPr/>
          </p:nvSpPr>
          <p:spPr bwMode="auto">
            <a:xfrm flipV="1">
              <a:off x="-19316" y="2909098"/>
              <a:ext cx="1498426" cy="1179798"/>
            </a:xfrm>
            <a:custGeom>
              <a:avLst/>
              <a:gdLst>
                <a:gd name="T0" fmla="*/ 1368 w 1368"/>
                <a:gd name="T1" fmla="*/ 963 h 1080"/>
                <a:gd name="T2" fmla="*/ 0 w 1368"/>
                <a:gd name="T3" fmla="*/ 0 h 1080"/>
                <a:gd name="T4" fmla="*/ 0 w 1368"/>
                <a:gd name="T5" fmla="*/ 1080 h 1080"/>
                <a:gd name="T6" fmla="*/ 1368 w 1368"/>
                <a:gd name="T7" fmla="*/ 963 h 1080"/>
              </a:gdLst>
              <a:ahLst/>
              <a:cxnLst>
                <a:cxn ang="0">
                  <a:pos x="T0" y="T1"/>
                </a:cxn>
                <a:cxn ang="0">
                  <a:pos x="T2" y="T3"/>
                </a:cxn>
                <a:cxn ang="0">
                  <a:pos x="T4" y="T5"/>
                </a:cxn>
                <a:cxn ang="0">
                  <a:pos x="T6" y="T7"/>
                </a:cxn>
              </a:cxnLst>
              <a:rect l="0" t="0" r="r" b="b"/>
              <a:pathLst>
                <a:path w="1368" h="1080">
                  <a:moveTo>
                    <a:pt x="1368" y="963"/>
                  </a:moveTo>
                  <a:lnTo>
                    <a:pt x="0" y="0"/>
                  </a:lnTo>
                  <a:lnTo>
                    <a:pt x="0" y="1080"/>
                  </a:lnTo>
                  <a:lnTo>
                    <a:pt x="1368" y="963"/>
                  </a:lnTo>
                  <a:close/>
                </a:path>
              </a:pathLst>
            </a:custGeom>
            <a:solidFill>
              <a:schemeClr val="accent2">
                <a:lumMod val="75000"/>
              </a:schemeClr>
            </a:solidFill>
            <a:ln>
              <a:noFill/>
            </a:ln>
          </p:spPr>
          <p:txBody>
            <a:bodyPr vert="horz" wrap="square" lIns="91440" tIns="45720" rIns="91440" bIns="45720" numCol="1" anchor="t" anchorCtr="0" compatLnSpc="1"/>
            <a:lstStyle/>
            <a:p>
              <a:endParaRPr lang="en-US"/>
            </a:p>
          </p:txBody>
        </p:sp>
        <p:sp>
          <p:nvSpPr>
            <p:cNvPr id="27" name="Freeform 26"/>
            <p:cNvSpPr/>
            <p:nvPr/>
          </p:nvSpPr>
          <p:spPr bwMode="auto">
            <a:xfrm flipV="1">
              <a:off x="-19316" y="1737915"/>
              <a:ext cx="1696496" cy="1300361"/>
            </a:xfrm>
            <a:custGeom>
              <a:avLst/>
              <a:gdLst>
                <a:gd name="T0" fmla="*/ 1368 w 1546"/>
                <a:gd name="T1" fmla="*/ 0 h 1186"/>
                <a:gd name="T2" fmla="*/ 0 w 1546"/>
                <a:gd name="T3" fmla="*/ 117 h 1186"/>
                <a:gd name="T4" fmla="*/ 0 w 1546"/>
                <a:gd name="T5" fmla="*/ 806 h 1186"/>
                <a:gd name="T6" fmla="*/ 1546 w 1546"/>
                <a:gd name="T7" fmla="*/ 1186 h 1186"/>
                <a:gd name="T8" fmla="*/ 1368 w 1546"/>
                <a:gd name="T9" fmla="*/ 0 h 1186"/>
              </a:gdLst>
              <a:ahLst/>
              <a:cxnLst>
                <a:cxn ang="0">
                  <a:pos x="T0" y="T1"/>
                </a:cxn>
                <a:cxn ang="0">
                  <a:pos x="T2" y="T3"/>
                </a:cxn>
                <a:cxn ang="0">
                  <a:pos x="T4" y="T5"/>
                </a:cxn>
                <a:cxn ang="0">
                  <a:pos x="T6" y="T7"/>
                </a:cxn>
                <a:cxn ang="0">
                  <a:pos x="T8" y="T9"/>
                </a:cxn>
              </a:cxnLst>
              <a:rect l="0" t="0" r="r" b="b"/>
              <a:pathLst>
                <a:path w="1546" h="1186">
                  <a:moveTo>
                    <a:pt x="1368" y="0"/>
                  </a:moveTo>
                  <a:lnTo>
                    <a:pt x="0" y="117"/>
                  </a:lnTo>
                  <a:lnTo>
                    <a:pt x="0" y="806"/>
                  </a:lnTo>
                  <a:lnTo>
                    <a:pt x="1546" y="1186"/>
                  </a:lnTo>
                  <a:lnTo>
                    <a:pt x="1368" y="0"/>
                  </a:lnTo>
                  <a:close/>
                </a:path>
              </a:pathLst>
            </a:custGeom>
            <a:solidFill>
              <a:schemeClr val="accent1">
                <a:lumMod val="50000"/>
              </a:schemeClr>
            </a:solidFill>
            <a:ln>
              <a:noFill/>
            </a:ln>
          </p:spPr>
          <p:txBody>
            <a:bodyPr vert="horz" wrap="square" lIns="91440" tIns="45720" rIns="91440" bIns="45720" numCol="1" anchor="t" anchorCtr="0" compatLnSpc="1"/>
            <a:lstStyle/>
            <a:p>
              <a:endParaRPr lang="en-US"/>
            </a:p>
          </p:txBody>
        </p:sp>
        <p:sp>
          <p:nvSpPr>
            <p:cNvPr id="30" name="Freeform 29"/>
            <p:cNvSpPr/>
            <p:nvPr/>
          </p:nvSpPr>
          <p:spPr bwMode="auto">
            <a:xfrm flipV="1">
              <a:off x="-19316" y="713132"/>
              <a:ext cx="1696496" cy="1438147"/>
            </a:xfrm>
            <a:custGeom>
              <a:avLst/>
              <a:gdLst>
                <a:gd name="T0" fmla="*/ 1546 w 1546"/>
                <a:gd name="T1" fmla="*/ 380 h 1314"/>
                <a:gd name="T2" fmla="*/ 0 w 1546"/>
                <a:gd name="T3" fmla="*/ 0 h 1314"/>
                <a:gd name="T4" fmla="*/ 0 w 1546"/>
                <a:gd name="T5" fmla="*/ 1314 h 1314"/>
                <a:gd name="T6" fmla="*/ 1546 w 1546"/>
                <a:gd name="T7" fmla="*/ 380 h 1314"/>
              </a:gdLst>
              <a:ahLst/>
              <a:cxnLst>
                <a:cxn ang="0">
                  <a:pos x="T0" y="T1"/>
                </a:cxn>
                <a:cxn ang="0">
                  <a:pos x="T2" y="T3"/>
                </a:cxn>
                <a:cxn ang="0">
                  <a:pos x="T4" y="T5"/>
                </a:cxn>
                <a:cxn ang="0">
                  <a:pos x="T6" y="T7"/>
                </a:cxn>
              </a:cxnLst>
              <a:rect l="0" t="0" r="r" b="b"/>
              <a:pathLst>
                <a:path w="1546" h="1314">
                  <a:moveTo>
                    <a:pt x="1546" y="380"/>
                  </a:moveTo>
                  <a:lnTo>
                    <a:pt x="0" y="0"/>
                  </a:lnTo>
                  <a:lnTo>
                    <a:pt x="0" y="1314"/>
                  </a:lnTo>
                  <a:lnTo>
                    <a:pt x="1546" y="380"/>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US"/>
            </a:p>
          </p:txBody>
        </p:sp>
        <p:sp>
          <p:nvSpPr>
            <p:cNvPr id="31" name="Freeform 30"/>
            <p:cNvSpPr/>
            <p:nvPr/>
          </p:nvSpPr>
          <p:spPr bwMode="auto">
            <a:xfrm flipV="1">
              <a:off x="-19316" y="-242758"/>
              <a:ext cx="1696496" cy="1980678"/>
            </a:xfrm>
            <a:custGeom>
              <a:avLst/>
              <a:gdLst>
                <a:gd name="T0" fmla="*/ 1546 w 1546"/>
                <a:gd name="T1" fmla="*/ 0 h 1807"/>
                <a:gd name="T2" fmla="*/ 0 w 1546"/>
                <a:gd name="T3" fmla="*/ 934 h 1807"/>
                <a:gd name="T4" fmla="*/ 0 w 1546"/>
                <a:gd name="T5" fmla="*/ 1807 h 1807"/>
                <a:gd name="T6" fmla="*/ 1546 w 1546"/>
                <a:gd name="T7" fmla="*/ 0 h 1807"/>
              </a:gdLst>
              <a:ahLst/>
              <a:cxnLst>
                <a:cxn ang="0">
                  <a:pos x="T0" y="T1"/>
                </a:cxn>
                <a:cxn ang="0">
                  <a:pos x="T2" y="T3"/>
                </a:cxn>
                <a:cxn ang="0">
                  <a:pos x="T4" y="T5"/>
                </a:cxn>
                <a:cxn ang="0">
                  <a:pos x="T6" y="T7"/>
                </a:cxn>
              </a:cxnLst>
              <a:rect l="0" t="0" r="r" b="b"/>
              <a:pathLst>
                <a:path w="1546" h="1807">
                  <a:moveTo>
                    <a:pt x="1546" y="0"/>
                  </a:moveTo>
                  <a:lnTo>
                    <a:pt x="0" y="934"/>
                  </a:lnTo>
                  <a:lnTo>
                    <a:pt x="0" y="1807"/>
                  </a:lnTo>
                  <a:lnTo>
                    <a:pt x="1546" y="0"/>
                  </a:ln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en-US"/>
            </a:p>
          </p:txBody>
        </p:sp>
      </p:grpSp>
      <p:sp>
        <p:nvSpPr>
          <p:cNvPr id="11" name="Snip Diagonal Corner Rectangle 10"/>
          <p:cNvSpPr/>
          <p:nvPr/>
        </p:nvSpPr>
        <p:spPr>
          <a:xfrm>
            <a:off x="8646737" y="166878"/>
            <a:ext cx="346436" cy="347472"/>
          </a:xfrm>
          <a:prstGeom prst="snip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2" name="TextBox 11"/>
          <p:cNvSpPr txBox="1"/>
          <p:nvPr/>
        </p:nvSpPr>
        <p:spPr>
          <a:xfrm>
            <a:off x="8647472" y="213657"/>
            <a:ext cx="344966" cy="253916"/>
          </a:xfrm>
          <a:prstGeom prst="rect">
            <a:avLst/>
          </a:prstGeom>
          <a:noFill/>
        </p:spPr>
        <p:txBody>
          <a:bodyPr wrap="none" rtlCol="0">
            <a:spAutoFit/>
          </a:bodyPr>
          <a:lstStyle/>
          <a:p>
            <a:pPr algn="ctr"/>
            <a:fld id="{260E2A6B-A809-4840-BF14-8648BC0BDF87}" type="slidenum">
              <a:rPr lang="id-ID" sz="1050" b="1" smtClean="0">
                <a:solidFill>
                  <a:schemeClr val="accent4"/>
                </a:solidFill>
              </a:rPr>
            </a:fld>
            <a:endParaRPr lang="id-ID" sz="1050" dirty="0">
              <a:solidFill>
                <a:schemeClr val="accent4"/>
              </a:solidFill>
            </a:endParaRPr>
          </a:p>
        </p:txBody>
      </p:sp>
    </p:spTree>
  </p:cSld>
  <p:clrMapOvr>
    <a:masterClrMapping/>
  </p:clrMapOvr>
  <p:transition spd="slow">
    <p:cover dir="d"/>
  </p:transition>
  <p:hf hdr="0" ftr="0" dt="0"/>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p:cSld name="45_Custom Layout">
    <p:spTree>
      <p:nvGrpSpPr>
        <p:cNvPr id="1" name=""/>
        <p:cNvGrpSpPr/>
        <p:nvPr/>
      </p:nvGrpSpPr>
      <p:grpSpPr>
        <a:xfrm>
          <a:off x="0" y="0"/>
          <a:ext cx="0" cy="0"/>
          <a:chOff x="0" y="0"/>
          <a:chExt cx="0" cy="0"/>
        </a:xfrm>
      </p:grpSpPr>
      <p:grpSp>
        <p:nvGrpSpPr>
          <p:cNvPr id="3" name="Group 2"/>
          <p:cNvGrpSpPr/>
          <p:nvPr/>
        </p:nvGrpSpPr>
        <p:grpSpPr>
          <a:xfrm>
            <a:off x="-19316" y="-323849"/>
            <a:ext cx="4667516" cy="5451167"/>
            <a:chOff x="-19316" y="-323850"/>
            <a:chExt cx="4667516" cy="5451167"/>
          </a:xfrm>
        </p:grpSpPr>
        <p:sp>
          <p:nvSpPr>
            <p:cNvPr id="33" name="Freeform 32"/>
            <p:cNvSpPr/>
            <p:nvPr/>
          </p:nvSpPr>
          <p:spPr bwMode="auto">
            <a:xfrm flipV="1">
              <a:off x="-19316" y="4093920"/>
              <a:ext cx="2609331" cy="1033397"/>
            </a:xfrm>
            <a:custGeom>
              <a:avLst/>
              <a:gdLst>
                <a:gd name="T0" fmla="*/ 1070 w 2375"/>
                <a:gd name="T1" fmla="*/ 940 h 940"/>
                <a:gd name="T2" fmla="*/ 2375 w 2375"/>
                <a:gd name="T3" fmla="*/ 0 h 940"/>
                <a:gd name="T4" fmla="*/ 0 w 2375"/>
                <a:gd name="T5" fmla="*/ 0 h 940"/>
                <a:gd name="T6" fmla="*/ 1070 w 2375"/>
                <a:gd name="T7" fmla="*/ 940 h 940"/>
              </a:gdLst>
              <a:ahLst/>
              <a:cxnLst>
                <a:cxn ang="0">
                  <a:pos x="T0" y="T1"/>
                </a:cxn>
                <a:cxn ang="0">
                  <a:pos x="T2" y="T3"/>
                </a:cxn>
                <a:cxn ang="0">
                  <a:pos x="T4" y="T5"/>
                </a:cxn>
                <a:cxn ang="0">
                  <a:pos x="T6" y="T7"/>
                </a:cxn>
              </a:cxnLst>
              <a:rect l="0" t="0" r="r" b="b"/>
              <a:pathLst>
                <a:path w="2375" h="940">
                  <a:moveTo>
                    <a:pt x="1070" y="940"/>
                  </a:moveTo>
                  <a:lnTo>
                    <a:pt x="2375" y="0"/>
                  </a:lnTo>
                  <a:lnTo>
                    <a:pt x="0" y="0"/>
                  </a:lnTo>
                  <a:lnTo>
                    <a:pt x="1070" y="940"/>
                  </a:lnTo>
                  <a:close/>
                </a:path>
              </a:pathLst>
            </a:custGeom>
            <a:solidFill>
              <a:schemeClr val="bg1">
                <a:lumMod val="95000"/>
                <a:alpha val="50000"/>
              </a:schemeClr>
            </a:solidFill>
            <a:ln>
              <a:noFill/>
            </a:ln>
          </p:spPr>
          <p:txBody>
            <a:bodyPr vert="horz" wrap="square" lIns="91440" tIns="45720" rIns="91440" bIns="45720" numCol="1" anchor="t" anchorCtr="0" compatLnSpc="1"/>
            <a:lstStyle/>
            <a:p>
              <a:endParaRPr lang="en-US"/>
            </a:p>
          </p:txBody>
        </p:sp>
        <p:sp>
          <p:nvSpPr>
            <p:cNvPr id="34" name="Freeform 33"/>
            <p:cNvSpPr/>
            <p:nvPr/>
          </p:nvSpPr>
          <p:spPr bwMode="auto">
            <a:xfrm flipV="1">
              <a:off x="-19316" y="4007804"/>
              <a:ext cx="1171183" cy="1119513"/>
            </a:xfrm>
            <a:custGeom>
              <a:avLst/>
              <a:gdLst>
                <a:gd name="T0" fmla="*/ 1070 w 1070"/>
                <a:gd name="T1" fmla="*/ 940 h 1017"/>
                <a:gd name="T2" fmla="*/ 0 w 1070"/>
                <a:gd name="T3" fmla="*/ 0 h 1017"/>
                <a:gd name="T4" fmla="*/ 0 w 1070"/>
                <a:gd name="T5" fmla="*/ 1017 h 1017"/>
                <a:gd name="T6" fmla="*/ 1070 w 1070"/>
                <a:gd name="T7" fmla="*/ 940 h 1017"/>
              </a:gdLst>
              <a:ahLst/>
              <a:cxnLst>
                <a:cxn ang="0">
                  <a:pos x="T0" y="T1"/>
                </a:cxn>
                <a:cxn ang="0">
                  <a:pos x="T2" y="T3"/>
                </a:cxn>
                <a:cxn ang="0">
                  <a:pos x="T4" y="T5"/>
                </a:cxn>
                <a:cxn ang="0">
                  <a:pos x="T6" y="T7"/>
                </a:cxn>
              </a:cxnLst>
              <a:rect l="0" t="0" r="r" b="b"/>
              <a:pathLst>
                <a:path w="1070" h="1017">
                  <a:moveTo>
                    <a:pt x="1070" y="940"/>
                  </a:moveTo>
                  <a:lnTo>
                    <a:pt x="0" y="0"/>
                  </a:lnTo>
                  <a:lnTo>
                    <a:pt x="0" y="1017"/>
                  </a:lnTo>
                  <a:lnTo>
                    <a:pt x="1070" y="94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35" name="Freeform 34"/>
            <p:cNvSpPr/>
            <p:nvPr/>
          </p:nvSpPr>
          <p:spPr bwMode="auto">
            <a:xfrm flipV="1">
              <a:off x="1151867" y="3895850"/>
              <a:ext cx="2445707" cy="1231467"/>
            </a:xfrm>
            <a:custGeom>
              <a:avLst/>
              <a:gdLst>
                <a:gd name="T0" fmla="*/ 1305 w 2226"/>
                <a:gd name="T1" fmla="*/ 0 h 1120"/>
                <a:gd name="T2" fmla="*/ 0 w 2226"/>
                <a:gd name="T3" fmla="*/ 940 h 1120"/>
                <a:gd name="T4" fmla="*/ 2226 w 2226"/>
                <a:gd name="T5" fmla="*/ 1120 h 1120"/>
                <a:gd name="T6" fmla="*/ 1305 w 2226"/>
                <a:gd name="T7" fmla="*/ 0 h 1120"/>
              </a:gdLst>
              <a:ahLst/>
              <a:cxnLst>
                <a:cxn ang="0">
                  <a:pos x="T0" y="T1"/>
                </a:cxn>
                <a:cxn ang="0">
                  <a:pos x="T2" y="T3"/>
                </a:cxn>
                <a:cxn ang="0">
                  <a:pos x="T4" y="T5"/>
                </a:cxn>
                <a:cxn ang="0">
                  <a:pos x="T6" y="T7"/>
                </a:cxn>
              </a:cxnLst>
              <a:rect l="0" t="0" r="r" b="b"/>
              <a:pathLst>
                <a:path w="2226" h="1120">
                  <a:moveTo>
                    <a:pt x="1305" y="0"/>
                  </a:moveTo>
                  <a:lnTo>
                    <a:pt x="0" y="940"/>
                  </a:lnTo>
                  <a:lnTo>
                    <a:pt x="2226" y="1120"/>
                  </a:lnTo>
                  <a:lnTo>
                    <a:pt x="1305"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36" name="Freeform 35"/>
            <p:cNvSpPr/>
            <p:nvPr/>
          </p:nvSpPr>
          <p:spPr bwMode="auto">
            <a:xfrm flipV="1">
              <a:off x="-19316" y="2957183"/>
              <a:ext cx="3616890" cy="1136737"/>
            </a:xfrm>
            <a:custGeom>
              <a:avLst/>
              <a:gdLst>
                <a:gd name="T0" fmla="*/ 3296 w 3296"/>
                <a:gd name="T1" fmla="*/ 180 h 1040"/>
                <a:gd name="T2" fmla="*/ 1070 w 3296"/>
                <a:gd name="T3" fmla="*/ 0 h 1040"/>
                <a:gd name="T4" fmla="*/ 0 w 3296"/>
                <a:gd name="T5" fmla="*/ 77 h 1040"/>
                <a:gd name="T6" fmla="*/ 1368 w 3296"/>
                <a:gd name="T7" fmla="*/ 1040 h 1040"/>
                <a:gd name="T8" fmla="*/ 3296 w 3296"/>
                <a:gd name="T9" fmla="*/ 180 h 1040"/>
              </a:gdLst>
              <a:ahLst/>
              <a:cxnLst>
                <a:cxn ang="0">
                  <a:pos x="T0" y="T1"/>
                </a:cxn>
                <a:cxn ang="0">
                  <a:pos x="T2" y="T3"/>
                </a:cxn>
                <a:cxn ang="0">
                  <a:pos x="T4" y="T5"/>
                </a:cxn>
                <a:cxn ang="0">
                  <a:pos x="T6" y="T7"/>
                </a:cxn>
                <a:cxn ang="0">
                  <a:pos x="T8" y="T9"/>
                </a:cxn>
              </a:cxnLst>
              <a:rect l="0" t="0" r="r" b="b"/>
              <a:pathLst>
                <a:path w="3296" h="1040">
                  <a:moveTo>
                    <a:pt x="3296" y="180"/>
                  </a:moveTo>
                  <a:lnTo>
                    <a:pt x="1070" y="0"/>
                  </a:lnTo>
                  <a:lnTo>
                    <a:pt x="0" y="77"/>
                  </a:lnTo>
                  <a:lnTo>
                    <a:pt x="1368" y="1040"/>
                  </a:lnTo>
                  <a:lnTo>
                    <a:pt x="3296" y="18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37" name="Freeform 36"/>
            <p:cNvSpPr/>
            <p:nvPr/>
          </p:nvSpPr>
          <p:spPr bwMode="auto">
            <a:xfrm flipV="1">
              <a:off x="1479110" y="1656828"/>
              <a:ext cx="2118464" cy="2239027"/>
            </a:xfrm>
            <a:custGeom>
              <a:avLst/>
              <a:gdLst>
                <a:gd name="T0" fmla="*/ 1928 w 1928"/>
                <a:gd name="T1" fmla="*/ 0 h 2046"/>
                <a:gd name="T2" fmla="*/ 0 w 1928"/>
                <a:gd name="T3" fmla="*/ 860 h 2046"/>
                <a:gd name="T4" fmla="*/ 178 w 1928"/>
                <a:gd name="T5" fmla="*/ 2046 h 2046"/>
                <a:gd name="T6" fmla="*/ 1928 w 1928"/>
                <a:gd name="T7" fmla="*/ 0 h 2046"/>
              </a:gdLst>
              <a:ahLst/>
              <a:cxnLst>
                <a:cxn ang="0">
                  <a:pos x="T0" y="T1"/>
                </a:cxn>
                <a:cxn ang="0">
                  <a:pos x="T2" y="T3"/>
                </a:cxn>
                <a:cxn ang="0">
                  <a:pos x="T4" y="T5"/>
                </a:cxn>
                <a:cxn ang="0">
                  <a:pos x="T6" y="T7"/>
                </a:cxn>
              </a:cxnLst>
              <a:rect l="0" t="0" r="r" b="b"/>
              <a:pathLst>
                <a:path w="1928" h="2046">
                  <a:moveTo>
                    <a:pt x="1928" y="0"/>
                  </a:moveTo>
                  <a:lnTo>
                    <a:pt x="0" y="860"/>
                  </a:lnTo>
                  <a:lnTo>
                    <a:pt x="178" y="2046"/>
                  </a:lnTo>
                  <a:lnTo>
                    <a:pt x="1928"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38" name="Freeform 37"/>
            <p:cNvSpPr/>
            <p:nvPr/>
          </p:nvSpPr>
          <p:spPr bwMode="auto">
            <a:xfrm flipV="1">
              <a:off x="-19316" y="2828006"/>
              <a:ext cx="1498426" cy="1179798"/>
            </a:xfrm>
            <a:custGeom>
              <a:avLst/>
              <a:gdLst>
                <a:gd name="T0" fmla="*/ 1368 w 1368"/>
                <a:gd name="T1" fmla="*/ 963 h 1080"/>
                <a:gd name="T2" fmla="*/ 0 w 1368"/>
                <a:gd name="T3" fmla="*/ 0 h 1080"/>
                <a:gd name="T4" fmla="*/ 0 w 1368"/>
                <a:gd name="T5" fmla="*/ 1080 h 1080"/>
                <a:gd name="T6" fmla="*/ 1368 w 1368"/>
                <a:gd name="T7" fmla="*/ 963 h 1080"/>
              </a:gdLst>
              <a:ahLst/>
              <a:cxnLst>
                <a:cxn ang="0">
                  <a:pos x="T0" y="T1"/>
                </a:cxn>
                <a:cxn ang="0">
                  <a:pos x="T2" y="T3"/>
                </a:cxn>
                <a:cxn ang="0">
                  <a:pos x="T4" y="T5"/>
                </a:cxn>
                <a:cxn ang="0">
                  <a:pos x="T6" y="T7"/>
                </a:cxn>
              </a:cxnLst>
              <a:rect l="0" t="0" r="r" b="b"/>
              <a:pathLst>
                <a:path w="1368" h="1080">
                  <a:moveTo>
                    <a:pt x="1368" y="963"/>
                  </a:moveTo>
                  <a:lnTo>
                    <a:pt x="0" y="0"/>
                  </a:lnTo>
                  <a:lnTo>
                    <a:pt x="0" y="1080"/>
                  </a:lnTo>
                  <a:lnTo>
                    <a:pt x="1368" y="963"/>
                  </a:lnTo>
                  <a:close/>
                </a:path>
              </a:pathLst>
            </a:custGeom>
            <a:solidFill>
              <a:schemeClr val="bg1">
                <a:lumMod val="95000"/>
                <a:alpha val="50000"/>
              </a:schemeClr>
            </a:solidFill>
            <a:ln>
              <a:noFill/>
            </a:ln>
          </p:spPr>
          <p:txBody>
            <a:bodyPr vert="horz" wrap="square" lIns="91440" tIns="45720" rIns="91440" bIns="45720" numCol="1" anchor="t" anchorCtr="0" compatLnSpc="1"/>
            <a:lstStyle/>
            <a:p>
              <a:endParaRPr lang="en-US"/>
            </a:p>
          </p:txBody>
        </p:sp>
        <p:sp>
          <p:nvSpPr>
            <p:cNvPr id="39" name="Freeform 38"/>
            <p:cNvSpPr/>
            <p:nvPr/>
          </p:nvSpPr>
          <p:spPr bwMode="auto">
            <a:xfrm flipV="1">
              <a:off x="-19316" y="1656823"/>
              <a:ext cx="1696496" cy="1300361"/>
            </a:xfrm>
            <a:custGeom>
              <a:avLst/>
              <a:gdLst>
                <a:gd name="T0" fmla="*/ 1368 w 1546"/>
                <a:gd name="T1" fmla="*/ 0 h 1186"/>
                <a:gd name="T2" fmla="*/ 0 w 1546"/>
                <a:gd name="T3" fmla="*/ 117 h 1186"/>
                <a:gd name="T4" fmla="*/ 0 w 1546"/>
                <a:gd name="T5" fmla="*/ 806 h 1186"/>
                <a:gd name="T6" fmla="*/ 1546 w 1546"/>
                <a:gd name="T7" fmla="*/ 1186 h 1186"/>
                <a:gd name="T8" fmla="*/ 1368 w 1546"/>
                <a:gd name="T9" fmla="*/ 0 h 1186"/>
              </a:gdLst>
              <a:ahLst/>
              <a:cxnLst>
                <a:cxn ang="0">
                  <a:pos x="T0" y="T1"/>
                </a:cxn>
                <a:cxn ang="0">
                  <a:pos x="T2" y="T3"/>
                </a:cxn>
                <a:cxn ang="0">
                  <a:pos x="T4" y="T5"/>
                </a:cxn>
                <a:cxn ang="0">
                  <a:pos x="T6" y="T7"/>
                </a:cxn>
                <a:cxn ang="0">
                  <a:pos x="T8" y="T9"/>
                </a:cxn>
              </a:cxnLst>
              <a:rect l="0" t="0" r="r" b="b"/>
              <a:pathLst>
                <a:path w="1546" h="1186">
                  <a:moveTo>
                    <a:pt x="1368" y="0"/>
                  </a:moveTo>
                  <a:lnTo>
                    <a:pt x="0" y="117"/>
                  </a:lnTo>
                  <a:lnTo>
                    <a:pt x="0" y="806"/>
                  </a:lnTo>
                  <a:lnTo>
                    <a:pt x="1546" y="1186"/>
                  </a:lnTo>
                  <a:lnTo>
                    <a:pt x="1368" y="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40" name="Freeform 39"/>
            <p:cNvSpPr/>
            <p:nvPr/>
          </p:nvSpPr>
          <p:spPr bwMode="auto">
            <a:xfrm flipV="1">
              <a:off x="-19316" y="632040"/>
              <a:ext cx="1696496" cy="1438147"/>
            </a:xfrm>
            <a:custGeom>
              <a:avLst/>
              <a:gdLst>
                <a:gd name="T0" fmla="*/ 1546 w 1546"/>
                <a:gd name="T1" fmla="*/ 380 h 1314"/>
                <a:gd name="T2" fmla="*/ 0 w 1546"/>
                <a:gd name="T3" fmla="*/ 0 h 1314"/>
                <a:gd name="T4" fmla="*/ 0 w 1546"/>
                <a:gd name="T5" fmla="*/ 1314 h 1314"/>
                <a:gd name="T6" fmla="*/ 1546 w 1546"/>
                <a:gd name="T7" fmla="*/ 380 h 1314"/>
              </a:gdLst>
              <a:ahLst/>
              <a:cxnLst>
                <a:cxn ang="0">
                  <a:pos x="T0" y="T1"/>
                </a:cxn>
                <a:cxn ang="0">
                  <a:pos x="T2" y="T3"/>
                </a:cxn>
                <a:cxn ang="0">
                  <a:pos x="T4" y="T5"/>
                </a:cxn>
                <a:cxn ang="0">
                  <a:pos x="T6" y="T7"/>
                </a:cxn>
              </a:cxnLst>
              <a:rect l="0" t="0" r="r" b="b"/>
              <a:pathLst>
                <a:path w="1546" h="1314">
                  <a:moveTo>
                    <a:pt x="1546" y="380"/>
                  </a:moveTo>
                  <a:lnTo>
                    <a:pt x="0" y="0"/>
                  </a:lnTo>
                  <a:lnTo>
                    <a:pt x="0" y="1314"/>
                  </a:lnTo>
                  <a:lnTo>
                    <a:pt x="1546" y="380"/>
                  </a:lnTo>
                  <a:close/>
                </a:path>
              </a:pathLst>
            </a:custGeom>
            <a:solidFill>
              <a:schemeClr val="bg1">
                <a:lumMod val="95000"/>
                <a:alpha val="50000"/>
              </a:schemeClr>
            </a:solidFill>
            <a:ln>
              <a:noFill/>
            </a:ln>
          </p:spPr>
          <p:txBody>
            <a:bodyPr vert="horz" wrap="square" lIns="91440" tIns="45720" rIns="91440" bIns="45720" numCol="1" anchor="t" anchorCtr="0" compatLnSpc="1"/>
            <a:lstStyle/>
            <a:p>
              <a:endParaRPr lang="en-US"/>
            </a:p>
          </p:txBody>
        </p:sp>
        <p:sp>
          <p:nvSpPr>
            <p:cNvPr id="41" name="Freeform 40"/>
            <p:cNvSpPr/>
            <p:nvPr/>
          </p:nvSpPr>
          <p:spPr bwMode="auto">
            <a:xfrm flipV="1">
              <a:off x="-19316" y="-323850"/>
              <a:ext cx="1696496" cy="1980678"/>
            </a:xfrm>
            <a:custGeom>
              <a:avLst/>
              <a:gdLst>
                <a:gd name="T0" fmla="*/ 1546 w 1546"/>
                <a:gd name="T1" fmla="*/ 0 h 1807"/>
                <a:gd name="T2" fmla="*/ 0 w 1546"/>
                <a:gd name="T3" fmla="*/ 934 h 1807"/>
                <a:gd name="T4" fmla="*/ 0 w 1546"/>
                <a:gd name="T5" fmla="*/ 1807 h 1807"/>
                <a:gd name="T6" fmla="*/ 1546 w 1546"/>
                <a:gd name="T7" fmla="*/ 0 h 1807"/>
              </a:gdLst>
              <a:ahLst/>
              <a:cxnLst>
                <a:cxn ang="0">
                  <a:pos x="T0" y="T1"/>
                </a:cxn>
                <a:cxn ang="0">
                  <a:pos x="T2" y="T3"/>
                </a:cxn>
                <a:cxn ang="0">
                  <a:pos x="T4" y="T5"/>
                </a:cxn>
                <a:cxn ang="0">
                  <a:pos x="T6" y="T7"/>
                </a:cxn>
              </a:cxnLst>
              <a:rect l="0" t="0" r="r" b="b"/>
              <a:pathLst>
                <a:path w="1546" h="1807">
                  <a:moveTo>
                    <a:pt x="1546" y="0"/>
                  </a:moveTo>
                  <a:lnTo>
                    <a:pt x="0" y="934"/>
                  </a:lnTo>
                  <a:lnTo>
                    <a:pt x="0" y="1807"/>
                  </a:lnTo>
                  <a:lnTo>
                    <a:pt x="1546"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42" name="Freeform 41"/>
            <p:cNvSpPr/>
            <p:nvPr/>
          </p:nvSpPr>
          <p:spPr bwMode="auto">
            <a:xfrm flipV="1">
              <a:off x="2590015" y="3895850"/>
              <a:ext cx="2058185" cy="1231467"/>
            </a:xfrm>
            <a:custGeom>
              <a:avLst/>
              <a:gdLst>
                <a:gd name="T0" fmla="*/ 0 w 1880"/>
                <a:gd name="T1" fmla="*/ 0 h 1120"/>
                <a:gd name="T2" fmla="*/ 921 w 1880"/>
                <a:gd name="T3" fmla="*/ 1120 h 1120"/>
                <a:gd name="T4" fmla="*/ 1880 w 1880"/>
                <a:gd name="T5" fmla="*/ 0 h 1120"/>
                <a:gd name="T6" fmla="*/ 0 w 1880"/>
                <a:gd name="T7" fmla="*/ 0 h 1120"/>
              </a:gdLst>
              <a:ahLst/>
              <a:cxnLst>
                <a:cxn ang="0">
                  <a:pos x="T0" y="T1"/>
                </a:cxn>
                <a:cxn ang="0">
                  <a:pos x="T2" y="T3"/>
                </a:cxn>
                <a:cxn ang="0">
                  <a:pos x="T4" y="T5"/>
                </a:cxn>
                <a:cxn ang="0">
                  <a:pos x="T6" y="T7"/>
                </a:cxn>
              </a:cxnLst>
              <a:rect l="0" t="0" r="r" b="b"/>
              <a:pathLst>
                <a:path w="1880" h="1120">
                  <a:moveTo>
                    <a:pt x="0" y="0"/>
                  </a:moveTo>
                  <a:lnTo>
                    <a:pt x="921" y="1120"/>
                  </a:lnTo>
                  <a:lnTo>
                    <a:pt x="1880" y="0"/>
                  </a:lnTo>
                  <a:lnTo>
                    <a:pt x="0" y="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grpSp>
      <p:sp>
        <p:nvSpPr>
          <p:cNvPr id="28" name="Shape 1443">
            <a:hlinkClick r:id="" action="ppaction://hlinkshowjump?jump=nextslide"/>
          </p:cNvPr>
          <p:cNvSpPr/>
          <p:nvPr/>
        </p:nvSpPr>
        <p:spPr>
          <a:xfrm rot="16200000">
            <a:off x="8880919" y="4899468"/>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29" name="Shape 1443">
            <a:hlinkClick r:id="" action="ppaction://hlinkshowjump?jump=previousslide"/>
          </p:cNvPr>
          <p:cNvSpPr/>
          <p:nvPr/>
        </p:nvSpPr>
        <p:spPr>
          <a:xfrm rot="5400000" flipH="1">
            <a:off x="8602354" y="4899467"/>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grpSp>
        <p:nvGrpSpPr>
          <p:cNvPr id="18" name="Group 17"/>
          <p:cNvGrpSpPr/>
          <p:nvPr/>
        </p:nvGrpSpPr>
        <p:grpSpPr>
          <a:xfrm rot="15755646" flipH="1">
            <a:off x="6373779" y="-2371612"/>
            <a:ext cx="1524969" cy="5387857"/>
            <a:chOff x="-19316" y="-242758"/>
            <a:chExt cx="3616890" cy="5451167"/>
          </a:xfrm>
        </p:grpSpPr>
        <p:sp>
          <p:nvSpPr>
            <p:cNvPr id="21" name="Freeform 20"/>
            <p:cNvSpPr/>
            <p:nvPr/>
          </p:nvSpPr>
          <p:spPr bwMode="auto">
            <a:xfrm flipV="1">
              <a:off x="-19316" y="4175012"/>
              <a:ext cx="2609331" cy="1033397"/>
            </a:xfrm>
            <a:custGeom>
              <a:avLst/>
              <a:gdLst>
                <a:gd name="T0" fmla="*/ 1070 w 2375"/>
                <a:gd name="T1" fmla="*/ 940 h 940"/>
                <a:gd name="T2" fmla="*/ 2375 w 2375"/>
                <a:gd name="T3" fmla="*/ 0 h 940"/>
                <a:gd name="T4" fmla="*/ 0 w 2375"/>
                <a:gd name="T5" fmla="*/ 0 h 940"/>
                <a:gd name="T6" fmla="*/ 1070 w 2375"/>
                <a:gd name="T7" fmla="*/ 940 h 940"/>
              </a:gdLst>
              <a:ahLst/>
              <a:cxnLst>
                <a:cxn ang="0">
                  <a:pos x="T0" y="T1"/>
                </a:cxn>
                <a:cxn ang="0">
                  <a:pos x="T2" y="T3"/>
                </a:cxn>
                <a:cxn ang="0">
                  <a:pos x="T4" y="T5"/>
                </a:cxn>
                <a:cxn ang="0">
                  <a:pos x="T6" y="T7"/>
                </a:cxn>
              </a:cxnLst>
              <a:rect l="0" t="0" r="r" b="b"/>
              <a:pathLst>
                <a:path w="2375" h="940">
                  <a:moveTo>
                    <a:pt x="1070" y="940"/>
                  </a:moveTo>
                  <a:lnTo>
                    <a:pt x="2375" y="0"/>
                  </a:lnTo>
                  <a:lnTo>
                    <a:pt x="0" y="0"/>
                  </a:lnTo>
                  <a:lnTo>
                    <a:pt x="1070" y="940"/>
                  </a:lnTo>
                  <a:close/>
                </a:path>
              </a:pathLst>
            </a:custGeom>
            <a:solidFill>
              <a:schemeClr val="accent3"/>
            </a:solidFill>
            <a:ln>
              <a:noFill/>
            </a:ln>
          </p:spPr>
          <p:txBody>
            <a:bodyPr vert="horz" wrap="square" lIns="91440" tIns="45720" rIns="91440" bIns="45720" numCol="1" anchor="t" anchorCtr="0" compatLnSpc="1"/>
            <a:lstStyle/>
            <a:p>
              <a:endParaRPr lang="en-US"/>
            </a:p>
          </p:txBody>
        </p:sp>
        <p:sp>
          <p:nvSpPr>
            <p:cNvPr id="22" name="Freeform 21"/>
            <p:cNvSpPr/>
            <p:nvPr/>
          </p:nvSpPr>
          <p:spPr bwMode="auto">
            <a:xfrm flipV="1">
              <a:off x="-19316" y="4088896"/>
              <a:ext cx="1171183" cy="1119513"/>
            </a:xfrm>
            <a:custGeom>
              <a:avLst/>
              <a:gdLst>
                <a:gd name="T0" fmla="*/ 1070 w 1070"/>
                <a:gd name="T1" fmla="*/ 940 h 1017"/>
                <a:gd name="T2" fmla="*/ 0 w 1070"/>
                <a:gd name="T3" fmla="*/ 0 h 1017"/>
                <a:gd name="T4" fmla="*/ 0 w 1070"/>
                <a:gd name="T5" fmla="*/ 1017 h 1017"/>
                <a:gd name="T6" fmla="*/ 1070 w 1070"/>
                <a:gd name="T7" fmla="*/ 940 h 1017"/>
              </a:gdLst>
              <a:ahLst/>
              <a:cxnLst>
                <a:cxn ang="0">
                  <a:pos x="T0" y="T1"/>
                </a:cxn>
                <a:cxn ang="0">
                  <a:pos x="T2" y="T3"/>
                </a:cxn>
                <a:cxn ang="0">
                  <a:pos x="T4" y="T5"/>
                </a:cxn>
                <a:cxn ang="0">
                  <a:pos x="T6" y="T7"/>
                </a:cxn>
              </a:cxnLst>
              <a:rect l="0" t="0" r="r" b="b"/>
              <a:pathLst>
                <a:path w="1070" h="1017">
                  <a:moveTo>
                    <a:pt x="1070" y="940"/>
                  </a:moveTo>
                  <a:lnTo>
                    <a:pt x="0" y="0"/>
                  </a:lnTo>
                  <a:lnTo>
                    <a:pt x="0" y="1017"/>
                  </a:lnTo>
                  <a:lnTo>
                    <a:pt x="1070" y="940"/>
                  </a:lnTo>
                  <a:close/>
                </a:path>
              </a:pathLst>
            </a:custGeom>
            <a:solidFill>
              <a:schemeClr val="accent2">
                <a:lumMod val="50000"/>
              </a:schemeClr>
            </a:solidFill>
            <a:ln>
              <a:noFill/>
            </a:ln>
          </p:spPr>
          <p:txBody>
            <a:bodyPr vert="horz" wrap="square" lIns="91440" tIns="45720" rIns="91440" bIns="45720" numCol="1" anchor="t" anchorCtr="0" compatLnSpc="1"/>
            <a:lstStyle/>
            <a:p>
              <a:endParaRPr lang="en-US"/>
            </a:p>
          </p:txBody>
        </p:sp>
        <p:sp>
          <p:nvSpPr>
            <p:cNvPr id="23" name="Freeform 22"/>
            <p:cNvSpPr/>
            <p:nvPr/>
          </p:nvSpPr>
          <p:spPr bwMode="auto">
            <a:xfrm flipV="1">
              <a:off x="1151867" y="3976942"/>
              <a:ext cx="2445707" cy="1231467"/>
            </a:xfrm>
            <a:custGeom>
              <a:avLst/>
              <a:gdLst>
                <a:gd name="T0" fmla="*/ 1305 w 2226"/>
                <a:gd name="T1" fmla="*/ 0 h 1120"/>
                <a:gd name="T2" fmla="*/ 0 w 2226"/>
                <a:gd name="T3" fmla="*/ 940 h 1120"/>
                <a:gd name="T4" fmla="*/ 2226 w 2226"/>
                <a:gd name="T5" fmla="*/ 1120 h 1120"/>
                <a:gd name="T6" fmla="*/ 1305 w 2226"/>
                <a:gd name="T7" fmla="*/ 0 h 1120"/>
              </a:gdLst>
              <a:ahLst/>
              <a:cxnLst>
                <a:cxn ang="0">
                  <a:pos x="T0" y="T1"/>
                </a:cxn>
                <a:cxn ang="0">
                  <a:pos x="T2" y="T3"/>
                </a:cxn>
                <a:cxn ang="0">
                  <a:pos x="T4" y="T5"/>
                </a:cxn>
                <a:cxn ang="0">
                  <a:pos x="T6" y="T7"/>
                </a:cxn>
              </a:cxnLst>
              <a:rect l="0" t="0" r="r" b="b"/>
              <a:pathLst>
                <a:path w="2226" h="1120">
                  <a:moveTo>
                    <a:pt x="1305" y="0"/>
                  </a:moveTo>
                  <a:lnTo>
                    <a:pt x="0" y="940"/>
                  </a:lnTo>
                  <a:lnTo>
                    <a:pt x="2226" y="1120"/>
                  </a:lnTo>
                  <a:lnTo>
                    <a:pt x="1305" y="0"/>
                  </a:lnTo>
                  <a:close/>
                </a:path>
              </a:pathLst>
            </a:custGeom>
            <a:solidFill>
              <a:schemeClr val="accent2">
                <a:lumMod val="75000"/>
              </a:schemeClr>
            </a:solidFill>
            <a:ln>
              <a:noFill/>
            </a:ln>
          </p:spPr>
          <p:txBody>
            <a:bodyPr vert="horz" wrap="square" lIns="91440" tIns="45720" rIns="91440" bIns="45720" numCol="1" anchor="t" anchorCtr="0" compatLnSpc="1"/>
            <a:lstStyle/>
            <a:p>
              <a:endParaRPr lang="en-US"/>
            </a:p>
          </p:txBody>
        </p:sp>
        <p:sp>
          <p:nvSpPr>
            <p:cNvPr id="24" name="Freeform 23"/>
            <p:cNvSpPr/>
            <p:nvPr/>
          </p:nvSpPr>
          <p:spPr bwMode="auto">
            <a:xfrm flipV="1">
              <a:off x="-19316" y="3038275"/>
              <a:ext cx="3616890" cy="1136737"/>
            </a:xfrm>
            <a:custGeom>
              <a:avLst/>
              <a:gdLst>
                <a:gd name="T0" fmla="*/ 3296 w 3296"/>
                <a:gd name="T1" fmla="*/ 180 h 1040"/>
                <a:gd name="T2" fmla="*/ 1070 w 3296"/>
                <a:gd name="T3" fmla="*/ 0 h 1040"/>
                <a:gd name="T4" fmla="*/ 0 w 3296"/>
                <a:gd name="T5" fmla="*/ 77 h 1040"/>
                <a:gd name="T6" fmla="*/ 1368 w 3296"/>
                <a:gd name="T7" fmla="*/ 1040 h 1040"/>
                <a:gd name="T8" fmla="*/ 3296 w 3296"/>
                <a:gd name="T9" fmla="*/ 180 h 1040"/>
              </a:gdLst>
              <a:ahLst/>
              <a:cxnLst>
                <a:cxn ang="0">
                  <a:pos x="T0" y="T1"/>
                </a:cxn>
                <a:cxn ang="0">
                  <a:pos x="T2" y="T3"/>
                </a:cxn>
                <a:cxn ang="0">
                  <a:pos x="T4" y="T5"/>
                </a:cxn>
                <a:cxn ang="0">
                  <a:pos x="T6" y="T7"/>
                </a:cxn>
                <a:cxn ang="0">
                  <a:pos x="T8" y="T9"/>
                </a:cxn>
              </a:cxnLst>
              <a:rect l="0" t="0" r="r" b="b"/>
              <a:pathLst>
                <a:path w="3296" h="1040">
                  <a:moveTo>
                    <a:pt x="3296" y="180"/>
                  </a:moveTo>
                  <a:lnTo>
                    <a:pt x="1070" y="0"/>
                  </a:lnTo>
                  <a:lnTo>
                    <a:pt x="0" y="77"/>
                  </a:lnTo>
                  <a:lnTo>
                    <a:pt x="1368" y="1040"/>
                  </a:lnTo>
                  <a:lnTo>
                    <a:pt x="3296" y="180"/>
                  </a:lnTo>
                  <a:close/>
                </a:path>
              </a:pathLst>
            </a:custGeom>
            <a:solidFill>
              <a:schemeClr val="accent2"/>
            </a:solidFill>
            <a:ln>
              <a:noFill/>
            </a:ln>
          </p:spPr>
          <p:txBody>
            <a:bodyPr vert="horz" wrap="square" lIns="91440" tIns="45720" rIns="91440" bIns="45720" numCol="1" anchor="t" anchorCtr="0" compatLnSpc="1"/>
            <a:lstStyle/>
            <a:p>
              <a:endParaRPr lang="en-US"/>
            </a:p>
          </p:txBody>
        </p:sp>
        <p:sp>
          <p:nvSpPr>
            <p:cNvPr id="25" name="Freeform 24"/>
            <p:cNvSpPr/>
            <p:nvPr/>
          </p:nvSpPr>
          <p:spPr bwMode="auto">
            <a:xfrm flipV="1">
              <a:off x="1479110" y="1737920"/>
              <a:ext cx="2118464" cy="2239027"/>
            </a:xfrm>
            <a:custGeom>
              <a:avLst/>
              <a:gdLst>
                <a:gd name="T0" fmla="*/ 1928 w 1928"/>
                <a:gd name="T1" fmla="*/ 0 h 2046"/>
                <a:gd name="T2" fmla="*/ 0 w 1928"/>
                <a:gd name="T3" fmla="*/ 860 h 2046"/>
                <a:gd name="T4" fmla="*/ 178 w 1928"/>
                <a:gd name="T5" fmla="*/ 2046 h 2046"/>
                <a:gd name="T6" fmla="*/ 1928 w 1928"/>
                <a:gd name="T7" fmla="*/ 0 h 2046"/>
              </a:gdLst>
              <a:ahLst/>
              <a:cxnLst>
                <a:cxn ang="0">
                  <a:pos x="T0" y="T1"/>
                </a:cxn>
                <a:cxn ang="0">
                  <a:pos x="T2" y="T3"/>
                </a:cxn>
                <a:cxn ang="0">
                  <a:pos x="T4" y="T5"/>
                </a:cxn>
                <a:cxn ang="0">
                  <a:pos x="T6" y="T7"/>
                </a:cxn>
              </a:cxnLst>
              <a:rect l="0" t="0" r="r" b="b"/>
              <a:pathLst>
                <a:path w="1928" h="2046">
                  <a:moveTo>
                    <a:pt x="1928" y="0"/>
                  </a:moveTo>
                  <a:lnTo>
                    <a:pt x="0" y="860"/>
                  </a:lnTo>
                  <a:lnTo>
                    <a:pt x="178" y="2046"/>
                  </a:lnTo>
                  <a:lnTo>
                    <a:pt x="1928" y="0"/>
                  </a:ln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26" name="Freeform 25"/>
            <p:cNvSpPr/>
            <p:nvPr/>
          </p:nvSpPr>
          <p:spPr bwMode="auto">
            <a:xfrm flipV="1">
              <a:off x="-19316" y="2909098"/>
              <a:ext cx="1498426" cy="1179798"/>
            </a:xfrm>
            <a:custGeom>
              <a:avLst/>
              <a:gdLst>
                <a:gd name="T0" fmla="*/ 1368 w 1368"/>
                <a:gd name="T1" fmla="*/ 963 h 1080"/>
                <a:gd name="T2" fmla="*/ 0 w 1368"/>
                <a:gd name="T3" fmla="*/ 0 h 1080"/>
                <a:gd name="T4" fmla="*/ 0 w 1368"/>
                <a:gd name="T5" fmla="*/ 1080 h 1080"/>
                <a:gd name="T6" fmla="*/ 1368 w 1368"/>
                <a:gd name="T7" fmla="*/ 963 h 1080"/>
              </a:gdLst>
              <a:ahLst/>
              <a:cxnLst>
                <a:cxn ang="0">
                  <a:pos x="T0" y="T1"/>
                </a:cxn>
                <a:cxn ang="0">
                  <a:pos x="T2" y="T3"/>
                </a:cxn>
                <a:cxn ang="0">
                  <a:pos x="T4" y="T5"/>
                </a:cxn>
                <a:cxn ang="0">
                  <a:pos x="T6" y="T7"/>
                </a:cxn>
              </a:cxnLst>
              <a:rect l="0" t="0" r="r" b="b"/>
              <a:pathLst>
                <a:path w="1368" h="1080">
                  <a:moveTo>
                    <a:pt x="1368" y="963"/>
                  </a:moveTo>
                  <a:lnTo>
                    <a:pt x="0" y="0"/>
                  </a:lnTo>
                  <a:lnTo>
                    <a:pt x="0" y="1080"/>
                  </a:lnTo>
                  <a:lnTo>
                    <a:pt x="1368" y="963"/>
                  </a:lnTo>
                  <a:close/>
                </a:path>
              </a:pathLst>
            </a:custGeom>
            <a:solidFill>
              <a:schemeClr val="accent2">
                <a:lumMod val="75000"/>
              </a:schemeClr>
            </a:solidFill>
            <a:ln>
              <a:noFill/>
            </a:ln>
          </p:spPr>
          <p:txBody>
            <a:bodyPr vert="horz" wrap="square" lIns="91440" tIns="45720" rIns="91440" bIns="45720" numCol="1" anchor="t" anchorCtr="0" compatLnSpc="1"/>
            <a:lstStyle/>
            <a:p>
              <a:endParaRPr lang="en-US"/>
            </a:p>
          </p:txBody>
        </p:sp>
        <p:sp>
          <p:nvSpPr>
            <p:cNvPr id="27" name="Freeform 26"/>
            <p:cNvSpPr/>
            <p:nvPr/>
          </p:nvSpPr>
          <p:spPr bwMode="auto">
            <a:xfrm flipV="1">
              <a:off x="-19316" y="1737915"/>
              <a:ext cx="1696496" cy="1300361"/>
            </a:xfrm>
            <a:custGeom>
              <a:avLst/>
              <a:gdLst>
                <a:gd name="T0" fmla="*/ 1368 w 1546"/>
                <a:gd name="T1" fmla="*/ 0 h 1186"/>
                <a:gd name="T2" fmla="*/ 0 w 1546"/>
                <a:gd name="T3" fmla="*/ 117 h 1186"/>
                <a:gd name="T4" fmla="*/ 0 w 1546"/>
                <a:gd name="T5" fmla="*/ 806 h 1186"/>
                <a:gd name="T6" fmla="*/ 1546 w 1546"/>
                <a:gd name="T7" fmla="*/ 1186 h 1186"/>
                <a:gd name="T8" fmla="*/ 1368 w 1546"/>
                <a:gd name="T9" fmla="*/ 0 h 1186"/>
              </a:gdLst>
              <a:ahLst/>
              <a:cxnLst>
                <a:cxn ang="0">
                  <a:pos x="T0" y="T1"/>
                </a:cxn>
                <a:cxn ang="0">
                  <a:pos x="T2" y="T3"/>
                </a:cxn>
                <a:cxn ang="0">
                  <a:pos x="T4" y="T5"/>
                </a:cxn>
                <a:cxn ang="0">
                  <a:pos x="T6" y="T7"/>
                </a:cxn>
                <a:cxn ang="0">
                  <a:pos x="T8" y="T9"/>
                </a:cxn>
              </a:cxnLst>
              <a:rect l="0" t="0" r="r" b="b"/>
              <a:pathLst>
                <a:path w="1546" h="1186">
                  <a:moveTo>
                    <a:pt x="1368" y="0"/>
                  </a:moveTo>
                  <a:lnTo>
                    <a:pt x="0" y="117"/>
                  </a:lnTo>
                  <a:lnTo>
                    <a:pt x="0" y="806"/>
                  </a:lnTo>
                  <a:lnTo>
                    <a:pt x="1546" y="1186"/>
                  </a:lnTo>
                  <a:lnTo>
                    <a:pt x="1368" y="0"/>
                  </a:lnTo>
                  <a:close/>
                </a:path>
              </a:pathLst>
            </a:custGeom>
            <a:solidFill>
              <a:schemeClr val="accent1">
                <a:lumMod val="50000"/>
              </a:schemeClr>
            </a:solidFill>
            <a:ln>
              <a:noFill/>
            </a:ln>
          </p:spPr>
          <p:txBody>
            <a:bodyPr vert="horz" wrap="square" lIns="91440" tIns="45720" rIns="91440" bIns="45720" numCol="1" anchor="t" anchorCtr="0" compatLnSpc="1"/>
            <a:lstStyle/>
            <a:p>
              <a:endParaRPr lang="en-US"/>
            </a:p>
          </p:txBody>
        </p:sp>
        <p:sp>
          <p:nvSpPr>
            <p:cNvPr id="30" name="Freeform 29"/>
            <p:cNvSpPr/>
            <p:nvPr/>
          </p:nvSpPr>
          <p:spPr bwMode="auto">
            <a:xfrm flipV="1">
              <a:off x="-19316" y="713132"/>
              <a:ext cx="1696496" cy="1438147"/>
            </a:xfrm>
            <a:custGeom>
              <a:avLst/>
              <a:gdLst>
                <a:gd name="T0" fmla="*/ 1546 w 1546"/>
                <a:gd name="T1" fmla="*/ 380 h 1314"/>
                <a:gd name="T2" fmla="*/ 0 w 1546"/>
                <a:gd name="T3" fmla="*/ 0 h 1314"/>
                <a:gd name="T4" fmla="*/ 0 w 1546"/>
                <a:gd name="T5" fmla="*/ 1314 h 1314"/>
                <a:gd name="T6" fmla="*/ 1546 w 1546"/>
                <a:gd name="T7" fmla="*/ 380 h 1314"/>
              </a:gdLst>
              <a:ahLst/>
              <a:cxnLst>
                <a:cxn ang="0">
                  <a:pos x="T0" y="T1"/>
                </a:cxn>
                <a:cxn ang="0">
                  <a:pos x="T2" y="T3"/>
                </a:cxn>
                <a:cxn ang="0">
                  <a:pos x="T4" y="T5"/>
                </a:cxn>
                <a:cxn ang="0">
                  <a:pos x="T6" y="T7"/>
                </a:cxn>
              </a:cxnLst>
              <a:rect l="0" t="0" r="r" b="b"/>
              <a:pathLst>
                <a:path w="1546" h="1314">
                  <a:moveTo>
                    <a:pt x="1546" y="380"/>
                  </a:moveTo>
                  <a:lnTo>
                    <a:pt x="0" y="0"/>
                  </a:lnTo>
                  <a:lnTo>
                    <a:pt x="0" y="1314"/>
                  </a:lnTo>
                  <a:lnTo>
                    <a:pt x="1546" y="380"/>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US"/>
            </a:p>
          </p:txBody>
        </p:sp>
        <p:sp>
          <p:nvSpPr>
            <p:cNvPr id="31" name="Freeform 30"/>
            <p:cNvSpPr/>
            <p:nvPr/>
          </p:nvSpPr>
          <p:spPr bwMode="auto">
            <a:xfrm flipV="1">
              <a:off x="-19316" y="-242758"/>
              <a:ext cx="1696496" cy="1980678"/>
            </a:xfrm>
            <a:custGeom>
              <a:avLst/>
              <a:gdLst>
                <a:gd name="T0" fmla="*/ 1546 w 1546"/>
                <a:gd name="T1" fmla="*/ 0 h 1807"/>
                <a:gd name="T2" fmla="*/ 0 w 1546"/>
                <a:gd name="T3" fmla="*/ 934 h 1807"/>
                <a:gd name="T4" fmla="*/ 0 w 1546"/>
                <a:gd name="T5" fmla="*/ 1807 h 1807"/>
                <a:gd name="T6" fmla="*/ 1546 w 1546"/>
                <a:gd name="T7" fmla="*/ 0 h 1807"/>
              </a:gdLst>
              <a:ahLst/>
              <a:cxnLst>
                <a:cxn ang="0">
                  <a:pos x="T0" y="T1"/>
                </a:cxn>
                <a:cxn ang="0">
                  <a:pos x="T2" y="T3"/>
                </a:cxn>
                <a:cxn ang="0">
                  <a:pos x="T4" y="T5"/>
                </a:cxn>
                <a:cxn ang="0">
                  <a:pos x="T6" y="T7"/>
                </a:cxn>
              </a:cxnLst>
              <a:rect l="0" t="0" r="r" b="b"/>
              <a:pathLst>
                <a:path w="1546" h="1807">
                  <a:moveTo>
                    <a:pt x="1546" y="0"/>
                  </a:moveTo>
                  <a:lnTo>
                    <a:pt x="0" y="934"/>
                  </a:lnTo>
                  <a:lnTo>
                    <a:pt x="0" y="1807"/>
                  </a:lnTo>
                  <a:lnTo>
                    <a:pt x="1546" y="0"/>
                  </a:ln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en-US"/>
            </a:p>
          </p:txBody>
        </p:sp>
      </p:grpSp>
      <p:sp>
        <p:nvSpPr>
          <p:cNvPr id="11" name="Snip Diagonal Corner Rectangle 10"/>
          <p:cNvSpPr/>
          <p:nvPr/>
        </p:nvSpPr>
        <p:spPr>
          <a:xfrm>
            <a:off x="8646737" y="166878"/>
            <a:ext cx="346436" cy="347472"/>
          </a:xfrm>
          <a:prstGeom prst="snip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2" name="TextBox 11"/>
          <p:cNvSpPr txBox="1"/>
          <p:nvPr/>
        </p:nvSpPr>
        <p:spPr>
          <a:xfrm>
            <a:off x="8647472" y="213657"/>
            <a:ext cx="344966" cy="253916"/>
          </a:xfrm>
          <a:prstGeom prst="rect">
            <a:avLst/>
          </a:prstGeom>
          <a:noFill/>
        </p:spPr>
        <p:txBody>
          <a:bodyPr wrap="none" rtlCol="0">
            <a:spAutoFit/>
          </a:bodyPr>
          <a:lstStyle/>
          <a:p>
            <a:pPr algn="ctr"/>
            <a:fld id="{260E2A6B-A809-4840-BF14-8648BC0BDF87}" type="slidenum">
              <a:rPr lang="id-ID" sz="1050" b="1" smtClean="0">
                <a:solidFill>
                  <a:schemeClr val="accent4"/>
                </a:solidFill>
              </a:rPr>
            </a:fld>
            <a:endParaRPr lang="id-ID" sz="1050" dirty="0">
              <a:solidFill>
                <a:schemeClr val="accent4"/>
              </a:solidFill>
            </a:endParaRPr>
          </a:p>
        </p:txBody>
      </p:sp>
      <p:sp>
        <p:nvSpPr>
          <p:cNvPr id="4" name="Picture Placeholder 3"/>
          <p:cNvSpPr>
            <a:spLocks noGrp="1"/>
          </p:cNvSpPr>
          <p:nvPr>
            <p:ph type="pic" sz="quarter" idx="10" hasCustomPrompt="1"/>
          </p:nvPr>
        </p:nvSpPr>
        <p:spPr>
          <a:xfrm>
            <a:off x="949020" y="1555962"/>
            <a:ext cx="7432980" cy="1645920"/>
          </a:xfrm>
        </p:spPr>
        <p:txBody>
          <a:bodyPr/>
          <a:lstStyle/>
          <a:p>
            <a:r>
              <a:rPr lang="pl-PL"/>
              <a:t>Kliknij ikonę, aby dodać obraz</a:t>
            </a:r>
            <a:endParaRPr lang="en-US"/>
          </a:p>
        </p:txBody>
      </p:sp>
    </p:spTree>
  </p:cSld>
  <p:clrMapOvr>
    <a:masterClrMapping/>
  </p:clrMapOvr>
  <p:transition spd="slow">
    <p:cover dir="d"/>
  </p:transition>
  <p:hf hdr="0" ftr="0" dt="0"/>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p:cSld name="47_Custom Layout">
    <p:spTree>
      <p:nvGrpSpPr>
        <p:cNvPr id="1" name=""/>
        <p:cNvGrpSpPr/>
        <p:nvPr/>
      </p:nvGrpSpPr>
      <p:grpSpPr>
        <a:xfrm>
          <a:off x="0" y="0"/>
          <a:ext cx="0" cy="0"/>
          <a:chOff x="0" y="0"/>
          <a:chExt cx="0" cy="0"/>
        </a:xfrm>
      </p:grpSpPr>
      <p:sp>
        <p:nvSpPr>
          <p:cNvPr id="44" name="Picture Placeholder 3"/>
          <p:cNvSpPr>
            <a:spLocks noGrp="1"/>
          </p:cNvSpPr>
          <p:nvPr>
            <p:ph type="pic" sz="quarter" idx="10" hasCustomPrompt="1"/>
          </p:nvPr>
        </p:nvSpPr>
        <p:spPr>
          <a:xfrm>
            <a:off x="5626608" y="1352550"/>
            <a:ext cx="2157984" cy="2895600"/>
          </a:xfrm>
        </p:spPr>
        <p:txBody>
          <a:bodyPr/>
          <a:lstStyle/>
          <a:p>
            <a:r>
              <a:rPr lang="pl-PL"/>
              <a:t>Kliknij ikonę, aby dodać obraz</a:t>
            </a:r>
            <a:endParaRPr lang="en-US" dirty="0"/>
          </a:p>
        </p:txBody>
      </p:sp>
      <p:grpSp>
        <p:nvGrpSpPr>
          <p:cNvPr id="3" name="Group 2"/>
          <p:cNvGrpSpPr/>
          <p:nvPr/>
        </p:nvGrpSpPr>
        <p:grpSpPr>
          <a:xfrm>
            <a:off x="-19316" y="-323849"/>
            <a:ext cx="4667516" cy="5451167"/>
            <a:chOff x="-19316" y="-323850"/>
            <a:chExt cx="4667516" cy="5451167"/>
          </a:xfrm>
        </p:grpSpPr>
        <p:sp>
          <p:nvSpPr>
            <p:cNvPr id="33" name="Freeform 32"/>
            <p:cNvSpPr/>
            <p:nvPr/>
          </p:nvSpPr>
          <p:spPr bwMode="auto">
            <a:xfrm flipV="1">
              <a:off x="-19316" y="4093920"/>
              <a:ext cx="2609331" cy="1033397"/>
            </a:xfrm>
            <a:custGeom>
              <a:avLst/>
              <a:gdLst>
                <a:gd name="T0" fmla="*/ 1070 w 2375"/>
                <a:gd name="T1" fmla="*/ 940 h 940"/>
                <a:gd name="T2" fmla="*/ 2375 w 2375"/>
                <a:gd name="T3" fmla="*/ 0 h 940"/>
                <a:gd name="T4" fmla="*/ 0 w 2375"/>
                <a:gd name="T5" fmla="*/ 0 h 940"/>
                <a:gd name="T6" fmla="*/ 1070 w 2375"/>
                <a:gd name="T7" fmla="*/ 940 h 940"/>
              </a:gdLst>
              <a:ahLst/>
              <a:cxnLst>
                <a:cxn ang="0">
                  <a:pos x="T0" y="T1"/>
                </a:cxn>
                <a:cxn ang="0">
                  <a:pos x="T2" y="T3"/>
                </a:cxn>
                <a:cxn ang="0">
                  <a:pos x="T4" y="T5"/>
                </a:cxn>
                <a:cxn ang="0">
                  <a:pos x="T6" y="T7"/>
                </a:cxn>
              </a:cxnLst>
              <a:rect l="0" t="0" r="r" b="b"/>
              <a:pathLst>
                <a:path w="2375" h="940">
                  <a:moveTo>
                    <a:pt x="1070" y="940"/>
                  </a:moveTo>
                  <a:lnTo>
                    <a:pt x="2375" y="0"/>
                  </a:lnTo>
                  <a:lnTo>
                    <a:pt x="0" y="0"/>
                  </a:lnTo>
                  <a:lnTo>
                    <a:pt x="1070" y="940"/>
                  </a:lnTo>
                  <a:close/>
                </a:path>
              </a:pathLst>
            </a:custGeom>
            <a:solidFill>
              <a:schemeClr val="bg1">
                <a:lumMod val="95000"/>
                <a:alpha val="50000"/>
              </a:schemeClr>
            </a:solidFill>
            <a:ln>
              <a:noFill/>
            </a:ln>
          </p:spPr>
          <p:txBody>
            <a:bodyPr vert="horz" wrap="square" lIns="91440" tIns="45720" rIns="91440" bIns="45720" numCol="1" anchor="t" anchorCtr="0" compatLnSpc="1"/>
            <a:lstStyle/>
            <a:p>
              <a:endParaRPr lang="en-US"/>
            </a:p>
          </p:txBody>
        </p:sp>
        <p:sp>
          <p:nvSpPr>
            <p:cNvPr id="34" name="Freeform 33"/>
            <p:cNvSpPr/>
            <p:nvPr/>
          </p:nvSpPr>
          <p:spPr bwMode="auto">
            <a:xfrm flipV="1">
              <a:off x="-19316" y="4007804"/>
              <a:ext cx="1171183" cy="1119513"/>
            </a:xfrm>
            <a:custGeom>
              <a:avLst/>
              <a:gdLst>
                <a:gd name="T0" fmla="*/ 1070 w 1070"/>
                <a:gd name="T1" fmla="*/ 940 h 1017"/>
                <a:gd name="T2" fmla="*/ 0 w 1070"/>
                <a:gd name="T3" fmla="*/ 0 h 1017"/>
                <a:gd name="T4" fmla="*/ 0 w 1070"/>
                <a:gd name="T5" fmla="*/ 1017 h 1017"/>
                <a:gd name="T6" fmla="*/ 1070 w 1070"/>
                <a:gd name="T7" fmla="*/ 940 h 1017"/>
              </a:gdLst>
              <a:ahLst/>
              <a:cxnLst>
                <a:cxn ang="0">
                  <a:pos x="T0" y="T1"/>
                </a:cxn>
                <a:cxn ang="0">
                  <a:pos x="T2" y="T3"/>
                </a:cxn>
                <a:cxn ang="0">
                  <a:pos x="T4" y="T5"/>
                </a:cxn>
                <a:cxn ang="0">
                  <a:pos x="T6" y="T7"/>
                </a:cxn>
              </a:cxnLst>
              <a:rect l="0" t="0" r="r" b="b"/>
              <a:pathLst>
                <a:path w="1070" h="1017">
                  <a:moveTo>
                    <a:pt x="1070" y="940"/>
                  </a:moveTo>
                  <a:lnTo>
                    <a:pt x="0" y="0"/>
                  </a:lnTo>
                  <a:lnTo>
                    <a:pt x="0" y="1017"/>
                  </a:lnTo>
                  <a:lnTo>
                    <a:pt x="1070" y="94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35" name="Freeform 34"/>
            <p:cNvSpPr/>
            <p:nvPr/>
          </p:nvSpPr>
          <p:spPr bwMode="auto">
            <a:xfrm flipV="1">
              <a:off x="1151867" y="3895850"/>
              <a:ext cx="2445707" cy="1231467"/>
            </a:xfrm>
            <a:custGeom>
              <a:avLst/>
              <a:gdLst>
                <a:gd name="T0" fmla="*/ 1305 w 2226"/>
                <a:gd name="T1" fmla="*/ 0 h 1120"/>
                <a:gd name="T2" fmla="*/ 0 w 2226"/>
                <a:gd name="T3" fmla="*/ 940 h 1120"/>
                <a:gd name="T4" fmla="*/ 2226 w 2226"/>
                <a:gd name="T5" fmla="*/ 1120 h 1120"/>
                <a:gd name="T6" fmla="*/ 1305 w 2226"/>
                <a:gd name="T7" fmla="*/ 0 h 1120"/>
              </a:gdLst>
              <a:ahLst/>
              <a:cxnLst>
                <a:cxn ang="0">
                  <a:pos x="T0" y="T1"/>
                </a:cxn>
                <a:cxn ang="0">
                  <a:pos x="T2" y="T3"/>
                </a:cxn>
                <a:cxn ang="0">
                  <a:pos x="T4" y="T5"/>
                </a:cxn>
                <a:cxn ang="0">
                  <a:pos x="T6" y="T7"/>
                </a:cxn>
              </a:cxnLst>
              <a:rect l="0" t="0" r="r" b="b"/>
              <a:pathLst>
                <a:path w="2226" h="1120">
                  <a:moveTo>
                    <a:pt x="1305" y="0"/>
                  </a:moveTo>
                  <a:lnTo>
                    <a:pt x="0" y="940"/>
                  </a:lnTo>
                  <a:lnTo>
                    <a:pt x="2226" y="1120"/>
                  </a:lnTo>
                  <a:lnTo>
                    <a:pt x="1305"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36" name="Freeform 35"/>
            <p:cNvSpPr/>
            <p:nvPr/>
          </p:nvSpPr>
          <p:spPr bwMode="auto">
            <a:xfrm flipV="1">
              <a:off x="-19316" y="2957183"/>
              <a:ext cx="3616890" cy="1136737"/>
            </a:xfrm>
            <a:custGeom>
              <a:avLst/>
              <a:gdLst>
                <a:gd name="T0" fmla="*/ 3296 w 3296"/>
                <a:gd name="T1" fmla="*/ 180 h 1040"/>
                <a:gd name="T2" fmla="*/ 1070 w 3296"/>
                <a:gd name="T3" fmla="*/ 0 h 1040"/>
                <a:gd name="T4" fmla="*/ 0 w 3296"/>
                <a:gd name="T5" fmla="*/ 77 h 1040"/>
                <a:gd name="T6" fmla="*/ 1368 w 3296"/>
                <a:gd name="T7" fmla="*/ 1040 h 1040"/>
                <a:gd name="T8" fmla="*/ 3296 w 3296"/>
                <a:gd name="T9" fmla="*/ 180 h 1040"/>
              </a:gdLst>
              <a:ahLst/>
              <a:cxnLst>
                <a:cxn ang="0">
                  <a:pos x="T0" y="T1"/>
                </a:cxn>
                <a:cxn ang="0">
                  <a:pos x="T2" y="T3"/>
                </a:cxn>
                <a:cxn ang="0">
                  <a:pos x="T4" y="T5"/>
                </a:cxn>
                <a:cxn ang="0">
                  <a:pos x="T6" y="T7"/>
                </a:cxn>
                <a:cxn ang="0">
                  <a:pos x="T8" y="T9"/>
                </a:cxn>
              </a:cxnLst>
              <a:rect l="0" t="0" r="r" b="b"/>
              <a:pathLst>
                <a:path w="3296" h="1040">
                  <a:moveTo>
                    <a:pt x="3296" y="180"/>
                  </a:moveTo>
                  <a:lnTo>
                    <a:pt x="1070" y="0"/>
                  </a:lnTo>
                  <a:lnTo>
                    <a:pt x="0" y="77"/>
                  </a:lnTo>
                  <a:lnTo>
                    <a:pt x="1368" y="1040"/>
                  </a:lnTo>
                  <a:lnTo>
                    <a:pt x="3296" y="18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37" name="Freeform 36"/>
            <p:cNvSpPr/>
            <p:nvPr/>
          </p:nvSpPr>
          <p:spPr bwMode="auto">
            <a:xfrm flipV="1">
              <a:off x="1479110" y="1656828"/>
              <a:ext cx="2118464" cy="2239027"/>
            </a:xfrm>
            <a:custGeom>
              <a:avLst/>
              <a:gdLst>
                <a:gd name="T0" fmla="*/ 1928 w 1928"/>
                <a:gd name="T1" fmla="*/ 0 h 2046"/>
                <a:gd name="T2" fmla="*/ 0 w 1928"/>
                <a:gd name="T3" fmla="*/ 860 h 2046"/>
                <a:gd name="T4" fmla="*/ 178 w 1928"/>
                <a:gd name="T5" fmla="*/ 2046 h 2046"/>
                <a:gd name="T6" fmla="*/ 1928 w 1928"/>
                <a:gd name="T7" fmla="*/ 0 h 2046"/>
              </a:gdLst>
              <a:ahLst/>
              <a:cxnLst>
                <a:cxn ang="0">
                  <a:pos x="T0" y="T1"/>
                </a:cxn>
                <a:cxn ang="0">
                  <a:pos x="T2" y="T3"/>
                </a:cxn>
                <a:cxn ang="0">
                  <a:pos x="T4" y="T5"/>
                </a:cxn>
                <a:cxn ang="0">
                  <a:pos x="T6" y="T7"/>
                </a:cxn>
              </a:cxnLst>
              <a:rect l="0" t="0" r="r" b="b"/>
              <a:pathLst>
                <a:path w="1928" h="2046">
                  <a:moveTo>
                    <a:pt x="1928" y="0"/>
                  </a:moveTo>
                  <a:lnTo>
                    <a:pt x="0" y="860"/>
                  </a:lnTo>
                  <a:lnTo>
                    <a:pt x="178" y="2046"/>
                  </a:lnTo>
                  <a:lnTo>
                    <a:pt x="1928"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38" name="Freeform 37"/>
            <p:cNvSpPr/>
            <p:nvPr/>
          </p:nvSpPr>
          <p:spPr bwMode="auto">
            <a:xfrm flipV="1">
              <a:off x="-19316" y="2828006"/>
              <a:ext cx="1498426" cy="1179798"/>
            </a:xfrm>
            <a:custGeom>
              <a:avLst/>
              <a:gdLst>
                <a:gd name="T0" fmla="*/ 1368 w 1368"/>
                <a:gd name="T1" fmla="*/ 963 h 1080"/>
                <a:gd name="T2" fmla="*/ 0 w 1368"/>
                <a:gd name="T3" fmla="*/ 0 h 1080"/>
                <a:gd name="T4" fmla="*/ 0 w 1368"/>
                <a:gd name="T5" fmla="*/ 1080 h 1080"/>
                <a:gd name="T6" fmla="*/ 1368 w 1368"/>
                <a:gd name="T7" fmla="*/ 963 h 1080"/>
              </a:gdLst>
              <a:ahLst/>
              <a:cxnLst>
                <a:cxn ang="0">
                  <a:pos x="T0" y="T1"/>
                </a:cxn>
                <a:cxn ang="0">
                  <a:pos x="T2" y="T3"/>
                </a:cxn>
                <a:cxn ang="0">
                  <a:pos x="T4" y="T5"/>
                </a:cxn>
                <a:cxn ang="0">
                  <a:pos x="T6" y="T7"/>
                </a:cxn>
              </a:cxnLst>
              <a:rect l="0" t="0" r="r" b="b"/>
              <a:pathLst>
                <a:path w="1368" h="1080">
                  <a:moveTo>
                    <a:pt x="1368" y="963"/>
                  </a:moveTo>
                  <a:lnTo>
                    <a:pt x="0" y="0"/>
                  </a:lnTo>
                  <a:lnTo>
                    <a:pt x="0" y="1080"/>
                  </a:lnTo>
                  <a:lnTo>
                    <a:pt x="1368" y="963"/>
                  </a:lnTo>
                  <a:close/>
                </a:path>
              </a:pathLst>
            </a:custGeom>
            <a:solidFill>
              <a:schemeClr val="bg1">
                <a:lumMod val="95000"/>
                <a:alpha val="50000"/>
              </a:schemeClr>
            </a:solidFill>
            <a:ln>
              <a:noFill/>
            </a:ln>
          </p:spPr>
          <p:txBody>
            <a:bodyPr vert="horz" wrap="square" lIns="91440" tIns="45720" rIns="91440" bIns="45720" numCol="1" anchor="t" anchorCtr="0" compatLnSpc="1"/>
            <a:lstStyle/>
            <a:p>
              <a:endParaRPr lang="en-US"/>
            </a:p>
          </p:txBody>
        </p:sp>
        <p:sp>
          <p:nvSpPr>
            <p:cNvPr id="39" name="Freeform 38"/>
            <p:cNvSpPr/>
            <p:nvPr/>
          </p:nvSpPr>
          <p:spPr bwMode="auto">
            <a:xfrm flipV="1">
              <a:off x="-19316" y="1656823"/>
              <a:ext cx="1696496" cy="1300361"/>
            </a:xfrm>
            <a:custGeom>
              <a:avLst/>
              <a:gdLst>
                <a:gd name="T0" fmla="*/ 1368 w 1546"/>
                <a:gd name="T1" fmla="*/ 0 h 1186"/>
                <a:gd name="T2" fmla="*/ 0 w 1546"/>
                <a:gd name="T3" fmla="*/ 117 h 1186"/>
                <a:gd name="T4" fmla="*/ 0 w 1546"/>
                <a:gd name="T5" fmla="*/ 806 h 1186"/>
                <a:gd name="T6" fmla="*/ 1546 w 1546"/>
                <a:gd name="T7" fmla="*/ 1186 h 1186"/>
                <a:gd name="T8" fmla="*/ 1368 w 1546"/>
                <a:gd name="T9" fmla="*/ 0 h 1186"/>
              </a:gdLst>
              <a:ahLst/>
              <a:cxnLst>
                <a:cxn ang="0">
                  <a:pos x="T0" y="T1"/>
                </a:cxn>
                <a:cxn ang="0">
                  <a:pos x="T2" y="T3"/>
                </a:cxn>
                <a:cxn ang="0">
                  <a:pos x="T4" y="T5"/>
                </a:cxn>
                <a:cxn ang="0">
                  <a:pos x="T6" y="T7"/>
                </a:cxn>
                <a:cxn ang="0">
                  <a:pos x="T8" y="T9"/>
                </a:cxn>
              </a:cxnLst>
              <a:rect l="0" t="0" r="r" b="b"/>
              <a:pathLst>
                <a:path w="1546" h="1186">
                  <a:moveTo>
                    <a:pt x="1368" y="0"/>
                  </a:moveTo>
                  <a:lnTo>
                    <a:pt x="0" y="117"/>
                  </a:lnTo>
                  <a:lnTo>
                    <a:pt x="0" y="806"/>
                  </a:lnTo>
                  <a:lnTo>
                    <a:pt x="1546" y="1186"/>
                  </a:lnTo>
                  <a:lnTo>
                    <a:pt x="1368" y="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40" name="Freeform 39"/>
            <p:cNvSpPr/>
            <p:nvPr/>
          </p:nvSpPr>
          <p:spPr bwMode="auto">
            <a:xfrm flipV="1">
              <a:off x="-19316" y="632040"/>
              <a:ext cx="1696496" cy="1438147"/>
            </a:xfrm>
            <a:custGeom>
              <a:avLst/>
              <a:gdLst>
                <a:gd name="T0" fmla="*/ 1546 w 1546"/>
                <a:gd name="T1" fmla="*/ 380 h 1314"/>
                <a:gd name="T2" fmla="*/ 0 w 1546"/>
                <a:gd name="T3" fmla="*/ 0 h 1314"/>
                <a:gd name="T4" fmla="*/ 0 w 1546"/>
                <a:gd name="T5" fmla="*/ 1314 h 1314"/>
                <a:gd name="T6" fmla="*/ 1546 w 1546"/>
                <a:gd name="T7" fmla="*/ 380 h 1314"/>
              </a:gdLst>
              <a:ahLst/>
              <a:cxnLst>
                <a:cxn ang="0">
                  <a:pos x="T0" y="T1"/>
                </a:cxn>
                <a:cxn ang="0">
                  <a:pos x="T2" y="T3"/>
                </a:cxn>
                <a:cxn ang="0">
                  <a:pos x="T4" y="T5"/>
                </a:cxn>
                <a:cxn ang="0">
                  <a:pos x="T6" y="T7"/>
                </a:cxn>
              </a:cxnLst>
              <a:rect l="0" t="0" r="r" b="b"/>
              <a:pathLst>
                <a:path w="1546" h="1314">
                  <a:moveTo>
                    <a:pt x="1546" y="380"/>
                  </a:moveTo>
                  <a:lnTo>
                    <a:pt x="0" y="0"/>
                  </a:lnTo>
                  <a:lnTo>
                    <a:pt x="0" y="1314"/>
                  </a:lnTo>
                  <a:lnTo>
                    <a:pt x="1546" y="380"/>
                  </a:lnTo>
                  <a:close/>
                </a:path>
              </a:pathLst>
            </a:custGeom>
            <a:solidFill>
              <a:schemeClr val="bg1">
                <a:lumMod val="95000"/>
                <a:alpha val="50000"/>
              </a:schemeClr>
            </a:solidFill>
            <a:ln>
              <a:noFill/>
            </a:ln>
          </p:spPr>
          <p:txBody>
            <a:bodyPr vert="horz" wrap="square" lIns="91440" tIns="45720" rIns="91440" bIns="45720" numCol="1" anchor="t" anchorCtr="0" compatLnSpc="1"/>
            <a:lstStyle/>
            <a:p>
              <a:endParaRPr lang="en-US"/>
            </a:p>
          </p:txBody>
        </p:sp>
        <p:sp>
          <p:nvSpPr>
            <p:cNvPr id="41" name="Freeform 40"/>
            <p:cNvSpPr/>
            <p:nvPr/>
          </p:nvSpPr>
          <p:spPr bwMode="auto">
            <a:xfrm flipV="1">
              <a:off x="-19316" y="-323850"/>
              <a:ext cx="1696496" cy="1980678"/>
            </a:xfrm>
            <a:custGeom>
              <a:avLst/>
              <a:gdLst>
                <a:gd name="T0" fmla="*/ 1546 w 1546"/>
                <a:gd name="T1" fmla="*/ 0 h 1807"/>
                <a:gd name="T2" fmla="*/ 0 w 1546"/>
                <a:gd name="T3" fmla="*/ 934 h 1807"/>
                <a:gd name="T4" fmla="*/ 0 w 1546"/>
                <a:gd name="T5" fmla="*/ 1807 h 1807"/>
                <a:gd name="T6" fmla="*/ 1546 w 1546"/>
                <a:gd name="T7" fmla="*/ 0 h 1807"/>
              </a:gdLst>
              <a:ahLst/>
              <a:cxnLst>
                <a:cxn ang="0">
                  <a:pos x="T0" y="T1"/>
                </a:cxn>
                <a:cxn ang="0">
                  <a:pos x="T2" y="T3"/>
                </a:cxn>
                <a:cxn ang="0">
                  <a:pos x="T4" y="T5"/>
                </a:cxn>
                <a:cxn ang="0">
                  <a:pos x="T6" y="T7"/>
                </a:cxn>
              </a:cxnLst>
              <a:rect l="0" t="0" r="r" b="b"/>
              <a:pathLst>
                <a:path w="1546" h="1807">
                  <a:moveTo>
                    <a:pt x="1546" y="0"/>
                  </a:moveTo>
                  <a:lnTo>
                    <a:pt x="0" y="934"/>
                  </a:lnTo>
                  <a:lnTo>
                    <a:pt x="0" y="1807"/>
                  </a:lnTo>
                  <a:lnTo>
                    <a:pt x="1546"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42" name="Freeform 41"/>
            <p:cNvSpPr/>
            <p:nvPr/>
          </p:nvSpPr>
          <p:spPr bwMode="auto">
            <a:xfrm flipV="1">
              <a:off x="2590015" y="3895850"/>
              <a:ext cx="2058185" cy="1231467"/>
            </a:xfrm>
            <a:custGeom>
              <a:avLst/>
              <a:gdLst>
                <a:gd name="T0" fmla="*/ 0 w 1880"/>
                <a:gd name="T1" fmla="*/ 0 h 1120"/>
                <a:gd name="T2" fmla="*/ 921 w 1880"/>
                <a:gd name="T3" fmla="*/ 1120 h 1120"/>
                <a:gd name="T4" fmla="*/ 1880 w 1880"/>
                <a:gd name="T5" fmla="*/ 0 h 1120"/>
                <a:gd name="T6" fmla="*/ 0 w 1880"/>
                <a:gd name="T7" fmla="*/ 0 h 1120"/>
              </a:gdLst>
              <a:ahLst/>
              <a:cxnLst>
                <a:cxn ang="0">
                  <a:pos x="T0" y="T1"/>
                </a:cxn>
                <a:cxn ang="0">
                  <a:pos x="T2" y="T3"/>
                </a:cxn>
                <a:cxn ang="0">
                  <a:pos x="T4" y="T5"/>
                </a:cxn>
                <a:cxn ang="0">
                  <a:pos x="T6" y="T7"/>
                </a:cxn>
              </a:cxnLst>
              <a:rect l="0" t="0" r="r" b="b"/>
              <a:pathLst>
                <a:path w="1880" h="1120">
                  <a:moveTo>
                    <a:pt x="0" y="0"/>
                  </a:moveTo>
                  <a:lnTo>
                    <a:pt x="921" y="1120"/>
                  </a:lnTo>
                  <a:lnTo>
                    <a:pt x="1880" y="0"/>
                  </a:lnTo>
                  <a:lnTo>
                    <a:pt x="0" y="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grpSp>
      <p:sp>
        <p:nvSpPr>
          <p:cNvPr id="28" name="Shape 1443">
            <a:hlinkClick r:id="" action="ppaction://hlinkshowjump?jump=nextslide"/>
          </p:cNvPr>
          <p:cNvSpPr/>
          <p:nvPr/>
        </p:nvSpPr>
        <p:spPr>
          <a:xfrm rot="16200000">
            <a:off x="8880919" y="4899468"/>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29" name="Shape 1443">
            <a:hlinkClick r:id="" action="ppaction://hlinkshowjump?jump=previousslide"/>
          </p:cNvPr>
          <p:cNvSpPr/>
          <p:nvPr/>
        </p:nvSpPr>
        <p:spPr>
          <a:xfrm rot="5400000" flipH="1">
            <a:off x="8602354" y="4899467"/>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grpSp>
        <p:nvGrpSpPr>
          <p:cNvPr id="18" name="Group 17"/>
          <p:cNvGrpSpPr/>
          <p:nvPr/>
        </p:nvGrpSpPr>
        <p:grpSpPr>
          <a:xfrm rot="15755646" flipH="1">
            <a:off x="6373779" y="-2371612"/>
            <a:ext cx="1524969" cy="5387857"/>
            <a:chOff x="-19316" y="-242758"/>
            <a:chExt cx="3616890" cy="5451167"/>
          </a:xfrm>
        </p:grpSpPr>
        <p:sp>
          <p:nvSpPr>
            <p:cNvPr id="21" name="Freeform 20"/>
            <p:cNvSpPr/>
            <p:nvPr/>
          </p:nvSpPr>
          <p:spPr bwMode="auto">
            <a:xfrm flipV="1">
              <a:off x="-19316" y="4175012"/>
              <a:ext cx="2609331" cy="1033397"/>
            </a:xfrm>
            <a:custGeom>
              <a:avLst/>
              <a:gdLst>
                <a:gd name="T0" fmla="*/ 1070 w 2375"/>
                <a:gd name="T1" fmla="*/ 940 h 940"/>
                <a:gd name="T2" fmla="*/ 2375 w 2375"/>
                <a:gd name="T3" fmla="*/ 0 h 940"/>
                <a:gd name="T4" fmla="*/ 0 w 2375"/>
                <a:gd name="T5" fmla="*/ 0 h 940"/>
                <a:gd name="T6" fmla="*/ 1070 w 2375"/>
                <a:gd name="T7" fmla="*/ 940 h 940"/>
              </a:gdLst>
              <a:ahLst/>
              <a:cxnLst>
                <a:cxn ang="0">
                  <a:pos x="T0" y="T1"/>
                </a:cxn>
                <a:cxn ang="0">
                  <a:pos x="T2" y="T3"/>
                </a:cxn>
                <a:cxn ang="0">
                  <a:pos x="T4" y="T5"/>
                </a:cxn>
                <a:cxn ang="0">
                  <a:pos x="T6" y="T7"/>
                </a:cxn>
              </a:cxnLst>
              <a:rect l="0" t="0" r="r" b="b"/>
              <a:pathLst>
                <a:path w="2375" h="940">
                  <a:moveTo>
                    <a:pt x="1070" y="940"/>
                  </a:moveTo>
                  <a:lnTo>
                    <a:pt x="2375" y="0"/>
                  </a:lnTo>
                  <a:lnTo>
                    <a:pt x="0" y="0"/>
                  </a:lnTo>
                  <a:lnTo>
                    <a:pt x="1070" y="940"/>
                  </a:lnTo>
                  <a:close/>
                </a:path>
              </a:pathLst>
            </a:custGeom>
            <a:solidFill>
              <a:schemeClr val="accent3"/>
            </a:solidFill>
            <a:ln>
              <a:noFill/>
            </a:ln>
          </p:spPr>
          <p:txBody>
            <a:bodyPr vert="horz" wrap="square" lIns="91440" tIns="45720" rIns="91440" bIns="45720" numCol="1" anchor="t" anchorCtr="0" compatLnSpc="1"/>
            <a:lstStyle/>
            <a:p>
              <a:endParaRPr lang="en-US"/>
            </a:p>
          </p:txBody>
        </p:sp>
        <p:sp>
          <p:nvSpPr>
            <p:cNvPr id="22" name="Freeform 21"/>
            <p:cNvSpPr/>
            <p:nvPr/>
          </p:nvSpPr>
          <p:spPr bwMode="auto">
            <a:xfrm flipV="1">
              <a:off x="-19316" y="4088896"/>
              <a:ext cx="1171183" cy="1119513"/>
            </a:xfrm>
            <a:custGeom>
              <a:avLst/>
              <a:gdLst>
                <a:gd name="T0" fmla="*/ 1070 w 1070"/>
                <a:gd name="T1" fmla="*/ 940 h 1017"/>
                <a:gd name="T2" fmla="*/ 0 w 1070"/>
                <a:gd name="T3" fmla="*/ 0 h 1017"/>
                <a:gd name="T4" fmla="*/ 0 w 1070"/>
                <a:gd name="T5" fmla="*/ 1017 h 1017"/>
                <a:gd name="T6" fmla="*/ 1070 w 1070"/>
                <a:gd name="T7" fmla="*/ 940 h 1017"/>
              </a:gdLst>
              <a:ahLst/>
              <a:cxnLst>
                <a:cxn ang="0">
                  <a:pos x="T0" y="T1"/>
                </a:cxn>
                <a:cxn ang="0">
                  <a:pos x="T2" y="T3"/>
                </a:cxn>
                <a:cxn ang="0">
                  <a:pos x="T4" y="T5"/>
                </a:cxn>
                <a:cxn ang="0">
                  <a:pos x="T6" y="T7"/>
                </a:cxn>
              </a:cxnLst>
              <a:rect l="0" t="0" r="r" b="b"/>
              <a:pathLst>
                <a:path w="1070" h="1017">
                  <a:moveTo>
                    <a:pt x="1070" y="940"/>
                  </a:moveTo>
                  <a:lnTo>
                    <a:pt x="0" y="0"/>
                  </a:lnTo>
                  <a:lnTo>
                    <a:pt x="0" y="1017"/>
                  </a:lnTo>
                  <a:lnTo>
                    <a:pt x="1070" y="940"/>
                  </a:lnTo>
                  <a:close/>
                </a:path>
              </a:pathLst>
            </a:custGeom>
            <a:solidFill>
              <a:schemeClr val="accent2">
                <a:lumMod val="50000"/>
              </a:schemeClr>
            </a:solidFill>
            <a:ln>
              <a:noFill/>
            </a:ln>
          </p:spPr>
          <p:txBody>
            <a:bodyPr vert="horz" wrap="square" lIns="91440" tIns="45720" rIns="91440" bIns="45720" numCol="1" anchor="t" anchorCtr="0" compatLnSpc="1"/>
            <a:lstStyle/>
            <a:p>
              <a:endParaRPr lang="en-US"/>
            </a:p>
          </p:txBody>
        </p:sp>
        <p:sp>
          <p:nvSpPr>
            <p:cNvPr id="23" name="Freeform 22"/>
            <p:cNvSpPr/>
            <p:nvPr/>
          </p:nvSpPr>
          <p:spPr bwMode="auto">
            <a:xfrm flipV="1">
              <a:off x="1151867" y="3976942"/>
              <a:ext cx="2445707" cy="1231467"/>
            </a:xfrm>
            <a:custGeom>
              <a:avLst/>
              <a:gdLst>
                <a:gd name="T0" fmla="*/ 1305 w 2226"/>
                <a:gd name="T1" fmla="*/ 0 h 1120"/>
                <a:gd name="T2" fmla="*/ 0 w 2226"/>
                <a:gd name="T3" fmla="*/ 940 h 1120"/>
                <a:gd name="T4" fmla="*/ 2226 w 2226"/>
                <a:gd name="T5" fmla="*/ 1120 h 1120"/>
                <a:gd name="T6" fmla="*/ 1305 w 2226"/>
                <a:gd name="T7" fmla="*/ 0 h 1120"/>
              </a:gdLst>
              <a:ahLst/>
              <a:cxnLst>
                <a:cxn ang="0">
                  <a:pos x="T0" y="T1"/>
                </a:cxn>
                <a:cxn ang="0">
                  <a:pos x="T2" y="T3"/>
                </a:cxn>
                <a:cxn ang="0">
                  <a:pos x="T4" y="T5"/>
                </a:cxn>
                <a:cxn ang="0">
                  <a:pos x="T6" y="T7"/>
                </a:cxn>
              </a:cxnLst>
              <a:rect l="0" t="0" r="r" b="b"/>
              <a:pathLst>
                <a:path w="2226" h="1120">
                  <a:moveTo>
                    <a:pt x="1305" y="0"/>
                  </a:moveTo>
                  <a:lnTo>
                    <a:pt x="0" y="940"/>
                  </a:lnTo>
                  <a:lnTo>
                    <a:pt x="2226" y="1120"/>
                  </a:lnTo>
                  <a:lnTo>
                    <a:pt x="1305" y="0"/>
                  </a:lnTo>
                  <a:close/>
                </a:path>
              </a:pathLst>
            </a:custGeom>
            <a:solidFill>
              <a:schemeClr val="accent2">
                <a:lumMod val="75000"/>
              </a:schemeClr>
            </a:solidFill>
            <a:ln>
              <a:noFill/>
            </a:ln>
          </p:spPr>
          <p:txBody>
            <a:bodyPr vert="horz" wrap="square" lIns="91440" tIns="45720" rIns="91440" bIns="45720" numCol="1" anchor="t" anchorCtr="0" compatLnSpc="1"/>
            <a:lstStyle/>
            <a:p>
              <a:endParaRPr lang="en-US"/>
            </a:p>
          </p:txBody>
        </p:sp>
        <p:sp>
          <p:nvSpPr>
            <p:cNvPr id="24" name="Freeform 23"/>
            <p:cNvSpPr/>
            <p:nvPr/>
          </p:nvSpPr>
          <p:spPr bwMode="auto">
            <a:xfrm flipV="1">
              <a:off x="-19316" y="3038275"/>
              <a:ext cx="3616890" cy="1136737"/>
            </a:xfrm>
            <a:custGeom>
              <a:avLst/>
              <a:gdLst>
                <a:gd name="T0" fmla="*/ 3296 w 3296"/>
                <a:gd name="T1" fmla="*/ 180 h 1040"/>
                <a:gd name="T2" fmla="*/ 1070 w 3296"/>
                <a:gd name="T3" fmla="*/ 0 h 1040"/>
                <a:gd name="T4" fmla="*/ 0 w 3296"/>
                <a:gd name="T5" fmla="*/ 77 h 1040"/>
                <a:gd name="T6" fmla="*/ 1368 w 3296"/>
                <a:gd name="T7" fmla="*/ 1040 h 1040"/>
                <a:gd name="T8" fmla="*/ 3296 w 3296"/>
                <a:gd name="T9" fmla="*/ 180 h 1040"/>
              </a:gdLst>
              <a:ahLst/>
              <a:cxnLst>
                <a:cxn ang="0">
                  <a:pos x="T0" y="T1"/>
                </a:cxn>
                <a:cxn ang="0">
                  <a:pos x="T2" y="T3"/>
                </a:cxn>
                <a:cxn ang="0">
                  <a:pos x="T4" y="T5"/>
                </a:cxn>
                <a:cxn ang="0">
                  <a:pos x="T6" y="T7"/>
                </a:cxn>
                <a:cxn ang="0">
                  <a:pos x="T8" y="T9"/>
                </a:cxn>
              </a:cxnLst>
              <a:rect l="0" t="0" r="r" b="b"/>
              <a:pathLst>
                <a:path w="3296" h="1040">
                  <a:moveTo>
                    <a:pt x="3296" y="180"/>
                  </a:moveTo>
                  <a:lnTo>
                    <a:pt x="1070" y="0"/>
                  </a:lnTo>
                  <a:lnTo>
                    <a:pt x="0" y="77"/>
                  </a:lnTo>
                  <a:lnTo>
                    <a:pt x="1368" y="1040"/>
                  </a:lnTo>
                  <a:lnTo>
                    <a:pt x="3296" y="180"/>
                  </a:lnTo>
                  <a:close/>
                </a:path>
              </a:pathLst>
            </a:custGeom>
            <a:solidFill>
              <a:schemeClr val="accent2"/>
            </a:solidFill>
            <a:ln>
              <a:noFill/>
            </a:ln>
          </p:spPr>
          <p:txBody>
            <a:bodyPr vert="horz" wrap="square" lIns="91440" tIns="45720" rIns="91440" bIns="45720" numCol="1" anchor="t" anchorCtr="0" compatLnSpc="1"/>
            <a:lstStyle/>
            <a:p>
              <a:endParaRPr lang="en-US"/>
            </a:p>
          </p:txBody>
        </p:sp>
        <p:sp>
          <p:nvSpPr>
            <p:cNvPr id="25" name="Freeform 24"/>
            <p:cNvSpPr/>
            <p:nvPr/>
          </p:nvSpPr>
          <p:spPr bwMode="auto">
            <a:xfrm flipV="1">
              <a:off x="1479110" y="1737920"/>
              <a:ext cx="2118464" cy="2239027"/>
            </a:xfrm>
            <a:custGeom>
              <a:avLst/>
              <a:gdLst>
                <a:gd name="T0" fmla="*/ 1928 w 1928"/>
                <a:gd name="T1" fmla="*/ 0 h 2046"/>
                <a:gd name="T2" fmla="*/ 0 w 1928"/>
                <a:gd name="T3" fmla="*/ 860 h 2046"/>
                <a:gd name="T4" fmla="*/ 178 w 1928"/>
                <a:gd name="T5" fmla="*/ 2046 h 2046"/>
                <a:gd name="T6" fmla="*/ 1928 w 1928"/>
                <a:gd name="T7" fmla="*/ 0 h 2046"/>
              </a:gdLst>
              <a:ahLst/>
              <a:cxnLst>
                <a:cxn ang="0">
                  <a:pos x="T0" y="T1"/>
                </a:cxn>
                <a:cxn ang="0">
                  <a:pos x="T2" y="T3"/>
                </a:cxn>
                <a:cxn ang="0">
                  <a:pos x="T4" y="T5"/>
                </a:cxn>
                <a:cxn ang="0">
                  <a:pos x="T6" y="T7"/>
                </a:cxn>
              </a:cxnLst>
              <a:rect l="0" t="0" r="r" b="b"/>
              <a:pathLst>
                <a:path w="1928" h="2046">
                  <a:moveTo>
                    <a:pt x="1928" y="0"/>
                  </a:moveTo>
                  <a:lnTo>
                    <a:pt x="0" y="860"/>
                  </a:lnTo>
                  <a:lnTo>
                    <a:pt x="178" y="2046"/>
                  </a:lnTo>
                  <a:lnTo>
                    <a:pt x="1928" y="0"/>
                  </a:ln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26" name="Freeform 25"/>
            <p:cNvSpPr/>
            <p:nvPr/>
          </p:nvSpPr>
          <p:spPr bwMode="auto">
            <a:xfrm flipV="1">
              <a:off x="-19316" y="2909098"/>
              <a:ext cx="1498426" cy="1179798"/>
            </a:xfrm>
            <a:custGeom>
              <a:avLst/>
              <a:gdLst>
                <a:gd name="T0" fmla="*/ 1368 w 1368"/>
                <a:gd name="T1" fmla="*/ 963 h 1080"/>
                <a:gd name="T2" fmla="*/ 0 w 1368"/>
                <a:gd name="T3" fmla="*/ 0 h 1080"/>
                <a:gd name="T4" fmla="*/ 0 w 1368"/>
                <a:gd name="T5" fmla="*/ 1080 h 1080"/>
                <a:gd name="T6" fmla="*/ 1368 w 1368"/>
                <a:gd name="T7" fmla="*/ 963 h 1080"/>
              </a:gdLst>
              <a:ahLst/>
              <a:cxnLst>
                <a:cxn ang="0">
                  <a:pos x="T0" y="T1"/>
                </a:cxn>
                <a:cxn ang="0">
                  <a:pos x="T2" y="T3"/>
                </a:cxn>
                <a:cxn ang="0">
                  <a:pos x="T4" y="T5"/>
                </a:cxn>
                <a:cxn ang="0">
                  <a:pos x="T6" y="T7"/>
                </a:cxn>
              </a:cxnLst>
              <a:rect l="0" t="0" r="r" b="b"/>
              <a:pathLst>
                <a:path w="1368" h="1080">
                  <a:moveTo>
                    <a:pt x="1368" y="963"/>
                  </a:moveTo>
                  <a:lnTo>
                    <a:pt x="0" y="0"/>
                  </a:lnTo>
                  <a:lnTo>
                    <a:pt x="0" y="1080"/>
                  </a:lnTo>
                  <a:lnTo>
                    <a:pt x="1368" y="963"/>
                  </a:lnTo>
                  <a:close/>
                </a:path>
              </a:pathLst>
            </a:custGeom>
            <a:solidFill>
              <a:schemeClr val="accent2">
                <a:lumMod val="75000"/>
              </a:schemeClr>
            </a:solidFill>
            <a:ln>
              <a:noFill/>
            </a:ln>
          </p:spPr>
          <p:txBody>
            <a:bodyPr vert="horz" wrap="square" lIns="91440" tIns="45720" rIns="91440" bIns="45720" numCol="1" anchor="t" anchorCtr="0" compatLnSpc="1"/>
            <a:lstStyle/>
            <a:p>
              <a:endParaRPr lang="en-US"/>
            </a:p>
          </p:txBody>
        </p:sp>
        <p:sp>
          <p:nvSpPr>
            <p:cNvPr id="27" name="Freeform 26"/>
            <p:cNvSpPr/>
            <p:nvPr/>
          </p:nvSpPr>
          <p:spPr bwMode="auto">
            <a:xfrm flipV="1">
              <a:off x="-19316" y="1737915"/>
              <a:ext cx="1696496" cy="1300361"/>
            </a:xfrm>
            <a:custGeom>
              <a:avLst/>
              <a:gdLst>
                <a:gd name="T0" fmla="*/ 1368 w 1546"/>
                <a:gd name="T1" fmla="*/ 0 h 1186"/>
                <a:gd name="T2" fmla="*/ 0 w 1546"/>
                <a:gd name="T3" fmla="*/ 117 h 1186"/>
                <a:gd name="T4" fmla="*/ 0 w 1546"/>
                <a:gd name="T5" fmla="*/ 806 h 1186"/>
                <a:gd name="T6" fmla="*/ 1546 w 1546"/>
                <a:gd name="T7" fmla="*/ 1186 h 1186"/>
                <a:gd name="T8" fmla="*/ 1368 w 1546"/>
                <a:gd name="T9" fmla="*/ 0 h 1186"/>
              </a:gdLst>
              <a:ahLst/>
              <a:cxnLst>
                <a:cxn ang="0">
                  <a:pos x="T0" y="T1"/>
                </a:cxn>
                <a:cxn ang="0">
                  <a:pos x="T2" y="T3"/>
                </a:cxn>
                <a:cxn ang="0">
                  <a:pos x="T4" y="T5"/>
                </a:cxn>
                <a:cxn ang="0">
                  <a:pos x="T6" y="T7"/>
                </a:cxn>
                <a:cxn ang="0">
                  <a:pos x="T8" y="T9"/>
                </a:cxn>
              </a:cxnLst>
              <a:rect l="0" t="0" r="r" b="b"/>
              <a:pathLst>
                <a:path w="1546" h="1186">
                  <a:moveTo>
                    <a:pt x="1368" y="0"/>
                  </a:moveTo>
                  <a:lnTo>
                    <a:pt x="0" y="117"/>
                  </a:lnTo>
                  <a:lnTo>
                    <a:pt x="0" y="806"/>
                  </a:lnTo>
                  <a:lnTo>
                    <a:pt x="1546" y="1186"/>
                  </a:lnTo>
                  <a:lnTo>
                    <a:pt x="1368" y="0"/>
                  </a:lnTo>
                  <a:close/>
                </a:path>
              </a:pathLst>
            </a:custGeom>
            <a:solidFill>
              <a:schemeClr val="accent1">
                <a:lumMod val="50000"/>
              </a:schemeClr>
            </a:solidFill>
            <a:ln>
              <a:noFill/>
            </a:ln>
          </p:spPr>
          <p:txBody>
            <a:bodyPr vert="horz" wrap="square" lIns="91440" tIns="45720" rIns="91440" bIns="45720" numCol="1" anchor="t" anchorCtr="0" compatLnSpc="1"/>
            <a:lstStyle/>
            <a:p>
              <a:endParaRPr lang="en-US"/>
            </a:p>
          </p:txBody>
        </p:sp>
        <p:sp>
          <p:nvSpPr>
            <p:cNvPr id="30" name="Freeform 29"/>
            <p:cNvSpPr/>
            <p:nvPr/>
          </p:nvSpPr>
          <p:spPr bwMode="auto">
            <a:xfrm flipV="1">
              <a:off x="-19316" y="713132"/>
              <a:ext cx="1696496" cy="1438147"/>
            </a:xfrm>
            <a:custGeom>
              <a:avLst/>
              <a:gdLst>
                <a:gd name="T0" fmla="*/ 1546 w 1546"/>
                <a:gd name="T1" fmla="*/ 380 h 1314"/>
                <a:gd name="T2" fmla="*/ 0 w 1546"/>
                <a:gd name="T3" fmla="*/ 0 h 1314"/>
                <a:gd name="T4" fmla="*/ 0 w 1546"/>
                <a:gd name="T5" fmla="*/ 1314 h 1314"/>
                <a:gd name="T6" fmla="*/ 1546 w 1546"/>
                <a:gd name="T7" fmla="*/ 380 h 1314"/>
              </a:gdLst>
              <a:ahLst/>
              <a:cxnLst>
                <a:cxn ang="0">
                  <a:pos x="T0" y="T1"/>
                </a:cxn>
                <a:cxn ang="0">
                  <a:pos x="T2" y="T3"/>
                </a:cxn>
                <a:cxn ang="0">
                  <a:pos x="T4" y="T5"/>
                </a:cxn>
                <a:cxn ang="0">
                  <a:pos x="T6" y="T7"/>
                </a:cxn>
              </a:cxnLst>
              <a:rect l="0" t="0" r="r" b="b"/>
              <a:pathLst>
                <a:path w="1546" h="1314">
                  <a:moveTo>
                    <a:pt x="1546" y="380"/>
                  </a:moveTo>
                  <a:lnTo>
                    <a:pt x="0" y="0"/>
                  </a:lnTo>
                  <a:lnTo>
                    <a:pt x="0" y="1314"/>
                  </a:lnTo>
                  <a:lnTo>
                    <a:pt x="1546" y="380"/>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US"/>
            </a:p>
          </p:txBody>
        </p:sp>
        <p:sp>
          <p:nvSpPr>
            <p:cNvPr id="31" name="Freeform 30"/>
            <p:cNvSpPr/>
            <p:nvPr/>
          </p:nvSpPr>
          <p:spPr bwMode="auto">
            <a:xfrm flipV="1">
              <a:off x="-19316" y="-242758"/>
              <a:ext cx="1696496" cy="1980678"/>
            </a:xfrm>
            <a:custGeom>
              <a:avLst/>
              <a:gdLst>
                <a:gd name="T0" fmla="*/ 1546 w 1546"/>
                <a:gd name="T1" fmla="*/ 0 h 1807"/>
                <a:gd name="T2" fmla="*/ 0 w 1546"/>
                <a:gd name="T3" fmla="*/ 934 h 1807"/>
                <a:gd name="T4" fmla="*/ 0 w 1546"/>
                <a:gd name="T5" fmla="*/ 1807 h 1807"/>
                <a:gd name="T6" fmla="*/ 1546 w 1546"/>
                <a:gd name="T7" fmla="*/ 0 h 1807"/>
              </a:gdLst>
              <a:ahLst/>
              <a:cxnLst>
                <a:cxn ang="0">
                  <a:pos x="T0" y="T1"/>
                </a:cxn>
                <a:cxn ang="0">
                  <a:pos x="T2" y="T3"/>
                </a:cxn>
                <a:cxn ang="0">
                  <a:pos x="T4" y="T5"/>
                </a:cxn>
                <a:cxn ang="0">
                  <a:pos x="T6" y="T7"/>
                </a:cxn>
              </a:cxnLst>
              <a:rect l="0" t="0" r="r" b="b"/>
              <a:pathLst>
                <a:path w="1546" h="1807">
                  <a:moveTo>
                    <a:pt x="1546" y="0"/>
                  </a:moveTo>
                  <a:lnTo>
                    <a:pt x="0" y="934"/>
                  </a:lnTo>
                  <a:lnTo>
                    <a:pt x="0" y="1807"/>
                  </a:lnTo>
                  <a:lnTo>
                    <a:pt x="1546" y="0"/>
                  </a:ln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en-US"/>
            </a:p>
          </p:txBody>
        </p:sp>
      </p:grpSp>
      <p:sp>
        <p:nvSpPr>
          <p:cNvPr id="11" name="Snip Diagonal Corner Rectangle 10"/>
          <p:cNvSpPr/>
          <p:nvPr/>
        </p:nvSpPr>
        <p:spPr>
          <a:xfrm>
            <a:off x="8646737" y="166878"/>
            <a:ext cx="346436" cy="347472"/>
          </a:xfrm>
          <a:prstGeom prst="snip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2" name="TextBox 11"/>
          <p:cNvSpPr txBox="1"/>
          <p:nvPr/>
        </p:nvSpPr>
        <p:spPr>
          <a:xfrm>
            <a:off x="8647472" y="213657"/>
            <a:ext cx="344966" cy="253916"/>
          </a:xfrm>
          <a:prstGeom prst="rect">
            <a:avLst/>
          </a:prstGeom>
          <a:noFill/>
        </p:spPr>
        <p:txBody>
          <a:bodyPr wrap="none" rtlCol="0">
            <a:spAutoFit/>
          </a:bodyPr>
          <a:lstStyle/>
          <a:p>
            <a:pPr algn="ctr"/>
            <a:fld id="{260E2A6B-A809-4840-BF14-8648BC0BDF87}" type="slidenum">
              <a:rPr lang="id-ID" sz="1050" b="1" smtClean="0">
                <a:solidFill>
                  <a:schemeClr val="accent4"/>
                </a:solidFill>
              </a:rPr>
            </a:fld>
            <a:endParaRPr lang="id-ID" sz="1050" dirty="0">
              <a:solidFill>
                <a:schemeClr val="accent4"/>
              </a:solidFill>
            </a:endParaRPr>
          </a:p>
        </p:txBody>
      </p:sp>
    </p:spTree>
  </p:cSld>
  <p:clrMapOvr>
    <a:masterClrMapping/>
  </p:clrMapOvr>
  <p:transition spd="slow">
    <p:cover dir="d"/>
  </p:transition>
  <p:hf hdr="0" ftr="0" dt="0"/>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p:cSld name="49_Custom Layout">
    <p:spTree>
      <p:nvGrpSpPr>
        <p:cNvPr id="1" name=""/>
        <p:cNvGrpSpPr/>
        <p:nvPr/>
      </p:nvGrpSpPr>
      <p:grpSpPr>
        <a:xfrm>
          <a:off x="0" y="0"/>
          <a:ext cx="0" cy="0"/>
          <a:chOff x="0" y="0"/>
          <a:chExt cx="0" cy="0"/>
        </a:xfrm>
      </p:grpSpPr>
      <p:sp>
        <p:nvSpPr>
          <p:cNvPr id="44" name="Picture Placeholder 3"/>
          <p:cNvSpPr>
            <a:spLocks noGrp="1"/>
          </p:cNvSpPr>
          <p:nvPr>
            <p:ph type="pic" sz="quarter" idx="10" hasCustomPrompt="1"/>
          </p:nvPr>
        </p:nvSpPr>
        <p:spPr>
          <a:xfrm>
            <a:off x="457200" y="1871448"/>
            <a:ext cx="5181600" cy="2910101"/>
          </a:xfrm>
        </p:spPr>
        <p:txBody>
          <a:bodyPr/>
          <a:lstStyle/>
          <a:p>
            <a:r>
              <a:rPr lang="pl-PL"/>
              <a:t>Kliknij ikonę, aby dodać obraz</a:t>
            </a:r>
            <a:endParaRPr lang="en-US" dirty="0"/>
          </a:p>
        </p:txBody>
      </p:sp>
      <p:grpSp>
        <p:nvGrpSpPr>
          <p:cNvPr id="3" name="Group 2"/>
          <p:cNvGrpSpPr/>
          <p:nvPr/>
        </p:nvGrpSpPr>
        <p:grpSpPr>
          <a:xfrm>
            <a:off x="-19316" y="-323849"/>
            <a:ext cx="4667516" cy="5451167"/>
            <a:chOff x="-19316" y="-323850"/>
            <a:chExt cx="4667516" cy="5451167"/>
          </a:xfrm>
        </p:grpSpPr>
        <p:sp>
          <p:nvSpPr>
            <p:cNvPr id="33" name="Freeform 32"/>
            <p:cNvSpPr/>
            <p:nvPr/>
          </p:nvSpPr>
          <p:spPr bwMode="auto">
            <a:xfrm flipV="1">
              <a:off x="-19316" y="4093920"/>
              <a:ext cx="2609331" cy="1033397"/>
            </a:xfrm>
            <a:custGeom>
              <a:avLst/>
              <a:gdLst>
                <a:gd name="T0" fmla="*/ 1070 w 2375"/>
                <a:gd name="T1" fmla="*/ 940 h 940"/>
                <a:gd name="T2" fmla="*/ 2375 w 2375"/>
                <a:gd name="T3" fmla="*/ 0 h 940"/>
                <a:gd name="T4" fmla="*/ 0 w 2375"/>
                <a:gd name="T5" fmla="*/ 0 h 940"/>
                <a:gd name="T6" fmla="*/ 1070 w 2375"/>
                <a:gd name="T7" fmla="*/ 940 h 940"/>
              </a:gdLst>
              <a:ahLst/>
              <a:cxnLst>
                <a:cxn ang="0">
                  <a:pos x="T0" y="T1"/>
                </a:cxn>
                <a:cxn ang="0">
                  <a:pos x="T2" y="T3"/>
                </a:cxn>
                <a:cxn ang="0">
                  <a:pos x="T4" y="T5"/>
                </a:cxn>
                <a:cxn ang="0">
                  <a:pos x="T6" y="T7"/>
                </a:cxn>
              </a:cxnLst>
              <a:rect l="0" t="0" r="r" b="b"/>
              <a:pathLst>
                <a:path w="2375" h="940">
                  <a:moveTo>
                    <a:pt x="1070" y="940"/>
                  </a:moveTo>
                  <a:lnTo>
                    <a:pt x="2375" y="0"/>
                  </a:lnTo>
                  <a:lnTo>
                    <a:pt x="0" y="0"/>
                  </a:lnTo>
                  <a:lnTo>
                    <a:pt x="1070" y="940"/>
                  </a:lnTo>
                  <a:close/>
                </a:path>
              </a:pathLst>
            </a:custGeom>
            <a:solidFill>
              <a:schemeClr val="bg1">
                <a:lumMod val="95000"/>
                <a:alpha val="50000"/>
              </a:schemeClr>
            </a:solidFill>
            <a:ln>
              <a:noFill/>
            </a:ln>
          </p:spPr>
          <p:txBody>
            <a:bodyPr vert="horz" wrap="square" lIns="91440" tIns="45720" rIns="91440" bIns="45720" numCol="1" anchor="t" anchorCtr="0" compatLnSpc="1"/>
            <a:lstStyle/>
            <a:p>
              <a:endParaRPr lang="en-US"/>
            </a:p>
          </p:txBody>
        </p:sp>
        <p:sp>
          <p:nvSpPr>
            <p:cNvPr id="34" name="Freeform 33"/>
            <p:cNvSpPr/>
            <p:nvPr/>
          </p:nvSpPr>
          <p:spPr bwMode="auto">
            <a:xfrm flipV="1">
              <a:off x="-19316" y="4007804"/>
              <a:ext cx="1171183" cy="1119513"/>
            </a:xfrm>
            <a:custGeom>
              <a:avLst/>
              <a:gdLst>
                <a:gd name="T0" fmla="*/ 1070 w 1070"/>
                <a:gd name="T1" fmla="*/ 940 h 1017"/>
                <a:gd name="T2" fmla="*/ 0 w 1070"/>
                <a:gd name="T3" fmla="*/ 0 h 1017"/>
                <a:gd name="T4" fmla="*/ 0 w 1070"/>
                <a:gd name="T5" fmla="*/ 1017 h 1017"/>
                <a:gd name="T6" fmla="*/ 1070 w 1070"/>
                <a:gd name="T7" fmla="*/ 940 h 1017"/>
              </a:gdLst>
              <a:ahLst/>
              <a:cxnLst>
                <a:cxn ang="0">
                  <a:pos x="T0" y="T1"/>
                </a:cxn>
                <a:cxn ang="0">
                  <a:pos x="T2" y="T3"/>
                </a:cxn>
                <a:cxn ang="0">
                  <a:pos x="T4" y="T5"/>
                </a:cxn>
                <a:cxn ang="0">
                  <a:pos x="T6" y="T7"/>
                </a:cxn>
              </a:cxnLst>
              <a:rect l="0" t="0" r="r" b="b"/>
              <a:pathLst>
                <a:path w="1070" h="1017">
                  <a:moveTo>
                    <a:pt x="1070" y="940"/>
                  </a:moveTo>
                  <a:lnTo>
                    <a:pt x="0" y="0"/>
                  </a:lnTo>
                  <a:lnTo>
                    <a:pt x="0" y="1017"/>
                  </a:lnTo>
                  <a:lnTo>
                    <a:pt x="1070" y="94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35" name="Freeform 34"/>
            <p:cNvSpPr/>
            <p:nvPr/>
          </p:nvSpPr>
          <p:spPr bwMode="auto">
            <a:xfrm flipV="1">
              <a:off x="1151867" y="3895850"/>
              <a:ext cx="2445707" cy="1231467"/>
            </a:xfrm>
            <a:custGeom>
              <a:avLst/>
              <a:gdLst>
                <a:gd name="T0" fmla="*/ 1305 w 2226"/>
                <a:gd name="T1" fmla="*/ 0 h 1120"/>
                <a:gd name="T2" fmla="*/ 0 w 2226"/>
                <a:gd name="T3" fmla="*/ 940 h 1120"/>
                <a:gd name="T4" fmla="*/ 2226 w 2226"/>
                <a:gd name="T5" fmla="*/ 1120 h 1120"/>
                <a:gd name="T6" fmla="*/ 1305 w 2226"/>
                <a:gd name="T7" fmla="*/ 0 h 1120"/>
              </a:gdLst>
              <a:ahLst/>
              <a:cxnLst>
                <a:cxn ang="0">
                  <a:pos x="T0" y="T1"/>
                </a:cxn>
                <a:cxn ang="0">
                  <a:pos x="T2" y="T3"/>
                </a:cxn>
                <a:cxn ang="0">
                  <a:pos x="T4" y="T5"/>
                </a:cxn>
                <a:cxn ang="0">
                  <a:pos x="T6" y="T7"/>
                </a:cxn>
              </a:cxnLst>
              <a:rect l="0" t="0" r="r" b="b"/>
              <a:pathLst>
                <a:path w="2226" h="1120">
                  <a:moveTo>
                    <a:pt x="1305" y="0"/>
                  </a:moveTo>
                  <a:lnTo>
                    <a:pt x="0" y="940"/>
                  </a:lnTo>
                  <a:lnTo>
                    <a:pt x="2226" y="1120"/>
                  </a:lnTo>
                  <a:lnTo>
                    <a:pt x="1305"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36" name="Freeform 35"/>
            <p:cNvSpPr/>
            <p:nvPr/>
          </p:nvSpPr>
          <p:spPr bwMode="auto">
            <a:xfrm flipV="1">
              <a:off x="-19316" y="2957183"/>
              <a:ext cx="3616890" cy="1136737"/>
            </a:xfrm>
            <a:custGeom>
              <a:avLst/>
              <a:gdLst>
                <a:gd name="T0" fmla="*/ 3296 w 3296"/>
                <a:gd name="T1" fmla="*/ 180 h 1040"/>
                <a:gd name="T2" fmla="*/ 1070 w 3296"/>
                <a:gd name="T3" fmla="*/ 0 h 1040"/>
                <a:gd name="T4" fmla="*/ 0 w 3296"/>
                <a:gd name="T5" fmla="*/ 77 h 1040"/>
                <a:gd name="T6" fmla="*/ 1368 w 3296"/>
                <a:gd name="T7" fmla="*/ 1040 h 1040"/>
                <a:gd name="T8" fmla="*/ 3296 w 3296"/>
                <a:gd name="T9" fmla="*/ 180 h 1040"/>
              </a:gdLst>
              <a:ahLst/>
              <a:cxnLst>
                <a:cxn ang="0">
                  <a:pos x="T0" y="T1"/>
                </a:cxn>
                <a:cxn ang="0">
                  <a:pos x="T2" y="T3"/>
                </a:cxn>
                <a:cxn ang="0">
                  <a:pos x="T4" y="T5"/>
                </a:cxn>
                <a:cxn ang="0">
                  <a:pos x="T6" y="T7"/>
                </a:cxn>
                <a:cxn ang="0">
                  <a:pos x="T8" y="T9"/>
                </a:cxn>
              </a:cxnLst>
              <a:rect l="0" t="0" r="r" b="b"/>
              <a:pathLst>
                <a:path w="3296" h="1040">
                  <a:moveTo>
                    <a:pt x="3296" y="180"/>
                  </a:moveTo>
                  <a:lnTo>
                    <a:pt x="1070" y="0"/>
                  </a:lnTo>
                  <a:lnTo>
                    <a:pt x="0" y="77"/>
                  </a:lnTo>
                  <a:lnTo>
                    <a:pt x="1368" y="1040"/>
                  </a:lnTo>
                  <a:lnTo>
                    <a:pt x="3296" y="18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37" name="Freeform 36"/>
            <p:cNvSpPr/>
            <p:nvPr/>
          </p:nvSpPr>
          <p:spPr bwMode="auto">
            <a:xfrm flipV="1">
              <a:off x="1479110" y="1656828"/>
              <a:ext cx="2118464" cy="2239027"/>
            </a:xfrm>
            <a:custGeom>
              <a:avLst/>
              <a:gdLst>
                <a:gd name="T0" fmla="*/ 1928 w 1928"/>
                <a:gd name="T1" fmla="*/ 0 h 2046"/>
                <a:gd name="T2" fmla="*/ 0 w 1928"/>
                <a:gd name="T3" fmla="*/ 860 h 2046"/>
                <a:gd name="T4" fmla="*/ 178 w 1928"/>
                <a:gd name="T5" fmla="*/ 2046 h 2046"/>
                <a:gd name="T6" fmla="*/ 1928 w 1928"/>
                <a:gd name="T7" fmla="*/ 0 h 2046"/>
              </a:gdLst>
              <a:ahLst/>
              <a:cxnLst>
                <a:cxn ang="0">
                  <a:pos x="T0" y="T1"/>
                </a:cxn>
                <a:cxn ang="0">
                  <a:pos x="T2" y="T3"/>
                </a:cxn>
                <a:cxn ang="0">
                  <a:pos x="T4" y="T5"/>
                </a:cxn>
                <a:cxn ang="0">
                  <a:pos x="T6" y="T7"/>
                </a:cxn>
              </a:cxnLst>
              <a:rect l="0" t="0" r="r" b="b"/>
              <a:pathLst>
                <a:path w="1928" h="2046">
                  <a:moveTo>
                    <a:pt x="1928" y="0"/>
                  </a:moveTo>
                  <a:lnTo>
                    <a:pt x="0" y="860"/>
                  </a:lnTo>
                  <a:lnTo>
                    <a:pt x="178" y="2046"/>
                  </a:lnTo>
                  <a:lnTo>
                    <a:pt x="1928"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38" name="Freeform 37"/>
            <p:cNvSpPr/>
            <p:nvPr/>
          </p:nvSpPr>
          <p:spPr bwMode="auto">
            <a:xfrm flipV="1">
              <a:off x="-19316" y="2828006"/>
              <a:ext cx="1498426" cy="1179798"/>
            </a:xfrm>
            <a:custGeom>
              <a:avLst/>
              <a:gdLst>
                <a:gd name="T0" fmla="*/ 1368 w 1368"/>
                <a:gd name="T1" fmla="*/ 963 h 1080"/>
                <a:gd name="T2" fmla="*/ 0 w 1368"/>
                <a:gd name="T3" fmla="*/ 0 h 1080"/>
                <a:gd name="T4" fmla="*/ 0 w 1368"/>
                <a:gd name="T5" fmla="*/ 1080 h 1080"/>
                <a:gd name="T6" fmla="*/ 1368 w 1368"/>
                <a:gd name="T7" fmla="*/ 963 h 1080"/>
              </a:gdLst>
              <a:ahLst/>
              <a:cxnLst>
                <a:cxn ang="0">
                  <a:pos x="T0" y="T1"/>
                </a:cxn>
                <a:cxn ang="0">
                  <a:pos x="T2" y="T3"/>
                </a:cxn>
                <a:cxn ang="0">
                  <a:pos x="T4" y="T5"/>
                </a:cxn>
                <a:cxn ang="0">
                  <a:pos x="T6" y="T7"/>
                </a:cxn>
              </a:cxnLst>
              <a:rect l="0" t="0" r="r" b="b"/>
              <a:pathLst>
                <a:path w="1368" h="1080">
                  <a:moveTo>
                    <a:pt x="1368" y="963"/>
                  </a:moveTo>
                  <a:lnTo>
                    <a:pt x="0" y="0"/>
                  </a:lnTo>
                  <a:lnTo>
                    <a:pt x="0" y="1080"/>
                  </a:lnTo>
                  <a:lnTo>
                    <a:pt x="1368" y="963"/>
                  </a:lnTo>
                  <a:close/>
                </a:path>
              </a:pathLst>
            </a:custGeom>
            <a:solidFill>
              <a:schemeClr val="bg1">
                <a:lumMod val="95000"/>
                <a:alpha val="50000"/>
              </a:schemeClr>
            </a:solidFill>
            <a:ln>
              <a:noFill/>
            </a:ln>
          </p:spPr>
          <p:txBody>
            <a:bodyPr vert="horz" wrap="square" lIns="91440" tIns="45720" rIns="91440" bIns="45720" numCol="1" anchor="t" anchorCtr="0" compatLnSpc="1"/>
            <a:lstStyle/>
            <a:p>
              <a:endParaRPr lang="en-US"/>
            </a:p>
          </p:txBody>
        </p:sp>
        <p:sp>
          <p:nvSpPr>
            <p:cNvPr id="39" name="Freeform 38"/>
            <p:cNvSpPr/>
            <p:nvPr/>
          </p:nvSpPr>
          <p:spPr bwMode="auto">
            <a:xfrm flipV="1">
              <a:off x="-19316" y="1656823"/>
              <a:ext cx="1696496" cy="1300361"/>
            </a:xfrm>
            <a:custGeom>
              <a:avLst/>
              <a:gdLst>
                <a:gd name="T0" fmla="*/ 1368 w 1546"/>
                <a:gd name="T1" fmla="*/ 0 h 1186"/>
                <a:gd name="T2" fmla="*/ 0 w 1546"/>
                <a:gd name="T3" fmla="*/ 117 h 1186"/>
                <a:gd name="T4" fmla="*/ 0 w 1546"/>
                <a:gd name="T5" fmla="*/ 806 h 1186"/>
                <a:gd name="T6" fmla="*/ 1546 w 1546"/>
                <a:gd name="T7" fmla="*/ 1186 h 1186"/>
                <a:gd name="T8" fmla="*/ 1368 w 1546"/>
                <a:gd name="T9" fmla="*/ 0 h 1186"/>
              </a:gdLst>
              <a:ahLst/>
              <a:cxnLst>
                <a:cxn ang="0">
                  <a:pos x="T0" y="T1"/>
                </a:cxn>
                <a:cxn ang="0">
                  <a:pos x="T2" y="T3"/>
                </a:cxn>
                <a:cxn ang="0">
                  <a:pos x="T4" y="T5"/>
                </a:cxn>
                <a:cxn ang="0">
                  <a:pos x="T6" y="T7"/>
                </a:cxn>
                <a:cxn ang="0">
                  <a:pos x="T8" y="T9"/>
                </a:cxn>
              </a:cxnLst>
              <a:rect l="0" t="0" r="r" b="b"/>
              <a:pathLst>
                <a:path w="1546" h="1186">
                  <a:moveTo>
                    <a:pt x="1368" y="0"/>
                  </a:moveTo>
                  <a:lnTo>
                    <a:pt x="0" y="117"/>
                  </a:lnTo>
                  <a:lnTo>
                    <a:pt x="0" y="806"/>
                  </a:lnTo>
                  <a:lnTo>
                    <a:pt x="1546" y="1186"/>
                  </a:lnTo>
                  <a:lnTo>
                    <a:pt x="1368" y="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40" name="Freeform 39"/>
            <p:cNvSpPr/>
            <p:nvPr/>
          </p:nvSpPr>
          <p:spPr bwMode="auto">
            <a:xfrm flipV="1">
              <a:off x="-19316" y="632040"/>
              <a:ext cx="1696496" cy="1438147"/>
            </a:xfrm>
            <a:custGeom>
              <a:avLst/>
              <a:gdLst>
                <a:gd name="T0" fmla="*/ 1546 w 1546"/>
                <a:gd name="T1" fmla="*/ 380 h 1314"/>
                <a:gd name="T2" fmla="*/ 0 w 1546"/>
                <a:gd name="T3" fmla="*/ 0 h 1314"/>
                <a:gd name="T4" fmla="*/ 0 w 1546"/>
                <a:gd name="T5" fmla="*/ 1314 h 1314"/>
                <a:gd name="T6" fmla="*/ 1546 w 1546"/>
                <a:gd name="T7" fmla="*/ 380 h 1314"/>
              </a:gdLst>
              <a:ahLst/>
              <a:cxnLst>
                <a:cxn ang="0">
                  <a:pos x="T0" y="T1"/>
                </a:cxn>
                <a:cxn ang="0">
                  <a:pos x="T2" y="T3"/>
                </a:cxn>
                <a:cxn ang="0">
                  <a:pos x="T4" y="T5"/>
                </a:cxn>
                <a:cxn ang="0">
                  <a:pos x="T6" y="T7"/>
                </a:cxn>
              </a:cxnLst>
              <a:rect l="0" t="0" r="r" b="b"/>
              <a:pathLst>
                <a:path w="1546" h="1314">
                  <a:moveTo>
                    <a:pt x="1546" y="380"/>
                  </a:moveTo>
                  <a:lnTo>
                    <a:pt x="0" y="0"/>
                  </a:lnTo>
                  <a:lnTo>
                    <a:pt x="0" y="1314"/>
                  </a:lnTo>
                  <a:lnTo>
                    <a:pt x="1546" y="380"/>
                  </a:lnTo>
                  <a:close/>
                </a:path>
              </a:pathLst>
            </a:custGeom>
            <a:solidFill>
              <a:schemeClr val="bg1">
                <a:lumMod val="95000"/>
                <a:alpha val="50000"/>
              </a:schemeClr>
            </a:solidFill>
            <a:ln>
              <a:noFill/>
            </a:ln>
          </p:spPr>
          <p:txBody>
            <a:bodyPr vert="horz" wrap="square" lIns="91440" tIns="45720" rIns="91440" bIns="45720" numCol="1" anchor="t" anchorCtr="0" compatLnSpc="1"/>
            <a:lstStyle/>
            <a:p>
              <a:endParaRPr lang="en-US"/>
            </a:p>
          </p:txBody>
        </p:sp>
        <p:sp>
          <p:nvSpPr>
            <p:cNvPr id="41" name="Freeform 40"/>
            <p:cNvSpPr/>
            <p:nvPr/>
          </p:nvSpPr>
          <p:spPr bwMode="auto">
            <a:xfrm flipV="1">
              <a:off x="-19316" y="-323850"/>
              <a:ext cx="1696496" cy="1980678"/>
            </a:xfrm>
            <a:custGeom>
              <a:avLst/>
              <a:gdLst>
                <a:gd name="T0" fmla="*/ 1546 w 1546"/>
                <a:gd name="T1" fmla="*/ 0 h 1807"/>
                <a:gd name="T2" fmla="*/ 0 w 1546"/>
                <a:gd name="T3" fmla="*/ 934 h 1807"/>
                <a:gd name="T4" fmla="*/ 0 w 1546"/>
                <a:gd name="T5" fmla="*/ 1807 h 1807"/>
                <a:gd name="T6" fmla="*/ 1546 w 1546"/>
                <a:gd name="T7" fmla="*/ 0 h 1807"/>
              </a:gdLst>
              <a:ahLst/>
              <a:cxnLst>
                <a:cxn ang="0">
                  <a:pos x="T0" y="T1"/>
                </a:cxn>
                <a:cxn ang="0">
                  <a:pos x="T2" y="T3"/>
                </a:cxn>
                <a:cxn ang="0">
                  <a:pos x="T4" y="T5"/>
                </a:cxn>
                <a:cxn ang="0">
                  <a:pos x="T6" y="T7"/>
                </a:cxn>
              </a:cxnLst>
              <a:rect l="0" t="0" r="r" b="b"/>
              <a:pathLst>
                <a:path w="1546" h="1807">
                  <a:moveTo>
                    <a:pt x="1546" y="0"/>
                  </a:moveTo>
                  <a:lnTo>
                    <a:pt x="0" y="934"/>
                  </a:lnTo>
                  <a:lnTo>
                    <a:pt x="0" y="1807"/>
                  </a:lnTo>
                  <a:lnTo>
                    <a:pt x="1546"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42" name="Freeform 41"/>
            <p:cNvSpPr/>
            <p:nvPr/>
          </p:nvSpPr>
          <p:spPr bwMode="auto">
            <a:xfrm flipV="1">
              <a:off x="2590015" y="3895850"/>
              <a:ext cx="2058185" cy="1231467"/>
            </a:xfrm>
            <a:custGeom>
              <a:avLst/>
              <a:gdLst>
                <a:gd name="T0" fmla="*/ 0 w 1880"/>
                <a:gd name="T1" fmla="*/ 0 h 1120"/>
                <a:gd name="T2" fmla="*/ 921 w 1880"/>
                <a:gd name="T3" fmla="*/ 1120 h 1120"/>
                <a:gd name="T4" fmla="*/ 1880 w 1880"/>
                <a:gd name="T5" fmla="*/ 0 h 1120"/>
                <a:gd name="T6" fmla="*/ 0 w 1880"/>
                <a:gd name="T7" fmla="*/ 0 h 1120"/>
              </a:gdLst>
              <a:ahLst/>
              <a:cxnLst>
                <a:cxn ang="0">
                  <a:pos x="T0" y="T1"/>
                </a:cxn>
                <a:cxn ang="0">
                  <a:pos x="T2" y="T3"/>
                </a:cxn>
                <a:cxn ang="0">
                  <a:pos x="T4" y="T5"/>
                </a:cxn>
                <a:cxn ang="0">
                  <a:pos x="T6" y="T7"/>
                </a:cxn>
              </a:cxnLst>
              <a:rect l="0" t="0" r="r" b="b"/>
              <a:pathLst>
                <a:path w="1880" h="1120">
                  <a:moveTo>
                    <a:pt x="0" y="0"/>
                  </a:moveTo>
                  <a:lnTo>
                    <a:pt x="921" y="1120"/>
                  </a:lnTo>
                  <a:lnTo>
                    <a:pt x="1880" y="0"/>
                  </a:lnTo>
                  <a:lnTo>
                    <a:pt x="0" y="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grpSp>
      <p:sp>
        <p:nvSpPr>
          <p:cNvPr id="28" name="Shape 1443">
            <a:hlinkClick r:id="" action="ppaction://hlinkshowjump?jump=nextslide"/>
          </p:cNvPr>
          <p:cNvSpPr/>
          <p:nvPr/>
        </p:nvSpPr>
        <p:spPr>
          <a:xfrm rot="16200000">
            <a:off x="8880919" y="4899468"/>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29" name="Shape 1443">
            <a:hlinkClick r:id="" action="ppaction://hlinkshowjump?jump=previousslide"/>
          </p:cNvPr>
          <p:cNvSpPr/>
          <p:nvPr/>
        </p:nvSpPr>
        <p:spPr>
          <a:xfrm rot="5400000" flipH="1">
            <a:off x="8602354" y="4899467"/>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grpSp>
        <p:nvGrpSpPr>
          <p:cNvPr id="18" name="Group 17"/>
          <p:cNvGrpSpPr/>
          <p:nvPr/>
        </p:nvGrpSpPr>
        <p:grpSpPr>
          <a:xfrm rot="15755646" flipH="1">
            <a:off x="6373779" y="-2371612"/>
            <a:ext cx="1524969" cy="5387857"/>
            <a:chOff x="-19316" y="-242758"/>
            <a:chExt cx="3616890" cy="5451167"/>
          </a:xfrm>
        </p:grpSpPr>
        <p:sp>
          <p:nvSpPr>
            <p:cNvPr id="21" name="Freeform 20"/>
            <p:cNvSpPr/>
            <p:nvPr/>
          </p:nvSpPr>
          <p:spPr bwMode="auto">
            <a:xfrm flipV="1">
              <a:off x="-19316" y="4175012"/>
              <a:ext cx="2609331" cy="1033397"/>
            </a:xfrm>
            <a:custGeom>
              <a:avLst/>
              <a:gdLst>
                <a:gd name="T0" fmla="*/ 1070 w 2375"/>
                <a:gd name="T1" fmla="*/ 940 h 940"/>
                <a:gd name="T2" fmla="*/ 2375 w 2375"/>
                <a:gd name="T3" fmla="*/ 0 h 940"/>
                <a:gd name="T4" fmla="*/ 0 w 2375"/>
                <a:gd name="T5" fmla="*/ 0 h 940"/>
                <a:gd name="T6" fmla="*/ 1070 w 2375"/>
                <a:gd name="T7" fmla="*/ 940 h 940"/>
              </a:gdLst>
              <a:ahLst/>
              <a:cxnLst>
                <a:cxn ang="0">
                  <a:pos x="T0" y="T1"/>
                </a:cxn>
                <a:cxn ang="0">
                  <a:pos x="T2" y="T3"/>
                </a:cxn>
                <a:cxn ang="0">
                  <a:pos x="T4" y="T5"/>
                </a:cxn>
                <a:cxn ang="0">
                  <a:pos x="T6" y="T7"/>
                </a:cxn>
              </a:cxnLst>
              <a:rect l="0" t="0" r="r" b="b"/>
              <a:pathLst>
                <a:path w="2375" h="940">
                  <a:moveTo>
                    <a:pt x="1070" y="940"/>
                  </a:moveTo>
                  <a:lnTo>
                    <a:pt x="2375" y="0"/>
                  </a:lnTo>
                  <a:lnTo>
                    <a:pt x="0" y="0"/>
                  </a:lnTo>
                  <a:lnTo>
                    <a:pt x="1070" y="940"/>
                  </a:lnTo>
                  <a:close/>
                </a:path>
              </a:pathLst>
            </a:custGeom>
            <a:solidFill>
              <a:schemeClr val="accent3"/>
            </a:solidFill>
            <a:ln>
              <a:noFill/>
            </a:ln>
          </p:spPr>
          <p:txBody>
            <a:bodyPr vert="horz" wrap="square" lIns="91440" tIns="45720" rIns="91440" bIns="45720" numCol="1" anchor="t" anchorCtr="0" compatLnSpc="1"/>
            <a:lstStyle/>
            <a:p>
              <a:endParaRPr lang="en-US"/>
            </a:p>
          </p:txBody>
        </p:sp>
        <p:sp>
          <p:nvSpPr>
            <p:cNvPr id="22" name="Freeform 21"/>
            <p:cNvSpPr/>
            <p:nvPr/>
          </p:nvSpPr>
          <p:spPr bwMode="auto">
            <a:xfrm flipV="1">
              <a:off x="-19316" y="4088896"/>
              <a:ext cx="1171183" cy="1119513"/>
            </a:xfrm>
            <a:custGeom>
              <a:avLst/>
              <a:gdLst>
                <a:gd name="T0" fmla="*/ 1070 w 1070"/>
                <a:gd name="T1" fmla="*/ 940 h 1017"/>
                <a:gd name="T2" fmla="*/ 0 w 1070"/>
                <a:gd name="T3" fmla="*/ 0 h 1017"/>
                <a:gd name="T4" fmla="*/ 0 w 1070"/>
                <a:gd name="T5" fmla="*/ 1017 h 1017"/>
                <a:gd name="T6" fmla="*/ 1070 w 1070"/>
                <a:gd name="T7" fmla="*/ 940 h 1017"/>
              </a:gdLst>
              <a:ahLst/>
              <a:cxnLst>
                <a:cxn ang="0">
                  <a:pos x="T0" y="T1"/>
                </a:cxn>
                <a:cxn ang="0">
                  <a:pos x="T2" y="T3"/>
                </a:cxn>
                <a:cxn ang="0">
                  <a:pos x="T4" y="T5"/>
                </a:cxn>
                <a:cxn ang="0">
                  <a:pos x="T6" y="T7"/>
                </a:cxn>
              </a:cxnLst>
              <a:rect l="0" t="0" r="r" b="b"/>
              <a:pathLst>
                <a:path w="1070" h="1017">
                  <a:moveTo>
                    <a:pt x="1070" y="940"/>
                  </a:moveTo>
                  <a:lnTo>
                    <a:pt x="0" y="0"/>
                  </a:lnTo>
                  <a:lnTo>
                    <a:pt x="0" y="1017"/>
                  </a:lnTo>
                  <a:lnTo>
                    <a:pt x="1070" y="940"/>
                  </a:lnTo>
                  <a:close/>
                </a:path>
              </a:pathLst>
            </a:custGeom>
            <a:solidFill>
              <a:schemeClr val="accent2">
                <a:lumMod val="50000"/>
              </a:schemeClr>
            </a:solidFill>
            <a:ln>
              <a:noFill/>
            </a:ln>
          </p:spPr>
          <p:txBody>
            <a:bodyPr vert="horz" wrap="square" lIns="91440" tIns="45720" rIns="91440" bIns="45720" numCol="1" anchor="t" anchorCtr="0" compatLnSpc="1"/>
            <a:lstStyle/>
            <a:p>
              <a:endParaRPr lang="en-US"/>
            </a:p>
          </p:txBody>
        </p:sp>
        <p:sp>
          <p:nvSpPr>
            <p:cNvPr id="23" name="Freeform 22"/>
            <p:cNvSpPr/>
            <p:nvPr/>
          </p:nvSpPr>
          <p:spPr bwMode="auto">
            <a:xfrm flipV="1">
              <a:off x="1151867" y="3976942"/>
              <a:ext cx="2445707" cy="1231467"/>
            </a:xfrm>
            <a:custGeom>
              <a:avLst/>
              <a:gdLst>
                <a:gd name="T0" fmla="*/ 1305 w 2226"/>
                <a:gd name="T1" fmla="*/ 0 h 1120"/>
                <a:gd name="T2" fmla="*/ 0 w 2226"/>
                <a:gd name="T3" fmla="*/ 940 h 1120"/>
                <a:gd name="T4" fmla="*/ 2226 w 2226"/>
                <a:gd name="T5" fmla="*/ 1120 h 1120"/>
                <a:gd name="T6" fmla="*/ 1305 w 2226"/>
                <a:gd name="T7" fmla="*/ 0 h 1120"/>
              </a:gdLst>
              <a:ahLst/>
              <a:cxnLst>
                <a:cxn ang="0">
                  <a:pos x="T0" y="T1"/>
                </a:cxn>
                <a:cxn ang="0">
                  <a:pos x="T2" y="T3"/>
                </a:cxn>
                <a:cxn ang="0">
                  <a:pos x="T4" y="T5"/>
                </a:cxn>
                <a:cxn ang="0">
                  <a:pos x="T6" y="T7"/>
                </a:cxn>
              </a:cxnLst>
              <a:rect l="0" t="0" r="r" b="b"/>
              <a:pathLst>
                <a:path w="2226" h="1120">
                  <a:moveTo>
                    <a:pt x="1305" y="0"/>
                  </a:moveTo>
                  <a:lnTo>
                    <a:pt x="0" y="940"/>
                  </a:lnTo>
                  <a:lnTo>
                    <a:pt x="2226" y="1120"/>
                  </a:lnTo>
                  <a:lnTo>
                    <a:pt x="1305" y="0"/>
                  </a:lnTo>
                  <a:close/>
                </a:path>
              </a:pathLst>
            </a:custGeom>
            <a:solidFill>
              <a:schemeClr val="accent2">
                <a:lumMod val="75000"/>
              </a:schemeClr>
            </a:solidFill>
            <a:ln>
              <a:noFill/>
            </a:ln>
          </p:spPr>
          <p:txBody>
            <a:bodyPr vert="horz" wrap="square" lIns="91440" tIns="45720" rIns="91440" bIns="45720" numCol="1" anchor="t" anchorCtr="0" compatLnSpc="1"/>
            <a:lstStyle/>
            <a:p>
              <a:endParaRPr lang="en-US"/>
            </a:p>
          </p:txBody>
        </p:sp>
        <p:sp>
          <p:nvSpPr>
            <p:cNvPr id="24" name="Freeform 23"/>
            <p:cNvSpPr/>
            <p:nvPr/>
          </p:nvSpPr>
          <p:spPr bwMode="auto">
            <a:xfrm flipV="1">
              <a:off x="-19316" y="3038275"/>
              <a:ext cx="3616890" cy="1136737"/>
            </a:xfrm>
            <a:custGeom>
              <a:avLst/>
              <a:gdLst>
                <a:gd name="T0" fmla="*/ 3296 w 3296"/>
                <a:gd name="T1" fmla="*/ 180 h 1040"/>
                <a:gd name="T2" fmla="*/ 1070 w 3296"/>
                <a:gd name="T3" fmla="*/ 0 h 1040"/>
                <a:gd name="T4" fmla="*/ 0 w 3296"/>
                <a:gd name="T5" fmla="*/ 77 h 1040"/>
                <a:gd name="T6" fmla="*/ 1368 w 3296"/>
                <a:gd name="T7" fmla="*/ 1040 h 1040"/>
                <a:gd name="T8" fmla="*/ 3296 w 3296"/>
                <a:gd name="T9" fmla="*/ 180 h 1040"/>
              </a:gdLst>
              <a:ahLst/>
              <a:cxnLst>
                <a:cxn ang="0">
                  <a:pos x="T0" y="T1"/>
                </a:cxn>
                <a:cxn ang="0">
                  <a:pos x="T2" y="T3"/>
                </a:cxn>
                <a:cxn ang="0">
                  <a:pos x="T4" y="T5"/>
                </a:cxn>
                <a:cxn ang="0">
                  <a:pos x="T6" y="T7"/>
                </a:cxn>
                <a:cxn ang="0">
                  <a:pos x="T8" y="T9"/>
                </a:cxn>
              </a:cxnLst>
              <a:rect l="0" t="0" r="r" b="b"/>
              <a:pathLst>
                <a:path w="3296" h="1040">
                  <a:moveTo>
                    <a:pt x="3296" y="180"/>
                  </a:moveTo>
                  <a:lnTo>
                    <a:pt x="1070" y="0"/>
                  </a:lnTo>
                  <a:lnTo>
                    <a:pt x="0" y="77"/>
                  </a:lnTo>
                  <a:lnTo>
                    <a:pt x="1368" y="1040"/>
                  </a:lnTo>
                  <a:lnTo>
                    <a:pt x="3296" y="180"/>
                  </a:lnTo>
                  <a:close/>
                </a:path>
              </a:pathLst>
            </a:custGeom>
            <a:solidFill>
              <a:schemeClr val="accent2"/>
            </a:solidFill>
            <a:ln>
              <a:noFill/>
            </a:ln>
          </p:spPr>
          <p:txBody>
            <a:bodyPr vert="horz" wrap="square" lIns="91440" tIns="45720" rIns="91440" bIns="45720" numCol="1" anchor="t" anchorCtr="0" compatLnSpc="1"/>
            <a:lstStyle/>
            <a:p>
              <a:endParaRPr lang="en-US"/>
            </a:p>
          </p:txBody>
        </p:sp>
        <p:sp>
          <p:nvSpPr>
            <p:cNvPr id="25" name="Freeform 24"/>
            <p:cNvSpPr/>
            <p:nvPr/>
          </p:nvSpPr>
          <p:spPr bwMode="auto">
            <a:xfrm flipV="1">
              <a:off x="1479110" y="1737920"/>
              <a:ext cx="2118464" cy="2239027"/>
            </a:xfrm>
            <a:custGeom>
              <a:avLst/>
              <a:gdLst>
                <a:gd name="T0" fmla="*/ 1928 w 1928"/>
                <a:gd name="T1" fmla="*/ 0 h 2046"/>
                <a:gd name="T2" fmla="*/ 0 w 1928"/>
                <a:gd name="T3" fmla="*/ 860 h 2046"/>
                <a:gd name="T4" fmla="*/ 178 w 1928"/>
                <a:gd name="T5" fmla="*/ 2046 h 2046"/>
                <a:gd name="T6" fmla="*/ 1928 w 1928"/>
                <a:gd name="T7" fmla="*/ 0 h 2046"/>
              </a:gdLst>
              <a:ahLst/>
              <a:cxnLst>
                <a:cxn ang="0">
                  <a:pos x="T0" y="T1"/>
                </a:cxn>
                <a:cxn ang="0">
                  <a:pos x="T2" y="T3"/>
                </a:cxn>
                <a:cxn ang="0">
                  <a:pos x="T4" y="T5"/>
                </a:cxn>
                <a:cxn ang="0">
                  <a:pos x="T6" y="T7"/>
                </a:cxn>
              </a:cxnLst>
              <a:rect l="0" t="0" r="r" b="b"/>
              <a:pathLst>
                <a:path w="1928" h="2046">
                  <a:moveTo>
                    <a:pt x="1928" y="0"/>
                  </a:moveTo>
                  <a:lnTo>
                    <a:pt x="0" y="860"/>
                  </a:lnTo>
                  <a:lnTo>
                    <a:pt x="178" y="2046"/>
                  </a:lnTo>
                  <a:lnTo>
                    <a:pt x="1928" y="0"/>
                  </a:lnTo>
                  <a:close/>
                </a:path>
              </a:pathLst>
            </a:custGeom>
            <a:solidFill>
              <a:schemeClr val="accent1"/>
            </a:solidFill>
            <a:ln>
              <a:noFill/>
            </a:ln>
          </p:spPr>
          <p:txBody>
            <a:bodyPr vert="horz" wrap="square" lIns="91440" tIns="45720" rIns="91440" bIns="45720" numCol="1" anchor="t" anchorCtr="0" compatLnSpc="1"/>
            <a:lstStyle/>
            <a:p>
              <a:endParaRPr lang="en-US"/>
            </a:p>
          </p:txBody>
        </p:sp>
        <p:sp>
          <p:nvSpPr>
            <p:cNvPr id="26" name="Freeform 25"/>
            <p:cNvSpPr/>
            <p:nvPr/>
          </p:nvSpPr>
          <p:spPr bwMode="auto">
            <a:xfrm flipV="1">
              <a:off x="-19316" y="2909098"/>
              <a:ext cx="1498426" cy="1179798"/>
            </a:xfrm>
            <a:custGeom>
              <a:avLst/>
              <a:gdLst>
                <a:gd name="T0" fmla="*/ 1368 w 1368"/>
                <a:gd name="T1" fmla="*/ 963 h 1080"/>
                <a:gd name="T2" fmla="*/ 0 w 1368"/>
                <a:gd name="T3" fmla="*/ 0 h 1080"/>
                <a:gd name="T4" fmla="*/ 0 w 1368"/>
                <a:gd name="T5" fmla="*/ 1080 h 1080"/>
                <a:gd name="T6" fmla="*/ 1368 w 1368"/>
                <a:gd name="T7" fmla="*/ 963 h 1080"/>
              </a:gdLst>
              <a:ahLst/>
              <a:cxnLst>
                <a:cxn ang="0">
                  <a:pos x="T0" y="T1"/>
                </a:cxn>
                <a:cxn ang="0">
                  <a:pos x="T2" y="T3"/>
                </a:cxn>
                <a:cxn ang="0">
                  <a:pos x="T4" y="T5"/>
                </a:cxn>
                <a:cxn ang="0">
                  <a:pos x="T6" y="T7"/>
                </a:cxn>
              </a:cxnLst>
              <a:rect l="0" t="0" r="r" b="b"/>
              <a:pathLst>
                <a:path w="1368" h="1080">
                  <a:moveTo>
                    <a:pt x="1368" y="963"/>
                  </a:moveTo>
                  <a:lnTo>
                    <a:pt x="0" y="0"/>
                  </a:lnTo>
                  <a:lnTo>
                    <a:pt x="0" y="1080"/>
                  </a:lnTo>
                  <a:lnTo>
                    <a:pt x="1368" y="963"/>
                  </a:lnTo>
                  <a:close/>
                </a:path>
              </a:pathLst>
            </a:custGeom>
            <a:solidFill>
              <a:schemeClr val="accent2">
                <a:lumMod val="75000"/>
              </a:schemeClr>
            </a:solidFill>
            <a:ln>
              <a:noFill/>
            </a:ln>
          </p:spPr>
          <p:txBody>
            <a:bodyPr vert="horz" wrap="square" lIns="91440" tIns="45720" rIns="91440" bIns="45720" numCol="1" anchor="t" anchorCtr="0" compatLnSpc="1"/>
            <a:lstStyle/>
            <a:p>
              <a:endParaRPr lang="en-US"/>
            </a:p>
          </p:txBody>
        </p:sp>
        <p:sp>
          <p:nvSpPr>
            <p:cNvPr id="27" name="Freeform 26"/>
            <p:cNvSpPr/>
            <p:nvPr/>
          </p:nvSpPr>
          <p:spPr bwMode="auto">
            <a:xfrm flipV="1">
              <a:off x="-19316" y="1737915"/>
              <a:ext cx="1696496" cy="1300361"/>
            </a:xfrm>
            <a:custGeom>
              <a:avLst/>
              <a:gdLst>
                <a:gd name="T0" fmla="*/ 1368 w 1546"/>
                <a:gd name="T1" fmla="*/ 0 h 1186"/>
                <a:gd name="T2" fmla="*/ 0 w 1546"/>
                <a:gd name="T3" fmla="*/ 117 h 1186"/>
                <a:gd name="T4" fmla="*/ 0 w 1546"/>
                <a:gd name="T5" fmla="*/ 806 h 1186"/>
                <a:gd name="T6" fmla="*/ 1546 w 1546"/>
                <a:gd name="T7" fmla="*/ 1186 h 1186"/>
                <a:gd name="T8" fmla="*/ 1368 w 1546"/>
                <a:gd name="T9" fmla="*/ 0 h 1186"/>
              </a:gdLst>
              <a:ahLst/>
              <a:cxnLst>
                <a:cxn ang="0">
                  <a:pos x="T0" y="T1"/>
                </a:cxn>
                <a:cxn ang="0">
                  <a:pos x="T2" y="T3"/>
                </a:cxn>
                <a:cxn ang="0">
                  <a:pos x="T4" y="T5"/>
                </a:cxn>
                <a:cxn ang="0">
                  <a:pos x="T6" y="T7"/>
                </a:cxn>
                <a:cxn ang="0">
                  <a:pos x="T8" y="T9"/>
                </a:cxn>
              </a:cxnLst>
              <a:rect l="0" t="0" r="r" b="b"/>
              <a:pathLst>
                <a:path w="1546" h="1186">
                  <a:moveTo>
                    <a:pt x="1368" y="0"/>
                  </a:moveTo>
                  <a:lnTo>
                    <a:pt x="0" y="117"/>
                  </a:lnTo>
                  <a:lnTo>
                    <a:pt x="0" y="806"/>
                  </a:lnTo>
                  <a:lnTo>
                    <a:pt x="1546" y="1186"/>
                  </a:lnTo>
                  <a:lnTo>
                    <a:pt x="1368" y="0"/>
                  </a:lnTo>
                  <a:close/>
                </a:path>
              </a:pathLst>
            </a:custGeom>
            <a:solidFill>
              <a:schemeClr val="accent1">
                <a:lumMod val="50000"/>
              </a:schemeClr>
            </a:solidFill>
            <a:ln>
              <a:noFill/>
            </a:ln>
          </p:spPr>
          <p:txBody>
            <a:bodyPr vert="horz" wrap="square" lIns="91440" tIns="45720" rIns="91440" bIns="45720" numCol="1" anchor="t" anchorCtr="0" compatLnSpc="1"/>
            <a:lstStyle/>
            <a:p>
              <a:endParaRPr lang="en-US"/>
            </a:p>
          </p:txBody>
        </p:sp>
        <p:sp>
          <p:nvSpPr>
            <p:cNvPr id="30" name="Freeform 29"/>
            <p:cNvSpPr/>
            <p:nvPr/>
          </p:nvSpPr>
          <p:spPr bwMode="auto">
            <a:xfrm flipV="1">
              <a:off x="-19316" y="713132"/>
              <a:ext cx="1696496" cy="1438147"/>
            </a:xfrm>
            <a:custGeom>
              <a:avLst/>
              <a:gdLst>
                <a:gd name="T0" fmla="*/ 1546 w 1546"/>
                <a:gd name="T1" fmla="*/ 380 h 1314"/>
                <a:gd name="T2" fmla="*/ 0 w 1546"/>
                <a:gd name="T3" fmla="*/ 0 h 1314"/>
                <a:gd name="T4" fmla="*/ 0 w 1546"/>
                <a:gd name="T5" fmla="*/ 1314 h 1314"/>
                <a:gd name="T6" fmla="*/ 1546 w 1546"/>
                <a:gd name="T7" fmla="*/ 380 h 1314"/>
              </a:gdLst>
              <a:ahLst/>
              <a:cxnLst>
                <a:cxn ang="0">
                  <a:pos x="T0" y="T1"/>
                </a:cxn>
                <a:cxn ang="0">
                  <a:pos x="T2" y="T3"/>
                </a:cxn>
                <a:cxn ang="0">
                  <a:pos x="T4" y="T5"/>
                </a:cxn>
                <a:cxn ang="0">
                  <a:pos x="T6" y="T7"/>
                </a:cxn>
              </a:cxnLst>
              <a:rect l="0" t="0" r="r" b="b"/>
              <a:pathLst>
                <a:path w="1546" h="1314">
                  <a:moveTo>
                    <a:pt x="1546" y="380"/>
                  </a:moveTo>
                  <a:lnTo>
                    <a:pt x="0" y="0"/>
                  </a:lnTo>
                  <a:lnTo>
                    <a:pt x="0" y="1314"/>
                  </a:lnTo>
                  <a:lnTo>
                    <a:pt x="1546" y="380"/>
                  </a:lnTo>
                  <a:close/>
                </a:path>
              </a:pathLst>
            </a:custGeom>
            <a:solidFill>
              <a:schemeClr val="accent1">
                <a:lumMod val="75000"/>
              </a:schemeClr>
            </a:solidFill>
            <a:ln>
              <a:noFill/>
            </a:ln>
          </p:spPr>
          <p:txBody>
            <a:bodyPr vert="horz" wrap="square" lIns="91440" tIns="45720" rIns="91440" bIns="45720" numCol="1" anchor="t" anchorCtr="0" compatLnSpc="1"/>
            <a:lstStyle/>
            <a:p>
              <a:endParaRPr lang="en-US"/>
            </a:p>
          </p:txBody>
        </p:sp>
        <p:sp>
          <p:nvSpPr>
            <p:cNvPr id="31" name="Freeform 30"/>
            <p:cNvSpPr/>
            <p:nvPr/>
          </p:nvSpPr>
          <p:spPr bwMode="auto">
            <a:xfrm flipV="1">
              <a:off x="-19316" y="-242758"/>
              <a:ext cx="1696496" cy="1980678"/>
            </a:xfrm>
            <a:custGeom>
              <a:avLst/>
              <a:gdLst>
                <a:gd name="T0" fmla="*/ 1546 w 1546"/>
                <a:gd name="T1" fmla="*/ 0 h 1807"/>
                <a:gd name="T2" fmla="*/ 0 w 1546"/>
                <a:gd name="T3" fmla="*/ 934 h 1807"/>
                <a:gd name="T4" fmla="*/ 0 w 1546"/>
                <a:gd name="T5" fmla="*/ 1807 h 1807"/>
                <a:gd name="T6" fmla="*/ 1546 w 1546"/>
                <a:gd name="T7" fmla="*/ 0 h 1807"/>
              </a:gdLst>
              <a:ahLst/>
              <a:cxnLst>
                <a:cxn ang="0">
                  <a:pos x="T0" y="T1"/>
                </a:cxn>
                <a:cxn ang="0">
                  <a:pos x="T2" y="T3"/>
                </a:cxn>
                <a:cxn ang="0">
                  <a:pos x="T4" y="T5"/>
                </a:cxn>
                <a:cxn ang="0">
                  <a:pos x="T6" y="T7"/>
                </a:cxn>
              </a:cxnLst>
              <a:rect l="0" t="0" r="r" b="b"/>
              <a:pathLst>
                <a:path w="1546" h="1807">
                  <a:moveTo>
                    <a:pt x="1546" y="0"/>
                  </a:moveTo>
                  <a:lnTo>
                    <a:pt x="0" y="934"/>
                  </a:lnTo>
                  <a:lnTo>
                    <a:pt x="0" y="1807"/>
                  </a:lnTo>
                  <a:lnTo>
                    <a:pt x="1546" y="0"/>
                  </a:lnTo>
                  <a:close/>
                </a:path>
              </a:pathLst>
            </a:custGeom>
            <a:solidFill>
              <a:schemeClr val="accent1">
                <a:lumMod val="60000"/>
                <a:lumOff val="40000"/>
              </a:schemeClr>
            </a:solidFill>
            <a:ln>
              <a:noFill/>
            </a:ln>
          </p:spPr>
          <p:txBody>
            <a:bodyPr vert="horz" wrap="square" lIns="91440" tIns="45720" rIns="91440" bIns="45720" numCol="1" anchor="t" anchorCtr="0" compatLnSpc="1"/>
            <a:lstStyle/>
            <a:p>
              <a:endParaRPr lang="en-US"/>
            </a:p>
          </p:txBody>
        </p:sp>
      </p:grpSp>
      <p:sp>
        <p:nvSpPr>
          <p:cNvPr id="11" name="Snip Diagonal Corner Rectangle 10"/>
          <p:cNvSpPr/>
          <p:nvPr/>
        </p:nvSpPr>
        <p:spPr>
          <a:xfrm>
            <a:off x="8646737" y="166878"/>
            <a:ext cx="346436" cy="347472"/>
          </a:xfrm>
          <a:prstGeom prst="snip2Diag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2" name="TextBox 11"/>
          <p:cNvSpPr txBox="1"/>
          <p:nvPr/>
        </p:nvSpPr>
        <p:spPr>
          <a:xfrm>
            <a:off x="8647472" y="213657"/>
            <a:ext cx="344966" cy="253916"/>
          </a:xfrm>
          <a:prstGeom prst="rect">
            <a:avLst/>
          </a:prstGeom>
          <a:noFill/>
        </p:spPr>
        <p:txBody>
          <a:bodyPr wrap="none" rtlCol="0">
            <a:spAutoFit/>
          </a:bodyPr>
          <a:lstStyle/>
          <a:p>
            <a:pPr algn="ctr"/>
            <a:fld id="{260E2A6B-A809-4840-BF14-8648BC0BDF87}" type="slidenum">
              <a:rPr lang="id-ID" sz="1050" b="1" smtClean="0">
                <a:solidFill>
                  <a:schemeClr val="accent4"/>
                </a:solidFill>
              </a:rPr>
            </a:fld>
            <a:endParaRPr lang="id-ID" sz="1050" dirty="0">
              <a:solidFill>
                <a:schemeClr val="accent4"/>
              </a:solidFill>
            </a:endParaRPr>
          </a:p>
        </p:txBody>
      </p:sp>
    </p:spTree>
  </p:cSld>
  <p:clrMapOvr>
    <a:masterClrMapping/>
  </p:clrMapOvr>
  <p:transition spd="slow">
    <p:cover dir="d"/>
  </p:transition>
  <p:hf hdr="0" ftr="0" dt="0"/>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p:cSld name="24_Custom Layout">
    <p:spTree>
      <p:nvGrpSpPr>
        <p:cNvPr id="1" name=""/>
        <p:cNvGrpSpPr/>
        <p:nvPr/>
      </p:nvGrpSpPr>
      <p:grpSpPr>
        <a:xfrm>
          <a:off x="0" y="0"/>
          <a:ext cx="0" cy="0"/>
          <a:chOff x="0" y="0"/>
          <a:chExt cx="0" cy="0"/>
        </a:xfrm>
      </p:grpSpPr>
      <p:grpSp>
        <p:nvGrpSpPr>
          <p:cNvPr id="30" name="Group 29"/>
          <p:cNvGrpSpPr/>
          <p:nvPr/>
        </p:nvGrpSpPr>
        <p:grpSpPr>
          <a:xfrm>
            <a:off x="6172204" y="-19049"/>
            <a:ext cx="3008109" cy="3513155"/>
            <a:chOff x="4800600" y="-95250"/>
            <a:chExt cx="4667516" cy="5451167"/>
          </a:xfrm>
        </p:grpSpPr>
        <p:sp>
          <p:nvSpPr>
            <p:cNvPr id="31" name="Freeform 30"/>
            <p:cNvSpPr/>
            <p:nvPr/>
          </p:nvSpPr>
          <p:spPr bwMode="auto">
            <a:xfrm flipH="1">
              <a:off x="6858785" y="-95250"/>
              <a:ext cx="2609331" cy="1033397"/>
            </a:xfrm>
            <a:custGeom>
              <a:avLst/>
              <a:gdLst>
                <a:gd name="T0" fmla="*/ 1070 w 2375"/>
                <a:gd name="T1" fmla="*/ 940 h 940"/>
                <a:gd name="T2" fmla="*/ 2375 w 2375"/>
                <a:gd name="T3" fmla="*/ 0 h 940"/>
                <a:gd name="T4" fmla="*/ 0 w 2375"/>
                <a:gd name="T5" fmla="*/ 0 h 940"/>
                <a:gd name="T6" fmla="*/ 1070 w 2375"/>
                <a:gd name="T7" fmla="*/ 940 h 940"/>
              </a:gdLst>
              <a:ahLst/>
              <a:cxnLst>
                <a:cxn ang="0">
                  <a:pos x="T0" y="T1"/>
                </a:cxn>
                <a:cxn ang="0">
                  <a:pos x="T2" y="T3"/>
                </a:cxn>
                <a:cxn ang="0">
                  <a:pos x="T4" y="T5"/>
                </a:cxn>
                <a:cxn ang="0">
                  <a:pos x="T6" y="T7"/>
                </a:cxn>
              </a:cxnLst>
              <a:rect l="0" t="0" r="r" b="b"/>
              <a:pathLst>
                <a:path w="2375" h="940">
                  <a:moveTo>
                    <a:pt x="1070" y="940"/>
                  </a:moveTo>
                  <a:lnTo>
                    <a:pt x="2375" y="0"/>
                  </a:lnTo>
                  <a:lnTo>
                    <a:pt x="0" y="0"/>
                  </a:lnTo>
                  <a:lnTo>
                    <a:pt x="1070" y="94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32" name="Freeform 31"/>
            <p:cNvSpPr/>
            <p:nvPr/>
          </p:nvSpPr>
          <p:spPr bwMode="auto">
            <a:xfrm flipH="1">
              <a:off x="8296933" y="-95250"/>
              <a:ext cx="1171183" cy="1119513"/>
            </a:xfrm>
            <a:custGeom>
              <a:avLst/>
              <a:gdLst>
                <a:gd name="T0" fmla="*/ 1070 w 1070"/>
                <a:gd name="T1" fmla="*/ 940 h 1017"/>
                <a:gd name="T2" fmla="*/ 0 w 1070"/>
                <a:gd name="T3" fmla="*/ 0 h 1017"/>
                <a:gd name="T4" fmla="*/ 0 w 1070"/>
                <a:gd name="T5" fmla="*/ 1017 h 1017"/>
                <a:gd name="T6" fmla="*/ 1070 w 1070"/>
                <a:gd name="T7" fmla="*/ 940 h 1017"/>
              </a:gdLst>
              <a:ahLst/>
              <a:cxnLst>
                <a:cxn ang="0">
                  <a:pos x="T0" y="T1"/>
                </a:cxn>
                <a:cxn ang="0">
                  <a:pos x="T2" y="T3"/>
                </a:cxn>
                <a:cxn ang="0">
                  <a:pos x="T4" y="T5"/>
                </a:cxn>
                <a:cxn ang="0">
                  <a:pos x="T6" y="T7"/>
                </a:cxn>
              </a:cxnLst>
              <a:rect l="0" t="0" r="r" b="b"/>
              <a:pathLst>
                <a:path w="1070" h="1017">
                  <a:moveTo>
                    <a:pt x="1070" y="940"/>
                  </a:moveTo>
                  <a:lnTo>
                    <a:pt x="0" y="0"/>
                  </a:lnTo>
                  <a:lnTo>
                    <a:pt x="0" y="1017"/>
                  </a:lnTo>
                  <a:lnTo>
                    <a:pt x="1070" y="94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43" name="Freeform 42"/>
            <p:cNvSpPr/>
            <p:nvPr/>
          </p:nvSpPr>
          <p:spPr bwMode="auto">
            <a:xfrm flipH="1">
              <a:off x="5851226" y="-95250"/>
              <a:ext cx="2445707" cy="1231467"/>
            </a:xfrm>
            <a:custGeom>
              <a:avLst/>
              <a:gdLst>
                <a:gd name="T0" fmla="*/ 1305 w 2226"/>
                <a:gd name="T1" fmla="*/ 0 h 1120"/>
                <a:gd name="T2" fmla="*/ 0 w 2226"/>
                <a:gd name="T3" fmla="*/ 940 h 1120"/>
                <a:gd name="T4" fmla="*/ 2226 w 2226"/>
                <a:gd name="T5" fmla="*/ 1120 h 1120"/>
                <a:gd name="T6" fmla="*/ 1305 w 2226"/>
                <a:gd name="T7" fmla="*/ 0 h 1120"/>
              </a:gdLst>
              <a:ahLst/>
              <a:cxnLst>
                <a:cxn ang="0">
                  <a:pos x="T0" y="T1"/>
                </a:cxn>
                <a:cxn ang="0">
                  <a:pos x="T2" y="T3"/>
                </a:cxn>
                <a:cxn ang="0">
                  <a:pos x="T4" y="T5"/>
                </a:cxn>
                <a:cxn ang="0">
                  <a:pos x="T6" y="T7"/>
                </a:cxn>
              </a:cxnLst>
              <a:rect l="0" t="0" r="r" b="b"/>
              <a:pathLst>
                <a:path w="2226" h="1120">
                  <a:moveTo>
                    <a:pt x="1305" y="0"/>
                  </a:moveTo>
                  <a:lnTo>
                    <a:pt x="0" y="940"/>
                  </a:lnTo>
                  <a:lnTo>
                    <a:pt x="2226" y="1120"/>
                  </a:lnTo>
                  <a:lnTo>
                    <a:pt x="1305"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44" name="Freeform 43"/>
            <p:cNvSpPr/>
            <p:nvPr/>
          </p:nvSpPr>
          <p:spPr bwMode="auto">
            <a:xfrm flipH="1">
              <a:off x="5851226" y="938147"/>
              <a:ext cx="3616890" cy="1136737"/>
            </a:xfrm>
            <a:custGeom>
              <a:avLst/>
              <a:gdLst>
                <a:gd name="T0" fmla="*/ 3296 w 3296"/>
                <a:gd name="T1" fmla="*/ 180 h 1040"/>
                <a:gd name="T2" fmla="*/ 1070 w 3296"/>
                <a:gd name="T3" fmla="*/ 0 h 1040"/>
                <a:gd name="T4" fmla="*/ 0 w 3296"/>
                <a:gd name="T5" fmla="*/ 77 h 1040"/>
                <a:gd name="T6" fmla="*/ 1368 w 3296"/>
                <a:gd name="T7" fmla="*/ 1040 h 1040"/>
                <a:gd name="T8" fmla="*/ 3296 w 3296"/>
                <a:gd name="T9" fmla="*/ 180 h 1040"/>
              </a:gdLst>
              <a:ahLst/>
              <a:cxnLst>
                <a:cxn ang="0">
                  <a:pos x="T0" y="T1"/>
                </a:cxn>
                <a:cxn ang="0">
                  <a:pos x="T2" y="T3"/>
                </a:cxn>
                <a:cxn ang="0">
                  <a:pos x="T4" y="T5"/>
                </a:cxn>
                <a:cxn ang="0">
                  <a:pos x="T6" y="T7"/>
                </a:cxn>
                <a:cxn ang="0">
                  <a:pos x="T8" y="T9"/>
                </a:cxn>
              </a:cxnLst>
              <a:rect l="0" t="0" r="r" b="b"/>
              <a:pathLst>
                <a:path w="3296" h="1040">
                  <a:moveTo>
                    <a:pt x="3296" y="180"/>
                  </a:moveTo>
                  <a:lnTo>
                    <a:pt x="1070" y="0"/>
                  </a:lnTo>
                  <a:lnTo>
                    <a:pt x="0" y="77"/>
                  </a:lnTo>
                  <a:lnTo>
                    <a:pt x="1368" y="1040"/>
                  </a:lnTo>
                  <a:lnTo>
                    <a:pt x="3296" y="18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45" name="Freeform 44"/>
            <p:cNvSpPr/>
            <p:nvPr/>
          </p:nvSpPr>
          <p:spPr bwMode="auto">
            <a:xfrm flipH="1">
              <a:off x="5851226" y="1136212"/>
              <a:ext cx="2118464" cy="2239027"/>
            </a:xfrm>
            <a:custGeom>
              <a:avLst/>
              <a:gdLst>
                <a:gd name="T0" fmla="*/ 1928 w 1928"/>
                <a:gd name="T1" fmla="*/ 0 h 2046"/>
                <a:gd name="T2" fmla="*/ 0 w 1928"/>
                <a:gd name="T3" fmla="*/ 860 h 2046"/>
                <a:gd name="T4" fmla="*/ 178 w 1928"/>
                <a:gd name="T5" fmla="*/ 2046 h 2046"/>
                <a:gd name="T6" fmla="*/ 1928 w 1928"/>
                <a:gd name="T7" fmla="*/ 0 h 2046"/>
              </a:gdLst>
              <a:ahLst/>
              <a:cxnLst>
                <a:cxn ang="0">
                  <a:pos x="T0" y="T1"/>
                </a:cxn>
                <a:cxn ang="0">
                  <a:pos x="T2" y="T3"/>
                </a:cxn>
                <a:cxn ang="0">
                  <a:pos x="T4" y="T5"/>
                </a:cxn>
                <a:cxn ang="0">
                  <a:pos x="T6" y="T7"/>
                </a:cxn>
              </a:cxnLst>
              <a:rect l="0" t="0" r="r" b="b"/>
              <a:pathLst>
                <a:path w="1928" h="2046">
                  <a:moveTo>
                    <a:pt x="1928" y="0"/>
                  </a:moveTo>
                  <a:lnTo>
                    <a:pt x="0" y="860"/>
                  </a:lnTo>
                  <a:lnTo>
                    <a:pt x="178" y="2046"/>
                  </a:lnTo>
                  <a:lnTo>
                    <a:pt x="1928"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46" name="Freeform 45"/>
            <p:cNvSpPr/>
            <p:nvPr/>
          </p:nvSpPr>
          <p:spPr bwMode="auto">
            <a:xfrm flipH="1">
              <a:off x="7969690" y="1024263"/>
              <a:ext cx="1498426" cy="1179798"/>
            </a:xfrm>
            <a:custGeom>
              <a:avLst/>
              <a:gdLst>
                <a:gd name="T0" fmla="*/ 1368 w 1368"/>
                <a:gd name="T1" fmla="*/ 963 h 1080"/>
                <a:gd name="T2" fmla="*/ 0 w 1368"/>
                <a:gd name="T3" fmla="*/ 0 h 1080"/>
                <a:gd name="T4" fmla="*/ 0 w 1368"/>
                <a:gd name="T5" fmla="*/ 1080 h 1080"/>
                <a:gd name="T6" fmla="*/ 1368 w 1368"/>
                <a:gd name="T7" fmla="*/ 963 h 1080"/>
              </a:gdLst>
              <a:ahLst/>
              <a:cxnLst>
                <a:cxn ang="0">
                  <a:pos x="T0" y="T1"/>
                </a:cxn>
                <a:cxn ang="0">
                  <a:pos x="T2" y="T3"/>
                </a:cxn>
                <a:cxn ang="0">
                  <a:pos x="T4" y="T5"/>
                </a:cxn>
                <a:cxn ang="0">
                  <a:pos x="T6" y="T7"/>
                </a:cxn>
              </a:cxnLst>
              <a:rect l="0" t="0" r="r" b="b"/>
              <a:pathLst>
                <a:path w="1368" h="1080">
                  <a:moveTo>
                    <a:pt x="1368" y="963"/>
                  </a:moveTo>
                  <a:lnTo>
                    <a:pt x="0" y="0"/>
                  </a:lnTo>
                  <a:lnTo>
                    <a:pt x="0" y="1080"/>
                  </a:lnTo>
                  <a:lnTo>
                    <a:pt x="1368" y="963"/>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47" name="Freeform 46"/>
            <p:cNvSpPr/>
            <p:nvPr/>
          </p:nvSpPr>
          <p:spPr bwMode="auto">
            <a:xfrm flipH="1">
              <a:off x="7771620" y="2074883"/>
              <a:ext cx="1696496" cy="1300361"/>
            </a:xfrm>
            <a:custGeom>
              <a:avLst/>
              <a:gdLst>
                <a:gd name="T0" fmla="*/ 1368 w 1546"/>
                <a:gd name="T1" fmla="*/ 0 h 1186"/>
                <a:gd name="T2" fmla="*/ 0 w 1546"/>
                <a:gd name="T3" fmla="*/ 117 h 1186"/>
                <a:gd name="T4" fmla="*/ 0 w 1546"/>
                <a:gd name="T5" fmla="*/ 806 h 1186"/>
                <a:gd name="T6" fmla="*/ 1546 w 1546"/>
                <a:gd name="T7" fmla="*/ 1186 h 1186"/>
                <a:gd name="T8" fmla="*/ 1368 w 1546"/>
                <a:gd name="T9" fmla="*/ 0 h 1186"/>
              </a:gdLst>
              <a:ahLst/>
              <a:cxnLst>
                <a:cxn ang="0">
                  <a:pos x="T0" y="T1"/>
                </a:cxn>
                <a:cxn ang="0">
                  <a:pos x="T2" y="T3"/>
                </a:cxn>
                <a:cxn ang="0">
                  <a:pos x="T4" y="T5"/>
                </a:cxn>
                <a:cxn ang="0">
                  <a:pos x="T6" y="T7"/>
                </a:cxn>
                <a:cxn ang="0">
                  <a:pos x="T8" y="T9"/>
                </a:cxn>
              </a:cxnLst>
              <a:rect l="0" t="0" r="r" b="b"/>
              <a:pathLst>
                <a:path w="1546" h="1186">
                  <a:moveTo>
                    <a:pt x="1368" y="0"/>
                  </a:moveTo>
                  <a:lnTo>
                    <a:pt x="0" y="117"/>
                  </a:lnTo>
                  <a:lnTo>
                    <a:pt x="0" y="806"/>
                  </a:lnTo>
                  <a:lnTo>
                    <a:pt x="1546" y="1186"/>
                  </a:lnTo>
                  <a:lnTo>
                    <a:pt x="1368" y="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48" name="Freeform 47"/>
            <p:cNvSpPr/>
            <p:nvPr/>
          </p:nvSpPr>
          <p:spPr bwMode="auto">
            <a:xfrm flipH="1">
              <a:off x="7771620" y="2961880"/>
              <a:ext cx="1696496" cy="1438147"/>
            </a:xfrm>
            <a:custGeom>
              <a:avLst/>
              <a:gdLst>
                <a:gd name="T0" fmla="*/ 1546 w 1546"/>
                <a:gd name="T1" fmla="*/ 380 h 1314"/>
                <a:gd name="T2" fmla="*/ 0 w 1546"/>
                <a:gd name="T3" fmla="*/ 0 h 1314"/>
                <a:gd name="T4" fmla="*/ 0 w 1546"/>
                <a:gd name="T5" fmla="*/ 1314 h 1314"/>
                <a:gd name="T6" fmla="*/ 1546 w 1546"/>
                <a:gd name="T7" fmla="*/ 380 h 1314"/>
              </a:gdLst>
              <a:ahLst/>
              <a:cxnLst>
                <a:cxn ang="0">
                  <a:pos x="T0" y="T1"/>
                </a:cxn>
                <a:cxn ang="0">
                  <a:pos x="T2" y="T3"/>
                </a:cxn>
                <a:cxn ang="0">
                  <a:pos x="T4" y="T5"/>
                </a:cxn>
                <a:cxn ang="0">
                  <a:pos x="T6" y="T7"/>
                </a:cxn>
              </a:cxnLst>
              <a:rect l="0" t="0" r="r" b="b"/>
              <a:pathLst>
                <a:path w="1546" h="1314">
                  <a:moveTo>
                    <a:pt x="1546" y="380"/>
                  </a:moveTo>
                  <a:lnTo>
                    <a:pt x="0" y="0"/>
                  </a:lnTo>
                  <a:lnTo>
                    <a:pt x="0" y="1314"/>
                  </a:lnTo>
                  <a:lnTo>
                    <a:pt x="1546" y="38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49" name="Freeform 48"/>
            <p:cNvSpPr/>
            <p:nvPr/>
          </p:nvSpPr>
          <p:spPr bwMode="auto">
            <a:xfrm flipH="1">
              <a:off x="7771620" y="3375239"/>
              <a:ext cx="1696496" cy="1980678"/>
            </a:xfrm>
            <a:custGeom>
              <a:avLst/>
              <a:gdLst>
                <a:gd name="T0" fmla="*/ 1546 w 1546"/>
                <a:gd name="T1" fmla="*/ 0 h 1807"/>
                <a:gd name="T2" fmla="*/ 0 w 1546"/>
                <a:gd name="T3" fmla="*/ 934 h 1807"/>
                <a:gd name="T4" fmla="*/ 0 w 1546"/>
                <a:gd name="T5" fmla="*/ 1807 h 1807"/>
                <a:gd name="T6" fmla="*/ 1546 w 1546"/>
                <a:gd name="T7" fmla="*/ 0 h 1807"/>
              </a:gdLst>
              <a:ahLst/>
              <a:cxnLst>
                <a:cxn ang="0">
                  <a:pos x="T0" y="T1"/>
                </a:cxn>
                <a:cxn ang="0">
                  <a:pos x="T2" y="T3"/>
                </a:cxn>
                <a:cxn ang="0">
                  <a:pos x="T4" y="T5"/>
                </a:cxn>
                <a:cxn ang="0">
                  <a:pos x="T6" y="T7"/>
                </a:cxn>
              </a:cxnLst>
              <a:rect l="0" t="0" r="r" b="b"/>
              <a:pathLst>
                <a:path w="1546" h="1807">
                  <a:moveTo>
                    <a:pt x="1546" y="0"/>
                  </a:moveTo>
                  <a:lnTo>
                    <a:pt x="0" y="934"/>
                  </a:lnTo>
                  <a:lnTo>
                    <a:pt x="0" y="1807"/>
                  </a:lnTo>
                  <a:lnTo>
                    <a:pt x="1546"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50" name="Freeform 49"/>
            <p:cNvSpPr/>
            <p:nvPr/>
          </p:nvSpPr>
          <p:spPr bwMode="auto">
            <a:xfrm flipH="1">
              <a:off x="4800600" y="-95250"/>
              <a:ext cx="2058185" cy="1231467"/>
            </a:xfrm>
            <a:custGeom>
              <a:avLst/>
              <a:gdLst>
                <a:gd name="T0" fmla="*/ 0 w 1880"/>
                <a:gd name="T1" fmla="*/ 0 h 1120"/>
                <a:gd name="T2" fmla="*/ 921 w 1880"/>
                <a:gd name="T3" fmla="*/ 1120 h 1120"/>
                <a:gd name="T4" fmla="*/ 1880 w 1880"/>
                <a:gd name="T5" fmla="*/ 0 h 1120"/>
                <a:gd name="T6" fmla="*/ 0 w 1880"/>
                <a:gd name="T7" fmla="*/ 0 h 1120"/>
              </a:gdLst>
              <a:ahLst/>
              <a:cxnLst>
                <a:cxn ang="0">
                  <a:pos x="T0" y="T1"/>
                </a:cxn>
                <a:cxn ang="0">
                  <a:pos x="T2" y="T3"/>
                </a:cxn>
                <a:cxn ang="0">
                  <a:pos x="T4" y="T5"/>
                </a:cxn>
                <a:cxn ang="0">
                  <a:pos x="T6" y="T7"/>
                </a:cxn>
              </a:cxnLst>
              <a:rect l="0" t="0" r="r" b="b"/>
              <a:pathLst>
                <a:path w="1880" h="1120">
                  <a:moveTo>
                    <a:pt x="0" y="0"/>
                  </a:moveTo>
                  <a:lnTo>
                    <a:pt x="921" y="1120"/>
                  </a:lnTo>
                  <a:lnTo>
                    <a:pt x="1880" y="0"/>
                  </a:lnTo>
                  <a:lnTo>
                    <a:pt x="0" y="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grpSp>
      <p:sp>
        <p:nvSpPr>
          <p:cNvPr id="28" name="Shape 1443">
            <a:hlinkClick r:id="" action="ppaction://hlinkshowjump?jump=nextslide"/>
          </p:cNvPr>
          <p:cNvSpPr/>
          <p:nvPr/>
        </p:nvSpPr>
        <p:spPr>
          <a:xfrm rot="16200000">
            <a:off x="8880919" y="4899468"/>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29" name="Shape 1443">
            <a:hlinkClick r:id="" action="ppaction://hlinkshowjump?jump=previousslide"/>
          </p:cNvPr>
          <p:cNvSpPr/>
          <p:nvPr/>
        </p:nvSpPr>
        <p:spPr>
          <a:xfrm rot="5400000" flipH="1">
            <a:off x="8602354" y="4899467"/>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1" name="Snip Diagonal Corner Rectangle 10"/>
          <p:cNvSpPr/>
          <p:nvPr/>
        </p:nvSpPr>
        <p:spPr>
          <a:xfrm>
            <a:off x="8646737" y="166878"/>
            <a:ext cx="346436" cy="347472"/>
          </a:xfrm>
          <a:prstGeom prst="snip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2" name="TextBox 11"/>
          <p:cNvSpPr txBox="1"/>
          <p:nvPr/>
        </p:nvSpPr>
        <p:spPr>
          <a:xfrm>
            <a:off x="8647472" y="213657"/>
            <a:ext cx="344966" cy="253916"/>
          </a:xfrm>
          <a:prstGeom prst="rect">
            <a:avLst/>
          </a:prstGeom>
          <a:noFill/>
        </p:spPr>
        <p:txBody>
          <a:bodyPr wrap="none" rtlCol="0">
            <a:spAutoFit/>
          </a:bodyPr>
          <a:lstStyle/>
          <a:p>
            <a:pPr algn="ctr"/>
            <a:fld id="{260E2A6B-A809-4840-BF14-8648BC0BDF87}" type="slidenum">
              <a:rPr lang="id-ID" sz="1050" b="1" smtClean="0">
                <a:solidFill>
                  <a:schemeClr val="bg1"/>
                </a:solidFill>
              </a:rPr>
            </a:fld>
            <a:endParaRPr lang="id-ID" sz="1050" dirty="0">
              <a:solidFill>
                <a:schemeClr val="bg1"/>
              </a:solidFill>
            </a:endParaRPr>
          </a:p>
        </p:txBody>
      </p:sp>
      <p:grpSp>
        <p:nvGrpSpPr>
          <p:cNvPr id="51" name="Group 50"/>
          <p:cNvGrpSpPr/>
          <p:nvPr/>
        </p:nvGrpSpPr>
        <p:grpSpPr>
          <a:xfrm>
            <a:off x="1" y="1649397"/>
            <a:ext cx="3008109" cy="3513155"/>
            <a:chOff x="-19316" y="-323850"/>
            <a:chExt cx="4667516" cy="5451167"/>
          </a:xfrm>
        </p:grpSpPr>
        <p:sp>
          <p:nvSpPr>
            <p:cNvPr id="52" name="Freeform 51"/>
            <p:cNvSpPr/>
            <p:nvPr/>
          </p:nvSpPr>
          <p:spPr bwMode="auto">
            <a:xfrm flipV="1">
              <a:off x="-19316" y="4093920"/>
              <a:ext cx="2609331" cy="1033397"/>
            </a:xfrm>
            <a:custGeom>
              <a:avLst/>
              <a:gdLst>
                <a:gd name="T0" fmla="*/ 1070 w 2375"/>
                <a:gd name="T1" fmla="*/ 940 h 940"/>
                <a:gd name="T2" fmla="*/ 2375 w 2375"/>
                <a:gd name="T3" fmla="*/ 0 h 940"/>
                <a:gd name="T4" fmla="*/ 0 w 2375"/>
                <a:gd name="T5" fmla="*/ 0 h 940"/>
                <a:gd name="T6" fmla="*/ 1070 w 2375"/>
                <a:gd name="T7" fmla="*/ 940 h 940"/>
              </a:gdLst>
              <a:ahLst/>
              <a:cxnLst>
                <a:cxn ang="0">
                  <a:pos x="T0" y="T1"/>
                </a:cxn>
                <a:cxn ang="0">
                  <a:pos x="T2" y="T3"/>
                </a:cxn>
                <a:cxn ang="0">
                  <a:pos x="T4" y="T5"/>
                </a:cxn>
                <a:cxn ang="0">
                  <a:pos x="T6" y="T7"/>
                </a:cxn>
              </a:cxnLst>
              <a:rect l="0" t="0" r="r" b="b"/>
              <a:pathLst>
                <a:path w="2375" h="940">
                  <a:moveTo>
                    <a:pt x="1070" y="940"/>
                  </a:moveTo>
                  <a:lnTo>
                    <a:pt x="2375" y="0"/>
                  </a:lnTo>
                  <a:lnTo>
                    <a:pt x="0" y="0"/>
                  </a:lnTo>
                  <a:lnTo>
                    <a:pt x="1070" y="940"/>
                  </a:lnTo>
                  <a:close/>
                </a:path>
              </a:pathLst>
            </a:custGeom>
            <a:solidFill>
              <a:schemeClr val="bg1">
                <a:lumMod val="95000"/>
                <a:alpha val="50000"/>
              </a:schemeClr>
            </a:solidFill>
            <a:ln>
              <a:noFill/>
            </a:ln>
          </p:spPr>
          <p:txBody>
            <a:bodyPr vert="horz" wrap="square" lIns="91440" tIns="45720" rIns="91440" bIns="45720" numCol="1" anchor="t" anchorCtr="0" compatLnSpc="1"/>
            <a:lstStyle/>
            <a:p>
              <a:endParaRPr lang="en-US"/>
            </a:p>
          </p:txBody>
        </p:sp>
        <p:sp>
          <p:nvSpPr>
            <p:cNvPr id="53" name="Freeform 52"/>
            <p:cNvSpPr/>
            <p:nvPr/>
          </p:nvSpPr>
          <p:spPr bwMode="auto">
            <a:xfrm flipV="1">
              <a:off x="-19316" y="4007804"/>
              <a:ext cx="1171183" cy="1119513"/>
            </a:xfrm>
            <a:custGeom>
              <a:avLst/>
              <a:gdLst>
                <a:gd name="T0" fmla="*/ 1070 w 1070"/>
                <a:gd name="T1" fmla="*/ 940 h 1017"/>
                <a:gd name="T2" fmla="*/ 0 w 1070"/>
                <a:gd name="T3" fmla="*/ 0 h 1017"/>
                <a:gd name="T4" fmla="*/ 0 w 1070"/>
                <a:gd name="T5" fmla="*/ 1017 h 1017"/>
                <a:gd name="T6" fmla="*/ 1070 w 1070"/>
                <a:gd name="T7" fmla="*/ 940 h 1017"/>
              </a:gdLst>
              <a:ahLst/>
              <a:cxnLst>
                <a:cxn ang="0">
                  <a:pos x="T0" y="T1"/>
                </a:cxn>
                <a:cxn ang="0">
                  <a:pos x="T2" y="T3"/>
                </a:cxn>
                <a:cxn ang="0">
                  <a:pos x="T4" y="T5"/>
                </a:cxn>
                <a:cxn ang="0">
                  <a:pos x="T6" y="T7"/>
                </a:cxn>
              </a:cxnLst>
              <a:rect l="0" t="0" r="r" b="b"/>
              <a:pathLst>
                <a:path w="1070" h="1017">
                  <a:moveTo>
                    <a:pt x="1070" y="940"/>
                  </a:moveTo>
                  <a:lnTo>
                    <a:pt x="0" y="0"/>
                  </a:lnTo>
                  <a:lnTo>
                    <a:pt x="0" y="1017"/>
                  </a:lnTo>
                  <a:lnTo>
                    <a:pt x="1070" y="94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54" name="Freeform 53"/>
            <p:cNvSpPr/>
            <p:nvPr/>
          </p:nvSpPr>
          <p:spPr bwMode="auto">
            <a:xfrm flipV="1">
              <a:off x="1151867" y="3895850"/>
              <a:ext cx="2445707" cy="1231467"/>
            </a:xfrm>
            <a:custGeom>
              <a:avLst/>
              <a:gdLst>
                <a:gd name="T0" fmla="*/ 1305 w 2226"/>
                <a:gd name="T1" fmla="*/ 0 h 1120"/>
                <a:gd name="T2" fmla="*/ 0 w 2226"/>
                <a:gd name="T3" fmla="*/ 940 h 1120"/>
                <a:gd name="T4" fmla="*/ 2226 w 2226"/>
                <a:gd name="T5" fmla="*/ 1120 h 1120"/>
                <a:gd name="T6" fmla="*/ 1305 w 2226"/>
                <a:gd name="T7" fmla="*/ 0 h 1120"/>
              </a:gdLst>
              <a:ahLst/>
              <a:cxnLst>
                <a:cxn ang="0">
                  <a:pos x="T0" y="T1"/>
                </a:cxn>
                <a:cxn ang="0">
                  <a:pos x="T2" y="T3"/>
                </a:cxn>
                <a:cxn ang="0">
                  <a:pos x="T4" y="T5"/>
                </a:cxn>
                <a:cxn ang="0">
                  <a:pos x="T6" y="T7"/>
                </a:cxn>
              </a:cxnLst>
              <a:rect l="0" t="0" r="r" b="b"/>
              <a:pathLst>
                <a:path w="2226" h="1120">
                  <a:moveTo>
                    <a:pt x="1305" y="0"/>
                  </a:moveTo>
                  <a:lnTo>
                    <a:pt x="0" y="940"/>
                  </a:lnTo>
                  <a:lnTo>
                    <a:pt x="2226" y="1120"/>
                  </a:lnTo>
                  <a:lnTo>
                    <a:pt x="1305"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55" name="Freeform 54"/>
            <p:cNvSpPr/>
            <p:nvPr/>
          </p:nvSpPr>
          <p:spPr bwMode="auto">
            <a:xfrm flipV="1">
              <a:off x="-19316" y="2957183"/>
              <a:ext cx="3616890" cy="1136737"/>
            </a:xfrm>
            <a:custGeom>
              <a:avLst/>
              <a:gdLst>
                <a:gd name="T0" fmla="*/ 3296 w 3296"/>
                <a:gd name="T1" fmla="*/ 180 h 1040"/>
                <a:gd name="T2" fmla="*/ 1070 w 3296"/>
                <a:gd name="T3" fmla="*/ 0 h 1040"/>
                <a:gd name="T4" fmla="*/ 0 w 3296"/>
                <a:gd name="T5" fmla="*/ 77 h 1040"/>
                <a:gd name="T6" fmla="*/ 1368 w 3296"/>
                <a:gd name="T7" fmla="*/ 1040 h 1040"/>
                <a:gd name="T8" fmla="*/ 3296 w 3296"/>
                <a:gd name="T9" fmla="*/ 180 h 1040"/>
              </a:gdLst>
              <a:ahLst/>
              <a:cxnLst>
                <a:cxn ang="0">
                  <a:pos x="T0" y="T1"/>
                </a:cxn>
                <a:cxn ang="0">
                  <a:pos x="T2" y="T3"/>
                </a:cxn>
                <a:cxn ang="0">
                  <a:pos x="T4" y="T5"/>
                </a:cxn>
                <a:cxn ang="0">
                  <a:pos x="T6" y="T7"/>
                </a:cxn>
                <a:cxn ang="0">
                  <a:pos x="T8" y="T9"/>
                </a:cxn>
              </a:cxnLst>
              <a:rect l="0" t="0" r="r" b="b"/>
              <a:pathLst>
                <a:path w="3296" h="1040">
                  <a:moveTo>
                    <a:pt x="3296" y="180"/>
                  </a:moveTo>
                  <a:lnTo>
                    <a:pt x="1070" y="0"/>
                  </a:lnTo>
                  <a:lnTo>
                    <a:pt x="0" y="77"/>
                  </a:lnTo>
                  <a:lnTo>
                    <a:pt x="1368" y="1040"/>
                  </a:lnTo>
                  <a:lnTo>
                    <a:pt x="3296" y="18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56" name="Freeform 55"/>
            <p:cNvSpPr/>
            <p:nvPr/>
          </p:nvSpPr>
          <p:spPr bwMode="auto">
            <a:xfrm flipV="1">
              <a:off x="1479110" y="1656828"/>
              <a:ext cx="2118464" cy="2239027"/>
            </a:xfrm>
            <a:custGeom>
              <a:avLst/>
              <a:gdLst>
                <a:gd name="T0" fmla="*/ 1928 w 1928"/>
                <a:gd name="T1" fmla="*/ 0 h 2046"/>
                <a:gd name="T2" fmla="*/ 0 w 1928"/>
                <a:gd name="T3" fmla="*/ 860 h 2046"/>
                <a:gd name="T4" fmla="*/ 178 w 1928"/>
                <a:gd name="T5" fmla="*/ 2046 h 2046"/>
                <a:gd name="T6" fmla="*/ 1928 w 1928"/>
                <a:gd name="T7" fmla="*/ 0 h 2046"/>
              </a:gdLst>
              <a:ahLst/>
              <a:cxnLst>
                <a:cxn ang="0">
                  <a:pos x="T0" y="T1"/>
                </a:cxn>
                <a:cxn ang="0">
                  <a:pos x="T2" y="T3"/>
                </a:cxn>
                <a:cxn ang="0">
                  <a:pos x="T4" y="T5"/>
                </a:cxn>
                <a:cxn ang="0">
                  <a:pos x="T6" y="T7"/>
                </a:cxn>
              </a:cxnLst>
              <a:rect l="0" t="0" r="r" b="b"/>
              <a:pathLst>
                <a:path w="1928" h="2046">
                  <a:moveTo>
                    <a:pt x="1928" y="0"/>
                  </a:moveTo>
                  <a:lnTo>
                    <a:pt x="0" y="860"/>
                  </a:lnTo>
                  <a:lnTo>
                    <a:pt x="178" y="2046"/>
                  </a:lnTo>
                  <a:lnTo>
                    <a:pt x="1928"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57" name="Freeform 56"/>
            <p:cNvSpPr/>
            <p:nvPr/>
          </p:nvSpPr>
          <p:spPr bwMode="auto">
            <a:xfrm flipV="1">
              <a:off x="-19316" y="2828006"/>
              <a:ext cx="1498426" cy="1179798"/>
            </a:xfrm>
            <a:custGeom>
              <a:avLst/>
              <a:gdLst>
                <a:gd name="T0" fmla="*/ 1368 w 1368"/>
                <a:gd name="T1" fmla="*/ 963 h 1080"/>
                <a:gd name="T2" fmla="*/ 0 w 1368"/>
                <a:gd name="T3" fmla="*/ 0 h 1080"/>
                <a:gd name="T4" fmla="*/ 0 w 1368"/>
                <a:gd name="T5" fmla="*/ 1080 h 1080"/>
                <a:gd name="T6" fmla="*/ 1368 w 1368"/>
                <a:gd name="T7" fmla="*/ 963 h 1080"/>
              </a:gdLst>
              <a:ahLst/>
              <a:cxnLst>
                <a:cxn ang="0">
                  <a:pos x="T0" y="T1"/>
                </a:cxn>
                <a:cxn ang="0">
                  <a:pos x="T2" y="T3"/>
                </a:cxn>
                <a:cxn ang="0">
                  <a:pos x="T4" y="T5"/>
                </a:cxn>
                <a:cxn ang="0">
                  <a:pos x="T6" y="T7"/>
                </a:cxn>
              </a:cxnLst>
              <a:rect l="0" t="0" r="r" b="b"/>
              <a:pathLst>
                <a:path w="1368" h="1080">
                  <a:moveTo>
                    <a:pt x="1368" y="963"/>
                  </a:moveTo>
                  <a:lnTo>
                    <a:pt x="0" y="0"/>
                  </a:lnTo>
                  <a:lnTo>
                    <a:pt x="0" y="1080"/>
                  </a:lnTo>
                  <a:lnTo>
                    <a:pt x="1368" y="963"/>
                  </a:lnTo>
                  <a:close/>
                </a:path>
              </a:pathLst>
            </a:custGeom>
            <a:solidFill>
              <a:schemeClr val="bg1">
                <a:lumMod val="95000"/>
                <a:alpha val="50000"/>
              </a:schemeClr>
            </a:solidFill>
            <a:ln>
              <a:noFill/>
            </a:ln>
          </p:spPr>
          <p:txBody>
            <a:bodyPr vert="horz" wrap="square" lIns="91440" tIns="45720" rIns="91440" bIns="45720" numCol="1" anchor="t" anchorCtr="0" compatLnSpc="1"/>
            <a:lstStyle/>
            <a:p>
              <a:endParaRPr lang="en-US"/>
            </a:p>
          </p:txBody>
        </p:sp>
        <p:sp>
          <p:nvSpPr>
            <p:cNvPr id="58" name="Freeform 57"/>
            <p:cNvSpPr/>
            <p:nvPr/>
          </p:nvSpPr>
          <p:spPr bwMode="auto">
            <a:xfrm flipV="1">
              <a:off x="-19316" y="1656823"/>
              <a:ext cx="1696496" cy="1300361"/>
            </a:xfrm>
            <a:custGeom>
              <a:avLst/>
              <a:gdLst>
                <a:gd name="T0" fmla="*/ 1368 w 1546"/>
                <a:gd name="T1" fmla="*/ 0 h 1186"/>
                <a:gd name="T2" fmla="*/ 0 w 1546"/>
                <a:gd name="T3" fmla="*/ 117 h 1186"/>
                <a:gd name="T4" fmla="*/ 0 w 1546"/>
                <a:gd name="T5" fmla="*/ 806 h 1186"/>
                <a:gd name="T6" fmla="*/ 1546 w 1546"/>
                <a:gd name="T7" fmla="*/ 1186 h 1186"/>
                <a:gd name="T8" fmla="*/ 1368 w 1546"/>
                <a:gd name="T9" fmla="*/ 0 h 1186"/>
              </a:gdLst>
              <a:ahLst/>
              <a:cxnLst>
                <a:cxn ang="0">
                  <a:pos x="T0" y="T1"/>
                </a:cxn>
                <a:cxn ang="0">
                  <a:pos x="T2" y="T3"/>
                </a:cxn>
                <a:cxn ang="0">
                  <a:pos x="T4" y="T5"/>
                </a:cxn>
                <a:cxn ang="0">
                  <a:pos x="T6" y="T7"/>
                </a:cxn>
                <a:cxn ang="0">
                  <a:pos x="T8" y="T9"/>
                </a:cxn>
              </a:cxnLst>
              <a:rect l="0" t="0" r="r" b="b"/>
              <a:pathLst>
                <a:path w="1546" h="1186">
                  <a:moveTo>
                    <a:pt x="1368" y="0"/>
                  </a:moveTo>
                  <a:lnTo>
                    <a:pt x="0" y="117"/>
                  </a:lnTo>
                  <a:lnTo>
                    <a:pt x="0" y="806"/>
                  </a:lnTo>
                  <a:lnTo>
                    <a:pt x="1546" y="1186"/>
                  </a:lnTo>
                  <a:lnTo>
                    <a:pt x="1368" y="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59" name="Freeform 58"/>
            <p:cNvSpPr/>
            <p:nvPr/>
          </p:nvSpPr>
          <p:spPr bwMode="auto">
            <a:xfrm flipV="1">
              <a:off x="-19316" y="632040"/>
              <a:ext cx="1696496" cy="1438147"/>
            </a:xfrm>
            <a:custGeom>
              <a:avLst/>
              <a:gdLst>
                <a:gd name="T0" fmla="*/ 1546 w 1546"/>
                <a:gd name="T1" fmla="*/ 380 h 1314"/>
                <a:gd name="T2" fmla="*/ 0 w 1546"/>
                <a:gd name="T3" fmla="*/ 0 h 1314"/>
                <a:gd name="T4" fmla="*/ 0 w 1546"/>
                <a:gd name="T5" fmla="*/ 1314 h 1314"/>
                <a:gd name="T6" fmla="*/ 1546 w 1546"/>
                <a:gd name="T7" fmla="*/ 380 h 1314"/>
              </a:gdLst>
              <a:ahLst/>
              <a:cxnLst>
                <a:cxn ang="0">
                  <a:pos x="T0" y="T1"/>
                </a:cxn>
                <a:cxn ang="0">
                  <a:pos x="T2" y="T3"/>
                </a:cxn>
                <a:cxn ang="0">
                  <a:pos x="T4" y="T5"/>
                </a:cxn>
                <a:cxn ang="0">
                  <a:pos x="T6" y="T7"/>
                </a:cxn>
              </a:cxnLst>
              <a:rect l="0" t="0" r="r" b="b"/>
              <a:pathLst>
                <a:path w="1546" h="1314">
                  <a:moveTo>
                    <a:pt x="1546" y="380"/>
                  </a:moveTo>
                  <a:lnTo>
                    <a:pt x="0" y="0"/>
                  </a:lnTo>
                  <a:lnTo>
                    <a:pt x="0" y="1314"/>
                  </a:lnTo>
                  <a:lnTo>
                    <a:pt x="1546" y="380"/>
                  </a:lnTo>
                  <a:close/>
                </a:path>
              </a:pathLst>
            </a:custGeom>
            <a:solidFill>
              <a:schemeClr val="bg1">
                <a:lumMod val="95000"/>
                <a:alpha val="50000"/>
              </a:schemeClr>
            </a:solidFill>
            <a:ln>
              <a:noFill/>
            </a:ln>
          </p:spPr>
          <p:txBody>
            <a:bodyPr vert="horz" wrap="square" lIns="91440" tIns="45720" rIns="91440" bIns="45720" numCol="1" anchor="t" anchorCtr="0" compatLnSpc="1"/>
            <a:lstStyle/>
            <a:p>
              <a:endParaRPr lang="en-US"/>
            </a:p>
          </p:txBody>
        </p:sp>
        <p:sp>
          <p:nvSpPr>
            <p:cNvPr id="60" name="Freeform 59"/>
            <p:cNvSpPr/>
            <p:nvPr/>
          </p:nvSpPr>
          <p:spPr bwMode="auto">
            <a:xfrm flipV="1">
              <a:off x="-19316" y="-323850"/>
              <a:ext cx="1696496" cy="1980678"/>
            </a:xfrm>
            <a:custGeom>
              <a:avLst/>
              <a:gdLst>
                <a:gd name="T0" fmla="*/ 1546 w 1546"/>
                <a:gd name="T1" fmla="*/ 0 h 1807"/>
                <a:gd name="T2" fmla="*/ 0 w 1546"/>
                <a:gd name="T3" fmla="*/ 934 h 1807"/>
                <a:gd name="T4" fmla="*/ 0 w 1546"/>
                <a:gd name="T5" fmla="*/ 1807 h 1807"/>
                <a:gd name="T6" fmla="*/ 1546 w 1546"/>
                <a:gd name="T7" fmla="*/ 0 h 1807"/>
              </a:gdLst>
              <a:ahLst/>
              <a:cxnLst>
                <a:cxn ang="0">
                  <a:pos x="T0" y="T1"/>
                </a:cxn>
                <a:cxn ang="0">
                  <a:pos x="T2" y="T3"/>
                </a:cxn>
                <a:cxn ang="0">
                  <a:pos x="T4" y="T5"/>
                </a:cxn>
                <a:cxn ang="0">
                  <a:pos x="T6" y="T7"/>
                </a:cxn>
              </a:cxnLst>
              <a:rect l="0" t="0" r="r" b="b"/>
              <a:pathLst>
                <a:path w="1546" h="1807">
                  <a:moveTo>
                    <a:pt x="1546" y="0"/>
                  </a:moveTo>
                  <a:lnTo>
                    <a:pt x="0" y="934"/>
                  </a:lnTo>
                  <a:lnTo>
                    <a:pt x="0" y="1807"/>
                  </a:lnTo>
                  <a:lnTo>
                    <a:pt x="1546"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61" name="Freeform 60"/>
            <p:cNvSpPr/>
            <p:nvPr/>
          </p:nvSpPr>
          <p:spPr bwMode="auto">
            <a:xfrm flipV="1">
              <a:off x="2590015" y="3895850"/>
              <a:ext cx="2058185" cy="1231467"/>
            </a:xfrm>
            <a:custGeom>
              <a:avLst/>
              <a:gdLst>
                <a:gd name="T0" fmla="*/ 0 w 1880"/>
                <a:gd name="T1" fmla="*/ 0 h 1120"/>
                <a:gd name="T2" fmla="*/ 921 w 1880"/>
                <a:gd name="T3" fmla="*/ 1120 h 1120"/>
                <a:gd name="T4" fmla="*/ 1880 w 1880"/>
                <a:gd name="T5" fmla="*/ 0 h 1120"/>
                <a:gd name="T6" fmla="*/ 0 w 1880"/>
                <a:gd name="T7" fmla="*/ 0 h 1120"/>
              </a:gdLst>
              <a:ahLst/>
              <a:cxnLst>
                <a:cxn ang="0">
                  <a:pos x="T0" y="T1"/>
                </a:cxn>
                <a:cxn ang="0">
                  <a:pos x="T2" y="T3"/>
                </a:cxn>
                <a:cxn ang="0">
                  <a:pos x="T4" y="T5"/>
                </a:cxn>
                <a:cxn ang="0">
                  <a:pos x="T6" y="T7"/>
                </a:cxn>
              </a:cxnLst>
              <a:rect l="0" t="0" r="r" b="b"/>
              <a:pathLst>
                <a:path w="1880" h="1120">
                  <a:moveTo>
                    <a:pt x="0" y="0"/>
                  </a:moveTo>
                  <a:lnTo>
                    <a:pt x="921" y="1120"/>
                  </a:lnTo>
                  <a:lnTo>
                    <a:pt x="1880" y="0"/>
                  </a:lnTo>
                  <a:lnTo>
                    <a:pt x="0" y="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grpSp>
    </p:spTree>
  </p:cSld>
  <p:clrMapOvr>
    <a:masterClrMapping/>
  </p:clrMapOvr>
  <p:transition spd="slow">
    <p:cover dir="d"/>
  </p:transition>
  <p:hf hdr="0" ftr="0" dt="0"/>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p:cSld name="48_Custom Layout">
    <p:spTree>
      <p:nvGrpSpPr>
        <p:cNvPr id="1" name=""/>
        <p:cNvGrpSpPr/>
        <p:nvPr/>
      </p:nvGrpSpPr>
      <p:grpSpPr>
        <a:xfrm>
          <a:off x="0" y="0"/>
          <a:ext cx="0" cy="0"/>
          <a:chOff x="0" y="0"/>
          <a:chExt cx="0" cy="0"/>
        </a:xfrm>
      </p:grpSpPr>
      <p:sp>
        <p:nvSpPr>
          <p:cNvPr id="34" name="Picture Placeholder 3"/>
          <p:cNvSpPr>
            <a:spLocks noGrp="1"/>
          </p:cNvSpPr>
          <p:nvPr>
            <p:ph type="pic" sz="quarter" idx="10" hasCustomPrompt="1"/>
          </p:nvPr>
        </p:nvSpPr>
        <p:spPr>
          <a:xfrm>
            <a:off x="3224196" y="1462804"/>
            <a:ext cx="2718960" cy="1509483"/>
          </a:xfrm>
        </p:spPr>
        <p:txBody>
          <a:bodyPr/>
          <a:lstStyle/>
          <a:p>
            <a:r>
              <a:rPr lang="pl-PL"/>
              <a:t>Kliknij ikonę, aby dodać obraz</a:t>
            </a:r>
            <a:endParaRPr lang="en-US" dirty="0"/>
          </a:p>
        </p:txBody>
      </p:sp>
      <p:grpSp>
        <p:nvGrpSpPr>
          <p:cNvPr id="30" name="Group 29"/>
          <p:cNvGrpSpPr/>
          <p:nvPr/>
        </p:nvGrpSpPr>
        <p:grpSpPr>
          <a:xfrm>
            <a:off x="6172204" y="-19049"/>
            <a:ext cx="3008109" cy="3513155"/>
            <a:chOff x="4800600" y="-95250"/>
            <a:chExt cx="4667516" cy="5451167"/>
          </a:xfrm>
        </p:grpSpPr>
        <p:sp>
          <p:nvSpPr>
            <p:cNvPr id="31" name="Freeform 30"/>
            <p:cNvSpPr/>
            <p:nvPr/>
          </p:nvSpPr>
          <p:spPr bwMode="auto">
            <a:xfrm flipH="1">
              <a:off x="6858785" y="-95250"/>
              <a:ext cx="2609331" cy="1033397"/>
            </a:xfrm>
            <a:custGeom>
              <a:avLst/>
              <a:gdLst>
                <a:gd name="T0" fmla="*/ 1070 w 2375"/>
                <a:gd name="T1" fmla="*/ 940 h 940"/>
                <a:gd name="T2" fmla="*/ 2375 w 2375"/>
                <a:gd name="T3" fmla="*/ 0 h 940"/>
                <a:gd name="T4" fmla="*/ 0 w 2375"/>
                <a:gd name="T5" fmla="*/ 0 h 940"/>
                <a:gd name="T6" fmla="*/ 1070 w 2375"/>
                <a:gd name="T7" fmla="*/ 940 h 940"/>
              </a:gdLst>
              <a:ahLst/>
              <a:cxnLst>
                <a:cxn ang="0">
                  <a:pos x="T0" y="T1"/>
                </a:cxn>
                <a:cxn ang="0">
                  <a:pos x="T2" y="T3"/>
                </a:cxn>
                <a:cxn ang="0">
                  <a:pos x="T4" y="T5"/>
                </a:cxn>
                <a:cxn ang="0">
                  <a:pos x="T6" y="T7"/>
                </a:cxn>
              </a:cxnLst>
              <a:rect l="0" t="0" r="r" b="b"/>
              <a:pathLst>
                <a:path w="2375" h="940">
                  <a:moveTo>
                    <a:pt x="1070" y="940"/>
                  </a:moveTo>
                  <a:lnTo>
                    <a:pt x="2375" y="0"/>
                  </a:lnTo>
                  <a:lnTo>
                    <a:pt x="0" y="0"/>
                  </a:lnTo>
                  <a:lnTo>
                    <a:pt x="1070" y="94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32" name="Freeform 31"/>
            <p:cNvSpPr/>
            <p:nvPr/>
          </p:nvSpPr>
          <p:spPr bwMode="auto">
            <a:xfrm flipH="1">
              <a:off x="8296933" y="-95250"/>
              <a:ext cx="1171183" cy="1119513"/>
            </a:xfrm>
            <a:custGeom>
              <a:avLst/>
              <a:gdLst>
                <a:gd name="T0" fmla="*/ 1070 w 1070"/>
                <a:gd name="T1" fmla="*/ 940 h 1017"/>
                <a:gd name="T2" fmla="*/ 0 w 1070"/>
                <a:gd name="T3" fmla="*/ 0 h 1017"/>
                <a:gd name="T4" fmla="*/ 0 w 1070"/>
                <a:gd name="T5" fmla="*/ 1017 h 1017"/>
                <a:gd name="T6" fmla="*/ 1070 w 1070"/>
                <a:gd name="T7" fmla="*/ 940 h 1017"/>
              </a:gdLst>
              <a:ahLst/>
              <a:cxnLst>
                <a:cxn ang="0">
                  <a:pos x="T0" y="T1"/>
                </a:cxn>
                <a:cxn ang="0">
                  <a:pos x="T2" y="T3"/>
                </a:cxn>
                <a:cxn ang="0">
                  <a:pos x="T4" y="T5"/>
                </a:cxn>
                <a:cxn ang="0">
                  <a:pos x="T6" y="T7"/>
                </a:cxn>
              </a:cxnLst>
              <a:rect l="0" t="0" r="r" b="b"/>
              <a:pathLst>
                <a:path w="1070" h="1017">
                  <a:moveTo>
                    <a:pt x="1070" y="940"/>
                  </a:moveTo>
                  <a:lnTo>
                    <a:pt x="0" y="0"/>
                  </a:lnTo>
                  <a:lnTo>
                    <a:pt x="0" y="1017"/>
                  </a:lnTo>
                  <a:lnTo>
                    <a:pt x="1070" y="94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43" name="Freeform 42"/>
            <p:cNvSpPr/>
            <p:nvPr/>
          </p:nvSpPr>
          <p:spPr bwMode="auto">
            <a:xfrm flipH="1">
              <a:off x="5851226" y="-95250"/>
              <a:ext cx="2445707" cy="1231467"/>
            </a:xfrm>
            <a:custGeom>
              <a:avLst/>
              <a:gdLst>
                <a:gd name="T0" fmla="*/ 1305 w 2226"/>
                <a:gd name="T1" fmla="*/ 0 h 1120"/>
                <a:gd name="T2" fmla="*/ 0 w 2226"/>
                <a:gd name="T3" fmla="*/ 940 h 1120"/>
                <a:gd name="T4" fmla="*/ 2226 w 2226"/>
                <a:gd name="T5" fmla="*/ 1120 h 1120"/>
                <a:gd name="T6" fmla="*/ 1305 w 2226"/>
                <a:gd name="T7" fmla="*/ 0 h 1120"/>
              </a:gdLst>
              <a:ahLst/>
              <a:cxnLst>
                <a:cxn ang="0">
                  <a:pos x="T0" y="T1"/>
                </a:cxn>
                <a:cxn ang="0">
                  <a:pos x="T2" y="T3"/>
                </a:cxn>
                <a:cxn ang="0">
                  <a:pos x="T4" y="T5"/>
                </a:cxn>
                <a:cxn ang="0">
                  <a:pos x="T6" y="T7"/>
                </a:cxn>
              </a:cxnLst>
              <a:rect l="0" t="0" r="r" b="b"/>
              <a:pathLst>
                <a:path w="2226" h="1120">
                  <a:moveTo>
                    <a:pt x="1305" y="0"/>
                  </a:moveTo>
                  <a:lnTo>
                    <a:pt x="0" y="940"/>
                  </a:lnTo>
                  <a:lnTo>
                    <a:pt x="2226" y="1120"/>
                  </a:lnTo>
                  <a:lnTo>
                    <a:pt x="1305"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44" name="Freeform 43"/>
            <p:cNvSpPr/>
            <p:nvPr/>
          </p:nvSpPr>
          <p:spPr bwMode="auto">
            <a:xfrm flipH="1">
              <a:off x="5851226" y="938147"/>
              <a:ext cx="3616890" cy="1136737"/>
            </a:xfrm>
            <a:custGeom>
              <a:avLst/>
              <a:gdLst>
                <a:gd name="T0" fmla="*/ 3296 w 3296"/>
                <a:gd name="T1" fmla="*/ 180 h 1040"/>
                <a:gd name="T2" fmla="*/ 1070 w 3296"/>
                <a:gd name="T3" fmla="*/ 0 h 1040"/>
                <a:gd name="T4" fmla="*/ 0 w 3296"/>
                <a:gd name="T5" fmla="*/ 77 h 1040"/>
                <a:gd name="T6" fmla="*/ 1368 w 3296"/>
                <a:gd name="T7" fmla="*/ 1040 h 1040"/>
                <a:gd name="T8" fmla="*/ 3296 w 3296"/>
                <a:gd name="T9" fmla="*/ 180 h 1040"/>
              </a:gdLst>
              <a:ahLst/>
              <a:cxnLst>
                <a:cxn ang="0">
                  <a:pos x="T0" y="T1"/>
                </a:cxn>
                <a:cxn ang="0">
                  <a:pos x="T2" y="T3"/>
                </a:cxn>
                <a:cxn ang="0">
                  <a:pos x="T4" y="T5"/>
                </a:cxn>
                <a:cxn ang="0">
                  <a:pos x="T6" y="T7"/>
                </a:cxn>
                <a:cxn ang="0">
                  <a:pos x="T8" y="T9"/>
                </a:cxn>
              </a:cxnLst>
              <a:rect l="0" t="0" r="r" b="b"/>
              <a:pathLst>
                <a:path w="3296" h="1040">
                  <a:moveTo>
                    <a:pt x="3296" y="180"/>
                  </a:moveTo>
                  <a:lnTo>
                    <a:pt x="1070" y="0"/>
                  </a:lnTo>
                  <a:lnTo>
                    <a:pt x="0" y="77"/>
                  </a:lnTo>
                  <a:lnTo>
                    <a:pt x="1368" y="1040"/>
                  </a:lnTo>
                  <a:lnTo>
                    <a:pt x="3296" y="18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45" name="Freeform 44"/>
            <p:cNvSpPr/>
            <p:nvPr/>
          </p:nvSpPr>
          <p:spPr bwMode="auto">
            <a:xfrm flipH="1">
              <a:off x="5851226" y="1136212"/>
              <a:ext cx="2118464" cy="2239027"/>
            </a:xfrm>
            <a:custGeom>
              <a:avLst/>
              <a:gdLst>
                <a:gd name="T0" fmla="*/ 1928 w 1928"/>
                <a:gd name="T1" fmla="*/ 0 h 2046"/>
                <a:gd name="T2" fmla="*/ 0 w 1928"/>
                <a:gd name="T3" fmla="*/ 860 h 2046"/>
                <a:gd name="T4" fmla="*/ 178 w 1928"/>
                <a:gd name="T5" fmla="*/ 2046 h 2046"/>
                <a:gd name="T6" fmla="*/ 1928 w 1928"/>
                <a:gd name="T7" fmla="*/ 0 h 2046"/>
              </a:gdLst>
              <a:ahLst/>
              <a:cxnLst>
                <a:cxn ang="0">
                  <a:pos x="T0" y="T1"/>
                </a:cxn>
                <a:cxn ang="0">
                  <a:pos x="T2" y="T3"/>
                </a:cxn>
                <a:cxn ang="0">
                  <a:pos x="T4" y="T5"/>
                </a:cxn>
                <a:cxn ang="0">
                  <a:pos x="T6" y="T7"/>
                </a:cxn>
              </a:cxnLst>
              <a:rect l="0" t="0" r="r" b="b"/>
              <a:pathLst>
                <a:path w="1928" h="2046">
                  <a:moveTo>
                    <a:pt x="1928" y="0"/>
                  </a:moveTo>
                  <a:lnTo>
                    <a:pt x="0" y="860"/>
                  </a:lnTo>
                  <a:lnTo>
                    <a:pt x="178" y="2046"/>
                  </a:lnTo>
                  <a:lnTo>
                    <a:pt x="1928"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46" name="Freeform 45"/>
            <p:cNvSpPr/>
            <p:nvPr/>
          </p:nvSpPr>
          <p:spPr bwMode="auto">
            <a:xfrm flipH="1">
              <a:off x="7969690" y="1024263"/>
              <a:ext cx="1498426" cy="1179798"/>
            </a:xfrm>
            <a:custGeom>
              <a:avLst/>
              <a:gdLst>
                <a:gd name="T0" fmla="*/ 1368 w 1368"/>
                <a:gd name="T1" fmla="*/ 963 h 1080"/>
                <a:gd name="T2" fmla="*/ 0 w 1368"/>
                <a:gd name="T3" fmla="*/ 0 h 1080"/>
                <a:gd name="T4" fmla="*/ 0 w 1368"/>
                <a:gd name="T5" fmla="*/ 1080 h 1080"/>
                <a:gd name="T6" fmla="*/ 1368 w 1368"/>
                <a:gd name="T7" fmla="*/ 963 h 1080"/>
              </a:gdLst>
              <a:ahLst/>
              <a:cxnLst>
                <a:cxn ang="0">
                  <a:pos x="T0" y="T1"/>
                </a:cxn>
                <a:cxn ang="0">
                  <a:pos x="T2" y="T3"/>
                </a:cxn>
                <a:cxn ang="0">
                  <a:pos x="T4" y="T5"/>
                </a:cxn>
                <a:cxn ang="0">
                  <a:pos x="T6" y="T7"/>
                </a:cxn>
              </a:cxnLst>
              <a:rect l="0" t="0" r="r" b="b"/>
              <a:pathLst>
                <a:path w="1368" h="1080">
                  <a:moveTo>
                    <a:pt x="1368" y="963"/>
                  </a:moveTo>
                  <a:lnTo>
                    <a:pt x="0" y="0"/>
                  </a:lnTo>
                  <a:lnTo>
                    <a:pt x="0" y="1080"/>
                  </a:lnTo>
                  <a:lnTo>
                    <a:pt x="1368" y="963"/>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47" name="Freeform 46"/>
            <p:cNvSpPr/>
            <p:nvPr/>
          </p:nvSpPr>
          <p:spPr bwMode="auto">
            <a:xfrm flipH="1">
              <a:off x="7771620" y="2074883"/>
              <a:ext cx="1696496" cy="1300361"/>
            </a:xfrm>
            <a:custGeom>
              <a:avLst/>
              <a:gdLst>
                <a:gd name="T0" fmla="*/ 1368 w 1546"/>
                <a:gd name="T1" fmla="*/ 0 h 1186"/>
                <a:gd name="T2" fmla="*/ 0 w 1546"/>
                <a:gd name="T3" fmla="*/ 117 h 1186"/>
                <a:gd name="T4" fmla="*/ 0 w 1546"/>
                <a:gd name="T5" fmla="*/ 806 h 1186"/>
                <a:gd name="T6" fmla="*/ 1546 w 1546"/>
                <a:gd name="T7" fmla="*/ 1186 h 1186"/>
                <a:gd name="T8" fmla="*/ 1368 w 1546"/>
                <a:gd name="T9" fmla="*/ 0 h 1186"/>
              </a:gdLst>
              <a:ahLst/>
              <a:cxnLst>
                <a:cxn ang="0">
                  <a:pos x="T0" y="T1"/>
                </a:cxn>
                <a:cxn ang="0">
                  <a:pos x="T2" y="T3"/>
                </a:cxn>
                <a:cxn ang="0">
                  <a:pos x="T4" y="T5"/>
                </a:cxn>
                <a:cxn ang="0">
                  <a:pos x="T6" y="T7"/>
                </a:cxn>
                <a:cxn ang="0">
                  <a:pos x="T8" y="T9"/>
                </a:cxn>
              </a:cxnLst>
              <a:rect l="0" t="0" r="r" b="b"/>
              <a:pathLst>
                <a:path w="1546" h="1186">
                  <a:moveTo>
                    <a:pt x="1368" y="0"/>
                  </a:moveTo>
                  <a:lnTo>
                    <a:pt x="0" y="117"/>
                  </a:lnTo>
                  <a:lnTo>
                    <a:pt x="0" y="806"/>
                  </a:lnTo>
                  <a:lnTo>
                    <a:pt x="1546" y="1186"/>
                  </a:lnTo>
                  <a:lnTo>
                    <a:pt x="1368" y="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48" name="Freeform 47"/>
            <p:cNvSpPr/>
            <p:nvPr/>
          </p:nvSpPr>
          <p:spPr bwMode="auto">
            <a:xfrm flipH="1">
              <a:off x="7771620" y="2961880"/>
              <a:ext cx="1696496" cy="1438147"/>
            </a:xfrm>
            <a:custGeom>
              <a:avLst/>
              <a:gdLst>
                <a:gd name="T0" fmla="*/ 1546 w 1546"/>
                <a:gd name="T1" fmla="*/ 380 h 1314"/>
                <a:gd name="T2" fmla="*/ 0 w 1546"/>
                <a:gd name="T3" fmla="*/ 0 h 1314"/>
                <a:gd name="T4" fmla="*/ 0 w 1546"/>
                <a:gd name="T5" fmla="*/ 1314 h 1314"/>
                <a:gd name="T6" fmla="*/ 1546 w 1546"/>
                <a:gd name="T7" fmla="*/ 380 h 1314"/>
              </a:gdLst>
              <a:ahLst/>
              <a:cxnLst>
                <a:cxn ang="0">
                  <a:pos x="T0" y="T1"/>
                </a:cxn>
                <a:cxn ang="0">
                  <a:pos x="T2" y="T3"/>
                </a:cxn>
                <a:cxn ang="0">
                  <a:pos x="T4" y="T5"/>
                </a:cxn>
                <a:cxn ang="0">
                  <a:pos x="T6" y="T7"/>
                </a:cxn>
              </a:cxnLst>
              <a:rect l="0" t="0" r="r" b="b"/>
              <a:pathLst>
                <a:path w="1546" h="1314">
                  <a:moveTo>
                    <a:pt x="1546" y="380"/>
                  </a:moveTo>
                  <a:lnTo>
                    <a:pt x="0" y="0"/>
                  </a:lnTo>
                  <a:lnTo>
                    <a:pt x="0" y="1314"/>
                  </a:lnTo>
                  <a:lnTo>
                    <a:pt x="1546" y="38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49" name="Freeform 48"/>
            <p:cNvSpPr/>
            <p:nvPr/>
          </p:nvSpPr>
          <p:spPr bwMode="auto">
            <a:xfrm flipH="1">
              <a:off x="7771620" y="3375239"/>
              <a:ext cx="1696496" cy="1980678"/>
            </a:xfrm>
            <a:custGeom>
              <a:avLst/>
              <a:gdLst>
                <a:gd name="T0" fmla="*/ 1546 w 1546"/>
                <a:gd name="T1" fmla="*/ 0 h 1807"/>
                <a:gd name="T2" fmla="*/ 0 w 1546"/>
                <a:gd name="T3" fmla="*/ 934 h 1807"/>
                <a:gd name="T4" fmla="*/ 0 w 1546"/>
                <a:gd name="T5" fmla="*/ 1807 h 1807"/>
                <a:gd name="T6" fmla="*/ 1546 w 1546"/>
                <a:gd name="T7" fmla="*/ 0 h 1807"/>
              </a:gdLst>
              <a:ahLst/>
              <a:cxnLst>
                <a:cxn ang="0">
                  <a:pos x="T0" y="T1"/>
                </a:cxn>
                <a:cxn ang="0">
                  <a:pos x="T2" y="T3"/>
                </a:cxn>
                <a:cxn ang="0">
                  <a:pos x="T4" y="T5"/>
                </a:cxn>
                <a:cxn ang="0">
                  <a:pos x="T6" y="T7"/>
                </a:cxn>
              </a:cxnLst>
              <a:rect l="0" t="0" r="r" b="b"/>
              <a:pathLst>
                <a:path w="1546" h="1807">
                  <a:moveTo>
                    <a:pt x="1546" y="0"/>
                  </a:moveTo>
                  <a:lnTo>
                    <a:pt x="0" y="934"/>
                  </a:lnTo>
                  <a:lnTo>
                    <a:pt x="0" y="1807"/>
                  </a:lnTo>
                  <a:lnTo>
                    <a:pt x="1546"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50" name="Freeform 49"/>
            <p:cNvSpPr/>
            <p:nvPr/>
          </p:nvSpPr>
          <p:spPr bwMode="auto">
            <a:xfrm flipH="1">
              <a:off x="4800600" y="-95250"/>
              <a:ext cx="2058185" cy="1231467"/>
            </a:xfrm>
            <a:custGeom>
              <a:avLst/>
              <a:gdLst>
                <a:gd name="T0" fmla="*/ 0 w 1880"/>
                <a:gd name="T1" fmla="*/ 0 h 1120"/>
                <a:gd name="T2" fmla="*/ 921 w 1880"/>
                <a:gd name="T3" fmla="*/ 1120 h 1120"/>
                <a:gd name="T4" fmla="*/ 1880 w 1880"/>
                <a:gd name="T5" fmla="*/ 0 h 1120"/>
                <a:gd name="T6" fmla="*/ 0 w 1880"/>
                <a:gd name="T7" fmla="*/ 0 h 1120"/>
              </a:gdLst>
              <a:ahLst/>
              <a:cxnLst>
                <a:cxn ang="0">
                  <a:pos x="T0" y="T1"/>
                </a:cxn>
                <a:cxn ang="0">
                  <a:pos x="T2" y="T3"/>
                </a:cxn>
                <a:cxn ang="0">
                  <a:pos x="T4" y="T5"/>
                </a:cxn>
                <a:cxn ang="0">
                  <a:pos x="T6" y="T7"/>
                </a:cxn>
              </a:cxnLst>
              <a:rect l="0" t="0" r="r" b="b"/>
              <a:pathLst>
                <a:path w="1880" h="1120">
                  <a:moveTo>
                    <a:pt x="0" y="0"/>
                  </a:moveTo>
                  <a:lnTo>
                    <a:pt x="921" y="1120"/>
                  </a:lnTo>
                  <a:lnTo>
                    <a:pt x="1880" y="0"/>
                  </a:lnTo>
                  <a:lnTo>
                    <a:pt x="0" y="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grpSp>
      <p:sp>
        <p:nvSpPr>
          <p:cNvPr id="28" name="Shape 1443">
            <a:hlinkClick r:id="" action="ppaction://hlinkshowjump?jump=nextslide"/>
          </p:cNvPr>
          <p:cNvSpPr/>
          <p:nvPr/>
        </p:nvSpPr>
        <p:spPr>
          <a:xfrm rot="16200000">
            <a:off x="8880919" y="4899468"/>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29" name="Shape 1443">
            <a:hlinkClick r:id="" action="ppaction://hlinkshowjump?jump=previousslide"/>
          </p:cNvPr>
          <p:cNvSpPr/>
          <p:nvPr/>
        </p:nvSpPr>
        <p:spPr>
          <a:xfrm rot="5400000" flipH="1">
            <a:off x="8602354" y="4899467"/>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1" name="Snip Diagonal Corner Rectangle 10"/>
          <p:cNvSpPr/>
          <p:nvPr/>
        </p:nvSpPr>
        <p:spPr>
          <a:xfrm>
            <a:off x="8646737" y="166878"/>
            <a:ext cx="346436" cy="347472"/>
          </a:xfrm>
          <a:prstGeom prst="snip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2" name="TextBox 11"/>
          <p:cNvSpPr txBox="1"/>
          <p:nvPr/>
        </p:nvSpPr>
        <p:spPr>
          <a:xfrm>
            <a:off x="8647472" y="213657"/>
            <a:ext cx="344966" cy="253916"/>
          </a:xfrm>
          <a:prstGeom prst="rect">
            <a:avLst/>
          </a:prstGeom>
          <a:noFill/>
        </p:spPr>
        <p:txBody>
          <a:bodyPr wrap="none" rtlCol="0">
            <a:spAutoFit/>
          </a:bodyPr>
          <a:lstStyle/>
          <a:p>
            <a:pPr algn="ctr"/>
            <a:fld id="{260E2A6B-A809-4840-BF14-8648BC0BDF87}" type="slidenum">
              <a:rPr lang="id-ID" sz="1050" b="1" smtClean="0">
                <a:solidFill>
                  <a:schemeClr val="bg1"/>
                </a:solidFill>
              </a:rPr>
            </a:fld>
            <a:endParaRPr lang="id-ID" sz="1050" dirty="0">
              <a:solidFill>
                <a:schemeClr val="bg1"/>
              </a:solidFill>
            </a:endParaRPr>
          </a:p>
        </p:txBody>
      </p:sp>
      <p:grpSp>
        <p:nvGrpSpPr>
          <p:cNvPr id="51" name="Group 50"/>
          <p:cNvGrpSpPr/>
          <p:nvPr/>
        </p:nvGrpSpPr>
        <p:grpSpPr>
          <a:xfrm>
            <a:off x="1" y="1649397"/>
            <a:ext cx="3008109" cy="3513155"/>
            <a:chOff x="-19316" y="-323850"/>
            <a:chExt cx="4667516" cy="5451167"/>
          </a:xfrm>
        </p:grpSpPr>
        <p:sp>
          <p:nvSpPr>
            <p:cNvPr id="52" name="Freeform 51"/>
            <p:cNvSpPr/>
            <p:nvPr/>
          </p:nvSpPr>
          <p:spPr bwMode="auto">
            <a:xfrm flipV="1">
              <a:off x="-19316" y="4093920"/>
              <a:ext cx="2609331" cy="1033397"/>
            </a:xfrm>
            <a:custGeom>
              <a:avLst/>
              <a:gdLst>
                <a:gd name="T0" fmla="*/ 1070 w 2375"/>
                <a:gd name="T1" fmla="*/ 940 h 940"/>
                <a:gd name="T2" fmla="*/ 2375 w 2375"/>
                <a:gd name="T3" fmla="*/ 0 h 940"/>
                <a:gd name="T4" fmla="*/ 0 w 2375"/>
                <a:gd name="T5" fmla="*/ 0 h 940"/>
                <a:gd name="T6" fmla="*/ 1070 w 2375"/>
                <a:gd name="T7" fmla="*/ 940 h 940"/>
              </a:gdLst>
              <a:ahLst/>
              <a:cxnLst>
                <a:cxn ang="0">
                  <a:pos x="T0" y="T1"/>
                </a:cxn>
                <a:cxn ang="0">
                  <a:pos x="T2" y="T3"/>
                </a:cxn>
                <a:cxn ang="0">
                  <a:pos x="T4" y="T5"/>
                </a:cxn>
                <a:cxn ang="0">
                  <a:pos x="T6" y="T7"/>
                </a:cxn>
              </a:cxnLst>
              <a:rect l="0" t="0" r="r" b="b"/>
              <a:pathLst>
                <a:path w="2375" h="940">
                  <a:moveTo>
                    <a:pt x="1070" y="940"/>
                  </a:moveTo>
                  <a:lnTo>
                    <a:pt x="2375" y="0"/>
                  </a:lnTo>
                  <a:lnTo>
                    <a:pt x="0" y="0"/>
                  </a:lnTo>
                  <a:lnTo>
                    <a:pt x="1070" y="940"/>
                  </a:lnTo>
                  <a:close/>
                </a:path>
              </a:pathLst>
            </a:custGeom>
            <a:solidFill>
              <a:schemeClr val="bg1">
                <a:lumMod val="95000"/>
                <a:alpha val="50000"/>
              </a:schemeClr>
            </a:solidFill>
            <a:ln>
              <a:noFill/>
            </a:ln>
          </p:spPr>
          <p:txBody>
            <a:bodyPr vert="horz" wrap="square" lIns="91440" tIns="45720" rIns="91440" bIns="45720" numCol="1" anchor="t" anchorCtr="0" compatLnSpc="1"/>
            <a:lstStyle/>
            <a:p>
              <a:endParaRPr lang="en-US"/>
            </a:p>
          </p:txBody>
        </p:sp>
        <p:sp>
          <p:nvSpPr>
            <p:cNvPr id="53" name="Freeform 52"/>
            <p:cNvSpPr/>
            <p:nvPr/>
          </p:nvSpPr>
          <p:spPr bwMode="auto">
            <a:xfrm flipV="1">
              <a:off x="-19316" y="4007804"/>
              <a:ext cx="1171183" cy="1119513"/>
            </a:xfrm>
            <a:custGeom>
              <a:avLst/>
              <a:gdLst>
                <a:gd name="T0" fmla="*/ 1070 w 1070"/>
                <a:gd name="T1" fmla="*/ 940 h 1017"/>
                <a:gd name="T2" fmla="*/ 0 w 1070"/>
                <a:gd name="T3" fmla="*/ 0 h 1017"/>
                <a:gd name="T4" fmla="*/ 0 w 1070"/>
                <a:gd name="T5" fmla="*/ 1017 h 1017"/>
                <a:gd name="T6" fmla="*/ 1070 w 1070"/>
                <a:gd name="T7" fmla="*/ 940 h 1017"/>
              </a:gdLst>
              <a:ahLst/>
              <a:cxnLst>
                <a:cxn ang="0">
                  <a:pos x="T0" y="T1"/>
                </a:cxn>
                <a:cxn ang="0">
                  <a:pos x="T2" y="T3"/>
                </a:cxn>
                <a:cxn ang="0">
                  <a:pos x="T4" y="T5"/>
                </a:cxn>
                <a:cxn ang="0">
                  <a:pos x="T6" y="T7"/>
                </a:cxn>
              </a:cxnLst>
              <a:rect l="0" t="0" r="r" b="b"/>
              <a:pathLst>
                <a:path w="1070" h="1017">
                  <a:moveTo>
                    <a:pt x="1070" y="940"/>
                  </a:moveTo>
                  <a:lnTo>
                    <a:pt x="0" y="0"/>
                  </a:lnTo>
                  <a:lnTo>
                    <a:pt x="0" y="1017"/>
                  </a:lnTo>
                  <a:lnTo>
                    <a:pt x="1070" y="94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54" name="Freeform 53"/>
            <p:cNvSpPr/>
            <p:nvPr/>
          </p:nvSpPr>
          <p:spPr bwMode="auto">
            <a:xfrm flipV="1">
              <a:off x="1151867" y="3895850"/>
              <a:ext cx="2445707" cy="1231467"/>
            </a:xfrm>
            <a:custGeom>
              <a:avLst/>
              <a:gdLst>
                <a:gd name="T0" fmla="*/ 1305 w 2226"/>
                <a:gd name="T1" fmla="*/ 0 h 1120"/>
                <a:gd name="T2" fmla="*/ 0 w 2226"/>
                <a:gd name="T3" fmla="*/ 940 h 1120"/>
                <a:gd name="T4" fmla="*/ 2226 w 2226"/>
                <a:gd name="T5" fmla="*/ 1120 h 1120"/>
                <a:gd name="T6" fmla="*/ 1305 w 2226"/>
                <a:gd name="T7" fmla="*/ 0 h 1120"/>
              </a:gdLst>
              <a:ahLst/>
              <a:cxnLst>
                <a:cxn ang="0">
                  <a:pos x="T0" y="T1"/>
                </a:cxn>
                <a:cxn ang="0">
                  <a:pos x="T2" y="T3"/>
                </a:cxn>
                <a:cxn ang="0">
                  <a:pos x="T4" y="T5"/>
                </a:cxn>
                <a:cxn ang="0">
                  <a:pos x="T6" y="T7"/>
                </a:cxn>
              </a:cxnLst>
              <a:rect l="0" t="0" r="r" b="b"/>
              <a:pathLst>
                <a:path w="2226" h="1120">
                  <a:moveTo>
                    <a:pt x="1305" y="0"/>
                  </a:moveTo>
                  <a:lnTo>
                    <a:pt x="0" y="940"/>
                  </a:lnTo>
                  <a:lnTo>
                    <a:pt x="2226" y="1120"/>
                  </a:lnTo>
                  <a:lnTo>
                    <a:pt x="1305"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55" name="Freeform 54"/>
            <p:cNvSpPr/>
            <p:nvPr/>
          </p:nvSpPr>
          <p:spPr bwMode="auto">
            <a:xfrm flipV="1">
              <a:off x="-19316" y="2957183"/>
              <a:ext cx="3616890" cy="1136737"/>
            </a:xfrm>
            <a:custGeom>
              <a:avLst/>
              <a:gdLst>
                <a:gd name="T0" fmla="*/ 3296 w 3296"/>
                <a:gd name="T1" fmla="*/ 180 h 1040"/>
                <a:gd name="T2" fmla="*/ 1070 w 3296"/>
                <a:gd name="T3" fmla="*/ 0 h 1040"/>
                <a:gd name="T4" fmla="*/ 0 w 3296"/>
                <a:gd name="T5" fmla="*/ 77 h 1040"/>
                <a:gd name="T6" fmla="*/ 1368 w 3296"/>
                <a:gd name="T7" fmla="*/ 1040 h 1040"/>
                <a:gd name="T8" fmla="*/ 3296 w 3296"/>
                <a:gd name="T9" fmla="*/ 180 h 1040"/>
              </a:gdLst>
              <a:ahLst/>
              <a:cxnLst>
                <a:cxn ang="0">
                  <a:pos x="T0" y="T1"/>
                </a:cxn>
                <a:cxn ang="0">
                  <a:pos x="T2" y="T3"/>
                </a:cxn>
                <a:cxn ang="0">
                  <a:pos x="T4" y="T5"/>
                </a:cxn>
                <a:cxn ang="0">
                  <a:pos x="T6" y="T7"/>
                </a:cxn>
                <a:cxn ang="0">
                  <a:pos x="T8" y="T9"/>
                </a:cxn>
              </a:cxnLst>
              <a:rect l="0" t="0" r="r" b="b"/>
              <a:pathLst>
                <a:path w="3296" h="1040">
                  <a:moveTo>
                    <a:pt x="3296" y="180"/>
                  </a:moveTo>
                  <a:lnTo>
                    <a:pt x="1070" y="0"/>
                  </a:lnTo>
                  <a:lnTo>
                    <a:pt x="0" y="77"/>
                  </a:lnTo>
                  <a:lnTo>
                    <a:pt x="1368" y="1040"/>
                  </a:lnTo>
                  <a:lnTo>
                    <a:pt x="3296" y="18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56" name="Freeform 55"/>
            <p:cNvSpPr/>
            <p:nvPr/>
          </p:nvSpPr>
          <p:spPr bwMode="auto">
            <a:xfrm flipV="1">
              <a:off x="1479110" y="1656828"/>
              <a:ext cx="2118464" cy="2239027"/>
            </a:xfrm>
            <a:custGeom>
              <a:avLst/>
              <a:gdLst>
                <a:gd name="T0" fmla="*/ 1928 w 1928"/>
                <a:gd name="T1" fmla="*/ 0 h 2046"/>
                <a:gd name="T2" fmla="*/ 0 w 1928"/>
                <a:gd name="T3" fmla="*/ 860 h 2046"/>
                <a:gd name="T4" fmla="*/ 178 w 1928"/>
                <a:gd name="T5" fmla="*/ 2046 h 2046"/>
                <a:gd name="T6" fmla="*/ 1928 w 1928"/>
                <a:gd name="T7" fmla="*/ 0 h 2046"/>
              </a:gdLst>
              <a:ahLst/>
              <a:cxnLst>
                <a:cxn ang="0">
                  <a:pos x="T0" y="T1"/>
                </a:cxn>
                <a:cxn ang="0">
                  <a:pos x="T2" y="T3"/>
                </a:cxn>
                <a:cxn ang="0">
                  <a:pos x="T4" y="T5"/>
                </a:cxn>
                <a:cxn ang="0">
                  <a:pos x="T6" y="T7"/>
                </a:cxn>
              </a:cxnLst>
              <a:rect l="0" t="0" r="r" b="b"/>
              <a:pathLst>
                <a:path w="1928" h="2046">
                  <a:moveTo>
                    <a:pt x="1928" y="0"/>
                  </a:moveTo>
                  <a:lnTo>
                    <a:pt x="0" y="860"/>
                  </a:lnTo>
                  <a:lnTo>
                    <a:pt x="178" y="2046"/>
                  </a:lnTo>
                  <a:lnTo>
                    <a:pt x="1928"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57" name="Freeform 56"/>
            <p:cNvSpPr/>
            <p:nvPr/>
          </p:nvSpPr>
          <p:spPr bwMode="auto">
            <a:xfrm flipV="1">
              <a:off x="-19316" y="2828006"/>
              <a:ext cx="1498426" cy="1179798"/>
            </a:xfrm>
            <a:custGeom>
              <a:avLst/>
              <a:gdLst>
                <a:gd name="T0" fmla="*/ 1368 w 1368"/>
                <a:gd name="T1" fmla="*/ 963 h 1080"/>
                <a:gd name="T2" fmla="*/ 0 w 1368"/>
                <a:gd name="T3" fmla="*/ 0 h 1080"/>
                <a:gd name="T4" fmla="*/ 0 w 1368"/>
                <a:gd name="T5" fmla="*/ 1080 h 1080"/>
                <a:gd name="T6" fmla="*/ 1368 w 1368"/>
                <a:gd name="T7" fmla="*/ 963 h 1080"/>
              </a:gdLst>
              <a:ahLst/>
              <a:cxnLst>
                <a:cxn ang="0">
                  <a:pos x="T0" y="T1"/>
                </a:cxn>
                <a:cxn ang="0">
                  <a:pos x="T2" y="T3"/>
                </a:cxn>
                <a:cxn ang="0">
                  <a:pos x="T4" y="T5"/>
                </a:cxn>
                <a:cxn ang="0">
                  <a:pos x="T6" y="T7"/>
                </a:cxn>
              </a:cxnLst>
              <a:rect l="0" t="0" r="r" b="b"/>
              <a:pathLst>
                <a:path w="1368" h="1080">
                  <a:moveTo>
                    <a:pt x="1368" y="963"/>
                  </a:moveTo>
                  <a:lnTo>
                    <a:pt x="0" y="0"/>
                  </a:lnTo>
                  <a:lnTo>
                    <a:pt x="0" y="1080"/>
                  </a:lnTo>
                  <a:lnTo>
                    <a:pt x="1368" y="963"/>
                  </a:lnTo>
                  <a:close/>
                </a:path>
              </a:pathLst>
            </a:custGeom>
            <a:solidFill>
              <a:schemeClr val="bg1">
                <a:lumMod val="95000"/>
                <a:alpha val="50000"/>
              </a:schemeClr>
            </a:solidFill>
            <a:ln>
              <a:noFill/>
            </a:ln>
          </p:spPr>
          <p:txBody>
            <a:bodyPr vert="horz" wrap="square" lIns="91440" tIns="45720" rIns="91440" bIns="45720" numCol="1" anchor="t" anchorCtr="0" compatLnSpc="1"/>
            <a:lstStyle/>
            <a:p>
              <a:endParaRPr lang="en-US"/>
            </a:p>
          </p:txBody>
        </p:sp>
        <p:sp>
          <p:nvSpPr>
            <p:cNvPr id="58" name="Freeform 57"/>
            <p:cNvSpPr/>
            <p:nvPr/>
          </p:nvSpPr>
          <p:spPr bwMode="auto">
            <a:xfrm flipV="1">
              <a:off x="-19316" y="1656823"/>
              <a:ext cx="1696496" cy="1300361"/>
            </a:xfrm>
            <a:custGeom>
              <a:avLst/>
              <a:gdLst>
                <a:gd name="T0" fmla="*/ 1368 w 1546"/>
                <a:gd name="T1" fmla="*/ 0 h 1186"/>
                <a:gd name="T2" fmla="*/ 0 w 1546"/>
                <a:gd name="T3" fmla="*/ 117 h 1186"/>
                <a:gd name="T4" fmla="*/ 0 w 1546"/>
                <a:gd name="T5" fmla="*/ 806 h 1186"/>
                <a:gd name="T6" fmla="*/ 1546 w 1546"/>
                <a:gd name="T7" fmla="*/ 1186 h 1186"/>
                <a:gd name="T8" fmla="*/ 1368 w 1546"/>
                <a:gd name="T9" fmla="*/ 0 h 1186"/>
              </a:gdLst>
              <a:ahLst/>
              <a:cxnLst>
                <a:cxn ang="0">
                  <a:pos x="T0" y="T1"/>
                </a:cxn>
                <a:cxn ang="0">
                  <a:pos x="T2" y="T3"/>
                </a:cxn>
                <a:cxn ang="0">
                  <a:pos x="T4" y="T5"/>
                </a:cxn>
                <a:cxn ang="0">
                  <a:pos x="T6" y="T7"/>
                </a:cxn>
                <a:cxn ang="0">
                  <a:pos x="T8" y="T9"/>
                </a:cxn>
              </a:cxnLst>
              <a:rect l="0" t="0" r="r" b="b"/>
              <a:pathLst>
                <a:path w="1546" h="1186">
                  <a:moveTo>
                    <a:pt x="1368" y="0"/>
                  </a:moveTo>
                  <a:lnTo>
                    <a:pt x="0" y="117"/>
                  </a:lnTo>
                  <a:lnTo>
                    <a:pt x="0" y="806"/>
                  </a:lnTo>
                  <a:lnTo>
                    <a:pt x="1546" y="1186"/>
                  </a:lnTo>
                  <a:lnTo>
                    <a:pt x="1368" y="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59" name="Freeform 58"/>
            <p:cNvSpPr/>
            <p:nvPr/>
          </p:nvSpPr>
          <p:spPr bwMode="auto">
            <a:xfrm flipV="1">
              <a:off x="-19316" y="632040"/>
              <a:ext cx="1696496" cy="1438147"/>
            </a:xfrm>
            <a:custGeom>
              <a:avLst/>
              <a:gdLst>
                <a:gd name="T0" fmla="*/ 1546 w 1546"/>
                <a:gd name="T1" fmla="*/ 380 h 1314"/>
                <a:gd name="T2" fmla="*/ 0 w 1546"/>
                <a:gd name="T3" fmla="*/ 0 h 1314"/>
                <a:gd name="T4" fmla="*/ 0 w 1546"/>
                <a:gd name="T5" fmla="*/ 1314 h 1314"/>
                <a:gd name="T6" fmla="*/ 1546 w 1546"/>
                <a:gd name="T7" fmla="*/ 380 h 1314"/>
              </a:gdLst>
              <a:ahLst/>
              <a:cxnLst>
                <a:cxn ang="0">
                  <a:pos x="T0" y="T1"/>
                </a:cxn>
                <a:cxn ang="0">
                  <a:pos x="T2" y="T3"/>
                </a:cxn>
                <a:cxn ang="0">
                  <a:pos x="T4" y="T5"/>
                </a:cxn>
                <a:cxn ang="0">
                  <a:pos x="T6" y="T7"/>
                </a:cxn>
              </a:cxnLst>
              <a:rect l="0" t="0" r="r" b="b"/>
              <a:pathLst>
                <a:path w="1546" h="1314">
                  <a:moveTo>
                    <a:pt x="1546" y="380"/>
                  </a:moveTo>
                  <a:lnTo>
                    <a:pt x="0" y="0"/>
                  </a:lnTo>
                  <a:lnTo>
                    <a:pt x="0" y="1314"/>
                  </a:lnTo>
                  <a:lnTo>
                    <a:pt x="1546" y="380"/>
                  </a:lnTo>
                  <a:close/>
                </a:path>
              </a:pathLst>
            </a:custGeom>
            <a:solidFill>
              <a:schemeClr val="bg1">
                <a:lumMod val="95000"/>
                <a:alpha val="50000"/>
              </a:schemeClr>
            </a:solidFill>
            <a:ln>
              <a:noFill/>
            </a:ln>
          </p:spPr>
          <p:txBody>
            <a:bodyPr vert="horz" wrap="square" lIns="91440" tIns="45720" rIns="91440" bIns="45720" numCol="1" anchor="t" anchorCtr="0" compatLnSpc="1"/>
            <a:lstStyle/>
            <a:p>
              <a:endParaRPr lang="en-US"/>
            </a:p>
          </p:txBody>
        </p:sp>
        <p:sp>
          <p:nvSpPr>
            <p:cNvPr id="60" name="Freeform 59"/>
            <p:cNvSpPr/>
            <p:nvPr/>
          </p:nvSpPr>
          <p:spPr bwMode="auto">
            <a:xfrm flipV="1">
              <a:off x="-19316" y="-323850"/>
              <a:ext cx="1696496" cy="1980678"/>
            </a:xfrm>
            <a:custGeom>
              <a:avLst/>
              <a:gdLst>
                <a:gd name="T0" fmla="*/ 1546 w 1546"/>
                <a:gd name="T1" fmla="*/ 0 h 1807"/>
                <a:gd name="T2" fmla="*/ 0 w 1546"/>
                <a:gd name="T3" fmla="*/ 934 h 1807"/>
                <a:gd name="T4" fmla="*/ 0 w 1546"/>
                <a:gd name="T5" fmla="*/ 1807 h 1807"/>
                <a:gd name="T6" fmla="*/ 1546 w 1546"/>
                <a:gd name="T7" fmla="*/ 0 h 1807"/>
              </a:gdLst>
              <a:ahLst/>
              <a:cxnLst>
                <a:cxn ang="0">
                  <a:pos x="T0" y="T1"/>
                </a:cxn>
                <a:cxn ang="0">
                  <a:pos x="T2" y="T3"/>
                </a:cxn>
                <a:cxn ang="0">
                  <a:pos x="T4" y="T5"/>
                </a:cxn>
                <a:cxn ang="0">
                  <a:pos x="T6" y="T7"/>
                </a:cxn>
              </a:cxnLst>
              <a:rect l="0" t="0" r="r" b="b"/>
              <a:pathLst>
                <a:path w="1546" h="1807">
                  <a:moveTo>
                    <a:pt x="1546" y="0"/>
                  </a:moveTo>
                  <a:lnTo>
                    <a:pt x="0" y="934"/>
                  </a:lnTo>
                  <a:lnTo>
                    <a:pt x="0" y="1807"/>
                  </a:lnTo>
                  <a:lnTo>
                    <a:pt x="1546"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61" name="Freeform 60"/>
            <p:cNvSpPr/>
            <p:nvPr/>
          </p:nvSpPr>
          <p:spPr bwMode="auto">
            <a:xfrm flipV="1">
              <a:off x="2590015" y="3895850"/>
              <a:ext cx="2058185" cy="1231467"/>
            </a:xfrm>
            <a:custGeom>
              <a:avLst/>
              <a:gdLst>
                <a:gd name="T0" fmla="*/ 0 w 1880"/>
                <a:gd name="T1" fmla="*/ 0 h 1120"/>
                <a:gd name="T2" fmla="*/ 921 w 1880"/>
                <a:gd name="T3" fmla="*/ 1120 h 1120"/>
                <a:gd name="T4" fmla="*/ 1880 w 1880"/>
                <a:gd name="T5" fmla="*/ 0 h 1120"/>
                <a:gd name="T6" fmla="*/ 0 w 1880"/>
                <a:gd name="T7" fmla="*/ 0 h 1120"/>
              </a:gdLst>
              <a:ahLst/>
              <a:cxnLst>
                <a:cxn ang="0">
                  <a:pos x="T0" y="T1"/>
                </a:cxn>
                <a:cxn ang="0">
                  <a:pos x="T2" y="T3"/>
                </a:cxn>
                <a:cxn ang="0">
                  <a:pos x="T4" y="T5"/>
                </a:cxn>
                <a:cxn ang="0">
                  <a:pos x="T6" y="T7"/>
                </a:cxn>
              </a:cxnLst>
              <a:rect l="0" t="0" r="r" b="b"/>
              <a:pathLst>
                <a:path w="1880" h="1120">
                  <a:moveTo>
                    <a:pt x="0" y="0"/>
                  </a:moveTo>
                  <a:lnTo>
                    <a:pt x="921" y="1120"/>
                  </a:lnTo>
                  <a:lnTo>
                    <a:pt x="1880" y="0"/>
                  </a:lnTo>
                  <a:lnTo>
                    <a:pt x="0" y="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grpSp>
    </p:spTree>
  </p:cSld>
  <p:clrMapOvr>
    <a:masterClrMapping/>
  </p:clrMapOvr>
  <p:transition spd="slow">
    <p:cover dir="d"/>
  </p:transition>
  <p:hf hdr="0" ftr="0" dt="0"/>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p:cSld name="50_Custom Layout">
    <p:spTree>
      <p:nvGrpSpPr>
        <p:cNvPr id="1" name=""/>
        <p:cNvGrpSpPr/>
        <p:nvPr/>
      </p:nvGrpSpPr>
      <p:grpSpPr>
        <a:xfrm>
          <a:off x="0" y="0"/>
          <a:ext cx="0" cy="0"/>
          <a:chOff x="0" y="0"/>
          <a:chExt cx="0" cy="0"/>
        </a:xfrm>
      </p:grpSpPr>
      <p:sp>
        <p:nvSpPr>
          <p:cNvPr id="34" name="Picture Placeholder 3"/>
          <p:cNvSpPr>
            <a:spLocks noGrp="1"/>
          </p:cNvSpPr>
          <p:nvPr>
            <p:ph type="pic" sz="quarter" idx="10" hasCustomPrompt="1"/>
          </p:nvPr>
        </p:nvSpPr>
        <p:spPr>
          <a:xfrm>
            <a:off x="685800" y="944076"/>
            <a:ext cx="2476500" cy="3255264"/>
          </a:xfrm>
        </p:spPr>
        <p:txBody>
          <a:bodyPr/>
          <a:lstStyle/>
          <a:p>
            <a:r>
              <a:rPr lang="pl-PL"/>
              <a:t>Kliknij ikonę, aby dodać obraz</a:t>
            </a:r>
            <a:endParaRPr lang="en-US" dirty="0"/>
          </a:p>
        </p:txBody>
      </p:sp>
      <p:grpSp>
        <p:nvGrpSpPr>
          <p:cNvPr id="30" name="Group 29"/>
          <p:cNvGrpSpPr/>
          <p:nvPr/>
        </p:nvGrpSpPr>
        <p:grpSpPr>
          <a:xfrm>
            <a:off x="6172204" y="-19049"/>
            <a:ext cx="3008109" cy="3513155"/>
            <a:chOff x="4800600" y="-95250"/>
            <a:chExt cx="4667516" cy="5451167"/>
          </a:xfrm>
        </p:grpSpPr>
        <p:sp>
          <p:nvSpPr>
            <p:cNvPr id="31" name="Freeform 30"/>
            <p:cNvSpPr/>
            <p:nvPr/>
          </p:nvSpPr>
          <p:spPr bwMode="auto">
            <a:xfrm flipH="1">
              <a:off x="6858785" y="-95250"/>
              <a:ext cx="2609331" cy="1033397"/>
            </a:xfrm>
            <a:custGeom>
              <a:avLst/>
              <a:gdLst>
                <a:gd name="T0" fmla="*/ 1070 w 2375"/>
                <a:gd name="T1" fmla="*/ 940 h 940"/>
                <a:gd name="T2" fmla="*/ 2375 w 2375"/>
                <a:gd name="T3" fmla="*/ 0 h 940"/>
                <a:gd name="T4" fmla="*/ 0 w 2375"/>
                <a:gd name="T5" fmla="*/ 0 h 940"/>
                <a:gd name="T6" fmla="*/ 1070 w 2375"/>
                <a:gd name="T7" fmla="*/ 940 h 940"/>
              </a:gdLst>
              <a:ahLst/>
              <a:cxnLst>
                <a:cxn ang="0">
                  <a:pos x="T0" y="T1"/>
                </a:cxn>
                <a:cxn ang="0">
                  <a:pos x="T2" y="T3"/>
                </a:cxn>
                <a:cxn ang="0">
                  <a:pos x="T4" y="T5"/>
                </a:cxn>
                <a:cxn ang="0">
                  <a:pos x="T6" y="T7"/>
                </a:cxn>
              </a:cxnLst>
              <a:rect l="0" t="0" r="r" b="b"/>
              <a:pathLst>
                <a:path w="2375" h="940">
                  <a:moveTo>
                    <a:pt x="1070" y="940"/>
                  </a:moveTo>
                  <a:lnTo>
                    <a:pt x="2375" y="0"/>
                  </a:lnTo>
                  <a:lnTo>
                    <a:pt x="0" y="0"/>
                  </a:lnTo>
                  <a:lnTo>
                    <a:pt x="1070" y="94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32" name="Freeform 31"/>
            <p:cNvSpPr/>
            <p:nvPr/>
          </p:nvSpPr>
          <p:spPr bwMode="auto">
            <a:xfrm flipH="1">
              <a:off x="8296933" y="-95250"/>
              <a:ext cx="1171183" cy="1119513"/>
            </a:xfrm>
            <a:custGeom>
              <a:avLst/>
              <a:gdLst>
                <a:gd name="T0" fmla="*/ 1070 w 1070"/>
                <a:gd name="T1" fmla="*/ 940 h 1017"/>
                <a:gd name="T2" fmla="*/ 0 w 1070"/>
                <a:gd name="T3" fmla="*/ 0 h 1017"/>
                <a:gd name="T4" fmla="*/ 0 w 1070"/>
                <a:gd name="T5" fmla="*/ 1017 h 1017"/>
                <a:gd name="T6" fmla="*/ 1070 w 1070"/>
                <a:gd name="T7" fmla="*/ 940 h 1017"/>
              </a:gdLst>
              <a:ahLst/>
              <a:cxnLst>
                <a:cxn ang="0">
                  <a:pos x="T0" y="T1"/>
                </a:cxn>
                <a:cxn ang="0">
                  <a:pos x="T2" y="T3"/>
                </a:cxn>
                <a:cxn ang="0">
                  <a:pos x="T4" y="T5"/>
                </a:cxn>
                <a:cxn ang="0">
                  <a:pos x="T6" y="T7"/>
                </a:cxn>
              </a:cxnLst>
              <a:rect l="0" t="0" r="r" b="b"/>
              <a:pathLst>
                <a:path w="1070" h="1017">
                  <a:moveTo>
                    <a:pt x="1070" y="940"/>
                  </a:moveTo>
                  <a:lnTo>
                    <a:pt x="0" y="0"/>
                  </a:lnTo>
                  <a:lnTo>
                    <a:pt x="0" y="1017"/>
                  </a:lnTo>
                  <a:lnTo>
                    <a:pt x="1070" y="94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43" name="Freeform 42"/>
            <p:cNvSpPr/>
            <p:nvPr/>
          </p:nvSpPr>
          <p:spPr bwMode="auto">
            <a:xfrm flipH="1">
              <a:off x="5851226" y="-95250"/>
              <a:ext cx="2445707" cy="1231467"/>
            </a:xfrm>
            <a:custGeom>
              <a:avLst/>
              <a:gdLst>
                <a:gd name="T0" fmla="*/ 1305 w 2226"/>
                <a:gd name="T1" fmla="*/ 0 h 1120"/>
                <a:gd name="T2" fmla="*/ 0 w 2226"/>
                <a:gd name="T3" fmla="*/ 940 h 1120"/>
                <a:gd name="T4" fmla="*/ 2226 w 2226"/>
                <a:gd name="T5" fmla="*/ 1120 h 1120"/>
                <a:gd name="T6" fmla="*/ 1305 w 2226"/>
                <a:gd name="T7" fmla="*/ 0 h 1120"/>
              </a:gdLst>
              <a:ahLst/>
              <a:cxnLst>
                <a:cxn ang="0">
                  <a:pos x="T0" y="T1"/>
                </a:cxn>
                <a:cxn ang="0">
                  <a:pos x="T2" y="T3"/>
                </a:cxn>
                <a:cxn ang="0">
                  <a:pos x="T4" y="T5"/>
                </a:cxn>
                <a:cxn ang="0">
                  <a:pos x="T6" y="T7"/>
                </a:cxn>
              </a:cxnLst>
              <a:rect l="0" t="0" r="r" b="b"/>
              <a:pathLst>
                <a:path w="2226" h="1120">
                  <a:moveTo>
                    <a:pt x="1305" y="0"/>
                  </a:moveTo>
                  <a:lnTo>
                    <a:pt x="0" y="940"/>
                  </a:lnTo>
                  <a:lnTo>
                    <a:pt x="2226" y="1120"/>
                  </a:lnTo>
                  <a:lnTo>
                    <a:pt x="1305"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44" name="Freeform 43"/>
            <p:cNvSpPr/>
            <p:nvPr/>
          </p:nvSpPr>
          <p:spPr bwMode="auto">
            <a:xfrm flipH="1">
              <a:off x="5851226" y="938147"/>
              <a:ext cx="3616890" cy="1136737"/>
            </a:xfrm>
            <a:custGeom>
              <a:avLst/>
              <a:gdLst>
                <a:gd name="T0" fmla="*/ 3296 w 3296"/>
                <a:gd name="T1" fmla="*/ 180 h 1040"/>
                <a:gd name="T2" fmla="*/ 1070 w 3296"/>
                <a:gd name="T3" fmla="*/ 0 h 1040"/>
                <a:gd name="T4" fmla="*/ 0 w 3296"/>
                <a:gd name="T5" fmla="*/ 77 h 1040"/>
                <a:gd name="T6" fmla="*/ 1368 w 3296"/>
                <a:gd name="T7" fmla="*/ 1040 h 1040"/>
                <a:gd name="T8" fmla="*/ 3296 w 3296"/>
                <a:gd name="T9" fmla="*/ 180 h 1040"/>
              </a:gdLst>
              <a:ahLst/>
              <a:cxnLst>
                <a:cxn ang="0">
                  <a:pos x="T0" y="T1"/>
                </a:cxn>
                <a:cxn ang="0">
                  <a:pos x="T2" y="T3"/>
                </a:cxn>
                <a:cxn ang="0">
                  <a:pos x="T4" y="T5"/>
                </a:cxn>
                <a:cxn ang="0">
                  <a:pos x="T6" y="T7"/>
                </a:cxn>
                <a:cxn ang="0">
                  <a:pos x="T8" y="T9"/>
                </a:cxn>
              </a:cxnLst>
              <a:rect l="0" t="0" r="r" b="b"/>
              <a:pathLst>
                <a:path w="3296" h="1040">
                  <a:moveTo>
                    <a:pt x="3296" y="180"/>
                  </a:moveTo>
                  <a:lnTo>
                    <a:pt x="1070" y="0"/>
                  </a:lnTo>
                  <a:lnTo>
                    <a:pt x="0" y="77"/>
                  </a:lnTo>
                  <a:lnTo>
                    <a:pt x="1368" y="1040"/>
                  </a:lnTo>
                  <a:lnTo>
                    <a:pt x="3296" y="18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45" name="Freeform 44"/>
            <p:cNvSpPr/>
            <p:nvPr/>
          </p:nvSpPr>
          <p:spPr bwMode="auto">
            <a:xfrm flipH="1">
              <a:off x="5851226" y="1136212"/>
              <a:ext cx="2118464" cy="2239027"/>
            </a:xfrm>
            <a:custGeom>
              <a:avLst/>
              <a:gdLst>
                <a:gd name="T0" fmla="*/ 1928 w 1928"/>
                <a:gd name="T1" fmla="*/ 0 h 2046"/>
                <a:gd name="T2" fmla="*/ 0 w 1928"/>
                <a:gd name="T3" fmla="*/ 860 h 2046"/>
                <a:gd name="T4" fmla="*/ 178 w 1928"/>
                <a:gd name="T5" fmla="*/ 2046 h 2046"/>
                <a:gd name="T6" fmla="*/ 1928 w 1928"/>
                <a:gd name="T7" fmla="*/ 0 h 2046"/>
              </a:gdLst>
              <a:ahLst/>
              <a:cxnLst>
                <a:cxn ang="0">
                  <a:pos x="T0" y="T1"/>
                </a:cxn>
                <a:cxn ang="0">
                  <a:pos x="T2" y="T3"/>
                </a:cxn>
                <a:cxn ang="0">
                  <a:pos x="T4" y="T5"/>
                </a:cxn>
                <a:cxn ang="0">
                  <a:pos x="T6" y="T7"/>
                </a:cxn>
              </a:cxnLst>
              <a:rect l="0" t="0" r="r" b="b"/>
              <a:pathLst>
                <a:path w="1928" h="2046">
                  <a:moveTo>
                    <a:pt x="1928" y="0"/>
                  </a:moveTo>
                  <a:lnTo>
                    <a:pt x="0" y="860"/>
                  </a:lnTo>
                  <a:lnTo>
                    <a:pt x="178" y="2046"/>
                  </a:lnTo>
                  <a:lnTo>
                    <a:pt x="1928"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46" name="Freeform 45"/>
            <p:cNvSpPr/>
            <p:nvPr/>
          </p:nvSpPr>
          <p:spPr bwMode="auto">
            <a:xfrm flipH="1">
              <a:off x="7969690" y="1024263"/>
              <a:ext cx="1498426" cy="1179798"/>
            </a:xfrm>
            <a:custGeom>
              <a:avLst/>
              <a:gdLst>
                <a:gd name="T0" fmla="*/ 1368 w 1368"/>
                <a:gd name="T1" fmla="*/ 963 h 1080"/>
                <a:gd name="T2" fmla="*/ 0 w 1368"/>
                <a:gd name="T3" fmla="*/ 0 h 1080"/>
                <a:gd name="T4" fmla="*/ 0 w 1368"/>
                <a:gd name="T5" fmla="*/ 1080 h 1080"/>
                <a:gd name="T6" fmla="*/ 1368 w 1368"/>
                <a:gd name="T7" fmla="*/ 963 h 1080"/>
              </a:gdLst>
              <a:ahLst/>
              <a:cxnLst>
                <a:cxn ang="0">
                  <a:pos x="T0" y="T1"/>
                </a:cxn>
                <a:cxn ang="0">
                  <a:pos x="T2" y="T3"/>
                </a:cxn>
                <a:cxn ang="0">
                  <a:pos x="T4" y="T5"/>
                </a:cxn>
                <a:cxn ang="0">
                  <a:pos x="T6" y="T7"/>
                </a:cxn>
              </a:cxnLst>
              <a:rect l="0" t="0" r="r" b="b"/>
              <a:pathLst>
                <a:path w="1368" h="1080">
                  <a:moveTo>
                    <a:pt x="1368" y="963"/>
                  </a:moveTo>
                  <a:lnTo>
                    <a:pt x="0" y="0"/>
                  </a:lnTo>
                  <a:lnTo>
                    <a:pt x="0" y="1080"/>
                  </a:lnTo>
                  <a:lnTo>
                    <a:pt x="1368" y="963"/>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47" name="Freeform 46"/>
            <p:cNvSpPr/>
            <p:nvPr/>
          </p:nvSpPr>
          <p:spPr bwMode="auto">
            <a:xfrm flipH="1">
              <a:off x="7771620" y="2074883"/>
              <a:ext cx="1696496" cy="1300361"/>
            </a:xfrm>
            <a:custGeom>
              <a:avLst/>
              <a:gdLst>
                <a:gd name="T0" fmla="*/ 1368 w 1546"/>
                <a:gd name="T1" fmla="*/ 0 h 1186"/>
                <a:gd name="T2" fmla="*/ 0 w 1546"/>
                <a:gd name="T3" fmla="*/ 117 h 1186"/>
                <a:gd name="T4" fmla="*/ 0 w 1546"/>
                <a:gd name="T5" fmla="*/ 806 h 1186"/>
                <a:gd name="T6" fmla="*/ 1546 w 1546"/>
                <a:gd name="T7" fmla="*/ 1186 h 1186"/>
                <a:gd name="T8" fmla="*/ 1368 w 1546"/>
                <a:gd name="T9" fmla="*/ 0 h 1186"/>
              </a:gdLst>
              <a:ahLst/>
              <a:cxnLst>
                <a:cxn ang="0">
                  <a:pos x="T0" y="T1"/>
                </a:cxn>
                <a:cxn ang="0">
                  <a:pos x="T2" y="T3"/>
                </a:cxn>
                <a:cxn ang="0">
                  <a:pos x="T4" y="T5"/>
                </a:cxn>
                <a:cxn ang="0">
                  <a:pos x="T6" y="T7"/>
                </a:cxn>
                <a:cxn ang="0">
                  <a:pos x="T8" y="T9"/>
                </a:cxn>
              </a:cxnLst>
              <a:rect l="0" t="0" r="r" b="b"/>
              <a:pathLst>
                <a:path w="1546" h="1186">
                  <a:moveTo>
                    <a:pt x="1368" y="0"/>
                  </a:moveTo>
                  <a:lnTo>
                    <a:pt x="0" y="117"/>
                  </a:lnTo>
                  <a:lnTo>
                    <a:pt x="0" y="806"/>
                  </a:lnTo>
                  <a:lnTo>
                    <a:pt x="1546" y="1186"/>
                  </a:lnTo>
                  <a:lnTo>
                    <a:pt x="1368" y="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48" name="Freeform 47"/>
            <p:cNvSpPr/>
            <p:nvPr/>
          </p:nvSpPr>
          <p:spPr bwMode="auto">
            <a:xfrm flipH="1">
              <a:off x="7771620" y="2961880"/>
              <a:ext cx="1696496" cy="1438147"/>
            </a:xfrm>
            <a:custGeom>
              <a:avLst/>
              <a:gdLst>
                <a:gd name="T0" fmla="*/ 1546 w 1546"/>
                <a:gd name="T1" fmla="*/ 380 h 1314"/>
                <a:gd name="T2" fmla="*/ 0 w 1546"/>
                <a:gd name="T3" fmla="*/ 0 h 1314"/>
                <a:gd name="T4" fmla="*/ 0 w 1546"/>
                <a:gd name="T5" fmla="*/ 1314 h 1314"/>
                <a:gd name="T6" fmla="*/ 1546 w 1546"/>
                <a:gd name="T7" fmla="*/ 380 h 1314"/>
              </a:gdLst>
              <a:ahLst/>
              <a:cxnLst>
                <a:cxn ang="0">
                  <a:pos x="T0" y="T1"/>
                </a:cxn>
                <a:cxn ang="0">
                  <a:pos x="T2" y="T3"/>
                </a:cxn>
                <a:cxn ang="0">
                  <a:pos x="T4" y="T5"/>
                </a:cxn>
                <a:cxn ang="0">
                  <a:pos x="T6" y="T7"/>
                </a:cxn>
              </a:cxnLst>
              <a:rect l="0" t="0" r="r" b="b"/>
              <a:pathLst>
                <a:path w="1546" h="1314">
                  <a:moveTo>
                    <a:pt x="1546" y="380"/>
                  </a:moveTo>
                  <a:lnTo>
                    <a:pt x="0" y="0"/>
                  </a:lnTo>
                  <a:lnTo>
                    <a:pt x="0" y="1314"/>
                  </a:lnTo>
                  <a:lnTo>
                    <a:pt x="1546" y="38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49" name="Freeform 48"/>
            <p:cNvSpPr/>
            <p:nvPr/>
          </p:nvSpPr>
          <p:spPr bwMode="auto">
            <a:xfrm flipH="1">
              <a:off x="7771620" y="3375239"/>
              <a:ext cx="1696496" cy="1980678"/>
            </a:xfrm>
            <a:custGeom>
              <a:avLst/>
              <a:gdLst>
                <a:gd name="T0" fmla="*/ 1546 w 1546"/>
                <a:gd name="T1" fmla="*/ 0 h 1807"/>
                <a:gd name="T2" fmla="*/ 0 w 1546"/>
                <a:gd name="T3" fmla="*/ 934 h 1807"/>
                <a:gd name="T4" fmla="*/ 0 w 1546"/>
                <a:gd name="T5" fmla="*/ 1807 h 1807"/>
                <a:gd name="T6" fmla="*/ 1546 w 1546"/>
                <a:gd name="T7" fmla="*/ 0 h 1807"/>
              </a:gdLst>
              <a:ahLst/>
              <a:cxnLst>
                <a:cxn ang="0">
                  <a:pos x="T0" y="T1"/>
                </a:cxn>
                <a:cxn ang="0">
                  <a:pos x="T2" y="T3"/>
                </a:cxn>
                <a:cxn ang="0">
                  <a:pos x="T4" y="T5"/>
                </a:cxn>
                <a:cxn ang="0">
                  <a:pos x="T6" y="T7"/>
                </a:cxn>
              </a:cxnLst>
              <a:rect l="0" t="0" r="r" b="b"/>
              <a:pathLst>
                <a:path w="1546" h="1807">
                  <a:moveTo>
                    <a:pt x="1546" y="0"/>
                  </a:moveTo>
                  <a:lnTo>
                    <a:pt x="0" y="934"/>
                  </a:lnTo>
                  <a:lnTo>
                    <a:pt x="0" y="1807"/>
                  </a:lnTo>
                  <a:lnTo>
                    <a:pt x="1546"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50" name="Freeform 49"/>
            <p:cNvSpPr/>
            <p:nvPr/>
          </p:nvSpPr>
          <p:spPr bwMode="auto">
            <a:xfrm flipH="1">
              <a:off x="4800600" y="-95250"/>
              <a:ext cx="2058185" cy="1231467"/>
            </a:xfrm>
            <a:custGeom>
              <a:avLst/>
              <a:gdLst>
                <a:gd name="T0" fmla="*/ 0 w 1880"/>
                <a:gd name="T1" fmla="*/ 0 h 1120"/>
                <a:gd name="T2" fmla="*/ 921 w 1880"/>
                <a:gd name="T3" fmla="*/ 1120 h 1120"/>
                <a:gd name="T4" fmla="*/ 1880 w 1880"/>
                <a:gd name="T5" fmla="*/ 0 h 1120"/>
                <a:gd name="T6" fmla="*/ 0 w 1880"/>
                <a:gd name="T7" fmla="*/ 0 h 1120"/>
              </a:gdLst>
              <a:ahLst/>
              <a:cxnLst>
                <a:cxn ang="0">
                  <a:pos x="T0" y="T1"/>
                </a:cxn>
                <a:cxn ang="0">
                  <a:pos x="T2" y="T3"/>
                </a:cxn>
                <a:cxn ang="0">
                  <a:pos x="T4" y="T5"/>
                </a:cxn>
                <a:cxn ang="0">
                  <a:pos x="T6" y="T7"/>
                </a:cxn>
              </a:cxnLst>
              <a:rect l="0" t="0" r="r" b="b"/>
              <a:pathLst>
                <a:path w="1880" h="1120">
                  <a:moveTo>
                    <a:pt x="0" y="0"/>
                  </a:moveTo>
                  <a:lnTo>
                    <a:pt x="921" y="1120"/>
                  </a:lnTo>
                  <a:lnTo>
                    <a:pt x="1880" y="0"/>
                  </a:lnTo>
                  <a:lnTo>
                    <a:pt x="0" y="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grpSp>
      <p:sp>
        <p:nvSpPr>
          <p:cNvPr id="28" name="Shape 1443">
            <a:hlinkClick r:id="" action="ppaction://hlinkshowjump?jump=nextslide"/>
          </p:cNvPr>
          <p:cNvSpPr/>
          <p:nvPr/>
        </p:nvSpPr>
        <p:spPr>
          <a:xfrm rot="16200000">
            <a:off x="8880919" y="4899468"/>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29" name="Shape 1443">
            <a:hlinkClick r:id="" action="ppaction://hlinkshowjump?jump=previousslide"/>
          </p:cNvPr>
          <p:cNvSpPr/>
          <p:nvPr/>
        </p:nvSpPr>
        <p:spPr>
          <a:xfrm rot="5400000" flipH="1">
            <a:off x="8602354" y="4899467"/>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1" name="Snip Diagonal Corner Rectangle 10"/>
          <p:cNvSpPr/>
          <p:nvPr/>
        </p:nvSpPr>
        <p:spPr>
          <a:xfrm>
            <a:off x="8646737" y="166878"/>
            <a:ext cx="346436" cy="347472"/>
          </a:xfrm>
          <a:prstGeom prst="snip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2" name="TextBox 11"/>
          <p:cNvSpPr txBox="1"/>
          <p:nvPr/>
        </p:nvSpPr>
        <p:spPr>
          <a:xfrm>
            <a:off x="8647472" y="213657"/>
            <a:ext cx="344966" cy="253916"/>
          </a:xfrm>
          <a:prstGeom prst="rect">
            <a:avLst/>
          </a:prstGeom>
          <a:noFill/>
        </p:spPr>
        <p:txBody>
          <a:bodyPr wrap="none" rtlCol="0">
            <a:spAutoFit/>
          </a:bodyPr>
          <a:lstStyle/>
          <a:p>
            <a:pPr algn="ctr"/>
            <a:fld id="{260E2A6B-A809-4840-BF14-8648BC0BDF87}" type="slidenum">
              <a:rPr lang="id-ID" sz="1050" b="1" smtClean="0">
                <a:solidFill>
                  <a:schemeClr val="bg1"/>
                </a:solidFill>
              </a:rPr>
            </a:fld>
            <a:endParaRPr lang="id-ID" sz="1050" dirty="0">
              <a:solidFill>
                <a:schemeClr val="bg1"/>
              </a:solidFill>
            </a:endParaRPr>
          </a:p>
        </p:txBody>
      </p:sp>
      <p:grpSp>
        <p:nvGrpSpPr>
          <p:cNvPr id="51" name="Group 50"/>
          <p:cNvGrpSpPr/>
          <p:nvPr/>
        </p:nvGrpSpPr>
        <p:grpSpPr>
          <a:xfrm>
            <a:off x="1" y="1649397"/>
            <a:ext cx="3008109" cy="3513155"/>
            <a:chOff x="-19316" y="-323850"/>
            <a:chExt cx="4667516" cy="5451167"/>
          </a:xfrm>
        </p:grpSpPr>
        <p:sp>
          <p:nvSpPr>
            <p:cNvPr id="52" name="Freeform 51"/>
            <p:cNvSpPr/>
            <p:nvPr/>
          </p:nvSpPr>
          <p:spPr bwMode="auto">
            <a:xfrm flipV="1">
              <a:off x="-19316" y="4093920"/>
              <a:ext cx="2609331" cy="1033397"/>
            </a:xfrm>
            <a:custGeom>
              <a:avLst/>
              <a:gdLst>
                <a:gd name="T0" fmla="*/ 1070 w 2375"/>
                <a:gd name="T1" fmla="*/ 940 h 940"/>
                <a:gd name="T2" fmla="*/ 2375 w 2375"/>
                <a:gd name="T3" fmla="*/ 0 h 940"/>
                <a:gd name="T4" fmla="*/ 0 w 2375"/>
                <a:gd name="T5" fmla="*/ 0 h 940"/>
                <a:gd name="T6" fmla="*/ 1070 w 2375"/>
                <a:gd name="T7" fmla="*/ 940 h 940"/>
              </a:gdLst>
              <a:ahLst/>
              <a:cxnLst>
                <a:cxn ang="0">
                  <a:pos x="T0" y="T1"/>
                </a:cxn>
                <a:cxn ang="0">
                  <a:pos x="T2" y="T3"/>
                </a:cxn>
                <a:cxn ang="0">
                  <a:pos x="T4" y="T5"/>
                </a:cxn>
                <a:cxn ang="0">
                  <a:pos x="T6" y="T7"/>
                </a:cxn>
              </a:cxnLst>
              <a:rect l="0" t="0" r="r" b="b"/>
              <a:pathLst>
                <a:path w="2375" h="940">
                  <a:moveTo>
                    <a:pt x="1070" y="940"/>
                  </a:moveTo>
                  <a:lnTo>
                    <a:pt x="2375" y="0"/>
                  </a:lnTo>
                  <a:lnTo>
                    <a:pt x="0" y="0"/>
                  </a:lnTo>
                  <a:lnTo>
                    <a:pt x="1070" y="940"/>
                  </a:lnTo>
                  <a:close/>
                </a:path>
              </a:pathLst>
            </a:custGeom>
            <a:solidFill>
              <a:schemeClr val="bg1">
                <a:lumMod val="95000"/>
                <a:alpha val="50000"/>
              </a:schemeClr>
            </a:solidFill>
            <a:ln>
              <a:noFill/>
            </a:ln>
          </p:spPr>
          <p:txBody>
            <a:bodyPr vert="horz" wrap="square" lIns="91440" tIns="45720" rIns="91440" bIns="45720" numCol="1" anchor="t" anchorCtr="0" compatLnSpc="1"/>
            <a:lstStyle/>
            <a:p>
              <a:endParaRPr lang="en-US"/>
            </a:p>
          </p:txBody>
        </p:sp>
        <p:sp>
          <p:nvSpPr>
            <p:cNvPr id="53" name="Freeform 52"/>
            <p:cNvSpPr/>
            <p:nvPr/>
          </p:nvSpPr>
          <p:spPr bwMode="auto">
            <a:xfrm flipV="1">
              <a:off x="-19316" y="4007804"/>
              <a:ext cx="1171183" cy="1119513"/>
            </a:xfrm>
            <a:custGeom>
              <a:avLst/>
              <a:gdLst>
                <a:gd name="T0" fmla="*/ 1070 w 1070"/>
                <a:gd name="T1" fmla="*/ 940 h 1017"/>
                <a:gd name="T2" fmla="*/ 0 w 1070"/>
                <a:gd name="T3" fmla="*/ 0 h 1017"/>
                <a:gd name="T4" fmla="*/ 0 w 1070"/>
                <a:gd name="T5" fmla="*/ 1017 h 1017"/>
                <a:gd name="T6" fmla="*/ 1070 w 1070"/>
                <a:gd name="T7" fmla="*/ 940 h 1017"/>
              </a:gdLst>
              <a:ahLst/>
              <a:cxnLst>
                <a:cxn ang="0">
                  <a:pos x="T0" y="T1"/>
                </a:cxn>
                <a:cxn ang="0">
                  <a:pos x="T2" y="T3"/>
                </a:cxn>
                <a:cxn ang="0">
                  <a:pos x="T4" y="T5"/>
                </a:cxn>
                <a:cxn ang="0">
                  <a:pos x="T6" y="T7"/>
                </a:cxn>
              </a:cxnLst>
              <a:rect l="0" t="0" r="r" b="b"/>
              <a:pathLst>
                <a:path w="1070" h="1017">
                  <a:moveTo>
                    <a:pt x="1070" y="940"/>
                  </a:moveTo>
                  <a:lnTo>
                    <a:pt x="0" y="0"/>
                  </a:lnTo>
                  <a:lnTo>
                    <a:pt x="0" y="1017"/>
                  </a:lnTo>
                  <a:lnTo>
                    <a:pt x="1070" y="94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54" name="Freeform 53"/>
            <p:cNvSpPr/>
            <p:nvPr/>
          </p:nvSpPr>
          <p:spPr bwMode="auto">
            <a:xfrm flipV="1">
              <a:off x="1151867" y="3895850"/>
              <a:ext cx="2445707" cy="1231467"/>
            </a:xfrm>
            <a:custGeom>
              <a:avLst/>
              <a:gdLst>
                <a:gd name="T0" fmla="*/ 1305 w 2226"/>
                <a:gd name="T1" fmla="*/ 0 h 1120"/>
                <a:gd name="T2" fmla="*/ 0 w 2226"/>
                <a:gd name="T3" fmla="*/ 940 h 1120"/>
                <a:gd name="T4" fmla="*/ 2226 w 2226"/>
                <a:gd name="T5" fmla="*/ 1120 h 1120"/>
                <a:gd name="T6" fmla="*/ 1305 w 2226"/>
                <a:gd name="T7" fmla="*/ 0 h 1120"/>
              </a:gdLst>
              <a:ahLst/>
              <a:cxnLst>
                <a:cxn ang="0">
                  <a:pos x="T0" y="T1"/>
                </a:cxn>
                <a:cxn ang="0">
                  <a:pos x="T2" y="T3"/>
                </a:cxn>
                <a:cxn ang="0">
                  <a:pos x="T4" y="T5"/>
                </a:cxn>
                <a:cxn ang="0">
                  <a:pos x="T6" y="T7"/>
                </a:cxn>
              </a:cxnLst>
              <a:rect l="0" t="0" r="r" b="b"/>
              <a:pathLst>
                <a:path w="2226" h="1120">
                  <a:moveTo>
                    <a:pt x="1305" y="0"/>
                  </a:moveTo>
                  <a:lnTo>
                    <a:pt x="0" y="940"/>
                  </a:lnTo>
                  <a:lnTo>
                    <a:pt x="2226" y="1120"/>
                  </a:lnTo>
                  <a:lnTo>
                    <a:pt x="1305"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55" name="Freeform 54"/>
            <p:cNvSpPr/>
            <p:nvPr/>
          </p:nvSpPr>
          <p:spPr bwMode="auto">
            <a:xfrm flipV="1">
              <a:off x="-19316" y="2957183"/>
              <a:ext cx="3616890" cy="1136737"/>
            </a:xfrm>
            <a:custGeom>
              <a:avLst/>
              <a:gdLst>
                <a:gd name="T0" fmla="*/ 3296 w 3296"/>
                <a:gd name="T1" fmla="*/ 180 h 1040"/>
                <a:gd name="T2" fmla="*/ 1070 w 3296"/>
                <a:gd name="T3" fmla="*/ 0 h 1040"/>
                <a:gd name="T4" fmla="*/ 0 w 3296"/>
                <a:gd name="T5" fmla="*/ 77 h 1040"/>
                <a:gd name="T6" fmla="*/ 1368 w 3296"/>
                <a:gd name="T7" fmla="*/ 1040 h 1040"/>
                <a:gd name="T8" fmla="*/ 3296 w 3296"/>
                <a:gd name="T9" fmla="*/ 180 h 1040"/>
              </a:gdLst>
              <a:ahLst/>
              <a:cxnLst>
                <a:cxn ang="0">
                  <a:pos x="T0" y="T1"/>
                </a:cxn>
                <a:cxn ang="0">
                  <a:pos x="T2" y="T3"/>
                </a:cxn>
                <a:cxn ang="0">
                  <a:pos x="T4" y="T5"/>
                </a:cxn>
                <a:cxn ang="0">
                  <a:pos x="T6" y="T7"/>
                </a:cxn>
                <a:cxn ang="0">
                  <a:pos x="T8" y="T9"/>
                </a:cxn>
              </a:cxnLst>
              <a:rect l="0" t="0" r="r" b="b"/>
              <a:pathLst>
                <a:path w="3296" h="1040">
                  <a:moveTo>
                    <a:pt x="3296" y="180"/>
                  </a:moveTo>
                  <a:lnTo>
                    <a:pt x="1070" y="0"/>
                  </a:lnTo>
                  <a:lnTo>
                    <a:pt x="0" y="77"/>
                  </a:lnTo>
                  <a:lnTo>
                    <a:pt x="1368" y="1040"/>
                  </a:lnTo>
                  <a:lnTo>
                    <a:pt x="3296" y="18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56" name="Freeform 55"/>
            <p:cNvSpPr/>
            <p:nvPr/>
          </p:nvSpPr>
          <p:spPr bwMode="auto">
            <a:xfrm flipV="1">
              <a:off x="1479110" y="1656828"/>
              <a:ext cx="2118464" cy="2239027"/>
            </a:xfrm>
            <a:custGeom>
              <a:avLst/>
              <a:gdLst>
                <a:gd name="T0" fmla="*/ 1928 w 1928"/>
                <a:gd name="T1" fmla="*/ 0 h 2046"/>
                <a:gd name="T2" fmla="*/ 0 w 1928"/>
                <a:gd name="T3" fmla="*/ 860 h 2046"/>
                <a:gd name="T4" fmla="*/ 178 w 1928"/>
                <a:gd name="T5" fmla="*/ 2046 h 2046"/>
                <a:gd name="T6" fmla="*/ 1928 w 1928"/>
                <a:gd name="T7" fmla="*/ 0 h 2046"/>
              </a:gdLst>
              <a:ahLst/>
              <a:cxnLst>
                <a:cxn ang="0">
                  <a:pos x="T0" y="T1"/>
                </a:cxn>
                <a:cxn ang="0">
                  <a:pos x="T2" y="T3"/>
                </a:cxn>
                <a:cxn ang="0">
                  <a:pos x="T4" y="T5"/>
                </a:cxn>
                <a:cxn ang="0">
                  <a:pos x="T6" y="T7"/>
                </a:cxn>
              </a:cxnLst>
              <a:rect l="0" t="0" r="r" b="b"/>
              <a:pathLst>
                <a:path w="1928" h="2046">
                  <a:moveTo>
                    <a:pt x="1928" y="0"/>
                  </a:moveTo>
                  <a:lnTo>
                    <a:pt x="0" y="860"/>
                  </a:lnTo>
                  <a:lnTo>
                    <a:pt x="178" y="2046"/>
                  </a:lnTo>
                  <a:lnTo>
                    <a:pt x="1928"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57" name="Freeform 56"/>
            <p:cNvSpPr/>
            <p:nvPr/>
          </p:nvSpPr>
          <p:spPr bwMode="auto">
            <a:xfrm flipV="1">
              <a:off x="-19316" y="2828006"/>
              <a:ext cx="1498426" cy="1179798"/>
            </a:xfrm>
            <a:custGeom>
              <a:avLst/>
              <a:gdLst>
                <a:gd name="T0" fmla="*/ 1368 w 1368"/>
                <a:gd name="T1" fmla="*/ 963 h 1080"/>
                <a:gd name="T2" fmla="*/ 0 w 1368"/>
                <a:gd name="T3" fmla="*/ 0 h 1080"/>
                <a:gd name="T4" fmla="*/ 0 w 1368"/>
                <a:gd name="T5" fmla="*/ 1080 h 1080"/>
                <a:gd name="T6" fmla="*/ 1368 w 1368"/>
                <a:gd name="T7" fmla="*/ 963 h 1080"/>
              </a:gdLst>
              <a:ahLst/>
              <a:cxnLst>
                <a:cxn ang="0">
                  <a:pos x="T0" y="T1"/>
                </a:cxn>
                <a:cxn ang="0">
                  <a:pos x="T2" y="T3"/>
                </a:cxn>
                <a:cxn ang="0">
                  <a:pos x="T4" y="T5"/>
                </a:cxn>
                <a:cxn ang="0">
                  <a:pos x="T6" y="T7"/>
                </a:cxn>
              </a:cxnLst>
              <a:rect l="0" t="0" r="r" b="b"/>
              <a:pathLst>
                <a:path w="1368" h="1080">
                  <a:moveTo>
                    <a:pt x="1368" y="963"/>
                  </a:moveTo>
                  <a:lnTo>
                    <a:pt x="0" y="0"/>
                  </a:lnTo>
                  <a:lnTo>
                    <a:pt x="0" y="1080"/>
                  </a:lnTo>
                  <a:lnTo>
                    <a:pt x="1368" y="963"/>
                  </a:lnTo>
                  <a:close/>
                </a:path>
              </a:pathLst>
            </a:custGeom>
            <a:solidFill>
              <a:schemeClr val="bg1">
                <a:lumMod val="95000"/>
                <a:alpha val="50000"/>
              </a:schemeClr>
            </a:solidFill>
            <a:ln>
              <a:noFill/>
            </a:ln>
          </p:spPr>
          <p:txBody>
            <a:bodyPr vert="horz" wrap="square" lIns="91440" tIns="45720" rIns="91440" bIns="45720" numCol="1" anchor="t" anchorCtr="0" compatLnSpc="1"/>
            <a:lstStyle/>
            <a:p>
              <a:endParaRPr lang="en-US"/>
            </a:p>
          </p:txBody>
        </p:sp>
        <p:sp>
          <p:nvSpPr>
            <p:cNvPr id="58" name="Freeform 57"/>
            <p:cNvSpPr/>
            <p:nvPr/>
          </p:nvSpPr>
          <p:spPr bwMode="auto">
            <a:xfrm flipV="1">
              <a:off x="-19316" y="1656823"/>
              <a:ext cx="1696496" cy="1300361"/>
            </a:xfrm>
            <a:custGeom>
              <a:avLst/>
              <a:gdLst>
                <a:gd name="T0" fmla="*/ 1368 w 1546"/>
                <a:gd name="T1" fmla="*/ 0 h 1186"/>
                <a:gd name="T2" fmla="*/ 0 w 1546"/>
                <a:gd name="T3" fmla="*/ 117 h 1186"/>
                <a:gd name="T4" fmla="*/ 0 w 1546"/>
                <a:gd name="T5" fmla="*/ 806 h 1186"/>
                <a:gd name="T6" fmla="*/ 1546 w 1546"/>
                <a:gd name="T7" fmla="*/ 1186 h 1186"/>
                <a:gd name="T8" fmla="*/ 1368 w 1546"/>
                <a:gd name="T9" fmla="*/ 0 h 1186"/>
              </a:gdLst>
              <a:ahLst/>
              <a:cxnLst>
                <a:cxn ang="0">
                  <a:pos x="T0" y="T1"/>
                </a:cxn>
                <a:cxn ang="0">
                  <a:pos x="T2" y="T3"/>
                </a:cxn>
                <a:cxn ang="0">
                  <a:pos x="T4" y="T5"/>
                </a:cxn>
                <a:cxn ang="0">
                  <a:pos x="T6" y="T7"/>
                </a:cxn>
                <a:cxn ang="0">
                  <a:pos x="T8" y="T9"/>
                </a:cxn>
              </a:cxnLst>
              <a:rect l="0" t="0" r="r" b="b"/>
              <a:pathLst>
                <a:path w="1546" h="1186">
                  <a:moveTo>
                    <a:pt x="1368" y="0"/>
                  </a:moveTo>
                  <a:lnTo>
                    <a:pt x="0" y="117"/>
                  </a:lnTo>
                  <a:lnTo>
                    <a:pt x="0" y="806"/>
                  </a:lnTo>
                  <a:lnTo>
                    <a:pt x="1546" y="1186"/>
                  </a:lnTo>
                  <a:lnTo>
                    <a:pt x="1368" y="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59" name="Freeform 58"/>
            <p:cNvSpPr/>
            <p:nvPr/>
          </p:nvSpPr>
          <p:spPr bwMode="auto">
            <a:xfrm flipV="1">
              <a:off x="-19316" y="632040"/>
              <a:ext cx="1696496" cy="1438147"/>
            </a:xfrm>
            <a:custGeom>
              <a:avLst/>
              <a:gdLst>
                <a:gd name="T0" fmla="*/ 1546 w 1546"/>
                <a:gd name="T1" fmla="*/ 380 h 1314"/>
                <a:gd name="T2" fmla="*/ 0 w 1546"/>
                <a:gd name="T3" fmla="*/ 0 h 1314"/>
                <a:gd name="T4" fmla="*/ 0 w 1546"/>
                <a:gd name="T5" fmla="*/ 1314 h 1314"/>
                <a:gd name="T6" fmla="*/ 1546 w 1546"/>
                <a:gd name="T7" fmla="*/ 380 h 1314"/>
              </a:gdLst>
              <a:ahLst/>
              <a:cxnLst>
                <a:cxn ang="0">
                  <a:pos x="T0" y="T1"/>
                </a:cxn>
                <a:cxn ang="0">
                  <a:pos x="T2" y="T3"/>
                </a:cxn>
                <a:cxn ang="0">
                  <a:pos x="T4" y="T5"/>
                </a:cxn>
                <a:cxn ang="0">
                  <a:pos x="T6" y="T7"/>
                </a:cxn>
              </a:cxnLst>
              <a:rect l="0" t="0" r="r" b="b"/>
              <a:pathLst>
                <a:path w="1546" h="1314">
                  <a:moveTo>
                    <a:pt x="1546" y="380"/>
                  </a:moveTo>
                  <a:lnTo>
                    <a:pt x="0" y="0"/>
                  </a:lnTo>
                  <a:lnTo>
                    <a:pt x="0" y="1314"/>
                  </a:lnTo>
                  <a:lnTo>
                    <a:pt x="1546" y="380"/>
                  </a:lnTo>
                  <a:close/>
                </a:path>
              </a:pathLst>
            </a:custGeom>
            <a:solidFill>
              <a:schemeClr val="bg1">
                <a:lumMod val="95000"/>
                <a:alpha val="50000"/>
              </a:schemeClr>
            </a:solidFill>
            <a:ln>
              <a:noFill/>
            </a:ln>
          </p:spPr>
          <p:txBody>
            <a:bodyPr vert="horz" wrap="square" lIns="91440" tIns="45720" rIns="91440" bIns="45720" numCol="1" anchor="t" anchorCtr="0" compatLnSpc="1"/>
            <a:lstStyle/>
            <a:p>
              <a:endParaRPr lang="en-US"/>
            </a:p>
          </p:txBody>
        </p:sp>
        <p:sp>
          <p:nvSpPr>
            <p:cNvPr id="60" name="Freeform 59"/>
            <p:cNvSpPr/>
            <p:nvPr/>
          </p:nvSpPr>
          <p:spPr bwMode="auto">
            <a:xfrm flipV="1">
              <a:off x="-19316" y="-323850"/>
              <a:ext cx="1696496" cy="1980678"/>
            </a:xfrm>
            <a:custGeom>
              <a:avLst/>
              <a:gdLst>
                <a:gd name="T0" fmla="*/ 1546 w 1546"/>
                <a:gd name="T1" fmla="*/ 0 h 1807"/>
                <a:gd name="T2" fmla="*/ 0 w 1546"/>
                <a:gd name="T3" fmla="*/ 934 h 1807"/>
                <a:gd name="T4" fmla="*/ 0 w 1546"/>
                <a:gd name="T5" fmla="*/ 1807 h 1807"/>
                <a:gd name="T6" fmla="*/ 1546 w 1546"/>
                <a:gd name="T7" fmla="*/ 0 h 1807"/>
              </a:gdLst>
              <a:ahLst/>
              <a:cxnLst>
                <a:cxn ang="0">
                  <a:pos x="T0" y="T1"/>
                </a:cxn>
                <a:cxn ang="0">
                  <a:pos x="T2" y="T3"/>
                </a:cxn>
                <a:cxn ang="0">
                  <a:pos x="T4" y="T5"/>
                </a:cxn>
                <a:cxn ang="0">
                  <a:pos x="T6" y="T7"/>
                </a:cxn>
              </a:cxnLst>
              <a:rect l="0" t="0" r="r" b="b"/>
              <a:pathLst>
                <a:path w="1546" h="1807">
                  <a:moveTo>
                    <a:pt x="1546" y="0"/>
                  </a:moveTo>
                  <a:lnTo>
                    <a:pt x="0" y="934"/>
                  </a:lnTo>
                  <a:lnTo>
                    <a:pt x="0" y="1807"/>
                  </a:lnTo>
                  <a:lnTo>
                    <a:pt x="1546"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61" name="Freeform 60"/>
            <p:cNvSpPr/>
            <p:nvPr/>
          </p:nvSpPr>
          <p:spPr bwMode="auto">
            <a:xfrm flipV="1">
              <a:off x="2590015" y="3895850"/>
              <a:ext cx="2058185" cy="1231467"/>
            </a:xfrm>
            <a:custGeom>
              <a:avLst/>
              <a:gdLst>
                <a:gd name="T0" fmla="*/ 0 w 1880"/>
                <a:gd name="T1" fmla="*/ 0 h 1120"/>
                <a:gd name="T2" fmla="*/ 921 w 1880"/>
                <a:gd name="T3" fmla="*/ 1120 h 1120"/>
                <a:gd name="T4" fmla="*/ 1880 w 1880"/>
                <a:gd name="T5" fmla="*/ 0 h 1120"/>
                <a:gd name="T6" fmla="*/ 0 w 1880"/>
                <a:gd name="T7" fmla="*/ 0 h 1120"/>
              </a:gdLst>
              <a:ahLst/>
              <a:cxnLst>
                <a:cxn ang="0">
                  <a:pos x="T0" y="T1"/>
                </a:cxn>
                <a:cxn ang="0">
                  <a:pos x="T2" y="T3"/>
                </a:cxn>
                <a:cxn ang="0">
                  <a:pos x="T4" y="T5"/>
                </a:cxn>
                <a:cxn ang="0">
                  <a:pos x="T6" y="T7"/>
                </a:cxn>
              </a:cxnLst>
              <a:rect l="0" t="0" r="r" b="b"/>
              <a:pathLst>
                <a:path w="1880" h="1120">
                  <a:moveTo>
                    <a:pt x="0" y="0"/>
                  </a:moveTo>
                  <a:lnTo>
                    <a:pt x="921" y="1120"/>
                  </a:lnTo>
                  <a:lnTo>
                    <a:pt x="1880" y="0"/>
                  </a:lnTo>
                  <a:lnTo>
                    <a:pt x="0" y="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grpSp>
    </p:spTree>
  </p:cSld>
  <p:clrMapOvr>
    <a:masterClrMapping/>
  </p:clrMapOvr>
  <p:transition spd="slow">
    <p:cover dir="d"/>
  </p:transition>
  <p:hf hdr="0" ftr="0" dt="0"/>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p:cSld name="53_Custom Layout">
    <p:spTree>
      <p:nvGrpSpPr>
        <p:cNvPr id="1" name=""/>
        <p:cNvGrpSpPr/>
        <p:nvPr/>
      </p:nvGrpSpPr>
      <p:grpSpPr>
        <a:xfrm>
          <a:off x="0" y="0"/>
          <a:ext cx="0" cy="0"/>
          <a:chOff x="0" y="0"/>
          <a:chExt cx="0" cy="0"/>
        </a:xfrm>
      </p:grpSpPr>
      <p:sp>
        <p:nvSpPr>
          <p:cNvPr id="34" name="Picture Placeholder 3"/>
          <p:cNvSpPr>
            <a:spLocks noGrp="1"/>
          </p:cNvSpPr>
          <p:nvPr>
            <p:ph type="pic" sz="quarter" idx="10" hasCustomPrompt="1"/>
          </p:nvPr>
        </p:nvSpPr>
        <p:spPr>
          <a:xfrm>
            <a:off x="546678" y="1536700"/>
            <a:ext cx="1348798" cy="1644650"/>
          </a:xfrm>
        </p:spPr>
        <p:txBody>
          <a:bodyPr/>
          <a:lstStyle/>
          <a:p>
            <a:r>
              <a:rPr lang="pl-PL"/>
              <a:t>Kliknij ikonę, aby dodać obraz</a:t>
            </a:r>
            <a:endParaRPr lang="en-US" dirty="0"/>
          </a:p>
        </p:txBody>
      </p:sp>
      <p:grpSp>
        <p:nvGrpSpPr>
          <p:cNvPr id="30" name="Group 29"/>
          <p:cNvGrpSpPr/>
          <p:nvPr/>
        </p:nvGrpSpPr>
        <p:grpSpPr>
          <a:xfrm>
            <a:off x="6172204" y="-19049"/>
            <a:ext cx="3008109" cy="3513155"/>
            <a:chOff x="4800600" y="-95250"/>
            <a:chExt cx="4667516" cy="5451167"/>
          </a:xfrm>
        </p:grpSpPr>
        <p:sp>
          <p:nvSpPr>
            <p:cNvPr id="31" name="Freeform 30"/>
            <p:cNvSpPr/>
            <p:nvPr/>
          </p:nvSpPr>
          <p:spPr bwMode="auto">
            <a:xfrm flipH="1">
              <a:off x="6858785" y="-95250"/>
              <a:ext cx="2609331" cy="1033397"/>
            </a:xfrm>
            <a:custGeom>
              <a:avLst/>
              <a:gdLst>
                <a:gd name="T0" fmla="*/ 1070 w 2375"/>
                <a:gd name="T1" fmla="*/ 940 h 940"/>
                <a:gd name="T2" fmla="*/ 2375 w 2375"/>
                <a:gd name="T3" fmla="*/ 0 h 940"/>
                <a:gd name="T4" fmla="*/ 0 w 2375"/>
                <a:gd name="T5" fmla="*/ 0 h 940"/>
                <a:gd name="T6" fmla="*/ 1070 w 2375"/>
                <a:gd name="T7" fmla="*/ 940 h 940"/>
              </a:gdLst>
              <a:ahLst/>
              <a:cxnLst>
                <a:cxn ang="0">
                  <a:pos x="T0" y="T1"/>
                </a:cxn>
                <a:cxn ang="0">
                  <a:pos x="T2" y="T3"/>
                </a:cxn>
                <a:cxn ang="0">
                  <a:pos x="T4" y="T5"/>
                </a:cxn>
                <a:cxn ang="0">
                  <a:pos x="T6" y="T7"/>
                </a:cxn>
              </a:cxnLst>
              <a:rect l="0" t="0" r="r" b="b"/>
              <a:pathLst>
                <a:path w="2375" h="940">
                  <a:moveTo>
                    <a:pt x="1070" y="940"/>
                  </a:moveTo>
                  <a:lnTo>
                    <a:pt x="2375" y="0"/>
                  </a:lnTo>
                  <a:lnTo>
                    <a:pt x="0" y="0"/>
                  </a:lnTo>
                  <a:lnTo>
                    <a:pt x="1070" y="94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32" name="Freeform 31"/>
            <p:cNvSpPr/>
            <p:nvPr/>
          </p:nvSpPr>
          <p:spPr bwMode="auto">
            <a:xfrm flipH="1">
              <a:off x="8296933" y="-95250"/>
              <a:ext cx="1171183" cy="1119513"/>
            </a:xfrm>
            <a:custGeom>
              <a:avLst/>
              <a:gdLst>
                <a:gd name="T0" fmla="*/ 1070 w 1070"/>
                <a:gd name="T1" fmla="*/ 940 h 1017"/>
                <a:gd name="T2" fmla="*/ 0 w 1070"/>
                <a:gd name="T3" fmla="*/ 0 h 1017"/>
                <a:gd name="T4" fmla="*/ 0 w 1070"/>
                <a:gd name="T5" fmla="*/ 1017 h 1017"/>
                <a:gd name="T6" fmla="*/ 1070 w 1070"/>
                <a:gd name="T7" fmla="*/ 940 h 1017"/>
              </a:gdLst>
              <a:ahLst/>
              <a:cxnLst>
                <a:cxn ang="0">
                  <a:pos x="T0" y="T1"/>
                </a:cxn>
                <a:cxn ang="0">
                  <a:pos x="T2" y="T3"/>
                </a:cxn>
                <a:cxn ang="0">
                  <a:pos x="T4" y="T5"/>
                </a:cxn>
                <a:cxn ang="0">
                  <a:pos x="T6" y="T7"/>
                </a:cxn>
              </a:cxnLst>
              <a:rect l="0" t="0" r="r" b="b"/>
              <a:pathLst>
                <a:path w="1070" h="1017">
                  <a:moveTo>
                    <a:pt x="1070" y="940"/>
                  </a:moveTo>
                  <a:lnTo>
                    <a:pt x="0" y="0"/>
                  </a:lnTo>
                  <a:lnTo>
                    <a:pt x="0" y="1017"/>
                  </a:lnTo>
                  <a:lnTo>
                    <a:pt x="1070" y="94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43" name="Freeform 42"/>
            <p:cNvSpPr/>
            <p:nvPr/>
          </p:nvSpPr>
          <p:spPr bwMode="auto">
            <a:xfrm flipH="1">
              <a:off x="5851226" y="-95250"/>
              <a:ext cx="2445707" cy="1231467"/>
            </a:xfrm>
            <a:custGeom>
              <a:avLst/>
              <a:gdLst>
                <a:gd name="T0" fmla="*/ 1305 w 2226"/>
                <a:gd name="T1" fmla="*/ 0 h 1120"/>
                <a:gd name="T2" fmla="*/ 0 w 2226"/>
                <a:gd name="T3" fmla="*/ 940 h 1120"/>
                <a:gd name="T4" fmla="*/ 2226 w 2226"/>
                <a:gd name="T5" fmla="*/ 1120 h 1120"/>
                <a:gd name="T6" fmla="*/ 1305 w 2226"/>
                <a:gd name="T7" fmla="*/ 0 h 1120"/>
              </a:gdLst>
              <a:ahLst/>
              <a:cxnLst>
                <a:cxn ang="0">
                  <a:pos x="T0" y="T1"/>
                </a:cxn>
                <a:cxn ang="0">
                  <a:pos x="T2" y="T3"/>
                </a:cxn>
                <a:cxn ang="0">
                  <a:pos x="T4" y="T5"/>
                </a:cxn>
                <a:cxn ang="0">
                  <a:pos x="T6" y="T7"/>
                </a:cxn>
              </a:cxnLst>
              <a:rect l="0" t="0" r="r" b="b"/>
              <a:pathLst>
                <a:path w="2226" h="1120">
                  <a:moveTo>
                    <a:pt x="1305" y="0"/>
                  </a:moveTo>
                  <a:lnTo>
                    <a:pt x="0" y="940"/>
                  </a:lnTo>
                  <a:lnTo>
                    <a:pt x="2226" y="1120"/>
                  </a:lnTo>
                  <a:lnTo>
                    <a:pt x="1305"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44" name="Freeform 43"/>
            <p:cNvSpPr/>
            <p:nvPr/>
          </p:nvSpPr>
          <p:spPr bwMode="auto">
            <a:xfrm flipH="1">
              <a:off x="5851226" y="938147"/>
              <a:ext cx="3616890" cy="1136737"/>
            </a:xfrm>
            <a:custGeom>
              <a:avLst/>
              <a:gdLst>
                <a:gd name="T0" fmla="*/ 3296 w 3296"/>
                <a:gd name="T1" fmla="*/ 180 h 1040"/>
                <a:gd name="T2" fmla="*/ 1070 w 3296"/>
                <a:gd name="T3" fmla="*/ 0 h 1040"/>
                <a:gd name="T4" fmla="*/ 0 w 3296"/>
                <a:gd name="T5" fmla="*/ 77 h 1040"/>
                <a:gd name="T6" fmla="*/ 1368 w 3296"/>
                <a:gd name="T7" fmla="*/ 1040 h 1040"/>
                <a:gd name="T8" fmla="*/ 3296 w 3296"/>
                <a:gd name="T9" fmla="*/ 180 h 1040"/>
              </a:gdLst>
              <a:ahLst/>
              <a:cxnLst>
                <a:cxn ang="0">
                  <a:pos x="T0" y="T1"/>
                </a:cxn>
                <a:cxn ang="0">
                  <a:pos x="T2" y="T3"/>
                </a:cxn>
                <a:cxn ang="0">
                  <a:pos x="T4" y="T5"/>
                </a:cxn>
                <a:cxn ang="0">
                  <a:pos x="T6" y="T7"/>
                </a:cxn>
                <a:cxn ang="0">
                  <a:pos x="T8" y="T9"/>
                </a:cxn>
              </a:cxnLst>
              <a:rect l="0" t="0" r="r" b="b"/>
              <a:pathLst>
                <a:path w="3296" h="1040">
                  <a:moveTo>
                    <a:pt x="3296" y="180"/>
                  </a:moveTo>
                  <a:lnTo>
                    <a:pt x="1070" y="0"/>
                  </a:lnTo>
                  <a:lnTo>
                    <a:pt x="0" y="77"/>
                  </a:lnTo>
                  <a:lnTo>
                    <a:pt x="1368" y="1040"/>
                  </a:lnTo>
                  <a:lnTo>
                    <a:pt x="3296" y="18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45" name="Freeform 44"/>
            <p:cNvSpPr/>
            <p:nvPr/>
          </p:nvSpPr>
          <p:spPr bwMode="auto">
            <a:xfrm flipH="1">
              <a:off x="5851226" y="1136212"/>
              <a:ext cx="2118464" cy="2239027"/>
            </a:xfrm>
            <a:custGeom>
              <a:avLst/>
              <a:gdLst>
                <a:gd name="T0" fmla="*/ 1928 w 1928"/>
                <a:gd name="T1" fmla="*/ 0 h 2046"/>
                <a:gd name="T2" fmla="*/ 0 w 1928"/>
                <a:gd name="T3" fmla="*/ 860 h 2046"/>
                <a:gd name="T4" fmla="*/ 178 w 1928"/>
                <a:gd name="T5" fmla="*/ 2046 h 2046"/>
                <a:gd name="T6" fmla="*/ 1928 w 1928"/>
                <a:gd name="T7" fmla="*/ 0 h 2046"/>
              </a:gdLst>
              <a:ahLst/>
              <a:cxnLst>
                <a:cxn ang="0">
                  <a:pos x="T0" y="T1"/>
                </a:cxn>
                <a:cxn ang="0">
                  <a:pos x="T2" y="T3"/>
                </a:cxn>
                <a:cxn ang="0">
                  <a:pos x="T4" y="T5"/>
                </a:cxn>
                <a:cxn ang="0">
                  <a:pos x="T6" y="T7"/>
                </a:cxn>
              </a:cxnLst>
              <a:rect l="0" t="0" r="r" b="b"/>
              <a:pathLst>
                <a:path w="1928" h="2046">
                  <a:moveTo>
                    <a:pt x="1928" y="0"/>
                  </a:moveTo>
                  <a:lnTo>
                    <a:pt x="0" y="860"/>
                  </a:lnTo>
                  <a:lnTo>
                    <a:pt x="178" y="2046"/>
                  </a:lnTo>
                  <a:lnTo>
                    <a:pt x="1928"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46" name="Freeform 45"/>
            <p:cNvSpPr/>
            <p:nvPr/>
          </p:nvSpPr>
          <p:spPr bwMode="auto">
            <a:xfrm flipH="1">
              <a:off x="7969690" y="1024263"/>
              <a:ext cx="1498426" cy="1179798"/>
            </a:xfrm>
            <a:custGeom>
              <a:avLst/>
              <a:gdLst>
                <a:gd name="T0" fmla="*/ 1368 w 1368"/>
                <a:gd name="T1" fmla="*/ 963 h 1080"/>
                <a:gd name="T2" fmla="*/ 0 w 1368"/>
                <a:gd name="T3" fmla="*/ 0 h 1080"/>
                <a:gd name="T4" fmla="*/ 0 w 1368"/>
                <a:gd name="T5" fmla="*/ 1080 h 1080"/>
                <a:gd name="T6" fmla="*/ 1368 w 1368"/>
                <a:gd name="T7" fmla="*/ 963 h 1080"/>
              </a:gdLst>
              <a:ahLst/>
              <a:cxnLst>
                <a:cxn ang="0">
                  <a:pos x="T0" y="T1"/>
                </a:cxn>
                <a:cxn ang="0">
                  <a:pos x="T2" y="T3"/>
                </a:cxn>
                <a:cxn ang="0">
                  <a:pos x="T4" y="T5"/>
                </a:cxn>
                <a:cxn ang="0">
                  <a:pos x="T6" y="T7"/>
                </a:cxn>
              </a:cxnLst>
              <a:rect l="0" t="0" r="r" b="b"/>
              <a:pathLst>
                <a:path w="1368" h="1080">
                  <a:moveTo>
                    <a:pt x="1368" y="963"/>
                  </a:moveTo>
                  <a:lnTo>
                    <a:pt x="0" y="0"/>
                  </a:lnTo>
                  <a:lnTo>
                    <a:pt x="0" y="1080"/>
                  </a:lnTo>
                  <a:lnTo>
                    <a:pt x="1368" y="963"/>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47" name="Freeform 46"/>
            <p:cNvSpPr/>
            <p:nvPr/>
          </p:nvSpPr>
          <p:spPr bwMode="auto">
            <a:xfrm flipH="1">
              <a:off x="7771620" y="2074883"/>
              <a:ext cx="1696496" cy="1300361"/>
            </a:xfrm>
            <a:custGeom>
              <a:avLst/>
              <a:gdLst>
                <a:gd name="T0" fmla="*/ 1368 w 1546"/>
                <a:gd name="T1" fmla="*/ 0 h 1186"/>
                <a:gd name="T2" fmla="*/ 0 w 1546"/>
                <a:gd name="T3" fmla="*/ 117 h 1186"/>
                <a:gd name="T4" fmla="*/ 0 w 1546"/>
                <a:gd name="T5" fmla="*/ 806 h 1186"/>
                <a:gd name="T6" fmla="*/ 1546 w 1546"/>
                <a:gd name="T7" fmla="*/ 1186 h 1186"/>
                <a:gd name="T8" fmla="*/ 1368 w 1546"/>
                <a:gd name="T9" fmla="*/ 0 h 1186"/>
              </a:gdLst>
              <a:ahLst/>
              <a:cxnLst>
                <a:cxn ang="0">
                  <a:pos x="T0" y="T1"/>
                </a:cxn>
                <a:cxn ang="0">
                  <a:pos x="T2" y="T3"/>
                </a:cxn>
                <a:cxn ang="0">
                  <a:pos x="T4" y="T5"/>
                </a:cxn>
                <a:cxn ang="0">
                  <a:pos x="T6" y="T7"/>
                </a:cxn>
                <a:cxn ang="0">
                  <a:pos x="T8" y="T9"/>
                </a:cxn>
              </a:cxnLst>
              <a:rect l="0" t="0" r="r" b="b"/>
              <a:pathLst>
                <a:path w="1546" h="1186">
                  <a:moveTo>
                    <a:pt x="1368" y="0"/>
                  </a:moveTo>
                  <a:lnTo>
                    <a:pt x="0" y="117"/>
                  </a:lnTo>
                  <a:lnTo>
                    <a:pt x="0" y="806"/>
                  </a:lnTo>
                  <a:lnTo>
                    <a:pt x="1546" y="1186"/>
                  </a:lnTo>
                  <a:lnTo>
                    <a:pt x="1368" y="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48" name="Freeform 47"/>
            <p:cNvSpPr/>
            <p:nvPr/>
          </p:nvSpPr>
          <p:spPr bwMode="auto">
            <a:xfrm flipH="1">
              <a:off x="7771620" y="2961880"/>
              <a:ext cx="1696496" cy="1438147"/>
            </a:xfrm>
            <a:custGeom>
              <a:avLst/>
              <a:gdLst>
                <a:gd name="T0" fmla="*/ 1546 w 1546"/>
                <a:gd name="T1" fmla="*/ 380 h 1314"/>
                <a:gd name="T2" fmla="*/ 0 w 1546"/>
                <a:gd name="T3" fmla="*/ 0 h 1314"/>
                <a:gd name="T4" fmla="*/ 0 w 1546"/>
                <a:gd name="T5" fmla="*/ 1314 h 1314"/>
                <a:gd name="T6" fmla="*/ 1546 w 1546"/>
                <a:gd name="T7" fmla="*/ 380 h 1314"/>
              </a:gdLst>
              <a:ahLst/>
              <a:cxnLst>
                <a:cxn ang="0">
                  <a:pos x="T0" y="T1"/>
                </a:cxn>
                <a:cxn ang="0">
                  <a:pos x="T2" y="T3"/>
                </a:cxn>
                <a:cxn ang="0">
                  <a:pos x="T4" y="T5"/>
                </a:cxn>
                <a:cxn ang="0">
                  <a:pos x="T6" y="T7"/>
                </a:cxn>
              </a:cxnLst>
              <a:rect l="0" t="0" r="r" b="b"/>
              <a:pathLst>
                <a:path w="1546" h="1314">
                  <a:moveTo>
                    <a:pt x="1546" y="380"/>
                  </a:moveTo>
                  <a:lnTo>
                    <a:pt x="0" y="0"/>
                  </a:lnTo>
                  <a:lnTo>
                    <a:pt x="0" y="1314"/>
                  </a:lnTo>
                  <a:lnTo>
                    <a:pt x="1546" y="38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49" name="Freeform 48"/>
            <p:cNvSpPr/>
            <p:nvPr/>
          </p:nvSpPr>
          <p:spPr bwMode="auto">
            <a:xfrm flipH="1">
              <a:off x="7771620" y="3375239"/>
              <a:ext cx="1696496" cy="1980678"/>
            </a:xfrm>
            <a:custGeom>
              <a:avLst/>
              <a:gdLst>
                <a:gd name="T0" fmla="*/ 1546 w 1546"/>
                <a:gd name="T1" fmla="*/ 0 h 1807"/>
                <a:gd name="T2" fmla="*/ 0 w 1546"/>
                <a:gd name="T3" fmla="*/ 934 h 1807"/>
                <a:gd name="T4" fmla="*/ 0 w 1546"/>
                <a:gd name="T5" fmla="*/ 1807 h 1807"/>
                <a:gd name="T6" fmla="*/ 1546 w 1546"/>
                <a:gd name="T7" fmla="*/ 0 h 1807"/>
              </a:gdLst>
              <a:ahLst/>
              <a:cxnLst>
                <a:cxn ang="0">
                  <a:pos x="T0" y="T1"/>
                </a:cxn>
                <a:cxn ang="0">
                  <a:pos x="T2" y="T3"/>
                </a:cxn>
                <a:cxn ang="0">
                  <a:pos x="T4" y="T5"/>
                </a:cxn>
                <a:cxn ang="0">
                  <a:pos x="T6" y="T7"/>
                </a:cxn>
              </a:cxnLst>
              <a:rect l="0" t="0" r="r" b="b"/>
              <a:pathLst>
                <a:path w="1546" h="1807">
                  <a:moveTo>
                    <a:pt x="1546" y="0"/>
                  </a:moveTo>
                  <a:lnTo>
                    <a:pt x="0" y="934"/>
                  </a:lnTo>
                  <a:lnTo>
                    <a:pt x="0" y="1807"/>
                  </a:lnTo>
                  <a:lnTo>
                    <a:pt x="1546"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50" name="Freeform 49"/>
            <p:cNvSpPr/>
            <p:nvPr/>
          </p:nvSpPr>
          <p:spPr bwMode="auto">
            <a:xfrm flipH="1">
              <a:off x="4800600" y="-95250"/>
              <a:ext cx="2058185" cy="1231467"/>
            </a:xfrm>
            <a:custGeom>
              <a:avLst/>
              <a:gdLst>
                <a:gd name="T0" fmla="*/ 0 w 1880"/>
                <a:gd name="T1" fmla="*/ 0 h 1120"/>
                <a:gd name="T2" fmla="*/ 921 w 1880"/>
                <a:gd name="T3" fmla="*/ 1120 h 1120"/>
                <a:gd name="T4" fmla="*/ 1880 w 1880"/>
                <a:gd name="T5" fmla="*/ 0 h 1120"/>
                <a:gd name="T6" fmla="*/ 0 w 1880"/>
                <a:gd name="T7" fmla="*/ 0 h 1120"/>
              </a:gdLst>
              <a:ahLst/>
              <a:cxnLst>
                <a:cxn ang="0">
                  <a:pos x="T0" y="T1"/>
                </a:cxn>
                <a:cxn ang="0">
                  <a:pos x="T2" y="T3"/>
                </a:cxn>
                <a:cxn ang="0">
                  <a:pos x="T4" y="T5"/>
                </a:cxn>
                <a:cxn ang="0">
                  <a:pos x="T6" y="T7"/>
                </a:cxn>
              </a:cxnLst>
              <a:rect l="0" t="0" r="r" b="b"/>
              <a:pathLst>
                <a:path w="1880" h="1120">
                  <a:moveTo>
                    <a:pt x="0" y="0"/>
                  </a:moveTo>
                  <a:lnTo>
                    <a:pt x="921" y="1120"/>
                  </a:lnTo>
                  <a:lnTo>
                    <a:pt x="1880" y="0"/>
                  </a:lnTo>
                  <a:lnTo>
                    <a:pt x="0" y="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grpSp>
      <p:sp>
        <p:nvSpPr>
          <p:cNvPr id="28" name="Shape 1443">
            <a:hlinkClick r:id="" action="ppaction://hlinkshowjump?jump=nextslide"/>
          </p:cNvPr>
          <p:cNvSpPr/>
          <p:nvPr/>
        </p:nvSpPr>
        <p:spPr>
          <a:xfrm rot="16200000">
            <a:off x="8880919" y="4899468"/>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29" name="Shape 1443">
            <a:hlinkClick r:id="" action="ppaction://hlinkshowjump?jump=previousslide"/>
          </p:cNvPr>
          <p:cNvSpPr/>
          <p:nvPr/>
        </p:nvSpPr>
        <p:spPr>
          <a:xfrm rot="5400000" flipH="1">
            <a:off x="8602354" y="4899467"/>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1" name="Snip Diagonal Corner Rectangle 10"/>
          <p:cNvSpPr/>
          <p:nvPr/>
        </p:nvSpPr>
        <p:spPr>
          <a:xfrm>
            <a:off x="8646737" y="166878"/>
            <a:ext cx="346436" cy="347472"/>
          </a:xfrm>
          <a:prstGeom prst="snip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2" name="TextBox 11"/>
          <p:cNvSpPr txBox="1"/>
          <p:nvPr/>
        </p:nvSpPr>
        <p:spPr>
          <a:xfrm>
            <a:off x="8647472" y="213657"/>
            <a:ext cx="344966" cy="253916"/>
          </a:xfrm>
          <a:prstGeom prst="rect">
            <a:avLst/>
          </a:prstGeom>
          <a:noFill/>
        </p:spPr>
        <p:txBody>
          <a:bodyPr wrap="none" rtlCol="0">
            <a:spAutoFit/>
          </a:bodyPr>
          <a:lstStyle/>
          <a:p>
            <a:pPr algn="ctr"/>
            <a:fld id="{260E2A6B-A809-4840-BF14-8648BC0BDF87}" type="slidenum">
              <a:rPr lang="id-ID" sz="1050" b="1" smtClean="0">
                <a:solidFill>
                  <a:schemeClr val="bg1"/>
                </a:solidFill>
              </a:rPr>
            </a:fld>
            <a:endParaRPr lang="id-ID" sz="1050" dirty="0">
              <a:solidFill>
                <a:schemeClr val="bg1"/>
              </a:solidFill>
            </a:endParaRPr>
          </a:p>
        </p:txBody>
      </p:sp>
      <p:grpSp>
        <p:nvGrpSpPr>
          <p:cNvPr id="51" name="Group 50"/>
          <p:cNvGrpSpPr/>
          <p:nvPr/>
        </p:nvGrpSpPr>
        <p:grpSpPr>
          <a:xfrm>
            <a:off x="1" y="1649397"/>
            <a:ext cx="3008109" cy="3513155"/>
            <a:chOff x="-19316" y="-323850"/>
            <a:chExt cx="4667516" cy="5451167"/>
          </a:xfrm>
        </p:grpSpPr>
        <p:sp>
          <p:nvSpPr>
            <p:cNvPr id="52" name="Freeform 51"/>
            <p:cNvSpPr/>
            <p:nvPr/>
          </p:nvSpPr>
          <p:spPr bwMode="auto">
            <a:xfrm flipV="1">
              <a:off x="-19316" y="4093920"/>
              <a:ext cx="2609331" cy="1033397"/>
            </a:xfrm>
            <a:custGeom>
              <a:avLst/>
              <a:gdLst>
                <a:gd name="T0" fmla="*/ 1070 w 2375"/>
                <a:gd name="T1" fmla="*/ 940 h 940"/>
                <a:gd name="T2" fmla="*/ 2375 w 2375"/>
                <a:gd name="T3" fmla="*/ 0 h 940"/>
                <a:gd name="T4" fmla="*/ 0 w 2375"/>
                <a:gd name="T5" fmla="*/ 0 h 940"/>
                <a:gd name="T6" fmla="*/ 1070 w 2375"/>
                <a:gd name="T7" fmla="*/ 940 h 940"/>
              </a:gdLst>
              <a:ahLst/>
              <a:cxnLst>
                <a:cxn ang="0">
                  <a:pos x="T0" y="T1"/>
                </a:cxn>
                <a:cxn ang="0">
                  <a:pos x="T2" y="T3"/>
                </a:cxn>
                <a:cxn ang="0">
                  <a:pos x="T4" y="T5"/>
                </a:cxn>
                <a:cxn ang="0">
                  <a:pos x="T6" y="T7"/>
                </a:cxn>
              </a:cxnLst>
              <a:rect l="0" t="0" r="r" b="b"/>
              <a:pathLst>
                <a:path w="2375" h="940">
                  <a:moveTo>
                    <a:pt x="1070" y="940"/>
                  </a:moveTo>
                  <a:lnTo>
                    <a:pt x="2375" y="0"/>
                  </a:lnTo>
                  <a:lnTo>
                    <a:pt x="0" y="0"/>
                  </a:lnTo>
                  <a:lnTo>
                    <a:pt x="1070" y="940"/>
                  </a:lnTo>
                  <a:close/>
                </a:path>
              </a:pathLst>
            </a:custGeom>
            <a:solidFill>
              <a:schemeClr val="bg1">
                <a:lumMod val="95000"/>
                <a:alpha val="50000"/>
              </a:schemeClr>
            </a:solidFill>
            <a:ln>
              <a:noFill/>
            </a:ln>
          </p:spPr>
          <p:txBody>
            <a:bodyPr vert="horz" wrap="square" lIns="91440" tIns="45720" rIns="91440" bIns="45720" numCol="1" anchor="t" anchorCtr="0" compatLnSpc="1"/>
            <a:lstStyle/>
            <a:p>
              <a:endParaRPr lang="en-US"/>
            </a:p>
          </p:txBody>
        </p:sp>
        <p:sp>
          <p:nvSpPr>
            <p:cNvPr id="53" name="Freeform 52"/>
            <p:cNvSpPr/>
            <p:nvPr/>
          </p:nvSpPr>
          <p:spPr bwMode="auto">
            <a:xfrm flipV="1">
              <a:off x="-19316" y="4007804"/>
              <a:ext cx="1171183" cy="1119513"/>
            </a:xfrm>
            <a:custGeom>
              <a:avLst/>
              <a:gdLst>
                <a:gd name="T0" fmla="*/ 1070 w 1070"/>
                <a:gd name="T1" fmla="*/ 940 h 1017"/>
                <a:gd name="T2" fmla="*/ 0 w 1070"/>
                <a:gd name="T3" fmla="*/ 0 h 1017"/>
                <a:gd name="T4" fmla="*/ 0 w 1070"/>
                <a:gd name="T5" fmla="*/ 1017 h 1017"/>
                <a:gd name="T6" fmla="*/ 1070 w 1070"/>
                <a:gd name="T7" fmla="*/ 940 h 1017"/>
              </a:gdLst>
              <a:ahLst/>
              <a:cxnLst>
                <a:cxn ang="0">
                  <a:pos x="T0" y="T1"/>
                </a:cxn>
                <a:cxn ang="0">
                  <a:pos x="T2" y="T3"/>
                </a:cxn>
                <a:cxn ang="0">
                  <a:pos x="T4" y="T5"/>
                </a:cxn>
                <a:cxn ang="0">
                  <a:pos x="T6" y="T7"/>
                </a:cxn>
              </a:cxnLst>
              <a:rect l="0" t="0" r="r" b="b"/>
              <a:pathLst>
                <a:path w="1070" h="1017">
                  <a:moveTo>
                    <a:pt x="1070" y="940"/>
                  </a:moveTo>
                  <a:lnTo>
                    <a:pt x="0" y="0"/>
                  </a:lnTo>
                  <a:lnTo>
                    <a:pt x="0" y="1017"/>
                  </a:lnTo>
                  <a:lnTo>
                    <a:pt x="1070" y="94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54" name="Freeform 53"/>
            <p:cNvSpPr/>
            <p:nvPr/>
          </p:nvSpPr>
          <p:spPr bwMode="auto">
            <a:xfrm flipV="1">
              <a:off x="1151867" y="3895850"/>
              <a:ext cx="2445707" cy="1231467"/>
            </a:xfrm>
            <a:custGeom>
              <a:avLst/>
              <a:gdLst>
                <a:gd name="T0" fmla="*/ 1305 w 2226"/>
                <a:gd name="T1" fmla="*/ 0 h 1120"/>
                <a:gd name="T2" fmla="*/ 0 w 2226"/>
                <a:gd name="T3" fmla="*/ 940 h 1120"/>
                <a:gd name="T4" fmla="*/ 2226 w 2226"/>
                <a:gd name="T5" fmla="*/ 1120 h 1120"/>
                <a:gd name="T6" fmla="*/ 1305 w 2226"/>
                <a:gd name="T7" fmla="*/ 0 h 1120"/>
              </a:gdLst>
              <a:ahLst/>
              <a:cxnLst>
                <a:cxn ang="0">
                  <a:pos x="T0" y="T1"/>
                </a:cxn>
                <a:cxn ang="0">
                  <a:pos x="T2" y="T3"/>
                </a:cxn>
                <a:cxn ang="0">
                  <a:pos x="T4" y="T5"/>
                </a:cxn>
                <a:cxn ang="0">
                  <a:pos x="T6" y="T7"/>
                </a:cxn>
              </a:cxnLst>
              <a:rect l="0" t="0" r="r" b="b"/>
              <a:pathLst>
                <a:path w="2226" h="1120">
                  <a:moveTo>
                    <a:pt x="1305" y="0"/>
                  </a:moveTo>
                  <a:lnTo>
                    <a:pt x="0" y="940"/>
                  </a:lnTo>
                  <a:lnTo>
                    <a:pt x="2226" y="1120"/>
                  </a:lnTo>
                  <a:lnTo>
                    <a:pt x="1305"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55" name="Freeform 54"/>
            <p:cNvSpPr/>
            <p:nvPr/>
          </p:nvSpPr>
          <p:spPr bwMode="auto">
            <a:xfrm flipV="1">
              <a:off x="-19316" y="2957183"/>
              <a:ext cx="3616890" cy="1136737"/>
            </a:xfrm>
            <a:custGeom>
              <a:avLst/>
              <a:gdLst>
                <a:gd name="T0" fmla="*/ 3296 w 3296"/>
                <a:gd name="T1" fmla="*/ 180 h 1040"/>
                <a:gd name="T2" fmla="*/ 1070 w 3296"/>
                <a:gd name="T3" fmla="*/ 0 h 1040"/>
                <a:gd name="T4" fmla="*/ 0 w 3296"/>
                <a:gd name="T5" fmla="*/ 77 h 1040"/>
                <a:gd name="T6" fmla="*/ 1368 w 3296"/>
                <a:gd name="T7" fmla="*/ 1040 h 1040"/>
                <a:gd name="T8" fmla="*/ 3296 w 3296"/>
                <a:gd name="T9" fmla="*/ 180 h 1040"/>
              </a:gdLst>
              <a:ahLst/>
              <a:cxnLst>
                <a:cxn ang="0">
                  <a:pos x="T0" y="T1"/>
                </a:cxn>
                <a:cxn ang="0">
                  <a:pos x="T2" y="T3"/>
                </a:cxn>
                <a:cxn ang="0">
                  <a:pos x="T4" y="T5"/>
                </a:cxn>
                <a:cxn ang="0">
                  <a:pos x="T6" y="T7"/>
                </a:cxn>
                <a:cxn ang="0">
                  <a:pos x="T8" y="T9"/>
                </a:cxn>
              </a:cxnLst>
              <a:rect l="0" t="0" r="r" b="b"/>
              <a:pathLst>
                <a:path w="3296" h="1040">
                  <a:moveTo>
                    <a:pt x="3296" y="180"/>
                  </a:moveTo>
                  <a:lnTo>
                    <a:pt x="1070" y="0"/>
                  </a:lnTo>
                  <a:lnTo>
                    <a:pt x="0" y="77"/>
                  </a:lnTo>
                  <a:lnTo>
                    <a:pt x="1368" y="1040"/>
                  </a:lnTo>
                  <a:lnTo>
                    <a:pt x="3296" y="18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56" name="Freeform 55"/>
            <p:cNvSpPr/>
            <p:nvPr/>
          </p:nvSpPr>
          <p:spPr bwMode="auto">
            <a:xfrm flipV="1">
              <a:off x="1479110" y="1656828"/>
              <a:ext cx="2118464" cy="2239027"/>
            </a:xfrm>
            <a:custGeom>
              <a:avLst/>
              <a:gdLst>
                <a:gd name="T0" fmla="*/ 1928 w 1928"/>
                <a:gd name="T1" fmla="*/ 0 h 2046"/>
                <a:gd name="T2" fmla="*/ 0 w 1928"/>
                <a:gd name="T3" fmla="*/ 860 h 2046"/>
                <a:gd name="T4" fmla="*/ 178 w 1928"/>
                <a:gd name="T5" fmla="*/ 2046 h 2046"/>
                <a:gd name="T6" fmla="*/ 1928 w 1928"/>
                <a:gd name="T7" fmla="*/ 0 h 2046"/>
              </a:gdLst>
              <a:ahLst/>
              <a:cxnLst>
                <a:cxn ang="0">
                  <a:pos x="T0" y="T1"/>
                </a:cxn>
                <a:cxn ang="0">
                  <a:pos x="T2" y="T3"/>
                </a:cxn>
                <a:cxn ang="0">
                  <a:pos x="T4" y="T5"/>
                </a:cxn>
                <a:cxn ang="0">
                  <a:pos x="T6" y="T7"/>
                </a:cxn>
              </a:cxnLst>
              <a:rect l="0" t="0" r="r" b="b"/>
              <a:pathLst>
                <a:path w="1928" h="2046">
                  <a:moveTo>
                    <a:pt x="1928" y="0"/>
                  </a:moveTo>
                  <a:lnTo>
                    <a:pt x="0" y="860"/>
                  </a:lnTo>
                  <a:lnTo>
                    <a:pt x="178" y="2046"/>
                  </a:lnTo>
                  <a:lnTo>
                    <a:pt x="1928"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57" name="Freeform 56"/>
            <p:cNvSpPr/>
            <p:nvPr/>
          </p:nvSpPr>
          <p:spPr bwMode="auto">
            <a:xfrm flipV="1">
              <a:off x="-19316" y="2828006"/>
              <a:ext cx="1498426" cy="1179798"/>
            </a:xfrm>
            <a:custGeom>
              <a:avLst/>
              <a:gdLst>
                <a:gd name="T0" fmla="*/ 1368 w 1368"/>
                <a:gd name="T1" fmla="*/ 963 h 1080"/>
                <a:gd name="T2" fmla="*/ 0 w 1368"/>
                <a:gd name="T3" fmla="*/ 0 h 1080"/>
                <a:gd name="T4" fmla="*/ 0 w 1368"/>
                <a:gd name="T5" fmla="*/ 1080 h 1080"/>
                <a:gd name="T6" fmla="*/ 1368 w 1368"/>
                <a:gd name="T7" fmla="*/ 963 h 1080"/>
              </a:gdLst>
              <a:ahLst/>
              <a:cxnLst>
                <a:cxn ang="0">
                  <a:pos x="T0" y="T1"/>
                </a:cxn>
                <a:cxn ang="0">
                  <a:pos x="T2" y="T3"/>
                </a:cxn>
                <a:cxn ang="0">
                  <a:pos x="T4" y="T5"/>
                </a:cxn>
                <a:cxn ang="0">
                  <a:pos x="T6" y="T7"/>
                </a:cxn>
              </a:cxnLst>
              <a:rect l="0" t="0" r="r" b="b"/>
              <a:pathLst>
                <a:path w="1368" h="1080">
                  <a:moveTo>
                    <a:pt x="1368" y="963"/>
                  </a:moveTo>
                  <a:lnTo>
                    <a:pt x="0" y="0"/>
                  </a:lnTo>
                  <a:lnTo>
                    <a:pt x="0" y="1080"/>
                  </a:lnTo>
                  <a:lnTo>
                    <a:pt x="1368" y="963"/>
                  </a:lnTo>
                  <a:close/>
                </a:path>
              </a:pathLst>
            </a:custGeom>
            <a:solidFill>
              <a:schemeClr val="bg1">
                <a:lumMod val="95000"/>
                <a:alpha val="50000"/>
              </a:schemeClr>
            </a:solidFill>
            <a:ln>
              <a:noFill/>
            </a:ln>
          </p:spPr>
          <p:txBody>
            <a:bodyPr vert="horz" wrap="square" lIns="91440" tIns="45720" rIns="91440" bIns="45720" numCol="1" anchor="t" anchorCtr="0" compatLnSpc="1"/>
            <a:lstStyle/>
            <a:p>
              <a:endParaRPr lang="en-US"/>
            </a:p>
          </p:txBody>
        </p:sp>
        <p:sp>
          <p:nvSpPr>
            <p:cNvPr id="58" name="Freeform 57"/>
            <p:cNvSpPr/>
            <p:nvPr/>
          </p:nvSpPr>
          <p:spPr bwMode="auto">
            <a:xfrm flipV="1">
              <a:off x="-19316" y="1656823"/>
              <a:ext cx="1696496" cy="1300361"/>
            </a:xfrm>
            <a:custGeom>
              <a:avLst/>
              <a:gdLst>
                <a:gd name="T0" fmla="*/ 1368 w 1546"/>
                <a:gd name="T1" fmla="*/ 0 h 1186"/>
                <a:gd name="T2" fmla="*/ 0 w 1546"/>
                <a:gd name="T3" fmla="*/ 117 h 1186"/>
                <a:gd name="T4" fmla="*/ 0 w 1546"/>
                <a:gd name="T5" fmla="*/ 806 h 1186"/>
                <a:gd name="T6" fmla="*/ 1546 w 1546"/>
                <a:gd name="T7" fmla="*/ 1186 h 1186"/>
                <a:gd name="T8" fmla="*/ 1368 w 1546"/>
                <a:gd name="T9" fmla="*/ 0 h 1186"/>
              </a:gdLst>
              <a:ahLst/>
              <a:cxnLst>
                <a:cxn ang="0">
                  <a:pos x="T0" y="T1"/>
                </a:cxn>
                <a:cxn ang="0">
                  <a:pos x="T2" y="T3"/>
                </a:cxn>
                <a:cxn ang="0">
                  <a:pos x="T4" y="T5"/>
                </a:cxn>
                <a:cxn ang="0">
                  <a:pos x="T6" y="T7"/>
                </a:cxn>
                <a:cxn ang="0">
                  <a:pos x="T8" y="T9"/>
                </a:cxn>
              </a:cxnLst>
              <a:rect l="0" t="0" r="r" b="b"/>
              <a:pathLst>
                <a:path w="1546" h="1186">
                  <a:moveTo>
                    <a:pt x="1368" y="0"/>
                  </a:moveTo>
                  <a:lnTo>
                    <a:pt x="0" y="117"/>
                  </a:lnTo>
                  <a:lnTo>
                    <a:pt x="0" y="806"/>
                  </a:lnTo>
                  <a:lnTo>
                    <a:pt x="1546" y="1186"/>
                  </a:lnTo>
                  <a:lnTo>
                    <a:pt x="1368" y="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59" name="Freeform 58"/>
            <p:cNvSpPr/>
            <p:nvPr/>
          </p:nvSpPr>
          <p:spPr bwMode="auto">
            <a:xfrm flipV="1">
              <a:off x="-19316" y="632040"/>
              <a:ext cx="1696496" cy="1438147"/>
            </a:xfrm>
            <a:custGeom>
              <a:avLst/>
              <a:gdLst>
                <a:gd name="T0" fmla="*/ 1546 w 1546"/>
                <a:gd name="T1" fmla="*/ 380 h 1314"/>
                <a:gd name="T2" fmla="*/ 0 w 1546"/>
                <a:gd name="T3" fmla="*/ 0 h 1314"/>
                <a:gd name="T4" fmla="*/ 0 w 1546"/>
                <a:gd name="T5" fmla="*/ 1314 h 1314"/>
                <a:gd name="T6" fmla="*/ 1546 w 1546"/>
                <a:gd name="T7" fmla="*/ 380 h 1314"/>
              </a:gdLst>
              <a:ahLst/>
              <a:cxnLst>
                <a:cxn ang="0">
                  <a:pos x="T0" y="T1"/>
                </a:cxn>
                <a:cxn ang="0">
                  <a:pos x="T2" y="T3"/>
                </a:cxn>
                <a:cxn ang="0">
                  <a:pos x="T4" y="T5"/>
                </a:cxn>
                <a:cxn ang="0">
                  <a:pos x="T6" y="T7"/>
                </a:cxn>
              </a:cxnLst>
              <a:rect l="0" t="0" r="r" b="b"/>
              <a:pathLst>
                <a:path w="1546" h="1314">
                  <a:moveTo>
                    <a:pt x="1546" y="380"/>
                  </a:moveTo>
                  <a:lnTo>
                    <a:pt x="0" y="0"/>
                  </a:lnTo>
                  <a:lnTo>
                    <a:pt x="0" y="1314"/>
                  </a:lnTo>
                  <a:lnTo>
                    <a:pt x="1546" y="380"/>
                  </a:lnTo>
                  <a:close/>
                </a:path>
              </a:pathLst>
            </a:custGeom>
            <a:solidFill>
              <a:schemeClr val="bg1">
                <a:lumMod val="95000"/>
                <a:alpha val="50000"/>
              </a:schemeClr>
            </a:solidFill>
            <a:ln>
              <a:noFill/>
            </a:ln>
          </p:spPr>
          <p:txBody>
            <a:bodyPr vert="horz" wrap="square" lIns="91440" tIns="45720" rIns="91440" bIns="45720" numCol="1" anchor="t" anchorCtr="0" compatLnSpc="1"/>
            <a:lstStyle/>
            <a:p>
              <a:endParaRPr lang="en-US"/>
            </a:p>
          </p:txBody>
        </p:sp>
        <p:sp>
          <p:nvSpPr>
            <p:cNvPr id="60" name="Freeform 59"/>
            <p:cNvSpPr/>
            <p:nvPr/>
          </p:nvSpPr>
          <p:spPr bwMode="auto">
            <a:xfrm flipV="1">
              <a:off x="-19316" y="-323850"/>
              <a:ext cx="1696496" cy="1980678"/>
            </a:xfrm>
            <a:custGeom>
              <a:avLst/>
              <a:gdLst>
                <a:gd name="T0" fmla="*/ 1546 w 1546"/>
                <a:gd name="T1" fmla="*/ 0 h 1807"/>
                <a:gd name="T2" fmla="*/ 0 w 1546"/>
                <a:gd name="T3" fmla="*/ 934 h 1807"/>
                <a:gd name="T4" fmla="*/ 0 w 1546"/>
                <a:gd name="T5" fmla="*/ 1807 h 1807"/>
                <a:gd name="T6" fmla="*/ 1546 w 1546"/>
                <a:gd name="T7" fmla="*/ 0 h 1807"/>
              </a:gdLst>
              <a:ahLst/>
              <a:cxnLst>
                <a:cxn ang="0">
                  <a:pos x="T0" y="T1"/>
                </a:cxn>
                <a:cxn ang="0">
                  <a:pos x="T2" y="T3"/>
                </a:cxn>
                <a:cxn ang="0">
                  <a:pos x="T4" y="T5"/>
                </a:cxn>
                <a:cxn ang="0">
                  <a:pos x="T6" y="T7"/>
                </a:cxn>
              </a:cxnLst>
              <a:rect l="0" t="0" r="r" b="b"/>
              <a:pathLst>
                <a:path w="1546" h="1807">
                  <a:moveTo>
                    <a:pt x="1546" y="0"/>
                  </a:moveTo>
                  <a:lnTo>
                    <a:pt x="0" y="934"/>
                  </a:lnTo>
                  <a:lnTo>
                    <a:pt x="0" y="1807"/>
                  </a:lnTo>
                  <a:lnTo>
                    <a:pt x="1546"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61" name="Freeform 60"/>
            <p:cNvSpPr/>
            <p:nvPr/>
          </p:nvSpPr>
          <p:spPr bwMode="auto">
            <a:xfrm flipV="1">
              <a:off x="2590015" y="3895850"/>
              <a:ext cx="2058185" cy="1231467"/>
            </a:xfrm>
            <a:custGeom>
              <a:avLst/>
              <a:gdLst>
                <a:gd name="T0" fmla="*/ 0 w 1880"/>
                <a:gd name="T1" fmla="*/ 0 h 1120"/>
                <a:gd name="T2" fmla="*/ 921 w 1880"/>
                <a:gd name="T3" fmla="*/ 1120 h 1120"/>
                <a:gd name="T4" fmla="*/ 1880 w 1880"/>
                <a:gd name="T5" fmla="*/ 0 h 1120"/>
                <a:gd name="T6" fmla="*/ 0 w 1880"/>
                <a:gd name="T7" fmla="*/ 0 h 1120"/>
              </a:gdLst>
              <a:ahLst/>
              <a:cxnLst>
                <a:cxn ang="0">
                  <a:pos x="T0" y="T1"/>
                </a:cxn>
                <a:cxn ang="0">
                  <a:pos x="T2" y="T3"/>
                </a:cxn>
                <a:cxn ang="0">
                  <a:pos x="T4" y="T5"/>
                </a:cxn>
                <a:cxn ang="0">
                  <a:pos x="T6" y="T7"/>
                </a:cxn>
              </a:cxnLst>
              <a:rect l="0" t="0" r="r" b="b"/>
              <a:pathLst>
                <a:path w="1880" h="1120">
                  <a:moveTo>
                    <a:pt x="0" y="0"/>
                  </a:moveTo>
                  <a:lnTo>
                    <a:pt x="921" y="1120"/>
                  </a:lnTo>
                  <a:lnTo>
                    <a:pt x="1880" y="0"/>
                  </a:lnTo>
                  <a:lnTo>
                    <a:pt x="0" y="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grpSp>
      <p:sp>
        <p:nvSpPr>
          <p:cNvPr id="39" name="Picture Placeholder 3"/>
          <p:cNvSpPr>
            <a:spLocks noGrp="1"/>
          </p:cNvSpPr>
          <p:nvPr>
            <p:ph type="pic" sz="quarter" idx="12" hasCustomPrompt="1"/>
          </p:nvPr>
        </p:nvSpPr>
        <p:spPr>
          <a:xfrm>
            <a:off x="2062542" y="3135313"/>
            <a:ext cx="2204658" cy="1265237"/>
          </a:xfrm>
        </p:spPr>
        <p:txBody>
          <a:bodyPr/>
          <a:lstStyle/>
          <a:p>
            <a:r>
              <a:rPr lang="pl-PL"/>
              <a:t>Kliknij ikonę, aby dodać obraz</a:t>
            </a:r>
            <a:endParaRPr lang="en-US" dirty="0"/>
          </a:p>
        </p:txBody>
      </p:sp>
      <p:sp>
        <p:nvSpPr>
          <p:cNvPr id="40" name="Picture Placeholder 3"/>
          <p:cNvSpPr>
            <a:spLocks noGrp="1"/>
          </p:cNvSpPr>
          <p:nvPr>
            <p:ph type="pic" sz="quarter" idx="13" hasCustomPrompt="1"/>
          </p:nvPr>
        </p:nvSpPr>
        <p:spPr>
          <a:xfrm>
            <a:off x="6260791" y="3135313"/>
            <a:ext cx="2204657" cy="1305738"/>
          </a:xfrm>
        </p:spPr>
        <p:txBody>
          <a:bodyPr/>
          <a:lstStyle/>
          <a:p>
            <a:r>
              <a:rPr lang="pl-PL"/>
              <a:t>Kliknij ikonę, aby dodać obraz</a:t>
            </a:r>
            <a:endParaRPr lang="en-US" dirty="0"/>
          </a:p>
        </p:txBody>
      </p:sp>
      <p:sp>
        <p:nvSpPr>
          <p:cNvPr id="36" name="Picture Placeholder 3"/>
          <p:cNvSpPr>
            <a:spLocks noGrp="1"/>
          </p:cNvSpPr>
          <p:nvPr>
            <p:ph type="pic" sz="quarter" idx="11" hasCustomPrompt="1"/>
          </p:nvPr>
        </p:nvSpPr>
        <p:spPr>
          <a:xfrm>
            <a:off x="4732338" y="1536699"/>
            <a:ext cx="1360488" cy="1644651"/>
          </a:xfrm>
        </p:spPr>
        <p:txBody>
          <a:bodyPr/>
          <a:lstStyle/>
          <a:p>
            <a:r>
              <a:rPr lang="pl-PL"/>
              <a:t>Kliknij ikonę, aby dodać obraz</a:t>
            </a:r>
            <a:endParaRPr lang="en-US" dirty="0"/>
          </a:p>
        </p:txBody>
      </p:sp>
    </p:spTree>
  </p:cSld>
  <p:clrMapOvr>
    <a:masterClrMapping/>
  </p:clrMapOvr>
  <p:transition spd="slow">
    <p:cover dir="d"/>
  </p:transition>
  <p:hf hdr="0" ftr="0" dt="0"/>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p:cSld name="51_Custom Layout">
    <p:spTree>
      <p:nvGrpSpPr>
        <p:cNvPr id="1" name=""/>
        <p:cNvGrpSpPr/>
        <p:nvPr/>
      </p:nvGrpSpPr>
      <p:grpSpPr>
        <a:xfrm>
          <a:off x="0" y="0"/>
          <a:ext cx="0" cy="0"/>
          <a:chOff x="0" y="0"/>
          <a:chExt cx="0" cy="0"/>
        </a:xfrm>
      </p:grpSpPr>
      <p:sp>
        <p:nvSpPr>
          <p:cNvPr id="34" name="Picture Placeholder 3"/>
          <p:cNvSpPr>
            <a:spLocks noGrp="1"/>
          </p:cNvSpPr>
          <p:nvPr>
            <p:ph type="pic" sz="quarter" idx="10" hasCustomPrompt="1"/>
          </p:nvPr>
        </p:nvSpPr>
        <p:spPr>
          <a:xfrm>
            <a:off x="838200" y="1200150"/>
            <a:ext cx="3145536" cy="2011680"/>
          </a:xfrm>
        </p:spPr>
        <p:txBody>
          <a:bodyPr/>
          <a:lstStyle/>
          <a:p>
            <a:r>
              <a:rPr lang="pl-PL"/>
              <a:t>Kliknij ikonę, aby dodać obraz</a:t>
            </a:r>
            <a:endParaRPr lang="en-US" dirty="0"/>
          </a:p>
        </p:txBody>
      </p:sp>
      <p:grpSp>
        <p:nvGrpSpPr>
          <p:cNvPr id="30" name="Group 29"/>
          <p:cNvGrpSpPr/>
          <p:nvPr/>
        </p:nvGrpSpPr>
        <p:grpSpPr>
          <a:xfrm>
            <a:off x="6172204" y="-19049"/>
            <a:ext cx="3008109" cy="3513155"/>
            <a:chOff x="4800600" y="-95250"/>
            <a:chExt cx="4667516" cy="5451167"/>
          </a:xfrm>
        </p:grpSpPr>
        <p:sp>
          <p:nvSpPr>
            <p:cNvPr id="31" name="Freeform 30"/>
            <p:cNvSpPr/>
            <p:nvPr/>
          </p:nvSpPr>
          <p:spPr bwMode="auto">
            <a:xfrm flipH="1">
              <a:off x="6858785" y="-95250"/>
              <a:ext cx="2609331" cy="1033397"/>
            </a:xfrm>
            <a:custGeom>
              <a:avLst/>
              <a:gdLst>
                <a:gd name="T0" fmla="*/ 1070 w 2375"/>
                <a:gd name="T1" fmla="*/ 940 h 940"/>
                <a:gd name="T2" fmla="*/ 2375 w 2375"/>
                <a:gd name="T3" fmla="*/ 0 h 940"/>
                <a:gd name="T4" fmla="*/ 0 w 2375"/>
                <a:gd name="T5" fmla="*/ 0 h 940"/>
                <a:gd name="T6" fmla="*/ 1070 w 2375"/>
                <a:gd name="T7" fmla="*/ 940 h 940"/>
              </a:gdLst>
              <a:ahLst/>
              <a:cxnLst>
                <a:cxn ang="0">
                  <a:pos x="T0" y="T1"/>
                </a:cxn>
                <a:cxn ang="0">
                  <a:pos x="T2" y="T3"/>
                </a:cxn>
                <a:cxn ang="0">
                  <a:pos x="T4" y="T5"/>
                </a:cxn>
                <a:cxn ang="0">
                  <a:pos x="T6" y="T7"/>
                </a:cxn>
              </a:cxnLst>
              <a:rect l="0" t="0" r="r" b="b"/>
              <a:pathLst>
                <a:path w="2375" h="940">
                  <a:moveTo>
                    <a:pt x="1070" y="940"/>
                  </a:moveTo>
                  <a:lnTo>
                    <a:pt x="2375" y="0"/>
                  </a:lnTo>
                  <a:lnTo>
                    <a:pt x="0" y="0"/>
                  </a:lnTo>
                  <a:lnTo>
                    <a:pt x="1070" y="94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32" name="Freeform 31"/>
            <p:cNvSpPr/>
            <p:nvPr/>
          </p:nvSpPr>
          <p:spPr bwMode="auto">
            <a:xfrm flipH="1">
              <a:off x="8296933" y="-95250"/>
              <a:ext cx="1171183" cy="1119513"/>
            </a:xfrm>
            <a:custGeom>
              <a:avLst/>
              <a:gdLst>
                <a:gd name="T0" fmla="*/ 1070 w 1070"/>
                <a:gd name="T1" fmla="*/ 940 h 1017"/>
                <a:gd name="T2" fmla="*/ 0 w 1070"/>
                <a:gd name="T3" fmla="*/ 0 h 1017"/>
                <a:gd name="T4" fmla="*/ 0 w 1070"/>
                <a:gd name="T5" fmla="*/ 1017 h 1017"/>
                <a:gd name="T6" fmla="*/ 1070 w 1070"/>
                <a:gd name="T7" fmla="*/ 940 h 1017"/>
              </a:gdLst>
              <a:ahLst/>
              <a:cxnLst>
                <a:cxn ang="0">
                  <a:pos x="T0" y="T1"/>
                </a:cxn>
                <a:cxn ang="0">
                  <a:pos x="T2" y="T3"/>
                </a:cxn>
                <a:cxn ang="0">
                  <a:pos x="T4" y="T5"/>
                </a:cxn>
                <a:cxn ang="0">
                  <a:pos x="T6" y="T7"/>
                </a:cxn>
              </a:cxnLst>
              <a:rect l="0" t="0" r="r" b="b"/>
              <a:pathLst>
                <a:path w="1070" h="1017">
                  <a:moveTo>
                    <a:pt x="1070" y="940"/>
                  </a:moveTo>
                  <a:lnTo>
                    <a:pt x="0" y="0"/>
                  </a:lnTo>
                  <a:lnTo>
                    <a:pt x="0" y="1017"/>
                  </a:lnTo>
                  <a:lnTo>
                    <a:pt x="1070" y="94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43" name="Freeform 42"/>
            <p:cNvSpPr/>
            <p:nvPr/>
          </p:nvSpPr>
          <p:spPr bwMode="auto">
            <a:xfrm flipH="1">
              <a:off x="5851226" y="-95250"/>
              <a:ext cx="2445707" cy="1231467"/>
            </a:xfrm>
            <a:custGeom>
              <a:avLst/>
              <a:gdLst>
                <a:gd name="T0" fmla="*/ 1305 w 2226"/>
                <a:gd name="T1" fmla="*/ 0 h 1120"/>
                <a:gd name="T2" fmla="*/ 0 w 2226"/>
                <a:gd name="T3" fmla="*/ 940 h 1120"/>
                <a:gd name="T4" fmla="*/ 2226 w 2226"/>
                <a:gd name="T5" fmla="*/ 1120 h 1120"/>
                <a:gd name="T6" fmla="*/ 1305 w 2226"/>
                <a:gd name="T7" fmla="*/ 0 h 1120"/>
              </a:gdLst>
              <a:ahLst/>
              <a:cxnLst>
                <a:cxn ang="0">
                  <a:pos x="T0" y="T1"/>
                </a:cxn>
                <a:cxn ang="0">
                  <a:pos x="T2" y="T3"/>
                </a:cxn>
                <a:cxn ang="0">
                  <a:pos x="T4" y="T5"/>
                </a:cxn>
                <a:cxn ang="0">
                  <a:pos x="T6" y="T7"/>
                </a:cxn>
              </a:cxnLst>
              <a:rect l="0" t="0" r="r" b="b"/>
              <a:pathLst>
                <a:path w="2226" h="1120">
                  <a:moveTo>
                    <a:pt x="1305" y="0"/>
                  </a:moveTo>
                  <a:lnTo>
                    <a:pt x="0" y="940"/>
                  </a:lnTo>
                  <a:lnTo>
                    <a:pt x="2226" y="1120"/>
                  </a:lnTo>
                  <a:lnTo>
                    <a:pt x="1305"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44" name="Freeform 43"/>
            <p:cNvSpPr/>
            <p:nvPr/>
          </p:nvSpPr>
          <p:spPr bwMode="auto">
            <a:xfrm flipH="1">
              <a:off x="5851226" y="938147"/>
              <a:ext cx="3616890" cy="1136737"/>
            </a:xfrm>
            <a:custGeom>
              <a:avLst/>
              <a:gdLst>
                <a:gd name="T0" fmla="*/ 3296 w 3296"/>
                <a:gd name="T1" fmla="*/ 180 h 1040"/>
                <a:gd name="T2" fmla="*/ 1070 w 3296"/>
                <a:gd name="T3" fmla="*/ 0 h 1040"/>
                <a:gd name="T4" fmla="*/ 0 w 3296"/>
                <a:gd name="T5" fmla="*/ 77 h 1040"/>
                <a:gd name="T6" fmla="*/ 1368 w 3296"/>
                <a:gd name="T7" fmla="*/ 1040 h 1040"/>
                <a:gd name="T8" fmla="*/ 3296 w 3296"/>
                <a:gd name="T9" fmla="*/ 180 h 1040"/>
              </a:gdLst>
              <a:ahLst/>
              <a:cxnLst>
                <a:cxn ang="0">
                  <a:pos x="T0" y="T1"/>
                </a:cxn>
                <a:cxn ang="0">
                  <a:pos x="T2" y="T3"/>
                </a:cxn>
                <a:cxn ang="0">
                  <a:pos x="T4" y="T5"/>
                </a:cxn>
                <a:cxn ang="0">
                  <a:pos x="T6" y="T7"/>
                </a:cxn>
                <a:cxn ang="0">
                  <a:pos x="T8" y="T9"/>
                </a:cxn>
              </a:cxnLst>
              <a:rect l="0" t="0" r="r" b="b"/>
              <a:pathLst>
                <a:path w="3296" h="1040">
                  <a:moveTo>
                    <a:pt x="3296" y="180"/>
                  </a:moveTo>
                  <a:lnTo>
                    <a:pt x="1070" y="0"/>
                  </a:lnTo>
                  <a:lnTo>
                    <a:pt x="0" y="77"/>
                  </a:lnTo>
                  <a:lnTo>
                    <a:pt x="1368" y="1040"/>
                  </a:lnTo>
                  <a:lnTo>
                    <a:pt x="3296" y="18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45" name="Freeform 44"/>
            <p:cNvSpPr/>
            <p:nvPr/>
          </p:nvSpPr>
          <p:spPr bwMode="auto">
            <a:xfrm flipH="1">
              <a:off x="5851226" y="1136212"/>
              <a:ext cx="2118464" cy="2239027"/>
            </a:xfrm>
            <a:custGeom>
              <a:avLst/>
              <a:gdLst>
                <a:gd name="T0" fmla="*/ 1928 w 1928"/>
                <a:gd name="T1" fmla="*/ 0 h 2046"/>
                <a:gd name="T2" fmla="*/ 0 w 1928"/>
                <a:gd name="T3" fmla="*/ 860 h 2046"/>
                <a:gd name="T4" fmla="*/ 178 w 1928"/>
                <a:gd name="T5" fmla="*/ 2046 h 2046"/>
                <a:gd name="T6" fmla="*/ 1928 w 1928"/>
                <a:gd name="T7" fmla="*/ 0 h 2046"/>
              </a:gdLst>
              <a:ahLst/>
              <a:cxnLst>
                <a:cxn ang="0">
                  <a:pos x="T0" y="T1"/>
                </a:cxn>
                <a:cxn ang="0">
                  <a:pos x="T2" y="T3"/>
                </a:cxn>
                <a:cxn ang="0">
                  <a:pos x="T4" y="T5"/>
                </a:cxn>
                <a:cxn ang="0">
                  <a:pos x="T6" y="T7"/>
                </a:cxn>
              </a:cxnLst>
              <a:rect l="0" t="0" r="r" b="b"/>
              <a:pathLst>
                <a:path w="1928" h="2046">
                  <a:moveTo>
                    <a:pt x="1928" y="0"/>
                  </a:moveTo>
                  <a:lnTo>
                    <a:pt x="0" y="860"/>
                  </a:lnTo>
                  <a:lnTo>
                    <a:pt x="178" y="2046"/>
                  </a:lnTo>
                  <a:lnTo>
                    <a:pt x="1928"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46" name="Freeform 45"/>
            <p:cNvSpPr/>
            <p:nvPr/>
          </p:nvSpPr>
          <p:spPr bwMode="auto">
            <a:xfrm flipH="1">
              <a:off x="7969690" y="1024263"/>
              <a:ext cx="1498426" cy="1179798"/>
            </a:xfrm>
            <a:custGeom>
              <a:avLst/>
              <a:gdLst>
                <a:gd name="T0" fmla="*/ 1368 w 1368"/>
                <a:gd name="T1" fmla="*/ 963 h 1080"/>
                <a:gd name="T2" fmla="*/ 0 w 1368"/>
                <a:gd name="T3" fmla="*/ 0 h 1080"/>
                <a:gd name="T4" fmla="*/ 0 w 1368"/>
                <a:gd name="T5" fmla="*/ 1080 h 1080"/>
                <a:gd name="T6" fmla="*/ 1368 w 1368"/>
                <a:gd name="T7" fmla="*/ 963 h 1080"/>
              </a:gdLst>
              <a:ahLst/>
              <a:cxnLst>
                <a:cxn ang="0">
                  <a:pos x="T0" y="T1"/>
                </a:cxn>
                <a:cxn ang="0">
                  <a:pos x="T2" y="T3"/>
                </a:cxn>
                <a:cxn ang="0">
                  <a:pos x="T4" y="T5"/>
                </a:cxn>
                <a:cxn ang="0">
                  <a:pos x="T6" y="T7"/>
                </a:cxn>
              </a:cxnLst>
              <a:rect l="0" t="0" r="r" b="b"/>
              <a:pathLst>
                <a:path w="1368" h="1080">
                  <a:moveTo>
                    <a:pt x="1368" y="963"/>
                  </a:moveTo>
                  <a:lnTo>
                    <a:pt x="0" y="0"/>
                  </a:lnTo>
                  <a:lnTo>
                    <a:pt x="0" y="1080"/>
                  </a:lnTo>
                  <a:lnTo>
                    <a:pt x="1368" y="963"/>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47" name="Freeform 46"/>
            <p:cNvSpPr/>
            <p:nvPr/>
          </p:nvSpPr>
          <p:spPr bwMode="auto">
            <a:xfrm flipH="1">
              <a:off x="7771620" y="2074883"/>
              <a:ext cx="1696496" cy="1300361"/>
            </a:xfrm>
            <a:custGeom>
              <a:avLst/>
              <a:gdLst>
                <a:gd name="T0" fmla="*/ 1368 w 1546"/>
                <a:gd name="T1" fmla="*/ 0 h 1186"/>
                <a:gd name="T2" fmla="*/ 0 w 1546"/>
                <a:gd name="T3" fmla="*/ 117 h 1186"/>
                <a:gd name="T4" fmla="*/ 0 w 1546"/>
                <a:gd name="T5" fmla="*/ 806 h 1186"/>
                <a:gd name="T6" fmla="*/ 1546 w 1546"/>
                <a:gd name="T7" fmla="*/ 1186 h 1186"/>
                <a:gd name="T8" fmla="*/ 1368 w 1546"/>
                <a:gd name="T9" fmla="*/ 0 h 1186"/>
              </a:gdLst>
              <a:ahLst/>
              <a:cxnLst>
                <a:cxn ang="0">
                  <a:pos x="T0" y="T1"/>
                </a:cxn>
                <a:cxn ang="0">
                  <a:pos x="T2" y="T3"/>
                </a:cxn>
                <a:cxn ang="0">
                  <a:pos x="T4" y="T5"/>
                </a:cxn>
                <a:cxn ang="0">
                  <a:pos x="T6" y="T7"/>
                </a:cxn>
                <a:cxn ang="0">
                  <a:pos x="T8" y="T9"/>
                </a:cxn>
              </a:cxnLst>
              <a:rect l="0" t="0" r="r" b="b"/>
              <a:pathLst>
                <a:path w="1546" h="1186">
                  <a:moveTo>
                    <a:pt x="1368" y="0"/>
                  </a:moveTo>
                  <a:lnTo>
                    <a:pt x="0" y="117"/>
                  </a:lnTo>
                  <a:lnTo>
                    <a:pt x="0" y="806"/>
                  </a:lnTo>
                  <a:lnTo>
                    <a:pt x="1546" y="1186"/>
                  </a:lnTo>
                  <a:lnTo>
                    <a:pt x="1368" y="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48" name="Freeform 47"/>
            <p:cNvSpPr/>
            <p:nvPr/>
          </p:nvSpPr>
          <p:spPr bwMode="auto">
            <a:xfrm flipH="1">
              <a:off x="7771620" y="2961880"/>
              <a:ext cx="1696496" cy="1438147"/>
            </a:xfrm>
            <a:custGeom>
              <a:avLst/>
              <a:gdLst>
                <a:gd name="T0" fmla="*/ 1546 w 1546"/>
                <a:gd name="T1" fmla="*/ 380 h 1314"/>
                <a:gd name="T2" fmla="*/ 0 w 1546"/>
                <a:gd name="T3" fmla="*/ 0 h 1314"/>
                <a:gd name="T4" fmla="*/ 0 w 1546"/>
                <a:gd name="T5" fmla="*/ 1314 h 1314"/>
                <a:gd name="T6" fmla="*/ 1546 w 1546"/>
                <a:gd name="T7" fmla="*/ 380 h 1314"/>
              </a:gdLst>
              <a:ahLst/>
              <a:cxnLst>
                <a:cxn ang="0">
                  <a:pos x="T0" y="T1"/>
                </a:cxn>
                <a:cxn ang="0">
                  <a:pos x="T2" y="T3"/>
                </a:cxn>
                <a:cxn ang="0">
                  <a:pos x="T4" y="T5"/>
                </a:cxn>
                <a:cxn ang="0">
                  <a:pos x="T6" y="T7"/>
                </a:cxn>
              </a:cxnLst>
              <a:rect l="0" t="0" r="r" b="b"/>
              <a:pathLst>
                <a:path w="1546" h="1314">
                  <a:moveTo>
                    <a:pt x="1546" y="380"/>
                  </a:moveTo>
                  <a:lnTo>
                    <a:pt x="0" y="0"/>
                  </a:lnTo>
                  <a:lnTo>
                    <a:pt x="0" y="1314"/>
                  </a:lnTo>
                  <a:lnTo>
                    <a:pt x="1546" y="38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sp>
          <p:nvSpPr>
            <p:cNvPr id="49" name="Freeform 48"/>
            <p:cNvSpPr/>
            <p:nvPr/>
          </p:nvSpPr>
          <p:spPr bwMode="auto">
            <a:xfrm flipH="1">
              <a:off x="7771620" y="3375239"/>
              <a:ext cx="1696496" cy="1980678"/>
            </a:xfrm>
            <a:custGeom>
              <a:avLst/>
              <a:gdLst>
                <a:gd name="T0" fmla="*/ 1546 w 1546"/>
                <a:gd name="T1" fmla="*/ 0 h 1807"/>
                <a:gd name="T2" fmla="*/ 0 w 1546"/>
                <a:gd name="T3" fmla="*/ 934 h 1807"/>
                <a:gd name="T4" fmla="*/ 0 w 1546"/>
                <a:gd name="T5" fmla="*/ 1807 h 1807"/>
                <a:gd name="T6" fmla="*/ 1546 w 1546"/>
                <a:gd name="T7" fmla="*/ 0 h 1807"/>
              </a:gdLst>
              <a:ahLst/>
              <a:cxnLst>
                <a:cxn ang="0">
                  <a:pos x="T0" y="T1"/>
                </a:cxn>
                <a:cxn ang="0">
                  <a:pos x="T2" y="T3"/>
                </a:cxn>
                <a:cxn ang="0">
                  <a:pos x="T4" y="T5"/>
                </a:cxn>
                <a:cxn ang="0">
                  <a:pos x="T6" y="T7"/>
                </a:cxn>
              </a:cxnLst>
              <a:rect l="0" t="0" r="r" b="b"/>
              <a:pathLst>
                <a:path w="1546" h="1807">
                  <a:moveTo>
                    <a:pt x="1546" y="0"/>
                  </a:moveTo>
                  <a:lnTo>
                    <a:pt x="0" y="934"/>
                  </a:lnTo>
                  <a:lnTo>
                    <a:pt x="0" y="1807"/>
                  </a:lnTo>
                  <a:lnTo>
                    <a:pt x="1546"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50" name="Freeform 49"/>
            <p:cNvSpPr/>
            <p:nvPr/>
          </p:nvSpPr>
          <p:spPr bwMode="auto">
            <a:xfrm flipH="1">
              <a:off x="4800600" y="-95250"/>
              <a:ext cx="2058185" cy="1231467"/>
            </a:xfrm>
            <a:custGeom>
              <a:avLst/>
              <a:gdLst>
                <a:gd name="T0" fmla="*/ 0 w 1880"/>
                <a:gd name="T1" fmla="*/ 0 h 1120"/>
                <a:gd name="T2" fmla="*/ 921 w 1880"/>
                <a:gd name="T3" fmla="*/ 1120 h 1120"/>
                <a:gd name="T4" fmla="*/ 1880 w 1880"/>
                <a:gd name="T5" fmla="*/ 0 h 1120"/>
                <a:gd name="T6" fmla="*/ 0 w 1880"/>
                <a:gd name="T7" fmla="*/ 0 h 1120"/>
              </a:gdLst>
              <a:ahLst/>
              <a:cxnLst>
                <a:cxn ang="0">
                  <a:pos x="T0" y="T1"/>
                </a:cxn>
                <a:cxn ang="0">
                  <a:pos x="T2" y="T3"/>
                </a:cxn>
                <a:cxn ang="0">
                  <a:pos x="T4" y="T5"/>
                </a:cxn>
                <a:cxn ang="0">
                  <a:pos x="T6" y="T7"/>
                </a:cxn>
              </a:cxnLst>
              <a:rect l="0" t="0" r="r" b="b"/>
              <a:pathLst>
                <a:path w="1880" h="1120">
                  <a:moveTo>
                    <a:pt x="0" y="0"/>
                  </a:moveTo>
                  <a:lnTo>
                    <a:pt x="921" y="1120"/>
                  </a:lnTo>
                  <a:lnTo>
                    <a:pt x="1880" y="0"/>
                  </a:lnTo>
                  <a:lnTo>
                    <a:pt x="0" y="0"/>
                  </a:lnTo>
                  <a:close/>
                </a:path>
              </a:pathLst>
            </a:custGeom>
            <a:solidFill>
              <a:schemeClr val="bg1">
                <a:lumMod val="95000"/>
                <a:alpha val="40000"/>
              </a:schemeClr>
            </a:solidFill>
            <a:ln>
              <a:noFill/>
            </a:ln>
          </p:spPr>
          <p:txBody>
            <a:bodyPr vert="horz" wrap="square" lIns="91440" tIns="45720" rIns="91440" bIns="45720" numCol="1" anchor="t" anchorCtr="0" compatLnSpc="1"/>
            <a:lstStyle/>
            <a:p>
              <a:endParaRPr lang="en-US"/>
            </a:p>
          </p:txBody>
        </p:sp>
      </p:grpSp>
      <p:sp>
        <p:nvSpPr>
          <p:cNvPr id="28" name="Shape 1443">
            <a:hlinkClick r:id="" action="ppaction://hlinkshowjump?jump=nextslide"/>
          </p:cNvPr>
          <p:cNvSpPr/>
          <p:nvPr/>
        </p:nvSpPr>
        <p:spPr>
          <a:xfrm rot="16200000">
            <a:off x="8880919" y="4899468"/>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29" name="Shape 1443">
            <a:hlinkClick r:id="" action="ppaction://hlinkshowjump?jump=previousslide"/>
          </p:cNvPr>
          <p:cNvSpPr/>
          <p:nvPr/>
        </p:nvSpPr>
        <p:spPr>
          <a:xfrm rot="5400000" flipH="1">
            <a:off x="8602354" y="4899467"/>
            <a:ext cx="118933" cy="102435"/>
          </a:xfrm>
          <a:custGeom>
            <a:avLst/>
            <a:gdLst/>
            <a:ahLst/>
            <a:cxnLst>
              <a:cxn ang="0">
                <a:pos x="wd2" y="hd2"/>
              </a:cxn>
              <a:cxn ang="5400000">
                <a:pos x="wd2" y="hd2"/>
              </a:cxn>
              <a:cxn ang="10800000">
                <a:pos x="wd2" y="hd2"/>
              </a:cxn>
              <a:cxn ang="16200000">
                <a:pos x="wd2" y="hd2"/>
              </a:cxn>
            </a:cxnLst>
            <a:rect l="0" t="0" r="r" b="b"/>
            <a:pathLst>
              <a:path w="21600" h="21600" extrusionOk="0">
                <a:moveTo>
                  <a:pt x="20264" y="0"/>
                </a:moveTo>
                <a:cubicBezTo>
                  <a:pt x="20627" y="0"/>
                  <a:pt x="20943" y="234"/>
                  <a:pt x="21203" y="710"/>
                </a:cubicBezTo>
                <a:cubicBezTo>
                  <a:pt x="21468" y="1198"/>
                  <a:pt x="21600" y="1765"/>
                  <a:pt x="21600" y="2429"/>
                </a:cubicBezTo>
                <a:cubicBezTo>
                  <a:pt x="21600" y="3119"/>
                  <a:pt x="21464" y="3699"/>
                  <a:pt x="21196" y="4181"/>
                </a:cubicBezTo>
                <a:lnTo>
                  <a:pt x="11775" y="20884"/>
                </a:lnTo>
                <a:cubicBezTo>
                  <a:pt x="11507" y="21359"/>
                  <a:pt x="11180" y="21600"/>
                  <a:pt x="10791" y="21600"/>
                </a:cubicBezTo>
                <a:cubicBezTo>
                  <a:pt x="10380" y="21600"/>
                  <a:pt x="10071" y="21359"/>
                  <a:pt x="9858" y="20884"/>
                </a:cubicBezTo>
                <a:lnTo>
                  <a:pt x="404" y="4181"/>
                </a:lnTo>
                <a:cubicBezTo>
                  <a:pt x="136" y="3699"/>
                  <a:pt x="0" y="3119"/>
                  <a:pt x="0" y="2429"/>
                </a:cubicBezTo>
                <a:cubicBezTo>
                  <a:pt x="0" y="1784"/>
                  <a:pt x="132" y="1224"/>
                  <a:pt x="393" y="729"/>
                </a:cubicBezTo>
                <a:cubicBezTo>
                  <a:pt x="657" y="241"/>
                  <a:pt x="969" y="0"/>
                  <a:pt x="1336" y="0"/>
                </a:cubicBezTo>
                <a:lnTo>
                  <a:pt x="20264" y="0"/>
                </a:lnTo>
                <a:close/>
              </a:path>
            </a:pathLst>
          </a:custGeom>
          <a:solidFill>
            <a:schemeClr val="bg1">
              <a:lumMod val="75000"/>
            </a:schemeClr>
          </a:solidFill>
          <a:ln w="12700" cap="flat">
            <a:noFill/>
            <a:miter lim="400000"/>
          </a:ln>
          <a:effectLst/>
        </p:spPr>
        <p:txBody>
          <a:bodyPr wrap="square" lIns="38100" tIns="38100" rIns="38100" bIns="38100" numCol="1" anchor="ctr">
            <a:noAutofit/>
          </a:bodyPr>
          <a:lstStyle/>
          <a:p>
            <a:pPr lvl="0" defTabSz="457200">
              <a:defRPr sz="6400">
                <a:solidFill>
                  <a:srgbClr val="FFFFFF"/>
                </a:solidFill>
                <a:effectLst>
                  <a:outerShdw blurRad="38100" dist="12700" dir="5400000" rotWithShape="0">
                    <a:srgbClr val="000000">
                      <a:alpha val="50000"/>
                    </a:srgbClr>
                  </a:outerShdw>
                </a:effectLst>
              </a:defRPr>
            </a:pPr>
            <a:endParaRPr sz="4800">
              <a:solidFill>
                <a:schemeClr val="tx1">
                  <a:lumMod val="65000"/>
                  <a:lumOff val="35000"/>
                </a:schemeClr>
              </a:solidFill>
            </a:endParaRPr>
          </a:p>
        </p:txBody>
      </p:sp>
      <p:sp>
        <p:nvSpPr>
          <p:cNvPr id="11" name="Snip Diagonal Corner Rectangle 10"/>
          <p:cNvSpPr/>
          <p:nvPr/>
        </p:nvSpPr>
        <p:spPr>
          <a:xfrm>
            <a:off x="8646737" y="166878"/>
            <a:ext cx="346436" cy="347472"/>
          </a:xfrm>
          <a:prstGeom prst="snip2Diag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d-ID" sz="1350"/>
          </a:p>
        </p:txBody>
      </p:sp>
      <p:sp>
        <p:nvSpPr>
          <p:cNvPr id="12" name="TextBox 11"/>
          <p:cNvSpPr txBox="1"/>
          <p:nvPr/>
        </p:nvSpPr>
        <p:spPr>
          <a:xfrm>
            <a:off x="8647472" y="213657"/>
            <a:ext cx="344966" cy="253916"/>
          </a:xfrm>
          <a:prstGeom prst="rect">
            <a:avLst/>
          </a:prstGeom>
          <a:noFill/>
        </p:spPr>
        <p:txBody>
          <a:bodyPr wrap="none" rtlCol="0">
            <a:spAutoFit/>
          </a:bodyPr>
          <a:lstStyle/>
          <a:p>
            <a:pPr algn="ctr"/>
            <a:fld id="{260E2A6B-A809-4840-BF14-8648BC0BDF87}" type="slidenum">
              <a:rPr lang="id-ID" sz="1050" b="1" smtClean="0">
                <a:solidFill>
                  <a:schemeClr val="bg1"/>
                </a:solidFill>
              </a:rPr>
            </a:fld>
            <a:endParaRPr lang="id-ID" sz="1050" dirty="0">
              <a:solidFill>
                <a:schemeClr val="bg1"/>
              </a:solidFill>
            </a:endParaRPr>
          </a:p>
        </p:txBody>
      </p:sp>
      <p:grpSp>
        <p:nvGrpSpPr>
          <p:cNvPr id="51" name="Group 50"/>
          <p:cNvGrpSpPr/>
          <p:nvPr/>
        </p:nvGrpSpPr>
        <p:grpSpPr>
          <a:xfrm>
            <a:off x="1" y="1649397"/>
            <a:ext cx="3008109" cy="3513155"/>
            <a:chOff x="-19316" y="-323850"/>
            <a:chExt cx="4667516" cy="5451167"/>
          </a:xfrm>
        </p:grpSpPr>
        <p:sp>
          <p:nvSpPr>
            <p:cNvPr id="52" name="Freeform 51"/>
            <p:cNvSpPr/>
            <p:nvPr/>
          </p:nvSpPr>
          <p:spPr bwMode="auto">
            <a:xfrm flipV="1">
              <a:off x="-19316" y="4093920"/>
              <a:ext cx="2609331" cy="1033397"/>
            </a:xfrm>
            <a:custGeom>
              <a:avLst/>
              <a:gdLst>
                <a:gd name="T0" fmla="*/ 1070 w 2375"/>
                <a:gd name="T1" fmla="*/ 940 h 940"/>
                <a:gd name="T2" fmla="*/ 2375 w 2375"/>
                <a:gd name="T3" fmla="*/ 0 h 940"/>
                <a:gd name="T4" fmla="*/ 0 w 2375"/>
                <a:gd name="T5" fmla="*/ 0 h 940"/>
                <a:gd name="T6" fmla="*/ 1070 w 2375"/>
                <a:gd name="T7" fmla="*/ 940 h 940"/>
              </a:gdLst>
              <a:ahLst/>
              <a:cxnLst>
                <a:cxn ang="0">
                  <a:pos x="T0" y="T1"/>
                </a:cxn>
                <a:cxn ang="0">
                  <a:pos x="T2" y="T3"/>
                </a:cxn>
                <a:cxn ang="0">
                  <a:pos x="T4" y="T5"/>
                </a:cxn>
                <a:cxn ang="0">
                  <a:pos x="T6" y="T7"/>
                </a:cxn>
              </a:cxnLst>
              <a:rect l="0" t="0" r="r" b="b"/>
              <a:pathLst>
                <a:path w="2375" h="940">
                  <a:moveTo>
                    <a:pt x="1070" y="940"/>
                  </a:moveTo>
                  <a:lnTo>
                    <a:pt x="2375" y="0"/>
                  </a:lnTo>
                  <a:lnTo>
                    <a:pt x="0" y="0"/>
                  </a:lnTo>
                  <a:lnTo>
                    <a:pt x="1070" y="940"/>
                  </a:lnTo>
                  <a:close/>
                </a:path>
              </a:pathLst>
            </a:custGeom>
            <a:solidFill>
              <a:schemeClr val="bg1">
                <a:lumMod val="95000"/>
                <a:alpha val="50000"/>
              </a:schemeClr>
            </a:solidFill>
            <a:ln>
              <a:noFill/>
            </a:ln>
          </p:spPr>
          <p:txBody>
            <a:bodyPr vert="horz" wrap="square" lIns="91440" tIns="45720" rIns="91440" bIns="45720" numCol="1" anchor="t" anchorCtr="0" compatLnSpc="1"/>
            <a:lstStyle/>
            <a:p>
              <a:endParaRPr lang="en-US"/>
            </a:p>
          </p:txBody>
        </p:sp>
        <p:sp>
          <p:nvSpPr>
            <p:cNvPr id="53" name="Freeform 52"/>
            <p:cNvSpPr/>
            <p:nvPr/>
          </p:nvSpPr>
          <p:spPr bwMode="auto">
            <a:xfrm flipV="1">
              <a:off x="-19316" y="4007804"/>
              <a:ext cx="1171183" cy="1119513"/>
            </a:xfrm>
            <a:custGeom>
              <a:avLst/>
              <a:gdLst>
                <a:gd name="T0" fmla="*/ 1070 w 1070"/>
                <a:gd name="T1" fmla="*/ 940 h 1017"/>
                <a:gd name="T2" fmla="*/ 0 w 1070"/>
                <a:gd name="T3" fmla="*/ 0 h 1017"/>
                <a:gd name="T4" fmla="*/ 0 w 1070"/>
                <a:gd name="T5" fmla="*/ 1017 h 1017"/>
                <a:gd name="T6" fmla="*/ 1070 w 1070"/>
                <a:gd name="T7" fmla="*/ 940 h 1017"/>
              </a:gdLst>
              <a:ahLst/>
              <a:cxnLst>
                <a:cxn ang="0">
                  <a:pos x="T0" y="T1"/>
                </a:cxn>
                <a:cxn ang="0">
                  <a:pos x="T2" y="T3"/>
                </a:cxn>
                <a:cxn ang="0">
                  <a:pos x="T4" y="T5"/>
                </a:cxn>
                <a:cxn ang="0">
                  <a:pos x="T6" y="T7"/>
                </a:cxn>
              </a:cxnLst>
              <a:rect l="0" t="0" r="r" b="b"/>
              <a:pathLst>
                <a:path w="1070" h="1017">
                  <a:moveTo>
                    <a:pt x="1070" y="940"/>
                  </a:moveTo>
                  <a:lnTo>
                    <a:pt x="0" y="0"/>
                  </a:lnTo>
                  <a:lnTo>
                    <a:pt x="0" y="1017"/>
                  </a:lnTo>
                  <a:lnTo>
                    <a:pt x="1070" y="94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54" name="Freeform 53"/>
            <p:cNvSpPr/>
            <p:nvPr/>
          </p:nvSpPr>
          <p:spPr bwMode="auto">
            <a:xfrm flipV="1">
              <a:off x="1151867" y="3895850"/>
              <a:ext cx="2445707" cy="1231467"/>
            </a:xfrm>
            <a:custGeom>
              <a:avLst/>
              <a:gdLst>
                <a:gd name="T0" fmla="*/ 1305 w 2226"/>
                <a:gd name="T1" fmla="*/ 0 h 1120"/>
                <a:gd name="T2" fmla="*/ 0 w 2226"/>
                <a:gd name="T3" fmla="*/ 940 h 1120"/>
                <a:gd name="T4" fmla="*/ 2226 w 2226"/>
                <a:gd name="T5" fmla="*/ 1120 h 1120"/>
                <a:gd name="T6" fmla="*/ 1305 w 2226"/>
                <a:gd name="T7" fmla="*/ 0 h 1120"/>
              </a:gdLst>
              <a:ahLst/>
              <a:cxnLst>
                <a:cxn ang="0">
                  <a:pos x="T0" y="T1"/>
                </a:cxn>
                <a:cxn ang="0">
                  <a:pos x="T2" y="T3"/>
                </a:cxn>
                <a:cxn ang="0">
                  <a:pos x="T4" y="T5"/>
                </a:cxn>
                <a:cxn ang="0">
                  <a:pos x="T6" y="T7"/>
                </a:cxn>
              </a:cxnLst>
              <a:rect l="0" t="0" r="r" b="b"/>
              <a:pathLst>
                <a:path w="2226" h="1120">
                  <a:moveTo>
                    <a:pt x="1305" y="0"/>
                  </a:moveTo>
                  <a:lnTo>
                    <a:pt x="0" y="940"/>
                  </a:lnTo>
                  <a:lnTo>
                    <a:pt x="2226" y="1120"/>
                  </a:lnTo>
                  <a:lnTo>
                    <a:pt x="1305"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55" name="Freeform 54"/>
            <p:cNvSpPr/>
            <p:nvPr/>
          </p:nvSpPr>
          <p:spPr bwMode="auto">
            <a:xfrm flipV="1">
              <a:off x="-19316" y="2957183"/>
              <a:ext cx="3616890" cy="1136737"/>
            </a:xfrm>
            <a:custGeom>
              <a:avLst/>
              <a:gdLst>
                <a:gd name="T0" fmla="*/ 3296 w 3296"/>
                <a:gd name="T1" fmla="*/ 180 h 1040"/>
                <a:gd name="T2" fmla="*/ 1070 w 3296"/>
                <a:gd name="T3" fmla="*/ 0 h 1040"/>
                <a:gd name="T4" fmla="*/ 0 w 3296"/>
                <a:gd name="T5" fmla="*/ 77 h 1040"/>
                <a:gd name="T6" fmla="*/ 1368 w 3296"/>
                <a:gd name="T7" fmla="*/ 1040 h 1040"/>
                <a:gd name="T8" fmla="*/ 3296 w 3296"/>
                <a:gd name="T9" fmla="*/ 180 h 1040"/>
              </a:gdLst>
              <a:ahLst/>
              <a:cxnLst>
                <a:cxn ang="0">
                  <a:pos x="T0" y="T1"/>
                </a:cxn>
                <a:cxn ang="0">
                  <a:pos x="T2" y="T3"/>
                </a:cxn>
                <a:cxn ang="0">
                  <a:pos x="T4" y="T5"/>
                </a:cxn>
                <a:cxn ang="0">
                  <a:pos x="T6" y="T7"/>
                </a:cxn>
                <a:cxn ang="0">
                  <a:pos x="T8" y="T9"/>
                </a:cxn>
              </a:cxnLst>
              <a:rect l="0" t="0" r="r" b="b"/>
              <a:pathLst>
                <a:path w="3296" h="1040">
                  <a:moveTo>
                    <a:pt x="3296" y="180"/>
                  </a:moveTo>
                  <a:lnTo>
                    <a:pt x="1070" y="0"/>
                  </a:lnTo>
                  <a:lnTo>
                    <a:pt x="0" y="77"/>
                  </a:lnTo>
                  <a:lnTo>
                    <a:pt x="1368" y="1040"/>
                  </a:lnTo>
                  <a:lnTo>
                    <a:pt x="3296" y="18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56" name="Freeform 55"/>
            <p:cNvSpPr/>
            <p:nvPr/>
          </p:nvSpPr>
          <p:spPr bwMode="auto">
            <a:xfrm flipV="1">
              <a:off x="1479110" y="1656828"/>
              <a:ext cx="2118464" cy="2239027"/>
            </a:xfrm>
            <a:custGeom>
              <a:avLst/>
              <a:gdLst>
                <a:gd name="T0" fmla="*/ 1928 w 1928"/>
                <a:gd name="T1" fmla="*/ 0 h 2046"/>
                <a:gd name="T2" fmla="*/ 0 w 1928"/>
                <a:gd name="T3" fmla="*/ 860 h 2046"/>
                <a:gd name="T4" fmla="*/ 178 w 1928"/>
                <a:gd name="T5" fmla="*/ 2046 h 2046"/>
                <a:gd name="T6" fmla="*/ 1928 w 1928"/>
                <a:gd name="T7" fmla="*/ 0 h 2046"/>
              </a:gdLst>
              <a:ahLst/>
              <a:cxnLst>
                <a:cxn ang="0">
                  <a:pos x="T0" y="T1"/>
                </a:cxn>
                <a:cxn ang="0">
                  <a:pos x="T2" y="T3"/>
                </a:cxn>
                <a:cxn ang="0">
                  <a:pos x="T4" y="T5"/>
                </a:cxn>
                <a:cxn ang="0">
                  <a:pos x="T6" y="T7"/>
                </a:cxn>
              </a:cxnLst>
              <a:rect l="0" t="0" r="r" b="b"/>
              <a:pathLst>
                <a:path w="1928" h="2046">
                  <a:moveTo>
                    <a:pt x="1928" y="0"/>
                  </a:moveTo>
                  <a:lnTo>
                    <a:pt x="0" y="860"/>
                  </a:lnTo>
                  <a:lnTo>
                    <a:pt x="178" y="2046"/>
                  </a:lnTo>
                  <a:lnTo>
                    <a:pt x="1928"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57" name="Freeform 56"/>
            <p:cNvSpPr/>
            <p:nvPr/>
          </p:nvSpPr>
          <p:spPr bwMode="auto">
            <a:xfrm flipV="1">
              <a:off x="-19316" y="2828006"/>
              <a:ext cx="1498426" cy="1179798"/>
            </a:xfrm>
            <a:custGeom>
              <a:avLst/>
              <a:gdLst>
                <a:gd name="T0" fmla="*/ 1368 w 1368"/>
                <a:gd name="T1" fmla="*/ 963 h 1080"/>
                <a:gd name="T2" fmla="*/ 0 w 1368"/>
                <a:gd name="T3" fmla="*/ 0 h 1080"/>
                <a:gd name="T4" fmla="*/ 0 w 1368"/>
                <a:gd name="T5" fmla="*/ 1080 h 1080"/>
                <a:gd name="T6" fmla="*/ 1368 w 1368"/>
                <a:gd name="T7" fmla="*/ 963 h 1080"/>
              </a:gdLst>
              <a:ahLst/>
              <a:cxnLst>
                <a:cxn ang="0">
                  <a:pos x="T0" y="T1"/>
                </a:cxn>
                <a:cxn ang="0">
                  <a:pos x="T2" y="T3"/>
                </a:cxn>
                <a:cxn ang="0">
                  <a:pos x="T4" y="T5"/>
                </a:cxn>
                <a:cxn ang="0">
                  <a:pos x="T6" y="T7"/>
                </a:cxn>
              </a:cxnLst>
              <a:rect l="0" t="0" r="r" b="b"/>
              <a:pathLst>
                <a:path w="1368" h="1080">
                  <a:moveTo>
                    <a:pt x="1368" y="963"/>
                  </a:moveTo>
                  <a:lnTo>
                    <a:pt x="0" y="0"/>
                  </a:lnTo>
                  <a:lnTo>
                    <a:pt x="0" y="1080"/>
                  </a:lnTo>
                  <a:lnTo>
                    <a:pt x="1368" y="963"/>
                  </a:lnTo>
                  <a:close/>
                </a:path>
              </a:pathLst>
            </a:custGeom>
            <a:solidFill>
              <a:schemeClr val="bg1">
                <a:lumMod val="95000"/>
                <a:alpha val="50000"/>
              </a:schemeClr>
            </a:solidFill>
            <a:ln>
              <a:noFill/>
            </a:ln>
          </p:spPr>
          <p:txBody>
            <a:bodyPr vert="horz" wrap="square" lIns="91440" tIns="45720" rIns="91440" bIns="45720" numCol="1" anchor="t" anchorCtr="0" compatLnSpc="1"/>
            <a:lstStyle/>
            <a:p>
              <a:endParaRPr lang="en-US"/>
            </a:p>
          </p:txBody>
        </p:sp>
        <p:sp>
          <p:nvSpPr>
            <p:cNvPr id="58" name="Freeform 57"/>
            <p:cNvSpPr/>
            <p:nvPr/>
          </p:nvSpPr>
          <p:spPr bwMode="auto">
            <a:xfrm flipV="1">
              <a:off x="-19316" y="1656823"/>
              <a:ext cx="1696496" cy="1300361"/>
            </a:xfrm>
            <a:custGeom>
              <a:avLst/>
              <a:gdLst>
                <a:gd name="T0" fmla="*/ 1368 w 1546"/>
                <a:gd name="T1" fmla="*/ 0 h 1186"/>
                <a:gd name="T2" fmla="*/ 0 w 1546"/>
                <a:gd name="T3" fmla="*/ 117 h 1186"/>
                <a:gd name="T4" fmla="*/ 0 w 1546"/>
                <a:gd name="T5" fmla="*/ 806 h 1186"/>
                <a:gd name="T6" fmla="*/ 1546 w 1546"/>
                <a:gd name="T7" fmla="*/ 1186 h 1186"/>
                <a:gd name="T8" fmla="*/ 1368 w 1546"/>
                <a:gd name="T9" fmla="*/ 0 h 1186"/>
              </a:gdLst>
              <a:ahLst/>
              <a:cxnLst>
                <a:cxn ang="0">
                  <a:pos x="T0" y="T1"/>
                </a:cxn>
                <a:cxn ang="0">
                  <a:pos x="T2" y="T3"/>
                </a:cxn>
                <a:cxn ang="0">
                  <a:pos x="T4" y="T5"/>
                </a:cxn>
                <a:cxn ang="0">
                  <a:pos x="T6" y="T7"/>
                </a:cxn>
                <a:cxn ang="0">
                  <a:pos x="T8" y="T9"/>
                </a:cxn>
              </a:cxnLst>
              <a:rect l="0" t="0" r="r" b="b"/>
              <a:pathLst>
                <a:path w="1546" h="1186">
                  <a:moveTo>
                    <a:pt x="1368" y="0"/>
                  </a:moveTo>
                  <a:lnTo>
                    <a:pt x="0" y="117"/>
                  </a:lnTo>
                  <a:lnTo>
                    <a:pt x="0" y="806"/>
                  </a:lnTo>
                  <a:lnTo>
                    <a:pt x="1546" y="1186"/>
                  </a:lnTo>
                  <a:lnTo>
                    <a:pt x="1368" y="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sp>
          <p:nvSpPr>
            <p:cNvPr id="59" name="Freeform 58"/>
            <p:cNvSpPr/>
            <p:nvPr/>
          </p:nvSpPr>
          <p:spPr bwMode="auto">
            <a:xfrm flipV="1">
              <a:off x="-19316" y="632040"/>
              <a:ext cx="1696496" cy="1438147"/>
            </a:xfrm>
            <a:custGeom>
              <a:avLst/>
              <a:gdLst>
                <a:gd name="T0" fmla="*/ 1546 w 1546"/>
                <a:gd name="T1" fmla="*/ 380 h 1314"/>
                <a:gd name="T2" fmla="*/ 0 w 1546"/>
                <a:gd name="T3" fmla="*/ 0 h 1314"/>
                <a:gd name="T4" fmla="*/ 0 w 1546"/>
                <a:gd name="T5" fmla="*/ 1314 h 1314"/>
                <a:gd name="T6" fmla="*/ 1546 w 1546"/>
                <a:gd name="T7" fmla="*/ 380 h 1314"/>
              </a:gdLst>
              <a:ahLst/>
              <a:cxnLst>
                <a:cxn ang="0">
                  <a:pos x="T0" y="T1"/>
                </a:cxn>
                <a:cxn ang="0">
                  <a:pos x="T2" y="T3"/>
                </a:cxn>
                <a:cxn ang="0">
                  <a:pos x="T4" y="T5"/>
                </a:cxn>
                <a:cxn ang="0">
                  <a:pos x="T6" y="T7"/>
                </a:cxn>
              </a:cxnLst>
              <a:rect l="0" t="0" r="r" b="b"/>
              <a:pathLst>
                <a:path w="1546" h="1314">
                  <a:moveTo>
                    <a:pt x="1546" y="380"/>
                  </a:moveTo>
                  <a:lnTo>
                    <a:pt x="0" y="0"/>
                  </a:lnTo>
                  <a:lnTo>
                    <a:pt x="0" y="1314"/>
                  </a:lnTo>
                  <a:lnTo>
                    <a:pt x="1546" y="380"/>
                  </a:lnTo>
                  <a:close/>
                </a:path>
              </a:pathLst>
            </a:custGeom>
            <a:solidFill>
              <a:schemeClr val="bg1">
                <a:lumMod val="95000"/>
                <a:alpha val="50000"/>
              </a:schemeClr>
            </a:solidFill>
            <a:ln>
              <a:noFill/>
            </a:ln>
          </p:spPr>
          <p:txBody>
            <a:bodyPr vert="horz" wrap="square" lIns="91440" tIns="45720" rIns="91440" bIns="45720" numCol="1" anchor="t" anchorCtr="0" compatLnSpc="1"/>
            <a:lstStyle/>
            <a:p>
              <a:endParaRPr lang="en-US"/>
            </a:p>
          </p:txBody>
        </p:sp>
        <p:sp>
          <p:nvSpPr>
            <p:cNvPr id="60" name="Freeform 59"/>
            <p:cNvSpPr/>
            <p:nvPr/>
          </p:nvSpPr>
          <p:spPr bwMode="auto">
            <a:xfrm flipV="1">
              <a:off x="-19316" y="-323850"/>
              <a:ext cx="1696496" cy="1980678"/>
            </a:xfrm>
            <a:custGeom>
              <a:avLst/>
              <a:gdLst>
                <a:gd name="T0" fmla="*/ 1546 w 1546"/>
                <a:gd name="T1" fmla="*/ 0 h 1807"/>
                <a:gd name="T2" fmla="*/ 0 w 1546"/>
                <a:gd name="T3" fmla="*/ 934 h 1807"/>
                <a:gd name="T4" fmla="*/ 0 w 1546"/>
                <a:gd name="T5" fmla="*/ 1807 h 1807"/>
                <a:gd name="T6" fmla="*/ 1546 w 1546"/>
                <a:gd name="T7" fmla="*/ 0 h 1807"/>
              </a:gdLst>
              <a:ahLst/>
              <a:cxnLst>
                <a:cxn ang="0">
                  <a:pos x="T0" y="T1"/>
                </a:cxn>
                <a:cxn ang="0">
                  <a:pos x="T2" y="T3"/>
                </a:cxn>
                <a:cxn ang="0">
                  <a:pos x="T4" y="T5"/>
                </a:cxn>
                <a:cxn ang="0">
                  <a:pos x="T6" y="T7"/>
                </a:cxn>
              </a:cxnLst>
              <a:rect l="0" t="0" r="r" b="b"/>
              <a:pathLst>
                <a:path w="1546" h="1807">
                  <a:moveTo>
                    <a:pt x="1546" y="0"/>
                  </a:moveTo>
                  <a:lnTo>
                    <a:pt x="0" y="934"/>
                  </a:lnTo>
                  <a:lnTo>
                    <a:pt x="0" y="1807"/>
                  </a:lnTo>
                  <a:lnTo>
                    <a:pt x="1546" y="0"/>
                  </a:lnTo>
                  <a:close/>
                </a:path>
              </a:pathLst>
            </a:custGeom>
            <a:solidFill>
              <a:schemeClr val="bg1">
                <a:lumMod val="85000"/>
                <a:alpha val="40000"/>
              </a:schemeClr>
            </a:solidFill>
            <a:ln>
              <a:noFill/>
            </a:ln>
          </p:spPr>
          <p:txBody>
            <a:bodyPr vert="horz" wrap="square" lIns="91440" tIns="45720" rIns="91440" bIns="45720" numCol="1" anchor="t" anchorCtr="0" compatLnSpc="1"/>
            <a:lstStyle/>
            <a:p>
              <a:endParaRPr lang="en-US"/>
            </a:p>
          </p:txBody>
        </p:sp>
        <p:sp>
          <p:nvSpPr>
            <p:cNvPr id="61" name="Freeform 60"/>
            <p:cNvSpPr/>
            <p:nvPr/>
          </p:nvSpPr>
          <p:spPr bwMode="auto">
            <a:xfrm flipV="1">
              <a:off x="2590015" y="3895850"/>
              <a:ext cx="2058185" cy="1231467"/>
            </a:xfrm>
            <a:custGeom>
              <a:avLst/>
              <a:gdLst>
                <a:gd name="T0" fmla="*/ 0 w 1880"/>
                <a:gd name="T1" fmla="*/ 0 h 1120"/>
                <a:gd name="T2" fmla="*/ 921 w 1880"/>
                <a:gd name="T3" fmla="*/ 1120 h 1120"/>
                <a:gd name="T4" fmla="*/ 1880 w 1880"/>
                <a:gd name="T5" fmla="*/ 0 h 1120"/>
                <a:gd name="T6" fmla="*/ 0 w 1880"/>
                <a:gd name="T7" fmla="*/ 0 h 1120"/>
              </a:gdLst>
              <a:ahLst/>
              <a:cxnLst>
                <a:cxn ang="0">
                  <a:pos x="T0" y="T1"/>
                </a:cxn>
                <a:cxn ang="0">
                  <a:pos x="T2" y="T3"/>
                </a:cxn>
                <a:cxn ang="0">
                  <a:pos x="T4" y="T5"/>
                </a:cxn>
                <a:cxn ang="0">
                  <a:pos x="T6" y="T7"/>
                </a:cxn>
              </a:cxnLst>
              <a:rect l="0" t="0" r="r" b="b"/>
              <a:pathLst>
                <a:path w="1880" h="1120">
                  <a:moveTo>
                    <a:pt x="0" y="0"/>
                  </a:moveTo>
                  <a:lnTo>
                    <a:pt x="921" y="1120"/>
                  </a:lnTo>
                  <a:lnTo>
                    <a:pt x="1880" y="0"/>
                  </a:lnTo>
                  <a:lnTo>
                    <a:pt x="0" y="0"/>
                  </a:lnTo>
                  <a:close/>
                </a:path>
              </a:pathLst>
            </a:custGeom>
            <a:solidFill>
              <a:schemeClr val="bg1">
                <a:lumMod val="75000"/>
                <a:alpha val="40000"/>
              </a:schemeClr>
            </a:solidFill>
            <a:ln>
              <a:noFill/>
            </a:ln>
          </p:spPr>
          <p:txBody>
            <a:bodyPr vert="horz" wrap="square" lIns="91440" tIns="45720" rIns="91440" bIns="45720" numCol="1" anchor="t" anchorCtr="0" compatLnSpc="1"/>
            <a:lstStyle/>
            <a:p>
              <a:endParaRPr lang="en-US"/>
            </a:p>
          </p:txBody>
        </p:sp>
      </p:grpSp>
    </p:spTree>
  </p:cSld>
  <p:clrMapOvr>
    <a:masterClrMapping/>
  </p:clrMapOvr>
  <p:transition spd="slow">
    <p:cover dir="d"/>
  </p:transition>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Our Mission 01">
    <p:spTree>
      <p:nvGrpSpPr>
        <p:cNvPr id="1" name=""/>
        <p:cNvGrpSpPr/>
        <p:nvPr/>
      </p:nvGrpSpPr>
      <p:grpSpPr>
        <a:xfrm>
          <a:off x="0" y="0"/>
          <a:ext cx="0" cy="0"/>
          <a:chOff x="0" y="0"/>
          <a:chExt cx="0" cy="0"/>
        </a:xfrm>
      </p:grpSpPr>
      <p:sp>
        <p:nvSpPr>
          <p:cNvPr id="7" name="Picture Placeholder 6"/>
          <p:cNvSpPr>
            <a:spLocks noGrp="1"/>
          </p:cNvSpPr>
          <p:nvPr>
            <p:ph type="pic" sz="quarter" idx="11"/>
          </p:nvPr>
        </p:nvSpPr>
        <p:spPr>
          <a:xfrm flipH="1">
            <a:off x="609600" y="590550"/>
            <a:ext cx="6248400" cy="3962400"/>
          </a:xfrm>
          <a:custGeom>
            <a:avLst/>
            <a:gdLst>
              <a:gd name="connsiteX0" fmla="*/ 0 w 7391400"/>
              <a:gd name="connsiteY0" fmla="*/ 0 h 4818888"/>
              <a:gd name="connsiteX1" fmla="*/ 7391400 w 7391400"/>
              <a:gd name="connsiteY1" fmla="*/ 0 h 4818888"/>
              <a:gd name="connsiteX2" fmla="*/ 7391400 w 7391400"/>
              <a:gd name="connsiteY2" fmla="*/ 4818888 h 4818888"/>
              <a:gd name="connsiteX3" fmla="*/ 0 w 7391400"/>
              <a:gd name="connsiteY3" fmla="*/ 4818888 h 4818888"/>
              <a:gd name="connsiteX4" fmla="*/ 0 w 7391400"/>
              <a:gd name="connsiteY4" fmla="*/ 0 h 4818888"/>
              <a:gd name="connsiteX0-1" fmla="*/ 3657600 w 7391400"/>
              <a:gd name="connsiteY0-2" fmla="*/ 0 h 4818888"/>
              <a:gd name="connsiteX1-3" fmla="*/ 7391400 w 7391400"/>
              <a:gd name="connsiteY1-4" fmla="*/ 0 h 4818888"/>
              <a:gd name="connsiteX2-5" fmla="*/ 7391400 w 7391400"/>
              <a:gd name="connsiteY2-6" fmla="*/ 4818888 h 4818888"/>
              <a:gd name="connsiteX3-7" fmla="*/ 0 w 7391400"/>
              <a:gd name="connsiteY3-8" fmla="*/ 4818888 h 4818888"/>
              <a:gd name="connsiteX4-9" fmla="*/ 3657600 w 7391400"/>
              <a:gd name="connsiteY4-10" fmla="*/ 0 h 4818888"/>
              <a:gd name="connsiteX0-11" fmla="*/ 4926842 w 8660642"/>
              <a:gd name="connsiteY0-12" fmla="*/ 0 h 4832536"/>
              <a:gd name="connsiteX1-13" fmla="*/ 8660642 w 8660642"/>
              <a:gd name="connsiteY1-14" fmla="*/ 0 h 4832536"/>
              <a:gd name="connsiteX2-15" fmla="*/ 8660642 w 8660642"/>
              <a:gd name="connsiteY2-16" fmla="*/ 4818888 h 4832536"/>
              <a:gd name="connsiteX3-17" fmla="*/ 0 w 8660642"/>
              <a:gd name="connsiteY3-18" fmla="*/ 4832536 h 4832536"/>
              <a:gd name="connsiteX4-19" fmla="*/ 4926842 w 8660642"/>
              <a:gd name="connsiteY4-20" fmla="*/ 0 h 4832536"/>
              <a:gd name="connsiteX0-21" fmla="*/ 4995081 w 8660642"/>
              <a:gd name="connsiteY0-22" fmla="*/ 0 h 4859832"/>
              <a:gd name="connsiteX1-23" fmla="*/ 8660642 w 8660642"/>
              <a:gd name="connsiteY1-24" fmla="*/ 27296 h 4859832"/>
              <a:gd name="connsiteX2-25" fmla="*/ 8660642 w 8660642"/>
              <a:gd name="connsiteY2-26" fmla="*/ 4846184 h 4859832"/>
              <a:gd name="connsiteX3-27" fmla="*/ 0 w 8660642"/>
              <a:gd name="connsiteY3-28" fmla="*/ 4859832 h 4859832"/>
              <a:gd name="connsiteX4-29" fmla="*/ 4995081 w 8660642"/>
              <a:gd name="connsiteY4-30" fmla="*/ 0 h 4859832"/>
              <a:gd name="connsiteX0-31" fmla="*/ 4954137 w 8660642"/>
              <a:gd name="connsiteY0-32" fmla="*/ 0 h 4832536"/>
              <a:gd name="connsiteX1-33" fmla="*/ 8660642 w 8660642"/>
              <a:gd name="connsiteY1-34" fmla="*/ 0 h 4832536"/>
              <a:gd name="connsiteX2-35" fmla="*/ 8660642 w 8660642"/>
              <a:gd name="connsiteY2-36" fmla="*/ 4818888 h 4832536"/>
              <a:gd name="connsiteX3-37" fmla="*/ 0 w 8660642"/>
              <a:gd name="connsiteY3-38" fmla="*/ 4832536 h 4832536"/>
              <a:gd name="connsiteX4-39" fmla="*/ 4954137 w 8660642"/>
              <a:gd name="connsiteY4-40" fmla="*/ 0 h 4832536"/>
              <a:gd name="connsiteX0-41" fmla="*/ 4197474 w 8660642"/>
              <a:gd name="connsiteY0-42" fmla="*/ 0 h 4832536"/>
              <a:gd name="connsiteX1-43" fmla="*/ 8660642 w 8660642"/>
              <a:gd name="connsiteY1-44" fmla="*/ 0 h 4832536"/>
              <a:gd name="connsiteX2-45" fmla="*/ 8660642 w 8660642"/>
              <a:gd name="connsiteY2-46" fmla="*/ 4818888 h 4832536"/>
              <a:gd name="connsiteX3-47" fmla="*/ 0 w 8660642"/>
              <a:gd name="connsiteY3-48" fmla="*/ 4832536 h 4832536"/>
              <a:gd name="connsiteX4-49" fmla="*/ 4197474 w 8660642"/>
              <a:gd name="connsiteY4-50" fmla="*/ 0 h 4832536"/>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8660642" h="4832536">
                <a:moveTo>
                  <a:pt x="4197474" y="0"/>
                </a:moveTo>
                <a:lnTo>
                  <a:pt x="8660642" y="0"/>
                </a:lnTo>
                <a:lnTo>
                  <a:pt x="8660642" y="4818888"/>
                </a:lnTo>
                <a:lnTo>
                  <a:pt x="0" y="4832536"/>
                </a:lnTo>
                <a:lnTo>
                  <a:pt x="4197474" y="0"/>
                </a:lnTo>
                <a:close/>
              </a:path>
            </a:pathLst>
          </a:custGeom>
          <a:solidFill>
            <a:srgbClr val="FFD1D1"/>
          </a:solidFill>
        </p:spPr>
        <p:txBody>
          <a:bodyPr anchor="t"/>
          <a:lstStyle>
            <a:lvl1pPr marL="177800" indent="-177800" algn="l">
              <a:defRPr sz="1200"/>
            </a:lvl1pPr>
          </a:lstStyle>
          <a:p>
            <a:endParaRPr lang="en-US" dirty="0"/>
          </a:p>
        </p:txBody>
      </p:sp>
      <p:cxnSp>
        <p:nvCxnSpPr>
          <p:cNvPr id="8" name="Straight Connector 7"/>
          <p:cNvCxnSpPr/>
          <p:nvPr userDrawn="1"/>
        </p:nvCxnSpPr>
        <p:spPr>
          <a:xfrm flipH="1">
            <a:off x="5943600" y="1453896"/>
            <a:ext cx="2732534" cy="0"/>
          </a:xfrm>
          <a:prstGeom prst="line">
            <a:avLst/>
          </a:prstGeom>
          <a:ln w="19050">
            <a:solidFill>
              <a:srgbClr val="EB2429"/>
            </a:solidFill>
          </a:ln>
        </p:spPr>
        <p:style>
          <a:lnRef idx="1">
            <a:schemeClr val="accent1"/>
          </a:lnRef>
          <a:fillRef idx="0">
            <a:schemeClr val="accent1"/>
          </a:fillRef>
          <a:effectRef idx="0">
            <a:schemeClr val="accent1"/>
          </a:effectRef>
          <a:fontRef idx="minor">
            <a:schemeClr val="tx1"/>
          </a:fontRef>
        </p:style>
      </p:cxnSp>
      <p:sp>
        <p:nvSpPr>
          <p:cNvPr id="9" name="Text Placeholder 27"/>
          <p:cNvSpPr>
            <a:spLocks noGrp="1"/>
          </p:cNvSpPr>
          <p:nvPr>
            <p:ph type="body" sz="quarter" idx="16" hasCustomPrompt="1"/>
          </p:nvPr>
        </p:nvSpPr>
        <p:spPr>
          <a:xfrm>
            <a:off x="5943600" y="971550"/>
            <a:ext cx="2827020" cy="457200"/>
          </a:xfrm>
          <a:prstGeom prst="rect">
            <a:avLst/>
          </a:prstGeom>
        </p:spPr>
        <p:txBody>
          <a:bodyPr/>
          <a:lstStyle>
            <a:lvl1pPr marL="0" indent="0" algn="r">
              <a:buNone/>
              <a:defRPr sz="2800" b="0" spc="-100" baseline="0">
                <a:solidFill>
                  <a:srgbClr val="EB2429"/>
                </a:solidFill>
              </a:defRPr>
            </a:lvl1pPr>
          </a:lstStyle>
          <a:p>
            <a:pPr lvl="0"/>
            <a:r>
              <a:rPr lang="en-US" dirty="0"/>
              <a:t>OUR  MISSIONS</a:t>
            </a:r>
            <a:endParaRPr lang="en-US" dirty="0"/>
          </a:p>
        </p:txBody>
      </p:sp>
      <p:sp>
        <p:nvSpPr>
          <p:cNvPr id="10" name="Text Placeholder 30"/>
          <p:cNvSpPr>
            <a:spLocks noGrp="1"/>
          </p:cNvSpPr>
          <p:nvPr>
            <p:ph type="body" sz="quarter" idx="12"/>
          </p:nvPr>
        </p:nvSpPr>
        <p:spPr>
          <a:xfrm>
            <a:off x="5386316" y="1581150"/>
            <a:ext cx="3382780" cy="2133600"/>
          </a:xfrm>
          <a:custGeom>
            <a:avLst/>
            <a:gdLst>
              <a:gd name="connsiteX0" fmla="*/ 0 w 2673096"/>
              <a:gd name="connsiteY0" fmla="*/ 0 h 1828800"/>
              <a:gd name="connsiteX1" fmla="*/ 2673096 w 2673096"/>
              <a:gd name="connsiteY1" fmla="*/ 0 h 1828800"/>
              <a:gd name="connsiteX2" fmla="*/ 2673096 w 2673096"/>
              <a:gd name="connsiteY2" fmla="*/ 1828800 h 1828800"/>
              <a:gd name="connsiteX3" fmla="*/ 0 w 2673096"/>
              <a:gd name="connsiteY3" fmla="*/ 1828800 h 1828800"/>
              <a:gd name="connsiteX4" fmla="*/ 0 w 2673096"/>
              <a:gd name="connsiteY4" fmla="*/ 0 h 1828800"/>
              <a:gd name="connsiteX0-1" fmla="*/ 0 w 3382780"/>
              <a:gd name="connsiteY0-2" fmla="*/ 0 h 1828800"/>
              <a:gd name="connsiteX1-3" fmla="*/ 3382780 w 3382780"/>
              <a:gd name="connsiteY1-4" fmla="*/ 0 h 1828800"/>
              <a:gd name="connsiteX2-5" fmla="*/ 3382780 w 3382780"/>
              <a:gd name="connsiteY2-6" fmla="*/ 1828800 h 1828800"/>
              <a:gd name="connsiteX3-7" fmla="*/ 709684 w 3382780"/>
              <a:gd name="connsiteY3-8" fmla="*/ 1828800 h 1828800"/>
              <a:gd name="connsiteX4-9" fmla="*/ 0 w 3382780"/>
              <a:gd name="connsiteY4-10" fmla="*/ 0 h 1828800"/>
              <a:gd name="connsiteX0-11" fmla="*/ 0 w 3382780"/>
              <a:gd name="connsiteY0-12" fmla="*/ 0 h 1828800"/>
              <a:gd name="connsiteX1-13" fmla="*/ 3382780 w 3382780"/>
              <a:gd name="connsiteY1-14" fmla="*/ 0 h 1828800"/>
              <a:gd name="connsiteX2-15" fmla="*/ 3382780 w 3382780"/>
              <a:gd name="connsiteY2-16" fmla="*/ 1828800 h 1828800"/>
              <a:gd name="connsiteX3-17" fmla="*/ 1323833 w 3382780"/>
              <a:gd name="connsiteY3-18" fmla="*/ 1828800 h 1828800"/>
              <a:gd name="connsiteX4-19" fmla="*/ 0 w 3382780"/>
              <a:gd name="connsiteY4-20" fmla="*/ 0 h 1828800"/>
              <a:gd name="connsiteX0-21" fmla="*/ 0 w 3382780"/>
              <a:gd name="connsiteY0-22" fmla="*/ 0 h 1828800"/>
              <a:gd name="connsiteX1-23" fmla="*/ 3382780 w 3382780"/>
              <a:gd name="connsiteY1-24" fmla="*/ 0 h 1828800"/>
              <a:gd name="connsiteX2-25" fmla="*/ 3382780 w 3382780"/>
              <a:gd name="connsiteY2-26" fmla="*/ 1828800 h 1828800"/>
              <a:gd name="connsiteX3-27" fmla="*/ 1542197 w 3382780"/>
              <a:gd name="connsiteY3-28" fmla="*/ 1828800 h 1828800"/>
              <a:gd name="connsiteX4-29" fmla="*/ 0 w 3382780"/>
              <a:gd name="connsiteY4-30" fmla="*/ 0 h 1828800"/>
              <a:gd name="connsiteX0-31" fmla="*/ 0 w 3382780"/>
              <a:gd name="connsiteY0-32" fmla="*/ 0 h 1828800"/>
              <a:gd name="connsiteX1-33" fmla="*/ 3382780 w 3382780"/>
              <a:gd name="connsiteY1-34" fmla="*/ 0 h 1828800"/>
              <a:gd name="connsiteX2-35" fmla="*/ 3382780 w 3382780"/>
              <a:gd name="connsiteY2-36" fmla="*/ 1828800 h 1828800"/>
              <a:gd name="connsiteX3-37" fmla="*/ 1610435 w 3382780"/>
              <a:gd name="connsiteY3-38" fmla="*/ 1828800 h 1828800"/>
              <a:gd name="connsiteX4-39" fmla="*/ 0 w 3382780"/>
              <a:gd name="connsiteY4-40" fmla="*/ 0 h 1828800"/>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3382780" h="1828800">
                <a:moveTo>
                  <a:pt x="0" y="0"/>
                </a:moveTo>
                <a:lnTo>
                  <a:pt x="3382780" y="0"/>
                </a:lnTo>
                <a:lnTo>
                  <a:pt x="3382780" y="1828800"/>
                </a:lnTo>
                <a:lnTo>
                  <a:pt x="1610435" y="1828800"/>
                </a:lnTo>
                <a:lnTo>
                  <a:pt x="0" y="0"/>
                </a:lnTo>
                <a:close/>
              </a:path>
            </a:pathLst>
          </a:custGeom>
        </p:spPr>
        <p:txBody>
          <a:bodyPr/>
          <a:lstStyle>
            <a:lvl1pPr marL="0" indent="0" algn="r">
              <a:buNone/>
              <a:defRPr sz="1100">
                <a:solidFill>
                  <a:schemeClr val="bg1">
                    <a:lumMod val="50000"/>
                  </a:schemeClr>
                </a:solidFill>
              </a:defRPr>
            </a:lvl1pPr>
            <a:lvl2pPr marL="457200" indent="0" algn="l">
              <a:buNone/>
              <a:defRPr sz="1100">
                <a:solidFill>
                  <a:schemeClr val="bg1">
                    <a:lumMod val="50000"/>
                  </a:schemeClr>
                </a:solidFill>
              </a:defRPr>
            </a:lvl2pPr>
            <a:lvl3pPr algn="l">
              <a:defRPr sz="1050">
                <a:solidFill>
                  <a:schemeClr val="bg1">
                    <a:lumMod val="50000"/>
                  </a:schemeClr>
                </a:solidFill>
              </a:defRPr>
            </a:lvl3pPr>
            <a:lvl4pPr algn="l">
              <a:defRPr sz="1000">
                <a:solidFill>
                  <a:schemeClr val="bg1">
                    <a:lumMod val="50000"/>
                  </a:schemeClr>
                </a:solidFill>
              </a:defRPr>
            </a:lvl4pPr>
            <a:lvl5pPr algn="l">
              <a:defRPr sz="1000">
                <a:solidFill>
                  <a:schemeClr val="bg1">
                    <a:lumMod val="50000"/>
                  </a:schemeClr>
                </a:solidFill>
              </a:defRPr>
            </a:lvl5pPr>
          </a:lstStyle>
          <a:p>
            <a:pPr lvl="0"/>
            <a:r>
              <a:rPr lang="en-US" dirty="0"/>
              <a:t>Click to edit Master text styles</a:t>
            </a:r>
            <a:endParaRPr lang="en-US" dirty="0"/>
          </a:p>
        </p:txBody>
      </p:sp>
      <p:sp>
        <p:nvSpPr>
          <p:cNvPr id="11" name="Slide Number Placeholder 5"/>
          <p:cNvSpPr>
            <a:spLocks noGrp="1"/>
          </p:cNvSpPr>
          <p:nvPr>
            <p:ph type="sldNum" sz="quarter" idx="4"/>
          </p:nvPr>
        </p:nvSpPr>
        <p:spPr>
          <a:xfrm>
            <a:off x="8156448" y="4646295"/>
            <a:ext cx="237744" cy="196850"/>
          </a:xfrm>
          <a:prstGeom prst="rect">
            <a:avLst/>
          </a:prstGeom>
        </p:spPr>
        <p:txBody>
          <a:bodyPr lIns="0" tIns="18288" rIns="0" bIns="18288"/>
          <a:lstStyle>
            <a:lvl1pPr algn="ctr">
              <a:defRPr sz="800" b="1" baseline="0">
                <a:solidFill>
                  <a:schemeClr val="bg1">
                    <a:lumMod val="50000"/>
                  </a:schemeClr>
                </a:solidFill>
                <a:latin typeface="Roboto" panose="02000000000000000000" pitchFamily="2" charset="0"/>
                <a:ea typeface="Roboto" panose="02000000000000000000" pitchFamily="2" charset="0"/>
              </a:defRPr>
            </a:lvl1pPr>
          </a:lstStyle>
          <a:p>
            <a:fld id="{0AA277DB-22BF-421D-A9E4-4650984A941D}" type="slidenum">
              <a:rPr lang="en-US" smtClean="0"/>
            </a:fld>
            <a:endParaRPr lang="en-US" dirty="0"/>
          </a:p>
        </p:txBody>
      </p:sp>
    </p:spTree>
  </p:cSld>
  <p:clrMapOvr>
    <a:masterClrMapping/>
  </p:clrMapOvr>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500"/>
                                  </p:stCondLst>
                                  <p:childTnLst>
                                    <p:set>
                                      <p:cBhvr>
                                        <p:cTn id="6" dur="1" fill="hold">
                                          <p:stCondLst>
                                            <p:cond delay="0"/>
                                          </p:stCondLst>
                                        </p:cTn>
                                        <p:tgtEl>
                                          <p:spTgt spid="8"/>
                                        </p:tgtEl>
                                        <p:attrNameLst>
                                          <p:attrName>style.visibility</p:attrName>
                                        </p:attrNameLst>
                                      </p:cBhvr>
                                      <p:to>
                                        <p:strVal val="visible"/>
                                      </p:to>
                                    </p:set>
                                    <p:animEffect transition="in" filter="wipe(right)">
                                      <p:cBhvr>
                                        <p:cTn id="7" dur="500"/>
                                        <p:tgtEl>
                                          <p:spTgt spid="8"/>
                                        </p:tgtEl>
                                      </p:cBhvr>
                                    </p:animEffect>
                                  </p:childTnLst>
                                </p:cTn>
                              </p:par>
                            </p:childTnLst>
                          </p:cTn>
                        </p:par>
                        <p:par>
                          <p:cTn id="8" fill="hold">
                            <p:stCondLst>
                              <p:cond delay="1000"/>
                            </p:stCondLst>
                            <p:childTnLst>
                              <p:par>
                                <p:cTn id="9" presetID="22" presetClass="entr" presetSubtype="4" fill="hold" grpId="0" nodeType="afterEffect">
                                  <p:stCondLst>
                                    <p:cond delay="25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wipe(down)">
                                      <p:cBhvr>
                                        <p:cTn id="11" dur="750"/>
                                        <p:tgtEl>
                                          <p:spTgt spid="9">
                                            <p:txEl>
                                              <p:pRg st="0" end="0"/>
                                            </p:txEl>
                                          </p:spTgt>
                                        </p:tgtEl>
                                      </p:cBhvr>
                                    </p:animEffect>
                                  </p:childTnLst>
                                </p:cTn>
                              </p:par>
                            </p:childTnLst>
                          </p:cTn>
                        </p:par>
                        <p:par>
                          <p:cTn id="12" fill="hold">
                            <p:stCondLst>
                              <p:cond delay="2250"/>
                            </p:stCondLst>
                            <p:childTnLst>
                              <p:par>
                                <p:cTn id="13" presetID="22" presetClass="entr" presetSubtype="1" fill="hold" grpId="0" nodeType="afterEffect">
                                  <p:stCondLst>
                                    <p:cond delay="0"/>
                                  </p:stCondLst>
                                  <p:childTnLst>
                                    <p:set>
                                      <p:cBhvr>
                                        <p:cTn id="14" dur="1" fill="hold">
                                          <p:stCondLst>
                                            <p:cond delay="0"/>
                                          </p:stCondLst>
                                        </p:cTn>
                                        <p:tgtEl>
                                          <p:spTgt spid="10">
                                            <p:txEl>
                                              <p:pRg st="0" end="0"/>
                                            </p:txEl>
                                          </p:spTgt>
                                        </p:tgtEl>
                                        <p:attrNameLst>
                                          <p:attrName>style.visibility</p:attrName>
                                        </p:attrNameLst>
                                      </p:cBhvr>
                                      <p:to>
                                        <p:strVal val="visible"/>
                                      </p:to>
                                    </p:set>
                                    <p:animEffect transition="in" filter="wipe(up)">
                                      <p:cBhvr>
                                        <p:cTn id="15" dur="500"/>
                                        <p:tgtEl>
                                          <p:spTgt spid="10">
                                            <p:txEl>
                                              <p:pRg st="0" end="0"/>
                                            </p:txEl>
                                          </p:spTgt>
                                        </p:tgtEl>
                                      </p:cBhvr>
                                    </p:animEffect>
                                  </p:childTnLst>
                                </p:cTn>
                              </p:par>
                            </p:childTnLst>
                          </p:cTn>
                        </p:par>
                        <p:par>
                          <p:cTn id="16" fill="hold">
                            <p:stCondLst>
                              <p:cond delay="2750"/>
                            </p:stCondLst>
                            <p:childTnLst>
                              <p:par>
                                <p:cTn id="17" presetID="22" presetClass="entr" presetSubtype="4"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build="p">
        <p:tmplLst>
          <p:tmpl lvl="1">
            <p:tnLst>
              <p:par>
                <p:cTn presetID="22" presetClass="entr" presetSubtype="4" fill="hold" nodeType="afterEffect">
                  <p:stCondLst>
                    <p:cond delay="250"/>
                  </p:stCondLst>
                  <p:childTnLst>
                    <p:set>
                      <p:cBhvr>
                        <p:cTn dur="1" fill="hold">
                          <p:stCondLst>
                            <p:cond delay="0"/>
                          </p:stCondLst>
                        </p:cTn>
                        <p:tgtEl>
                          <p:spTgt spid="9"/>
                        </p:tgtEl>
                        <p:attrNameLst>
                          <p:attrName>style.visibility</p:attrName>
                        </p:attrNameLst>
                      </p:cBhvr>
                      <p:to>
                        <p:strVal val="visible"/>
                      </p:to>
                    </p:set>
                    <p:animEffect transition="in" filter="wipe(down)">
                      <p:cBhvr>
                        <p:cTn dur="750"/>
                        <p:tgtEl>
                          <p:spTgt spid="9"/>
                        </p:tgtEl>
                      </p:cBhvr>
                    </p:animEffect>
                  </p:childTnLst>
                </p:cTn>
              </p:par>
            </p:tnLst>
          </p:tmpl>
        </p:tmplLst>
      </p:bldP>
      <p:bldP spid="10" grpId="0" build="p">
        <p:tmplLst>
          <p:tmpl lvl="1">
            <p:tnLst>
              <p:par>
                <p:cTn presetID="22" presetClass="entr" presetSubtype="1" fill="hold" nodeType="afterEffect">
                  <p:stCondLst>
                    <p:cond delay="0"/>
                  </p:stCondLst>
                  <p:childTnLst>
                    <p:set>
                      <p:cBhvr>
                        <p:cTn dur="1" fill="hold">
                          <p:stCondLst>
                            <p:cond delay="0"/>
                          </p:stCondLst>
                        </p:cTn>
                        <p:tgtEl>
                          <p:spTgt spid="10"/>
                        </p:tgtEl>
                        <p:attrNameLst>
                          <p:attrName>style.visibility</p:attrName>
                        </p:attrNameLst>
                      </p:cBhvr>
                      <p:to>
                        <p:strVal val="visible"/>
                      </p:to>
                    </p:set>
                    <p:animEffect transition="in" filter="wipe(up)">
                      <p:cBhvr>
                        <p:cTn dur="500"/>
                        <p:tgtEl>
                          <p:spTgt spid="10"/>
                        </p:tgtEl>
                      </p:cBhvr>
                    </p:animEffect>
                  </p:childTnLst>
                </p:cTn>
              </p:par>
            </p:tnLst>
          </p:tmpl>
        </p:tmplLst>
      </p:bldP>
    </p:bld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userDrawn="1">
  <p:cSld name="Begining">
    <p:spTree>
      <p:nvGrpSpPr>
        <p:cNvPr id="1" name=""/>
        <p:cNvGrpSpPr/>
        <p:nvPr/>
      </p:nvGrpSpPr>
      <p:grpSpPr>
        <a:xfrm>
          <a:off x="0" y="0"/>
          <a:ext cx="0" cy="0"/>
          <a:chOff x="0" y="0"/>
          <a:chExt cx="0" cy="0"/>
        </a:xfrm>
      </p:grpSpPr>
      <p:sp>
        <p:nvSpPr>
          <p:cNvPr id="7" name="Text Placeholder 6"/>
          <p:cNvSpPr>
            <a:spLocks noGrp="1"/>
          </p:cNvSpPr>
          <p:nvPr>
            <p:ph type="body" sz="quarter" idx="14" hasCustomPrompt="1"/>
          </p:nvPr>
        </p:nvSpPr>
        <p:spPr>
          <a:xfrm rot="21060000">
            <a:off x="5641848" y="1609344"/>
            <a:ext cx="1905000" cy="457200"/>
          </a:xfrm>
          <a:prstGeom prst="rect">
            <a:avLst/>
          </a:prstGeom>
        </p:spPr>
        <p:txBody>
          <a:bodyPr/>
          <a:lstStyle>
            <a:lvl1pPr marL="0" indent="0">
              <a:buNone/>
              <a:defRPr sz="2400" b="1" spc="300">
                <a:solidFill>
                  <a:schemeClr val="bg1">
                    <a:lumMod val="65000"/>
                  </a:schemeClr>
                </a:solidFill>
                <a:latin typeface="+mj-lt"/>
              </a:defRPr>
            </a:lvl1pPr>
          </a:lstStyle>
          <a:p>
            <a:pPr lvl="0"/>
            <a:r>
              <a:rPr lang="pl-PL" dirty="0"/>
              <a:t>Witaj</a:t>
            </a:r>
            <a:endParaRPr lang="en-US" dirty="0"/>
          </a:p>
        </p:txBody>
      </p:sp>
      <p:cxnSp>
        <p:nvCxnSpPr>
          <p:cNvPr id="47" name="Straight Connector 46"/>
          <p:cNvCxnSpPr/>
          <p:nvPr userDrawn="1"/>
        </p:nvCxnSpPr>
        <p:spPr>
          <a:xfrm flipV="1">
            <a:off x="8394192" y="2182021"/>
            <a:ext cx="789686" cy="121490"/>
          </a:xfrm>
          <a:prstGeom prst="line">
            <a:avLst/>
          </a:prstGeom>
          <a:ln w="38100">
            <a:solidFill>
              <a:srgbClr val="EB2429"/>
            </a:solidFill>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flipV="1">
            <a:off x="-36512" y="3291840"/>
            <a:ext cx="1941740" cy="298729"/>
          </a:xfrm>
          <a:prstGeom prst="line">
            <a:avLst/>
          </a:prstGeom>
          <a:ln w="38100">
            <a:solidFill>
              <a:srgbClr val="EB2429"/>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userDrawn="1"/>
        </p:nvCxnSpPr>
        <p:spPr>
          <a:xfrm flipV="1">
            <a:off x="4343400" y="819066"/>
            <a:ext cx="4821797" cy="741815"/>
          </a:xfrm>
          <a:prstGeom prst="line">
            <a:avLst/>
          </a:prstGeom>
          <a:ln w="19050">
            <a:solidFill>
              <a:srgbClr val="DEDEDE"/>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userDrawn="1"/>
        </p:nvCxnSpPr>
        <p:spPr>
          <a:xfrm flipV="1">
            <a:off x="-36512" y="3638550"/>
            <a:ext cx="3313112" cy="509709"/>
          </a:xfrm>
          <a:prstGeom prst="line">
            <a:avLst/>
          </a:prstGeom>
          <a:ln w="38100">
            <a:solidFill>
              <a:srgbClr val="CFCFCF"/>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flipV="1">
            <a:off x="-36512" y="1504950"/>
            <a:ext cx="5980112" cy="920017"/>
          </a:xfrm>
          <a:prstGeom prst="line">
            <a:avLst/>
          </a:prstGeom>
          <a:ln w="38100">
            <a:solidFill>
              <a:srgbClr val="DEDEDE"/>
            </a:solidFill>
          </a:ln>
        </p:spPr>
        <p:style>
          <a:lnRef idx="1">
            <a:schemeClr val="accent1"/>
          </a:lnRef>
          <a:fillRef idx="0">
            <a:schemeClr val="accent1"/>
          </a:fillRef>
          <a:effectRef idx="0">
            <a:schemeClr val="accent1"/>
          </a:effectRef>
          <a:fontRef idx="minor">
            <a:schemeClr val="tx1"/>
          </a:fontRef>
        </p:style>
      </p:cxnSp>
      <p:sp>
        <p:nvSpPr>
          <p:cNvPr id="12" name="Title 1"/>
          <p:cNvSpPr>
            <a:spLocks noGrp="1"/>
          </p:cNvSpPr>
          <p:nvPr>
            <p:ph type="title" hasCustomPrompt="1"/>
          </p:nvPr>
        </p:nvSpPr>
        <p:spPr>
          <a:xfrm rot="21079945">
            <a:off x="1960679" y="2322576"/>
            <a:ext cx="3557641" cy="857250"/>
          </a:xfrm>
          <a:prstGeom prst="rect">
            <a:avLst/>
          </a:prstGeom>
        </p:spPr>
        <p:txBody>
          <a:bodyPr/>
          <a:lstStyle>
            <a:lvl1pPr algn="l">
              <a:defRPr sz="5400" b="1">
                <a:solidFill>
                  <a:schemeClr val="tx1">
                    <a:lumMod val="75000"/>
                    <a:lumOff val="25000"/>
                  </a:schemeClr>
                </a:solidFill>
              </a:defRPr>
            </a:lvl1pPr>
          </a:lstStyle>
          <a:p>
            <a:r>
              <a:rPr lang="en-US" dirty="0"/>
              <a:t>COMPANY</a:t>
            </a:r>
            <a:endParaRPr lang="en-US" dirty="0"/>
          </a:p>
        </p:txBody>
      </p:sp>
      <p:sp>
        <p:nvSpPr>
          <p:cNvPr id="5" name="Text Placeholder 4"/>
          <p:cNvSpPr>
            <a:spLocks noGrp="1"/>
          </p:cNvSpPr>
          <p:nvPr>
            <p:ph type="body" sz="quarter" idx="13" hasCustomPrompt="1"/>
          </p:nvPr>
        </p:nvSpPr>
        <p:spPr>
          <a:xfrm rot="21060000">
            <a:off x="5513118" y="1856232"/>
            <a:ext cx="2507998" cy="914400"/>
          </a:xfrm>
          <a:prstGeom prst="rect">
            <a:avLst/>
          </a:prstGeom>
        </p:spPr>
        <p:txBody>
          <a:bodyPr/>
          <a:lstStyle>
            <a:lvl1pPr marL="0" indent="0">
              <a:buNone/>
              <a:defRPr sz="5400" b="1">
                <a:solidFill>
                  <a:srgbClr val="EB2429"/>
                </a:solidFill>
              </a:defRPr>
            </a:lvl1pPr>
          </a:lstStyle>
          <a:p>
            <a:pPr lvl="0"/>
            <a:r>
              <a:rPr lang="en-US" dirty="0"/>
              <a:t>NAME</a:t>
            </a:r>
            <a:endParaRPr lang="en-US" dirty="0"/>
          </a:p>
        </p:txBody>
      </p:sp>
      <p:sp>
        <p:nvSpPr>
          <p:cNvPr id="16" name="Slide Number Placeholder 5"/>
          <p:cNvSpPr>
            <a:spLocks noGrp="1"/>
          </p:cNvSpPr>
          <p:nvPr>
            <p:ph type="sldNum" sz="quarter" idx="4"/>
          </p:nvPr>
        </p:nvSpPr>
        <p:spPr>
          <a:xfrm>
            <a:off x="8156448" y="4646295"/>
            <a:ext cx="237744" cy="196850"/>
          </a:xfrm>
          <a:prstGeom prst="rect">
            <a:avLst/>
          </a:prstGeom>
        </p:spPr>
        <p:txBody>
          <a:bodyPr lIns="0" tIns="18288" rIns="0" bIns="18288"/>
          <a:lstStyle>
            <a:lvl1pPr algn="ctr">
              <a:defRPr sz="800" b="1" baseline="0">
                <a:solidFill>
                  <a:schemeClr val="bg1">
                    <a:lumMod val="50000"/>
                  </a:schemeClr>
                </a:solidFill>
                <a:latin typeface="Roboto" panose="02000000000000000000" pitchFamily="2" charset="0"/>
                <a:ea typeface="Roboto" panose="02000000000000000000" pitchFamily="2" charset="0"/>
              </a:defRPr>
            </a:lvl1pPr>
          </a:lstStyle>
          <a:p>
            <a:fld id="{0AA277DB-22BF-421D-A9E4-4650984A941D}" type="slidenum">
              <a:rPr lang="en-US" smtClean="0"/>
            </a:fld>
            <a:endParaRPr lang="en-US" dirty="0"/>
          </a:p>
        </p:txBody>
      </p:sp>
      <p:pic>
        <p:nvPicPr>
          <p:cNvPr id="2" name="Obraz 1" descr="Obraz zawierający zrzut ekranu, sztuka, panorama, ulica&#10;&#10;Opis wygenerowany automatyczni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08" y="2869915"/>
            <a:ext cx="9144000" cy="2286000"/>
          </a:xfrm>
          <a:prstGeom prst="rect">
            <a:avLst/>
          </a:prstGeom>
        </p:spPr>
      </p:pic>
      <p:pic>
        <p:nvPicPr>
          <p:cNvPr id="3" name="Obraz 2" descr="Obraz zawierający godło, herb, symbol, logo&#10;&#10;Opis wygenerowany automatycznie"/>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88028" y="334080"/>
            <a:ext cx="2081128" cy="2679671"/>
          </a:xfrm>
          <a:prstGeom prst="rect">
            <a:avLst/>
          </a:prstGeom>
        </p:spPr>
      </p:pic>
      <p:pic>
        <p:nvPicPr>
          <p:cNvPr id="4" name="Obraz 3" descr="Obraz zawierający Grafika, Czcionka, logo, symbol&#10;&#10;Opis wygenerowany automatycznie"/>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8255151" y="4305236"/>
            <a:ext cx="748750" cy="689550"/>
          </a:xfrm>
          <a:prstGeom prst="rect">
            <a:avLst/>
          </a:prstGeom>
        </p:spPr>
      </p:pic>
      <p:sp>
        <p:nvSpPr>
          <p:cNvPr id="22" name="Dowolny kształt: kształt 21"/>
          <p:cNvSpPr/>
          <p:nvPr userDrawn="1"/>
        </p:nvSpPr>
        <p:spPr>
          <a:xfrm>
            <a:off x="-5443" y="2378529"/>
            <a:ext cx="9149443" cy="1540328"/>
          </a:xfrm>
          <a:custGeom>
            <a:avLst/>
            <a:gdLst>
              <a:gd name="connsiteX0" fmla="*/ 0 w 9149443"/>
              <a:gd name="connsiteY0" fmla="*/ 1355271 h 1540328"/>
              <a:gd name="connsiteX1" fmla="*/ 0 w 9149443"/>
              <a:gd name="connsiteY1" fmla="*/ 1540328 h 1540328"/>
              <a:gd name="connsiteX2" fmla="*/ 9149443 w 9149443"/>
              <a:gd name="connsiteY2" fmla="*/ 174171 h 1540328"/>
              <a:gd name="connsiteX3" fmla="*/ 9149443 w 9149443"/>
              <a:gd name="connsiteY3" fmla="*/ 0 h 1540328"/>
              <a:gd name="connsiteX4" fmla="*/ 0 w 9149443"/>
              <a:gd name="connsiteY4" fmla="*/ 1355271 h 154032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9443" h="1540328">
                <a:moveTo>
                  <a:pt x="0" y="1355271"/>
                </a:moveTo>
                <a:lnTo>
                  <a:pt x="0" y="1540328"/>
                </a:lnTo>
                <a:lnTo>
                  <a:pt x="9149443" y="174171"/>
                </a:lnTo>
                <a:lnTo>
                  <a:pt x="9149443" y="0"/>
                </a:lnTo>
                <a:lnTo>
                  <a:pt x="0" y="1355271"/>
                </a:lnTo>
                <a:close/>
              </a:path>
            </a:pathLst>
          </a:custGeom>
          <a:solidFill>
            <a:srgbClr val="EB242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userDrawn="1">
  <p:cSld name="Table 02">
    <p:spTree>
      <p:nvGrpSpPr>
        <p:cNvPr id="1" name=""/>
        <p:cNvGrpSpPr/>
        <p:nvPr/>
      </p:nvGrpSpPr>
      <p:grpSpPr>
        <a:xfrm>
          <a:off x="0" y="0"/>
          <a:ext cx="0" cy="0"/>
          <a:chOff x="0" y="0"/>
          <a:chExt cx="0" cy="0"/>
        </a:xfrm>
      </p:grpSpPr>
      <p:sp>
        <p:nvSpPr>
          <p:cNvPr id="34" name="Text Placeholder 27"/>
          <p:cNvSpPr>
            <a:spLocks noGrp="1"/>
          </p:cNvSpPr>
          <p:nvPr>
            <p:ph type="body" sz="quarter" idx="51" hasCustomPrompt="1"/>
          </p:nvPr>
        </p:nvSpPr>
        <p:spPr>
          <a:xfrm>
            <a:off x="1691680" y="373411"/>
            <a:ext cx="6696744" cy="797022"/>
          </a:xfrm>
          <a:prstGeom prst="rect">
            <a:avLst/>
          </a:prstGeom>
        </p:spPr>
        <p:txBody>
          <a:bodyPr bIns="0" anchor="b" anchorCtr="0">
            <a:noAutofit/>
          </a:bodyPr>
          <a:lstStyle>
            <a:lvl1pPr marL="0" indent="0" algn="r">
              <a:spcBef>
                <a:spcPts val="0"/>
              </a:spcBef>
              <a:buNone/>
              <a:defRPr sz="1800" b="0" spc="0" baseline="0">
                <a:solidFill>
                  <a:schemeClr val="tx1"/>
                </a:solidFill>
                <a:latin typeface="Impact" panose="020B0806030902050204" pitchFamily="34" charset="0"/>
              </a:defRPr>
            </a:lvl1pPr>
          </a:lstStyle>
          <a:p>
            <a:pPr lvl="0"/>
            <a:r>
              <a:rPr lang="pl-PL" dirty="0"/>
              <a:t>WPISZ TYTUŁ</a:t>
            </a:r>
            <a:endParaRPr lang="en-US" dirty="0"/>
          </a:p>
        </p:txBody>
      </p:sp>
      <p:cxnSp>
        <p:nvCxnSpPr>
          <p:cNvPr id="35" name="Straight Connector 34"/>
          <p:cNvCxnSpPr/>
          <p:nvPr userDrawn="1"/>
        </p:nvCxnSpPr>
        <p:spPr>
          <a:xfrm flipH="1">
            <a:off x="5586984" y="1170432"/>
            <a:ext cx="2732534" cy="0"/>
          </a:xfrm>
          <a:prstGeom prst="line">
            <a:avLst/>
          </a:prstGeom>
          <a:ln w="19050">
            <a:solidFill>
              <a:srgbClr val="EB2429"/>
            </a:solidFill>
          </a:ln>
        </p:spPr>
        <p:style>
          <a:lnRef idx="1">
            <a:schemeClr val="accent1"/>
          </a:lnRef>
          <a:fillRef idx="0">
            <a:schemeClr val="accent1"/>
          </a:fillRef>
          <a:effectRef idx="0">
            <a:schemeClr val="accent1"/>
          </a:effectRef>
          <a:fontRef idx="minor">
            <a:schemeClr val="tx1"/>
          </a:fontRef>
        </p:style>
      </p:cxnSp>
      <p:pic>
        <p:nvPicPr>
          <p:cNvPr id="2" name="Obraz 1" descr="Obraz zawierający tekst, znak&#10;&#10;Opis wygenerowany automatycznie"/>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505" y="4182155"/>
            <a:ext cx="1020398" cy="939720"/>
          </a:xfrm>
          <a:prstGeom prst="rect">
            <a:avLst/>
          </a:prstGeom>
        </p:spPr>
      </p:pic>
      <p:sp>
        <p:nvSpPr>
          <p:cNvPr id="4" name="Dowolny kształt: kształt 3"/>
          <p:cNvSpPr/>
          <p:nvPr userDrawn="1"/>
        </p:nvSpPr>
        <p:spPr>
          <a:xfrm>
            <a:off x="0" y="2414588"/>
            <a:ext cx="1166813" cy="2043112"/>
          </a:xfrm>
          <a:custGeom>
            <a:avLst/>
            <a:gdLst>
              <a:gd name="connsiteX0" fmla="*/ 933450 w 1166813"/>
              <a:gd name="connsiteY0" fmla="*/ 0 h 2043112"/>
              <a:gd name="connsiteX1" fmla="*/ 1166813 w 1166813"/>
              <a:gd name="connsiteY1" fmla="*/ 804862 h 2043112"/>
              <a:gd name="connsiteX2" fmla="*/ 0 w 1166813"/>
              <a:gd name="connsiteY2" fmla="*/ 2043112 h 2043112"/>
              <a:gd name="connsiteX3" fmla="*/ 0 w 1166813"/>
              <a:gd name="connsiteY3" fmla="*/ 1404937 h 2043112"/>
              <a:gd name="connsiteX4" fmla="*/ 933450 w 1166813"/>
              <a:gd name="connsiteY4" fmla="*/ 0 h 20431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66813" h="2043112">
                <a:moveTo>
                  <a:pt x="933450" y="0"/>
                </a:moveTo>
                <a:lnTo>
                  <a:pt x="1166813" y="804862"/>
                </a:lnTo>
                <a:lnTo>
                  <a:pt x="0" y="2043112"/>
                </a:lnTo>
                <a:lnTo>
                  <a:pt x="0" y="1404937"/>
                </a:lnTo>
                <a:lnTo>
                  <a:pt x="933450" y="0"/>
                </a:lnTo>
                <a:close/>
              </a:path>
            </a:pathLst>
          </a:custGeom>
          <a:solidFill>
            <a:srgbClr val="EB2429"/>
          </a:solidFill>
          <a:ln>
            <a:noFill/>
          </a:ln>
          <a:effectLst>
            <a:outerShdw blurRad="190500" dist="50800" dir="8100000" algn="ctr" rotWithShape="0">
              <a:prstClr val="black">
                <a:alpha val="37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6" name="Dowolny kształt: kształt 5"/>
          <p:cNvSpPr/>
          <p:nvPr userDrawn="1"/>
        </p:nvSpPr>
        <p:spPr>
          <a:xfrm>
            <a:off x="557684" y="0"/>
            <a:ext cx="1215850" cy="2838218"/>
          </a:xfrm>
          <a:custGeom>
            <a:avLst/>
            <a:gdLst>
              <a:gd name="connsiteX0" fmla="*/ 0 w 1215850"/>
              <a:gd name="connsiteY0" fmla="*/ 0 h 2848708"/>
              <a:gd name="connsiteX1" fmla="*/ 1215850 w 1215850"/>
              <a:gd name="connsiteY1" fmla="*/ 0 h 2848708"/>
              <a:gd name="connsiteX2" fmla="*/ 703384 w 1215850"/>
              <a:gd name="connsiteY2" fmla="*/ 2848708 h 2848708"/>
              <a:gd name="connsiteX3" fmla="*/ 0 w 1215850"/>
              <a:gd name="connsiteY3" fmla="*/ 0 h 2848708"/>
            </a:gdLst>
            <a:ahLst/>
            <a:cxnLst>
              <a:cxn ang="0">
                <a:pos x="connsiteX0" y="connsiteY0"/>
              </a:cxn>
              <a:cxn ang="0">
                <a:pos x="connsiteX1" y="connsiteY1"/>
              </a:cxn>
              <a:cxn ang="0">
                <a:pos x="connsiteX2" y="connsiteY2"/>
              </a:cxn>
              <a:cxn ang="0">
                <a:pos x="connsiteX3" y="connsiteY3"/>
              </a:cxn>
            </a:cxnLst>
            <a:rect l="l" t="t" r="r" b="b"/>
            <a:pathLst>
              <a:path w="1215850" h="2848708">
                <a:moveTo>
                  <a:pt x="0" y="0"/>
                </a:moveTo>
                <a:lnTo>
                  <a:pt x="1215850" y="0"/>
                </a:lnTo>
                <a:lnTo>
                  <a:pt x="703384" y="2848708"/>
                </a:lnTo>
                <a:lnTo>
                  <a:pt x="0" y="0"/>
                </a:lnTo>
                <a:close/>
              </a:path>
            </a:pathLst>
          </a:custGeom>
          <a:solidFill>
            <a:srgbClr val="D9D9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5" name="Dowolny kształt: kształt 4"/>
          <p:cNvSpPr/>
          <p:nvPr userDrawn="1"/>
        </p:nvSpPr>
        <p:spPr>
          <a:xfrm>
            <a:off x="241160" y="0"/>
            <a:ext cx="1627833" cy="5144756"/>
          </a:xfrm>
          <a:custGeom>
            <a:avLst/>
            <a:gdLst>
              <a:gd name="connsiteX0" fmla="*/ 0 w 1627833"/>
              <a:gd name="connsiteY0" fmla="*/ 0 h 5154804"/>
              <a:gd name="connsiteX1" fmla="*/ 1467060 w 1627833"/>
              <a:gd name="connsiteY1" fmla="*/ 5154804 h 5154804"/>
              <a:gd name="connsiteX2" fmla="*/ 1627833 w 1627833"/>
              <a:gd name="connsiteY2" fmla="*/ 5154804 h 5154804"/>
              <a:gd name="connsiteX3" fmla="*/ 321548 w 1627833"/>
              <a:gd name="connsiteY3" fmla="*/ 0 h 5154804"/>
              <a:gd name="connsiteX4" fmla="*/ 0 w 1627833"/>
              <a:gd name="connsiteY4" fmla="*/ 0 h 51548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27833" h="5154804">
                <a:moveTo>
                  <a:pt x="0" y="0"/>
                </a:moveTo>
                <a:lnTo>
                  <a:pt x="1467060" y="5154804"/>
                </a:lnTo>
                <a:lnTo>
                  <a:pt x="1627833" y="5154804"/>
                </a:lnTo>
                <a:lnTo>
                  <a:pt x="321548" y="0"/>
                </a:lnTo>
                <a:lnTo>
                  <a:pt x="0" y="0"/>
                </a:lnTo>
                <a:close/>
              </a:path>
            </a:pathLst>
          </a:custGeom>
          <a:solidFill>
            <a:srgbClr val="BFBFB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wipe(left)">
                                      <p:cBhvr>
                                        <p:cTn id="7" dur="500"/>
                                        <p:tgtEl>
                                          <p:spTgt spid="34">
                                            <p:txEl>
                                              <p:pRg st="0" end="0"/>
                                            </p:txEl>
                                          </p:spTgt>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right)">
                                      <p:cBhvr>
                                        <p:cTn id="11" dur="500"/>
                                        <p:tgtEl>
                                          <p:spTgt spid="3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up)">
                                      <p:cBhvr>
                                        <p:cTn id="15" dur="500"/>
                                        <p:tgtEl>
                                          <p:spTgt spid="5"/>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ipe(down)">
                                      <p:cBhvr>
                                        <p:cTn id="19" dur="500"/>
                                        <p:tgtEl>
                                          <p:spTgt spid="6"/>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build="p">
        <p:tmplLst>
          <p:tmpl lvl="1">
            <p:tnLst>
              <p:par>
                <p:cTn presetID="22" presetClass="entr" presetSubtype="8"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wipe(left)">
                      <p:cBhvr>
                        <p:cTn dur="500"/>
                        <p:tgtEl>
                          <p:spTgt spid="34"/>
                        </p:tgtEl>
                      </p:cBhvr>
                    </p:animEffect>
                  </p:childTnLst>
                </p:cTn>
              </p:par>
            </p:tnLst>
          </p:tmpl>
        </p:tmplLst>
      </p:bldP>
      <p:bldP spid="4" grpId="0" animBg="1"/>
      <p:bldP spid="4" grpId="1" animBg="1"/>
      <p:bldP spid="4" grpId="2" animBg="1"/>
      <p:bldP spid="4" grpId="3" animBg="1"/>
      <p:bldP spid="4" grpId="4" animBg="1"/>
      <p:bldP spid="4" grpId="5" animBg="1"/>
      <p:bldP spid="4" grpId="6" animBg="1"/>
      <p:bldP spid="6" grpId="0" animBg="1"/>
      <p:bldP spid="6" grpId="1" animBg="1"/>
      <p:bldP spid="6" grpId="2" animBg="1"/>
      <p:bldP spid="6" grpId="3" animBg="1"/>
      <p:bldP spid="6" grpId="4" animBg="1"/>
      <p:bldP spid="6" grpId="5" animBg="1"/>
      <p:bldP spid="6" grpId="6" animBg="1"/>
      <p:bldP spid="5" grpId="0" animBg="1"/>
      <p:bldP spid="5" grpId="1" animBg="1"/>
      <p:bldP spid="5" grpId="2" animBg="1"/>
      <p:bldP spid="5" grpId="3" animBg="1"/>
      <p:bldP spid="5" grpId="4" animBg="1"/>
      <p:bldP spid="5" grpId="5" animBg="1"/>
      <p:bldP spid="5" grpId="6" animBg="1"/>
    </p:bldLst>
  </p:timing>
  <p:hf hdr="0" dt="0"/>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hasCustomPrompt="1"/>
          </p:nvPr>
        </p:nvSpPr>
        <p:spPr>
          <a:xfrm>
            <a:off x="1143000" y="841375"/>
            <a:ext cx="6858000" cy="1790700"/>
          </a:xfrm>
        </p:spPr>
        <p:txBody>
          <a:bodyPr anchor="b"/>
          <a:lstStyle>
            <a:lvl1pPr algn="ctr">
              <a:defRPr sz="6000"/>
            </a:lvl1pPr>
          </a:lstStyle>
          <a:p>
            <a:r>
              <a:rPr lang="pl-PL"/>
              <a:t>Kliknij, aby edytować styl</a:t>
            </a:r>
            <a:endParaRPr lang="pl-PL"/>
          </a:p>
        </p:txBody>
      </p:sp>
      <p:sp>
        <p:nvSpPr>
          <p:cNvPr id="3" name="Podtytuł 2"/>
          <p:cNvSpPr>
            <a:spLocks noGrp="1"/>
          </p:cNvSpPr>
          <p:nvPr>
            <p:ph type="subTitle" idx="1" hasCustomPrompt="1"/>
          </p:nvPr>
        </p:nvSpPr>
        <p:spPr>
          <a:xfrm>
            <a:off x="1143000" y="2701925"/>
            <a:ext cx="6858000" cy="1241425"/>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pl-PL"/>
          </a:p>
        </p:txBody>
      </p:sp>
      <p:sp>
        <p:nvSpPr>
          <p:cNvPr id="4" name="Symbol zastępczy daty 3"/>
          <p:cNvSpPr>
            <a:spLocks noGrp="1"/>
          </p:cNvSpPr>
          <p:nvPr>
            <p:ph type="dt" sz="half" idx="10"/>
          </p:nvPr>
        </p:nvSpPr>
        <p:spPr/>
        <p:txBody>
          <a:bodyPr/>
          <a:lstStyle/>
          <a:p>
            <a:fld id="{523DD304-8611-4DDA-833E-287634937A45}" type="datetimeFigureOut">
              <a:rPr lang="pl-PL" smtClean="0"/>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6807C68-229C-4184-8477-400FF306E45A}" type="slidenum">
              <a:rPr lang="pl-PL" smtClean="0"/>
            </a:fld>
            <a:endParaRPr lang="pl-PL"/>
          </a:p>
        </p:txBody>
      </p:sp>
    </p:spTree>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a:lstStyle/>
          <a:p>
            <a:r>
              <a:rPr lang="pl-PL"/>
              <a:t>Kliknij, aby edytować styl</a:t>
            </a:r>
            <a:endParaRPr lang="pl-PL"/>
          </a:p>
        </p:txBody>
      </p:sp>
      <p:sp>
        <p:nvSpPr>
          <p:cNvPr id="3" name="Symbol zastępczy zawartości 2"/>
          <p:cNvSpPr>
            <a:spLocks noGrp="1"/>
          </p:cNvSpPr>
          <p:nvPr>
            <p:ph idx="1" hasCustomPrompt="1"/>
          </p:nvPr>
        </p:nvSpPr>
        <p:spPr/>
        <p:txBody>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4" name="Symbol zastępczy daty 3"/>
          <p:cNvSpPr>
            <a:spLocks noGrp="1"/>
          </p:cNvSpPr>
          <p:nvPr>
            <p:ph type="dt" sz="half" idx="10"/>
          </p:nvPr>
        </p:nvSpPr>
        <p:spPr/>
        <p:txBody>
          <a:bodyPr/>
          <a:lstStyle/>
          <a:p>
            <a:fld id="{523DD304-8611-4DDA-833E-287634937A45}" type="datetimeFigureOut">
              <a:rPr lang="pl-PL" smtClean="0"/>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6807C68-229C-4184-8477-400FF306E45A}" type="slidenum">
              <a:rPr lang="pl-PL" smtClean="0"/>
            </a:fld>
            <a:endParaRPr lang="pl-PL"/>
          </a:p>
        </p:txBody>
      </p:sp>
    </p:spTree>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623888" y="1282700"/>
            <a:ext cx="7886700" cy="2139950"/>
          </a:xfrm>
        </p:spPr>
        <p:txBody>
          <a:bodyPr anchor="b"/>
          <a:lstStyle>
            <a:lvl1pPr>
              <a:defRPr sz="6000"/>
            </a:lvl1pPr>
          </a:lstStyle>
          <a:p>
            <a:r>
              <a:rPr lang="pl-PL"/>
              <a:t>Kliknij, aby edytować styl</a:t>
            </a:r>
            <a:endParaRPr lang="pl-PL"/>
          </a:p>
        </p:txBody>
      </p:sp>
      <p:sp>
        <p:nvSpPr>
          <p:cNvPr id="3" name="Symbol zastępczy tekstu 2"/>
          <p:cNvSpPr>
            <a:spLocks noGrp="1"/>
          </p:cNvSpPr>
          <p:nvPr>
            <p:ph type="body" idx="1" hasCustomPrompt="1"/>
          </p:nvPr>
        </p:nvSpPr>
        <p:spPr>
          <a:xfrm>
            <a:off x="623888" y="3441700"/>
            <a:ext cx="7886700" cy="1125538"/>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Kliknij, aby edytować style wzorca tekstu</a:t>
            </a:r>
            <a:endParaRPr lang="pl-PL"/>
          </a:p>
        </p:txBody>
      </p:sp>
      <p:sp>
        <p:nvSpPr>
          <p:cNvPr id="4" name="Symbol zastępczy daty 3"/>
          <p:cNvSpPr>
            <a:spLocks noGrp="1"/>
          </p:cNvSpPr>
          <p:nvPr>
            <p:ph type="dt" sz="half" idx="10"/>
          </p:nvPr>
        </p:nvSpPr>
        <p:spPr/>
        <p:txBody>
          <a:bodyPr/>
          <a:lstStyle/>
          <a:p>
            <a:fld id="{523DD304-8611-4DDA-833E-287634937A45}" type="datetimeFigureOut">
              <a:rPr lang="pl-PL" smtClean="0"/>
            </a:fld>
            <a:endParaRPr lang="pl-PL"/>
          </a:p>
        </p:txBody>
      </p:sp>
      <p:sp>
        <p:nvSpPr>
          <p:cNvPr id="5" name="Symbol zastępczy stopki 4"/>
          <p:cNvSpPr>
            <a:spLocks noGrp="1"/>
          </p:cNvSpPr>
          <p:nvPr>
            <p:ph type="ftr" sz="quarter" idx="11"/>
          </p:nvPr>
        </p:nvSpPr>
        <p:spPr/>
        <p:txBody>
          <a:bodyPr/>
          <a:lstStyle/>
          <a:p>
            <a:endParaRPr lang="pl-PL"/>
          </a:p>
        </p:txBody>
      </p:sp>
      <p:sp>
        <p:nvSpPr>
          <p:cNvPr id="6" name="Symbol zastępczy numeru slajdu 5"/>
          <p:cNvSpPr>
            <a:spLocks noGrp="1"/>
          </p:cNvSpPr>
          <p:nvPr>
            <p:ph type="sldNum" sz="quarter" idx="12"/>
          </p:nvPr>
        </p:nvSpPr>
        <p:spPr/>
        <p:txBody>
          <a:bodyPr/>
          <a:lstStyle/>
          <a:p>
            <a:fld id="{26807C68-229C-4184-8477-400FF306E45A}" type="slidenum">
              <a:rPr lang="pl-PL" smtClean="0"/>
            </a:fld>
            <a:endParaRPr lang="pl-PL"/>
          </a:p>
        </p:txBody>
      </p:sp>
    </p:spTree>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a:lstStyle/>
          <a:p>
            <a:r>
              <a:rPr lang="pl-PL"/>
              <a:t>Kliknij, aby edytować styl</a:t>
            </a:r>
            <a:endParaRPr lang="pl-PL"/>
          </a:p>
        </p:txBody>
      </p:sp>
      <p:sp>
        <p:nvSpPr>
          <p:cNvPr id="3" name="Symbol zastępczy zawartości 2"/>
          <p:cNvSpPr>
            <a:spLocks noGrp="1"/>
          </p:cNvSpPr>
          <p:nvPr>
            <p:ph sz="half" idx="1" hasCustomPrompt="1"/>
          </p:nvPr>
        </p:nvSpPr>
        <p:spPr>
          <a:xfrm>
            <a:off x="628650" y="1370013"/>
            <a:ext cx="3867150" cy="3262312"/>
          </a:xfrm>
        </p:spPr>
        <p:txBody>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4" name="Symbol zastępczy zawartości 3"/>
          <p:cNvSpPr>
            <a:spLocks noGrp="1"/>
          </p:cNvSpPr>
          <p:nvPr>
            <p:ph sz="half" idx="2" hasCustomPrompt="1"/>
          </p:nvPr>
        </p:nvSpPr>
        <p:spPr>
          <a:xfrm>
            <a:off x="4648200" y="1370013"/>
            <a:ext cx="3867150" cy="3262312"/>
          </a:xfrm>
        </p:spPr>
        <p:txBody>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5" name="Symbol zastępczy daty 4"/>
          <p:cNvSpPr>
            <a:spLocks noGrp="1"/>
          </p:cNvSpPr>
          <p:nvPr>
            <p:ph type="dt" sz="half" idx="10"/>
          </p:nvPr>
        </p:nvSpPr>
        <p:spPr/>
        <p:txBody>
          <a:bodyPr/>
          <a:lstStyle/>
          <a:p>
            <a:fld id="{523DD304-8611-4DDA-833E-287634937A45}" type="datetimeFigureOut">
              <a:rPr lang="pl-PL" smtClean="0"/>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6807C68-229C-4184-8477-400FF306E45A}" type="slidenum">
              <a:rPr lang="pl-PL" smtClean="0"/>
            </a:fld>
            <a:endParaRPr lang="pl-PL"/>
          </a:p>
        </p:txBody>
      </p:sp>
    </p:spTree>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630238" y="274638"/>
            <a:ext cx="7886700" cy="993775"/>
          </a:xfrm>
        </p:spPr>
        <p:txBody>
          <a:bodyPr/>
          <a:lstStyle/>
          <a:p>
            <a:r>
              <a:rPr lang="pl-PL"/>
              <a:t>Kliknij, aby edytować styl</a:t>
            </a:r>
            <a:endParaRPr lang="pl-PL"/>
          </a:p>
        </p:txBody>
      </p:sp>
      <p:sp>
        <p:nvSpPr>
          <p:cNvPr id="3" name="Symbol zastępczy tekstu 2"/>
          <p:cNvSpPr>
            <a:spLocks noGrp="1"/>
          </p:cNvSpPr>
          <p:nvPr>
            <p:ph type="body" idx="1" hasCustomPrompt="1"/>
          </p:nvPr>
        </p:nvSpPr>
        <p:spPr>
          <a:xfrm>
            <a:off x="630238" y="1260475"/>
            <a:ext cx="3868737"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endParaRPr lang="pl-PL"/>
          </a:p>
        </p:txBody>
      </p:sp>
      <p:sp>
        <p:nvSpPr>
          <p:cNvPr id="4" name="Symbol zastępczy zawartości 3"/>
          <p:cNvSpPr>
            <a:spLocks noGrp="1"/>
          </p:cNvSpPr>
          <p:nvPr>
            <p:ph sz="half" idx="2" hasCustomPrompt="1"/>
          </p:nvPr>
        </p:nvSpPr>
        <p:spPr>
          <a:xfrm>
            <a:off x="630238" y="1879600"/>
            <a:ext cx="3868737" cy="2762250"/>
          </a:xfrm>
        </p:spPr>
        <p:txBody>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5" name="Symbol zastępczy tekstu 4"/>
          <p:cNvSpPr>
            <a:spLocks noGrp="1"/>
          </p:cNvSpPr>
          <p:nvPr>
            <p:ph type="body" sz="quarter" idx="3" hasCustomPrompt="1"/>
          </p:nvPr>
        </p:nvSpPr>
        <p:spPr>
          <a:xfrm>
            <a:off x="4629150" y="1260475"/>
            <a:ext cx="3887788" cy="61912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endParaRPr lang="pl-PL"/>
          </a:p>
        </p:txBody>
      </p:sp>
      <p:sp>
        <p:nvSpPr>
          <p:cNvPr id="6" name="Symbol zastępczy zawartości 5"/>
          <p:cNvSpPr>
            <a:spLocks noGrp="1"/>
          </p:cNvSpPr>
          <p:nvPr>
            <p:ph sz="quarter" idx="4" hasCustomPrompt="1"/>
          </p:nvPr>
        </p:nvSpPr>
        <p:spPr>
          <a:xfrm>
            <a:off x="4629150" y="1879600"/>
            <a:ext cx="3887788" cy="2762250"/>
          </a:xfrm>
        </p:spPr>
        <p:txBody>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7" name="Symbol zastępczy daty 6"/>
          <p:cNvSpPr>
            <a:spLocks noGrp="1"/>
          </p:cNvSpPr>
          <p:nvPr>
            <p:ph type="dt" sz="half" idx="10"/>
          </p:nvPr>
        </p:nvSpPr>
        <p:spPr/>
        <p:txBody>
          <a:bodyPr/>
          <a:lstStyle/>
          <a:p>
            <a:fld id="{523DD304-8611-4DDA-833E-287634937A45}" type="datetimeFigureOut">
              <a:rPr lang="pl-PL" smtClean="0"/>
            </a:fld>
            <a:endParaRPr lang="pl-PL"/>
          </a:p>
        </p:txBody>
      </p:sp>
      <p:sp>
        <p:nvSpPr>
          <p:cNvPr id="8" name="Symbol zastępczy stopki 7"/>
          <p:cNvSpPr>
            <a:spLocks noGrp="1"/>
          </p:cNvSpPr>
          <p:nvPr>
            <p:ph type="ftr" sz="quarter" idx="11"/>
          </p:nvPr>
        </p:nvSpPr>
        <p:spPr/>
        <p:txBody>
          <a:bodyPr/>
          <a:lstStyle/>
          <a:p>
            <a:endParaRPr lang="pl-PL"/>
          </a:p>
        </p:txBody>
      </p:sp>
      <p:sp>
        <p:nvSpPr>
          <p:cNvPr id="9" name="Symbol zastępczy numeru slajdu 8"/>
          <p:cNvSpPr>
            <a:spLocks noGrp="1"/>
          </p:cNvSpPr>
          <p:nvPr>
            <p:ph type="sldNum" sz="quarter" idx="12"/>
          </p:nvPr>
        </p:nvSpPr>
        <p:spPr/>
        <p:txBody>
          <a:bodyPr/>
          <a:lstStyle/>
          <a:p>
            <a:fld id="{26807C68-229C-4184-8477-400FF306E45A}" type="slidenum">
              <a:rPr lang="pl-PL" smtClean="0"/>
            </a:fld>
            <a:endParaRPr lang="pl-PL"/>
          </a:p>
        </p:txBody>
      </p:sp>
    </p:spTree>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hasCustomPrompt="1"/>
          </p:nvPr>
        </p:nvSpPr>
        <p:spPr/>
        <p:txBody>
          <a:bodyPr/>
          <a:lstStyle/>
          <a:p>
            <a:r>
              <a:rPr lang="pl-PL"/>
              <a:t>Kliknij, aby edytować styl</a:t>
            </a:r>
            <a:endParaRPr lang="pl-PL"/>
          </a:p>
        </p:txBody>
      </p:sp>
      <p:sp>
        <p:nvSpPr>
          <p:cNvPr id="3" name="Symbol zastępczy daty 2"/>
          <p:cNvSpPr>
            <a:spLocks noGrp="1"/>
          </p:cNvSpPr>
          <p:nvPr>
            <p:ph type="dt" sz="half" idx="10"/>
          </p:nvPr>
        </p:nvSpPr>
        <p:spPr/>
        <p:txBody>
          <a:bodyPr/>
          <a:lstStyle/>
          <a:p>
            <a:fld id="{523DD304-8611-4DDA-833E-287634937A45}" type="datetimeFigureOut">
              <a:rPr lang="pl-PL" smtClean="0"/>
            </a:fld>
            <a:endParaRPr lang="pl-PL"/>
          </a:p>
        </p:txBody>
      </p:sp>
      <p:sp>
        <p:nvSpPr>
          <p:cNvPr id="4" name="Symbol zastępczy stopki 3"/>
          <p:cNvSpPr>
            <a:spLocks noGrp="1"/>
          </p:cNvSpPr>
          <p:nvPr>
            <p:ph type="ftr" sz="quarter" idx="11"/>
          </p:nvPr>
        </p:nvSpPr>
        <p:spPr/>
        <p:txBody>
          <a:bodyPr/>
          <a:lstStyle/>
          <a:p>
            <a:endParaRPr lang="pl-PL"/>
          </a:p>
        </p:txBody>
      </p:sp>
      <p:sp>
        <p:nvSpPr>
          <p:cNvPr id="5" name="Symbol zastępczy numeru slajdu 4"/>
          <p:cNvSpPr>
            <a:spLocks noGrp="1"/>
          </p:cNvSpPr>
          <p:nvPr>
            <p:ph type="sldNum" sz="quarter" idx="12"/>
          </p:nvPr>
        </p:nvSpPr>
        <p:spPr/>
        <p:txBody>
          <a:bodyPr/>
          <a:lstStyle/>
          <a:p>
            <a:fld id="{26807C68-229C-4184-8477-400FF306E45A}" type="slidenum">
              <a:rPr lang="pl-PL" smtClean="0"/>
            </a:fld>
            <a:endParaRPr lang="pl-PL"/>
          </a:p>
        </p:txBody>
      </p:sp>
    </p:spTree>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Symbol zastępczy daty 1"/>
          <p:cNvSpPr>
            <a:spLocks noGrp="1"/>
          </p:cNvSpPr>
          <p:nvPr>
            <p:ph type="dt" sz="half" idx="10"/>
          </p:nvPr>
        </p:nvSpPr>
        <p:spPr/>
        <p:txBody>
          <a:bodyPr/>
          <a:lstStyle/>
          <a:p>
            <a:fld id="{523DD304-8611-4DDA-833E-287634937A45}" type="datetimeFigureOut">
              <a:rPr lang="pl-PL" smtClean="0"/>
            </a:fld>
            <a:endParaRPr lang="pl-PL"/>
          </a:p>
        </p:txBody>
      </p:sp>
      <p:sp>
        <p:nvSpPr>
          <p:cNvPr id="3" name="Symbol zastępczy stopki 2"/>
          <p:cNvSpPr>
            <a:spLocks noGrp="1"/>
          </p:cNvSpPr>
          <p:nvPr>
            <p:ph type="ftr" sz="quarter" idx="11"/>
          </p:nvPr>
        </p:nvSpPr>
        <p:spPr/>
        <p:txBody>
          <a:bodyPr/>
          <a:lstStyle/>
          <a:p>
            <a:endParaRPr lang="pl-PL"/>
          </a:p>
        </p:txBody>
      </p:sp>
      <p:sp>
        <p:nvSpPr>
          <p:cNvPr id="4" name="Symbol zastępczy numeru slajdu 3"/>
          <p:cNvSpPr>
            <a:spLocks noGrp="1"/>
          </p:cNvSpPr>
          <p:nvPr>
            <p:ph type="sldNum" sz="quarter" idx="12"/>
          </p:nvPr>
        </p:nvSpPr>
        <p:spPr/>
        <p:txBody>
          <a:bodyPr/>
          <a:lstStyle/>
          <a:p>
            <a:fld id="{26807C68-229C-4184-8477-400FF306E45A}" type="slidenum">
              <a:rPr lang="pl-PL" smtClean="0"/>
            </a:fld>
            <a:endParaRPr lang="pl-PL"/>
          </a:p>
        </p:txBody>
      </p:sp>
    </p:spTree>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hasCustomPrompt="1"/>
          </p:nvPr>
        </p:nvSpPr>
        <p:spPr>
          <a:xfrm>
            <a:off x="630238" y="342900"/>
            <a:ext cx="2949575" cy="1200150"/>
          </a:xfrm>
        </p:spPr>
        <p:txBody>
          <a:bodyPr anchor="b"/>
          <a:lstStyle>
            <a:lvl1pPr>
              <a:defRPr sz="3200"/>
            </a:lvl1pPr>
          </a:lstStyle>
          <a:p>
            <a:r>
              <a:rPr lang="pl-PL"/>
              <a:t>Kliknij, aby edytować styl</a:t>
            </a:r>
            <a:endParaRPr lang="pl-PL"/>
          </a:p>
        </p:txBody>
      </p:sp>
      <p:sp>
        <p:nvSpPr>
          <p:cNvPr id="3" name="Symbol zastępczy zawartości 2"/>
          <p:cNvSpPr>
            <a:spLocks noGrp="1"/>
          </p:cNvSpPr>
          <p:nvPr>
            <p:ph idx="1" hasCustomPrompt="1"/>
          </p:nvPr>
        </p:nvSpPr>
        <p:spPr>
          <a:xfrm>
            <a:off x="3887788" y="741363"/>
            <a:ext cx="4629150" cy="36544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4" name="Symbol zastępczy tekstu 3"/>
          <p:cNvSpPr>
            <a:spLocks noGrp="1"/>
          </p:cNvSpPr>
          <p:nvPr>
            <p:ph type="body" sz="half" idx="2" hasCustomPrompt="1"/>
          </p:nvPr>
        </p:nvSpPr>
        <p:spPr>
          <a:xfrm>
            <a:off x="630238" y="1543050"/>
            <a:ext cx="2949575" cy="28590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endParaRPr lang="pl-PL"/>
          </a:p>
        </p:txBody>
      </p:sp>
      <p:sp>
        <p:nvSpPr>
          <p:cNvPr id="5" name="Symbol zastępczy daty 4"/>
          <p:cNvSpPr>
            <a:spLocks noGrp="1"/>
          </p:cNvSpPr>
          <p:nvPr>
            <p:ph type="dt" sz="half" idx="10"/>
          </p:nvPr>
        </p:nvSpPr>
        <p:spPr/>
        <p:txBody>
          <a:bodyPr/>
          <a:lstStyle/>
          <a:p>
            <a:fld id="{523DD304-8611-4DDA-833E-287634937A45}" type="datetimeFigureOut">
              <a:rPr lang="pl-PL" smtClean="0"/>
            </a:fld>
            <a:endParaRPr lang="pl-PL"/>
          </a:p>
        </p:txBody>
      </p:sp>
      <p:sp>
        <p:nvSpPr>
          <p:cNvPr id="6" name="Symbol zastępczy stopki 5"/>
          <p:cNvSpPr>
            <a:spLocks noGrp="1"/>
          </p:cNvSpPr>
          <p:nvPr>
            <p:ph type="ftr" sz="quarter" idx="11"/>
          </p:nvPr>
        </p:nvSpPr>
        <p:spPr/>
        <p:txBody>
          <a:bodyPr/>
          <a:lstStyle/>
          <a:p>
            <a:endParaRPr lang="pl-PL"/>
          </a:p>
        </p:txBody>
      </p:sp>
      <p:sp>
        <p:nvSpPr>
          <p:cNvPr id="7" name="Symbol zastępczy numeru slajdu 6"/>
          <p:cNvSpPr>
            <a:spLocks noGrp="1"/>
          </p:cNvSpPr>
          <p:nvPr>
            <p:ph type="sldNum" sz="quarter" idx="12"/>
          </p:nvPr>
        </p:nvSpPr>
        <p:spPr/>
        <p:txBody>
          <a:bodyPr/>
          <a:lstStyle/>
          <a:p>
            <a:fld id="{26807C68-229C-4184-8477-400FF306E45A}" type="slidenum">
              <a:rPr lang="pl-PL" smtClean="0"/>
            </a:fld>
            <a:endParaRPr lang="pl-PL"/>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8" Type="http://schemas.openxmlformats.org/officeDocument/2006/relationships/theme" Target="../theme/theme1.xml"/><Relationship Id="rId47" Type="http://schemas.openxmlformats.org/officeDocument/2006/relationships/image" Target="../media/image20.png"/><Relationship Id="rId46" Type="http://schemas.openxmlformats.org/officeDocument/2006/relationships/image" Target="../media/image19.png"/><Relationship Id="rId45" Type="http://schemas.openxmlformats.org/officeDocument/2006/relationships/image" Target="../media/image18.png"/><Relationship Id="rId44" Type="http://schemas.openxmlformats.org/officeDocument/2006/relationships/image" Target="../media/image17.png"/><Relationship Id="rId43" Type="http://schemas.openxmlformats.org/officeDocument/2006/relationships/slideLayout" Target="../slideLayouts/slideLayout43.xml"/><Relationship Id="rId42" Type="http://schemas.openxmlformats.org/officeDocument/2006/relationships/slideLayout" Target="../slideLayouts/slideLayout42.xml"/><Relationship Id="rId41" Type="http://schemas.openxmlformats.org/officeDocument/2006/relationships/slideLayout" Target="../slideLayouts/slideLayout41.xml"/><Relationship Id="rId40" Type="http://schemas.openxmlformats.org/officeDocument/2006/relationships/slideLayout" Target="../slideLayouts/slideLayout40.xml"/><Relationship Id="rId4" Type="http://schemas.openxmlformats.org/officeDocument/2006/relationships/slideLayout" Target="../slideLayouts/slideLayout4.xml"/><Relationship Id="rId39" Type="http://schemas.openxmlformats.org/officeDocument/2006/relationships/slideLayout" Target="../slideLayouts/slideLayout39.xml"/><Relationship Id="rId38" Type="http://schemas.openxmlformats.org/officeDocument/2006/relationships/slideLayout" Target="../slideLayouts/slideLayout38.xml"/><Relationship Id="rId37" Type="http://schemas.openxmlformats.org/officeDocument/2006/relationships/slideLayout" Target="../slideLayouts/slideLayout37.xml"/><Relationship Id="rId36" Type="http://schemas.openxmlformats.org/officeDocument/2006/relationships/slideLayout" Target="../slideLayouts/slideLayout36.xml"/><Relationship Id="rId35" Type="http://schemas.openxmlformats.org/officeDocument/2006/relationships/slideLayout" Target="../slideLayouts/slideLayout35.xml"/><Relationship Id="rId34" Type="http://schemas.openxmlformats.org/officeDocument/2006/relationships/slideLayout" Target="../slideLayouts/slideLayout34.xml"/><Relationship Id="rId33" Type="http://schemas.openxmlformats.org/officeDocument/2006/relationships/slideLayout" Target="../slideLayouts/slideLayout33.xml"/><Relationship Id="rId32" Type="http://schemas.openxmlformats.org/officeDocument/2006/relationships/slideLayout" Target="../slideLayouts/slideLayout32.xml"/><Relationship Id="rId31" Type="http://schemas.openxmlformats.org/officeDocument/2006/relationships/slideLayout" Target="../slideLayouts/slideLayout31.xml"/><Relationship Id="rId30" Type="http://schemas.openxmlformats.org/officeDocument/2006/relationships/slideLayout" Target="../slideLayouts/slideLayout30.xml"/><Relationship Id="rId3" Type="http://schemas.openxmlformats.org/officeDocument/2006/relationships/slideLayout" Target="../slideLayouts/slideLayout3.xml"/><Relationship Id="rId29" Type="http://schemas.openxmlformats.org/officeDocument/2006/relationships/slideLayout" Target="../slideLayouts/slideLayout29.xml"/><Relationship Id="rId28" Type="http://schemas.openxmlformats.org/officeDocument/2006/relationships/slideLayout" Target="../slideLayouts/slideLayout28.xml"/><Relationship Id="rId27" Type="http://schemas.openxmlformats.org/officeDocument/2006/relationships/slideLayout" Target="../slideLayouts/slideLayout27.xml"/><Relationship Id="rId26" Type="http://schemas.openxmlformats.org/officeDocument/2006/relationships/slideLayout" Target="../slideLayouts/slideLayout26.xml"/><Relationship Id="rId25" Type="http://schemas.openxmlformats.org/officeDocument/2006/relationships/slideLayout" Target="../slideLayouts/slideLayout25.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0" Type="http://schemas.openxmlformats.org/officeDocument/2006/relationships/slideLayout" Target="../slideLayouts/slideLayout20.xml"/><Relationship Id="rId2" Type="http://schemas.openxmlformats.org/officeDocument/2006/relationships/slideLayout" Target="../slideLayouts/slideLayout2.xml"/><Relationship Id="rId19" Type="http://schemas.openxmlformats.org/officeDocument/2006/relationships/slideLayout" Target="../slideLayouts/slideLayout19.xml"/><Relationship Id="rId18" Type="http://schemas.openxmlformats.org/officeDocument/2006/relationships/slideLayout" Target="../slideLayouts/slideLayout18.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52.xml"/><Relationship Id="rId8" Type="http://schemas.openxmlformats.org/officeDocument/2006/relationships/slideLayout" Target="../slideLayouts/slideLayout51.xml"/><Relationship Id="rId7" Type="http://schemas.openxmlformats.org/officeDocument/2006/relationships/slideLayout" Target="../slideLayouts/slideLayout50.xml"/><Relationship Id="rId6" Type="http://schemas.openxmlformats.org/officeDocument/2006/relationships/slideLayout" Target="../slideLayouts/slideLayout49.xml"/><Relationship Id="rId5" Type="http://schemas.openxmlformats.org/officeDocument/2006/relationships/slideLayout" Target="../slideLayouts/slideLayout48.xml"/><Relationship Id="rId49" Type="http://schemas.openxmlformats.org/officeDocument/2006/relationships/theme" Target="../theme/theme2.xml"/><Relationship Id="rId48" Type="http://schemas.openxmlformats.org/officeDocument/2006/relationships/slideLayout" Target="../slideLayouts/slideLayout91.xml"/><Relationship Id="rId47" Type="http://schemas.openxmlformats.org/officeDocument/2006/relationships/slideLayout" Target="../slideLayouts/slideLayout90.xml"/><Relationship Id="rId46" Type="http://schemas.openxmlformats.org/officeDocument/2006/relationships/slideLayout" Target="../slideLayouts/slideLayout89.xml"/><Relationship Id="rId45" Type="http://schemas.openxmlformats.org/officeDocument/2006/relationships/slideLayout" Target="../slideLayouts/slideLayout88.xml"/><Relationship Id="rId44" Type="http://schemas.openxmlformats.org/officeDocument/2006/relationships/slideLayout" Target="../slideLayouts/slideLayout87.xml"/><Relationship Id="rId43" Type="http://schemas.openxmlformats.org/officeDocument/2006/relationships/slideLayout" Target="../slideLayouts/slideLayout86.xml"/><Relationship Id="rId42" Type="http://schemas.openxmlformats.org/officeDocument/2006/relationships/slideLayout" Target="../slideLayouts/slideLayout85.xml"/><Relationship Id="rId41" Type="http://schemas.openxmlformats.org/officeDocument/2006/relationships/slideLayout" Target="../slideLayouts/slideLayout84.xml"/><Relationship Id="rId40" Type="http://schemas.openxmlformats.org/officeDocument/2006/relationships/slideLayout" Target="../slideLayouts/slideLayout83.xml"/><Relationship Id="rId4" Type="http://schemas.openxmlformats.org/officeDocument/2006/relationships/slideLayout" Target="../slideLayouts/slideLayout47.xml"/><Relationship Id="rId39" Type="http://schemas.openxmlformats.org/officeDocument/2006/relationships/slideLayout" Target="../slideLayouts/slideLayout82.xml"/><Relationship Id="rId38" Type="http://schemas.openxmlformats.org/officeDocument/2006/relationships/slideLayout" Target="../slideLayouts/slideLayout81.xml"/><Relationship Id="rId37" Type="http://schemas.openxmlformats.org/officeDocument/2006/relationships/slideLayout" Target="../slideLayouts/slideLayout80.xml"/><Relationship Id="rId36" Type="http://schemas.openxmlformats.org/officeDocument/2006/relationships/slideLayout" Target="../slideLayouts/slideLayout79.xml"/><Relationship Id="rId35" Type="http://schemas.openxmlformats.org/officeDocument/2006/relationships/slideLayout" Target="../slideLayouts/slideLayout78.xml"/><Relationship Id="rId34" Type="http://schemas.openxmlformats.org/officeDocument/2006/relationships/slideLayout" Target="../slideLayouts/slideLayout77.xml"/><Relationship Id="rId33" Type="http://schemas.openxmlformats.org/officeDocument/2006/relationships/slideLayout" Target="../slideLayouts/slideLayout76.xml"/><Relationship Id="rId32" Type="http://schemas.openxmlformats.org/officeDocument/2006/relationships/slideLayout" Target="../slideLayouts/slideLayout75.xml"/><Relationship Id="rId31" Type="http://schemas.openxmlformats.org/officeDocument/2006/relationships/slideLayout" Target="../slideLayouts/slideLayout74.xml"/><Relationship Id="rId30" Type="http://schemas.openxmlformats.org/officeDocument/2006/relationships/slideLayout" Target="../slideLayouts/slideLayout73.xml"/><Relationship Id="rId3" Type="http://schemas.openxmlformats.org/officeDocument/2006/relationships/slideLayout" Target="../slideLayouts/slideLayout46.xml"/><Relationship Id="rId29" Type="http://schemas.openxmlformats.org/officeDocument/2006/relationships/slideLayout" Target="../slideLayouts/slideLayout72.xml"/><Relationship Id="rId28" Type="http://schemas.openxmlformats.org/officeDocument/2006/relationships/slideLayout" Target="../slideLayouts/slideLayout71.xml"/><Relationship Id="rId27" Type="http://schemas.openxmlformats.org/officeDocument/2006/relationships/slideLayout" Target="../slideLayouts/slideLayout70.xml"/><Relationship Id="rId26" Type="http://schemas.openxmlformats.org/officeDocument/2006/relationships/slideLayout" Target="../slideLayouts/slideLayout69.xml"/><Relationship Id="rId25" Type="http://schemas.openxmlformats.org/officeDocument/2006/relationships/slideLayout" Target="../slideLayouts/slideLayout68.xml"/><Relationship Id="rId24" Type="http://schemas.openxmlformats.org/officeDocument/2006/relationships/slideLayout" Target="../slideLayouts/slideLayout67.xml"/><Relationship Id="rId23" Type="http://schemas.openxmlformats.org/officeDocument/2006/relationships/slideLayout" Target="../slideLayouts/slideLayout66.xml"/><Relationship Id="rId22" Type="http://schemas.openxmlformats.org/officeDocument/2006/relationships/slideLayout" Target="../slideLayouts/slideLayout65.xml"/><Relationship Id="rId21" Type="http://schemas.openxmlformats.org/officeDocument/2006/relationships/slideLayout" Target="../slideLayouts/slideLayout64.xml"/><Relationship Id="rId20" Type="http://schemas.openxmlformats.org/officeDocument/2006/relationships/slideLayout" Target="../slideLayouts/slideLayout63.xml"/><Relationship Id="rId2" Type="http://schemas.openxmlformats.org/officeDocument/2006/relationships/slideLayout" Target="../slideLayouts/slideLayout45.xml"/><Relationship Id="rId19" Type="http://schemas.openxmlformats.org/officeDocument/2006/relationships/slideLayout" Target="../slideLayouts/slideLayout62.xml"/><Relationship Id="rId18" Type="http://schemas.openxmlformats.org/officeDocument/2006/relationships/slideLayout" Target="../slideLayouts/slideLayout61.xml"/><Relationship Id="rId17" Type="http://schemas.openxmlformats.org/officeDocument/2006/relationships/slideLayout" Target="../slideLayouts/slideLayout60.xml"/><Relationship Id="rId16" Type="http://schemas.openxmlformats.org/officeDocument/2006/relationships/slideLayout" Target="../slideLayouts/slideLayout59.xml"/><Relationship Id="rId15" Type="http://schemas.openxmlformats.org/officeDocument/2006/relationships/slideLayout" Target="../slideLayouts/slideLayout58.xml"/><Relationship Id="rId14" Type="http://schemas.openxmlformats.org/officeDocument/2006/relationships/slideLayout" Target="../slideLayouts/slideLayout57.xml"/><Relationship Id="rId13" Type="http://schemas.openxmlformats.org/officeDocument/2006/relationships/slideLayout" Target="../slideLayouts/slideLayout56.xml"/><Relationship Id="rId12" Type="http://schemas.openxmlformats.org/officeDocument/2006/relationships/slideLayout" Target="../slideLayouts/slideLayout55.xml"/><Relationship Id="rId11" Type="http://schemas.openxmlformats.org/officeDocument/2006/relationships/slideLayout" Target="../slideLayouts/slideLayout54.xml"/><Relationship Id="rId10" Type="http://schemas.openxmlformats.org/officeDocument/2006/relationships/slideLayout" Target="../slideLayouts/slideLayout53.xml"/><Relationship Id="rId1" Type="http://schemas.openxmlformats.org/officeDocument/2006/relationships/slideLayout" Target="../slideLayouts/slideLayout44.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100.xml"/><Relationship Id="rId8" Type="http://schemas.openxmlformats.org/officeDocument/2006/relationships/slideLayout" Target="../slideLayouts/slideLayout99.xml"/><Relationship Id="rId7" Type="http://schemas.openxmlformats.org/officeDocument/2006/relationships/slideLayout" Target="../slideLayouts/slideLayout98.xml"/><Relationship Id="rId6" Type="http://schemas.openxmlformats.org/officeDocument/2006/relationships/slideLayout" Target="../slideLayouts/slideLayout97.xml"/><Relationship Id="rId5" Type="http://schemas.openxmlformats.org/officeDocument/2006/relationships/slideLayout" Target="../slideLayouts/slideLayout96.xml"/><Relationship Id="rId4" Type="http://schemas.openxmlformats.org/officeDocument/2006/relationships/slideLayout" Target="../slideLayouts/slideLayout95.xml"/><Relationship Id="rId3" Type="http://schemas.openxmlformats.org/officeDocument/2006/relationships/slideLayout" Target="../slideLayouts/slideLayout94.xml"/><Relationship Id="rId2" Type="http://schemas.openxmlformats.org/officeDocument/2006/relationships/slideLayout" Target="../slideLayouts/slideLayout93.xml"/><Relationship Id="rId12" Type="http://schemas.openxmlformats.org/officeDocument/2006/relationships/theme" Target="../theme/theme3.xml"/><Relationship Id="rId11" Type="http://schemas.openxmlformats.org/officeDocument/2006/relationships/slideLayout" Target="../slideLayouts/slideLayout102.xml"/><Relationship Id="rId10" Type="http://schemas.openxmlformats.org/officeDocument/2006/relationships/slideLayout" Target="../slideLayouts/slideLayout101.xml"/><Relationship Id="rId1" Type="http://schemas.openxmlformats.org/officeDocument/2006/relationships/slideLayout" Target="../slideLayouts/slideLayout9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4" cstate="print">
            <a:lum/>
          </a:blip>
          <a:srcRect/>
          <a:stretch>
            <a:fillRect/>
          </a:stretch>
        </a:blipFill>
        <a:effectLst/>
      </p:bgPr>
    </p:bg>
    <p:spTree>
      <p:nvGrpSpPr>
        <p:cNvPr id="1" name=""/>
        <p:cNvGrpSpPr/>
        <p:nvPr/>
      </p:nvGrpSpPr>
      <p:grpSpPr>
        <a:xfrm>
          <a:off x="0" y="0"/>
          <a:ext cx="0" cy="0"/>
          <a:chOff x="0" y="0"/>
          <a:chExt cx="0" cy="0"/>
        </a:xfrm>
      </p:grpSpPr>
      <p:pic>
        <p:nvPicPr>
          <p:cNvPr id="12" name="Picture 11">
            <a:hlinkClick r:id="" action="ppaction://hlinkshowjump?jump=previousslide"/>
          </p:cNvPr>
          <p:cNvPicPr>
            <a:picLocks noChangeAspect="1"/>
          </p:cNvPicPr>
          <p:nvPr/>
        </p:nvPicPr>
        <p:blipFill>
          <a:blip r:embed="rId45" cstate="print">
            <a:extLst>
              <a:ext uri="{28A0092B-C50C-407E-A947-70E740481C1C}">
                <a14:useLocalDpi xmlns:a14="http://schemas.microsoft.com/office/drawing/2010/main" val="0"/>
              </a:ext>
            </a:extLst>
          </a:blip>
          <a:stretch>
            <a:fillRect/>
          </a:stretch>
        </p:blipFill>
        <p:spPr>
          <a:xfrm>
            <a:off x="7882128" y="4600575"/>
            <a:ext cx="247650" cy="257175"/>
          </a:xfrm>
          <a:prstGeom prst="rect">
            <a:avLst/>
          </a:prstGeom>
          <a:noFill/>
          <a:ln>
            <a:noFill/>
          </a:ln>
        </p:spPr>
      </p:pic>
      <p:pic>
        <p:nvPicPr>
          <p:cNvPr id="13" name="Picture 12"/>
          <p:cNvPicPr>
            <a:picLocks noChangeAspect="1"/>
          </p:cNvPicPr>
          <p:nvPr/>
        </p:nvPicPr>
        <p:blipFill>
          <a:blip r:embed="rId46" cstate="print">
            <a:extLst>
              <a:ext uri="{28A0092B-C50C-407E-A947-70E740481C1C}">
                <a14:useLocalDpi xmlns:a14="http://schemas.microsoft.com/office/drawing/2010/main" val="0"/>
              </a:ext>
            </a:extLst>
          </a:blip>
          <a:stretch>
            <a:fillRect/>
          </a:stretch>
        </p:blipFill>
        <p:spPr>
          <a:xfrm>
            <a:off x="8153400" y="4600575"/>
            <a:ext cx="247650" cy="257175"/>
          </a:xfrm>
          <a:prstGeom prst="rect">
            <a:avLst/>
          </a:prstGeom>
          <a:noFill/>
          <a:ln>
            <a:noFill/>
          </a:ln>
        </p:spPr>
      </p:pic>
      <p:pic>
        <p:nvPicPr>
          <p:cNvPr id="14" name="Picture 13">
            <a:hlinkClick r:id="" action="ppaction://hlinkshowjump?jump=nextslide"/>
          </p:cNvPr>
          <p:cNvPicPr>
            <a:picLocks noChangeAspect="1"/>
          </p:cNvPicPr>
          <p:nvPr/>
        </p:nvPicPr>
        <p:blipFill>
          <a:blip r:embed="rId47" cstate="print">
            <a:extLst>
              <a:ext uri="{28A0092B-C50C-407E-A947-70E740481C1C}">
                <a14:useLocalDpi xmlns:a14="http://schemas.microsoft.com/office/drawing/2010/main" val="0"/>
              </a:ext>
            </a:extLst>
          </a:blip>
          <a:stretch>
            <a:fillRect/>
          </a:stretch>
        </p:blipFill>
        <p:spPr>
          <a:xfrm>
            <a:off x="8429625" y="4600575"/>
            <a:ext cx="257175" cy="257175"/>
          </a:xfrm>
          <a:prstGeom prst="rect">
            <a:avLst/>
          </a:prstGeom>
          <a:noFill/>
          <a:ln>
            <a:noFill/>
          </a:ln>
        </p:spPr>
      </p:pic>
      <p:sp>
        <p:nvSpPr>
          <p:cNvPr id="15" name="Slide Number Placeholder 5"/>
          <p:cNvSpPr>
            <a:spLocks noGrp="1"/>
          </p:cNvSpPr>
          <p:nvPr>
            <p:ph type="sldNum" sz="quarter" idx="4"/>
          </p:nvPr>
        </p:nvSpPr>
        <p:spPr>
          <a:xfrm>
            <a:off x="8156448" y="4646295"/>
            <a:ext cx="237744" cy="196850"/>
          </a:xfrm>
          <a:prstGeom prst="rect">
            <a:avLst/>
          </a:prstGeom>
        </p:spPr>
        <p:txBody>
          <a:bodyPr lIns="0" tIns="18288" rIns="0" bIns="18288"/>
          <a:lstStyle>
            <a:lvl1pPr algn="ctr">
              <a:defRPr sz="800" b="1" baseline="0">
                <a:solidFill>
                  <a:schemeClr val="bg1">
                    <a:lumMod val="50000"/>
                  </a:schemeClr>
                </a:solidFill>
                <a:latin typeface="Roboto" panose="02000000000000000000" pitchFamily="2" charset="0"/>
                <a:ea typeface="Roboto" panose="02000000000000000000" pitchFamily="2" charset="0"/>
              </a:defRPr>
            </a:lvl1pPr>
          </a:lstStyle>
          <a:p>
            <a:fld id="{0AA277DB-22BF-421D-A9E4-4650984A941D}"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 id="2147483669" r:id="rId21"/>
    <p:sldLayoutId id="2147483670" r:id="rId22"/>
    <p:sldLayoutId id="2147483671" r:id="rId23"/>
    <p:sldLayoutId id="2147483672" r:id="rId24"/>
    <p:sldLayoutId id="2147483673" r:id="rId25"/>
    <p:sldLayoutId id="2147483674" r:id="rId26"/>
    <p:sldLayoutId id="2147483675" r:id="rId27"/>
    <p:sldLayoutId id="2147483676" r:id="rId28"/>
    <p:sldLayoutId id="2147483677" r:id="rId29"/>
    <p:sldLayoutId id="2147483678" r:id="rId30"/>
    <p:sldLayoutId id="2147483679" r:id="rId31"/>
    <p:sldLayoutId id="2147483680" r:id="rId32"/>
    <p:sldLayoutId id="2147483681" r:id="rId33"/>
    <p:sldLayoutId id="2147483682" r:id="rId34"/>
    <p:sldLayoutId id="2147483683" r:id="rId35"/>
    <p:sldLayoutId id="2147483684" r:id="rId36"/>
    <p:sldLayoutId id="2147483685" r:id="rId37"/>
    <p:sldLayoutId id="2147483686" r:id="rId38"/>
    <p:sldLayoutId id="2147483687" r:id="rId39"/>
    <p:sldLayoutId id="2147483688" r:id="rId40"/>
    <p:sldLayoutId id="2147483689" r:id="rId41"/>
    <p:sldLayoutId id="2147483690" r:id="rId42"/>
    <p:sldLayoutId id="2147483691" r:id="rId43"/>
  </p:sldLayoutIdLst>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par>
                                <p:cTn id="8" presetID="10" presetClass="entr" presetSubtype="0" fill="hold" nodeType="withEffect">
                                  <p:stCondLst>
                                    <p:cond delay="50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500"/>
                                        <p:tgtEl>
                                          <p:spTgt spid="13"/>
                                        </p:tgtEl>
                                      </p:cBhvr>
                                    </p:animEffect>
                                  </p:childTnLst>
                                </p:cTn>
                              </p:par>
                              <p:par>
                                <p:cTn id="11" presetID="10" presetClass="entr" presetSubtype="0" fill="hold" nodeType="withEffect">
                                  <p:stCondLst>
                                    <p:cond delay="50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7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pl-PL"/>
              <a:t>Kliknij, aby edytować styl</a:t>
            </a:r>
            <a:endParaRPr lang="en-US"/>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pl-PL"/>
              <a:t>Edytuj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en-US" dirty="0"/>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0AA277DB-22BF-421D-A9E4-4650984A941D}" type="slidenum">
              <a:rPr lang="en-US" smtClean="0"/>
            </a:fld>
            <a:endParaRPr lang="en-US" dirty="0"/>
          </a:p>
        </p:txBody>
      </p:sp>
    </p:spTree>
  </p:cSld>
  <p:clrMap bg1="lt1" tx1="dk1" bg2="lt2" tx2="dk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 id="2147483698" r:id="rId6"/>
    <p:sldLayoutId id="2147483699" r:id="rId7"/>
    <p:sldLayoutId id="2147483700" r:id="rId8"/>
    <p:sldLayoutId id="2147483701" r:id="rId9"/>
    <p:sldLayoutId id="2147483702" r:id="rId10"/>
    <p:sldLayoutId id="2147483703" r:id="rId11"/>
    <p:sldLayoutId id="2147483704" r:id="rId12"/>
    <p:sldLayoutId id="2147483705" r:id="rId13"/>
    <p:sldLayoutId id="2147483706" r:id="rId14"/>
    <p:sldLayoutId id="2147483707" r:id="rId15"/>
    <p:sldLayoutId id="2147483708" r:id="rId16"/>
    <p:sldLayoutId id="2147483709" r:id="rId17"/>
    <p:sldLayoutId id="2147483710" r:id="rId18"/>
    <p:sldLayoutId id="2147483711" r:id="rId19"/>
    <p:sldLayoutId id="2147483712" r:id="rId20"/>
    <p:sldLayoutId id="2147483713" r:id="rId21"/>
    <p:sldLayoutId id="2147483714" r:id="rId22"/>
    <p:sldLayoutId id="2147483715" r:id="rId23"/>
    <p:sldLayoutId id="2147483716" r:id="rId24"/>
    <p:sldLayoutId id="2147483717" r:id="rId25"/>
    <p:sldLayoutId id="2147483718" r:id="rId26"/>
    <p:sldLayoutId id="2147483719" r:id="rId27"/>
    <p:sldLayoutId id="2147483720" r:id="rId28"/>
    <p:sldLayoutId id="2147483721" r:id="rId29"/>
    <p:sldLayoutId id="2147483722" r:id="rId30"/>
    <p:sldLayoutId id="2147483723" r:id="rId31"/>
    <p:sldLayoutId id="2147483724" r:id="rId32"/>
    <p:sldLayoutId id="2147483725" r:id="rId33"/>
    <p:sldLayoutId id="2147483726" r:id="rId34"/>
    <p:sldLayoutId id="2147483727" r:id="rId35"/>
    <p:sldLayoutId id="2147483728" r:id="rId36"/>
    <p:sldLayoutId id="2147483729" r:id="rId37"/>
    <p:sldLayoutId id="2147483730" r:id="rId38"/>
    <p:sldLayoutId id="2147483731" r:id="rId39"/>
    <p:sldLayoutId id="2147483732" r:id="rId40"/>
    <p:sldLayoutId id="2147483733" r:id="rId41"/>
    <p:sldLayoutId id="2147483734" r:id="rId42"/>
    <p:sldLayoutId id="2147483735" r:id="rId43"/>
    <p:sldLayoutId id="2147483736" r:id="rId44"/>
    <p:sldLayoutId id="2147483737" r:id="rId45"/>
    <p:sldLayoutId id="2147483738" r:id="rId46"/>
    <p:sldLayoutId id="2147483739" r:id="rId47"/>
    <p:sldLayoutId id="2147483740" r:id="rId48"/>
  </p:sldLayoutIdLst>
  <p:transition spd="slow">
    <p:cover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ymbol zastępczy tytułu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pl-PL"/>
              <a:t>Kliknij, aby edytować styl</a:t>
            </a:r>
            <a:endParaRPr lang="pl-PL"/>
          </a:p>
        </p:txBody>
      </p:sp>
      <p:sp>
        <p:nvSpPr>
          <p:cNvPr id="3" name="Symbol zastępczy tekstu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pl-PL"/>
              <a:t>Kliknij, aby edytować style wzorca tekstu</a:t>
            </a:r>
            <a:endParaRPr lang="pl-PL"/>
          </a:p>
          <a:p>
            <a:pPr lvl="1"/>
            <a:r>
              <a:rPr lang="pl-PL"/>
              <a:t>Drugi poziom</a:t>
            </a:r>
            <a:endParaRPr lang="pl-PL"/>
          </a:p>
          <a:p>
            <a:pPr lvl="2"/>
            <a:r>
              <a:rPr lang="pl-PL"/>
              <a:t>Trzeci poziom</a:t>
            </a:r>
            <a:endParaRPr lang="pl-PL"/>
          </a:p>
          <a:p>
            <a:pPr lvl="3"/>
            <a:r>
              <a:rPr lang="pl-PL"/>
              <a:t>Czwarty poziom</a:t>
            </a:r>
            <a:endParaRPr lang="pl-PL"/>
          </a:p>
          <a:p>
            <a:pPr lvl="4"/>
            <a:r>
              <a:rPr lang="pl-PL"/>
              <a:t>Piąty poziom</a:t>
            </a:r>
            <a:endParaRPr lang="pl-PL"/>
          </a:p>
        </p:txBody>
      </p:sp>
      <p:sp>
        <p:nvSpPr>
          <p:cNvPr id="4" name="Symbol zastępczy daty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fld id="{523DD304-8611-4DDA-833E-287634937A45}" type="datetimeFigureOut">
              <a:rPr lang="pl-PL" smtClean="0"/>
            </a:fld>
            <a:endParaRPr lang="pl-PL"/>
          </a:p>
        </p:txBody>
      </p:sp>
      <p:sp>
        <p:nvSpPr>
          <p:cNvPr id="5" name="Symbol zastępczy stopki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ymbol zastępczy numeru slajdu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26807C68-229C-4184-8477-400FF306E45A}" type="slidenum">
              <a:rPr lang="pl-PL" smtClean="0"/>
            </a:fld>
            <a:endParaRPr lang="pl-PL"/>
          </a:p>
        </p:txBody>
      </p:sp>
    </p:spTree>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pl-P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0.xml"/></Relationships>
</file>

<file path=ppt/slides/_rels/slide10.xml.rels><?xml version="1.0" encoding="UTF-8" standalone="yes"?>
<Relationships xmlns="http://schemas.openxmlformats.org/package/2006/relationships"><Relationship Id="rId7" Type="http://schemas.openxmlformats.org/officeDocument/2006/relationships/notesSlide" Target="../notesSlides/notesSlide10.xml"/><Relationship Id="rId6" Type="http://schemas.openxmlformats.org/officeDocument/2006/relationships/slideLayout" Target="../slideLayouts/slideLayout91.xml"/><Relationship Id="rId5" Type="http://schemas.openxmlformats.org/officeDocument/2006/relationships/image" Target="../media/image27.png"/><Relationship Id="rId4" Type="http://schemas.openxmlformats.org/officeDocument/2006/relationships/image" Target="../media/image65.svg"/><Relationship Id="rId3" Type="http://schemas.openxmlformats.org/officeDocument/2006/relationships/image" Target="../media/image64.png"/><Relationship Id="rId2" Type="http://schemas.openxmlformats.org/officeDocument/2006/relationships/image" Target="../media/image25.png"/><Relationship Id="rId1" Type="http://schemas.openxmlformats.org/officeDocument/2006/relationships/image" Target="../media/image63.png"/></Relationships>
</file>

<file path=ppt/slides/_rels/slide11.xml.rels><?xml version="1.0" encoding="UTF-8" standalone="yes"?>
<Relationships xmlns="http://schemas.openxmlformats.org/package/2006/relationships"><Relationship Id="rId9" Type="http://schemas.openxmlformats.org/officeDocument/2006/relationships/image" Target="../media/image73.png"/><Relationship Id="rId8" Type="http://schemas.openxmlformats.org/officeDocument/2006/relationships/image" Target="../media/image72.png"/><Relationship Id="rId7" Type="http://schemas.openxmlformats.org/officeDocument/2006/relationships/image" Target="../media/image71.png"/><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 Id="rId3" Type="http://schemas.openxmlformats.org/officeDocument/2006/relationships/image" Target="../media/image67.png"/><Relationship Id="rId2" Type="http://schemas.openxmlformats.org/officeDocument/2006/relationships/image" Target="../media/image25.png"/><Relationship Id="rId12" Type="http://schemas.openxmlformats.org/officeDocument/2006/relationships/notesSlide" Target="../notesSlides/notesSlide11.xml"/><Relationship Id="rId11" Type="http://schemas.openxmlformats.org/officeDocument/2006/relationships/slideLayout" Target="../slideLayouts/slideLayout91.xml"/><Relationship Id="rId10" Type="http://schemas.openxmlformats.org/officeDocument/2006/relationships/image" Target="../media/image27.png"/><Relationship Id="rId1" Type="http://schemas.openxmlformats.org/officeDocument/2006/relationships/image" Target="../media/image66.jpeg"/></Relationships>
</file>

<file path=ppt/slides/_rels/slide12.xml.rels><?xml version="1.0" encoding="UTF-8" standalone="yes"?>
<Relationships xmlns="http://schemas.openxmlformats.org/package/2006/relationships"><Relationship Id="rId6" Type="http://schemas.openxmlformats.org/officeDocument/2006/relationships/notesSlide" Target="../notesSlides/notesSlide12.xml"/><Relationship Id="rId5" Type="http://schemas.openxmlformats.org/officeDocument/2006/relationships/slideLayout" Target="../slideLayouts/slideLayout91.xml"/><Relationship Id="rId4" Type="http://schemas.openxmlformats.org/officeDocument/2006/relationships/image" Target="../media/image27.png"/><Relationship Id="rId3" Type="http://schemas.openxmlformats.org/officeDocument/2006/relationships/image" Target="../media/image73.png"/><Relationship Id="rId2" Type="http://schemas.openxmlformats.org/officeDocument/2006/relationships/image" Target="../media/image74.png"/><Relationship Id="rId1" Type="http://schemas.openxmlformats.org/officeDocument/2006/relationships/image" Target="../media/image25.pn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91.xml"/><Relationship Id="rId4" Type="http://schemas.openxmlformats.org/officeDocument/2006/relationships/image" Target="../media/image27.png"/><Relationship Id="rId3" Type="http://schemas.openxmlformats.org/officeDocument/2006/relationships/image" Target="../media/image73.png"/><Relationship Id="rId2" Type="http://schemas.openxmlformats.org/officeDocument/2006/relationships/image" Target="../media/image25.png"/><Relationship Id="rId1" Type="http://schemas.openxmlformats.org/officeDocument/2006/relationships/image" Target="../media/image75.png"/></Relationships>
</file>

<file path=ppt/slides/_rels/slide14.xml.rels><?xml version="1.0" encoding="UTF-8" standalone="yes"?>
<Relationships xmlns="http://schemas.openxmlformats.org/package/2006/relationships"><Relationship Id="rId8" Type="http://schemas.openxmlformats.org/officeDocument/2006/relationships/notesSlide" Target="../notesSlides/notesSlide14.xml"/><Relationship Id="rId7" Type="http://schemas.openxmlformats.org/officeDocument/2006/relationships/slideLayout" Target="../slideLayouts/slideLayout91.xml"/><Relationship Id="rId6" Type="http://schemas.openxmlformats.org/officeDocument/2006/relationships/image" Target="../media/image27.png"/><Relationship Id="rId5" Type="http://schemas.openxmlformats.org/officeDocument/2006/relationships/image" Target="../media/image79.svg"/><Relationship Id="rId4" Type="http://schemas.openxmlformats.org/officeDocument/2006/relationships/image" Target="../media/image78.png"/><Relationship Id="rId3" Type="http://schemas.openxmlformats.org/officeDocument/2006/relationships/image" Target="../media/image77.jpeg"/><Relationship Id="rId2" Type="http://schemas.openxmlformats.org/officeDocument/2006/relationships/image" Target="../media/image76.jpeg"/><Relationship Id="rId1" Type="http://schemas.openxmlformats.org/officeDocument/2006/relationships/image" Target="../media/image25.png"/></Relationships>
</file>

<file path=ppt/slides/_rels/slide15.xml.rels><?xml version="1.0" encoding="UTF-8" standalone="yes"?>
<Relationships xmlns="http://schemas.openxmlformats.org/package/2006/relationships"><Relationship Id="rId9" Type="http://schemas.openxmlformats.org/officeDocument/2006/relationships/image" Target="../media/image87.png"/><Relationship Id="rId8" Type="http://schemas.openxmlformats.org/officeDocument/2006/relationships/image" Target="../media/image86.svg"/><Relationship Id="rId7" Type="http://schemas.openxmlformats.org/officeDocument/2006/relationships/image" Target="../media/image85.png"/><Relationship Id="rId6" Type="http://schemas.openxmlformats.org/officeDocument/2006/relationships/image" Target="../media/image84.svg"/><Relationship Id="rId5" Type="http://schemas.openxmlformats.org/officeDocument/2006/relationships/image" Target="../media/image83.png"/><Relationship Id="rId4" Type="http://schemas.openxmlformats.org/officeDocument/2006/relationships/image" Target="../media/image82.svg"/><Relationship Id="rId3" Type="http://schemas.openxmlformats.org/officeDocument/2006/relationships/image" Target="../media/image81.png"/><Relationship Id="rId2" Type="http://schemas.openxmlformats.org/officeDocument/2006/relationships/image" Target="../media/image80.png"/><Relationship Id="rId13" Type="http://schemas.openxmlformats.org/officeDocument/2006/relationships/notesSlide" Target="../notesSlides/notesSlide15.xml"/><Relationship Id="rId12" Type="http://schemas.openxmlformats.org/officeDocument/2006/relationships/slideLayout" Target="../slideLayouts/slideLayout91.xml"/><Relationship Id="rId11" Type="http://schemas.openxmlformats.org/officeDocument/2006/relationships/image" Target="../media/image27.png"/><Relationship Id="rId10" Type="http://schemas.openxmlformats.org/officeDocument/2006/relationships/image" Target="../media/image88.svg"/><Relationship Id="rId1" Type="http://schemas.openxmlformats.org/officeDocument/2006/relationships/image" Target="../media/image25.png"/></Relationships>
</file>

<file path=ppt/slides/_rels/slide16.xml.rels><?xml version="1.0" encoding="UTF-8" standalone="yes"?>
<Relationships xmlns="http://schemas.openxmlformats.org/package/2006/relationships"><Relationship Id="rId6" Type="http://schemas.openxmlformats.org/officeDocument/2006/relationships/notesSlide" Target="../notesSlides/notesSlide16.xml"/><Relationship Id="rId5" Type="http://schemas.openxmlformats.org/officeDocument/2006/relationships/slideLayout" Target="../slideLayouts/slideLayout91.xml"/><Relationship Id="rId4" Type="http://schemas.openxmlformats.org/officeDocument/2006/relationships/image" Target="../media/image27.png"/><Relationship Id="rId3" Type="http://schemas.openxmlformats.org/officeDocument/2006/relationships/image" Target="../media/image90.svg"/><Relationship Id="rId2" Type="http://schemas.openxmlformats.org/officeDocument/2006/relationships/image" Target="../media/image89.png"/><Relationship Id="rId1" Type="http://schemas.openxmlformats.org/officeDocument/2006/relationships/image" Target="../media/image25.png"/></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7.xml"/><Relationship Id="rId7" Type="http://schemas.openxmlformats.org/officeDocument/2006/relationships/slideLayout" Target="../slideLayouts/slideLayout91.xml"/><Relationship Id="rId6" Type="http://schemas.openxmlformats.org/officeDocument/2006/relationships/image" Target="../media/image94.png"/><Relationship Id="rId5" Type="http://schemas.openxmlformats.org/officeDocument/2006/relationships/image" Target="../media/image27.png"/><Relationship Id="rId4" Type="http://schemas.openxmlformats.org/officeDocument/2006/relationships/image" Target="../media/image93.svg"/><Relationship Id="rId3" Type="http://schemas.openxmlformats.org/officeDocument/2006/relationships/image" Target="../media/image92.png"/><Relationship Id="rId2" Type="http://schemas.openxmlformats.org/officeDocument/2006/relationships/image" Target="../media/image25.png"/><Relationship Id="rId1" Type="http://schemas.openxmlformats.org/officeDocument/2006/relationships/image" Target="../media/image91.png"/></Relationships>
</file>

<file path=ppt/slides/_rels/slide18.xml.rels><?xml version="1.0" encoding="UTF-8" standalone="yes"?>
<Relationships xmlns="http://schemas.openxmlformats.org/package/2006/relationships"><Relationship Id="rId7" Type="http://schemas.openxmlformats.org/officeDocument/2006/relationships/notesSlide" Target="../notesSlides/notesSlide18.xml"/><Relationship Id="rId6" Type="http://schemas.openxmlformats.org/officeDocument/2006/relationships/slideLayout" Target="../slideLayouts/slideLayout91.xml"/><Relationship Id="rId5" Type="http://schemas.openxmlformats.org/officeDocument/2006/relationships/image" Target="../media/image27.png"/><Relationship Id="rId4" Type="http://schemas.openxmlformats.org/officeDocument/2006/relationships/image" Target="../media/image93.svg"/><Relationship Id="rId3" Type="http://schemas.openxmlformats.org/officeDocument/2006/relationships/image" Target="../media/image92.png"/><Relationship Id="rId2" Type="http://schemas.openxmlformats.org/officeDocument/2006/relationships/image" Target="../media/image25.png"/><Relationship Id="rId1" Type="http://schemas.openxmlformats.org/officeDocument/2006/relationships/chart" Target="../charts/chart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91.xml"/><Relationship Id="rId1" Type="http://schemas.openxmlformats.org/officeDocument/2006/relationships/image" Target="../media/image95.jpeg"/></Relationships>
</file>

<file path=ppt/slides/_rels/slide2.xml.rels><?xml version="1.0" encoding="UTF-8" standalone="yes"?>
<Relationships xmlns="http://schemas.openxmlformats.org/package/2006/relationships"><Relationship Id="rId4" Type="http://schemas.openxmlformats.org/officeDocument/2006/relationships/notesSlide" Target="../notesSlides/notesSlide2.xml"/><Relationship Id="rId3" Type="http://schemas.openxmlformats.org/officeDocument/2006/relationships/slideLayout" Target="../slideLayouts/slideLayout91.xml"/><Relationship Id="rId2" Type="http://schemas.openxmlformats.org/officeDocument/2006/relationships/image" Target="../media/image26.png"/><Relationship Id="rId1" Type="http://schemas.openxmlformats.org/officeDocument/2006/relationships/image" Target="../media/image25.png"/></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91.xml"/><Relationship Id="rId1" Type="http://schemas.openxmlformats.org/officeDocument/2006/relationships/image" Target="../media/image96.jpeg"/></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19.xml"/><Relationship Id="rId4" Type="http://schemas.openxmlformats.org/officeDocument/2006/relationships/slideLayout" Target="../slideLayouts/slideLayout91.xml"/><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image" Target="../media/image25.png"/></Relationships>
</file>

<file path=ppt/slides/_rels/slide3.xml.rels><?xml version="1.0" encoding="UTF-8" standalone="yes"?>
<Relationships xmlns="http://schemas.openxmlformats.org/package/2006/relationships"><Relationship Id="rId6" Type="http://schemas.openxmlformats.org/officeDocument/2006/relationships/notesSlide" Target="../notesSlides/notesSlide3.xml"/><Relationship Id="rId5" Type="http://schemas.openxmlformats.org/officeDocument/2006/relationships/slideLayout" Target="../slideLayouts/slideLayout91.xml"/><Relationship Id="rId4" Type="http://schemas.openxmlformats.org/officeDocument/2006/relationships/image" Target="../media/image29.png"/><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image" Target="../media/image25.png"/></Relationships>
</file>

<file path=ppt/slides/_rels/slide4.xml.rels><?xml version="1.0" encoding="UTF-8" standalone="yes"?>
<Relationships xmlns="http://schemas.openxmlformats.org/package/2006/relationships"><Relationship Id="rId9" Type="http://schemas.openxmlformats.org/officeDocument/2006/relationships/image" Target="../media/image37.svg"/><Relationship Id="rId8" Type="http://schemas.openxmlformats.org/officeDocument/2006/relationships/image" Target="../media/image36.png"/><Relationship Id="rId7" Type="http://schemas.openxmlformats.org/officeDocument/2006/relationships/image" Target="../media/image35.svg"/><Relationship Id="rId6" Type="http://schemas.openxmlformats.org/officeDocument/2006/relationships/image" Target="../media/image34.png"/><Relationship Id="rId5" Type="http://schemas.openxmlformats.org/officeDocument/2006/relationships/image" Target="../media/image33.svg"/><Relationship Id="rId4" Type="http://schemas.openxmlformats.org/officeDocument/2006/relationships/image" Target="../media/image32.png"/><Relationship Id="rId3" Type="http://schemas.openxmlformats.org/officeDocument/2006/relationships/image" Target="../media/image31.svg"/><Relationship Id="rId2" Type="http://schemas.openxmlformats.org/officeDocument/2006/relationships/image" Target="../media/image30.png"/><Relationship Id="rId12" Type="http://schemas.openxmlformats.org/officeDocument/2006/relationships/notesSlide" Target="../notesSlides/notesSlide4.xml"/><Relationship Id="rId11" Type="http://schemas.openxmlformats.org/officeDocument/2006/relationships/slideLayout" Target="../slideLayouts/slideLayout91.xml"/><Relationship Id="rId10" Type="http://schemas.openxmlformats.org/officeDocument/2006/relationships/image" Target="../media/image27.png"/><Relationship Id="rId1"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91.xml"/><Relationship Id="rId6" Type="http://schemas.openxmlformats.org/officeDocument/2006/relationships/image" Target="../media/image41.jpeg"/><Relationship Id="rId5" Type="http://schemas.openxmlformats.org/officeDocument/2006/relationships/image" Target="../media/image27.png"/><Relationship Id="rId4" Type="http://schemas.openxmlformats.org/officeDocument/2006/relationships/image" Target="../media/image40.png"/><Relationship Id="rId3" Type="http://schemas.openxmlformats.org/officeDocument/2006/relationships/image" Target="../media/image39.svg"/><Relationship Id="rId2" Type="http://schemas.openxmlformats.org/officeDocument/2006/relationships/image" Target="../media/image38.png"/><Relationship Id="rId1" Type="http://schemas.openxmlformats.org/officeDocument/2006/relationships/image" Target="../media/image25.png"/></Relationships>
</file>

<file path=ppt/slides/_rels/slide6.xml.rels><?xml version="1.0" encoding="UTF-8" standalone="yes"?>
<Relationships xmlns="http://schemas.openxmlformats.org/package/2006/relationships"><Relationship Id="rId9" Type="http://schemas.openxmlformats.org/officeDocument/2006/relationships/image" Target="../media/image49.svg"/><Relationship Id="rId8" Type="http://schemas.openxmlformats.org/officeDocument/2006/relationships/image" Target="../media/image48.png"/><Relationship Id="rId7" Type="http://schemas.openxmlformats.org/officeDocument/2006/relationships/image" Target="../media/image47.svg"/><Relationship Id="rId6" Type="http://schemas.openxmlformats.org/officeDocument/2006/relationships/image" Target="../media/image46.png"/><Relationship Id="rId5" Type="http://schemas.openxmlformats.org/officeDocument/2006/relationships/image" Target="../media/image45.svg"/><Relationship Id="rId4" Type="http://schemas.openxmlformats.org/officeDocument/2006/relationships/image" Target="../media/image44.png"/><Relationship Id="rId3" Type="http://schemas.openxmlformats.org/officeDocument/2006/relationships/image" Target="../media/image43.svg"/><Relationship Id="rId2" Type="http://schemas.openxmlformats.org/officeDocument/2006/relationships/image" Target="../media/image42.png"/><Relationship Id="rId17" Type="http://schemas.openxmlformats.org/officeDocument/2006/relationships/notesSlide" Target="../notesSlides/notesSlide6.xml"/><Relationship Id="rId16" Type="http://schemas.openxmlformats.org/officeDocument/2006/relationships/slideLayout" Target="../slideLayouts/slideLayout91.xml"/><Relationship Id="rId15" Type="http://schemas.openxmlformats.org/officeDocument/2006/relationships/image" Target="../media/image27.png"/><Relationship Id="rId14" Type="http://schemas.openxmlformats.org/officeDocument/2006/relationships/image" Target="../media/image54.png"/><Relationship Id="rId13" Type="http://schemas.openxmlformats.org/officeDocument/2006/relationships/image" Target="../media/image53.svg"/><Relationship Id="rId12" Type="http://schemas.openxmlformats.org/officeDocument/2006/relationships/image" Target="../media/image52.png"/><Relationship Id="rId11" Type="http://schemas.openxmlformats.org/officeDocument/2006/relationships/image" Target="../media/image51.svg"/><Relationship Id="rId10" Type="http://schemas.openxmlformats.org/officeDocument/2006/relationships/image" Target="../media/image50.png"/><Relationship Id="rId1" Type="http://schemas.openxmlformats.org/officeDocument/2006/relationships/image" Target="../media/image25.png"/></Relationships>
</file>

<file path=ppt/slides/_rels/slide7.xml.rels><?xml version="1.0" encoding="UTF-8" standalone="yes"?>
<Relationships xmlns="http://schemas.openxmlformats.org/package/2006/relationships"><Relationship Id="rId5" Type="http://schemas.openxmlformats.org/officeDocument/2006/relationships/notesSlide" Target="../notesSlides/notesSlide7.xml"/><Relationship Id="rId4" Type="http://schemas.openxmlformats.org/officeDocument/2006/relationships/slideLayout" Target="../slideLayouts/slideLayout91.xml"/><Relationship Id="rId3" Type="http://schemas.openxmlformats.org/officeDocument/2006/relationships/image" Target="../media/image27.png"/><Relationship Id="rId2" Type="http://schemas.openxmlformats.org/officeDocument/2006/relationships/image" Target="../media/image56.png"/><Relationship Id="rId1" Type="http://schemas.openxmlformats.org/officeDocument/2006/relationships/image" Target="../media/image55.pn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91.xml"/><Relationship Id="rId5" Type="http://schemas.openxmlformats.org/officeDocument/2006/relationships/image" Target="../media/image27.png"/><Relationship Id="rId4" Type="http://schemas.openxmlformats.org/officeDocument/2006/relationships/image" Target="../media/image59.svg"/><Relationship Id="rId3" Type="http://schemas.openxmlformats.org/officeDocument/2006/relationships/image" Target="../media/image58.png"/><Relationship Id="rId2" Type="http://schemas.openxmlformats.org/officeDocument/2006/relationships/image" Target="../media/image25.png"/><Relationship Id="rId1" Type="http://schemas.openxmlformats.org/officeDocument/2006/relationships/image" Target="../media/image57.png"/></Relationships>
</file>

<file path=ppt/slides/_rels/slide9.xml.rels><?xml version="1.0" encoding="UTF-8" standalone="yes"?>
<Relationships xmlns="http://schemas.openxmlformats.org/package/2006/relationships"><Relationship Id="rId7" Type="http://schemas.openxmlformats.org/officeDocument/2006/relationships/notesSlide" Target="../notesSlides/notesSlide9.xml"/><Relationship Id="rId6" Type="http://schemas.openxmlformats.org/officeDocument/2006/relationships/slideLayout" Target="../slideLayouts/slideLayout91.xml"/><Relationship Id="rId5" Type="http://schemas.openxmlformats.org/officeDocument/2006/relationships/image" Target="../media/image27.png"/><Relationship Id="rId4" Type="http://schemas.openxmlformats.org/officeDocument/2006/relationships/image" Target="../media/image62.svg"/><Relationship Id="rId3" Type="http://schemas.openxmlformats.org/officeDocument/2006/relationships/image" Target="../media/image61.png"/><Relationship Id="rId2" Type="http://schemas.openxmlformats.org/officeDocument/2006/relationships/image" Target="../media/image25.png"/><Relationship Id="rId1" Type="http://schemas.openxmlformats.org/officeDocument/2006/relationships/image" Target="../media/image6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p:cNvSpPr>
            <a:spLocks noGrp="1"/>
          </p:cNvSpPr>
          <p:nvPr>
            <p:ph type="body" sz="quarter" idx="14"/>
          </p:nvPr>
        </p:nvSpPr>
        <p:spPr>
          <a:xfrm rot="21060000">
            <a:off x="5682724" y="1252568"/>
            <a:ext cx="3435307" cy="602386"/>
          </a:xfrm>
        </p:spPr>
        <p:txBody>
          <a:bodyPr>
            <a:normAutofit lnSpcReduction="10000"/>
          </a:bodyPr>
          <a:lstStyle/>
          <a:p>
            <a:r>
              <a:rPr lang="en-US" sz="3600" spc="0" dirty="0"/>
              <a:t>   </a:t>
            </a:r>
            <a:endParaRPr lang="en-US" sz="3600" spc="0" dirty="0"/>
          </a:p>
        </p:txBody>
      </p:sp>
      <p:sp>
        <p:nvSpPr>
          <p:cNvPr id="3" name="Title 2"/>
          <p:cNvSpPr>
            <a:spLocks noGrp="1"/>
          </p:cNvSpPr>
          <p:nvPr>
            <p:ph type="title"/>
          </p:nvPr>
        </p:nvSpPr>
        <p:spPr>
          <a:xfrm rot="21079945">
            <a:off x="2052572" y="1557123"/>
            <a:ext cx="7004298" cy="1221596"/>
          </a:xfrm>
        </p:spPr>
        <p:txBody>
          <a:bodyPr>
            <a:noAutofit/>
          </a:bodyPr>
          <a:lstStyle/>
          <a:p>
            <a:pPr algn="ctr"/>
            <a:r>
              <a:rPr lang="pl-PL" sz="4800" dirty="0"/>
              <a:t> </a:t>
            </a:r>
            <a:r>
              <a:rPr lang="pl-PL" sz="3200" dirty="0">
                <a:latin typeface="Arial" panose="020B0604020202020204" pitchFamily="34" charset="0"/>
                <a:cs typeface="Arial" panose="020B0604020202020204" pitchFamily="34" charset="0"/>
              </a:rPr>
              <a:t>PAŃSTWOWA STRAŻ POŻARNA</a:t>
            </a:r>
            <a:endParaRPr lang="en-US" sz="3200" dirty="0">
              <a:latin typeface="Arial" panose="020B0604020202020204" pitchFamily="34" charset="0"/>
              <a:cs typeface="Arial" panose="020B0604020202020204" pitchFamily="34" charset="0"/>
            </a:endParaRPr>
          </a:p>
        </p:txBody>
      </p:sp>
      <p:sp>
        <p:nvSpPr>
          <p:cNvPr id="7" name="Text Placeholder 8"/>
          <p:cNvSpPr txBox="1"/>
          <p:nvPr/>
        </p:nvSpPr>
        <p:spPr>
          <a:xfrm>
            <a:off x="5724128" y="195485"/>
            <a:ext cx="3147792" cy="600645"/>
          </a:xfrm>
          <a:prstGeom prst="rect">
            <a:avLst/>
          </a:prstGeom>
        </p:spPr>
        <p:txBody>
          <a:bodyPr/>
          <a:lstStyle>
            <a:lvl1pPr marL="0" indent="0" algn="l" defTabSz="914400" rtl="0" eaLnBrk="1" latinLnBrk="0" hangingPunct="1">
              <a:spcBef>
                <a:spcPct val="20000"/>
              </a:spcBef>
              <a:buFont typeface="Arial" panose="020B0604020202020204" pitchFamily="34" charset="0"/>
              <a:buNone/>
              <a:defRPr sz="2400" b="1" kern="1200" spc="300">
                <a:solidFill>
                  <a:schemeClr val="bg1">
                    <a:lumMod val="65000"/>
                  </a:schemeClr>
                </a:solidFill>
                <a:latin typeface="+mj-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r" defTabSz="914400">
              <a:spcBef>
                <a:spcPts val="0"/>
              </a:spcBef>
            </a:pPr>
            <a:endParaRPr lang="pl-PL" sz="1200" b="0" spc="0" dirty="0">
              <a:solidFill>
                <a:schemeClr val="tx1"/>
              </a:solidFill>
              <a:cs typeface="Arial" panose="020B0604020202020204" pitchFamily="34" charset="0"/>
            </a:endParaRPr>
          </a:p>
        </p:txBody>
      </p:sp>
      <p:sp>
        <p:nvSpPr>
          <p:cNvPr id="5" name="Prostokąt 4"/>
          <p:cNvSpPr/>
          <p:nvPr/>
        </p:nvSpPr>
        <p:spPr>
          <a:xfrm>
            <a:off x="8871920" y="195486"/>
            <a:ext cx="84052" cy="504056"/>
          </a:xfrm>
          <a:prstGeom prst="rect">
            <a:avLst/>
          </a:prstGeom>
          <a:solidFill>
            <a:srgbClr val="EB242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pl-PL" dirty="0">
              <a:solidFill>
                <a:prstClr val="white"/>
              </a:solidFill>
              <a:latin typeface="Calibri" panose="020F0502020204030204"/>
            </a:endParaRPr>
          </a:p>
        </p:txBody>
      </p:sp>
      <p:sp>
        <p:nvSpPr>
          <p:cNvPr id="44" name="Pole tekstowe 43"/>
          <p:cNvSpPr txBox="1"/>
          <p:nvPr/>
        </p:nvSpPr>
        <p:spPr>
          <a:xfrm>
            <a:off x="6022485" y="4250581"/>
            <a:ext cx="2232666" cy="768350"/>
          </a:xfrm>
          <a:prstGeom prst="rect">
            <a:avLst/>
          </a:prstGeom>
          <a:noFill/>
        </p:spPr>
        <p:txBody>
          <a:bodyPr wrap="square" rtlCol="0">
            <a:spAutoFit/>
          </a:bodyPr>
          <a:lstStyle/>
          <a:p>
            <a:pPr algn="r"/>
            <a:r>
              <a:rPr lang="pl-PL" sz="4400" b="1" dirty="0">
                <a:solidFill>
                  <a:schemeClr val="bg1"/>
                </a:solidFill>
                <a:latin typeface="Arial" panose="020B0604020202020204" pitchFamily="34" charset="0"/>
                <a:cs typeface="Arial" panose="020B0604020202020204" pitchFamily="34" charset="0"/>
              </a:rPr>
              <a:t>2026</a:t>
            </a:r>
            <a:endParaRPr lang="pl-PL" sz="4400" b="1" dirty="0">
              <a:solidFill>
                <a:schemeClr val="bg1"/>
              </a:solidFill>
              <a:latin typeface="Arial" panose="020B0604020202020204" pitchFamily="34" charset="0"/>
              <a:cs typeface="Arial" panose="020B0604020202020204" pitchFamily="34" charset="0"/>
            </a:endParaRPr>
          </a:p>
        </p:txBody>
      </p:sp>
      <p:sp>
        <p:nvSpPr>
          <p:cNvPr id="4" name="Title 2"/>
          <p:cNvSpPr txBox="1"/>
          <p:nvPr/>
        </p:nvSpPr>
        <p:spPr>
          <a:xfrm rot="21079945">
            <a:off x="1620106" y="2125494"/>
            <a:ext cx="7004298" cy="1221596"/>
          </a:xfrm>
          <a:prstGeom prst="rect">
            <a:avLst/>
          </a:prstGeom>
        </p:spPr>
        <p:txBody>
          <a:bodyPr vert="horz" lIns="91440" tIns="45720" rIns="91440" bIns="45720" rtlCol="0" anchor="ctr">
            <a:noAutofit/>
          </a:bodyPr>
          <a:lstStyle>
            <a:lvl1pPr algn="l" defTabSz="914400" rtl="0" eaLnBrk="1" latinLnBrk="0" hangingPunct="1">
              <a:spcBef>
                <a:spcPct val="0"/>
              </a:spcBef>
              <a:buNone/>
              <a:defRPr sz="5400" b="1" kern="1200">
                <a:solidFill>
                  <a:schemeClr val="tx1">
                    <a:lumMod val="75000"/>
                    <a:lumOff val="25000"/>
                  </a:schemeClr>
                </a:solidFill>
                <a:latin typeface="+mj-lt"/>
                <a:ea typeface="+mj-ea"/>
                <a:cs typeface="+mj-cs"/>
              </a:defRPr>
            </a:lvl1pPr>
          </a:lstStyle>
          <a:p>
            <a:pPr algn="ctr"/>
            <a:r>
              <a:rPr lang="pl-PL" sz="2400" b="0" dirty="0">
                <a:latin typeface="Arial" panose="020B0604020202020204" pitchFamily="34" charset="0"/>
                <a:cs typeface="Arial" panose="020B0604020202020204" pitchFamily="34" charset="0"/>
              </a:rPr>
              <a:t>Zagrożenia sezonu grzewczego </a:t>
            </a:r>
            <a:endParaRPr lang="en-US" sz="1400" b="0" dirty="0">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p14:dur="10" advClick="0"/>
    </mc:Choice>
    <mc:Fallback>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Obraz 9"/>
          <p:cNvPicPr>
            <a:picLocks noChangeAspect="1"/>
          </p:cNvPicPr>
          <p:nvPr/>
        </p:nvPicPr>
        <p:blipFill>
          <a:blip r:embed="rId1"/>
          <a:stretch>
            <a:fillRect/>
          </a:stretch>
        </p:blipFill>
        <p:spPr>
          <a:xfrm>
            <a:off x="5364088" y="2172022"/>
            <a:ext cx="3708164" cy="2921235"/>
          </a:xfrm>
          <a:prstGeom prst="rect">
            <a:avLst/>
          </a:prstGeom>
        </p:spPr>
      </p:pic>
      <p:pic>
        <p:nvPicPr>
          <p:cNvPr id="26" name="Obraz 25" descr="Obraz zawierający płomień, ciepło, kominek, kuchenka&#10;&#10;Opis wygenerowany automatycznie"/>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1420898" y="0"/>
            <a:ext cx="7721417" cy="5143500"/>
          </a:xfrm>
          <a:prstGeom prst="rect">
            <a:avLst/>
          </a:prstGeom>
        </p:spPr>
      </p:pic>
      <p:sp>
        <p:nvSpPr>
          <p:cNvPr id="2" name="Symbol zastępczy tekstu 1"/>
          <p:cNvSpPr>
            <a:spLocks noGrp="1"/>
          </p:cNvSpPr>
          <p:nvPr>
            <p:ph type="body" sz="quarter" idx="51"/>
          </p:nvPr>
        </p:nvSpPr>
        <p:spPr>
          <a:xfrm>
            <a:off x="4355976" y="373411"/>
            <a:ext cx="4032448" cy="797022"/>
          </a:xfrm>
        </p:spPr>
        <p:txBody>
          <a:bodyPr/>
          <a:lstStyle/>
          <a:p>
            <a:r>
              <a:rPr lang="pl-PL" dirty="0">
                <a:cs typeface="Arial" panose="020B0604020202020204" pitchFamily="34" charset="0"/>
              </a:rPr>
              <a:t>JAK USTRZEC SIĘ ZATRUCIA</a:t>
            </a:r>
            <a:endParaRPr lang="pl-PL" dirty="0">
              <a:cs typeface="Arial" panose="020B0604020202020204" pitchFamily="34" charset="0"/>
            </a:endParaRPr>
          </a:p>
          <a:p>
            <a:r>
              <a:rPr lang="pl-PL" dirty="0">
                <a:cs typeface="Arial" panose="020B0604020202020204" pitchFamily="34" charset="0"/>
              </a:rPr>
              <a:t>TLENKIEM WĘGLA?</a:t>
            </a:r>
            <a:endParaRPr lang="pl-PL" dirty="0">
              <a:cs typeface="Arial" panose="020B0604020202020204" pitchFamily="34" charset="0"/>
            </a:endParaRPr>
          </a:p>
        </p:txBody>
      </p:sp>
      <p:sp>
        <p:nvSpPr>
          <p:cNvPr id="5" name="Pole tekstowe 4"/>
          <p:cNvSpPr txBox="1"/>
          <p:nvPr/>
        </p:nvSpPr>
        <p:spPr>
          <a:xfrm>
            <a:off x="1979712" y="1491630"/>
            <a:ext cx="6979710" cy="830997"/>
          </a:xfrm>
          <a:prstGeom prst="rect">
            <a:avLst/>
          </a:prstGeom>
          <a:noFill/>
        </p:spPr>
        <p:txBody>
          <a:bodyPr wrap="square">
            <a:spAutoFit/>
          </a:bodyPr>
          <a:lstStyle/>
          <a:p>
            <a:pPr marL="0" indent="0" algn="l">
              <a:buNone/>
            </a:pPr>
            <a:r>
              <a:rPr lang="pl-PL" sz="1600" b="0" i="0" u="none" strike="noStrike" baseline="0" dirty="0">
                <a:latin typeface="+mj-lt"/>
              </a:rPr>
              <a:t>Aby zmniejszyć lub całkowicie usunąć prawdopodobieństwo zatrucia czadem, </a:t>
            </a:r>
            <a:r>
              <a:rPr lang="pl-PL" sz="1600" b="1" i="0" u="none" strike="noStrike" baseline="0" dirty="0">
                <a:latin typeface="+mj-lt"/>
              </a:rPr>
              <a:t>musisz pamiętać o kilku zasadach</a:t>
            </a:r>
            <a:r>
              <a:rPr lang="pl-PL" sz="1600" b="0" i="0" u="none" strike="noStrike" baseline="0" dirty="0">
                <a:latin typeface="+mj-lt"/>
              </a:rPr>
              <a:t>. Mogą one uratować życie Twoje i Twoich bliskich.</a:t>
            </a:r>
            <a:endParaRPr lang="pl-PL" sz="1600" b="0" i="0" u="none" strike="noStrike" baseline="0" dirty="0">
              <a:latin typeface="+mj-lt"/>
            </a:endParaRPr>
          </a:p>
        </p:txBody>
      </p:sp>
      <p:sp>
        <p:nvSpPr>
          <p:cNvPr id="4" name="Pole tekstowe 3"/>
          <p:cNvSpPr txBox="1"/>
          <p:nvPr/>
        </p:nvSpPr>
        <p:spPr>
          <a:xfrm>
            <a:off x="1979712" y="2322627"/>
            <a:ext cx="3096344" cy="1384995"/>
          </a:xfrm>
          <a:prstGeom prst="rect">
            <a:avLst/>
          </a:prstGeom>
          <a:noFill/>
        </p:spPr>
        <p:txBody>
          <a:bodyPr wrap="square">
            <a:spAutoFit/>
          </a:bodyPr>
          <a:lstStyle/>
          <a:p>
            <a:pPr algn="l"/>
            <a:r>
              <a:rPr lang="pl-PL" sz="1600" b="1" i="0" u="none" strike="noStrike" baseline="0" dirty="0">
                <a:latin typeface="+mj-lt"/>
              </a:rPr>
              <a:t>ZASADA </a:t>
            </a:r>
            <a:r>
              <a:rPr lang="pl-PL" sz="3600" b="1" i="0" u="none" strike="noStrike" baseline="0" dirty="0">
                <a:latin typeface="+mj-lt"/>
              </a:rPr>
              <a:t>3</a:t>
            </a:r>
            <a:endParaRPr lang="pl-PL" sz="3600" b="1" i="0" u="none" strike="noStrike" baseline="0" dirty="0">
              <a:latin typeface="+mj-lt"/>
            </a:endParaRPr>
          </a:p>
          <a:p>
            <a:pPr algn="l"/>
            <a:r>
              <a:rPr lang="pl-PL" sz="1600" b="1" dirty="0">
                <a:latin typeface="+mj-lt"/>
              </a:rPr>
              <a:t>S</a:t>
            </a:r>
            <a:r>
              <a:rPr lang="pl-PL" sz="1600" b="1" i="0" u="none" strike="noStrike" baseline="0" dirty="0">
                <a:latin typeface="+mj-lt"/>
              </a:rPr>
              <a:t>tosuj mikrowentylację okien </a:t>
            </a:r>
            <a:br>
              <a:rPr lang="pl-PL" sz="1600" b="1" i="0" u="none" strike="noStrike" baseline="0" dirty="0">
                <a:latin typeface="+mj-lt"/>
              </a:rPr>
            </a:br>
            <a:r>
              <a:rPr lang="pl-PL" sz="1600" b="1" i="0" u="none" strike="noStrike" baseline="0" dirty="0">
                <a:latin typeface="+mj-lt"/>
              </a:rPr>
              <a:t>i drzwi </a:t>
            </a:r>
            <a:r>
              <a:rPr lang="pl-PL" sz="1600" b="0" i="0" u="none" strike="noStrike" baseline="0" dirty="0">
                <a:latin typeface="+mj-lt"/>
              </a:rPr>
              <a:t>(częsty błąd - to zbyt szczelnie zamknięte okna).</a:t>
            </a:r>
            <a:endParaRPr lang="pl-PL" sz="1600" b="0" i="0" u="none" strike="noStrike" baseline="0" dirty="0">
              <a:latin typeface="+mj-lt"/>
            </a:endParaRPr>
          </a:p>
        </p:txBody>
      </p:sp>
      <p:pic>
        <p:nvPicPr>
          <p:cNvPr id="12" name="Grafika 11"/>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78080" y="646533"/>
            <a:ext cx="506141" cy="523900"/>
          </a:xfrm>
          <a:prstGeom prst="rect">
            <a:avLst/>
          </a:prstGeom>
        </p:spPr>
      </p:pic>
      <p:graphicFrame>
        <p:nvGraphicFramePr>
          <p:cNvPr id="13" name="Tabela 12"/>
          <p:cNvGraphicFramePr>
            <a:graphicFrameLocks noGrp="1"/>
          </p:cNvGraphicFramePr>
          <p:nvPr/>
        </p:nvGraphicFramePr>
        <p:xfrm>
          <a:off x="0" y="-20538"/>
          <a:ext cx="9142317" cy="432048"/>
        </p:xfrm>
        <a:graphic>
          <a:graphicData uri="http://schemas.openxmlformats.org/drawingml/2006/table">
            <a:tbl>
              <a:tblPr firstRow="1" bandRow="1">
                <a:tableStyleId>{5C22544A-7EE6-4342-B048-85BDC9FD1C3A}</a:tableStyleId>
              </a:tblPr>
              <a:tblGrid>
                <a:gridCol w="1015813"/>
                <a:gridCol w="1015813"/>
                <a:gridCol w="1015813"/>
                <a:gridCol w="1015813"/>
                <a:gridCol w="1015813"/>
                <a:gridCol w="1015813"/>
                <a:gridCol w="1015813"/>
                <a:gridCol w="1015813"/>
                <a:gridCol w="1015813"/>
              </a:tblGrid>
              <a:tr h="432048">
                <a:tc>
                  <a:txBody>
                    <a:bodyPr/>
                    <a:lstStyle/>
                    <a:p>
                      <a:pPr algn="ctr"/>
                      <a:r>
                        <a:rPr lang="pl-PL" sz="700" b="0" u="none" dirty="0">
                          <a:solidFill>
                            <a:schemeClr val="bg1"/>
                          </a:solidFill>
                        </a:rPr>
                        <a:t>kiedy</a:t>
                      </a:r>
                      <a:br>
                        <a:rPr lang="pl-PL" sz="700" b="0" u="none" dirty="0">
                          <a:solidFill>
                            <a:schemeClr val="bg1"/>
                          </a:solidFill>
                        </a:rPr>
                      </a:br>
                      <a:r>
                        <a:rPr lang="pl-PL" sz="700" b="0" u="none" dirty="0">
                          <a:solidFill>
                            <a:schemeClr val="bg1"/>
                          </a:solidFill>
                        </a:rPr>
                        <a:t>powstaje czad?</a:t>
                      </a:r>
                      <a:endParaRPr lang="pl-PL" sz="700" b="0" u="none"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dlaczego czad</a:t>
                      </a:r>
                      <a:br>
                        <a:rPr lang="pl-PL" sz="700" b="0" dirty="0">
                          <a:solidFill>
                            <a:schemeClr val="bg1"/>
                          </a:solidFill>
                        </a:rPr>
                      </a:br>
                      <a:r>
                        <a:rPr lang="pl-PL" sz="700" b="0" dirty="0">
                          <a:solidFill>
                            <a:schemeClr val="bg1"/>
                          </a:solidFill>
                        </a:rPr>
                        <a:t>jest groźny?</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przyczyny</a:t>
                      </a:r>
                      <a:br>
                        <a:rPr lang="pl-PL" sz="700" b="0" dirty="0">
                          <a:solidFill>
                            <a:schemeClr val="bg1"/>
                          </a:solidFill>
                        </a:rPr>
                      </a:br>
                      <a:r>
                        <a:rPr lang="pl-PL" sz="700" b="0" dirty="0">
                          <a:solidFill>
                            <a:schemeClr val="bg1"/>
                          </a:solidFill>
                        </a:rPr>
                        <a:t>zatrucia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objawy</a:t>
                      </a:r>
                      <a:br>
                        <a:rPr lang="pl-PL" sz="700" b="0" dirty="0">
                          <a:solidFill>
                            <a:schemeClr val="bg1"/>
                          </a:solidFill>
                        </a:rPr>
                      </a:br>
                      <a:r>
                        <a:rPr lang="pl-PL" sz="700" b="0" dirty="0">
                          <a:solidFill>
                            <a:schemeClr val="bg1"/>
                          </a:solidFill>
                        </a:rPr>
                        <a:t>zatrucia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1" dirty="0">
                          <a:solidFill>
                            <a:schemeClr val="tx1"/>
                          </a:solidFill>
                        </a:rPr>
                        <a:t>dobre praktyki</a:t>
                      </a:r>
                      <a:endParaRPr lang="pl-PL" sz="700" b="1" dirty="0">
                        <a:solidFill>
                          <a:schemeClr val="tx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czy czujka </a:t>
                      </a:r>
                      <a:endParaRPr lang="pl-PL" sz="700" b="0" dirty="0">
                        <a:solidFill>
                          <a:schemeClr val="bg1"/>
                        </a:solidFill>
                      </a:endParaRPr>
                    </a:p>
                    <a:p>
                      <a:pPr algn="ctr"/>
                      <a:r>
                        <a:rPr lang="pl-PL" sz="700" b="0" dirty="0">
                          <a:solidFill>
                            <a:schemeClr val="bg1"/>
                          </a:solidFill>
                        </a:rPr>
                        <a:t>jest potrzebna?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gdzie umieścić </a:t>
                      </a:r>
                      <a:endParaRPr lang="pl-PL" sz="700" b="0" dirty="0">
                        <a:solidFill>
                          <a:schemeClr val="bg1"/>
                        </a:solidFill>
                      </a:endParaRPr>
                    </a:p>
                    <a:p>
                      <a:pPr algn="ctr"/>
                      <a:r>
                        <a:rPr lang="pl-PL" sz="700" b="0" dirty="0">
                          <a:solidFill>
                            <a:schemeClr val="bg1"/>
                          </a:solidFill>
                        </a:rPr>
                        <a:t>czujkę tlenku węgla?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konsekwencje</a:t>
                      </a:r>
                      <a:br>
                        <a:rPr lang="pl-PL" sz="700" b="0" dirty="0">
                          <a:solidFill>
                            <a:schemeClr val="bg1"/>
                          </a:solidFill>
                        </a:rPr>
                      </a:br>
                      <a:r>
                        <a:rPr lang="pl-PL" sz="700" b="0" dirty="0">
                          <a:solidFill>
                            <a:schemeClr val="bg1"/>
                          </a:solidFill>
                        </a:rPr>
                        <a:t>prawne po tragedii</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statystyki</a:t>
                      </a:r>
                      <a:endParaRPr lang="pl-PL" sz="700" b="0" dirty="0">
                        <a:solidFill>
                          <a:schemeClr val="bg1"/>
                        </a:solidFill>
                      </a:endParaRPr>
                    </a:p>
                  </a:txBody>
                  <a:tcPr marL="0" marR="0" marT="0" marB="0" anchor="ctr">
                    <a:solidFill>
                      <a:schemeClr val="bg1">
                        <a:lumMod val="85000"/>
                      </a:schemeClr>
                    </a:solidFill>
                  </a:tcPr>
                </a:tc>
              </a:tr>
            </a:tbl>
          </a:graphicData>
        </a:graphic>
      </p:graphicFrame>
      <p:cxnSp>
        <p:nvCxnSpPr>
          <p:cNvPr id="14" name="Łącznik prosty 13"/>
          <p:cNvCxnSpPr/>
          <p:nvPr/>
        </p:nvCxnSpPr>
        <p:spPr>
          <a:xfrm>
            <a:off x="0" y="423415"/>
            <a:ext cx="9144000" cy="0"/>
          </a:xfrm>
          <a:prstGeom prst="line">
            <a:avLst/>
          </a:prstGeom>
          <a:ln w="12700">
            <a:solidFill>
              <a:srgbClr val="A50021"/>
            </a:solidFill>
          </a:ln>
        </p:spPr>
        <p:style>
          <a:lnRef idx="1">
            <a:schemeClr val="accent1"/>
          </a:lnRef>
          <a:fillRef idx="0">
            <a:schemeClr val="accent1"/>
          </a:fillRef>
          <a:effectRef idx="0">
            <a:schemeClr val="accent1"/>
          </a:effectRef>
          <a:fontRef idx="minor">
            <a:schemeClr val="tx1"/>
          </a:fontRef>
        </p:style>
      </p:cxnSp>
      <p:sp>
        <p:nvSpPr>
          <p:cNvPr id="15" name="Prostokąt 14"/>
          <p:cNvSpPr/>
          <p:nvPr/>
        </p:nvSpPr>
        <p:spPr>
          <a:xfrm flipV="1">
            <a:off x="-3494" y="379209"/>
            <a:ext cx="4503486" cy="45719"/>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16" name="Grupa 15"/>
          <p:cNvGrpSpPr/>
          <p:nvPr/>
        </p:nvGrpSpPr>
        <p:grpSpPr>
          <a:xfrm>
            <a:off x="4459123" y="294714"/>
            <a:ext cx="224070" cy="224070"/>
            <a:chOff x="323528" y="294714"/>
            <a:chExt cx="224070" cy="224070"/>
          </a:xfrm>
        </p:grpSpPr>
        <p:sp>
          <p:nvSpPr>
            <p:cNvPr id="17" name="Owal 16"/>
            <p:cNvSpPr/>
            <p:nvPr/>
          </p:nvSpPr>
          <p:spPr>
            <a:xfrm>
              <a:off x="323528" y="294714"/>
              <a:ext cx="224070" cy="224070"/>
            </a:xfrm>
            <a:prstGeom prst="ellipse">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18" name="Obraz 1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340195" y="308964"/>
              <a:ext cx="202200" cy="186214"/>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50" fill="hold"/>
                                        <p:tgtEl>
                                          <p:spTgt spid="12"/>
                                        </p:tgtEl>
                                        <p:attrNameLst>
                                          <p:attrName>ppt_w</p:attrName>
                                        </p:attrNameLst>
                                      </p:cBhvr>
                                      <p:tavLst>
                                        <p:tav tm="0">
                                          <p:val>
                                            <p:fltVal val="0"/>
                                          </p:val>
                                        </p:tav>
                                        <p:tav tm="100000">
                                          <p:val>
                                            <p:strVal val="#ppt_w"/>
                                          </p:val>
                                        </p:tav>
                                      </p:tavLst>
                                    </p:anim>
                                    <p:anim calcmode="lin" valueType="num">
                                      <p:cBhvr>
                                        <p:cTn id="8" dur="250" fill="hold"/>
                                        <p:tgtEl>
                                          <p:spTgt spid="12"/>
                                        </p:tgtEl>
                                        <p:attrNameLst>
                                          <p:attrName>ppt_h</p:attrName>
                                        </p:attrNameLst>
                                      </p:cBhvr>
                                      <p:tavLst>
                                        <p:tav tm="0">
                                          <p:val>
                                            <p:fltVal val="0"/>
                                          </p:val>
                                        </p:tav>
                                        <p:tav tm="100000">
                                          <p:val>
                                            <p:strVal val="#ppt_h"/>
                                          </p:val>
                                        </p:tav>
                                      </p:tavLst>
                                    </p:anim>
                                    <p:animEffect transition="in" filter="fade">
                                      <p:cBhvr>
                                        <p:cTn id="9"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Obraz 24" descr="Obraz zawierający tekst, gazeta, papier, pieniądze&#10;&#10;Opis wygenerowany automatycznie"/>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4426760" y="1293898"/>
            <a:ext cx="4716016" cy="4716016"/>
          </a:xfrm>
          <a:prstGeom prst="rect">
            <a:avLst/>
          </a:prstGeom>
        </p:spPr>
      </p:pic>
      <p:pic>
        <p:nvPicPr>
          <p:cNvPr id="33" name="Obraz 32" descr="Obraz zawierający płomień, ciepło, kominek, kuchenka&#10;&#10;Opis wygenerowany automatycznie"/>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1420898" y="0"/>
            <a:ext cx="7721417" cy="5143500"/>
          </a:xfrm>
          <a:prstGeom prst="rect">
            <a:avLst/>
          </a:prstGeom>
        </p:spPr>
      </p:pic>
      <p:sp>
        <p:nvSpPr>
          <p:cNvPr id="2" name="Symbol zastępczy tekstu 1"/>
          <p:cNvSpPr>
            <a:spLocks noGrp="1"/>
          </p:cNvSpPr>
          <p:nvPr>
            <p:ph type="body" sz="quarter" idx="51"/>
          </p:nvPr>
        </p:nvSpPr>
        <p:spPr/>
        <p:txBody>
          <a:bodyPr/>
          <a:lstStyle/>
          <a:p>
            <a:pPr>
              <a:spcBef>
                <a:spcPts val="0"/>
              </a:spcBef>
            </a:pPr>
            <a:r>
              <a:rPr lang="pl-PL" dirty="0">
                <a:cs typeface="Arial" panose="020B0604020202020204" pitchFamily="34" charset="0"/>
              </a:rPr>
              <a:t>Czy czujka czadu</a:t>
            </a:r>
            <a:endParaRPr lang="pl-PL" dirty="0">
              <a:cs typeface="Arial" panose="020B0604020202020204" pitchFamily="34" charset="0"/>
            </a:endParaRPr>
          </a:p>
          <a:p>
            <a:pPr>
              <a:spcBef>
                <a:spcPts val="0"/>
              </a:spcBef>
            </a:pPr>
            <a:r>
              <a:rPr lang="pl-PL" dirty="0">
                <a:cs typeface="Arial" panose="020B0604020202020204" pitchFamily="34" charset="0"/>
              </a:rPr>
              <a:t>jest potrzebna?</a:t>
            </a:r>
            <a:endParaRPr lang="pl-PL" dirty="0">
              <a:cs typeface="Arial" panose="020B0604020202020204" pitchFamily="34" charset="0"/>
            </a:endParaRPr>
          </a:p>
        </p:txBody>
      </p:sp>
      <p:pic>
        <p:nvPicPr>
          <p:cNvPr id="18" name="Obraz 17"/>
          <p:cNvPicPr>
            <a:picLocks noChangeAspect="1"/>
          </p:cNvPicPr>
          <p:nvPr/>
        </p:nvPicPr>
        <p:blipFill>
          <a:blip r:embed="rId3"/>
          <a:stretch>
            <a:fillRect/>
          </a:stretch>
        </p:blipFill>
        <p:spPr>
          <a:xfrm>
            <a:off x="2179551" y="1366348"/>
            <a:ext cx="5589556" cy="663928"/>
          </a:xfrm>
          <a:prstGeom prst="rect">
            <a:avLst/>
          </a:prstGeom>
          <a:solidFill>
            <a:schemeClr val="tx1"/>
          </a:solidFill>
          <a:ln>
            <a:solidFill>
              <a:schemeClr val="tx1"/>
            </a:solidFill>
          </a:ln>
        </p:spPr>
      </p:pic>
      <p:pic>
        <p:nvPicPr>
          <p:cNvPr id="20" name="Obraz 19"/>
          <p:cNvPicPr>
            <a:picLocks noChangeAspect="1"/>
          </p:cNvPicPr>
          <p:nvPr/>
        </p:nvPicPr>
        <p:blipFill>
          <a:blip r:embed="rId4"/>
          <a:stretch>
            <a:fillRect/>
          </a:stretch>
        </p:blipFill>
        <p:spPr>
          <a:xfrm>
            <a:off x="2179548" y="3383200"/>
            <a:ext cx="3517473" cy="415831"/>
          </a:xfrm>
          <a:prstGeom prst="rect">
            <a:avLst/>
          </a:prstGeom>
          <a:solidFill>
            <a:schemeClr val="tx1"/>
          </a:solidFill>
          <a:ln>
            <a:solidFill>
              <a:schemeClr val="tx1"/>
            </a:solidFill>
          </a:ln>
        </p:spPr>
      </p:pic>
      <p:pic>
        <p:nvPicPr>
          <p:cNvPr id="21" name="Obraz 20"/>
          <p:cNvPicPr>
            <a:picLocks noChangeAspect="1"/>
          </p:cNvPicPr>
          <p:nvPr/>
        </p:nvPicPr>
        <p:blipFill>
          <a:blip r:embed="rId5"/>
          <a:stretch>
            <a:fillRect/>
          </a:stretch>
        </p:blipFill>
        <p:spPr>
          <a:xfrm>
            <a:off x="2183505" y="2533472"/>
            <a:ext cx="4345799" cy="733855"/>
          </a:xfrm>
          <a:prstGeom prst="rect">
            <a:avLst/>
          </a:prstGeom>
          <a:ln>
            <a:solidFill>
              <a:schemeClr val="tx1"/>
            </a:solidFill>
          </a:ln>
        </p:spPr>
      </p:pic>
      <p:pic>
        <p:nvPicPr>
          <p:cNvPr id="23" name="Obraz 22"/>
          <p:cNvPicPr>
            <a:picLocks noChangeAspect="1"/>
          </p:cNvPicPr>
          <p:nvPr/>
        </p:nvPicPr>
        <p:blipFill>
          <a:blip r:embed="rId6"/>
          <a:stretch>
            <a:fillRect/>
          </a:stretch>
        </p:blipFill>
        <p:spPr>
          <a:xfrm>
            <a:off x="2179551" y="4172024"/>
            <a:ext cx="1945064" cy="299241"/>
          </a:xfrm>
          <a:prstGeom prst="rect">
            <a:avLst/>
          </a:prstGeom>
          <a:solidFill>
            <a:schemeClr val="tx1"/>
          </a:solidFill>
          <a:ln>
            <a:solidFill>
              <a:schemeClr val="tx1"/>
            </a:solidFill>
          </a:ln>
        </p:spPr>
      </p:pic>
      <p:pic>
        <p:nvPicPr>
          <p:cNvPr id="22" name="Obraz 21"/>
          <p:cNvPicPr>
            <a:picLocks noChangeAspect="1"/>
          </p:cNvPicPr>
          <p:nvPr/>
        </p:nvPicPr>
        <p:blipFill>
          <a:blip r:embed="rId7"/>
          <a:stretch>
            <a:fillRect/>
          </a:stretch>
        </p:blipFill>
        <p:spPr>
          <a:xfrm>
            <a:off x="2179549" y="2153741"/>
            <a:ext cx="5589557" cy="271135"/>
          </a:xfrm>
          <a:prstGeom prst="rect">
            <a:avLst/>
          </a:prstGeom>
          <a:ln>
            <a:solidFill>
              <a:schemeClr val="tx1"/>
            </a:solidFill>
          </a:ln>
        </p:spPr>
      </p:pic>
      <p:pic>
        <p:nvPicPr>
          <p:cNvPr id="19" name="Obraz 18"/>
          <p:cNvPicPr>
            <a:picLocks noChangeAspect="1"/>
          </p:cNvPicPr>
          <p:nvPr/>
        </p:nvPicPr>
        <p:blipFill>
          <a:blip r:embed="rId8"/>
          <a:stretch>
            <a:fillRect/>
          </a:stretch>
        </p:blipFill>
        <p:spPr>
          <a:xfrm>
            <a:off x="2179549" y="3899038"/>
            <a:ext cx="2247211" cy="162992"/>
          </a:xfrm>
          <a:prstGeom prst="rect">
            <a:avLst/>
          </a:prstGeom>
          <a:solidFill>
            <a:schemeClr val="tx1"/>
          </a:solidFill>
          <a:ln>
            <a:solidFill>
              <a:schemeClr val="tx1"/>
            </a:solidFill>
          </a:ln>
        </p:spPr>
      </p:pic>
      <p:pic>
        <p:nvPicPr>
          <p:cNvPr id="35" name="Obraz 34" descr="Obraz zawierający czarne, ciemność&#10;&#10;Opis wygenerowany automatycznie"/>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410221" y="630083"/>
            <a:ext cx="497970" cy="540350"/>
          </a:xfrm>
          <a:prstGeom prst="rect">
            <a:avLst/>
          </a:prstGeom>
        </p:spPr>
      </p:pic>
      <p:graphicFrame>
        <p:nvGraphicFramePr>
          <p:cNvPr id="3" name="Tabela 2"/>
          <p:cNvGraphicFramePr>
            <a:graphicFrameLocks noGrp="1"/>
          </p:cNvGraphicFramePr>
          <p:nvPr/>
        </p:nvGraphicFramePr>
        <p:xfrm>
          <a:off x="0" y="-20538"/>
          <a:ext cx="9142317" cy="432048"/>
        </p:xfrm>
        <a:graphic>
          <a:graphicData uri="http://schemas.openxmlformats.org/drawingml/2006/table">
            <a:tbl>
              <a:tblPr firstRow="1" bandRow="1">
                <a:tableStyleId>{5C22544A-7EE6-4342-B048-85BDC9FD1C3A}</a:tableStyleId>
              </a:tblPr>
              <a:tblGrid>
                <a:gridCol w="1015813"/>
                <a:gridCol w="1015813"/>
                <a:gridCol w="1015813"/>
                <a:gridCol w="1015813"/>
                <a:gridCol w="1015813"/>
                <a:gridCol w="1015813"/>
                <a:gridCol w="1015813"/>
                <a:gridCol w="1015813"/>
                <a:gridCol w="1015813"/>
              </a:tblGrid>
              <a:tr h="432048">
                <a:tc>
                  <a:txBody>
                    <a:bodyPr/>
                    <a:lstStyle/>
                    <a:p>
                      <a:pPr algn="ctr"/>
                      <a:r>
                        <a:rPr lang="pl-PL" sz="700" b="0" u="none" dirty="0">
                          <a:solidFill>
                            <a:schemeClr val="bg1"/>
                          </a:solidFill>
                        </a:rPr>
                        <a:t>kiedy</a:t>
                      </a:r>
                      <a:br>
                        <a:rPr lang="pl-PL" sz="700" b="0" u="none" dirty="0">
                          <a:solidFill>
                            <a:schemeClr val="bg1"/>
                          </a:solidFill>
                        </a:rPr>
                      </a:br>
                      <a:r>
                        <a:rPr lang="pl-PL" sz="700" b="0" u="none" dirty="0">
                          <a:solidFill>
                            <a:schemeClr val="bg1"/>
                          </a:solidFill>
                        </a:rPr>
                        <a:t>powstaje czad?</a:t>
                      </a:r>
                      <a:endParaRPr lang="pl-PL" sz="700" b="0" u="none"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dlaczego czad</a:t>
                      </a:r>
                      <a:br>
                        <a:rPr lang="pl-PL" sz="700" b="0" dirty="0">
                          <a:solidFill>
                            <a:schemeClr val="bg1"/>
                          </a:solidFill>
                        </a:rPr>
                      </a:br>
                      <a:r>
                        <a:rPr lang="pl-PL" sz="700" b="0" dirty="0">
                          <a:solidFill>
                            <a:schemeClr val="bg1"/>
                          </a:solidFill>
                        </a:rPr>
                        <a:t>jest groźny?</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przyczyny</a:t>
                      </a:r>
                      <a:br>
                        <a:rPr lang="pl-PL" sz="700" b="0" dirty="0">
                          <a:solidFill>
                            <a:schemeClr val="bg1"/>
                          </a:solidFill>
                        </a:rPr>
                      </a:br>
                      <a:r>
                        <a:rPr lang="pl-PL" sz="700" b="0" dirty="0">
                          <a:solidFill>
                            <a:schemeClr val="bg1"/>
                          </a:solidFill>
                        </a:rPr>
                        <a:t>zatrucia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objawy</a:t>
                      </a:r>
                      <a:br>
                        <a:rPr lang="pl-PL" sz="700" b="0" dirty="0">
                          <a:solidFill>
                            <a:schemeClr val="bg1"/>
                          </a:solidFill>
                        </a:rPr>
                      </a:br>
                      <a:r>
                        <a:rPr lang="pl-PL" sz="700" b="0" dirty="0">
                          <a:solidFill>
                            <a:schemeClr val="bg1"/>
                          </a:solidFill>
                        </a:rPr>
                        <a:t>zatrucia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dobre praktyki</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1" dirty="0">
                          <a:solidFill>
                            <a:schemeClr val="tx1"/>
                          </a:solidFill>
                        </a:rPr>
                        <a:t>czy czujka </a:t>
                      </a:r>
                      <a:endParaRPr lang="pl-PL" sz="700" b="1" dirty="0">
                        <a:solidFill>
                          <a:schemeClr val="tx1"/>
                        </a:solidFill>
                      </a:endParaRPr>
                    </a:p>
                    <a:p>
                      <a:pPr algn="ctr"/>
                      <a:r>
                        <a:rPr lang="pl-PL" sz="700" b="1" dirty="0">
                          <a:solidFill>
                            <a:schemeClr val="tx1"/>
                          </a:solidFill>
                        </a:rPr>
                        <a:t>jest potrzebna?</a:t>
                      </a:r>
                      <a:endParaRPr lang="pl-PL" sz="700" b="1" dirty="0">
                        <a:solidFill>
                          <a:schemeClr val="tx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gdzie umieścić </a:t>
                      </a:r>
                      <a:endParaRPr lang="pl-PL" sz="700" b="0" dirty="0">
                        <a:solidFill>
                          <a:schemeClr val="bg1"/>
                        </a:solidFill>
                      </a:endParaRPr>
                    </a:p>
                    <a:p>
                      <a:pPr algn="ctr"/>
                      <a:r>
                        <a:rPr lang="pl-PL" sz="700" b="0" dirty="0">
                          <a:solidFill>
                            <a:schemeClr val="bg1"/>
                          </a:solidFill>
                        </a:rPr>
                        <a:t>czujkę tlenku węgla?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konsekwencje</a:t>
                      </a:r>
                      <a:br>
                        <a:rPr lang="pl-PL" sz="700" b="0" dirty="0">
                          <a:solidFill>
                            <a:schemeClr val="bg1"/>
                          </a:solidFill>
                        </a:rPr>
                      </a:br>
                      <a:r>
                        <a:rPr lang="pl-PL" sz="700" b="0" dirty="0">
                          <a:solidFill>
                            <a:schemeClr val="bg1"/>
                          </a:solidFill>
                        </a:rPr>
                        <a:t>prawne po tragedii</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statystyki</a:t>
                      </a:r>
                      <a:endParaRPr lang="pl-PL" sz="700" b="0" dirty="0">
                        <a:solidFill>
                          <a:schemeClr val="bg1"/>
                        </a:solidFill>
                      </a:endParaRPr>
                    </a:p>
                  </a:txBody>
                  <a:tcPr marL="0" marR="0" marT="0" marB="0" anchor="ctr">
                    <a:solidFill>
                      <a:schemeClr val="bg1">
                        <a:lumMod val="85000"/>
                      </a:schemeClr>
                    </a:solidFill>
                  </a:tcPr>
                </a:tc>
              </a:tr>
            </a:tbl>
          </a:graphicData>
        </a:graphic>
      </p:graphicFrame>
      <p:cxnSp>
        <p:nvCxnSpPr>
          <p:cNvPr id="4" name="Łącznik prosty 3"/>
          <p:cNvCxnSpPr/>
          <p:nvPr/>
        </p:nvCxnSpPr>
        <p:spPr>
          <a:xfrm>
            <a:off x="0" y="423415"/>
            <a:ext cx="9144000" cy="0"/>
          </a:xfrm>
          <a:prstGeom prst="line">
            <a:avLst/>
          </a:prstGeom>
          <a:ln w="12700">
            <a:solidFill>
              <a:srgbClr val="A50021"/>
            </a:solidFill>
          </a:ln>
        </p:spPr>
        <p:style>
          <a:lnRef idx="1">
            <a:schemeClr val="accent1"/>
          </a:lnRef>
          <a:fillRef idx="0">
            <a:schemeClr val="accent1"/>
          </a:fillRef>
          <a:effectRef idx="0">
            <a:schemeClr val="accent1"/>
          </a:effectRef>
          <a:fontRef idx="minor">
            <a:schemeClr val="tx1"/>
          </a:fontRef>
        </p:style>
      </p:cxnSp>
      <p:sp>
        <p:nvSpPr>
          <p:cNvPr id="5" name="Prostokąt 4"/>
          <p:cNvSpPr/>
          <p:nvPr/>
        </p:nvSpPr>
        <p:spPr>
          <a:xfrm flipV="1">
            <a:off x="-3494" y="379209"/>
            <a:ext cx="5583606" cy="45719"/>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6" name="Grupa 5"/>
          <p:cNvGrpSpPr/>
          <p:nvPr/>
        </p:nvGrpSpPr>
        <p:grpSpPr>
          <a:xfrm>
            <a:off x="5472951" y="294714"/>
            <a:ext cx="224070" cy="224070"/>
            <a:chOff x="323528" y="294714"/>
            <a:chExt cx="224070" cy="224070"/>
          </a:xfrm>
        </p:grpSpPr>
        <p:sp>
          <p:nvSpPr>
            <p:cNvPr id="7" name="Owal 6"/>
            <p:cNvSpPr/>
            <p:nvPr/>
          </p:nvSpPr>
          <p:spPr>
            <a:xfrm>
              <a:off x="323528" y="294714"/>
              <a:ext cx="224070" cy="224070"/>
            </a:xfrm>
            <a:prstGeom prst="ellipse">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a:xfrm>
              <a:off x="340195" y="308964"/>
              <a:ext cx="202200" cy="186214"/>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5"/>
                                        </p:tgtEl>
                                        <p:attrNameLst>
                                          <p:attrName>style.visibility</p:attrName>
                                        </p:attrNameLst>
                                      </p:cBhvr>
                                      <p:to>
                                        <p:strVal val="visible"/>
                                      </p:to>
                                    </p:set>
                                    <p:anim calcmode="lin" valueType="num">
                                      <p:cBhvr>
                                        <p:cTn id="7" dur="250" fill="hold"/>
                                        <p:tgtEl>
                                          <p:spTgt spid="35"/>
                                        </p:tgtEl>
                                        <p:attrNameLst>
                                          <p:attrName>ppt_w</p:attrName>
                                        </p:attrNameLst>
                                      </p:cBhvr>
                                      <p:tavLst>
                                        <p:tav tm="0">
                                          <p:val>
                                            <p:fltVal val="0"/>
                                          </p:val>
                                        </p:tav>
                                        <p:tav tm="100000">
                                          <p:val>
                                            <p:strVal val="#ppt_w"/>
                                          </p:val>
                                        </p:tav>
                                      </p:tavLst>
                                    </p:anim>
                                    <p:anim calcmode="lin" valueType="num">
                                      <p:cBhvr>
                                        <p:cTn id="8" dur="250" fill="hold"/>
                                        <p:tgtEl>
                                          <p:spTgt spid="35"/>
                                        </p:tgtEl>
                                        <p:attrNameLst>
                                          <p:attrName>ppt_h</p:attrName>
                                        </p:attrNameLst>
                                      </p:cBhvr>
                                      <p:tavLst>
                                        <p:tav tm="0">
                                          <p:val>
                                            <p:fltVal val="0"/>
                                          </p:val>
                                        </p:tav>
                                        <p:tav tm="100000">
                                          <p:val>
                                            <p:strVal val="#ppt_h"/>
                                          </p:val>
                                        </p:tav>
                                      </p:tavLst>
                                    </p:anim>
                                    <p:animEffect transition="in" filter="fade">
                                      <p:cBhvr>
                                        <p:cTn id="9" dur="25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Obraz 25" descr="Obraz zawierający płomień, ciepło, kominek, kuchenka&#10;&#10;Opis wygenerowany automatycznie"/>
          <p:cNvPicPr>
            <a:picLocks noChangeAspect="1"/>
          </p:cNvPicPr>
          <p:nvPr/>
        </p:nvPicPr>
        <p:blipFill>
          <a:blip r:embed="rId1">
            <a:alphaModFix amt="5000"/>
            <a:extLst>
              <a:ext uri="{28A0092B-C50C-407E-A947-70E740481C1C}">
                <a14:useLocalDpi xmlns:a14="http://schemas.microsoft.com/office/drawing/2010/main" val="0"/>
              </a:ext>
            </a:extLst>
          </a:blip>
          <a:stretch>
            <a:fillRect/>
          </a:stretch>
        </p:blipFill>
        <p:spPr>
          <a:xfrm>
            <a:off x="1420898" y="0"/>
            <a:ext cx="7721417" cy="5143500"/>
          </a:xfrm>
          <a:prstGeom prst="rect">
            <a:avLst/>
          </a:prstGeom>
        </p:spPr>
      </p:pic>
      <p:sp>
        <p:nvSpPr>
          <p:cNvPr id="2" name="Symbol zastępczy tekstu 1"/>
          <p:cNvSpPr>
            <a:spLocks noGrp="1"/>
          </p:cNvSpPr>
          <p:nvPr>
            <p:ph type="body" sz="quarter" idx="51"/>
          </p:nvPr>
        </p:nvSpPr>
        <p:spPr>
          <a:xfrm>
            <a:off x="4355976" y="373411"/>
            <a:ext cx="4032448" cy="797022"/>
          </a:xfrm>
        </p:spPr>
        <p:txBody>
          <a:bodyPr/>
          <a:lstStyle/>
          <a:p>
            <a:r>
              <a:rPr lang="pl-PL" dirty="0">
                <a:cs typeface="Arial" panose="020B0604020202020204" pitchFamily="34" charset="0"/>
              </a:rPr>
              <a:t>GDZIE UMIEŚCIĆ</a:t>
            </a:r>
            <a:endParaRPr lang="pl-PL" dirty="0">
              <a:cs typeface="Arial" panose="020B0604020202020204" pitchFamily="34" charset="0"/>
            </a:endParaRPr>
          </a:p>
          <a:p>
            <a:r>
              <a:rPr lang="pl-PL" dirty="0">
                <a:cs typeface="Arial" panose="020B0604020202020204" pitchFamily="34" charset="0"/>
              </a:rPr>
              <a:t>CZUJKĘ TLENKU WĘGLA?</a:t>
            </a:r>
            <a:endParaRPr lang="pl-PL" dirty="0">
              <a:cs typeface="Arial" panose="020B0604020202020204" pitchFamily="34" charset="0"/>
            </a:endParaRPr>
          </a:p>
        </p:txBody>
      </p:sp>
      <p:pic>
        <p:nvPicPr>
          <p:cNvPr id="5" name="Obraz 4" descr="Obraz zawierający tekst, zrzut ekranu, dom&#10;&#10;Opis wygenerowany automatyczni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43808" y="1370416"/>
            <a:ext cx="4749336" cy="3773084"/>
          </a:xfrm>
          <a:prstGeom prst="rect">
            <a:avLst/>
          </a:prstGeom>
        </p:spPr>
      </p:pic>
      <p:pic>
        <p:nvPicPr>
          <p:cNvPr id="6" name="Obraz 5" descr="Obraz zawierający czarne, ciemność&#10;&#10;Opis wygenerowany automatyczni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0221" y="630083"/>
            <a:ext cx="497970" cy="540350"/>
          </a:xfrm>
          <a:prstGeom prst="rect">
            <a:avLst/>
          </a:prstGeom>
        </p:spPr>
      </p:pic>
      <p:graphicFrame>
        <p:nvGraphicFramePr>
          <p:cNvPr id="7" name="Tabela 6"/>
          <p:cNvGraphicFramePr>
            <a:graphicFrameLocks noGrp="1"/>
          </p:cNvGraphicFramePr>
          <p:nvPr/>
        </p:nvGraphicFramePr>
        <p:xfrm>
          <a:off x="0" y="-20538"/>
          <a:ext cx="9142317" cy="432048"/>
        </p:xfrm>
        <a:graphic>
          <a:graphicData uri="http://schemas.openxmlformats.org/drawingml/2006/table">
            <a:tbl>
              <a:tblPr firstRow="1" bandRow="1">
                <a:tableStyleId>{5C22544A-7EE6-4342-B048-85BDC9FD1C3A}</a:tableStyleId>
              </a:tblPr>
              <a:tblGrid>
                <a:gridCol w="1015813"/>
                <a:gridCol w="1015813"/>
                <a:gridCol w="1015813"/>
                <a:gridCol w="1015813"/>
                <a:gridCol w="1015813"/>
                <a:gridCol w="1015813"/>
                <a:gridCol w="1015813"/>
                <a:gridCol w="1015813"/>
                <a:gridCol w="1015813"/>
              </a:tblGrid>
              <a:tr h="432048">
                <a:tc>
                  <a:txBody>
                    <a:bodyPr/>
                    <a:lstStyle/>
                    <a:p>
                      <a:pPr algn="ctr"/>
                      <a:r>
                        <a:rPr lang="pl-PL" sz="700" b="0" u="none" dirty="0">
                          <a:solidFill>
                            <a:schemeClr val="bg1"/>
                          </a:solidFill>
                        </a:rPr>
                        <a:t>kiedy</a:t>
                      </a:r>
                      <a:br>
                        <a:rPr lang="pl-PL" sz="700" b="0" u="none" dirty="0">
                          <a:solidFill>
                            <a:schemeClr val="bg1"/>
                          </a:solidFill>
                        </a:rPr>
                      </a:br>
                      <a:r>
                        <a:rPr lang="pl-PL" sz="700" b="0" u="none" dirty="0">
                          <a:solidFill>
                            <a:schemeClr val="bg1"/>
                          </a:solidFill>
                        </a:rPr>
                        <a:t>powstaje czad?</a:t>
                      </a:r>
                      <a:endParaRPr lang="pl-PL" sz="700" b="0" u="none"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dlaczego czad</a:t>
                      </a:r>
                      <a:br>
                        <a:rPr lang="pl-PL" sz="700" b="0" dirty="0">
                          <a:solidFill>
                            <a:schemeClr val="bg1"/>
                          </a:solidFill>
                        </a:rPr>
                      </a:br>
                      <a:r>
                        <a:rPr lang="pl-PL" sz="700" b="0" dirty="0">
                          <a:solidFill>
                            <a:schemeClr val="bg1"/>
                          </a:solidFill>
                        </a:rPr>
                        <a:t>jest groźny?</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przyczyny</a:t>
                      </a:r>
                      <a:br>
                        <a:rPr lang="pl-PL" sz="700" b="0" dirty="0">
                          <a:solidFill>
                            <a:schemeClr val="bg1"/>
                          </a:solidFill>
                        </a:rPr>
                      </a:br>
                      <a:r>
                        <a:rPr lang="pl-PL" sz="700" b="0" dirty="0">
                          <a:solidFill>
                            <a:schemeClr val="bg1"/>
                          </a:solidFill>
                        </a:rPr>
                        <a:t>zatrucia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objawy</a:t>
                      </a:r>
                      <a:br>
                        <a:rPr lang="pl-PL" sz="700" b="0" dirty="0">
                          <a:solidFill>
                            <a:schemeClr val="bg1"/>
                          </a:solidFill>
                        </a:rPr>
                      </a:br>
                      <a:r>
                        <a:rPr lang="pl-PL" sz="700" b="0" dirty="0">
                          <a:solidFill>
                            <a:schemeClr val="bg1"/>
                          </a:solidFill>
                        </a:rPr>
                        <a:t>zatrucia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dobre praktyki</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czy czujka </a:t>
                      </a:r>
                      <a:endParaRPr lang="pl-PL" sz="700" b="0" dirty="0">
                        <a:solidFill>
                          <a:schemeClr val="bg1"/>
                        </a:solidFill>
                      </a:endParaRPr>
                    </a:p>
                    <a:p>
                      <a:pPr algn="ctr"/>
                      <a:r>
                        <a:rPr lang="pl-PL" sz="700" b="0" dirty="0">
                          <a:solidFill>
                            <a:schemeClr val="bg1"/>
                          </a:solidFill>
                        </a:rPr>
                        <a:t>jest potrzebna?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1" dirty="0">
                          <a:solidFill>
                            <a:schemeClr val="tx1"/>
                          </a:solidFill>
                        </a:rPr>
                        <a:t>gdzie umieścić </a:t>
                      </a:r>
                      <a:endParaRPr lang="pl-PL" sz="700" b="1" dirty="0">
                        <a:solidFill>
                          <a:schemeClr val="tx1"/>
                        </a:solidFill>
                      </a:endParaRPr>
                    </a:p>
                    <a:p>
                      <a:pPr algn="ctr"/>
                      <a:r>
                        <a:rPr lang="pl-PL" sz="700" b="1" dirty="0">
                          <a:solidFill>
                            <a:schemeClr val="tx1"/>
                          </a:solidFill>
                        </a:rPr>
                        <a:t>czujkę tlenku węgla?</a:t>
                      </a:r>
                      <a:endParaRPr lang="pl-PL" sz="700" b="1" dirty="0">
                        <a:solidFill>
                          <a:schemeClr val="tx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konsekwencje</a:t>
                      </a:r>
                      <a:br>
                        <a:rPr lang="pl-PL" sz="700" b="0" dirty="0">
                          <a:solidFill>
                            <a:schemeClr val="bg1"/>
                          </a:solidFill>
                        </a:rPr>
                      </a:br>
                      <a:r>
                        <a:rPr lang="pl-PL" sz="700" b="0" dirty="0">
                          <a:solidFill>
                            <a:schemeClr val="bg1"/>
                          </a:solidFill>
                        </a:rPr>
                        <a:t>prawne po tragedii</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statystyki</a:t>
                      </a:r>
                      <a:endParaRPr lang="pl-PL" sz="700" b="0" dirty="0">
                        <a:solidFill>
                          <a:schemeClr val="bg1"/>
                        </a:solidFill>
                      </a:endParaRPr>
                    </a:p>
                  </a:txBody>
                  <a:tcPr marL="0" marR="0" marT="0" marB="0" anchor="ctr">
                    <a:solidFill>
                      <a:schemeClr val="bg1">
                        <a:lumMod val="85000"/>
                      </a:schemeClr>
                    </a:solidFill>
                  </a:tcPr>
                </a:tc>
              </a:tr>
            </a:tbl>
          </a:graphicData>
        </a:graphic>
      </p:graphicFrame>
      <p:cxnSp>
        <p:nvCxnSpPr>
          <p:cNvPr id="8" name="Łącznik prosty 7"/>
          <p:cNvCxnSpPr/>
          <p:nvPr/>
        </p:nvCxnSpPr>
        <p:spPr>
          <a:xfrm>
            <a:off x="0" y="423415"/>
            <a:ext cx="9144000" cy="0"/>
          </a:xfrm>
          <a:prstGeom prst="line">
            <a:avLst/>
          </a:prstGeom>
          <a:ln w="12700">
            <a:solidFill>
              <a:srgbClr val="A50021"/>
            </a:solidFill>
          </a:ln>
        </p:spPr>
        <p:style>
          <a:lnRef idx="1">
            <a:schemeClr val="accent1"/>
          </a:lnRef>
          <a:fillRef idx="0">
            <a:schemeClr val="accent1"/>
          </a:fillRef>
          <a:effectRef idx="0">
            <a:schemeClr val="accent1"/>
          </a:effectRef>
          <a:fontRef idx="minor">
            <a:schemeClr val="tx1"/>
          </a:fontRef>
        </p:style>
      </p:cxnSp>
      <p:sp>
        <p:nvSpPr>
          <p:cNvPr id="9" name="Prostokąt 8"/>
          <p:cNvSpPr/>
          <p:nvPr/>
        </p:nvSpPr>
        <p:spPr>
          <a:xfrm flipV="1">
            <a:off x="-3494" y="379209"/>
            <a:ext cx="6663726" cy="45719"/>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10" name="Grupa 9"/>
          <p:cNvGrpSpPr/>
          <p:nvPr/>
        </p:nvGrpSpPr>
        <p:grpSpPr>
          <a:xfrm>
            <a:off x="6516216" y="294714"/>
            <a:ext cx="224070" cy="224070"/>
            <a:chOff x="323528" y="294714"/>
            <a:chExt cx="224070" cy="224070"/>
          </a:xfrm>
        </p:grpSpPr>
        <p:sp>
          <p:nvSpPr>
            <p:cNvPr id="11" name="Owal 10"/>
            <p:cNvSpPr/>
            <p:nvPr/>
          </p:nvSpPr>
          <p:spPr>
            <a:xfrm>
              <a:off x="323528" y="294714"/>
              <a:ext cx="224070" cy="224070"/>
            </a:xfrm>
            <a:prstGeom prst="ellipse">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13" name="Obraz 12"/>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340195" y="308964"/>
              <a:ext cx="202200" cy="186214"/>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fltVal val="0"/>
                                          </p:val>
                                        </p:tav>
                                        <p:tav tm="100000">
                                          <p:val>
                                            <p:strVal val="#ppt_w"/>
                                          </p:val>
                                        </p:tav>
                                      </p:tavLst>
                                    </p:anim>
                                    <p:anim calcmode="lin" valueType="num">
                                      <p:cBhvr>
                                        <p:cTn id="8" dur="250" fill="hold"/>
                                        <p:tgtEl>
                                          <p:spTgt spid="6"/>
                                        </p:tgtEl>
                                        <p:attrNameLst>
                                          <p:attrName>ppt_h</p:attrName>
                                        </p:attrNameLst>
                                      </p:cBhvr>
                                      <p:tavLst>
                                        <p:tav tm="0">
                                          <p:val>
                                            <p:fltVal val="0"/>
                                          </p:val>
                                        </p:tav>
                                        <p:tav tm="100000">
                                          <p:val>
                                            <p:strVal val="#ppt_h"/>
                                          </p:val>
                                        </p:tav>
                                      </p:tavLst>
                                    </p:anim>
                                    <p:animEffect transition="in" filter="fade">
                                      <p:cBhvr>
                                        <p:cTn id="9"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1"/>
          <a:stretch>
            <a:fillRect/>
          </a:stretch>
        </p:blipFill>
        <p:spPr>
          <a:xfrm>
            <a:off x="2699792" y="1211754"/>
            <a:ext cx="5112568" cy="3931746"/>
          </a:xfrm>
          <a:prstGeom prst="rect">
            <a:avLst/>
          </a:prstGeom>
        </p:spPr>
      </p:pic>
      <p:pic>
        <p:nvPicPr>
          <p:cNvPr id="26" name="Obraz 25" descr="Obraz zawierający płomień, ciepło, kominek, kuchenka&#10;&#10;Opis wygenerowany automatycznie"/>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1420898" y="0"/>
            <a:ext cx="7721417" cy="5143500"/>
          </a:xfrm>
          <a:prstGeom prst="rect">
            <a:avLst/>
          </a:prstGeom>
        </p:spPr>
      </p:pic>
      <p:sp>
        <p:nvSpPr>
          <p:cNvPr id="2" name="Symbol zastępczy tekstu 1"/>
          <p:cNvSpPr>
            <a:spLocks noGrp="1"/>
          </p:cNvSpPr>
          <p:nvPr>
            <p:ph type="body" sz="quarter" idx="51"/>
          </p:nvPr>
        </p:nvSpPr>
        <p:spPr>
          <a:xfrm>
            <a:off x="4355976" y="373411"/>
            <a:ext cx="4032448" cy="797022"/>
          </a:xfrm>
        </p:spPr>
        <p:txBody>
          <a:bodyPr/>
          <a:lstStyle/>
          <a:p>
            <a:r>
              <a:rPr lang="pl-PL" dirty="0">
                <a:cs typeface="Arial" panose="020B0604020202020204" pitchFamily="34" charset="0"/>
              </a:rPr>
              <a:t>NA JAKIEJ WYSOKOŚCI UMIEŚCIĆ</a:t>
            </a:r>
            <a:endParaRPr lang="pl-PL" dirty="0">
              <a:cs typeface="Arial" panose="020B0604020202020204" pitchFamily="34" charset="0"/>
            </a:endParaRPr>
          </a:p>
          <a:p>
            <a:r>
              <a:rPr lang="pl-PL" dirty="0">
                <a:cs typeface="Arial" panose="020B0604020202020204" pitchFamily="34" charset="0"/>
              </a:rPr>
              <a:t>CZUJKĘ TLENKU WĘGLA?</a:t>
            </a:r>
            <a:endParaRPr lang="pl-PL" dirty="0">
              <a:cs typeface="Arial" panose="020B0604020202020204" pitchFamily="34" charset="0"/>
            </a:endParaRPr>
          </a:p>
        </p:txBody>
      </p:sp>
      <p:pic>
        <p:nvPicPr>
          <p:cNvPr id="6" name="Obraz 5" descr="Obraz zawierający czarne, ciemność&#10;&#10;Opis wygenerowany automatycznie"/>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410221" y="630083"/>
            <a:ext cx="497970" cy="540350"/>
          </a:xfrm>
          <a:prstGeom prst="rect">
            <a:avLst/>
          </a:prstGeom>
        </p:spPr>
      </p:pic>
      <p:graphicFrame>
        <p:nvGraphicFramePr>
          <p:cNvPr id="14" name="Tabela 13"/>
          <p:cNvGraphicFramePr>
            <a:graphicFrameLocks noGrp="1"/>
          </p:cNvGraphicFramePr>
          <p:nvPr/>
        </p:nvGraphicFramePr>
        <p:xfrm>
          <a:off x="0" y="-20538"/>
          <a:ext cx="9142317" cy="432048"/>
        </p:xfrm>
        <a:graphic>
          <a:graphicData uri="http://schemas.openxmlformats.org/drawingml/2006/table">
            <a:tbl>
              <a:tblPr firstRow="1" bandRow="1">
                <a:tableStyleId>{5C22544A-7EE6-4342-B048-85BDC9FD1C3A}</a:tableStyleId>
              </a:tblPr>
              <a:tblGrid>
                <a:gridCol w="1015813"/>
                <a:gridCol w="1015813"/>
                <a:gridCol w="1015813"/>
                <a:gridCol w="1015813"/>
                <a:gridCol w="1015813"/>
                <a:gridCol w="1015813"/>
                <a:gridCol w="1015813"/>
                <a:gridCol w="1015813"/>
                <a:gridCol w="1015813"/>
              </a:tblGrid>
              <a:tr h="432048">
                <a:tc>
                  <a:txBody>
                    <a:bodyPr/>
                    <a:lstStyle/>
                    <a:p>
                      <a:pPr algn="ctr"/>
                      <a:r>
                        <a:rPr lang="pl-PL" sz="700" b="0" u="none" dirty="0">
                          <a:solidFill>
                            <a:schemeClr val="bg1"/>
                          </a:solidFill>
                        </a:rPr>
                        <a:t>kiedy</a:t>
                      </a:r>
                      <a:br>
                        <a:rPr lang="pl-PL" sz="700" b="0" u="none" dirty="0">
                          <a:solidFill>
                            <a:schemeClr val="bg1"/>
                          </a:solidFill>
                        </a:rPr>
                      </a:br>
                      <a:r>
                        <a:rPr lang="pl-PL" sz="700" b="0" u="none" dirty="0">
                          <a:solidFill>
                            <a:schemeClr val="bg1"/>
                          </a:solidFill>
                        </a:rPr>
                        <a:t>powstaje czad?</a:t>
                      </a:r>
                      <a:endParaRPr lang="pl-PL" sz="700" b="0" u="none"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dlaczego czad</a:t>
                      </a:r>
                      <a:br>
                        <a:rPr lang="pl-PL" sz="700" b="0" dirty="0">
                          <a:solidFill>
                            <a:schemeClr val="bg1"/>
                          </a:solidFill>
                        </a:rPr>
                      </a:br>
                      <a:r>
                        <a:rPr lang="pl-PL" sz="700" b="0" dirty="0">
                          <a:solidFill>
                            <a:schemeClr val="bg1"/>
                          </a:solidFill>
                        </a:rPr>
                        <a:t>jest groźny?</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przyczyny</a:t>
                      </a:r>
                      <a:br>
                        <a:rPr lang="pl-PL" sz="700" b="0" dirty="0">
                          <a:solidFill>
                            <a:schemeClr val="bg1"/>
                          </a:solidFill>
                        </a:rPr>
                      </a:br>
                      <a:r>
                        <a:rPr lang="pl-PL" sz="700" b="0" dirty="0">
                          <a:solidFill>
                            <a:schemeClr val="bg1"/>
                          </a:solidFill>
                        </a:rPr>
                        <a:t>zatrucia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objawy</a:t>
                      </a:r>
                      <a:br>
                        <a:rPr lang="pl-PL" sz="700" b="0" dirty="0">
                          <a:solidFill>
                            <a:schemeClr val="bg1"/>
                          </a:solidFill>
                        </a:rPr>
                      </a:br>
                      <a:r>
                        <a:rPr lang="pl-PL" sz="700" b="0" dirty="0">
                          <a:solidFill>
                            <a:schemeClr val="bg1"/>
                          </a:solidFill>
                        </a:rPr>
                        <a:t>zatrucia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dobre praktyki</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czy czujka </a:t>
                      </a:r>
                      <a:endParaRPr lang="pl-PL" sz="700" b="0" dirty="0">
                        <a:solidFill>
                          <a:schemeClr val="bg1"/>
                        </a:solidFill>
                      </a:endParaRPr>
                    </a:p>
                    <a:p>
                      <a:pPr algn="ctr"/>
                      <a:r>
                        <a:rPr lang="pl-PL" sz="700" b="0" dirty="0">
                          <a:solidFill>
                            <a:schemeClr val="bg1"/>
                          </a:solidFill>
                        </a:rPr>
                        <a:t>jest potrzebna?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1" dirty="0">
                          <a:solidFill>
                            <a:schemeClr val="tx1"/>
                          </a:solidFill>
                        </a:rPr>
                        <a:t>gdzie umieścić </a:t>
                      </a:r>
                      <a:endParaRPr lang="pl-PL" sz="700" b="1" dirty="0">
                        <a:solidFill>
                          <a:schemeClr val="tx1"/>
                        </a:solidFill>
                      </a:endParaRPr>
                    </a:p>
                    <a:p>
                      <a:pPr algn="ctr"/>
                      <a:r>
                        <a:rPr lang="pl-PL" sz="700" b="1" dirty="0">
                          <a:solidFill>
                            <a:schemeClr val="tx1"/>
                          </a:solidFill>
                        </a:rPr>
                        <a:t>czujkę tlenku węgla?</a:t>
                      </a:r>
                      <a:endParaRPr lang="pl-PL" sz="700" b="1" dirty="0">
                        <a:solidFill>
                          <a:schemeClr val="tx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konsekwencje</a:t>
                      </a:r>
                      <a:br>
                        <a:rPr lang="pl-PL" sz="700" b="0" dirty="0">
                          <a:solidFill>
                            <a:schemeClr val="bg1"/>
                          </a:solidFill>
                        </a:rPr>
                      </a:br>
                      <a:r>
                        <a:rPr lang="pl-PL" sz="700" b="0" dirty="0">
                          <a:solidFill>
                            <a:schemeClr val="bg1"/>
                          </a:solidFill>
                        </a:rPr>
                        <a:t>prawne po tragedii</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statystyki</a:t>
                      </a:r>
                      <a:endParaRPr lang="pl-PL" sz="700" b="0" dirty="0">
                        <a:solidFill>
                          <a:schemeClr val="bg1"/>
                        </a:solidFill>
                      </a:endParaRPr>
                    </a:p>
                  </a:txBody>
                  <a:tcPr marL="0" marR="0" marT="0" marB="0" anchor="ctr">
                    <a:solidFill>
                      <a:schemeClr val="bg1">
                        <a:lumMod val="85000"/>
                      </a:schemeClr>
                    </a:solidFill>
                  </a:tcPr>
                </a:tc>
              </a:tr>
            </a:tbl>
          </a:graphicData>
        </a:graphic>
      </p:graphicFrame>
      <p:cxnSp>
        <p:nvCxnSpPr>
          <p:cNvPr id="15" name="Łącznik prosty 14"/>
          <p:cNvCxnSpPr/>
          <p:nvPr/>
        </p:nvCxnSpPr>
        <p:spPr>
          <a:xfrm>
            <a:off x="0" y="423415"/>
            <a:ext cx="9144000" cy="0"/>
          </a:xfrm>
          <a:prstGeom prst="line">
            <a:avLst/>
          </a:prstGeom>
          <a:ln w="12700">
            <a:solidFill>
              <a:srgbClr val="A50021"/>
            </a:solidFill>
          </a:ln>
        </p:spPr>
        <p:style>
          <a:lnRef idx="1">
            <a:schemeClr val="accent1"/>
          </a:lnRef>
          <a:fillRef idx="0">
            <a:schemeClr val="accent1"/>
          </a:fillRef>
          <a:effectRef idx="0">
            <a:schemeClr val="accent1"/>
          </a:effectRef>
          <a:fontRef idx="minor">
            <a:schemeClr val="tx1"/>
          </a:fontRef>
        </p:style>
      </p:cxnSp>
      <p:sp>
        <p:nvSpPr>
          <p:cNvPr id="16" name="Prostokąt 15"/>
          <p:cNvSpPr/>
          <p:nvPr/>
        </p:nvSpPr>
        <p:spPr>
          <a:xfrm flipV="1">
            <a:off x="-3494" y="379209"/>
            <a:ext cx="6663726" cy="45719"/>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17" name="Grupa 16"/>
          <p:cNvGrpSpPr/>
          <p:nvPr/>
        </p:nvGrpSpPr>
        <p:grpSpPr>
          <a:xfrm>
            <a:off x="6516216" y="294714"/>
            <a:ext cx="224070" cy="224070"/>
            <a:chOff x="323528" y="294714"/>
            <a:chExt cx="224070" cy="224070"/>
          </a:xfrm>
        </p:grpSpPr>
        <p:sp>
          <p:nvSpPr>
            <p:cNvPr id="18" name="Owal 17"/>
            <p:cNvSpPr/>
            <p:nvPr/>
          </p:nvSpPr>
          <p:spPr>
            <a:xfrm>
              <a:off x="323528" y="294714"/>
              <a:ext cx="224070" cy="224070"/>
            </a:xfrm>
            <a:prstGeom prst="ellipse">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19" name="Obraz 1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340195" y="308964"/>
              <a:ext cx="202200" cy="186214"/>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fltVal val="0"/>
                                          </p:val>
                                        </p:tav>
                                        <p:tav tm="100000">
                                          <p:val>
                                            <p:strVal val="#ppt_w"/>
                                          </p:val>
                                        </p:tav>
                                      </p:tavLst>
                                    </p:anim>
                                    <p:anim calcmode="lin" valueType="num">
                                      <p:cBhvr>
                                        <p:cTn id="8" dur="250" fill="hold"/>
                                        <p:tgtEl>
                                          <p:spTgt spid="6"/>
                                        </p:tgtEl>
                                        <p:attrNameLst>
                                          <p:attrName>ppt_h</p:attrName>
                                        </p:attrNameLst>
                                      </p:cBhvr>
                                      <p:tavLst>
                                        <p:tav tm="0">
                                          <p:val>
                                            <p:fltVal val="0"/>
                                          </p:val>
                                        </p:tav>
                                        <p:tav tm="100000">
                                          <p:val>
                                            <p:strVal val="#ppt_h"/>
                                          </p:val>
                                        </p:tav>
                                      </p:tavLst>
                                    </p:anim>
                                    <p:animEffect transition="in" filter="fade">
                                      <p:cBhvr>
                                        <p:cTn id="9"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Obraz 25" descr="Obraz zawierający płomień, ciepło, kominek, kuchenka&#10;&#10;Opis wygenerowany automatycznie"/>
          <p:cNvPicPr>
            <a:picLocks noChangeAspect="1"/>
          </p:cNvPicPr>
          <p:nvPr/>
        </p:nvPicPr>
        <p:blipFill>
          <a:blip r:embed="rId1">
            <a:alphaModFix amt="5000"/>
            <a:extLst>
              <a:ext uri="{28A0092B-C50C-407E-A947-70E740481C1C}">
                <a14:useLocalDpi xmlns:a14="http://schemas.microsoft.com/office/drawing/2010/main" val="0"/>
              </a:ext>
            </a:extLst>
          </a:blip>
          <a:stretch>
            <a:fillRect/>
          </a:stretch>
        </p:blipFill>
        <p:spPr>
          <a:xfrm>
            <a:off x="1420898" y="0"/>
            <a:ext cx="7721417" cy="5143500"/>
          </a:xfrm>
          <a:prstGeom prst="rect">
            <a:avLst/>
          </a:prstGeom>
        </p:spPr>
      </p:pic>
      <p:sp>
        <p:nvSpPr>
          <p:cNvPr id="2" name="Symbol zastępczy tekstu 1"/>
          <p:cNvSpPr>
            <a:spLocks noGrp="1"/>
          </p:cNvSpPr>
          <p:nvPr>
            <p:ph type="body" sz="quarter" idx="51"/>
          </p:nvPr>
        </p:nvSpPr>
        <p:spPr/>
        <p:txBody>
          <a:bodyPr/>
          <a:lstStyle/>
          <a:p>
            <a:r>
              <a:rPr lang="pl-PL" dirty="0">
                <a:cs typeface="Arial" panose="020B0604020202020204" pitchFamily="34" charset="0"/>
              </a:rPr>
              <a:t>KONSEKWENCJE BRAKU PRZEGLĄDU </a:t>
            </a:r>
            <a:endParaRPr lang="pl-PL" dirty="0">
              <a:cs typeface="Arial" panose="020B0604020202020204" pitchFamily="34" charset="0"/>
            </a:endParaRPr>
          </a:p>
          <a:p>
            <a:r>
              <a:rPr lang="pl-PL" dirty="0">
                <a:cs typeface="Arial" panose="020B0604020202020204" pitchFamily="34" charset="0"/>
              </a:rPr>
              <a:t>PRZEWODÓW KOMINOWYCH – POŻAR SADZY</a:t>
            </a:r>
            <a:endParaRPr lang="pl-PL" dirty="0">
              <a:cs typeface="Arial" panose="020B0604020202020204" pitchFamily="34" charset="0"/>
            </a:endParaRPr>
          </a:p>
        </p:txBody>
      </p:sp>
      <p:pic>
        <p:nvPicPr>
          <p:cNvPr id="3"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6774" y="1257976"/>
            <a:ext cx="3462368" cy="2219710"/>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6" descr=" "/>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20069" y="2787774"/>
            <a:ext cx="3946153" cy="2219711"/>
          </a:xfrm>
          <a:prstGeom prst="rect">
            <a:avLst/>
          </a:prstGeom>
          <a:noFill/>
          <a:extLst>
            <a:ext uri="{909E8E84-426E-40DD-AFC4-6F175D3DCCD1}">
              <a14:hiddenFill xmlns:a14="http://schemas.microsoft.com/office/drawing/2010/main">
                <a:solidFill>
                  <a:srgbClr val="FFFFFF"/>
                </a:solidFill>
              </a14:hiddenFill>
            </a:ext>
          </a:extLst>
        </p:spPr>
      </p:pic>
      <p:sp>
        <p:nvSpPr>
          <p:cNvPr id="6" name="Pole tekstowe 5"/>
          <p:cNvSpPr txBox="1"/>
          <p:nvPr/>
        </p:nvSpPr>
        <p:spPr>
          <a:xfrm>
            <a:off x="5127799" y="1662998"/>
            <a:ext cx="4030735" cy="646331"/>
          </a:xfrm>
          <a:prstGeom prst="rect">
            <a:avLst/>
          </a:prstGeom>
          <a:noFill/>
        </p:spPr>
        <p:txBody>
          <a:bodyPr wrap="square" rtlCol="0">
            <a:spAutoFit/>
          </a:bodyPr>
          <a:lstStyle/>
          <a:p>
            <a:r>
              <a:rPr lang="pl-PL" b="1" dirty="0"/>
              <a:t>Pożar sadzy </a:t>
            </a:r>
            <a:endParaRPr lang="pl-PL" b="1" dirty="0"/>
          </a:p>
          <a:p>
            <a:r>
              <a:rPr lang="pl-PL" dirty="0"/>
              <a:t>w przewodzie kominowym …</a:t>
            </a:r>
            <a:endParaRPr lang="pl-PL" dirty="0"/>
          </a:p>
        </p:txBody>
      </p:sp>
      <p:sp>
        <p:nvSpPr>
          <p:cNvPr id="8" name="Pole tekstowe 7"/>
          <p:cNvSpPr txBox="1"/>
          <p:nvPr/>
        </p:nvSpPr>
        <p:spPr>
          <a:xfrm>
            <a:off x="1756199" y="3780317"/>
            <a:ext cx="3183518" cy="923330"/>
          </a:xfrm>
          <a:prstGeom prst="rect">
            <a:avLst/>
          </a:prstGeom>
          <a:noFill/>
        </p:spPr>
        <p:txBody>
          <a:bodyPr wrap="square" rtlCol="0">
            <a:spAutoFit/>
          </a:bodyPr>
          <a:lstStyle/>
          <a:p>
            <a:pPr algn="r"/>
            <a:r>
              <a:rPr lang="pl-PL" dirty="0"/>
              <a:t>... może szybko </a:t>
            </a:r>
            <a:endParaRPr lang="pl-PL" dirty="0"/>
          </a:p>
          <a:p>
            <a:pPr algn="r"/>
            <a:r>
              <a:rPr lang="pl-PL" dirty="0"/>
              <a:t>rozprzestrzenić się </a:t>
            </a:r>
            <a:endParaRPr lang="pl-PL" dirty="0"/>
          </a:p>
          <a:p>
            <a:pPr algn="r"/>
            <a:r>
              <a:rPr lang="pl-PL" dirty="0"/>
              <a:t>na całą zabudowę mieszkalną</a:t>
            </a:r>
            <a:endParaRPr lang="pl-PL" dirty="0"/>
          </a:p>
        </p:txBody>
      </p:sp>
      <p:pic>
        <p:nvPicPr>
          <p:cNvPr id="13" name="Grafika 12"/>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378430" y="699541"/>
            <a:ext cx="514663" cy="514663"/>
          </a:xfrm>
          <a:prstGeom prst="rect">
            <a:avLst/>
          </a:prstGeom>
        </p:spPr>
      </p:pic>
      <p:graphicFrame>
        <p:nvGraphicFramePr>
          <p:cNvPr id="5" name="Tabela 4"/>
          <p:cNvGraphicFramePr>
            <a:graphicFrameLocks noGrp="1"/>
          </p:cNvGraphicFramePr>
          <p:nvPr/>
        </p:nvGraphicFramePr>
        <p:xfrm>
          <a:off x="0" y="-20538"/>
          <a:ext cx="9142317" cy="432048"/>
        </p:xfrm>
        <a:graphic>
          <a:graphicData uri="http://schemas.openxmlformats.org/drawingml/2006/table">
            <a:tbl>
              <a:tblPr firstRow="1" bandRow="1">
                <a:tableStyleId>{5C22544A-7EE6-4342-B048-85BDC9FD1C3A}</a:tableStyleId>
              </a:tblPr>
              <a:tblGrid>
                <a:gridCol w="1015813"/>
                <a:gridCol w="1015813"/>
                <a:gridCol w="1015813"/>
                <a:gridCol w="1015813"/>
                <a:gridCol w="1015813"/>
                <a:gridCol w="1015813"/>
                <a:gridCol w="1015813"/>
                <a:gridCol w="1015813"/>
                <a:gridCol w="1015813"/>
              </a:tblGrid>
              <a:tr h="432048">
                <a:tc>
                  <a:txBody>
                    <a:bodyPr/>
                    <a:lstStyle/>
                    <a:p>
                      <a:pPr algn="ctr"/>
                      <a:r>
                        <a:rPr lang="pl-PL" sz="700" b="0" u="none" dirty="0">
                          <a:solidFill>
                            <a:schemeClr val="bg1"/>
                          </a:solidFill>
                        </a:rPr>
                        <a:t>kiedy</a:t>
                      </a:r>
                      <a:br>
                        <a:rPr lang="pl-PL" sz="700" b="0" u="none" dirty="0">
                          <a:solidFill>
                            <a:schemeClr val="bg1"/>
                          </a:solidFill>
                        </a:rPr>
                      </a:br>
                      <a:r>
                        <a:rPr lang="pl-PL" sz="700" b="0" u="none" dirty="0">
                          <a:solidFill>
                            <a:schemeClr val="bg1"/>
                          </a:solidFill>
                        </a:rPr>
                        <a:t>powstaje czad?</a:t>
                      </a:r>
                      <a:endParaRPr lang="pl-PL" sz="700" b="0" u="none"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dlaczego czad</a:t>
                      </a:r>
                      <a:br>
                        <a:rPr lang="pl-PL" sz="700" b="0" dirty="0">
                          <a:solidFill>
                            <a:schemeClr val="bg1"/>
                          </a:solidFill>
                        </a:rPr>
                      </a:br>
                      <a:r>
                        <a:rPr lang="pl-PL" sz="700" b="0" dirty="0">
                          <a:solidFill>
                            <a:schemeClr val="bg1"/>
                          </a:solidFill>
                        </a:rPr>
                        <a:t>jest groźny?</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przyczyny</a:t>
                      </a:r>
                      <a:br>
                        <a:rPr lang="pl-PL" sz="700" b="0" dirty="0">
                          <a:solidFill>
                            <a:schemeClr val="bg1"/>
                          </a:solidFill>
                        </a:rPr>
                      </a:br>
                      <a:r>
                        <a:rPr lang="pl-PL" sz="700" b="0" dirty="0">
                          <a:solidFill>
                            <a:schemeClr val="bg1"/>
                          </a:solidFill>
                        </a:rPr>
                        <a:t>zatrucia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objawy</a:t>
                      </a:r>
                      <a:br>
                        <a:rPr lang="pl-PL" sz="700" b="0" dirty="0">
                          <a:solidFill>
                            <a:schemeClr val="bg1"/>
                          </a:solidFill>
                        </a:rPr>
                      </a:br>
                      <a:r>
                        <a:rPr lang="pl-PL" sz="700" b="0" dirty="0">
                          <a:solidFill>
                            <a:schemeClr val="bg1"/>
                          </a:solidFill>
                        </a:rPr>
                        <a:t>zatrucia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dobre praktyki</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czy czujka </a:t>
                      </a:r>
                      <a:endParaRPr lang="pl-PL" sz="700" b="0" dirty="0">
                        <a:solidFill>
                          <a:schemeClr val="bg1"/>
                        </a:solidFill>
                      </a:endParaRPr>
                    </a:p>
                    <a:p>
                      <a:pPr algn="ctr"/>
                      <a:r>
                        <a:rPr lang="pl-PL" sz="700" b="0" dirty="0">
                          <a:solidFill>
                            <a:schemeClr val="bg1"/>
                          </a:solidFill>
                        </a:rPr>
                        <a:t>jest potrzebna?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gdzie umieścić </a:t>
                      </a:r>
                      <a:endParaRPr lang="pl-PL" sz="700" b="0" dirty="0">
                        <a:solidFill>
                          <a:schemeClr val="bg1"/>
                        </a:solidFill>
                      </a:endParaRPr>
                    </a:p>
                    <a:p>
                      <a:pPr algn="ctr"/>
                      <a:r>
                        <a:rPr lang="pl-PL" sz="700" b="0" dirty="0">
                          <a:solidFill>
                            <a:schemeClr val="bg1"/>
                          </a:solidFill>
                        </a:rPr>
                        <a:t>czujkę tlenku węgla?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1" dirty="0">
                          <a:solidFill>
                            <a:schemeClr val="tx1"/>
                          </a:solidFill>
                        </a:rPr>
                        <a:t>konsekwencje</a:t>
                      </a:r>
                      <a:br>
                        <a:rPr lang="pl-PL" sz="700" b="1" dirty="0">
                          <a:solidFill>
                            <a:schemeClr val="tx1"/>
                          </a:solidFill>
                        </a:rPr>
                      </a:br>
                      <a:r>
                        <a:rPr lang="pl-PL" sz="700" b="1" dirty="0">
                          <a:solidFill>
                            <a:schemeClr val="tx1"/>
                          </a:solidFill>
                        </a:rPr>
                        <a:t>prawne po tragedii</a:t>
                      </a:r>
                      <a:endParaRPr lang="pl-PL" sz="700" b="1" dirty="0">
                        <a:solidFill>
                          <a:schemeClr val="tx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statystyki</a:t>
                      </a:r>
                      <a:endParaRPr lang="pl-PL" sz="700" b="0" dirty="0">
                        <a:solidFill>
                          <a:schemeClr val="bg1"/>
                        </a:solidFill>
                      </a:endParaRPr>
                    </a:p>
                  </a:txBody>
                  <a:tcPr marL="0" marR="0" marT="0" marB="0" anchor="ctr">
                    <a:solidFill>
                      <a:schemeClr val="bg1">
                        <a:lumMod val="85000"/>
                      </a:schemeClr>
                    </a:solidFill>
                  </a:tcPr>
                </a:tc>
              </a:tr>
            </a:tbl>
          </a:graphicData>
        </a:graphic>
      </p:graphicFrame>
      <p:cxnSp>
        <p:nvCxnSpPr>
          <p:cNvPr id="7" name="Łącznik prosty 6"/>
          <p:cNvCxnSpPr/>
          <p:nvPr/>
        </p:nvCxnSpPr>
        <p:spPr>
          <a:xfrm>
            <a:off x="0" y="423415"/>
            <a:ext cx="9144000" cy="0"/>
          </a:xfrm>
          <a:prstGeom prst="line">
            <a:avLst/>
          </a:prstGeom>
          <a:ln w="12700">
            <a:solidFill>
              <a:srgbClr val="A50021"/>
            </a:solidFill>
          </a:ln>
        </p:spPr>
        <p:style>
          <a:lnRef idx="1">
            <a:schemeClr val="accent1"/>
          </a:lnRef>
          <a:fillRef idx="0">
            <a:schemeClr val="accent1"/>
          </a:fillRef>
          <a:effectRef idx="0">
            <a:schemeClr val="accent1"/>
          </a:effectRef>
          <a:fontRef idx="minor">
            <a:schemeClr val="tx1"/>
          </a:fontRef>
        </p:style>
      </p:cxnSp>
      <p:sp>
        <p:nvSpPr>
          <p:cNvPr id="9" name="Prostokąt 8"/>
          <p:cNvSpPr/>
          <p:nvPr/>
        </p:nvSpPr>
        <p:spPr>
          <a:xfrm flipV="1">
            <a:off x="-3494" y="373411"/>
            <a:ext cx="7527822" cy="51518"/>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10" name="Grupa 9"/>
          <p:cNvGrpSpPr/>
          <p:nvPr/>
        </p:nvGrpSpPr>
        <p:grpSpPr>
          <a:xfrm>
            <a:off x="7508340" y="294714"/>
            <a:ext cx="224070" cy="224070"/>
            <a:chOff x="323528" y="294714"/>
            <a:chExt cx="224070" cy="224070"/>
          </a:xfrm>
        </p:grpSpPr>
        <p:sp>
          <p:nvSpPr>
            <p:cNvPr id="11" name="Owal 10"/>
            <p:cNvSpPr/>
            <p:nvPr/>
          </p:nvSpPr>
          <p:spPr>
            <a:xfrm>
              <a:off x="323528" y="294714"/>
              <a:ext cx="224070" cy="224070"/>
            </a:xfrm>
            <a:prstGeom prst="ellipse">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12" name="Obraz 11"/>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a:xfrm>
              <a:off x="340195" y="308964"/>
              <a:ext cx="202200" cy="186214"/>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50" fill="hold"/>
                                        <p:tgtEl>
                                          <p:spTgt spid="13"/>
                                        </p:tgtEl>
                                        <p:attrNameLst>
                                          <p:attrName>ppt_w</p:attrName>
                                        </p:attrNameLst>
                                      </p:cBhvr>
                                      <p:tavLst>
                                        <p:tav tm="0">
                                          <p:val>
                                            <p:fltVal val="0"/>
                                          </p:val>
                                        </p:tav>
                                        <p:tav tm="100000">
                                          <p:val>
                                            <p:strVal val="#ppt_w"/>
                                          </p:val>
                                        </p:tav>
                                      </p:tavLst>
                                    </p:anim>
                                    <p:anim calcmode="lin" valueType="num">
                                      <p:cBhvr>
                                        <p:cTn id="8" dur="250" fill="hold"/>
                                        <p:tgtEl>
                                          <p:spTgt spid="13"/>
                                        </p:tgtEl>
                                        <p:attrNameLst>
                                          <p:attrName>ppt_h</p:attrName>
                                        </p:attrNameLst>
                                      </p:cBhvr>
                                      <p:tavLst>
                                        <p:tav tm="0">
                                          <p:val>
                                            <p:fltVal val="0"/>
                                          </p:val>
                                        </p:tav>
                                        <p:tav tm="100000">
                                          <p:val>
                                            <p:strVal val="#ppt_h"/>
                                          </p:val>
                                        </p:tav>
                                      </p:tavLst>
                                    </p:anim>
                                    <p:animEffect transition="in" filter="fade">
                                      <p:cBhvr>
                                        <p:cTn id="9"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Obraz 25" descr="Obraz zawierający płomień, ciepło, kominek, kuchenka&#10;&#10;Opis wygenerowany automatycznie"/>
          <p:cNvPicPr>
            <a:picLocks noChangeAspect="1"/>
          </p:cNvPicPr>
          <p:nvPr/>
        </p:nvPicPr>
        <p:blipFill>
          <a:blip r:embed="rId1">
            <a:alphaModFix amt="5000"/>
            <a:extLst>
              <a:ext uri="{28A0092B-C50C-407E-A947-70E740481C1C}">
                <a14:useLocalDpi xmlns:a14="http://schemas.microsoft.com/office/drawing/2010/main" val="0"/>
              </a:ext>
            </a:extLst>
          </a:blip>
          <a:stretch>
            <a:fillRect/>
          </a:stretch>
        </p:blipFill>
        <p:spPr>
          <a:xfrm>
            <a:off x="1422583" y="0"/>
            <a:ext cx="7721417" cy="5143500"/>
          </a:xfrm>
          <a:prstGeom prst="rect">
            <a:avLst/>
          </a:prstGeom>
        </p:spPr>
      </p:pic>
      <p:sp>
        <p:nvSpPr>
          <p:cNvPr id="2" name="Symbol zastępczy tekstu 1"/>
          <p:cNvSpPr>
            <a:spLocks noGrp="1"/>
          </p:cNvSpPr>
          <p:nvPr>
            <p:ph type="body" sz="quarter" idx="51"/>
          </p:nvPr>
        </p:nvSpPr>
        <p:spPr/>
        <p:txBody>
          <a:bodyPr/>
          <a:lstStyle/>
          <a:p>
            <a:r>
              <a:rPr lang="pl-PL" dirty="0">
                <a:cs typeface="Arial" panose="020B0604020202020204" pitchFamily="34" charset="0"/>
              </a:rPr>
              <a:t>KONSEKWENCJE BRAKU PRZEGLĄDU </a:t>
            </a:r>
            <a:endParaRPr lang="pl-PL" dirty="0">
              <a:cs typeface="Arial" panose="020B0604020202020204" pitchFamily="34" charset="0"/>
            </a:endParaRPr>
          </a:p>
          <a:p>
            <a:r>
              <a:rPr lang="pl-PL" dirty="0">
                <a:cs typeface="Arial" panose="020B0604020202020204" pitchFamily="34" charset="0"/>
              </a:rPr>
              <a:t>PRZEWODÓW KOMINOWYCH</a:t>
            </a:r>
            <a:endParaRPr lang="pl-PL" dirty="0">
              <a:cs typeface="Arial" panose="020B0604020202020204" pitchFamily="34" charset="0"/>
            </a:endParaRPr>
          </a:p>
        </p:txBody>
      </p:sp>
      <p:sp>
        <p:nvSpPr>
          <p:cNvPr id="13" name="Prostokąt 12"/>
          <p:cNvSpPr/>
          <p:nvPr/>
        </p:nvSpPr>
        <p:spPr>
          <a:xfrm>
            <a:off x="2217076" y="4347970"/>
            <a:ext cx="1507336" cy="646331"/>
          </a:xfrm>
          <a:prstGeom prst="rect">
            <a:avLst/>
          </a:prstGeom>
        </p:spPr>
        <p:txBody>
          <a:bodyPr wrap="none">
            <a:spAutoFit/>
          </a:bodyPr>
          <a:lstStyle/>
          <a:p>
            <a:pPr marL="357505" indent="-357505" algn="ctr">
              <a:buClr>
                <a:srgbClr val="C00000"/>
              </a:buClr>
              <a:buSzPct val="100000"/>
            </a:pPr>
            <a:r>
              <a:rPr lang="pl-PL" b="1" dirty="0">
                <a:latin typeface="+mj-lt"/>
                <a:ea typeface="Arial" panose="020B0604020202020204"/>
                <a:cs typeface="Arial" panose="020B0604020202020204"/>
                <a:sym typeface="Arial" panose="020B0604020202020204"/>
              </a:rPr>
              <a:t>Kodeks karny </a:t>
            </a:r>
            <a:endParaRPr lang="pl-PL" b="1" dirty="0">
              <a:latin typeface="+mj-lt"/>
              <a:ea typeface="Arial" panose="020B0604020202020204"/>
              <a:cs typeface="Arial" panose="020B0604020202020204"/>
              <a:sym typeface="Arial" panose="020B0604020202020204"/>
            </a:endParaRPr>
          </a:p>
          <a:p>
            <a:pPr marL="357505" indent="-357505" algn="ctr">
              <a:buClr>
                <a:srgbClr val="C00000"/>
              </a:buClr>
              <a:buSzPct val="100000"/>
            </a:pPr>
            <a:r>
              <a:rPr lang="pl-PL" dirty="0">
                <a:latin typeface="+mj-lt"/>
                <a:ea typeface="Arial" panose="020B0604020202020204"/>
                <a:cs typeface="Arial" panose="020B0604020202020204"/>
                <a:sym typeface="Arial" panose="020B0604020202020204"/>
              </a:rPr>
              <a:t>art. 163</a:t>
            </a:r>
            <a:endParaRPr lang="pl-PL" dirty="0">
              <a:latin typeface="+mj-lt"/>
              <a:ea typeface="Arial" panose="020B0604020202020204"/>
              <a:cs typeface="Arial" panose="020B0604020202020204"/>
              <a:sym typeface="Arial" panose="020B0604020202020204"/>
            </a:endParaRPr>
          </a:p>
        </p:txBody>
      </p:sp>
      <p:sp>
        <p:nvSpPr>
          <p:cNvPr id="14" name="Prostokąt 13"/>
          <p:cNvSpPr/>
          <p:nvPr/>
        </p:nvSpPr>
        <p:spPr>
          <a:xfrm>
            <a:off x="5371157" y="4179331"/>
            <a:ext cx="1940083" cy="646331"/>
          </a:xfrm>
          <a:prstGeom prst="rect">
            <a:avLst/>
          </a:prstGeom>
        </p:spPr>
        <p:txBody>
          <a:bodyPr wrap="none">
            <a:spAutoFit/>
          </a:bodyPr>
          <a:lstStyle/>
          <a:p>
            <a:pPr algn="ctr">
              <a:buClr>
                <a:srgbClr val="C00000"/>
              </a:buClr>
              <a:buSzPct val="100000"/>
            </a:pPr>
            <a:r>
              <a:rPr lang="pl-PL" b="1" dirty="0">
                <a:latin typeface="+mj-lt"/>
                <a:ea typeface="Arial" panose="020B0604020202020204"/>
                <a:cs typeface="Arial" panose="020B0604020202020204"/>
                <a:sym typeface="Arial" panose="020B0604020202020204"/>
              </a:rPr>
              <a:t>Kodeks wykroczeń</a:t>
            </a:r>
            <a:endParaRPr lang="pl-PL" b="1" dirty="0">
              <a:latin typeface="+mj-lt"/>
              <a:ea typeface="Arial" panose="020B0604020202020204"/>
              <a:cs typeface="Arial" panose="020B0604020202020204"/>
              <a:sym typeface="Arial" panose="020B0604020202020204"/>
            </a:endParaRPr>
          </a:p>
          <a:p>
            <a:pPr algn="ctr">
              <a:buClr>
                <a:srgbClr val="C00000"/>
              </a:buClr>
              <a:buSzPct val="100000"/>
            </a:pPr>
            <a:r>
              <a:rPr lang="pl-PL" dirty="0">
                <a:latin typeface="+mj-lt"/>
                <a:ea typeface="Arial" panose="020B0604020202020204"/>
                <a:cs typeface="Arial" panose="020B0604020202020204"/>
                <a:sym typeface="Arial" panose="020B0604020202020204"/>
              </a:rPr>
              <a:t>art. 82</a:t>
            </a:r>
            <a:endParaRPr lang="pl-PL" dirty="0">
              <a:latin typeface="+mj-lt"/>
              <a:ea typeface="Arial" panose="020B0604020202020204"/>
              <a:cs typeface="Arial" panose="020B0604020202020204"/>
              <a:sym typeface="Arial" panose="020B0604020202020204"/>
            </a:endParaRPr>
          </a:p>
        </p:txBody>
      </p:sp>
      <p:sp>
        <p:nvSpPr>
          <p:cNvPr id="23" name="Owal 22"/>
          <p:cNvSpPr/>
          <p:nvPr/>
        </p:nvSpPr>
        <p:spPr>
          <a:xfrm>
            <a:off x="2859116" y="285940"/>
            <a:ext cx="2304256" cy="2304256"/>
          </a:xfrm>
          <a:prstGeom prst="ellipse">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22" name="Obraz 21" descr="Obraz zawierający czarne, ciemność&#10;&#10;Opis wygenerowany automatyczni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1090" y="575174"/>
            <a:ext cx="1780308" cy="1565031"/>
          </a:xfrm>
          <a:prstGeom prst="rect">
            <a:avLst/>
          </a:prstGeom>
        </p:spPr>
      </p:pic>
      <p:sp>
        <p:nvSpPr>
          <p:cNvPr id="24" name="Owal 23"/>
          <p:cNvSpPr/>
          <p:nvPr/>
        </p:nvSpPr>
        <p:spPr>
          <a:xfrm>
            <a:off x="2158212" y="2784407"/>
            <a:ext cx="1546817" cy="1546817"/>
          </a:xfrm>
          <a:prstGeom prst="ellipse">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5" name="Owal 24"/>
          <p:cNvSpPr/>
          <p:nvPr/>
        </p:nvSpPr>
        <p:spPr>
          <a:xfrm>
            <a:off x="5557210" y="2549325"/>
            <a:ext cx="1567979" cy="1567979"/>
          </a:xfrm>
          <a:prstGeom prst="ellipse">
            <a:avLst/>
          </a:prstGeom>
          <a:solidFill>
            <a:schemeClr val="bg2">
              <a:lumMod val="9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8" name="Grafika 17"/>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652120" y="2753047"/>
            <a:ext cx="1525296" cy="1163038"/>
          </a:xfrm>
          <a:prstGeom prst="rect">
            <a:avLst/>
          </a:prstGeom>
        </p:spPr>
      </p:pic>
      <p:pic>
        <p:nvPicPr>
          <p:cNvPr id="16" name="Grafika 15"/>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14357" y="3046221"/>
            <a:ext cx="1034526" cy="1034526"/>
          </a:xfrm>
          <a:prstGeom prst="rect">
            <a:avLst/>
          </a:prstGeom>
        </p:spPr>
      </p:pic>
      <p:cxnSp>
        <p:nvCxnSpPr>
          <p:cNvPr id="28" name="Łącznik prosty 27"/>
          <p:cNvCxnSpPr/>
          <p:nvPr/>
        </p:nvCxnSpPr>
        <p:spPr>
          <a:xfrm flipH="1">
            <a:off x="3275856" y="2455577"/>
            <a:ext cx="173027" cy="402561"/>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Łącznik prosty 28"/>
          <p:cNvCxnSpPr>
            <a:endCxn id="25" idx="1"/>
          </p:cNvCxnSpPr>
          <p:nvPr/>
        </p:nvCxnSpPr>
        <p:spPr>
          <a:xfrm>
            <a:off x="4894681" y="2178946"/>
            <a:ext cx="892154" cy="6000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pic>
        <p:nvPicPr>
          <p:cNvPr id="34" name="Grafika 33"/>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340748" y="2876136"/>
            <a:ext cx="847632" cy="847632"/>
          </a:xfrm>
          <a:prstGeom prst="rect">
            <a:avLst/>
          </a:prstGeom>
        </p:spPr>
      </p:pic>
      <p:pic>
        <p:nvPicPr>
          <p:cNvPr id="41" name="Grafika 40"/>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8417059" y="627533"/>
            <a:ext cx="547903" cy="547903"/>
          </a:xfrm>
          <a:prstGeom prst="rect">
            <a:avLst/>
          </a:prstGeom>
        </p:spPr>
      </p:pic>
      <p:graphicFrame>
        <p:nvGraphicFramePr>
          <p:cNvPr id="9" name="Tabela 8"/>
          <p:cNvGraphicFramePr>
            <a:graphicFrameLocks noGrp="1"/>
          </p:cNvGraphicFramePr>
          <p:nvPr/>
        </p:nvGraphicFramePr>
        <p:xfrm>
          <a:off x="0" y="-20538"/>
          <a:ext cx="9142317" cy="432048"/>
        </p:xfrm>
        <a:graphic>
          <a:graphicData uri="http://schemas.openxmlformats.org/drawingml/2006/table">
            <a:tbl>
              <a:tblPr firstRow="1" bandRow="1">
                <a:tableStyleId>{5C22544A-7EE6-4342-B048-85BDC9FD1C3A}</a:tableStyleId>
              </a:tblPr>
              <a:tblGrid>
                <a:gridCol w="1015813"/>
                <a:gridCol w="1015813"/>
                <a:gridCol w="1015813"/>
                <a:gridCol w="1015813"/>
                <a:gridCol w="1015813"/>
                <a:gridCol w="1015813"/>
                <a:gridCol w="1015813"/>
                <a:gridCol w="1015813"/>
                <a:gridCol w="1015813"/>
              </a:tblGrid>
              <a:tr h="432048">
                <a:tc>
                  <a:txBody>
                    <a:bodyPr/>
                    <a:lstStyle/>
                    <a:p>
                      <a:pPr algn="ctr"/>
                      <a:r>
                        <a:rPr lang="pl-PL" sz="700" b="0" u="none" dirty="0">
                          <a:solidFill>
                            <a:schemeClr val="bg1"/>
                          </a:solidFill>
                        </a:rPr>
                        <a:t>kiedy</a:t>
                      </a:r>
                      <a:br>
                        <a:rPr lang="pl-PL" sz="700" b="0" u="none" dirty="0">
                          <a:solidFill>
                            <a:schemeClr val="bg1"/>
                          </a:solidFill>
                        </a:rPr>
                      </a:br>
                      <a:r>
                        <a:rPr lang="pl-PL" sz="700" b="0" u="none" dirty="0">
                          <a:solidFill>
                            <a:schemeClr val="bg1"/>
                          </a:solidFill>
                        </a:rPr>
                        <a:t>powstaje czad?</a:t>
                      </a:r>
                      <a:endParaRPr lang="pl-PL" sz="700" b="0" u="none"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dlaczego czad</a:t>
                      </a:r>
                      <a:br>
                        <a:rPr lang="pl-PL" sz="700" b="0" dirty="0">
                          <a:solidFill>
                            <a:schemeClr val="bg1"/>
                          </a:solidFill>
                        </a:rPr>
                      </a:br>
                      <a:r>
                        <a:rPr lang="pl-PL" sz="700" b="0" dirty="0">
                          <a:solidFill>
                            <a:schemeClr val="bg1"/>
                          </a:solidFill>
                        </a:rPr>
                        <a:t>jest groźny?</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przyczyny</a:t>
                      </a:r>
                      <a:br>
                        <a:rPr lang="pl-PL" sz="700" b="0" dirty="0">
                          <a:solidFill>
                            <a:schemeClr val="bg1"/>
                          </a:solidFill>
                        </a:rPr>
                      </a:br>
                      <a:r>
                        <a:rPr lang="pl-PL" sz="700" b="0" dirty="0">
                          <a:solidFill>
                            <a:schemeClr val="bg1"/>
                          </a:solidFill>
                        </a:rPr>
                        <a:t>zatrucia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objawy</a:t>
                      </a:r>
                      <a:br>
                        <a:rPr lang="pl-PL" sz="700" b="0" dirty="0">
                          <a:solidFill>
                            <a:schemeClr val="bg1"/>
                          </a:solidFill>
                        </a:rPr>
                      </a:br>
                      <a:r>
                        <a:rPr lang="pl-PL" sz="700" b="0" dirty="0">
                          <a:solidFill>
                            <a:schemeClr val="bg1"/>
                          </a:solidFill>
                        </a:rPr>
                        <a:t>zatrucia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dobre praktyki</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czy czujka </a:t>
                      </a:r>
                      <a:endParaRPr lang="pl-PL" sz="700" b="0" dirty="0">
                        <a:solidFill>
                          <a:schemeClr val="bg1"/>
                        </a:solidFill>
                      </a:endParaRPr>
                    </a:p>
                    <a:p>
                      <a:pPr algn="ctr"/>
                      <a:r>
                        <a:rPr lang="pl-PL" sz="700" b="0" dirty="0">
                          <a:solidFill>
                            <a:schemeClr val="bg1"/>
                          </a:solidFill>
                        </a:rPr>
                        <a:t>jest potrzebna?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gdzie umieścić </a:t>
                      </a:r>
                      <a:endParaRPr lang="pl-PL" sz="700" b="0" dirty="0">
                        <a:solidFill>
                          <a:schemeClr val="bg1"/>
                        </a:solidFill>
                      </a:endParaRPr>
                    </a:p>
                    <a:p>
                      <a:pPr algn="ctr"/>
                      <a:r>
                        <a:rPr lang="pl-PL" sz="700" b="0" dirty="0">
                          <a:solidFill>
                            <a:schemeClr val="bg1"/>
                          </a:solidFill>
                        </a:rPr>
                        <a:t>czujkę tlenku węgla?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1" dirty="0">
                          <a:solidFill>
                            <a:schemeClr val="tx1"/>
                          </a:solidFill>
                        </a:rPr>
                        <a:t>konsekwencje</a:t>
                      </a:r>
                      <a:br>
                        <a:rPr lang="pl-PL" sz="700" b="1" dirty="0">
                          <a:solidFill>
                            <a:schemeClr val="tx1"/>
                          </a:solidFill>
                        </a:rPr>
                      </a:br>
                      <a:r>
                        <a:rPr lang="pl-PL" sz="700" b="1" dirty="0">
                          <a:solidFill>
                            <a:schemeClr val="tx1"/>
                          </a:solidFill>
                        </a:rPr>
                        <a:t>prawne po tragedii</a:t>
                      </a:r>
                      <a:endParaRPr lang="pl-PL" sz="700" b="1" dirty="0">
                        <a:solidFill>
                          <a:schemeClr val="tx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statystyki</a:t>
                      </a:r>
                      <a:endParaRPr lang="pl-PL" sz="700" b="0" dirty="0">
                        <a:solidFill>
                          <a:schemeClr val="bg1"/>
                        </a:solidFill>
                      </a:endParaRPr>
                    </a:p>
                  </a:txBody>
                  <a:tcPr marL="0" marR="0" marT="0" marB="0" anchor="ctr">
                    <a:solidFill>
                      <a:schemeClr val="bg1">
                        <a:lumMod val="85000"/>
                      </a:schemeClr>
                    </a:solidFill>
                  </a:tcPr>
                </a:tc>
              </a:tr>
            </a:tbl>
          </a:graphicData>
        </a:graphic>
      </p:graphicFrame>
      <p:cxnSp>
        <p:nvCxnSpPr>
          <p:cNvPr id="10" name="Łącznik prosty 9"/>
          <p:cNvCxnSpPr/>
          <p:nvPr/>
        </p:nvCxnSpPr>
        <p:spPr>
          <a:xfrm>
            <a:off x="0" y="423415"/>
            <a:ext cx="9144000" cy="0"/>
          </a:xfrm>
          <a:prstGeom prst="line">
            <a:avLst/>
          </a:prstGeom>
          <a:ln w="12700">
            <a:solidFill>
              <a:srgbClr val="A50021"/>
            </a:solidFill>
          </a:ln>
        </p:spPr>
        <p:style>
          <a:lnRef idx="1">
            <a:schemeClr val="accent1"/>
          </a:lnRef>
          <a:fillRef idx="0">
            <a:schemeClr val="accent1"/>
          </a:fillRef>
          <a:effectRef idx="0">
            <a:schemeClr val="accent1"/>
          </a:effectRef>
          <a:fontRef idx="minor">
            <a:schemeClr val="tx1"/>
          </a:fontRef>
        </p:style>
      </p:cxnSp>
      <p:sp>
        <p:nvSpPr>
          <p:cNvPr id="11" name="Prostokąt 10"/>
          <p:cNvSpPr/>
          <p:nvPr/>
        </p:nvSpPr>
        <p:spPr>
          <a:xfrm flipV="1">
            <a:off x="-3494" y="373411"/>
            <a:ext cx="7527822" cy="51518"/>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12" name="Grupa 11"/>
          <p:cNvGrpSpPr/>
          <p:nvPr/>
        </p:nvGrpSpPr>
        <p:grpSpPr>
          <a:xfrm>
            <a:off x="7508340" y="294714"/>
            <a:ext cx="224070" cy="224070"/>
            <a:chOff x="323528" y="294714"/>
            <a:chExt cx="224070" cy="224070"/>
          </a:xfrm>
        </p:grpSpPr>
        <p:sp>
          <p:nvSpPr>
            <p:cNvPr id="15" name="Owal 14"/>
            <p:cNvSpPr/>
            <p:nvPr/>
          </p:nvSpPr>
          <p:spPr>
            <a:xfrm>
              <a:off x="323528" y="294714"/>
              <a:ext cx="224070" cy="224070"/>
            </a:xfrm>
            <a:prstGeom prst="ellipse">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17" name="Obraz 16"/>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a:xfrm>
              <a:off x="340195" y="308964"/>
              <a:ext cx="202200" cy="186214"/>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p:cTn id="7" dur="250" fill="hold"/>
                                        <p:tgtEl>
                                          <p:spTgt spid="41"/>
                                        </p:tgtEl>
                                        <p:attrNameLst>
                                          <p:attrName>ppt_w</p:attrName>
                                        </p:attrNameLst>
                                      </p:cBhvr>
                                      <p:tavLst>
                                        <p:tav tm="0">
                                          <p:val>
                                            <p:fltVal val="0"/>
                                          </p:val>
                                        </p:tav>
                                        <p:tav tm="100000">
                                          <p:val>
                                            <p:strVal val="#ppt_w"/>
                                          </p:val>
                                        </p:tav>
                                      </p:tavLst>
                                    </p:anim>
                                    <p:anim calcmode="lin" valueType="num">
                                      <p:cBhvr>
                                        <p:cTn id="8" dur="250" fill="hold"/>
                                        <p:tgtEl>
                                          <p:spTgt spid="41"/>
                                        </p:tgtEl>
                                        <p:attrNameLst>
                                          <p:attrName>ppt_h</p:attrName>
                                        </p:attrNameLst>
                                      </p:cBhvr>
                                      <p:tavLst>
                                        <p:tav tm="0">
                                          <p:val>
                                            <p:fltVal val="0"/>
                                          </p:val>
                                        </p:tav>
                                        <p:tav tm="100000">
                                          <p:val>
                                            <p:strVal val="#ppt_h"/>
                                          </p:val>
                                        </p:tav>
                                      </p:tavLst>
                                    </p:anim>
                                    <p:animEffect transition="in" filter="fade">
                                      <p:cBhvr>
                                        <p:cTn id="9" dur="25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Obraz 25" descr="Obraz zawierający płomień, ciepło, kominek, kuchenka&#10;&#10;Opis wygenerowany automatycznie"/>
          <p:cNvPicPr>
            <a:picLocks noChangeAspect="1"/>
          </p:cNvPicPr>
          <p:nvPr/>
        </p:nvPicPr>
        <p:blipFill>
          <a:blip r:embed="rId1">
            <a:alphaModFix amt="5000"/>
            <a:extLst>
              <a:ext uri="{28A0092B-C50C-407E-A947-70E740481C1C}">
                <a14:useLocalDpi xmlns:a14="http://schemas.microsoft.com/office/drawing/2010/main" val="0"/>
              </a:ext>
            </a:extLst>
          </a:blip>
          <a:stretch>
            <a:fillRect/>
          </a:stretch>
        </p:blipFill>
        <p:spPr>
          <a:xfrm>
            <a:off x="1420898" y="0"/>
            <a:ext cx="7721417" cy="5143500"/>
          </a:xfrm>
          <a:prstGeom prst="rect">
            <a:avLst/>
          </a:prstGeom>
        </p:spPr>
      </p:pic>
      <p:sp>
        <p:nvSpPr>
          <p:cNvPr id="2" name="Symbol zastępczy tekstu 1"/>
          <p:cNvSpPr>
            <a:spLocks noGrp="1"/>
          </p:cNvSpPr>
          <p:nvPr>
            <p:ph type="body" sz="quarter" idx="51"/>
          </p:nvPr>
        </p:nvSpPr>
        <p:spPr/>
        <p:txBody>
          <a:bodyPr/>
          <a:lstStyle/>
          <a:p>
            <a:r>
              <a:rPr lang="pl-PL" dirty="0">
                <a:cs typeface="Arial" panose="020B0604020202020204" pitchFamily="34" charset="0"/>
              </a:rPr>
              <a:t>KONSEKWENCJE BRAKU PRZEGLĄDU</a:t>
            </a:r>
            <a:endParaRPr lang="pl-PL" dirty="0">
              <a:cs typeface="Arial" panose="020B0604020202020204" pitchFamily="34" charset="0"/>
            </a:endParaRPr>
          </a:p>
          <a:p>
            <a:r>
              <a:rPr lang="pl-PL" dirty="0">
                <a:cs typeface="Arial" panose="020B0604020202020204" pitchFamily="34" charset="0"/>
              </a:rPr>
              <a:t>PRZEWODÓW KOMINOWYCH – PROBLEMY Z ODSZKODOWANIEM</a:t>
            </a:r>
            <a:endParaRPr lang="pl-PL" dirty="0">
              <a:cs typeface="Arial" panose="020B0604020202020204" pitchFamily="34" charset="0"/>
            </a:endParaRPr>
          </a:p>
        </p:txBody>
      </p:sp>
      <p:sp>
        <p:nvSpPr>
          <p:cNvPr id="5" name="Pole tekstowe 4"/>
          <p:cNvSpPr txBox="1"/>
          <p:nvPr/>
        </p:nvSpPr>
        <p:spPr>
          <a:xfrm>
            <a:off x="2339752" y="1631242"/>
            <a:ext cx="5760640" cy="369332"/>
          </a:xfrm>
          <a:prstGeom prst="rect">
            <a:avLst/>
          </a:prstGeom>
          <a:noFill/>
        </p:spPr>
        <p:txBody>
          <a:bodyPr wrap="square">
            <a:spAutoFit/>
          </a:bodyPr>
          <a:lstStyle/>
          <a:p>
            <a:pPr algn="ctr"/>
            <a:r>
              <a:rPr lang="pl-PL" b="1" i="0" u="none" strike="noStrike" baseline="0" dirty="0">
                <a:solidFill>
                  <a:srgbClr val="C00000"/>
                </a:solidFill>
                <a:latin typeface="+mj-lt"/>
              </a:rPr>
              <a:t>Odmowa wypłaty odszkodowania przez ubezpieczyciela</a:t>
            </a:r>
            <a:endParaRPr lang="pl-PL" dirty="0">
              <a:solidFill>
                <a:srgbClr val="C00000"/>
              </a:solidFill>
              <a:latin typeface="+mj-lt"/>
            </a:endParaRPr>
          </a:p>
        </p:txBody>
      </p:sp>
      <p:sp>
        <p:nvSpPr>
          <p:cNvPr id="4" name="Prostokąt 3"/>
          <p:cNvSpPr/>
          <p:nvPr/>
        </p:nvSpPr>
        <p:spPr>
          <a:xfrm>
            <a:off x="2771800" y="2211710"/>
            <a:ext cx="2376264" cy="2592288"/>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pl-PL" sz="1000" b="1" dirty="0">
                <a:solidFill>
                  <a:schemeClr val="tx1"/>
                </a:solidFill>
                <a:latin typeface="+mj-lt"/>
              </a:rPr>
              <a:t>Rozdział 11</a:t>
            </a:r>
            <a:endParaRPr lang="pl-PL" sz="1000" b="1" dirty="0">
              <a:solidFill>
                <a:schemeClr val="tx1"/>
              </a:solidFill>
              <a:latin typeface="+mj-lt"/>
            </a:endParaRPr>
          </a:p>
          <a:p>
            <a:r>
              <a:rPr lang="pl-PL" sz="1000" b="1" dirty="0">
                <a:solidFill>
                  <a:schemeClr val="tx1"/>
                </a:solidFill>
                <a:latin typeface="+mj-lt"/>
              </a:rPr>
              <a:t>POSTANOWIENIA WSPÓLNE</a:t>
            </a:r>
            <a:endParaRPr lang="pl-PL" sz="1000" b="1" dirty="0">
              <a:solidFill>
                <a:schemeClr val="tx1"/>
              </a:solidFill>
              <a:latin typeface="+mj-lt"/>
            </a:endParaRPr>
          </a:p>
          <a:p>
            <a:br>
              <a:rPr lang="pl-PL" sz="1000" b="1" dirty="0">
                <a:solidFill>
                  <a:schemeClr val="tx1"/>
                </a:solidFill>
                <a:latin typeface="+mj-lt"/>
              </a:rPr>
            </a:br>
            <a:r>
              <a:rPr lang="pl-PL" sz="1000" b="1" dirty="0">
                <a:solidFill>
                  <a:schemeClr val="tx1"/>
                </a:solidFill>
                <a:latin typeface="+mj-lt"/>
              </a:rPr>
              <a:t>WYŁĄCZENIA ODPOWIEDZIALNOŚCI W UBEZPIECZENIU NIERUCHOMOŚCI, MIENIA RUCHOMEGO, SZKLANYCH PRZEDMIOTÓW OD STŁUCZENIA, OC, OCHRONY PRAWNEJ, POMOC W DOMU</a:t>
            </a:r>
            <a:endParaRPr lang="pl-PL" sz="1000" b="1" dirty="0">
              <a:solidFill>
                <a:schemeClr val="tx1"/>
              </a:solidFill>
              <a:latin typeface="+mj-lt"/>
            </a:endParaRPr>
          </a:p>
          <a:p>
            <a:endParaRPr lang="pl-PL" sz="1050" dirty="0">
              <a:solidFill>
                <a:schemeClr val="tx1"/>
              </a:solidFill>
              <a:latin typeface="+mj-lt"/>
            </a:endParaRPr>
          </a:p>
          <a:p>
            <a:pPr algn="ctr"/>
            <a:r>
              <a:rPr lang="pl-PL" sz="1050" b="1" dirty="0">
                <a:solidFill>
                  <a:schemeClr val="tx1"/>
                </a:solidFill>
                <a:latin typeface="+mj-lt"/>
                <a:cs typeface="Arial" panose="020B0604020202020204" pitchFamily="34" charset="0"/>
              </a:rPr>
              <a:t>§ 83</a:t>
            </a:r>
            <a:endParaRPr lang="pl-PL" sz="1050" b="1" dirty="0">
              <a:solidFill>
                <a:schemeClr val="tx1"/>
              </a:solidFill>
              <a:latin typeface="+mj-lt"/>
              <a:cs typeface="Arial" panose="020B0604020202020204" pitchFamily="34" charset="0"/>
            </a:endParaRPr>
          </a:p>
          <a:p>
            <a:endParaRPr lang="pl-PL" sz="800" dirty="0">
              <a:solidFill>
                <a:schemeClr val="tx1"/>
              </a:solidFill>
              <a:latin typeface="+mj-lt"/>
              <a:cs typeface="Arial" panose="020B0604020202020204" pitchFamily="34" charset="0"/>
            </a:endParaRPr>
          </a:p>
          <a:p>
            <a:r>
              <a:rPr lang="pl-PL" sz="900" dirty="0">
                <a:solidFill>
                  <a:schemeClr val="tx1"/>
                </a:solidFill>
                <a:highlight>
                  <a:srgbClr val="FFFF00"/>
                </a:highlight>
                <a:latin typeface="+mj-lt"/>
                <a:cs typeface="Arial" panose="020B0604020202020204" pitchFamily="34" charset="0"/>
              </a:rPr>
              <a:t>Ubezpieczyciel nie odpowiada za szkody:</a:t>
            </a:r>
            <a:endParaRPr lang="pl-PL" sz="900" dirty="0">
              <a:solidFill>
                <a:schemeClr val="tx1"/>
              </a:solidFill>
              <a:highlight>
                <a:srgbClr val="FFFF00"/>
              </a:highlight>
              <a:latin typeface="+mj-lt"/>
              <a:cs typeface="Arial" panose="020B0604020202020204" pitchFamily="34" charset="0"/>
            </a:endParaRPr>
          </a:p>
          <a:p>
            <a:pPr marL="228600" indent="-138430">
              <a:buFont typeface="+mj-lt"/>
              <a:buAutoNum type="arabicParenR"/>
            </a:pPr>
            <a:r>
              <a:rPr lang="pl-PL" sz="900" dirty="0">
                <a:solidFill>
                  <a:schemeClr val="tx1"/>
                </a:solidFill>
                <a:latin typeface="+mj-lt"/>
                <a:cs typeface="Arial" panose="020B0604020202020204" pitchFamily="34" charset="0"/>
              </a:rPr>
              <a:t>wyrządzone umyślnie lub </a:t>
            </a:r>
            <a:r>
              <a:rPr lang="pl-PL" sz="900" dirty="0">
                <a:solidFill>
                  <a:schemeClr val="tx1"/>
                </a:solidFill>
                <a:highlight>
                  <a:srgbClr val="FFFF00"/>
                </a:highlight>
                <a:latin typeface="+mj-lt"/>
                <a:cs typeface="Arial" panose="020B0604020202020204" pitchFamily="34" charset="0"/>
              </a:rPr>
              <a:t>w skutek rażącego niedbalstwa przez ubezpieczającego</a:t>
            </a:r>
            <a:r>
              <a:rPr lang="pl-PL" sz="900" dirty="0">
                <a:solidFill>
                  <a:schemeClr val="tx1"/>
                </a:solidFill>
                <a:latin typeface="+mj-lt"/>
                <a:cs typeface="Arial" panose="020B0604020202020204" pitchFamily="34" charset="0"/>
              </a:rPr>
              <a:t>, ubezpieczonego lub osobę, której ubezpieczony powierzył pieczę nad ubezpieczonym mieniem (…)</a:t>
            </a:r>
            <a:endParaRPr lang="pl-PL" sz="900" dirty="0">
              <a:solidFill>
                <a:schemeClr val="tx1"/>
              </a:solidFill>
              <a:latin typeface="+mj-lt"/>
            </a:endParaRPr>
          </a:p>
        </p:txBody>
      </p:sp>
      <p:sp>
        <p:nvSpPr>
          <p:cNvPr id="6" name="Prostokąt 5"/>
          <p:cNvSpPr/>
          <p:nvPr/>
        </p:nvSpPr>
        <p:spPr>
          <a:xfrm>
            <a:off x="5346838" y="2211710"/>
            <a:ext cx="2376264" cy="1613491"/>
          </a:xfrm>
          <a:prstGeom prst="rect">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pl-PL" sz="1000" b="1" dirty="0">
                <a:solidFill>
                  <a:schemeClr val="tx1"/>
                </a:solidFill>
                <a:latin typeface="+mj-lt"/>
              </a:rPr>
              <a:t>PRAWA I OBOWIĄZKI STRON</a:t>
            </a:r>
            <a:endParaRPr lang="pl-PL" sz="1000" b="1" dirty="0">
              <a:solidFill>
                <a:schemeClr val="tx1"/>
              </a:solidFill>
              <a:latin typeface="+mj-lt"/>
            </a:endParaRPr>
          </a:p>
          <a:p>
            <a:endParaRPr lang="pl-PL" sz="1050" dirty="0">
              <a:solidFill>
                <a:schemeClr val="tx1"/>
              </a:solidFill>
              <a:latin typeface="+mj-lt"/>
            </a:endParaRPr>
          </a:p>
          <a:p>
            <a:pPr algn="ctr"/>
            <a:r>
              <a:rPr lang="pl-PL" sz="1050" b="1" dirty="0">
                <a:solidFill>
                  <a:schemeClr val="tx1"/>
                </a:solidFill>
                <a:latin typeface="+mj-lt"/>
                <a:cs typeface="Arial" panose="020B0604020202020204" pitchFamily="34" charset="0"/>
              </a:rPr>
              <a:t>§ 93</a:t>
            </a:r>
            <a:endParaRPr lang="pl-PL" sz="1050" b="1" dirty="0">
              <a:solidFill>
                <a:schemeClr val="tx1"/>
              </a:solidFill>
              <a:latin typeface="+mj-lt"/>
              <a:cs typeface="Arial" panose="020B0604020202020204" pitchFamily="34" charset="0"/>
            </a:endParaRPr>
          </a:p>
          <a:p>
            <a:endParaRPr lang="pl-PL" sz="800" dirty="0">
              <a:solidFill>
                <a:schemeClr val="tx1"/>
              </a:solidFill>
              <a:latin typeface="+mj-lt"/>
              <a:cs typeface="Arial" panose="020B0604020202020204" pitchFamily="34" charset="0"/>
            </a:endParaRPr>
          </a:p>
          <a:p>
            <a:pPr marL="138430" indent="-138430">
              <a:buFont typeface="+mj-lt"/>
              <a:buAutoNum type="arabicParenR"/>
            </a:pPr>
            <a:r>
              <a:rPr lang="pl-PL" sz="900" dirty="0">
                <a:solidFill>
                  <a:schemeClr val="tx1"/>
                </a:solidFill>
                <a:latin typeface="+mj-lt"/>
                <a:cs typeface="Arial" panose="020B0604020202020204" pitchFamily="34" charset="0"/>
              </a:rPr>
              <a:t>Ubezpieczający lub ubezpieczony zobowiązany jest:</a:t>
            </a:r>
            <a:endParaRPr lang="pl-PL" sz="900" dirty="0">
              <a:solidFill>
                <a:schemeClr val="tx1"/>
              </a:solidFill>
              <a:latin typeface="+mj-lt"/>
              <a:cs typeface="Arial" panose="020B0604020202020204" pitchFamily="34" charset="0"/>
            </a:endParaRPr>
          </a:p>
          <a:p>
            <a:pPr marL="90170"/>
            <a:endParaRPr lang="pl-PL" sz="300" dirty="0">
              <a:solidFill>
                <a:schemeClr val="tx1"/>
              </a:solidFill>
              <a:latin typeface="+mj-lt"/>
              <a:cs typeface="Arial" panose="020B0604020202020204" pitchFamily="34" charset="0"/>
            </a:endParaRPr>
          </a:p>
          <a:p>
            <a:pPr marL="271780" indent="-179705">
              <a:buFont typeface="+mj-lt"/>
              <a:buAutoNum type="arabicParenR"/>
            </a:pPr>
            <a:r>
              <a:rPr lang="pl-PL" sz="900" dirty="0">
                <a:solidFill>
                  <a:schemeClr val="tx1"/>
                </a:solidFill>
                <a:highlight>
                  <a:srgbClr val="FFFF00"/>
                </a:highlight>
                <a:latin typeface="+mj-lt"/>
                <a:cs typeface="Arial" panose="020B0604020202020204" pitchFamily="34" charset="0"/>
              </a:rPr>
              <a:t>przestrzegać obowiązujących przepisów prawa z zakresu ochrony przeciwpożarowej;</a:t>
            </a:r>
            <a:endParaRPr lang="pl-PL" sz="900" dirty="0">
              <a:solidFill>
                <a:schemeClr val="tx1"/>
              </a:solidFill>
              <a:highlight>
                <a:srgbClr val="FFFF00"/>
              </a:highlight>
              <a:latin typeface="+mj-lt"/>
            </a:endParaRPr>
          </a:p>
        </p:txBody>
      </p:sp>
      <p:sp>
        <p:nvSpPr>
          <p:cNvPr id="8" name="Pole tekstowe 7"/>
          <p:cNvSpPr txBox="1"/>
          <p:nvPr/>
        </p:nvSpPr>
        <p:spPr>
          <a:xfrm>
            <a:off x="5534346" y="4036337"/>
            <a:ext cx="3240360" cy="646331"/>
          </a:xfrm>
          <a:prstGeom prst="rect">
            <a:avLst/>
          </a:prstGeom>
          <a:noFill/>
        </p:spPr>
        <p:txBody>
          <a:bodyPr wrap="square">
            <a:spAutoFit/>
          </a:bodyPr>
          <a:lstStyle/>
          <a:p>
            <a:pPr algn="ctr"/>
            <a:r>
              <a:rPr lang="pl-PL" sz="1800" b="1" i="0" u="none" strike="noStrike" baseline="0" dirty="0">
                <a:solidFill>
                  <a:srgbClr val="C00000"/>
                </a:solidFill>
                <a:latin typeface="+mj-lt"/>
              </a:rPr>
              <a:t>Uważnie czytaj Ogólne Warunki Ubezpieczenia (OWU) !</a:t>
            </a:r>
            <a:endParaRPr lang="pl-PL" dirty="0">
              <a:solidFill>
                <a:srgbClr val="C00000"/>
              </a:solidFill>
              <a:latin typeface="+mj-lt"/>
            </a:endParaRPr>
          </a:p>
        </p:txBody>
      </p:sp>
      <p:pic>
        <p:nvPicPr>
          <p:cNvPr id="9" name="Grafika 8"/>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369794" y="669516"/>
            <a:ext cx="522686" cy="522686"/>
          </a:xfrm>
          <a:prstGeom prst="rect">
            <a:avLst/>
          </a:prstGeom>
        </p:spPr>
      </p:pic>
      <p:graphicFrame>
        <p:nvGraphicFramePr>
          <p:cNvPr id="14" name="Tabela 13"/>
          <p:cNvGraphicFramePr>
            <a:graphicFrameLocks noGrp="1"/>
          </p:cNvGraphicFramePr>
          <p:nvPr/>
        </p:nvGraphicFramePr>
        <p:xfrm>
          <a:off x="0" y="-20538"/>
          <a:ext cx="9142317" cy="432048"/>
        </p:xfrm>
        <a:graphic>
          <a:graphicData uri="http://schemas.openxmlformats.org/drawingml/2006/table">
            <a:tbl>
              <a:tblPr firstRow="1" bandRow="1">
                <a:tableStyleId>{5C22544A-7EE6-4342-B048-85BDC9FD1C3A}</a:tableStyleId>
              </a:tblPr>
              <a:tblGrid>
                <a:gridCol w="1015813"/>
                <a:gridCol w="1015813"/>
                <a:gridCol w="1015813"/>
                <a:gridCol w="1015813"/>
                <a:gridCol w="1015813"/>
                <a:gridCol w="1015813"/>
                <a:gridCol w="1015813"/>
                <a:gridCol w="1015813"/>
                <a:gridCol w="1015813"/>
              </a:tblGrid>
              <a:tr h="432048">
                <a:tc>
                  <a:txBody>
                    <a:bodyPr/>
                    <a:lstStyle/>
                    <a:p>
                      <a:pPr algn="ctr"/>
                      <a:r>
                        <a:rPr lang="pl-PL" sz="700" b="0" u="none" dirty="0">
                          <a:solidFill>
                            <a:schemeClr val="bg1"/>
                          </a:solidFill>
                        </a:rPr>
                        <a:t>kiedy</a:t>
                      </a:r>
                      <a:br>
                        <a:rPr lang="pl-PL" sz="700" b="0" u="none" dirty="0">
                          <a:solidFill>
                            <a:schemeClr val="bg1"/>
                          </a:solidFill>
                        </a:rPr>
                      </a:br>
                      <a:r>
                        <a:rPr lang="pl-PL" sz="700" b="0" u="none" dirty="0">
                          <a:solidFill>
                            <a:schemeClr val="bg1"/>
                          </a:solidFill>
                        </a:rPr>
                        <a:t>powstaje czad?</a:t>
                      </a:r>
                      <a:endParaRPr lang="pl-PL" sz="700" b="0" u="none"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dlaczego czad</a:t>
                      </a:r>
                      <a:br>
                        <a:rPr lang="pl-PL" sz="700" b="0" dirty="0">
                          <a:solidFill>
                            <a:schemeClr val="bg1"/>
                          </a:solidFill>
                        </a:rPr>
                      </a:br>
                      <a:r>
                        <a:rPr lang="pl-PL" sz="700" b="0" dirty="0">
                          <a:solidFill>
                            <a:schemeClr val="bg1"/>
                          </a:solidFill>
                        </a:rPr>
                        <a:t>jest groźny?</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przyczyny</a:t>
                      </a:r>
                      <a:br>
                        <a:rPr lang="pl-PL" sz="700" b="0" dirty="0">
                          <a:solidFill>
                            <a:schemeClr val="bg1"/>
                          </a:solidFill>
                        </a:rPr>
                      </a:br>
                      <a:r>
                        <a:rPr lang="pl-PL" sz="700" b="0" dirty="0">
                          <a:solidFill>
                            <a:schemeClr val="bg1"/>
                          </a:solidFill>
                        </a:rPr>
                        <a:t>zatrucia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objawy</a:t>
                      </a:r>
                      <a:br>
                        <a:rPr lang="pl-PL" sz="700" b="0" dirty="0">
                          <a:solidFill>
                            <a:schemeClr val="bg1"/>
                          </a:solidFill>
                        </a:rPr>
                      </a:br>
                      <a:r>
                        <a:rPr lang="pl-PL" sz="700" b="0" dirty="0">
                          <a:solidFill>
                            <a:schemeClr val="bg1"/>
                          </a:solidFill>
                        </a:rPr>
                        <a:t>zatrucia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dobre praktyki</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czy czujka </a:t>
                      </a:r>
                      <a:endParaRPr lang="pl-PL" sz="700" b="0" dirty="0">
                        <a:solidFill>
                          <a:schemeClr val="bg1"/>
                        </a:solidFill>
                      </a:endParaRPr>
                    </a:p>
                    <a:p>
                      <a:pPr algn="ctr"/>
                      <a:r>
                        <a:rPr lang="pl-PL" sz="700" b="0" dirty="0">
                          <a:solidFill>
                            <a:schemeClr val="bg1"/>
                          </a:solidFill>
                        </a:rPr>
                        <a:t>jest potrzebna?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gdzie umieścić </a:t>
                      </a:r>
                      <a:endParaRPr lang="pl-PL" sz="700" b="0" dirty="0">
                        <a:solidFill>
                          <a:schemeClr val="bg1"/>
                        </a:solidFill>
                      </a:endParaRPr>
                    </a:p>
                    <a:p>
                      <a:pPr algn="ctr"/>
                      <a:r>
                        <a:rPr lang="pl-PL" sz="700" b="0" dirty="0">
                          <a:solidFill>
                            <a:schemeClr val="bg1"/>
                          </a:solidFill>
                        </a:rPr>
                        <a:t>czujkę tlenku węgla?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1" dirty="0">
                          <a:solidFill>
                            <a:schemeClr val="tx1"/>
                          </a:solidFill>
                        </a:rPr>
                        <a:t>konsekwencje</a:t>
                      </a:r>
                      <a:br>
                        <a:rPr lang="pl-PL" sz="700" b="1" dirty="0">
                          <a:solidFill>
                            <a:schemeClr val="tx1"/>
                          </a:solidFill>
                        </a:rPr>
                      </a:br>
                      <a:r>
                        <a:rPr lang="pl-PL" sz="700" b="1" dirty="0">
                          <a:solidFill>
                            <a:schemeClr val="tx1"/>
                          </a:solidFill>
                        </a:rPr>
                        <a:t>prawne po tragedii</a:t>
                      </a:r>
                      <a:endParaRPr lang="pl-PL" sz="700" b="1" dirty="0">
                        <a:solidFill>
                          <a:schemeClr val="tx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statystyki</a:t>
                      </a:r>
                      <a:endParaRPr lang="pl-PL" sz="700" b="0" dirty="0">
                        <a:solidFill>
                          <a:schemeClr val="bg1"/>
                        </a:solidFill>
                      </a:endParaRPr>
                    </a:p>
                  </a:txBody>
                  <a:tcPr marL="0" marR="0" marT="0" marB="0" anchor="ctr">
                    <a:solidFill>
                      <a:schemeClr val="bg1">
                        <a:lumMod val="85000"/>
                      </a:schemeClr>
                    </a:solidFill>
                  </a:tcPr>
                </a:tc>
              </a:tr>
            </a:tbl>
          </a:graphicData>
        </a:graphic>
      </p:graphicFrame>
      <p:cxnSp>
        <p:nvCxnSpPr>
          <p:cNvPr id="15" name="Łącznik prosty 14"/>
          <p:cNvCxnSpPr/>
          <p:nvPr/>
        </p:nvCxnSpPr>
        <p:spPr>
          <a:xfrm>
            <a:off x="0" y="423415"/>
            <a:ext cx="9144000" cy="0"/>
          </a:xfrm>
          <a:prstGeom prst="line">
            <a:avLst/>
          </a:prstGeom>
          <a:ln w="12700">
            <a:solidFill>
              <a:srgbClr val="A50021"/>
            </a:solidFill>
          </a:ln>
        </p:spPr>
        <p:style>
          <a:lnRef idx="1">
            <a:schemeClr val="accent1"/>
          </a:lnRef>
          <a:fillRef idx="0">
            <a:schemeClr val="accent1"/>
          </a:fillRef>
          <a:effectRef idx="0">
            <a:schemeClr val="accent1"/>
          </a:effectRef>
          <a:fontRef idx="minor">
            <a:schemeClr val="tx1"/>
          </a:fontRef>
        </p:style>
      </p:cxnSp>
      <p:sp>
        <p:nvSpPr>
          <p:cNvPr id="16" name="Prostokąt 15"/>
          <p:cNvSpPr/>
          <p:nvPr/>
        </p:nvSpPr>
        <p:spPr>
          <a:xfrm flipV="1">
            <a:off x="-3494" y="373411"/>
            <a:ext cx="7527822" cy="51518"/>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17" name="Grupa 16"/>
          <p:cNvGrpSpPr/>
          <p:nvPr/>
        </p:nvGrpSpPr>
        <p:grpSpPr>
          <a:xfrm>
            <a:off x="7508340" y="294714"/>
            <a:ext cx="224070" cy="224070"/>
            <a:chOff x="323528" y="294714"/>
            <a:chExt cx="224070" cy="224070"/>
          </a:xfrm>
        </p:grpSpPr>
        <p:sp>
          <p:nvSpPr>
            <p:cNvPr id="18" name="Owal 17"/>
            <p:cNvSpPr/>
            <p:nvPr/>
          </p:nvSpPr>
          <p:spPr>
            <a:xfrm>
              <a:off x="323528" y="294714"/>
              <a:ext cx="224070" cy="224070"/>
            </a:xfrm>
            <a:prstGeom prst="ellipse">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19" name="Obraz 18"/>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a:xfrm>
              <a:off x="340195" y="308964"/>
              <a:ext cx="202200" cy="186214"/>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Effect transition="in" filter="fade">
                                      <p:cBhvr>
                                        <p:cTn id="9"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descr="Obraz zawierający tekst, linia, diagram, Wykres&#10;&#10;Opis wygenerowany automatycznie"/>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969229" y="1635646"/>
            <a:ext cx="7020272" cy="3339741"/>
          </a:xfrm>
          <a:prstGeom prst="rect">
            <a:avLst/>
          </a:prstGeom>
        </p:spPr>
      </p:pic>
      <p:pic>
        <p:nvPicPr>
          <p:cNvPr id="26" name="Obraz 25" descr="Obraz zawierający płomień, ciepło, kominek, kuchenka&#10;&#10;Opis wygenerowany automatycznie"/>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1420898" y="0"/>
            <a:ext cx="7721417" cy="5143500"/>
          </a:xfrm>
          <a:prstGeom prst="rect">
            <a:avLst/>
          </a:prstGeom>
        </p:spPr>
      </p:pic>
      <p:sp>
        <p:nvSpPr>
          <p:cNvPr id="2" name="Symbol zastępczy tekstu 1"/>
          <p:cNvSpPr>
            <a:spLocks noGrp="1"/>
          </p:cNvSpPr>
          <p:nvPr>
            <p:ph type="body" sz="quarter" idx="51"/>
          </p:nvPr>
        </p:nvSpPr>
        <p:spPr/>
        <p:txBody>
          <a:bodyPr/>
          <a:lstStyle/>
          <a:p>
            <a:r>
              <a:rPr lang="pl-PL" dirty="0">
                <a:cs typeface="Arial" panose="020B0604020202020204" pitchFamily="34" charset="0"/>
              </a:rPr>
              <a:t>STATYSTYKI</a:t>
            </a:r>
            <a:endParaRPr lang="pl-PL" dirty="0">
              <a:cs typeface="Arial" panose="020B0604020202020204" pitchFamily="34" charset="0"/>
            </a:endParaRPr>
          </a:p>
          <a:p>
            <a:r>
              <a:rPr lang="pl-PL" dirty="0">
                <a:cs typeface="Arial" panose="020B0604020202020204" pitchFamily="34" charset="0"/>
              </a:rPr>
              <a:t>ILOŚĆ ZDARZEŃ</a:t>
            </a:r>
            <a:endParaRPr lang="pl-PL" dirty="0">
              <a:cs typeface="Arial" panose="020B0604020202020204" pitchFamily="34" charset="0"/>
            </a:endParaRPr>
          </a:p>
        </p:txBody>
      </p:sp>
      <p:pic>
        <p:nvPicPr>
          <p:cNvPr id="5" name="Grafika 4" descr="Wykres słupkowy z trendem wzrostowym z wypełnieniem pełnym"/>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26881" y="627537"/>
            <a:ext cx="607342" cy="607342"/>
          </a:xfrm>
          <a:prstGeom prst="rect">
            <a:avLst/>
          </a:prstGeom>
        </p:spPr>
      </p:pic>
      <p:graphicFrame>
        <p:nvGraphicFramePr>
          <p:cNvPr id="3" name="Tabela 2"/>
          <p:cNvGraphicFramePr>
            <a:graphicFrameLocks noGrp="1"/>
          </p:cNvGraphicFramePr>
          <p:nvPr/>
        </p:nvGraphicFramePr>
        <p:xfrm>
          <a:off x="0" y="-20538"/>
          <a:ext cx="9142317" cy="432048"/>
        </p:xfrm>
        <a:graphic>
          <a:graphicData uri="http://schemas.openxmlformats.org/drawingml/2006/table">
            <a:tbl>
              <a:tblPr firstRow="1" bandRow="1">
                <a:tableStyleId>{5C22544A-7EE6-4342-B048-85BDC9FD1C3A}</a:tableStyleId>
              </a:tblPr>
              <a:tblGrid>
                <a:gridCol w="1015813"/>
                <a:gridCol w="1015813"/>
                <a:gridCol w="1015813"/>
                <a:gridCol w="1015813"/>
                <a:gridCol w="1015813"/>
                <a:gridCol w="1015813"/>
                <a:gridCol w="1015813"/>
                <a:gridCol w="1015813"/>
                <a:gridCol w="1015813"/>
              </a:tblGrid>
              <a:tr h="432048">
                <a:tc>
                  <a:txBody>
                    <a:bodyPr/>
                    <a:lstStyle/>
                    <a:p>
                      <a:pPr algn="ctr"/>
                      <a:r>
                        <a:rPr lang="pl-PL" sz="700" b="0" u="none" dirty="0">
                          <a:solidFill>
                            <a:schemeClr val="bg1"/>
                          </a:solidFill>
                        </a:rPr>
                        <a:t>kiedy</a:t>
                      </a:r>
                      <a:br>
                        <a:rPr lang="pl-PL" sz="700" b="0" u="none" dirty="0">
                          <a:solidFill>
                            <a:schemeClr val="bg1"/>
                          </a:solidFill>
                        </a:rPr>
                      </a:br>
                      <a:r>
                        <a:rPr lang="pl-PL" sz="700" b="0" u="none" dirty="0">
                          <a:solidFill>
                            <a:schemeClr val="bg1"/>
                          </a:solidFill>
                        </a:rPr>
                        <a:t>powstaje czad?</a:t>
                      </a:r>
                      <a:endParaRPr lang="pl-PL" sz="700" b="0" u="none"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dlaczego czad</a:t>
                      </a:r>
                      <a:br>
                        <a:rPr lang="pl-PL" sz="700" b="0" dirty="0">
                          <a:solidFill>
                            <a:schemeClr val="bg1"/>
                          </a:solidFill>
                        </a:rPr>
                      </a:br>
                      <a:r>
                        <a:rPr lang="pl-PL" sz="700" b="0" dirty="0">
                          <a:solidFill>
                            <a:schemeClr val="bg1"/>
                          </a:solidFill>
                        </a:rPr>
                        <a:t>jest groźny?</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przyczyny</a:t>
                      </a:r>
                      <a:br>
                        <a:rPr lang="pl-PL" sz="700" b="0" dirty="0">
                          <a:solidFill>
                            <a:schemeClr val="bg1"/>
                          </a:solidFill>
                        </a:rPr>
                      </a:br>
                      <a:r>
                        <a:rPr lang="pl-PL" sz="700" b="0" dirty="0">
                          <a:solidFill>
                            <a:schemeClr val="bg1"/>
                          </a:solidFill>
                        </a:rPr>
                        <a:t>zatrucia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objawy</a:t>
                      </a:r>
                      <a:br>
                        <a:rPr lang="pl-PL" sz="700" b="0" dirty="0">
                          <a:solidFill>
                            <a:schemeClr val="bg1"/>
                          </a:solidFill>
                        </a:rPr>
                      </a:br>
                      <a:r>
                        <a:rPr lang="pl-PL" sz="700" b="0" dirty="0">
                          <a:solidFill>
                            <a:schemeClr val="bg1"/>
                          </a:solidFill>
                        </a:rPr>
                        <a:t>zatrucia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dobre praktyki</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czy czujka </a:t>
                      </a:r>
                      <a:endParaRPr lang="pl-PL" sz="700" b="0" dirty="0">
                        <a:solidFill>
                          <a:schemeClr val="bg1"/>
                        </a:solidFill>
                      </a:endParaRPr>
                    </a:p>
                    <a:p>
                      <a:pPr algn="ctr"/>
                      <a:r>
                        <a:rPr lang="pl-PL" sz="700" b="0" dirty="0">
                          <a:solidFill>
                            <a:schemeClr val="bg1"/>
                          </a:solidFill>
                        </a:rPr>
                        <a:t>jest potrzebna?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gdzie umieścić </a:t>
                      </a:r>
                      <a:endParaRPr lang="pl-PL" sz="700" b="0" dirty="0">
                        <a:solidFill>
                          <a:schemeClr val="bg1"/>
                        </a:solidFill>
                      </a:endParaRPr>
                    </a:p>
                    <a:p>
                      <a:pPr algn="ctr"/>
                      <a:r>
                        <a:rPr lang="pl-PL" sz="700" b="0" dirty="0">
                          <a:solidFill>
                            <a:schemeClr val="bg1"/>
                          </a:solidFill>
                        </a:rPr>
                        <a:t>czujkę tlenku węgla?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konsekwencje</a:t>
                      </a:r>
                      <a:br>
                        <a:rPr lang="pl-PL" sz="700" b="0" dirty="0">
                          <a:solidFill>
                            <a:schemeClr val="bg1"/>
                          </a:solidFill>
                        </a:rPr>
                      </a:br>
                      <a:r>
                        <a:rPr lang="pl-PL" sz="700" b="0" dirty="0">
                          <a:solidFill>
                            <a:schemeClr val="bg1"/>
                          </a:solidFill>
                        </a:rPr>
                        <a:t>prawne po tragedii</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1" dirty="0">
                          <a:solidFill>
                            <a:schemeClr val="tx1"/>
                          </a:solidFill>
                        </a:rPr>
                        <a:t>statystyki</a:t>
                      </a:r>
                      <a:endParaRPr lang="pl-PL" sz="700" b="1" dirty="0">
                        <a:solidFill>
                          <a:schemeClr val="tx1"/>
                        </a:solidFill>
                      </a:endParaRPr>
                    </a:p>
                  </a:txBody>
                  <a:tcPr marL="0" marR="0" marT="0" marB="0" anchor="ctr">
                    <a:solidFill>
                      <a:schemeClr val="bg1">
                        <a:lumMod val="85000"/>
                      </a:schemeClr>
                    </a:solidFill>
                  </a:tcPr>
                </a:tc>
              </a:tr>
            </a:tbl>
          </a:graphicData>
        </a:graphic>
      </p:graphicFrame>
      <p:cxnSp>
        <p:nvCxnSpPr>
          <p:cNvPr id="6" name="Łącznik prosty 5"/>
          <p:cNvCxnSpPr/>
          <p:nvPr/>
        </p:nvCxnSpPr>
        <p:spPr>
          <a:xfrm>
            <a:off x="0" y="423415"/>
            <a:ext cx="9144000" cy="0"/>
          </a:xfrm>
          <a:prstGeom prst="line">
            <a:avLst/>
          </a:prstGeom>
          <a:ln w="12700">
            <a:solidFill>
              <a:srgbClr val="A50021"/>
            </a:solidFill>
          </a:ln>
        </p:spPr>
        <p:style>
          <a:lnRef idx="1">
            <a:schemeClr val="accent1"/>
          </a:lnRef>
          <a:fillRef idx="0">
            <a:schemeClr val="accent1"/>
          </a:fillRef>
          <a:effectRef idx="0">
            <a:schemeClr val="accent1"/>
          </a:effectRef>
          <a:fontRef idx="minor">
            <a:schemeClr val="tx1"/>
          </a:fontRef>
        </p:style>
      </p:cxnSp>
      <p:sp>
        <p:nvSpPr>
          <p:cNvPr id="7" name="Prostokąt 6"/>
          <p:cNvSpPr/>
          <p:nvPr/>
        </p:nvSpPr>
        <p:spPr>
          <a:xfrm flipV="1">
            <a:off x="-3495" y="373411"/>
            <a:ext cx="8556257" cy="51518"/>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8" name="Grupa 7"/>
          <p:cNvGrpSpPr/>
          <p:nvPr/>
        </p:nvGrpSpPr>
        <p:grpSpPr>
          <a:xfrm>
            <a:off x="8541299" y="294714"/>
            <a:ext cx="224070" cy="224070"/>
            <a:chOff x="323528" y="294714"/>
            <a:chExt cx="224070" cy="224070"/>
          </a:xfrm>
        </p:grpSpPr>
        <p:sp>
          <p:nvSpPr>
            <p:cNvPr id="9" name="Owal 8"/>
            <p:cNvSpPr/>
            <p:nvPr/>
          </p:nvSpPr>
          <p:spPr>
            <a:xfrm>
              <a:off x="323528" y="294714"/>
              <a:ext cx="224070" cy="224070"/>
            </a:xfrm>
            <a:prstGeom prst="ellipse">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10" name="Obraz 9"/>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340195" y="308964"/>
              <a:ext cx="202200" cy="186214"/>
            </a:xfrm>
            <a:prstGeom prst="rect">
              <a:avLst/>
            </a:prstGeom>
          </p:spPr>
        </p:pic>
      </p:grpSp>
      <p:pic>
        <p:nvPicPr>
          <p:cNvPr id="11" name="Obraz 10"/>
          <p:cNvPicPr/>
          <p:nvPr/>
        </p:nvPicPr>
        <p:blipFill>
          <a:blip r:embed="rId6"/>
          <a:stretch>
            <a:fillRect/>
          </a:stretch>
        </p:blipFill>
        <p:spPr>
          <a:xfrm>
            <a:off x="1054735" y="1635125"/>
            <a:ext cx="7977505" cy="334010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fltVal val="0"/>
                                          </p:val>
                                        </p:tav>
                                        <p:tav tm="100000">
                                          <p:val>
                                            <p:strVal val="#ppt_w"/>
                                          </p:val>
                                        </p:tav>
                                      </p:tavLst>
                                    </p:anim>
                                    <p:anim calcmode="lin" valueType="num">
                                      <p:cBhvr>
                                        <p:cTn id="8" dur="250" fill="hold"/>
                                        <p:tgtEl>
                                          <p:spTgt spid="5"/>
                                        </p:tgtEl>
                                        <p:attrNameLst>
                                          <p:attrName>ppt_h</p:attrName>
                                        </p:attrNameLst>
                                      </p:cBhvr>
                                      <p:tavLst>
                                        <p:tav tm="0">
                                          <p:val>
                                            <p:fltVal val="0"/>
                                          </p:val>
                                        </p:tav>
                                        <p:tav tm="100000">
                                          <p:val>
                                            <p:strVal val="#ppt_h"/>
                                          </p:val>
                                        </p:tav>
                                      </p:tavLst>
                                    </p:anim>
                                    <p:animEffect transition="in" filter="fade">
                                      <p:cBhvr>
                                        <p:cTn id="9"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Obraz 25" descr="Obraz zawierający płomień, ciepło, kominek, kuchenka&#10;&#10;Opis wygenerowany automatycznie"/>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322983" y="771525"/>
            <a:ext cx="7721417" cy="5143500"/>
          </a:xfrm>
          <a:prstGeom prst="rect">
            <a:avLst/>
          </a:prstGeom>
        </p:spPr>
      </p:pic>
      <p:sp>
        <p:nvSpPr>
          <p:cNvPr id="2" name="Symbol zastępczy tekstu 1"/>
          <p:cNvSpPr>
            <a:spLocks noGrp="1"/>
          </p:cNvSpPr>
          <p:nvPr>
            <p:ph type="body" sz="quarter" idx="51"/>
          </p:nvPr>
        </p:nvSpPr>
        <p:spPr/>
        <p:txBody>
          <a:bodyPr/>
          <a:lstStyle/>
          <a:p>
            <a:r>
              <a:rPr lang="pl-PL" dirty="0">
                <a:cs typeface="Arial" panose="020B0604020202020204" pitchFamily="34" charset="0"/>
              </a:rPr>
              <a:t>STATYSTYKI</a:t>
            </a:r>
            <a:endParaRPr lang="pl-PL" dirty="0">
              <a:cs typeface="Arial" panose="020B0604020202020204" pitchFamily="34" charset="0"/>
            </a:endParaRPr>
          </a:p>
          <a:p>
            <a:r>
              <a:rPr lang="pl-PL" dirty="0">
                <a:cs typeface="Arial" panose="020B0604020202020204" pitchFamily="34" charset="0"/>
              </a:rPr>
              <a:t>LICZBA OFIAR ŚMIERTELNYCH</a:t>
            </a:r>
            <a:endParaRPr lang="pl-PL" dirty="0">
              <a:cs typeface="Arial" panose="020B0604020202020204" pitchFamily="34" charset="0"/>
            </a:endParaRPr>
          </a:p>
        </p:txBody>
      </p:sp>
      <p:pic>
        <p:nvPicPr>
          <p:cNvPr id="10" name="Grafika 9" descr="Wykres słupkowy z trendem wzrostowym z wypełnieniem pełnym"/>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326881" y="627537"/>
            <a:ext cx="607342" cy="607342"/>
          </a:xfrm>
          <a:prstGeom prst="rect">
            <a:avLst/>
          </a:prstGeom>
        </p:spPr>
      </p:pic>
      <p:graphicFrame>
        <p:nvGraphicFramePr>
          <p:cNvPr id="11" name="Tabela 10"/>
          <p:cNvGraphicFramePr>
            <a:graphicFrameLocks noGrp="1"/>
          </p:cNvGraphicFramePr>
          <p:nvPr/>
        </p:nvGraphicFramePr>
        <p:xfrm>
          <a:off x="0" y="-20538"/>
          <a:ext cx="9142317" cy="432048"/>
        </p:xfrm>
        <a:graphic>
          <a:graphicData uri="http://schemas.openxmlformats.org/drawingml/2006/table">
            <a:tbl>
              <a:tblPr firstRow="1" bandRow="1">
                <a:tableStyleId>{5C22544A-7EE6-4342-B048-85BDC9FD1C3A}</a:tableStyleId>
              </a:tblPr>
              <a:tblGrid>
                <a:gridCol w="1015813"/>
                <a:gridCol w="1015813"/>
                <a:gridCol w="1015813"/>
                <a:gridCol w="1015813"/>
                <a:gridCol w="1015813"/>
                <a:gridCol w="1015813"/>
                <a:gridCol w="1015813"/>
                <a:gridCol w="1015813"/>
                <a:gridCol w="1015813"/>
              </a:tblGrid>
              <a:tr h="432048">
                <a:tc>
                  <a:txBody>
                    <a:bodyPr/>
                    <a:lstStyle/>
                    <a:p>
                      <a:pPr algn="ctr"/>
                      <a:r>
                        <a:rPr lang="pl-PL" sz="700" b="0" u="none" dirty="0">
                          <a:solidFill>
                            <a:schemeClr val="bg1"/>
                          </a:solidFill>
                        </a:rPr>
                        <a:t>kiedy</a:t>
                      </a:r>
                      <a:br>
                        <a:rPr lang="pl-PL" sz="700" b="0" u="none" dirty="0">
                          <a:solidFill>
                            <a:schemeClr val="bg1"/>
                          </a:solidFill>
                        </a:rPr>
                      </a:br>
                      <a:r>
                        <a:rPr lang="pl-PL" sz="700" b="0" u="none" dirty="0">
                          <a:solidFill>
                            <a:schemeClr val="bg1"/>
                          </a:solidFill>
                        </a:rPr>
                        <a:t>powstaje czad?</a:t>
                      </a:r>
                      <a:endParaRPr lang="pl-PL" sz="700" b="0" u="none"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dlaczego czad</a:t>
                      </a:r>
                      <a:br>
                        <a:rPr lang="pl-PL" sz="700" b="0" dirty="0">
                          <a:solidFill>
                            <a:schemeClr val="bg1"/>
                          </a:solidFill>
                        </a:rPr>
                      </a:br>
                      <a:r>
                        <a:rPr lang="pl-PL" sz="700" b="0" dirty="0">
                          <a:solidFill>
                            <a:schemeClr val="bg1"/>
                          </a:solidFill>
                        </a:rPr>
                        <a:t>jest groźny?</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przyczyny</a:t>
                      </a:r>
                      <a:br>
                        <a:rPr lang="pl-PL" sz="700" b="0" dirty="0">
                          <a:solidFill>
                            <a:schemeClr val="bg1"/>
                          </a:solidFill>
                        </a:rPr>
                      </a:br>
                      <a:r>
                        <a:rPr lang="pl-PL" sz="700" b="0" dirty="0">
                          <a:solidFill>
                            <a:schemeClr val="bg1"/>
                          </a:solidFill>
                        </a:rPr>
                        <a:t>zatrucia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objawy</a:t>
                      </a:r>
                      <a:br>
                        <a:rPr lang="pl-PL" sz="700" b="0" dirty="0">
                          <a:solidFill>
                            <a:schemeClr val="bg1"/>
                          </a:solidFill>
                        </a:rPr>
                      </a:br>
                      <a:r>
                        <a:rPr lang="pl-PL" sz="700" b="0" dirty="0">
                          <a:solidFill>
                            <a:schemeClr val="bg1"/>
                          </a:solidFill>
                        </a:rPr>
                        <a:t>zatrucia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dobre praktyki</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czy czujka </a:t>
                      </a:r>
                      <a:endParaRPr lang="pl-PL" sz="700" b="0" dirty="0">
                        <a:solidFill>
                          <a:schemeClr val="bg1"/>
                        </a:solidFill>
                      </a:endParaRPr>
                    </a:p>
                    <a:p>
                      <a:pPr algn="ctr"/>
                      <a:r>
                        <a:rPr lang="pl-PL" sz="700" b="0" dirty="0">
                          <a:solidFill>
                            <a:schemeClr val="bg1"/>
                          </a:solidFill>
                        </a:rPr>
                        <a:t>jest potrzebna?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gdzie umieścić </a:t>
                      </a:r>
                      <a:endParaRPr lang="pl-PL" sz="700" b="0" dirty="0">
                        <a:solidFill>
                          <a:schemeClr val="bg1"/>
                        </a:solidFill>
                      </a:endParaRPr>
                    </a:p>
                    <a:p>
                      <a:pPr algn="ctr"/>
                      <a:r>
                        <a:rPr lang="pl-PL" sz="700" b="0" dirty="0">
                          <a:solidFill>
                            <a:schemeClr val="bg1"/>
                          </a:solidFill>
                        </a:rPr>
                        <a:t>czujkę tlenku węgla?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konsekwencje</a:t>
                      </a:r>
                      <a:br>
                        <a:rPr lang="pl-PL" sz="700" b="0" dirty="0">
                          <a:solidFill>
                            <a:schemeClr val="bg1"/>
                          </a:solidFill>
                        </a:rPr>
                      </a:br>
                      <a:r>
                        <a:rPr lang="pl-PL" sz="700" b="0" dirty="0">
                          <a:solidFill>
                            <a:schemeClr val="bg1"/>
                          </a:solidFill>
                        </a:rPr>
                        <a:t>prawne po tragedii</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1" dirty="0">
                          <a:solidFill>
                            <a:schemeClr val="tx1"/>
                          </a:solidFill>
                        </a:rPr>
                        <a:t>statystyki</a:t>
                      </a:r>
                      <a:endParaRPr lang="pl-PL" sz="700" b="1" dirty="0">
                        <a:solidFill>
                          <a:schemeClr val="tx1"/>
                        </a:solidFill>
                      </a:endParaRPr>
                    </a:p>
                  </a:txBody>
                  <a:tcPr marL="0" marR="0" marT="0" marB="0" anchor="ctr">
                    <a:solidFill>
                      <a:schemeClr val="bg1">
                        <a:lumMod val="85000"/>
                      </a:schemeClr>
                    </a:solidFill>
                  </a:tcPr>
                </a:tc>
              </a:tr>
            </a:tbl>
          </a:graphicData>
        </a:graphic>
      </p:graphicFrame>
      <p:cxnSp>
        <p:nvCxnSpPr>
          <p:cNvPr id="12" name="Łącznik prosty 11"/>
          <p:cNvCxnSpPr/>
          <p:nvPr/>
        </p:nvCxnSpPr>
        <p:spPr>
          <a:xfrm>
            <a:off x="0" y="423415"/>
            <a:ext cx="9144000" cy="0"/>
          </a:xfrm>
          <a:prstGeom prst="line">
            <a:avLst/>
          </a:prstGeom>
          <a:ln w="12700">
            <a:solidFill>
              <a:srgbClr val="A50021"/>
            </a:solidFill>
          </a:ln>
        </p:spPr>
        <p:style>
          <a:lnRef idx="1">
            <a:schemeClr val="accent1"/>
          </a:lnRef>
          <a:fillRef idx="0">
            <a:schemeClr val="accent1"/>
          </a:fillRef>
          <a:effectRef idx="0">
            <a:schemeClr val="accent1"/>
          </a:effectRef>
          <a:fontRef idx="minor">
            <a:schemeClr val="tx1"/>
          </a:fontRef>
        </p:style>
      </p:cxnSp>
      <p:sp>
        <p:nvSpPr>
          <p:cNvPr id="13" name="Prostokąt 12"/>
          <p:cNvSpPr/>
          <p:nvPr/>
        </p:nvSpPr>
        <p:spPr>
          <a:xfrm flipV="1">
            <a:off x="-3495" y="373411"/>
            <a:ext cx="8556257" cy="51518"/>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14" name="Grupa 13"/>
          <p:cNvGrpSpPr/>
          <p:nvPr/>
        </p:nvGrpSpPr>
        <p:grpSpPr>
          <a:xfrm>
            <a:off x="8541299" y="294714"/>
            <a:ext cx="224070" cy="224070"/>
            <a:chOff x="323528" y="294714"/>
            <a:chExt cx="224070" cy="224070"/>
          </a:xfrm>
        </p:grpSpPr>
        <p:sp>
          <p:nvSpPr>
            <p:cNvPr id="15" name="Owal 14"/>
            <p:cNvSpPr/>
            <p:nvPr/>
          </p:nvSpPr>
          <p:spPr>
            <a:xfrm>
              <a:off x="323528" y="294714"/>
              <a:ext cx="224070" cy="224070"/>
            </a:xfrm>
            <a:prstGeom prst="ellipse">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16" name="Obraz 15"/>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340195" y="308964"/>
              <a:ext cx="202200" cy="186214"/>
            </a:xfrm>
            <a:prstGeom prst="rect">
              <a:avLst/>
            </a:prstGeom>
          </p:spPr>
        </p:pic>
      </p:grpSp>
      <p:graphicFrame>
        <p:nvGraphicFramePr>
          <p:cNvPr id="4" name="Symbol zastępczy zawartości 3"/>
          <p:cNvGraphicFramePr/>
          <p:nvPr/>
        </p:nvGraphicFramePr>
        <p:xfrm>
          <a:off x="1699895" y="1586865"/>
          <a:ext cx="7019290" cy="2837180"/>
        </p:xfrm>
        <a:graphic>
          <a:graphicData uri="http://schemas.openxmlformats.org/drawingml/2006/chart">
            <c:chart xmlns:c="http://schemas.openxmlformats.org/drawingml/2006/chart" xmlns:r="http://schemas.openxmlformats.org/officeDocument/2006/relationships" r:id="rId1"/>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250" fill="hold"/>
                                        <p:tgtEl>
                                          <p:spTgt spid="10"/>
                                        </p:tgtEl>
                                        <p:attrNameLst>
                                          <p:attrName>ppt_w</p:attrName>
                                        </p:attrNameLst>
                                      </p:cBhvr>
                                      <p:tavLst>
                                        <p:tav tm="0">
                                          <p:val>
                                            <p:fltVal val="0"/>
                                          </p:val>
                                        </p:tav>
                                        <p:tav tm="100000">
                                          <p:val>
                                            <p:strVal val="#ppt_w"/>
                                          </p:val>
                                        </p:tav>
                                      </p:tavLst>
                                    </p:anim>
                                    <p:anim calcmode="lin" valueType="num">
                                      <p:cBhvr>
                                        <p:cTn id="8" dur="250" fill="hold"/>
                                        <p:tgtEl>
                                          <p:spTgt spid="10"/>
                                        </p:tgtEl>
                                        <p:attrNameLst>
                                          <p:attrName>ppt_h</p:attrName>
                                        </p:attrNameLst>
                                      </p:cBhvr>
                                      <p:tavLst>
                                        <p:tav tm="0">
                                          <p:val>
                                            <p:fltVal val="0"/>
                                          </p:val>
                                        </p:tav>
                                        <p:tav tm="100000">
                                          <p:val>
                                            <p:strVal val="#ppt_h"/>
                                          </p:val>
                                        </p:tav>
                                      </p:tavLst>
                                    </p:anim>
                                    <p:animEffect transition="in" filter="fade">
                                      <p:cBhvr>
                                        <p:cTn id="9" dur="25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ymbol zastępczy tekstu 1"/>
          <p:cNvSpPr>
            <a:spLocks noGrp="1"/>
          </p:cNvSpPr>
          <p:nvPr>
            <p:ph type="body" sz="quarter" idx="51"/>
          </p:nvPr>
        </p:nvSpPr>
        <p:spPr/>
        <p:txBody>
          <a:bodyPr/>
          <a:p>
            <a:endParaRPr lang="pl-PL" altLang="en-US"/>
          </a:p>
        </p:txBody>
      </p:sp>
      <p:pic>
        <p:nvPicPr>
          <p:cNvPr id="3" name="Obraz 2"/>
          <p:cNvPicPr/>
          <p:nvPr/>
        </p:nvPicPr>
        <p:blipFill>
          <a:blip r:embed="rId1"/>
          <a:stretch>
            <a:fillRect/>
          </a:stretch>
        </p:blipFill>
        <p:spPr>
          <a:xfrm>
            <a:off x="2837815" y="0"/>
            <a:ext cx="5550535" cy="5143500"/>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descr="Obraz zawierający płomień, ciepło, kominek, kuchenka&#10;&#10;Opis wygenerowany automatycznie"/>
          <p:cNvPicPr>
            <a:picLocks noChangeAspect="1"/>
          </p:cNvPicPr>
          <p:nvPr/>
        </p:nvPicPr>
        <p:blipFill>
          <a:blip r:embed="rId1">
            <a:alphaModFix amt="5000"/>
            <a:extLst>
              <a:ext uri="{28A0092B-C50C-407E-A947-70E740481C1C}">
                <a14:useLocalDpi xmlns:a14="http://schemas.microsoft.com/office/drawing/2010/main" val="0"/>
              </a:ext>
            </a:extLst>
          </a:blip>
          <a:stretch>
            <a:fillRect/>
          </a:stretch>
        </p:blipFill>
        <p:spPr>
          <a:xfrm>
            <a:off x="1835696" y="276311"/>
            <a:ext cx="7306619" cy="4867189"/>
          </a:xfrm>
          <a:prstGeom prst="rect">
            <a:avLst/>
          </a:prstGeom>
        </p:spPr>
      </p:pic>
      <p:sp>
        <p:nvSpPr>
          <p:cNvPr id="2" name="Symbol zastępczy tekstu 1"/>
          <p:cNvSpPr>
            <a:spLocks noGrp="1"/>
          </p:cNvSpPr>
          <p:nvPr>
            <p:ph type="body" sz="quarter" idx="51"/>
          </p:nvPr>
        </p:nvSpPr>
        <p:spPr/>
        <p:txBody>
          <a:bodyPr/>
          <a:lstStyle/>
          <a:p>
            <a:r>
              <a:rPr lang="pl-PL" dirty="0">
                <a:solidFill>
                  <a:schemeClr val="tx1"/>
                </a:solidFill>
                <a:cs typeface="Arial" panose="020B0604020202020204" pitchFamily="34" charset="0"/>
              </a:rPr>
              <a:t>ZAGADNIENIA</a:t>
            </a:r>
            <a:endParaRPr lang="pl-PL" dirty="0"/>
          </a:p>
        </p:txBody>
      </p:sp>
      <p:sp>
        <p:nvSpPr>
          <p:cNvPr id="4" name="Prostokąt 3"/>
          <p:cNvSpPr/>
          <p:nvPr/>
        </p:nvSpPr>
        <p:spPr>
          <a:xfrm>
            <a:off x="2123440" y="1341120"/>
            <a:ext cx="5040630" cy="3404235"/>
          </a:xfrm>
          <a:prstGeom prst="rect">
            <a:avLst/>
          </a:prstGeom>
        </p:spPr>
        <p:txBody>
          <a:bodyPr wrap="square">
            <a:noAutofit/>
          </a:bodyPr>
          <a:lstStyle/>
          <a:p>
            <a:pPr marL="342900" indent="-342900">
              <a:lnSpc>
                <a:spcPct val="150000"/>
              </a:lnSpc>
              <a:buFont typeface="Wingdings" panose="05000000000000000000" pitchFamily="2" charset="2"/>
              <a:buChar char="ü"/>
            </a:pPr>
            <a:r>
              <a:rPr lang="pl-PL" sz="1600" dirty="0">
                <a:latin typeface="Calibri" panose="020F0502020204030204" pitchFamily="34" charset="0"/>
                <a:ea typeface="Times New Roman" panose="02020603050405020304" pitchFamily="18" charset="0"/>
                <a:cs typeface="Calibri" panose="020F0502020204030204" pitchFamily="34" charset="0"/>
              </a:rPr>
              <a:t>kiedy powstaje czad?</a:t>
            </a:r>
            <a:endParaRPr lang="pl-PL" sz="1600" dirty="0">
              <a:latin typeface="Calibri" panose="020F0502020204030204" pitchFamily="34" charset="0"/>
              <a:ea typeface="Times New Roman" panose="02020603050405020304" pitchFamily="18" charset="0"/>
              <a:cs typeface="Calibri" panose="020F0502020204030204" pitchFamily="34" charset="0"/>
            </a:endParaRPr>
          </a:p>
          <a:p>
            <a:pPr marL="342900" indent="-342900">
              <a:lnSpc>
                <a:spcPct val="150000"/>
              </a:lnSpc>
              <a:buFont typeface="Wingdings" panose="05000000000000000000" pitchFamily="2" charset="2"/>
              <a:buChar char="ü"/>
            </a:pPr>
            <a:r>
              <a:rPr lang="pl-PL" sz="1600" dirty="0">
                <a:latin typeface="Calibri" panose="020F0502020204030204" pitchFamily="34" charset="0"/>
                <a:ea typeface="Times New Roman" panose="02020603050405020304" pitchFamily="18" charset="0"/>
                <a:cs typeface="Calibri" panose="020F0502020204030204" pitchFamily="34" charset="0"/>
              </a:rPr>
              <a:t>dlaczego czad jest groźny?</a:t>
            </a:r>
            <a:endParaRPr lang="pl-PL" sz="1600" dirty="0">
              <a:latin typeface="Calibri" panose="020F0502020204030204" pitchFamily="34" charset="0"/>
              <a:ea typeface="Times New Roman" panose="02020603050405020304" pitchFamily="18" charset="0"/>
              <a:cs typeface="Calibri" panose="020F0502020204030204" pitchFamily="34" charset="0"/>
            </a:endParaRPr>
          </a:p>
          <a:p>
            <a:pPr marL="342900" indent="-342900">
              <a:lnSpc>
                <a:spcPct val="150000"/>
              </a:lnSpc>
              <a:buFont typeface="Wingdings" panose="05000000000000000000" pitchFamily="2" charset="2"/>
              <a:buChar char="ü"/>
            </a:pPr>
            <a:r>
              <a:rPr lang="pl-PL" sz="1600" dirty="0">
                <a:latin typeface="Calibri" panose="020F0502020204030204" pitchFamily="34" charset="0"/>
                <a:ea typeface="Times New Roman" panose="02020603050405020304" pitchFamily="18" charset="0"/>
                <a:cs typeface="Calibri" panose="020F0502020204030204" pitchFamily="34" charset="0"/>
              </a:rPr>
              <a:t>przyczyny zatrucia</a:t>
            </a:r>
            <a:endParaRPr lang="pl-PL" sz="1600" dirty="0">
              <a:latin typeface="Calibri" panose="020F0502020204030204" pitchFamily="34" charset="0"/>
              <a:ea typeface="Times New Roman" panose="02020603050405020304" pitchFamily="18" charset="0"/>
              <a:cs typeface="Calibri" panose="020F0502020204030204" pitchFamily="34" charset="0"/>
            </a:endParaRPr>
          </a:p>
          <a:p>
            <a:pPr marL="342900" indent="-342900">
              <a:lnSpc>
                <a:spcPct val="150000"/>
              </a:lnSpc>
              <a:buFont typeface="Wingdings" panose="05000000000000000000" pitchFamily="2" charset="2"/>
              <a:buChar char="ü"/>
            </a:pPr>
            <a:r>
              <a:rPr lang="pl-PL" sz="1600" dirty="0">
                <a:latin typeface="Calibri" panose="020F0502020204030204" pitchFamily="34" charset="0"/>
                <a:ea typeface="Times New Roman" panose="02020603050405020304" pitchFamily="18" charset="0"/>
                <a:cs typeface="Calibri" panose="020F0502020204030204" pitchFamily="34" charset="0"/>
              </a:rPr>
              <a:t>objawy zatrucia</a:t>
            </a:r>
            <a:endParaRPr lang="pl-PL" sz="1600" dirty="0">
              <a:latin typeface="Calibri" panose="020F0502020204030204" pitchFamily="34" charset="0"/>
              <a:ea typeface="Times New Roman" panose="02020603050405020304" pitchFamily="18" charset="0"/>
              <a:cs typeface="Calibri" panose="020F0502020204030204" pitchFamily="34" charset="0"/>
            </a:endParaRPr>
          </a:p>
          <a:p>
            <a:pPr marL="342900" indent="-342900">
              <a:lnSpc>
                <a:spcPct val="150000"/>
              </a:lnSpc>
              <a:buFont typeface="Wingdings" panose="05000000000000000000" pitchFamily="2" charset="2"/>
              <a:buChar char="ü"/>
            </a:pPr>
            <a:r>
              <a:rPr lang="pl-PL" sz="1600" dirty="0">
                <a:latin typeface="Calibri" panose="020F0502020204030204" pitchFamily="34" charset="0"/>
                <a:ea typeface="Times New Roman" panose="02020603050405020304" pitchFamily="18" charset="0"/>
                <a:cs typeface="Calibri" panose="020F0502020204030204" pitchFamily="34" charset="0"/>
              </a:rPr>
              <a:t>zasady przeciwdziałania zatruciu</a:t>
            </a:r>
            <a:endParaRPr lang="pl-PL" sz="1600" dirty="0">
              <a:latin typeface="Calibri" panose="020F0502020204030204" pitchFamily="34" charset="0"/>
              <a:ea typeface="Times New Roman" panose="02020603050405020304" pitchFamily="18" charset="0"/>
              <a:cs typeface="Calibri" panose="020F0502020204030204" pitchFamily="34" charset="0"/>
            </a:endParaRPr>
          </a:p>
          <a:p>
            <a:pPr marL="342900" indent="-342900">
              <a:lnSpc>
                <a:spcPct val="150000"/>
              </a:lnSpc>
              <a:buFont typeface="Wingdings" panose="05000000000000000000" pitchFamily="2" charset="2"/>
              <a:buChar char="ü"/>
            </a:pPr>
            <a:r>
              <a:rPr lang="pl-PL" sz="1600" dirty="0">
                <a:latin typeface="Calibri" panose="020F0502020204030204" pitchFamily="34" charset="0"/>
                <a:ea typeface="Times New Roman" panose="02020603050405020304" pitchFamily="18" charset="0"/>
                <a:cs typeface="Calibri" panose="020F0502020204030204" pitchFamily="34" charset="0"/>
              </a:rPr>
              <a:t>czy potrzebna czujka czadu?</a:t>
            </a:r>
            <a:endParaRPr lang="pl-PL" sz="1600" dirty="0">
              <a:latin typeface="Calibri" panose="020F0502020204030204" pitchFamily="34" charset="0"/>
              <a:ea typeface="Times New Roman" panose="02020603050405020304" pitchFamily="18" charset="0"/>
              <a:cs typeface="Calibri" panose="020F0502020204030204" pitchFamily="34" charset="0"/>
            </a:endParaRPr>
          </a:p>
          <a:p>
            <a:pPr marL="342900" indent="-342900">
              <a:lnSpc>
                <a:spcPct val="150000"/>
              </a:lnSpc>
              <a:buFont typeface="Wingdings" panose="05000000000000000000" pitchFamily="2" charset="2"/>
              <a:buChar char="ü"/>
            </a:pPr>
            <a:r>
              <a:rPr lang="pl-PL" sz="1600" dirty="0">
                <a:latin typeface="Calibri" panose="020F0502020204030204" pitchFamily="34" charset="0"/>
                <a:ea typeface="Times New Roman" panose="02020603050405020304" pitchFamily="18" charset="0"/>
                <a:cs typeface="Calibri" panose="020F0502020204030204" pitchFamily="34" charset="0"/>
              </a:rPr>
              <a:t>gdzie umieścić czujkę tlenku węgla?</a:t>
            </a:r>
            <a:endParaRPr lang="pl-PL" sz="1600" dirty="0">
              <a:latin typeface="Calibri" panose="020F0502020204030204" pitchFamily="34" charset="0"/>
              <a:ea typeface="Times New Roman" panose="02020603050405020304" pitchFamily="18" charset="0"/>
              <a:cs typeface="Calibri" panose="020F0502020204030204" pitchFamily="34" charset="0"/>
            </a:endParaRPr>
          </a:p>
          <a:p>
            <a:pPr marL="342900" indent="-342900">
              <a:lnSpc>
                <a:spcPct val="150000"/>
              </a:lnSpc>
              <a:buFont typeface="Wingdings" panose="05000000000000000000" pitchFamily="2" charset="2"/>
              <a:buChar char="ü"/>
            </a:pPr>
            <a:r>
              <a:rPr lang="pl-PL" sz="1600" dirty="0">
                <a:latin typeface="Calibri" panose="020F0502020204030204" pitchFamily="34" charset="0"/>
                <a:ea typeface="Times New Roman" panose="02020603050405020304" pitchFamily="18" charset="0"/>
                <a:cs typeface="Calibri" panose="020F0502020204030204" pitchFamily="34" charset="0"/>
              </a:rPr>
              <a:t>prawne konsekwencje po tragedii</a:t>
            </a:r>
            <a:endParaRPr lang="pl-PL" sz="1600" dirty="0">
              <a:latin typeface="Calibri" panose="020F0502020204030204" pitchFamily="34" charset="0"/>
              <a:ea typeface="Times New Roman" panose="02020603050405020304" pitchFamily="18" charset="0"/>
              <a:cs typeface="Calibri" panose="020F0502020204030204" pitchFamily="34" charset="0"/>
            </a:endParaRPr>
          </a:p>
          <a:p>
            <a:pPr marL="342900" indent="-342900">
              <a:lnSpc>
                <a:spcPct val="150000"/>
              </a:lnSpc>
              <a:buFont typeface="Wingdings" panose="05000000000000000000" pitchFamily="2" charset="2"/>
              <a:buChar char="ü"/>
            </a:pPr>
            <a:r>
              <a:rPr lang="pl-PL" sz="1600" dirty="0">
                <a:latin typeface="Calibri" panose="020F0502020204030204" pitchFamily="34" charset="0"/>
                <a:ea typeface="Times New Roman" panose="02020603050405020304" pitchFamily="18" charset="0"/>
                <a:cs typeface="Calibri" panose="020F0502020204030204" pitchFamily="34" charset="0"/>
              </a:rPr>
              <a:t>statystyki</a:t>
            </a:r>
            <a:endParaRPr lang="pl-PL" sz="1600" dirty="0">
              <a:latin typeface="Calibri" panose="020F0502020204030204" pitchFamily="34" charset="0"/>
              <a:ea typeface="Times New Roman" panose="02020603050405020304" pitchFamily="18" charset="0"/>
              <a:cs typeface="Calibri" panose="020F0502020204030204" pitchFamily="34" charset="0"/>
            </a:endParaRPr>
          </a:p>
        </p:txBody>
      </p:sp>
      <p:sp>
        <p:nvSpPr>
          <p:cNvPr id="5" name="Prostokąt 4"/>
          <p:cNvSpPr/>
          <p:nvPr/>
        </p:nvSpPr>
        <p:spPr>
          <a:xfrm>
            <a:off x="8388424" y="669516"/>
            <a:ext cx="512192" cy="512192"/>
          </a:xfrm>
          <a:prstGeom prst="rect">
            <a:avLst/>
          </a:prstGeom>
          <a:blipFill dpi="0" rotWithShape="1">
            <a:blip r:embed="rId2"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cxnSp>
        <p:nvCxnSpPr>
          <p:cNvPr id="7" name="Łącznik prosty 6"/>
          <p:cNvCxnSpPr/>
          <p:nvPr/>
        </p:nvCxnSpPr>
        <p:spPr>
          <a:xfrm>
            <a:off x="0" y="423415"/>
            <a:ext cx="9144000" cy="0"/>
          </a:xfrm>
          <a:prstGeom prst="line">
            <a:avLst/>
          </a:prstGeom>
          <a:ln w="12700">
            <a:solidFill>
              <a:srgbClr val="A50021"/>
            </a:solidFill>
          </a:ln>
        </p:spPr>
        <p:style>
          <a:lnRef idx="1">
            <a:schemeClr val="accent1"/>
          </a:lnRef>
          <a:fillRef idx="0">
            <a:schemeClr val="accent1"/>
          </a:fillRef>
          <a:effectRef idx="0">
            <a:schemeClr val="accent1"/>
          </a:effectRef>
          <a:fontRef idx="minor">
            <a:schemeClr val="tx1"/>
          </a:fontRef>
        </p:style>
      </p:cxnSp>
      <p:graphicFrame>
        <p:nvGraphicFramePr>
          <p:cNvPr id="8" name="Tabela 7"/>
          <p:cNvGraphicFramePr>
            <a:graphicFrameLocks noGrp="1"/>
          </p:cNvGraphicFramePr>
          <p:nvPr/>
        </p:nvGraphicFramePr>
        <p:xfrm>
          <a:off x="0" y="-20538"/>
          <a:ext cx="9142317" cy="432048"/>
        </p:xfrm>
        <a:graphic>
          <a:graphicData uri="http://schemas.openxmlformats.org/drawingml/2006/table">
            <a:tbl>
              <a:tblPr firstRow="1" bandRow="1">
                <a:tableStyleId>{5C22544A-7EE6-4342-B048-85BDC9FD1C3A}</a:tableStyleId>
              </a:tblPr>
              <a:tblGrid>
                <a:gridCol w="1015813"/>
                <a:gridCol w="1015813"/>
                <a:gridCol w="1015813"/>
                <a:gridCol w="1015813"/>
                <a:gridCol w="1015813"/>
                <a:gridCol w="1015813"/>
                <a:gridCol w="1015813"/>
                <a:gridCol w="1015813"/>
                <a:gridCol w="1015813"/>
              </a:tblGrid>
              <a:tr h="432048">
                <a:tc>
                  <a:txBody>
                    <a:bodyPr/>
                    <a:lstStyle/>
                    <a:p>
                      <a:pPr algn="ctr"/>
                      <a:r>
                        <a:rPr lang="pl-PL" sz="700" b="0" u="none" dirty="0">
                          <a:solidFill>
                            <a:schemeClr val="bg1"/>
                          </a:solidFill>
                        </a:rPr>
                        <a:t>kiedy</a:t>
                      </a:r>
                      <a:br>
                        <a:rPr lang="pl-PL" sz="700" b="0" u="none" dirty="0">
                          <a:solidFill>
                            <a:schemeClr val="bg1"/>
                          </a:solidFill>
                        </a:rPr>
                      </a:br>
                      <a:r>
                        <a:rPr lang="pl-PL" sz="700" b="0" u="none" dirty="0">
                          <a:solidFill>
                            <a:schemeClr val="bg1"/>
                          </a:solidFill>
                        </a:rPr>
                        <a:t>powstaje czad?</a:t>
                      </a:r>
                      <a:endParaRPr lang="pl-PL" sz="700" b="0" u="none"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dlaczego czad</a:t>
                      </a:r>
                      <a:br>
                        <a:rPr lang="pl-PL" sz="700" b="0" dirty="0">
                          <a:solidFill>
                            <a:schemeClr val="bg1"/>
                          </a:solidFill>
                        </a:rPr>
                      </a:br>
                      <a:r>
                        <a:rPr lang="pl-PL" sz="700" b="0" dirty="0">
                          <a:solidFill>
                            <a:schemeClr val="bg1"/>
                          </a:solidFill>
                        </a:rPr>
                        <a:t>jest groźny?</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przyczyny</a:t>
                      </a:r>
                      <a:br>
                        <a:rPr lang="pl-PL" sz="700" b="0" dirty="0">
                          <a:solidFill>
                            <a:schemeClr val="bg1"/>
                          </a:solidFill>
                        </a:rPr>
                      </a:br>
                      <a:r>
                        <a:rPr lang="pl-PL" sz="700" b="0" dirty="0">
                          <a:solidFill>
                            <a:schemeClr val="bg1"/>
                          </a:solidFill>
                        </a:rPr>
                        <a:t>zatrucia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objawy</a:t>
                      </a:r>
                      <a:br>
                        <a:rPr lang="pl-PL" sz="700" b="0" dirty="0">
                          <a:solidFill>
                            <a:schemeClr val="bg1"/>
                          </a:solidFill>
                        </a:rPr>
                      </a:br>
                      <a:r>
                        <a:rPr lang="pl-PL" sz="700" b="0" dirty="0">
                          <a:solidFill>
                            <a:schemeClr val="bg1"/>
                          </a:solidFill>
                        </a:rPr>
                        <a:t>zatrucia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dobre praktyki</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czy czujka </a:t>
                      </a:r>
                      <a:endParaRPr lang="pl-PL" sz="700" b="0" dirty="0">
                        <a:solidFill>
                          <a:schemeClr val="bg1"/>
                        </a:solidFill>
                      </a:endParaRPr>
                    </a:p>
                    <a:p>
                      <a:pPr algn="ctr"/>
                      <a:r>
                        <a:rPr lang="pl-PL" sz="700" b="0" dirty="0">
                          <a:solidFill>
                            <a:schemeClr val="bg1"/>
                          </a:solidFill>
                        </a:rPr>
                        <a:t>jest potrzebna?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gdzie umieścić </a:t>
                      </a:r>
                      <a:endParaRPr lang="pl-PL" sz="700" b="0" dirty="0">
                        <a:solidFill>
                          <a:schemeClr val="bg1"/>
                        </a:solidFill>
                      </a:endParaRPr>
                    </a:p>
                    <a:p>
                      <a:pPr algn="ctr"/>
                      <a:r>
                        <a:rPr lang="pl-PL" sz="700" b="0" dirty="0">
                          <a:solidFill>
                            <a:schemeClr val="bg1"/>
                          </a:solidFill>
                        </a:rPr>
                        <a:t>czujkę tlenku węgla?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konsekwencje</a:t>
                      </a:r>
                      <a:br>
                        <a:rPr lang="pl-PL" sz="700" b="0" dirty="0">
                          <a:solidFill>
                            <a:schemeClr val="bg1"/>
                          </a:solidFill>
                        </a:rPr>
                      </a:br>
                      <a:r>
                        <a:rPr lang="pl-PL" sz="700" b="0" dirty="0">
                          <a:solidFill>
                            <a:schemeClr val="bg1"/>
                          </a:solidFill>
                        </a:rPr>
                        <a:t>prawne po tragedii</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statystyki</a:t>
                      </a:r>
                      <a:endParaRPr lang="pl-PL" sz="700" b="0" dirty="0">
                        <a:solidFill>
                          <a:schemeClr val="bg1"/>
                        </a:solidFill>
                      </a:endParaRPr>
                    </a:p>
                  </a:txBody>
                  <a:tcPr marL="0" marR="0" marT="0" marB="0" anchor="ctr">
                    <a:solidFill>
                      <a:schemeClr val="bg1">
                        <a:lumMod val="85000"/>
                      </a:schemeClr>
                    </a:solidFill>
                  </a:tcPr>
                </a:tc>
              </a:tr>
            </a:tbl>
          </a:graphicData>
        </a:graphic>
      </p:graphicFrame>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fltVal val="0"/>
                                          </p:val>
                                        </p:tav>
                                        <p:tav tm="100000">
                                          <p:val>
                                            <p:strVal val="#ppt_w"/>
                                          </p:val>
                                        </p:tav>
                                      </p:tavLst>
                                    </p:anim>
                                    <p:anim calcmode="lin" valueType="num">
                                      <p:cBhvr>
                                        <p:cTn id="8" dur="250" fill="hold"/>
                                        <p:tgtEl>
                                          <p:spTgt spid="5"/>
                                        </p:tgtEl>
                                        <p:attrNameLst>
                                          <p:attrName>ppt_h</p:attrName>
                                        </p:attrNameLst>
                                      </p:cBhvr>
                                      <p:tavLst>
                                        <p:tav tm="0">
                                          <p:val>
                                            <p:fltVal val="0"/>
                                          </p:val>
                                        </p:tav>
                                        <p:tav tm="100000">
                                          <p:val>
                                            <p:strVal val="#ppt_h"/>
                                          </p:val>
                                        </p:tav>
                                      </p:tavLst>
                                    </p:anim>
                                    <p:animEffect transition="in" filter="fade">
                                      <p:cBhvr>
                                        <p:cTn id="9"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ymbol zastępczy tekstu 1"/>
          <p:cNvSpPr>
            <a:spLocks noGrp="1"/>
          </p:cNvSpPr>
          <p:nvPr>
            <p:ph type="body" sz="quarter" idx="51"/>
          </p:nvPr>
        </p:nvSpPr>
        <p:spPr/>
        <p:txBody>
          <a:bodyPr/>
          <a:p>
            <a:endParaRPr lang="pl-PL" altLang="en-US"/>
          </a:p>
        </p:txBody>
      </p:sp>
      <p:pic>
        <p:nvPicPr>
          <p:cNvPr id="3" name="Obraz 2"/>
          <p:cNvPicPr/>
          <p:nvPr/>
        </p:nvPicPr>
        <p:blipFill>
          <a:blip r:embed="rId1"/>
          <a:stretch>
            <a:fillRect/>
          </a:stretch>
        </p:blipFill>
        <p:spPr>
          <a:xfrm>
            <a:off x="0" y="771652"/>
            <a:ext cx="9144000" cy="3389376"/>
          </a:xfrm>
          <a:prstGeom prst="rect">
            <a:avLst/>
          </a:prstGeom>
        </p:spPr>
      </p:pic>
    </p:spTree>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az 4" descr="Obraz zawierający płomień, ciepło, kominek, kuchenka&#10;&#10;Opis wygenerowany automatycznie"/>
          <p:cNvPicPr>
            <a:picLocks noChangeAspect="1"/>
          </p:cNvPicPr>
          <p:nvPr/>
        </p:nvPicPr>
        <p:blipFill>
          <a:blip r:embed="rId1">
            <a:alphaModFix amt="20000"/>
            <a:extLst>
              <a:ext uri="{28A0092B-C50C-407E-A947-70E740481C1C}">
                <a14:useLocalDpi xmlns:a14="http://schemas.microsoft.com/office/drawing/2010/main" val="0"/>
              </a:ext>
            </a:extLst>
          </a:blip>
          <a:stretch>
            <a:fillRect/>
          </a:stretch>
        </p:blipFill>
        <p:spPr>
          <a:xfrm>
            <a:off x="1420898" y="0"/>
            <a:ext cx="7721417" cy="5143500"/>
          </a:xfrm>
          <a:prstGeom prst="rect">
            <a:avLst/>
          </a:prstGeom>
        </p:spPr>
      </p:pic>
      <p:sp>
        <p:nvSpPr>
          <p:cNvPr id="2" name="Symbol zastępczy tekstu 1"/>
          <p:cNvSpPr>
            <a:spLocks noGrp="1"/>
          </p:cNvSpPr>
          <p:nvPr>
            <p:ph type="body" sz="quarter" idx="51"/>
          </p:nvPr>
        </p:nvSpPr>
        <p:spPr/>
        <p:txBody>
          <a:bodyPr/>
          <a:lstStyle/>
          <a:p>
            <a:r>
              <a:rPr lang="pl-PL" dirty="0">
                <a:cs typeface="Arial" panose="020B0604020202020204" pitchFamily="34" charset="0"/>
              </a:rPr>
              <a:t>przydatne linki</a:t>
            </a:r>
            <a:endParaRPr lang="pl-PL" dirty="0">
              <a:cs typeface="Arial" panose="020B0604020202020204" pitchFamily="34" charset="0"/>
            </a:endParaRPr>
          </a:p>
        </p:txBody>
      </p:sp>
      <p:sp>
        <p:nvSpPr>
          <p:cNvPr id="3" name="Pole tekstowe 2"/>
          <p:cNvSpPr txBox="1"/>
          <p:nvPr/>
        </p:nvSpPr>
        <p:spPr>
          <a:xfrm>
            <a:off x="1763688" y="3317061"/>
            <a:ext cx="6768752" cy="1477328"/>
          </a:xfrm>
          <a:prstGeom prst="rect">
            <a:avLst/>
          </a:prstGeom>
          <a:noFill/>
        </p:spPr>
        <p:txBody>
          <a:bodyPr wrap="square">
            <a:spAutoFit/>
          </a:bodyPr>
          <a:lstStyle/>
          <a:p>
            <a:r>
              <a:rPr lang="pl-PL" b="1" dirty="0">
                <a:solidFill>
                  <a:schemeClr val="bg1"/>
                </a:solidFill>
                <a:highlight>
                  <a:srgbClr val="A50021"/>
                </a:highlight>
              </a:rPr>
              <a:t>  Komenda Główna PSP </a:t>
            </a:r>
            <a:r>
              <a:rPr lang="pl-PL" b="1" dirty="0">
                <a:solidFill>
                  <a:schemeClr val="accent2"/>
                </a:solidFill>
                <a:highlight>
                  <a:srgbClr val="A50021"/>
                </a:highlight>
              </a:rPr>
              <a:t>.</a:t>
            </a:r>
            <a:r>
              <a:rPr lang="pl-PL" b="1" dirty="0">
                <a:solidFill>
                  <a:schemeClr val="bg1"/>
                </a:solidFill>
                <a:highlight>
                  <a:srgbClr val="000000"/>
                </a:highlight>
              </a:rPr>
              <a:t>	 	</a:t>
            </a:r>
            <a:endParaRPr lang="pl-PL" b="1" dirty="0">
              <a:solidFill>
                <a:schemeClr val="bg1"/>
              </a:solidFill>
              <a:highlight>
                <a:srgbClr val="000000"/>
              </a:highlight>
            </a:endParaRPr>
          </a:p>
          <a:p>
            <a:r>
              <a:rPr lang="pl-PL" dirty="0">
                <a:latin typeface="Consolas" panose="020B0609020204030204" pitchFamily="49" charset="0"/>
              </a:rPr>
              <a:t>https://www.gov.pl/web/kgpsp</a:t>
            </a:r>
            <a:endParaRPr lang="pl-PL" dirty="0">
              <a:latin typeface="Consolas" panose="020B0609020204030204" pitchFamily="49" charset="0"/>
            </a:endParaRPr>
          </a:p>
          <a:p>
            <a:endParaRPr lang="pl-PL" dirty="0"/>
          </a:p>
          <a:p>
            <a:r>
              <a:rPr lang="pl-PL" b="1" dirty="0">
                <a:solidFill>
                  <a:schemeClr val="bg1"/>
                </a:solidFill>
                <a:highlight>
                  <a:srgbClr val="A50021"/>
                </a:highlight>
              </a:rPr>
              <a:t>  Prewencja Społeczna PSP </a:t>
            </a:r>
            <a:r>
              <a:rPr lang="pl-PL" b="1" dirty="0">
                <a:solidFill>
                  <a:schemeClr val="accent2"/>
                </a:solidFill>
                <a:highlight>
                  <a:srgbClr val="A50021"/>
                </a:highlight>
              </a:rPr>
              <a:t>.</a:t>
            </a:r>
            <a:endParaRPr lang="pl-PL" b="1" dirty="0">
              <a:solidFill>
                <a:schemeClr val="accent2"/>
              </a:solidFill>
              <a:highlight>
                <a:srgbClr val="A50021"/>
              </a:highlight>
            </a:endParaRPr>
          </a:p>
          <a:p>
            <a:r>
              <a:rPr lang="pl-PL" dirty="0">
                <a:latin typeface="Consolas" panose="020B0609020204030204" pitchFamily="49" charset="0"/>
              </a:rPr>
              <a:t>https://www.gov.pl/web/kgpsp/prewencja-spoleczna-psp</a:t>
            </a:r>
            <a:endParaRPr lang="pl-PL" dirty="0">
              <a:latin typeface="Consolas" panose="020B0609020204030204" pitchFamily="49" charset="0"/>
            </a:endParaRP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83768" y="1655369"/>
            <a:ext cx="1008112" cy="1176755"/>
          </a:xfrm>
          <a:prstGeom prst="rect">
            <a:avLst/>
          </a:prstGeom>
        </p:spPr>
      </p:pic>
      <p:sp>
        <p:nvSpPr>
          <p:cNvPr id="6" name="Prostokąt 5"/>
          <p:cNvSpPr/>
          <p:nvPr/>
        </p:nvSpPr>
        <p:spPr>
          <a:xfrm>
            <a:off x="8388424" y="669516"/>
            <a:ext cx="512192" cy="51219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graphicFrame>
        <p:nvGraphicFramePr>
          <p:cNvPr id="7" name="Tabela 6"/>
          <p:cNvGraphicFramePr>
            <a:graphicFrameLocks noGrp="1"/>
          </p:cNvGraphicFramePr>
          <p:nvPr/>
        </p:nvGraphicFramePr>
        <p:xfrm>
          <a:off x="0" y="-20538"/>
          <a:ext cx="9142317" cy="432048"/>
        </p:xfrm>
        <a:graphic>
          <a:graphicData uri="http://schemas.openxmlformats.org/drawingml/2006/table">
            <a:tbl>
              <a:tblPr firstRow="1" bandRow="1">
                <a:tableStyleId>{5C22544A-7EE6-4342-B048-85BDC9FD1C3A}</a:tableStyleId>
              </a:tblPr>
              <a:tblGrid>
                <a:gridCol w="1015813"/>
                <a:gridCol w="1015813"/>
                <a:gridCol w="1015813"/>
                <a:gridCol w="1015813"/>
                <a:gridCol w="1015813"/>
                <a:gridCol w="1015813"/>
                <a:gridCol w="1015813"/>
                <a:gridCol w="1015813"/>
                <a:gridCol w="1015813"/>
              </a:tblGrid>
              <a:tr h="432048">
                <a:tc>
                  <a:txBody>
                    <a:bodyPr/>
                    <a:lstStyle/>
                    <a:p>
                      <a:pPr algn="ctr"/>
                      <a:r>
                        <a:rPr lang="pl-PL" sz="700" b="0" u="none" dirty="0">
                          <a:solidFill>
                            <a:schemeClr val="bg1"/>
                          </a:solidFill>
                        </a:rPr>
                        <a:t>kiedy</a:t>
                      </a:r>
                      <a:br>
                        <a:rPr lang="pl-PL" sz="700" b="0" u="none" dirty="0">
                          <a:solidFill>
                            <a:schemeClr val="bg1"/>
                          </a:solidFill>
                        </a:rPr>
                      </a:br>
                      <a:r>
                        <a:rPr lang="pl-PL" sz="700" b="0" u="none" dirty="0">
                          <a:solidFill>
                            <a:schemeClr val="bg1"/>
                          </a:solidFill>
                        </a:rPr>
                        <a:t>powstaje czad?</a:t>
                      </a:r>
                      <a:endParaRPr lang="pl-PL" sz="700" b="0" u="none"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dlaczego czad</a:t>
                      </a:r>
                      <a:br>
                        <a:rPr lang="pl-PL" sz="700" b="0" dirty="0">
                          <a:solidFill>
                            <a:schemeClr val="bg1"/>
                          </a:solidFill>
                        </a:rPr>
                      </a:br>
                      <a:r>
                        <a:rPr lang="pl-PL" sz="700" b="0" dirty="0">
                          <a:solidFill>
                            <a:schemeClr val="bg1"/>
                          </a:solidFill>
                        </a:rPr>
                        <a:t>jest groźny?</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przyczyny</a:t>
                      </a:r>
                      <a:br>
                        <a:rPr lang="pl-PL" sz="700" b="0" dirty="0">
                          <a:solidFill>
                            <a:schemeClr val="bg1"/>
                          </a:solidFill>
                        </a:rPr>
                      </a:br>
                      <a:r>
                        <a:rPr lang="pl-PL" sz="700" b="0" dirty="0">
                          <a:solidFill>
                            <a:schemeClr val="bg1"/>
                          </a:solidFill>
                        </a:rPr>
                        <a:t>zatrucia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objawy</a:t>
                      </a:r>
                      <a:br>
                        <a:rPr lang="pl-PL" sz="700" b="0" dirty="0">
                          <a:solidFill>
                            <a:schemeClr val="bg1"/>
                          </a:solidFill>
                        </a:rPr>
                      </a:br>
                      <a:r>
                        <a:rPr lang="pl-PL" sz="700" b="0" dirty="0">
                          <a:solidFill>
                            <a:schemeClr val="bg1"/>
                          </a:solidFill>
                        </a:rPr>
                        <a:t>zatrucia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dobre praktyki</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czy czujka </a:t>
                      </a:r>
                      <a:endParaRPr lang="pl-PL" sz="700" b="0" dirty="0">
                        <a:solidFill>
                          <a:schemeClr val="bg1"/>
                        </a:solidFill>
                      </a:endParaRPr>
                    </a:p>
                    <a:p>
                      <a:pPr algn="ctr"/>
                      <a:r>
                        <a:rPr lang="pl-PL" sz="700" b="0" dirty="0">
                          <a:solidFill>
                            <a:schemeClr val="bg1"/>
                          </a:solidFill>
                        </a:rPr>
                        <a:t>jest potrzebna?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gdzie umieścić </a:t>
                      </a:r>
                      <a:endParaRPr lang="pl-PL" sz="700" b="0" dirty="0">
                        <a:solidFill>
                          <a:schemeClr val="bg1"/>
                        </a:solidFill>
                      </a:endParaRPr>
                    </a:p>
                    <a:p>
                      <a:pPr algn="ctr"/>
                      <a:r>
                        <a:rPr lang="pl-PL" sz="700" b="0" dirty="0">
                          <a:solidFill>
                            <a:schemeClr val="bg1"/>
                          </a:solidFill>
                        </a:rPr>
                        <a:t>czujkę tlenku węgla?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konsekwencje</a:t>
                      </a:r>
                      <a:br>
                        <a:rPr lang="pl-PL" sz="700" b="0" dirty="0">
                          <a:solidFill>
                            <a:schemeClr val="bg1"/>
                          </a:solidFill>
                        </a:rPr>
                      </a:br>
                      <a:r>
                        <a:rPr lang="pl-PL" sz="700" b="0" dirty="0">
                          <a:solidFill>
                            <a:schemeClr val="bg1"/>
                          </a:solidFill>
                        </a:rPr>
                        <a:t>prawne po tragedii</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statystyki</a:t>
                      </a:r>
                      <a:endParaRPr lang="pl-PL" sz="700" b="0" dirty="0">
                        <a:solidFill>
                          <a:schemeClr val="bg1"/>
                        </a:solidFill>
                      </a:endParaRPr>
                    </a:p>
                  </a:txBody>
                  <a:tcPr marL="0" marR="0" marT="0" marB="0" anchor="ctr">
                    <a:solidFill>
                      <a:schemeClr val="bg1">
                        <a:lumMod val="85000"/>
                      </a:schemeClr>
                    </a:solidFill>
                  </a:tcPr>
                </a:tc>
              </a:tr>
            </a:tbl>
          </a:graphicData>
        </a:graphic>
      </p:graphicFrame>
      <p:cxnSp>
        <p:nvCxnSpPr>
          <p:cNvPr id="8" name="Łącznik prosty 7"/>
          <p:cNvCxnSpPr/>
          <p:nvPr/>
        </p:nvCxnSpPr>
        <p:spPr>
          <a:xfrm>
            <a:off x="0" y="423415"/>
            <a:ext cx="9144000" cy="0"/>
          </a:xfrm>
          <a:prstGeom prst="line">
            <a:avLst/>
          </a:prstGeom>
          <a:ln w="12700">
            <a:solidFill>
              <a:srgbClr val="A50021"/>
            </a:solidFill>
          </a:ln>
        </p:spPr>
        <p:style>
          <a:lnRef idx="1">
            <a:schemeClr val="accent1"/>
          </a:lnRef>
          <a:fillRef idx="0">
            <a:schemeClr val="accent1"/>
          </a:fillRef>
          <a:effectRef idx="0">
            <a:schemeClr val="accent1"/>
          </a:effectRef>
          <a:fontRef idx="minor">
            <a:schemeClr val="tx1"/>
          </a:fontRef>
        </p:style>
      </p:cxnSp>
      <p:sp>
        <p:nvSpPr>
          <p:cNvPr id="13" name="Prostokąt 12"/>
          <p:cNvSpPr/>
          <p:nvPr/>
        </p:nvSpPr>
        <p:spPr>
          <a:xfrm flipV="1">
            <a:off x="-3495" y="373411"/>
            <a:ext cx="9142317" cy="51518"/>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250" fill="hold"/>
                                        <p:tgtEl>
                                          <p:spTgt spid="6"/>
                                        </p:tgtEl>
                                        <p:attrNameLst>
                                          <p:attrName>ppt_w</p:attrName>
                                        </p:attrNameLst>
                                      </p:cBhvr>
                                      <p:tavLst>
                                        <p:tav tm="0">
                                          <p:val>
                                            <p:fltVal val="0"/>
                                          </p:val>
                                        </p:tav>
                                        <p:tav tm="100000">
                                          <p:val>
                                            <p:strVal val="#ppt_w"/>
                                          </p:val>
                                        </p:tav>
                                      </p:tavLst>
                                    </p:anim>
                                    <p:anim calcmode="lin" valueType="num">
                                      <p:cBhvr>
                                        <p:cTn id="8" dur="250" fill="hold"/>
                                        <p:tgtEl>
                                          <p:spTgt spid="6"/>
                                        </p:tgtEl>
                                        <p:attrNameLst>
                                          <p:attrName>ppt_h</p:attrName>
                                        </p:attrNameLst>
                                      </p:cBhvr>
                                      <p:tavLst>
                                        <p:tav tm="0">
                                          <p:val>
                                            <p:fltVal val="0"/>
                                          </p:val>
                                        </p:tav>
                                        <p:tav tm="100000">
                                          <p:val>
                                            <p:strVal val="#ppt_h"/>
                                          </p:val>
                                        </p:tav>
                                      </p:tavLst>
                                    </p:anim>
                                    <p:animEffect transition="in" filter="fade">
                                      <p:cBhvr>
                                        <p:cTn id="9" dur="2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ela 2"/>
          <p:cNvGraphicFramePr>
            <a:graphicFrameLocks noGrp="1"/>
          </p:cNvGraphicFramePr>
          <p:nvPr/>
        </p:nvGraphicFramePr>
        <p:xfrm>
          <a:off x="0" y="-20538"/>
          <a:ext cx="9142317" cy="432048"/>
        </p:xfrm>
        <a:graphic>
          <a:graphicData uri="http://schemas.openxmlformats.org/drawingml/2006/table">
            <a:tbl>
              <a:tblPr firstRow="1" bandRow="1">
                <a:tableStyleId>{5C22544A-7EE6-4342-B048-85BDC9FD1C3A}</a:tableStyleId>
              </a:tblPr>
              <a:tblGrid>
                <a:gridCol w="1015813"/>
                <a:gridCol w="1015813"/>
                <a:gridCol w="1015813"/>
                <a:gridCol w="1015813"/>
                <a:gridCol w="1015813"/>
                <a:gridCol w="1015813"/>
                <a:gridCol w="1015813"/>
                <a:gridCol w="1015813"/>
                <a:gridCol w="1015813"/>
              </a:tblGrid>
              <a:tr h="432048">
                <a:tc>
                  <a:txBody>
                    <a:bodyPr/>
                    <a:lstStyle/>
                    <a:p>
                      <a:pPr algn="ctr"/>
                      <a:r>
                        <a:rPr lang="pl-PL" sz="700" b="1" u="none" dirty="0">
                          <a:solidFill>
                            <a:schemeClr val="tx1"/>
                          </a:solidFill>
                        </a:rPr>
                        <a:t>kiedy</a:t>
                      </a:r>
                      <a:br>
                        <a:rPr lang="pl-PL" sz="700" b="1" u="none" dirty="0">
                          <a:solidFill>
                            <a:schemeClr val="tx1"/>
                          </a:solidFill>
                        </a:rPr>
                      </a:br>
                      <a:r>
                        <a:rPr lang="pl-PL" sz="700" b="1" u="none" dirty="0">
                          <a:solidFill>
                            <a:schemeClr val="tx1"/>
                          </a:solidFill>
                        </a:rPr>
                        <a:t>powstaje czad?</a:t>
                      </a:r>
                      <a:endParaRPr lang="pl-PL" sz="700" b="1" u="none" dirty="0">
                        <a:solidFill>
                          <a:schemeClr val="tx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dlaczego czad</a:t>
                      </a:r>
                      <a:br>
                        <a:rPr lang="pl-PL" sz="700" b="0" dirty="0">
                          <a:solidFill>
                            <a:schemeClr val="bg1"/>
                          </a:solidFill>
                        </a:rPr>
                      </a:br>
                      <a:r>
                        <a:rPr lang="pl-PL" sz="700" b="0" dirty="0">
                          <a:solidFill>
                            <a:schemeClr val="bg1"/>
                          </a:solidFill>
                        </a:rPr>
                        <a:t>jest groźny?</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przyczyny</a:t>
                      </a:r>
                      <a:br>
                        <a:rPr lang="pl-PL" sz="700" b="0" dirty="0">
                          <a:solidFill>
                            <a:schemeClr val="bg1"/>
                          </a:solidFill>
                        </a:rPr>
                      </a:br>
                      <a:r>
                        <a:rPr lang="pl-PL" sz="700" b="0" dirty="0">
                          <a:solidFill>
                            <a:schemeClr val="bg1"/>
                          </a:solidFill>
                        </a:rPr>
                        <a:t>zatrucia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objawy</a:t>
                      </a:r>
                      <a:br>
                        <a:rPr lang="pl-PL" sz="700" b="0" dirty="0">
                          <a:solidFill>
                            <a:schemeClr val="bg1"/>
                          </a:solidFill>
                        </a:rPr>
                      </a:br>
                      <a:r>
                        <a:rPr lang="pl-PL" sz="700" b="0" dirty="0">
                          <a:solidFill>
                            <a:schemeClr val="bg1"/>
                          </a:solidFill>
                        </a:rPr>
                        <a:t>zatrucia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dobre praktyki</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czy czujka </a:t>
                      </a:r>
                      <a:endParaRPr lang="pl-PL" sz="700" b="0" dirty="0">
                        <a:solidFill>
                          <a:schemeClr val="bg1"/>
                        </a:solidFill>
                      </a:endParaRPr>
                    </a:p>
                    <a:p>
                      <a:pPr algn="ctr"/>
                      <a:r>
                        <a:rPr lang="pl-PL" sz="700" b="0" dirty="0">
                          <a:solidFill>
                            <a:schemeClr val="bg1"/>
                          </a:solidFill>
                        </a:rPr>
                        <a:t>jest potrzebna?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gdzie umieścić </a:t>
                      </a:r>
                      <a:endParaRPr lang="pl-PL" sz="700" b="0" dirty="0">
                        <a:solidFill>
                          <a:schemeClr val="bg1"/>
                        </a:solidFill>
                      </a:endParaRPr>
                    </a:p>
                    <a:p>
                      <a:pPr algn="ctr"/>
                      <a:r>
                        <a:rPr lang="pl-PL" sz="700" b="0" dirty="0">
                          <a:solidFill>
                            <a:schemeClr val="bg1"/>
                          </a:solidFill>
                        </a:rPr>
                        <a:t>czujkę tlenku węgla?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konsekwencje</a:t>
                      </a:r>
                      <a:br>
                        <a:rPr lang="pl-PL" sz="700" b="0" dirty="0">
                          <a:solidFill>
                            <a:schemeClr val="bg1"/>
                          </a:solidFill>
                        </a:rPr>
                      </a:br>
                      <a:r>
                        <a:rPr lang="pl-PL" sz="700" b="0" dirty="0">
                          <a:solidFill>
                            <a:schemeClr val="bg1"/>
                          </a:solidFill>
                        </a:rPr>
                        <a:t>prawne po tragedii</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statystyki</a:t>
                      </a:r>
                      <a:endParaRPr lang="pl-PL" sz="700" b="0" dirty="0">
                        <a:solidFill>
                          <a:schemeClr val="bg1"/>
                        </a:solidFill>
                      </a:endParaRPr>
                    </a:p>
                  </a:txBody>
                  <a:tcPr marL="0" marR="0" marT="0" marB="0" anchor="ctr">
                    <a:solidFill>
                      <a:schemeClr val="bg1">
                        <a:lumMod val="85000"/>
                      </a:schemeClr>
                    </a:solidFill>
                  </a:tcPr>
                </a:tc>
              </a:tr>
            </a:tbl>
          </a:graphicData>
        </a:graphic>
      </p:graphicFrame>
      <p:pic>
        <p:nvPicPr>
          <p:cNvPr id="17" name="Obraz 16" descr="Obraz zawierający płomień, ciepło, kominek, kuchenka&#10;&#10;Opis wygenerowany automatycznie"/>
          <p:cNvPicPr>
            <a:picLocks noChangeAspect="1"/>
          </p:cNvPicPr>
          <p:nvPr/>
        </p:nvPicPr>
        <p:blipFill>
          <a:blip r:embed="rId1">
            <a:alphaModFix amt="5000"/>
            <a:extLst>
              <a:ext uri="{28A0092B-C50C-407E-A947-70E740481C1C}">
                <a14:useLocalDpi xmlns:a14="http://schemas.microsoft.com/office/drawing/2010/main" val="0"/>
              </a:ext>
            </a:extLst>
          </a:blip>
          <a:stretch>
            <a:fillRect/>
          </a:stretch>
        </p:blipFill>
        <p:spPr>
          <a:xfrm>
            <a:off x="1835696" y="276311"/>
            <a:ext cx="7306619" cy="4867189"/>
          </a:xfrm>
          <a:prstGeom prst="rect">
            <a:avLst/>
          </a:prstGeom>
        </p:spPr>
      </p:pic>
      <p:sp>
        <p:nvSpPr>
          <p:cNvPr id="2" name="Symbol zastępczy tekstu 1"/>
          <p:cNvSpPr>
            <a:spLocks noGrp="1"/>
          </p:cNvSpPr>
          <p:nvPr>
            <p:ph type="body" sz="quarter" idx="51"/>
          </p:nvPr>
        </p:nvSpPr>
        <p:spPr/>
        <p:txBody>
          <a:bodyPr/>
          <a:lstStyle/>
          <a:p>
            <a:pPr>
              <a:spcBef>
                <a:spcPts val="0"/>
              </a:spcBef>
            </a:pPr>
            <a:r>
              <a:rPr lang="pl-PL" dirty="0">
                <a:cs typeface="Arial" panose="020B0604020202020204" pitchFamily="34" charset="0"/>
              </a:rPr>
              <a:t>SKĄD BIERZE SIĘ CZAD?</a:t>
            </a:r>
            <a:endParaRPr lang="pl-PL" dirty="0">
              <a:cs typeface="Arial" panose="020B0604020202020204" pitchFamily="34" charset="0"/>
            </a:endParaRPr>
          </a:p>
        </p:txBody>
      </p:sp>
      <p:cxnSp>
        <p:nvCxnSpPr>
          <p:cNvPr id="10" name="Łącznik prosty 9"/>
          <p:cNvCxnSpPr/>
          <p:nvPr/>
        </p:nvCxnSpPr>
        <p:spPr>
          <a:xfrm>
            <a:off x="0" y="423415"/>
            <a:ext cx="9144000" cy="0"/>
          </a:xfrm>
          <a:prstGeom prst="line">
            <a:avLst/>
          </a:prstGeom>
          <a:ln w="12700">
            <a:solidFill>
              <a:srgbClr val="A50021"/>
            </a:solidFill>
          </a:ln>
        </p:spPr>
        <p:style>
          <a:lnRef idx="1">
            <a:schemeClr val="accent1"/>
          </a:lnRef>
          <a:fillRef idx="0">
            <a:schemeClr val="accent1"/>
          </a:fillRef>
          <a:effectRef idx="0">
            <a:schemeClr val="accent1"/>
          </a:effectRef>
          <a:fontRef idx="minor">
            <a:schemeClr val="tx1"/>
          </a:fontRef>
        </p:style>
      </p:cxnSp>
      <p:sp>
        <p:nvSpPr>
          <p:cNvPr id="11" name="Prostokąt 10"/>
          <p:cNvSpPr/>
          <p:nvPr/>
        </p:nvSpPr>
        <p:spPr>
          <a:xfrm flipV="1">
            <a:off x="-3494" y="379210"/>
            <a:ext cx="399030" cy="45719"/>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12" name="Grupa 11"/>
          <p:cNvGrpSpPr/>
          <p:nvPr/>
        </p:nvGrpSpPr>
        <p:grpSpPr>
          <a:xfrm>
            <a:off x="395536" y="294714"/>
            <a:ext cx="224070" cy="224070"/>
            <a:chOff x="323528" y="294714"/>
            <a:chExt cx="224070" cy="224070"/>
          </a:xfrm>
        </p:grpSpPr>
        <p:sp>
          <p:nvSpPr>
            <p:cNvPr id="13" name="Owal 12"/>
            <p:cNvSpPr/>
            <p:nvPr/>
          </p:nvSpPr>
          <p:spPr>
            <a:xfrm>
              <a:off x="323528" y="294714"/>
              <a:ext cx="224070" cy="224070"/>
            </a:xfrm>
            <a:prstGeom prst="ellipse">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14" name="Obraz 13"/>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a:xfrm>
              <a:off x="340195" y="308964"/>
              <a:ext cx="202200" cy="186214"/>
            </a:xfrm>
            <a:prstGeom prst="rect">
              <a:avLst/>
            </a:prstGeom>
          </p:spPr>
        </p:pic>
      </p:grpSp>
      <p:sp>
        <p:nvSpPr>
          <p:cNvPr id="5" name="Pole tekstowe 4"/>
          <p:cNvSpPr txBox="1"/>
          <p:nvPr/>
        </p:nvSpPr>
        <p:spPr>
          <a:xfrm>
            <a:off x="1789465" y="1372162"/>
            <a:ext cx="5328592" cy="1600438"/>
          </a:xfrm>
          <a:prstGeom prst="rect">
            <a:avLst/>
          </a:prstGeom>
          <a:noFill/>
        </p:spPr>
        <p:txBody>
          <a:bodyPr wrap="square">
            <a:spAutoFit/>
          </a:bodyPr>
          <a:lstStyle/>
          <a:p>
            <a:pPr marL="0" indent="0" algn="just">
              <a:buNone/>
            </a:pPr>
            <a:r>
              <a:rPr lang="pl-PL" sz="1400" b="1" i="0" u="none" strike="noStrike" baseline="0" dirty="0">
                <a:latin typeface="+mj-lt"/>
              </a:rPr>
              <a:t>Powstaje w wyniku niepełnego spalania </a:t>
            </a:r>
            <a:r>
              <a:rPr lang="pl-PL" sz="1400" b="0" i="0" u="none" strike="noStrike" baseline="0" dirty="0">
                <a:latin typeface="+mj-lt"/>
              </a:rPr>
              <a:t>wielu paliw m.in.: drewna, oleju, gazu, benzyny, nafty, propanu, węgla, ropy, spowodowanego brakiem odpowiedniej ilości tlenu, niezbędnej do zupełnego spalania. </a:t>
            </a:r>
            <a:r>
              <a:rPr lang="pl-PL" sz="1400" b="1" i="0" u="none" strike="noStrike" baseline="0" dirty="0">
                <a:latin typeface="+mj-lt"/>
              </a:rPr>
              <a:t>Może to wynikać z braku dopływu świeżego (zewnętrznego) powietrza do urządzenia</a:t>
            </a:r>
            <a:r>
              <a:rPr lang="pl-PL" sz="1400" b="0" i="0" u="none" strike="noStrike" baseline="0" dirty="0">
                <a:latin typeface="+mj-lt"/>
              </a:rPr>
              <a:t>, w którym następuje spalanie albo z powodu zanieczyszczenia, zużycia lub złej regulacji palnika gazowego, a także przedwczesnego zamknięcia paleniska pieca lub kuchni.</a:t>
            </a:r>
            <a:endParaRPr lang="pl-PL" sz="1200" i="1" dirty="0">
              <a:latin typeface="+mj-lt"/>
              <a:cs typeface="Arial" panose="020B0604020202020204" pitchFamily="34" charset="0"/>
            </a:endParaRPr>
          </a:p>
        </p:txBody>
      </p:sp>
      <p:sp>
        <p:nvSpPr>
          <p:cNvPr id="6" name="Pole tekstowe 5"/>
          <p:cNvSpPr txBox="1"/>
          <p:nvPr/>
        </p:nvSpPr>
        <p:spPr>
          <a:xfrm>
            <a:off x="1547664" y="3154761"/>
            <a:ext cx="3528392" cy="2000548"/>
          </a:xfrm>
          <a:prstGeom prst="rect">
            <a:avLst/>
          </a:prstGeom>
          <a:noFill/>
        </p:spPr>
        <p:txBody>
          <a:bodyPr wrap="square">
            <a:spAutoFit/>
          </a:bodyPr>
          <a:lstStyle/>
          <a:p>
            <a:pPr algn="ctr"/>
            <a:r>
              <a:rPr lang="pl-PL" b="1" dirty="0">
                <a:solidFill>
                  <a:srgbClr val="00B050"/>
                </a:solidFill>
                <a:latin typeface="+mj-lt"/>
              </a:rPr>
              <a:t>KIEDY WYSTĘPUJE SPALANIE ZUPEŁNE?</a:t>
            </a:r>
            <a:endParaRPr lang="pl-PL" b="1" dirty="0">
              <a:solidFill>
                <a:srgbClr val="00B050"/>
              </a:solidFill>
              <a:latin typeface="+mj-lt"/>
            </a:endParaRPr>
          </a:p>
          <a:p>
            <a:pPr algn="ctr"/>
            <a:endParaRPr lang="pl-PL" sz="1000" b="1" dirty="0">
              <a:solidFill>
                <a:srgbClr val="00B050"/>
              </a:solidFill>
              <a:latin typeface="+mj-lt"/>
            </a:endParaRPr>
          </a:p>
          <a:p>
            <a:pPr algn="ctr"/>
            <a:r>
              <a:rPr lang="pl-PL" b="1" dirty="0">
                <a:solidFill>
                  <a:srgbClr val="00B050"/>
                </a:solidFill>
                <a:latin typeface="+mj-lt"/>
              </a:rPr>
              <a:t>2CH</a:t>
            </a:r>
            <a:r>
              <a:rPr lang="pl-PL" b="1" baseline="-25000" dirty="0">
                <a:solidFill>
                  <a:srgbClr val="00B050"/>
                </a:solidFill>
                <a:latin typeface="+mj-lt"/>
              </a:rPr>
              <a:t>4</a:t>
            </a:r>
            <a:r>
              <a:rPr lang="pl-PL" b="1" dirty="0">
                <a:solidFill>
                  <a:srgbClr val="00B050"/>
                </a:solidFill>
                <a:latin typeface="+mj-lt"/>
              </a:rPr>
              <a:t> + 4O</a:t>
            </a:r>
            <a:r>
              <a:rPr lang="pl-PL" b="1" baseline="-25000" dirty="0">
                <a:solidFill>
                  <a:srgbClr val="00B050"/>
                </a:solidFill>
                <a:latin typeface="+mj-lt"/>
              </a:rPr>
              <a:t>2</a:t>
            </a:r>
            <a:r>
              <a:rPr lang="pl-PL" b="1" dirty="0">
                <a:solidFill>
                  <a:srgbClr val="00B050"/>
                </a:solidFill>
                <a:latin typeface="+mj-lt"/>
              </a:rPr>
              <a:t> --&gt; 2CO</a:t>
            </a:r>
            <a:r>
              <a:rPr lang="pl-PL" b="1" baseline="-25000" dirty="0">
                <a:solidFill>
                  <a:srgbClr val="00B050"/>
                </a:solidFill>
                <a:latin typeface="+mj-lt"/>
              </a:rPr>
              <a:t>2</a:t>
            </a:r>
            <a:r>
              <a:rPr lang="pl-PL" b="1" dirty="0">
                <a:solidFill>
                  <a:srgbClr val="00B050"/>
                </a:solidFill>
                <a:latin typeface="+mj-lt"/>
              </a:rPr>
              <a:t> + 4H</a:t>
            </a:r>
            <a:r>
              <a:rPr lang="pl-PL" b="1" baseline="-25000" dirty="0">
                <a:solidFill>
                  <a:srgbClr val="00B050"/>
                </a:solidFill>
                <a:latin typeface="+mj-lt"/>
              </a:rPr>
              <a:t>2</a:t>
            </a:r>
            <a:r>
              <a:rPr lang="pl-PL" b="1" dirty="0">
                <a:solidFill>
                  <a:srgbClr val="00B050"/>
                </a:solidFill>
                <a:latin typeface="+mj-lt"/>
              </a:rPr>
              <a:t>O</a:t>
            </a:r>
            <a:endParaRPr lang="pl-PL" b="1" dirty="0">
              <a:solidFill>
                <a:srgbClr val="00B050"/>
              </a:solidFill>
              <a:latin typeface="+mj-lt"/>
            </a:endParaRPr>
          </a:p>
          <a:p>
            <a:pPr algn="ctr"/>
            <a:endParaRPr lang="pl-PL" sz="1000" dirty="0">
              <a:solidFill>
                <a:srgbClr val="00B050"/>
              </a:solidFill>
              <a:latin typeface="+mj-lt"/>
            </a:endParaRPr>
          </a:p>
          <a:p>
            <a:pPr algn="ctr"/>
            <a:r>
              <a:rPr lang="pl-PL" sz="1200" dirty="0">
                <a:solidFill>
                  <a:srgbClr val="00B050"/>
                </a:solidFill>
                <a:latin typeface="+mj-lt"/>
              </a:rPr>
              <a:t>Metan spalany za pomocą </a:t>
            </a:r>
            <a:endParaRPr lang="pl-PL" sz="1200" dirty="0">
              <a:solidFill>
                <a:srgbClr val="00B050"/>
              </a:solidFill>
              <a:latin typeface="+mj-lt"/>
            </a:endParaRPr>
          </a:p>
          <a:p>
            <a:pPr algn="ctr"/>
            <a:r>
              <a:rPr lang="pl-PL" sz="1200" dirty="0">
                <a:solidFill>
                  <a:srgbClr val="00B050"/>
                </a:solidFill>
                <a:latin typeface="+mj-lt"/>
              </a:rPr>
              <a:t>odpowiedniego palnika i przy dostępie tlenu</a:t>
            </a:r>
            <a:endParaRPr lang="pl-PL" sz="1200" dirty="0">
              <a:solidFill>
                <a:srgbClr val="00B050"/>
              </a:solidFill>
              <a:latin typeface="+mj-lt"/>
            </a:endParaRPr>
          </a:p>
          <a:p>
            <a:pPr algn="ctr"/>
            <a:r>
              <a:rPr lang="pl-PL" sz="1200" dirty="0">
                <a:solidFill>
                  <a:srgbClr val="00B050"/>
                </a:solidFill>
                <a:latin typeface="+mj-lt"/>
              </a:rPr>
              <a:t>np. przez otwarte okno. </a:t>
            </a:r>
            <a:endParaRPr lang="pl-PL" sz="1200" dirty="0">
              <a:solidFill>
                <a:srgbClr val="00B050"/>
              </a:solidFill>
              <a:latin typeface="+mj-lt"/>
            </a:endParaRPr>
          </a:p>
          <a:p>
            <a:pPr algn="ctr"/>
            <a:r>
              <a:rPr lang="pl-PL" sz="1200" dirty="0">
                <a:solidFill>
                  <a:srgbClr val="00B050"/>
                </a:solidFill>
                <a:latin typeface="+mj-lt"/>
              </a:rPr>
              <a:t>Uzyskujemy spalanie zupełne.</a:t>
            </a:r>
            <a:endParaRPr lang="pl-PL" sz="1600" dirty="0">
              <a:solidFill>
                <a:srgbClr val="00B050"/>
              </a:solidFill>
              <a:latin typeface="+mj-lt"/>
            </a:endParaRPr>
          </a:p>
        </p:txBody>
      </p:sp>
      <p:sp>
        <p:nvSpPr>
          <p:cNvPr id="8" name="Pole tekstowe 7"/>
          <p:cNvSpPr txBox="1"/>
          <p:nvPr/>
        </p:nvSpPr>
        <p:spPr>
          <a:xfrm>
            <a:off x="5004049" y="3147814"/>
            <a:ext cx="4104456" cy="1969770"/>
          </a:xfrm>
          <a:prstGeom prst="rect">
            <a:avLst/>
          </a:prstGeom>
          <a:noFill/>
        </p:spPr>
        <p:txBody>
          <a:bodyPr wrap="square">
            <a:spAutoFit/>
          </a:bodyPr>
          <a:lstStyle/>
          <a:p>
            <a:pPr algn="ctr"/>
            <a:r>
              <a:rPr lang="pl-PL" b="1" dirty="0">
                <a:solidFill>
                  <a:srgbClr val="C00000"/>
                </a:solidFill>
                <a:latin typeface="+mj-lt"/>
              </a:rPr>
              <a:t>KIEDY WYSTĘPUJE SPALANIE NIEZUPEŁNE?</a:t>
            </a:r>
            <a:endParaRPr lang="pl-PL" b="1" dirty="0">
              <a:solidFill>
                <a:srgbClr val="C00000"/>
              </a:solidFill>
              <a:latin typeface="+mj-lt"/>
            </a:endParaRPr>
          </a:p>
          <a:p>
            <a:pPr algn="ctr"/>
            <a:endParaRPr lang="pl-PL" sz="1000" b="1" dirty="0">
              <a:solidFill>
                <a:srgbClr val="C00000"/>
              </a:solidFill>
              <a:latin typeface="+mj-lt"/>
            </a:endParaRPr>
          </a:p>
          <a:p>
            <a:pPr algn="ctr"/>
            <a:r>
              <a:rPr lang="pl-PL" b="1" dirty="0">
                <a:solidFill>
                  <a:srgbClr val="C00000"/>
                </a:solidFill>
                <a:latin typeface="+mj-lt"/>
              </a:rPr>
              <a:t>2CH</a:t>
            </a:r>
            <a:r>
              <a:rPr lang="pl-PL" b="1" baseline="-25000" dirty="0">
                <a:solidFill>
                  <a:srgbClr val="C00000"/>
                </a:solidFill>
                <a:latin typeface="+mj-lt"/>
              </a:rPr>
              <a:t>4</a:t>
            </a:r>
            <a:r>
              <a:rPr lang="pl-PL" b="1" dirty="0">
                <a:solidFill>
                  <a:srgbClr val="C00000"/>
                </a:solidFill>
                <a:latin typeface="+mj-lt"/>
              </a:rPr>
              <a:t> + 3O</a:t>
            </a:r>
            <a:r>
              <a:rPr lang="pl-PL" b="1" baseline="-25000" dirty="0">
                <a:solidFill>
                  <a:srgbClr val="C00000"/>
                </a:solidFill>
                <a:latin typeface="+mj-lt"/>
              </a:rPr>
              <a:t>2</a:t>
            </a:r>
            <a:r>
              <a:rPr lang="pl-PL" b="1" dirty="0">
                <a:solidFill>
                  <a:srgbClr val="C00000"/>
                </a:solidFill>
                <a:latin typeface="+mj-lt"/>
              </a:rPr>
              <a:t> --&gt; 2CO + 4H</a:t>
            </a:r>
            <a:r>
              <a:rPr lang="pl-PL" b="1" baseline="-25000" dirty="0">
                <a:solidFill>
                  <a:srgbClr val="C00000"/>
                </a:solidFill>
                <a:latin typeface="+mj-lt"/>
              </a:rPr>
              <a:t>2</a:t>
            </a:r>
            <a:r>
              <a:rPr lang="pl-PL" b="1" dirty="0">
                <a:solidFill>
                  <a:srgbClr val="C00000"/>
                </a:solidFill>
                <a:latin typeface="+mj-lt"/>
              </a:rPr>
              <a:t>O</a:t>
            </a:r>
            <a:endParaRPr lang="pl-PL" b="1" dirty="0">
              <a:solidFill>
                <a:srgbClr val="C00000"/>
              </a:solidFill>
              <a:latin typeface="+mj-lt"/>
            </a:endParaRPr>
          </a:p>
          <a:p>
            <a:pPr algn="ctr"/>
            <a:endParaRPr lang="pl-PL" sz="1000" dirty="0">
              <a:solidFill>
                <a:srgbClr val="FF0000"/>
              </a:solidFill>
              <a:latin typeface="+mj-lt"/>
            </a:endParaRPr>
          </a:p>
          <a:p>
            <a:pPr algn="ctr"/>
            <a:r>
              <a:rPr lang="pl-PL" sz="1200" dirty="0">
                <a:solidFill>
                  <a:srgbClr val="C00000"/>
                </a:solidFill>
                <a:latin typeface="+mj-lt"/>
              </a:rPr>
              <a:t>Palnik pracuje, okno zamknięte, tlenu ubywa, </a:t>
            </a:r>
            <a:endParaRPr lang="pl-PL" sz="1200" dirty="0">
              <a:solidFill>
                <a:srgbClr val="C00000"/>
              </a:solidFill>
              <a:latin typeface="+mj-lt"/>
            </a:endParaRPr>
          </a:p>
          <a:p>
            <a:pPr algn="ctr"/>
            <a:r>
              <a:rPr lang="pl-PL" sz="1200" dirty="0">
                <a:solidFill>
                  <a:srgbClr val="C00000"/>
                </a:solidFill>
                <a:latin typeface="+mj-lt"/>
              </a:rPr>
              <a:t>spalanie nie jest zupełne. </a:t>
            </a:r>
            <a:endParaRPr lang="pl-PL" sz="1200" dirty="0">
              <a:solidFill>
                <a:srgbClr val="C00000"/>
              </a:solidFill>
              <a:latin typeface="+mj-lt"/>
            </a:endParaRPr>
          </a:p>
          <a:p>
            <a:pPr algn="ctr"/>
            <a:r>
              <a:rPr lang="pl-PL" sz="1200" dirty="0">
                <a:solidFill>
                  <a:srgbClr val="C00000"/>
                </a:solidFill>
                <a:latin typeface="+mj-lt"/>
              </a:rPr>
              <a:t>W wyniku tego </a:t>
            </a:r>
            <a:r>
              <a:rPr lang="pl-PL" sz="1200" b="1" dirty="0">
                <a:solidFill>
                  <a:srgbClr val="C00000"/>
                </a:solidFill>
                <a:latin typeface="+mj-lt"/>
              </a:rPr>
              <a:t>wydziela się tlenek węgla</a:t>
            </a:r>
            <a:r>
              <a:rPr lang="pl-PL" sz="1200" dirty="0">
                <a:solidFill>
                  <a:srgbClr val="C00000"/>
                </a:solidFill>
                <a:latin typeface="+mj-lt"/>
              </a:rPr>
              <a:t>. Jego obecność w niewentylowanym pomieszczeniu może ostatecznie zabić.</a:t>
            </a:r>
            <a:endParaRPr lang="pl-PL" sz="1600" dirty="0">
              <a:solidFill>
                <a:srgbClr val="C00000"/>
              </a:solidFill>
              <a:latin typeface="+mj-lt"/>
            </a:endParaRPr>
          </a:p>
        </p:txBody>
      </p:sp>
      <p:sp>
        <p:nvSpPr>
          <p:cNvPr id="9" name="Prostokąt 8"/>
          <p:cNvSpPr/>
          <p:nvPr/>
        </p:nvSpPr>
        <p:spPr>
          <a:xfrm>
            <a:off x="8388424" y="669516"/>
            <a:ext cx="512192" cy="512192"/>
          </a:xfrm>
          <a:prstGeom prst="rect">
            <a:avLst/>
          </a:prstGeom>
          <a:blipFill dpi="0" rotWithShape="1">
            <a:blip r:embed="rId3"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16" name="Obraz 15" descr="Obraz zawierający ogień, płomień, ciepło, kominek&#10;&#10;Opis wygenerowany automatycznie"/>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236296" y="1382019"/>
            <a:ext cx="1601268" cy="1601268"/>
          </a:xfrm>
          <a:prstGeom prst="rect">
            <a:avLst/>
          </a:prstGeom>
          <a:ln>
            <a:solidFill>
              <a:schemeClr val="tx1"/>
            </a:solidFill>
          </a:ln>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250" fill="hold"/>
                                        <p:tgtEl>
                                          <p:spTgt spid="9"/>
                                        </p:tgtEl>
                                        <p:attrNameLst>
                                          <p:attrName>ppt_w</p:attrName>
                                        </p:attrNameLst>
                                      </p:cBhvr>
                                      <p:tavLst>
                                        <p:tav tm="0">
                                          <p:val>
                                            <p:fltVal val="0"/>
                                          </p:val>
                                        </p:tav>
                                        <p:tav tm="100000">
                                          <p:val>
                                            <p:strVal val="#ppt_w"/>
                                          </p:val>
                                        </p:tav>
                                      </p:tavLst>
                                    </p:anim>
                                    <p:anim calcmode="lin" valueType="num">
                                      <p:cBhvr>
                                        <p:cTn id="8" dur="250" fill="hold"/>
                                        <p:tgtEl>
                                          <p:spTgt spid="9"/>
                                        </p:tgtEl>
                                        <p:attrNameLst>
                                          <p:attrName>ppt_h</p:attrName>
                                        </p:attrNameLst>
                                      </p:cBhvr>
                                      <p:tavLst>
                                        <p:tav tm="0">
                                          <p:val>
                                            <p:fltVal val="0"/>
                                          </p:val>
                                        </p:tav>
                                        <p:tav tm="100000">
                                          <p:val>
                                            <p:strVal val="#ppt_h"/>
                                          </p:val>
                                        </p:tav>
                                      </p:tavLst>
                                    </p:anim>
                                    <p:animEffect transition="in" filter="fade">
                                      <p:cBhvr>
                                        <p:cTn id="9" dur="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P spid="9"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Obraz 25" descr="Obraz zawierający płomień, ciepło, kominek, kuchenka&#10;&#10;Opis wygenerowany automatycznie"/>
          <p:cNvPicPr>
            <a:picLocks noChangeAspect="1"/>
          </p:cNvPicPr>
          <p:nvPr/>
        </p:nvPicPr>
        <p:blipFill>
          <a:blip r:embed="rId1">
            <a:alphaModFix amt="5000"/>
            <a:extLst>
              <a:ext uri="{28A0092B-C50C-407E-A947-70E740481C1C}">
                <a14:useLocalDpi xmlns:a14="http://schemas.microsoft.com/office/drawing/2010/main" val="0"/>
              </a:ext>
            </a:extLst>
          </a:blip>
          <a:stretch>
            <a:fillRect/>
          </a:stretch>
        </p:blipFill>
        <p:spPr>
          <a:xfrm>
            <a:off x="1420898" y="0"/>
            <a:ext cx="7721417" cy="5143500"/>
          </a:xfrm>
          <a:prstGeom prst="rect">
            <a:avLst/>
          </a:prstGeom>
        </p:spPr>
      </p:pic>
      <p:sp>
        <p:nvSpPr>
          <p:cNvPr id="2" name="Symbol zastępczy tekstu 1"/>
          <p:cNvSpPr>
            <a:spLocks noGrp="1"/>
          </p:cNvSpPr>
          <p:nvPr>
            <p:ph type="body" sz="quarter" idx="51"/>
          </p:nvPr>
        </p:nvSpPr>
        <p:spPr/>
        <p:txBody>
          <a:bodyPr/>
          <a:lstStyle/>
          <a:p>
            <a:r>
              <a:rPr lang="pl-PL" dirty="0">
                <a:cs typeface="Arial" panose="020B0604020202020204" pitchFamily="34" charset="0"/>
              </a:rPr>
              <a:t>DLACZEGO CZAD </a:t>
            </a:r>
            <a:endParaRPr lang="pl-PL" dirty="0">
              <a:cs typeface="Arial" panose="020B0604020202020204" pitchFamily="34" charset="0"/>
            </a:endParaRPr>
          </a:p>
          <a:p>
            <a:r>
              <a:rPr lang="pl-PL" dirty="0">
                <a:cs typeface="Arial" panose="020B0604020202020204" pitchFamily="34" charset="0"/>
              </a:rPr>
              <a:t>JEST TAK GROŹNY?</a:t>
            </a:r>
            <a:endParaRPr lang="pl-PL" dirty="0">
              <a:cs typeface="Arial" panose="020B0604020202020204" pitchFamily="34" charset="0"/>
            </a:endParaRPr>
          </a:p>
        </p:txBody>
      </p:sp>
      <p:sp>
        <p:nvSpPr>
          <p:cNvPr id="5" name="Pole tekstowe 4"/>
          <p:cNvSpPr txBox="1"/>
          <p:nvPr/>
        </p:nvSpPr>
        <p:spPr>
          <a:xfrm>
            <a:off x="1979712" y="1491630"/>
            <a:ext cx="6768752" cy="553998"/>
          </a:xfrm>
          <a:prstGeom prst="rect">
            <a:avLst/>
          </a:prstGeom>
          <a:noFill/>
        </p:spPr>
        <p:txBody>
          <a:bodyPr wrap="square">
            <a:spAutoFit/>
          </a:bodyPr>
          <a:lstStyle/>
          <a:p>
            <a:pPr algn="l"/>
            <a:r>
              <a:rPr lang="pl-PL" sz="1600" b="1" i="0" u="none" strike="noStrike" baseline="0" dirty="0">
                <a:solidFill>
                  <a:srgbClr val="C00000"/>
                </a:solidFill>
                <a:latin typeface="+mj-lt"/>
              </a:rPr>
              <a:t>CZAD </a:t>
            </a:r>
            <a:r>
              <a:rPr lang="pl-PL" sz="1600" b="0" i="0" u="none" strike="noStrike" baseline="0" dirty="0">
                <a:solidFill>
                  <a:srgbClr val="C00000"/>
                </a:solidFill>
                <a:latin typeface="+mj-lt"/>
              </a:rPr>
              <a:t>– </a:t>
            </a:r>
            <a:r>
              <a:rPr lang="pl-PL" sz="1600" b="1" i="0" u="none" strike="noStrike" baseline="0" dirty="0">
                <a:solidFill>
                  <a:srgbClr val="C00000"/>
                </a:solidFill>
                <a:latin typeface="+mj-lt"/>
              </a:rPr>
              <a:t>tlenek węgla (CO) </a:t>
            </a:r>
            <a:r>
              <a:rPr lang="pl-PL" sz="1400" b="0" i="0" u="none" strike="noStrike" baseline="0" dirty="0">
                <a:latin typeface="+mj-lt"/>
              </a:rPr>
              <a:t>to silnie trujący, bezbarwny, bezwonny i niedrażniący gaz. </a:t>
            </a:r>
            <a:endParaRPr lang="pl-PL" sz="1400" b="0" i="0" u="none" strike="noStrike" baseline="0" dirty="0">
              <a:latin typeface="+mj-lt"/>
            </a:endParaRPr>
          </a:p>
          <a:p>
            <a:pPr algn="l"/>
            <a:r>
              <a:rPr lang="pl-PL" sz="1400" b="0" i="0" u="none" strike="noStrike" baseline="0" dirty="0">
                <a:latin typeface="+mj-lt"/>
              </a:rPr>
              <a:t>Ma nieco mniejszą gęsto</a:t>
            </a:r>
            <a:r>
              <a:rPr lang="pl-PL" sz="1400" dirty="0">
                <a:latin typeface="+mj-lt"/>
              </a:rPr>
              <a:t>ść</a:t>
            </a:r>
            <a:r>
              <a:rPr lang="pl-PL" sz="1400" b="0" i="0" u="none" strike="noStrike" baseline="0" dirty="0">
                <a:latin typeface="+mj-lt"/>
              </a:rPr>
              <a:t> niż powietrze, dlatego łatwo się z nim miesza.</a:t>
            </a:r>
            <a:endParaRPr lang="pl-PL" sz="1400" b="0" i="0" u="none" strike="noStrike" baseline="0" dirty="0">
              <a:latin typeface="+mj-lt"/>
            </a:endParaRPr>
          </a:p>
        </p:txBody>
      </p:sp>
      <p:pic>
        <p:nvPicPr>
          <p:cNvPr id="29" name="Grafika 28"/>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601813" y="2457504"/>
            <a:ext cx="985512" cy="1995661"/>
          </a:xfrm>
          <a:prstGeom prst="rect">
            <a:avLst/>
          </a:prstGeom>
        </p:spPr>
      </p:pic>
      <p:pic>
        <p:nvPicPr>
          <p:cNvPr id="30" name="Grafika 29"/>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028680" y="2482142"/>
            <a:ext cx="985512" cy="1971023"/>
          </a:xfrm>
          <a:prstGeom prst="rect">
            <a:avLst/>
          </a:prstGeom>
        </p:spPr>
      </p:pic>
      <p:pic>
        <p:nvPicPr>
          <p:cNvPr id="31" name="Grafika 30"/>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693305" y="2880345"/>
            <a:ext cx="1207252" cy="1995661"/>
          </a:xfrm>
          <a:prstGeom prst="rect">
            <a:avLst/>
          </a:prstGeom>
        </p:spPr>
      </p:pic>
      <p:sp>
        <p:nvSpPr>
          <p:cNvPr id="33" name="Pole tekstowe 32"/>
          <p:cNvSpPr txBox="1"/>
          <p:nvPr/>
        </p:nvSpPr>
        <p:spPr>
          <a:xfrm>
            <a:off x="1974814" y="2521595"/>
            <a:ext cx="3476734" cy="2092881"/>
          </a:xfrm>
          <a:prstGeom prst="rect">
            <a:avLst/>
          </a:prstGeom>
          <a:noFill/>
        </p:spPr>
        <p:txBody>
          <a:bodyPr wrap="square">
            <a:spAutoFit/>
          </a:bodyPr>
          <a:lstStyle/>
          <a:p>
            <a:pPr algn="l"/>
            <a:r>
              <a:rPr lang="pl-PL" sz="1400" b="0" i="0" u="none" strike="noStrike" baseline="0" dirty="0">
                <a:latin typeface="+mj-lt"/>
              </a:rPr>
              <a:t>Okre</a:t>
            </a:r>
            <a:r>
              <a:rPr lang="pl-PL" sz="1400" dirty="0">
                <a:latin typeface="+mj-lt"/>
              </a:rPr>
              <a:t>ś</a:t>
            </a:r>
            <a:r>
              <a:rPr lang="pl-PL" sz="1400" b="0" i="0" u="none" strike="noStrike" baseline="0" dirty="0">
                <a:latin typeface="+mj-lt"/>
              </a:rPr>
              <a:t>lany jest „cichym zab</a:t>
            </a:r>
            <a:r>
              <a:rPr lang="pl-PL" sz="1400" dirty="0">
                <a:latin typeface="+mj-lt"/>
              </a:rPr>
              <a:t>ó</a:t>
            </a:r>
            <a:r>
              <a:rPr lang="pl-PL" sz="1400" b="0" i="0" u="none" strike="noStrike" baseline="0" dirty="0">
                <a:latin typeface="+mj-lt"/>
              </a:rPr>
              <a:t>jcą”, ponieważ </a:t>
            </a:r>
            <a:r>
              <a:rPr lang="pl-PL" sz="1600" b="1" i="0" u="none" strike="noStrike" baseline="0" dirty="0">
                <a:solidFill>
                  <a:srgbClr val="C00000"/>
                </a:solidFill>
                <a:latin typeface="+mj-lt"/>
              </a:rPr>
              <a:t>człowiek nie jest w stanie go wykry</a:t>
            </a:r>
            <a:r>
              <a:rPr lang="pl-PL" sz="1600" b="1" dirty="0">
                <a:solidFill>
                  <a:srgbClr val="C00000"/>
                </a:solidFill>
                <a:latin typeface="+mj-lt"/>
              </a:rPr>
              <a:t>ć</a:t>
            </a:r>
            <a:r>
              <a:rPr lang="pl-PL" sz="1600" b="1" i="0" u="none" strike="noStrike" baseline="0" dirty="0">
                <a:solidFill>
                  <a:srgbClr val="C00000"/>
                </a:solidFill>
                <a:latin typeface="+mj-lt"/>
              </a:rPr>
              <a:t> za pomocą zmysł</a:t>
            </a:r>
            <a:r>
              <a:rPr lang="pl-PL" sz="1600" b="1" dirty="0">
                <a:solidFill>
                  <a:srgbClr val="C00000"/>
                </a:solidFill>
                <a:latin typeface="+mj-lt"/>
              </a:rPr>
              <a:t>ó</a:t>
            </a:r>
            <a:r>
              <a:rPr lang="pl-PL" sz="1600" b="1" i="0" u="none" strike="noStrike" baseline="0" dirty="0">
                <a:solidFill>
                  <a:srgbClr val="C00000"/>
                </a:solidFill>
                <a:latin typeface="+mj-lt"/>
              </a:rPr>
              <a:t>w</a:t>
            </a:r>
            <a:r>
              <a:rPr lang="pl-PL" sz="1600" b="0" i="0" u="none" strike="noStrike" baseline="0" dirty="0">
                <a:solidFill>
                  <a:srgbClr val="C00000"/>
                </a:solidFill>
                <a:latin typeface="+mj-lt"/>
              </a:rPr>
              <a:t>. </a:t>
            </a:r>
            <a:r>
              <a:rPr lang="pl-PL" sz="1400" b="0" i="0" u="none" strike="noStrike" baseline="0" dirty="0">
                <a:latin typeface="+mj-lt"/>
              </a:rPr>
              <a:t>Jest szczeg</a:t>
            </a:r>
            <a:r>
              <a:rPr lang="pl-PL" sz="1400" dirty="0">
                <a:latin typeface="+mj-lt"/>
              </a:rPr>
              <a:t>ó</a:t>
            </a:r>
            <a:r>
              <a:rPr lang="pl-PL" sz="1400" b="0" i="0" u="none" strike="noStrike" baseline="0" dirty="0">
                <a:latin typeface="+mj-lt"/>
              </a:rPr>
              <a:t>lnie gro</a:t>
            </a:r>
            <a:r>
              <a:rPr lang="pl-PL" sz="1400" dirty="0">
                <a:latin typeface="+mj-lt"/>
              </a:rPr>
              <a:t>ź</a:t>
            </a:r>
            <a:r>
              <a:rPr lang="pl-PL" sz="1400" b="0" i="0" u="none" strike="noStrike" baseline="0" dirty="0">
                <a:latin typeface="+mj-lt"/>
              </a:rPr>
              <a:t>ny w okresie jesienno-zimowym, kiedy przez niewła</a:t>
            </a:r>
            <a:r>
              <a:rPr lang="pl-PL" sz="1400" dirty="0">
                <a:latin typeface="+mj-lt"/>
              </a:rPr>
              <a:t>ś</a:t>
            </a:r>
            <a:r>
              <a:rPr lang="pl-PL" sz="1400" b="0" i="0" u="none" strike="noStrike" baseline="0" dirty="0">
                <a:latin typeface="+mj-lt"/>
              </a:rPr>
              <a:t>ciwe użytkowanie lub wykorzystanie wadliwych urządze</a:t>
            </a:r>
            <a:r>
              <a:rPr lang="pl-PL" sz="1400" dirty="0">
                <a:latin typeface="+mj-lt"/>
              </a:rPr>
              <a:t>ń</a:t>
            </a:r>
            <a:r>
              <a:rPr lang="pl-PL" sz="1400" b="0" i="0" u="none" strike="noStrike" baseline="0" dirty="0">
                <a:latin typeface="+mj-lt"/>
              </a:rPr>
              <a:t> grzewczych, przewod</a:t>
            </a:r>
            <a:r>
              <a:rPr lang="pl-PL" sz="1400" dirty="0">
                <a:latin typeface="+mj-lt"/>
              </a:rPr>
              <a:t>ó</a:t>
            </a:r>
            <a:r>
              <a:rPr lang="pl-PL" sz="1400" b="0" i="0" u="none" strike="noStrike" baseline="0" dirty="0">
                <a:latin typeface="+mj-lt"/>
              </a:rPr>
              <a:t>w kominowych i wentylacyjnych wzrasta ryzyko zatrucia, kt</a:t>
            </a:r>
            <a:r>
              <a:rPr lang="pl-PL" sz="1400" dirty="0">
                <a:latin typeface="+mj-lt"/>
              </a:rPr>
              <a:t>ó</a:t>
            </a:r>
            <a:r>
              <a:rPr lang="pl-PL" sz="1400" b="0" i="0" u="none" strike="noStrike" baseline="0" dirty="0">
                <a:latin typeface="+mj-lt"/>
              </a:rPr>
              <a:t>rego skutkiem może by</a:t>
            </a:r>
            <a:r>
              <a:rPr lang="pl-PL" sz="1400" dirty="0">
                <a:latin typeface="+mj-lt"/>
              </a:rPr>
              <a:t>ć</a:t>
            </a:r>
            <a:r>
              <a:rPr lang="pl-PL" sz="1400" b="0" i="0" u="none" strike="noStrike" baseline="0" dirty="0">
                <a:latin typeface="+mj-lt"/>
              </a:rPr>
              <a:t> uszkodzenie narząd</a:t>
            </a:r>
            <a:r>
              <a:rPr lang="pl-PL" sz="1400" dirty="0">
                <a:latin typeface="+mj-lt"/>
              </a:rPr>
              <a:t>ó</a:t>
            </a:r>
            <a:r>
              <a:rPr lang="pl-PL" sz="1400" b="0" i="0" u="none" strike="noStrike" baseline="0" dirty="0">
                <a:latin typeface="+mj-lt"/>
              </a:rPr>
              <a:t>w, a nawet </a:t>
            </a:r>
            <a:r>
              <a:rPr lang="pl-PL" sz="1400" dirty="0">
                <a:latin typeface="+mj-lt"/>
              </a:rPr>
              <a:t>ś</a:t>
            </a:r>
            <a:r>
              <a:rPr lang="pl-PL" sz="1400" b="0" i="0" u="none" strike="noStrike" baseline="0" dirty="0">
                <a:latin typeface="+mj-lt"/>
              </a:rPr>
              <a:t>mier</a:t>
            </a:r>
            <a:r>
              <a:rPr lang="pl-PL" sz="1400" dirty="0">
                <a:latin typeface="+mj-lt"/>
              </a:rPr>
              <a:t>ć</a:t>
            </a:r>
            <a:r>
              <a:rPr lang="pl-PL" sz="1400" b="0" i="0" u="none" strike="noStrike" baseline="0" dirty="0">
                <a:latin typeface="+mj-lt"/>
              </a:rPr>
              <a:t>.</a:t>
            </a:r>
            <a:endParaRPr lang="pl-PL" sz="1400" b="0" i="0" u="none" strike="noStrike" baseline="0" dirty="0">
              <a:latin typeface="+mj-lt"/>
            </a:endParaRPr>
          </a:p>
        </p:txBody>
      </p:sp>
      <p:sp>
        <p:nvSpPr>
          <p:cNvPr id="34" name="Pole tekstowe 33"/>
          <p:cNvSpPr txBox="1"/>
          <p:nvPr/>
        </p:nvSpPr>
        <p:spPr>
          <a:xfrm>
            <a:off x="5494522" y="4631964"/>
            <a:ext cx="1207252" cy="338554"/>
          </a:xfrm>
          <a:prstGeom prst="rect">
            <a:avLst/>
          </a:prstGeom>
          <a:noFill/>
        </p:spPr>
        <p:txBody>
          <a:bodyPr wrap="square" rtlCol="0">
            <a:spAutoFit/>
          </a:bodyPr>
          <a:lstStyle/>
          <a:p>
            <a:pPr algn="ctr"/>
            <a:r>
              <a:rPr lang="pl-PL" sz="1600" b="1" dirty="0">
                <a:solidFill>
                  <a:srgbClr val="C00000"/>
                </a:solidFill>
              </a:rPr>
              <a:t>NIE </a:t>
            </a:r>
            <a:r>
              <a:rPr lang="pl-PL" sz="1600" b="1" dirty="0"/>
              <a:t>WIDAĆ!</a:t>
            </a:r>
            <a:endParaRPr lang="pl-PL" sz="1600" b="1" dirty="0"/>
          </a:p>
        </p:txBody>
      </p:sp>
      <p:sp>
        <p:nvSpPr>
          <p:cNvPr id="35" name="Pole tekstowe 34"/>
          <p:cNvSpPr txBox="1"/>
          <p:nvPr/>
        </p:nvSpPr>
        <p:spPr>
          <a:xfrm>
            <a:off x="6640694" y="2427734"/>
            <a:ext cx="1335375" cy="338554"/>
          </a:xfrm>
          <a:prstGeom prst="rect">
            <a:avLst/>
          </a:prstGeom>
          <a:noFill/>
        </p:spPr>
        <p:txBody>
          <a:bodyPr wrap="square" rtlCol="0">
            <a:spAutoFit/>
          </a:bodyPr>
          <a:lstStyle/>
          <a:p>
            <a:pPr algn="ctr"/>
            <a:r>
              <a:rPr lang="pl-PL" sz="1600" b="1" dirty="0">
                <a:solidFill>
                  <a:srgbClr val="C00000"/>
                </a:solidFill>
              </a:rPr>
              <a:t>NIE </a:t>
            </a:r>
            <a:r>
              <a:rPr lang="pl-PL" sz="1600" b="1" dirty="0"/>
              <a:t>SŁYCHAĆ!</a:t>
            </a:r>
            <a:endParaRPr lang="pl-PL" sz="1600" b="1" dirty="0"/>
          </a:p>
        </p:txBody>
      </p:sp>
      <p:sp>
        <p:nvSpPr>
          <p:cNvPr id="36" name="Pole tekstowe 35"/>
          <p:cNvSpPr txBox="1"/>
          <p:nvPr/>
        </p:nvSpPr>
        <p:spPr>
          <a:xfrm>
            <a:off x="8028679" y="4631964"/>
            <a:ext cx="1060533" cy="338554"/>
          </a:xfrm>
          <a:prstGeom prst="rect">
            <a:avLst/>
          </a:prstGeom>
          <a:noFill/>
        </p:spPr>
        <p:txBody>
          <a:bodyPr wrap="square" rtlCol="0">
            <a:spAutoFit/>
          </a:bodyPr>
          <a:lstStyle/>
          <a:p>
            <a:pPr algn="ctr"/>
            <a:r>
              <a:rPr lang="pl-PL" sz="1600" b="1" dirty="0">
                <a:solidFill>
                  <a:srgbClr val="C00000"/>
                </a:solidFill>
              </a:rPr>
              <a:t>NIE </a:t>
            </a:r>
            <a:r>
              <a:rPr lang="pl-PL" sz="1600" b="1" dirty="0"/>
              <a:t>CZUĆ!</a:t>
            </a:r>
            <a:endParaRPr lang="pl-PL" sz="1600" b="1" dirty="0"/>
          </a:p>
        </p:txBody>
      </p:sp>
      <p:pic>
        <p:nvPicPr>
          <p:cNvPr id="38" name="Grafika 37"/>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8407977" y="629813"/>
            <a:ext cx="553999" cy="553999"/>
          </a:xfrm>
          <a:prstGeom prst="rect">
            <a:avLst/>
          </a:prstGeom>
        </p:spPr>
      </p:pic>
      <p:graphicFrame>
        <p:nvGraphicFramePr>
          <p:cNvPr id="3" name="Tabela 2"/>
          <p:cNvGraphicFramePr>
            <a:graphicFrameLocks noGrp="1"/>
          </p:cNvGraphicFramePr>
          <p:nvPr/>
        </p:nvGraphicFramePr>
        <p:xfrm>
          <a:off x="0" y="-20538"/>
          <a:ext cx="9142317" cy="432048"/>
        </p:xfrm>
        <a:graphic>
          <a:graphicData uri="http://schemas.openxmlformats.org/drawingml/2006/table">
            <a:tbl>
              <a:tblPr firstRow="1" bandRow="1">
                <a:tableStyleId>{5C22544A-7EE6-4342-B048-85BDC9FD1C3A}</a:tableStyleId>
              </a:tblPr>
              <a:tblGrid>
                <a:gridCol w="1015813"/>
                <a:gridCol w="1015813"/>
                <a:gridCol w="1015813"/>
                <a:gridCol w="1015813"/>
                <a:gridCol w="1015813"/>
                <a:gridCol w="1015813"/>
                <a:gridCol w="1015813"/>
                <a:gridCol w="1015813"/>
                <a:gridCol w="1015813"/>
              </a:tblGrid>
              <a:tr h="432048">
                <a:tc>
                  <a:txBody>
                    <a:bodyPr/>
                    <a:lstStyle/>
                    <a:p>
                      <a:pPr algn="ctr"/>
                      <a:r>
                        <a:rPr lang="pl-PL" sz="700" b="0" u="none" dirty="0">
                          <a:solidFill>
                            <a:schemeClr val="bg1"/>
                          </a:solidFill>
                        </a:rPr>
                        <a:t>kiedy</a:t>
                      </a:r>
                      <a:br>
                        <a:rPr lang="pl-PL" sz="700" b="0" u="none" dirty="0">
                          <a:solidFill>
                            <a:schemeClr val="bg1"/>
                          </a:solidFill>
                        </a:rPr>
                      </a:br>
                      <a:r>
                        <a:rPr lang="pl-PL" sz="700" b="0" u="none" dirty="0">
                          <a:solidFill>
                            <a:schemeClr val="bg1"/>
                          </a:solidFill>
                        </a:rPr>
                        <a:t>powstaje czad?</a:t>
                      </a:r>
                      <a:endParaRPr lang="pl-PL" sz="700" b="0" u="none" dirty="0">
                        <a:solidFill>
                          <a:schemeClr val="bg1"/>
                        </a:solidFill>
                      </a:endParaRPr>
                    </a:p>
                  </a:txBody>
                  <a:tcPr marL="0" marR="0" marT="0" marB="0" anchor="ctr">
                    <a:solidFill>
                      <a:schemeClr val="bg1">
                        <a:lumMod val="85000"/>
                      </a:schemeClr>
                    </a:solidFill>
                  </a:tcPr>
                </a:tc>
                <a:tc>
                  <a:txBody>
                    <a:bodyPr/>
                    <a:lstStyle/>
                    <a:p>
                      <a:pPr algn="ctr"/>
                      <a:r>
                        <a:rPr lang="pl-PL" sz="700" b="1" dirty="0">
                          <a:solidFill>
                            <a:schemeClr val="tx1"/>
                          </a:solidFill>
                        </a:rPr>
                        <a:t>dlaczego czad</a:t>
                      </a:r>
                      <a:br>
                        <a:rPr lang="pl-PL" sz="700" b="1" dirty="0">
                          <a:solidFill>
                            <a:schemeClr val="tx1"/>
                          </a:solidFill>
                        </a:rPr>
                      </a:br>
                      <a:r>
                        <a:rPr lang="pl-PL" sz="700" b="1" dirty="0">
                          <a:solidFill>
                            <a:schemeClr val="tx1"/>
                          </a:solidFill>
                        </a:rPr>
                        <a:t>jest groźny?</a:t>
                      </a:r>
                      <a:endParaRPr lang="pl-PL" sz="700" b="1" dirty="0">
                        <a:solidFill>
                          <a:schemeClr val="tx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przyczyny</a:t>
                      </a:r>
                      <a:br>
                        <a:rPr lang="pl-PL" sz="700" b="0" dirty="0">
                          <a:solidFill>
                            <a:schemeClr val="bg1"/>
                          </a:solidFill>
                        </a:rPr>
                      </a:br>
                      <a:r>
                        <a:rPr lang="pl-PL" sz="700" b="0" dirty="0">
                          <a:solidFill>
                            <a:schemeClr val="bg1"/>
                          </a:solidFill>
                        </a:rPr>
                        <a:t>zatrucia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objawy</a:t>
                      </a:r>
                      <a:br>
                        <a:rPr lang="pl-PL" sz="700" b="0" dirty="0">
                          <a:solidFill>
                            <a:schemeClr val="bg1"/>
                          </a:solidFill>
                        </a:rPr>
                      </a:br>
                      <a:r>
                        <a:rPr lang="pl-PL" sz="700" b="0" dirty="0">
                          <a:solidFill>
                            <a:schemeClr val="bg1"/>
                          </a:solidFill>
                        </a:rPr>
                        <a:t>zatrucia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dobre praktyki</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czy czujka </a:t>
                      </a:r>
                      <a:endParaRPr lang="pl-PL" sz="700" b="0" dirty="0">
                        <a:solidFill>
                          <a:schemeClr val="bg1"/>
                        </a:solidFill>
                      </a:endParaRPr>
                    </a:p>
                    <a:p>
                      <a:pPr algn="ctr"/>
                      <a:r>
                        <a:rPr lang="pl-PL" sz="700" b="0" dirty="0">
                          <a:solidFill>
                            <a:schemeClr val="bg1"/>
                          </a:solidFill>
                        </a:rPr>
                        <a:t>jest potrzebna?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gdzie umieścić </a:t>
                      </a:r>
                      <a:endParaRPr lang="pl-PL" sz="700" b="0" dirty="0">
                        <a:solidFill>
                          <a:schemeClr val="bg1"/>
                        </a:solidFill>
                      </a:endParaRPr>
                    </a:p>
                    <a:p>
                      <a:pPr algn="ctr"/>
                      <a:r>
                        <a:rPr lang="pl-PL" sz="700" b="0" dirty="0">
                          <a:solidFill>
                            <a:schemeClr val="bg1"/>
                          </a:solidFill>
                        </a:rPr>
                        <a:t>czujkę tlenku węgla?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konsekwencje</a:t>
                      </a:r>
                      <a:br>
                        <a:rPr lang="pl-PL" sz="700" b="0" dirty="0">
                          <a:solidFill>
                            <a:schemeClr val="bg1"/>
                          </a:solidFill>
                        </a:rPr>
                      </a:br>
                      <a:r>
                        <a:rPr lang="pl-PL" sz="700" b="0" dirty="0">
                          <a:solidFill>
                            <a:schemeClr val="bg1"/>
                          </a:solidFill>
                        </a:rPr>
                        <a:t>prawne po tragedii</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statystyki</a:t>
                      </a:r>
                      <a:endParaRPr lang="pl-PL" sz="700" b="0" dirty="0">
                        <a:solidFill>
                          <a:schemeClr val="bg1"/>
                        </a:solidFill>
                      </a:endParaRPr>
                    </a:p>
                  </a:txBody>
                  <a:tcPr marL="0" marR="0" marT="0" marB="0" anchor="ctr">
                    <a:solidFill>
                      <a:schemeClr val="bg1">
                        <a:lumMod val="85000"/>
                      </a:schemeClr>
                    </a:solidFill>
                  </a:tcPr>
                </a:tc>
              </a:tr>
            </a:tbl>
          </a:graphicData>
        </a:graphic>
      </p:graphicFrame>
      <p:cxnSp>
        <p:nvCxnSpPr>
          <p:cNvPr id="4" name="Łącznik prosty 3"/>
          <p:cNvCxnSpPr/>
          <p:nvPr/>
        </p:nvCxnSpPr>
        <p:spPr>
          <a:xfrm>
            <a:off x="0" y="423415"/>
            <a:ext cx="9144000" cy="0"/>
          </a:xfrm>
          <a:prstGeom prst="line">
            <a:avLst/>
          </a:prstGeom>
          <a:ln w="12700">
            <a:solidFill>
              <a:srgbClr val="A50021"/>
            </a:solidFill>
          </a:ln>
        </p:spPr>
        <p:style>
          <a:lnRef idx="1">
            <a:schemeClr val="accent1"/>
          </a:lnRef>
          <a:fillRef idx="0">
            <a:schemeClr val="accent1"/>
          </a:fillRef>
          <a:effectRef idx="0">
            <a:schemeClr val="accent1"/>
          </a:effectRef>
          <a:fontRef idx="minor">
            <a:schemeClr val="tx1"/>
          </a:fontRef>
        </p:style>
      </p:cxnSp>
      <p:sp>
        <p:nvSpPr>
          <p:cNvPr id="6" name="Prostokąt 5"/>
          <p:cNvSpPr/>
          <p:nvPr/>
        </p:nvSpPr>
        <p:spPr>
          <a:xfrm flipV="1">
            <a:off x="-3494" y="379209"/>
            <a:ext cx="1479150" cy="45719"/>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7" name="Grupa 6"/>
          <p:cNvGrpSpPr/>
          <p:nvPr/>
        </p:nvGrpSpPr>
        <p:grpSpPr>
          <a:xfrm>
            <a:off x="1423144" y="294714"/>
            <a:ext cx="224070" cy="224070"/>
            <a:chOff x="323528" y="294714"/>
            <a:chExt cx="224070" cy="224070"/>
          </a:xfrm>
        </p:grpSpPr>
        <p:sp>
          <p:nvSpPr>
            <p:cNvPr id="8" name="Owal 7"/>
            <p:cNvSpPr/>
            <p:nvPr/>
          </p:nvSpPr>
          <p:spPr>
            <a:xfrm>
              <a:off x="323528" y="294714"/>
              <a:ext cx="224070" cy="224070"/>
            </a:xfrm>
            <a:prstGeom prst="ellipse">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9" name="Obraz 8"/>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a:xfrm>
              <a:off x="340195" y="308964"/>
              <a:ext cx="202200" cy="186214"/>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8"/>
                                        </p:tgtEl>
                                        <p:attrNameLst>
                                          <p:attrName>style.visibility</p:attrName>
                                        </p:attrNameLst>
                                      </p:cBhvr>
                                      <p:to>
                                        <p:strVal val="visible"/>
                                      </p:to>
                                    </p:set>
                                    <p:anim calcmode="lin" valueType="num">
                                      <p:cBhvr>
                                        <p:cTn id="7" dur="250" fill="hold"/>
                                        <p:tgtEl>
                                          <p:spTgt spid="38"/>
                                        </p:tgtEl>
                                        <p:attrNameLst>
                                          <p:attrName>ppt_w</p:attrName>
                                        </p:attrNameLst>
                                      </p:cBhvr>
                                      <p:tavLst>
                                        <p:tav tm="0">
                                          <p:val>
                                            <p:fltVal val="0"/>
                                          </p:val>
                                        </p:tav>
                                        <p:tav tm="100000">
                                          <p:val>
                                            <p:strVal val="#ppt_w"/>
                                          </p:val>
                                        </p:tav>
                                      </p:tavLst>
                                    </p:anim>
                                    <p:anim calcmode="lin" valueType="num">
                                      <p:cBhvr>
                                        <p:cTn id="8" dur="250" fill="hold"/>
                                        <p:tgtEl>
                                          <p:spTgt spid="38"/>
                                        </p:tgtEl>
                                        <p:attrNameLst>
                                          <p:attrName>ppt_h</p:attrName>
                                        </p:attrNameLst>
                                      </p:cBhvr>
                                      <p:tavLst>
                                        <p:tav tm="0">
                                          <p:val>
                                            <p:fltVal val="0"/>
                                          </p:val>
                                        </p:tav>
                                        <p:tav tm="100000">
                                          <p:val>
                                            <p:strVal val="#ppt_h"/>
                                          </p:val>
                                        </p:tav>
                                      </p:tavLst>
                                    </p:anim>
                                    <p:animEffect transition="in" filter="fade">
                                      <p:cBhvr>
                                        <p:cTn id="9" dur="25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Obraz 25" descr="Obraz zawierający płomień, ciepło, kominek, kuchenka&#10;&#10;Opis wygenerowany automatycznie"/>
          <p:cNvPicPr>
            <a:picLocks noChangeAspect="1"/>
          </p:cNvPicPr>
          <p:nvPr/>
        </p:nvPicPr>
        <p:blipFill>
          <a:blip r:embed="rId1">
            <a:alphaModFix amt="5000"/>
            <a:extLst>
              <a:ext uri="{28A0092B-C50C-407E-A947-70E740481C1C}">
                <a14:useLocalDpi xmlns:a14="http://schemas.microsoft.com/office/drawing/2010/main" val="0"/>
              </a:ext>
            </a:extLst>
          </a:blip>
          <a:stretch>
            <a:fillRect/>
          </a:stretch>
        </p:blipFill>
        <p:spPr>
          <a:xfrm>
            <a:off x="1420898" y="0"/>
            <a:ext cx="7721417" cy="5143500"/>
          </a:xfrm>
          <a:prstGeom prst="rect">
            <a:avLst/>
          </a:prstGeom>
        </p:spPr>
      </p:pic>
      <p:sp>
        <p:nvSpPr>
          <p:cNvPr id="2" name="Symbol zastępczy tekstu 1"/>
          <p:cNvSpPr>
            <a:spLocks noGrp="1"/>
          </p:cNvSpPr>
          <p:nvPr>
            <p:ph type="body" sz="quarter" idx="51"/>
          </p:nvPr>
        </p:nvSpPr>
        <p:spPr/>
        <p:txBody>
          <a:bodyPr/>
          <a:lstStyle/>
          <a:p>
            <a:r>
              <a:rPr lang="pl-PL" dirty="0">
                <a:cs typeface="Arial" panose="020B0604020202020204" pitchFamily="34" charset="0"/>
              </a:rPr>
              <a:t>GŁÓWNE PRZYCZYNY ZATRUĆ </a:t>
            </a:r>
            <a:endParaRPr lang="pl-PL" dirty="0">
              <a:cs typeface="Arial" panose="020B0604020202020204" pitchFamily="34" charset="0"/>
            </a:endParaRPr>
          </a:p>
          <a:p>
            <a:r>
              <a:rPr lang="pl-PL" dirty="0">
                <a:cs typeface="Arial" panose="020B0604020202020204" pitchFamily="34" charset="0"/>
              </a:rPr>
              <a:t>TLENKIEM WĘGLA</a:t>
            </a:r>
            <a:endParaRPr lang="pl-PL" dirty="0">
              <a:cs typeface="Arial" panose="020B0604020202020204" pitchFamily="34" charset="0"/>
            </a:endParaRPr>
          </a:p>
        </p:txBody>
      </p:sp>
      <p:sp>
        <p:nvSpPr>
          <p:cNvPr id="5" name="Pole tekstowe 4"/>
          <p:cNvSpPr txBox="1"/>
          <p:nvPr/>
        </p:nvSpPr>
        <p:spPr>
          <a:xfrm>
            <a:off x="1475522" y="1707525"/>
            <a:ext cx="3600400" cy="2677656"/>
          </a:xfrm>
          <a:prstGeom prst="rect">
            <a:avLst/>
          </a:prstGeom>
          <a:noFill/>
        </p:spPr>
        <p:txBody>
          <a:bodyPr wrap="square">
            <a:spAutoFit/>
          </a:bodyPr>
          <a:lstStyle/>
          <a:p>
            <a:pPr marL="0" indent="0" algn="l">
              <a:buNone/>
            </a:pPr>
            <a:r>
              <a:rPr lang="pl-PL" sz="1400" b="1" i="0" u="none" strike="noStrike" baseline="0" dirty="0">
                <a:latin typeface="+mj-lt"/>
              </a:rPr>
              <a:t>Najwięcej zatruć w budynkach mieszkalnych </a:t>
            </a:r>
            <a:r>
              <a:rPr lang="pl-PL" sz="1400" b="0" i="0" u="none" strike="noStrike" baseline="0" dirty="0">
                <a:latin typeface="+mj-lt"/>
              </a:rPr>
              <a:t>jest wynikiem:</a:t>
            </a:r>
            <a:endParaRPr lang="pl-PL" sz="1400" b="0" i="0" u="none" strike="noStrike" baseline="0" dirty="0">
              <a:latin typeface="+mj-lt"/>
            </a:endParaRPr>
          </a:p>
          <a:p>
            <a:pPr marL="0" indent="0" algn="l">
              <a:buNone/>
            </a:pPr>
            <a:endParaRPr lang="pl-PL" sz="1400" b="0" i="0" u="none" strike="noStrike" baseline="0" dirty="0">
              <a:latin typeface="+mj-lt"/>
            </a:endParaRPr>
          </a:p>
          <a:p>
            <a:pPr marL="285750" indent="-195580" algn="l">
              <a:buFont typeface="Wingdings" panose="05000000000000000000" pitchFamily="2" charset="2"/>
              <a:buChar char="§"/>
            </a:pPr>
            <a:r>
              <a:rPr lang="pl-PL" sz="1400" b="1" i="0" u="none" strike="noStrike" baseline="0" dirty="0">
                <a:latin typeface="+mj-lt"/>
              </a:rPr>
              <a:t>nieszczelności</a:t>
            </a:r>
            <a:r>
              <a:rPr lang="pl-PL" sz="1400" b="0" i="0" u="none" strike="noStrike" baseline="0" dirty="0">
                <a:latin typeface="+mj-lt"/>
              </a:rPr>
              <a:t>, wad produkcyjnych i braku konserwacji przewodów kominowych (wentylacyjnych, spalinowych </a:t>
            </a:r>
            <a:br>
              <a:rPr lang="pl-PL" sz="1400" b="0" i="0" u="none" strike="noStrike" baseline="0" dirty="0">
                <a:latin typeface="+mj-lt"/>
              </a:rPr>
            </a:br>
            <a:r>
              <a:rPr lang="pl-PL" sz="1400" b="0" i="0" u="none" strike="noStrike" baseline="0" dirty="0">
                <a:latin typeface="+mj-lt"/>
              </a:rPr>
              <a:t>i dymowych),</a:t>
            </a:r>
            <a:endParaRPr lang="pl-PL" sz="1400" b="0" i="0" u="none" strike="noStrike" baseline="0" dirty="0">
              <a:latin typeface="+mj-lt"/>
            </a:endParaRPr>
          </a:p>
          <a:p>
            <a:pPr marL="285750" indent="-195580" algn="l">
              <a:buFont typeface="Wingdings" panose="05000000000000000000" pitchFamily="2" charset="2"/>
              <a:buChar char="§"/>
            </a:pPr>
            <a:endParaRPr lang="pl-PL" sz="1400" b="0" i="0" u="none" strike="noStrike" baseline="0" dirty="0">
              <a:latin typeface="+mj-lt"/>
            </a:endParaRPr>
          </a:p>
          <a:p>
            <a:pPr marL="285750" indent="-195580" algn="l">
              <a:buFont typeface="Wingdings" panose="05000000000000000000" pitchFamily="2" charset="2"/>
              <a:buChar char="§"/>
            </a:pPr>
            <a:r>
              <a:rPr lang="pl-PL" sz="1400" b="0" i="0" u="none" strike="noStrike" baseline="0" dirty="0">
                <a:latin typeface="+mj-lt"/>
              </a:rPr>
              <a:t>niedostosowania istniejącego </a:t>
            </a:r>
            <a:r>
              <a:rPr lang="pl-PL" sz="1400" b="1" i="0" u="none" strike="noStrike" baseline="0" dirty="0">
                <a:latin typeface="+mj-lt"/>
              </a:rPr>
              <a:t>systemu wentylacji </a:t>
            </a:r>
            <a:r>
              <a:rPr lang="pl-PL" sz="1400" b="0" i="0" u="none" strike="noStrike" baseline="0" dirty="0">
                <a:latin typeface="+mj-lt"/>
              </a:rPr>
              <a:t>do stopnia szczelności okien </a:t>
            </a:r>
            <a:br>
              <a:rPr lang="pl-PL" sz="1400" b="0" i="0" u="none" strike="noStrike" baseline="0" dirty="0">
                <a:latin typeface="+mj-lt"/>
              </a:rPr>
            </a:br>
            <a:r>
              <a:rPr lang="pl-PL" sz="1400" b="0" i="0" u="none" strike="noStrike" baseline="0" dirty="0">
                <a:latin typeface="+mj-lt"/>
              </a:rPr>
              <a:t>i drzwi (szczególnie po wymianie okien </a:t>
            </a:r>
            <a:br>
              <a:rPr lang="pl-PL" sz="1400" b="0" i="0" u="none" strike="noStrike" baseline="0" dirty="0">
                <a:latin typeface="+mj-lt"/>
              </a:rPr>
            </a:br>
            <a:r>
              <a:rPr lang="pl-PL" sz="1400" b="0" i="0" u="none" strike="noStrike" baseline="0" dirty="0">
                <a:latin typeface="+mj-lt"/>
              </a:rPr>
              <a:t>i drzwi na nowe).</a:t>
            </a:r>
            <a:endParaRPr lang="pl-PL" sz="1400" b="0" i="0" u="none" strike="noStrike" baseline="0" dirty="0">
              <a:latin typeface="+mj-lt"/>
            </a:endParaRPr>
          </a:p>
        </p:txBody>
      </p:sp>
      <p:pic>
        <p:nvPicPr>
          <p:cNvPr id="14" name="Grafika 13"/>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5720080" y="1635760"/>
            <a:ext cx="3328035" cy="3291840"/>
          </a:xfrm>
          <a:prstGeom prst="rect">
            <a:avLst/>
          </a:prstGeom>
        </p:spPr>
      </p:pic>
      <p:pic>
        <p:nvPicPr>
          <p:cNvPr id="18" name="Obraz 17"/>
          <p:cNvPicPr>
            <a:picLocks noChangeAspect="1"/>
          </p:cNvPicPr>
          <p:nvPr/>
        </p:nvPicPr>
        <p:blipFill>
          <a:blip r:embed="rId4"/>
          <a:stretch>
            <a:fillRect/>
          </a:stretch>
        </p:blipFill>
        <p:spPr>
          <a:xfrm>
            <a:off x="8388424" y="660784"/>
            <a:ext cx="550911" cy="509649"/>
          </a:xfrm>
          <a:prstGeom prst="rect">
            <a:avLst/>
          </a:prstGeom>
        </p:spPr>
      </p:pic>
      <p:graphicFrame>
        <p:nvGraphicFramePr>
          <p:cNvPr id="3" name="Tabela 2"/>
          <p:cNvGraphicFramePr>
            <a:graphicFrameLocks noGrp="1"/>
          </p:cNvGraphicFramePr>
          <p:nvPr/>
        </p:nvGraphicFramePr>
        <p:xfrm>
          <a:off x="0" y="-20538"/>
          <a:ext cx="9142317" cy="432048"/>
        </p:xfrm>
        <a:graphic>
          <a:graphicData uri="http://schemas.openxmlformats.org/drawingml/2006/table">
            <a:tbl>
              <a:tblPr firstRow="1" bandRow="1">
                <a:tableStyleId>{5C22544A-7EE6-4342-B048-85BDC9FD1C3A}</a:tableStyleId>
              </a:tblPr>
              <a:tblGrid>
                <a:gridCol w="1015813"/>
                <a:gridCol w="1015813"/>
                <a:gridCol w="1015813"/>
                <a:gridCol w="1015813"/>
                <a:gridCol w="1015813"/>
                <a:gridCol w="1015813"/>
                <a:gridCol w="1015813"/>
                <a:gridCol w="1015813"/>
                <a:gridCol w="1015813"/>
              </a:tblGrid>
              <a:tr h="432048">
                <a:tc>
                  <a:txBody>
                    <a:bodyPr/>
                    <a:lstStyle/>
                    <a:p>
                      <a:pPr algn="ctr"/>
                      <a:r>
                        <a:rPr lang="pl-PL" sz="700" b="0" u="none" dirty="0">
                          <a:solidFill>
                            <a:schemeClr val="bg1"/>
                          </a:solidFill>
                        </a:rPr>
                        <a:t>kiedy</a:t>
                      </a:r>
                      <a:br>
                        <a:rPr lang="pl-PL" sz="700" b="0" u="none" dirty="0">
                          <a:solidFill>
                            <a:schemeClr val="bg1"/>
                          </a:solidFill>
                        </a:rPr>
                      </a:br>
                      <a:r>
                        <a:rPr lang="pl-PL" sz="700" b="0" u="none" dirty="0">
                          <a:solidFill>
                            <a:schemeClr val="bg1"/>
                          </a:solidFill>
                        </a:rPr>
                        <a:t>powstaje czad?</a:t>
                      </a:r>
                      <a:endParaRPr lang="pl-PL" sz="700" b="0" u="none"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dlaczego czad</a:t>
                      </a:r>
                      <a:br>
                        <a:rPr lang="pl-PL" sz="700" b="0" dirty="0">
                          <a:solidFill>
                            <a:schemeClr val="bg1"/>
                          </a:solidFill>
                        </a:rPr>
                      </a:br>
                      <a:r>
                        <a:rPr lang="pl-PL" sz="700" b="0" dirty="0">
                          <a:solidFill>
                            <a:schemeClr val="bg1"/>
                          </a:solidFill>
                        </a:rPr>
                        <a:t>jest groźny?</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1" dirty="0">
                          <a:solidFill>
                            <a:schemeClr val="tx1"/>
                          </a:solidFill>
                        </a:rPr>
                        <a:t>przyczyny</a:t>
                      </a:r>
                      <a:br>
                        <a:rPr lang="pl-PL" sz="700" b="1" dirty="0">
                          <a:solidFill>
                            <a:schemeClr val="tx1"/>
                          </a:solidFill>
                        </a:rPr>
                      </a:br>
                      <a:r>
                        <a:rPr lang="pl-PL" sz="700" b="1" dirty="0">
                          <a:solidFill>
                            <a:schemeClr val="tx1"/>
                          </a:solidFill>
                        </a:rPr>
                        <a:t>zatrucia</a:t>
                      </a:r>
                      <a:endParaRPr lang="pl-PL" sz="700" b="1" dirty="0">
                        <a:solidFill>
                          <a:schemeClr val="tx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objawy</a:t>
                      </a:r>
                      <a:br>
                        <a:rPr lang="pl-PL" sz="700" b="0" dirty="0">
                          <a:solidFill>
                            <a:schemeClr val="bg1"/>
                          </a:solidFill>
                        </a:rPr>
                      </a:br>
                      <a:r>
                        <a:rPr lang="pl-PL" sz="700" b="0" dirty="0">
                          <a:solidFill>
                            <a:schemeClr val="bg1"/>
                          </a:solidFill>
                        </a:rPr>
                        <a:t>zatrucia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dobre praktyki</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czy czujka </a:t>
                      </a:r>
                      <a:endParaRPr lang="pl-PL" sz="700" b="0" dirty="0">
                        <a:solidFill>
                          <a:schemeClr val="bg1"/>
                        </a:solidFill>
                      </a:endParaRPr>
                    </a:p>
                    <a:p>
                      <a:pPr algn="ctr"/>
                      <a:r>
                        <a:rPr lang="pl-PL" sz="700" b="0" dirty="0">
                          <a:solidFill>
                            <a:schemeClr val="bg1"/>
                          </a:solidFill>
                        </a:rPr>
                        <a:t>jest potrzebna?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gdzie umieścić </a:t>
                      </a:r>
                      <a:endParaRPr lang="pl-PL" sz="700" b="0" dirty="0">
                        <a:solidFill>
                          <a:schemeClr val="bg1"/>
                        </a:solidFill>
                      </a:endParaRPr>
                    </a:p>
                    <a:p>
                      <a:pPr algn="ctr"/>
                      <a:r>
                        <a:rPr lang="pl-PL" sz="700" b="0" dirty="0">
                          <a:solidFill>
                            <a:schemeClr val="bg1"/>
                          </a:solidFill>
                        </a:rPr>
                        <a:t>czujkę tlenku węgla?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konsekwencje</a:t>
                      </a:r>
                      <a:br>
                        <a:rPr lang="pl-PL" sz="700" b="0" dirty="0">
                          <a:solidFill>
                            <a:schemeClr val="bg1"/>
                          </a:solidFill>
                        </a:rPr>
                      </a:br>
                      <a:r>
                        <a:rPr lang="pl-PL" sz="700" b="0" dirty="0">
                          <a:solidFill>
                            <a:schemeClr val="bg1"/>
                          </a:solidFill>
                        </a:rPr>
                        <a:t>prawne po tragedii</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statystyki</a:t>
                      </a:r>
                      <a:endParaRPr lang="pl-PL" sz="700" b="0" dirty="0">
                        <a:solidFill>
                          <a:schemeClr val="bg1"/>
                        </a:solidFill>
                      </a:endParaRPr>
                    </a:p>
                  </a:txBody>
                  <a:tcPr marL="0" marR="0" marT="0" marB="0" anchor="ctr">
                    <a:solidFill>
                      <a:schemeClr val="bg1">
                        <a:lumMod val="85000"/>
                      </a:schemeClr>
                    </a:solidFill>
                  </a:tcPr>
                </a:tc>
              </a:tr>
            </a:tbl>
          </a:graphicData>
        </a:graphic>
      </p:graphicFrame>
      <p:cxnSp>
        <p:nvCxnSpPr>
          <p:cNvPr id="4" name="Łącznik prosty 3"/>
          <p:cNvCxnSpPr/>
          <p:nvPr/>
        </p:nvCxnSpPr>
        <p:spPr>
          <a:xfrm>
            <a:off x="0" y="423415"/>
            <a:ext cx="9144000" cy="0"/>
          </a:xfrm>
          <a:prstGeom prst="line">
            <a:avLst/>
          </a:prstGeom>
          <a:ln w="12700">
            <a:solidFill>
              <a:srgbClr val="A50021"/>
            </a:solidFill>
          </a:ln>
        </p:spPr>
        <p:style>
          <a:lnRef idx="1">
            <a:schemeClr val="accent1"/>
          </a:lnRef>
          <a:fillRef idx="0">
            <a:schemeClr val="accent1"/>
          </a:fillRef>
          <a:effectRef idx="0">
            <a:schemeClr val="accent1"/>
          </a:effectRef>
          <a:fontRef idx="minor">
            <a:schemeClr val="tx1"/>
          </a:fontRef>
        </p:style>
      </p:cxnSp>
      <p:sp>
        <p:nvSpPr>
          <p:cNvPr id="6" name="Prostokąt 5"/>
          <p:cNvSpPr/>
          <p:nvPr/>
        </p:nvSpPr>
        <p:spPr>
          <a:xfrm flipV="1">
            <a:off x="-3494" y="379209"/>
            <a:ext cx="2487262" cy="45719"/>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7" name="Grupa 6"/>
          <p:cNvGrpSpPr/>
          <p:nvPr/>
        </p:nvGrpSpPr>
        <p:grpSpPr>
          <a:xfrm>
            <a:off x="2411760" y="294714"/>
            <a:ext cx="224070" cy="224070"/>
            <a:chOff x="323528" y="294714"/>
            <a:chExt cx="224070" cy="224070"/>
          </a:xfrm>
        </p:grpSpPr>
        <p:sp>
          <p:nvSpPr>
            <p:cNvPr id="8" name="Owal 7"/>
            <p:cNvSpPr/>
            <p:nvPr/>
          </p:nvSpPr>
          <p:spPr>
            <a:xfrm>
              <a:off x="323528" y="294714"/>
              <a:ext cx="224070" cy="224070"/>
            </a:xfrm>
            <a:prstGeom prst="ellipse">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9" name="Obraz 8"/>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340195" y="308964"/>
              <a:ext cx="202200" cy="186214"/>
            </a:xfrm>
            <a:prstGeom prst="rect">
              <a:avLst/>
            </a:prstGeom>
          </p:spPr>
        </p:pic>
      </p:grpSp>
      <p:pic>
        <p:nvPicPr>
          <p:cNvPr id="10" name="Obraz 9"/>
          <p:cNvPicPr/>
          <p:nvPr/>
        </p:nvPicPr>
        <p:blipFill>
          <a:blip r:embed="rId6"/>
          <a:srcRect t="13790"/>
          <a:stretch>
            <a:fillRect/>
          </a:stretch>
        </p:blipFill>
        <p:spPr>
          <a:xfrm>
            <a:off x="4923155" y="1507490"/>
            <a:ext cx="4220845" cy="3420110"/>
          </a:xfrm>
          <a:prstGeom prst="rect">
            <a:avLst/>
          </a:prstGeom>
        </p:spPr>
      </p:pic>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50" fill="hold"/>
                                        <p:tgtEl>
                                          <p:spTgt spid="18"/>
                                        </p:tgtEl>
                                        <p:attrNameLst>
                                          <p:attrName>ppt_w</p:attrName>
                                        </p:attrNameLst>
                                      </p:cBhvr>
                                      <p:tavLst>
                                        <p:tav tm="0">
                                          <p:val>
                                            <p:fltVal val="0"/>
                                          </p:val>
                                        </p:tav>
                                        <p:tav tm="100000">
                                          <p:val>
                                            <p:strVal val="#ppt_w"/>
                                          </p:val>
                                        </p:tav>
                                      </p:tavLst>
                                    </p:anim>
                                    <p:anim calcmode="lin" valueType="num">
                                      <p:cBhvr>
                                        <p:cTn id="8" dur="250" fill="hold"/>
                                        <p:tgtEl>
                                          <p:spTgt spid="18"/>
                                        </p:tgtEl>
                                        <p:attrNameLst>
                                          <p:attrName>ppt_h</p:attrName>
                                        </p:attrNameLst>
                                      </p:cBhvr>
                                      <p:tavLst>
                                        <p:tav tm="0">
                                          <p:val>
                                            <p:fltVal val="0"/>
                                          </p:val>
                                        </p:tav>
                                        <p:tav tm="100000">
                                          <p:val>
                                            <p:strVal val="#ppt_h"/>
                                          </p:val>
                                        </p:tav>
                                      </p:tavLst>
                                    </p:anim>
                                    <p:animEffect transition="in" filter="fade">
                                      <p:cBhvr>
                                        <p:cTn id="9" dur="25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 name="Obraz 38" descr="Obraz zawierający płomień, ciepło, kominek, kuchenka&#10;&#10;Opis wygenerowany automatycznie"/>
          <p:cNvPicPr>
            <a:picLocks noChangeAspect="1"/>
          </p:cNvPicPr>
          <p:nvPr/>
        </p:nvPicPr>
        <p:blipFill>
          <a:blip r:embed="rId1">
            <a:alphaModFix amt="5000"/>
            <a:extLst>
              <a:ext uri="{28A0092B-C50C-407E-A947-70E740481C1C}">
                <a14:useLocalDpi xmlns:a14="http://schemas.microsoft.com/office/drawing/2010/main" val="0"/>
              </a:ext>
            </a:extLst>
          </a:blip>
          <a:stretch>
            <a:fillRect/>
          </a:stretch>
        </p:blipFill>
        <p:spPr>
          <a:xfrm>
            <a:off x="1420898" y="0"/>
            <a:ext cx="7721417" cy="5143500"/>
          </a:xfrm>
          <a:prstGeom prst="rect">
            <a:avLst/>
          </a:prstGeom>
        </p:spPr>
      </p:pic>
      <p:sp>
        <p:nvSpPr>
          <p:cNvPr id="2" name="Symbol zastępczy tekstu 1"/>
          <p:cNvSpPr>
            <a:spLocks noGrp="1"/>
          </p:cNvSpPr>
          <p:nvPr>
            <p:ph type="body" sz="quarter" idx="51"/>
          </p:nvPr>
        </p:nvSpPr>
        <p:spPr/>
        <p:txBody>
          <a:bodyPr/>
          <a:lstStyle/>
          <a:p>
            <a:r>
              <a:rPr lang="pl-PL" dirty="0">
                <a:cs typeface="Arial" panose="020B0604020202020204" pitchFamily="34" charset="0"/>
              </a:rPr>
              <a:t>OBJAWY ZATRUCIA</a:t>
            </a:r>
            <a:endParaRPr lang="pl-PL" dirty="0">
              <a:cs typeface="Arial" panose="020B0604020202020204" pitchFamily="34" charset="0"/>
            </a:endParaRPr>
          </a:p>
          <a:p>
            <a:r>
              <a:rPr lang="pl-PL" dirty="0">
                <a:cs typeface="Arial" panose="020B0604020202020204" pitchFamily="34" charset="0"/>
              </a:rPr>
              <a:t>TLENKIEM WĘGLA</a:t>
            </a:r>
            <a:endParaRPr lang="pl-PL" dirty="0">
              <a:cs typeface="Arial" panose="020B0604020202020204" pitchFamily="34" charset="0"/>
            </a:endParaRPr>
          </a:p>
        </p:txBody>
      </p:sp>
      <p:pic>
        <p:nvPicPr>
          <p:cNvPr id="14" name="Grafika 13"/>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7815594" y="3492862"/>
            <a:ext cx="1049845" cy="1049845"/>
          </a:xfrm>
          <a:prstGeom prst="rect">
            <a:avLst/>
          </a:prstGeom>
        </p:spPr>
      </p:pic>
      <p:pic>
        <p:nvPicPr>
          <p:cNvPr id="16" name="Grafika 15"/>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262213" y="3317970"/>
            <a:ext cx="877739" cy="1049845"/>
          </a:xfrm>
          <a:prstGeom prst="rect">
            <a:avLst/>
          </a:prstGeom>
        </p:spPr>
      </p:pic>
      <p:pic>
        <p:nvPicPr>
          <p:cNvPr id="18" name="Grafika 17"/>
          <p:cNvPicPr>
            <a:picLocks noChangeAspect="1"/>
          </p:cNvPicPr>
          <p:nvPr/>
        </p:nvPicPr>
        <p:blipFill>
          <a:blip r:embed="rId6">
            <a:extLst>
              <a:ext uri="{96DAC541-7B7A-43D3-8B79-37D633B846F1}">
                <asvg:svgBlip xmlns:asvg="http://schemas.microsoft.com/office/drawing/2016/SVG/main" r:embed="rId7"/>
              </a:ext>
            </a:extLst>
          </a:blip>
          <a:stretch>
            <a:fillRect/>
          </a:stretch>
        </p:blipFill>
        <p:spPr>
          <a:xfrm>
            <a:off x="6403515" y="1144838"/>
            <a:ext cx="1508987" cy="1493744"/>
          </a:xfrm>
          <a:prstGeom prst="rect">
            <a:avLst/>
          </a:prstGeom>
        </p:spPr>
      </p:pic>
      <p:pic>
        <p:nvPicPr>
          <p:cNvPr id="20" name="Grafika 19"/>
          <p:cNvPicPr>
            <a:picLocks noChangeAspect="1"/>
          </p:cNvPicPr>
          <p:nvPr/>
        </p:nvPicPr>
        <p:blipFill>
          <a:blip r:embed="rId8">
            <a:extLst>
              <a:ext uri="{96DAC541-7B7A-43D3-8B79-37D633B846F1}">
                <asvg:svgBlip xmlns:asvg="http://schemas.microsoft.com/office/drawing/2016/SVG/main" r:embed="rId9"/>
              </a:ext>
            </a:extLst>
          </a:blip>
          <a:stretch>
            <a:fillRect/>
          </a:stretch>
        </p:blipFill>
        <p:spPr>
          <a:xfrm>
            <a:off x="1606876" y="1964347"/>
            <a:ext cx="1445687" cy="1445687"/>
          </a:xfrm>
          <a:prstGeom prst="rect">
            <a:avLst/>
          </a:prstGeom>
        </p:spPr>
      </p:pic>
      <p:pic>
        <p:nvPicPr>
          <p:cNvPr id="22" name="Grafika 21"/>
          <p:cNvPicPr>
            <a:picLocks noChangeAspect="1"/>
          </p:cNvPicPr>
          <p:nvPr/>
        </p:nvPicPr>
        <p:blipFill>
          <a:blip r:embed="rId10">
            <a:extLst>
              <a:ext uri="{96DAC541-7B7A-43D3-8B79-37D633B846F1}">
                <asvg:svgBlip xmlns:asvg="http://schemas.microsoft.com/office/drawing/2016/SVG/main" r:embed="rId11"/>
              </a:ext>
            </a:extLst>
          </a:blip>
          <a:stretch>
            <a:fillRect/>
          </a:stretch>
        </p:blipFill>
        <p:spPr>
          <a:xfrm>
            <a:off x="3347864" y="956408"/>
            <a:ext cx="1411266" cy="1221950"/>
          </a:xfrm>
          <a:prstGeom prst="rect">
            <a:avLst/>
          </a:prstGeom>
        </p:spPr>
      </p:pic>
      <p:pic>
        <p:nvPicPr>
          <p:cNvPr id="24" name="Grafika 23"/>
          <p:cNvPicPr>
            <a:picLocks noChangeAspect="1"/>
          </p:cNvPicPr>
          <p:nvPr/>
        </p:nvPicPr>
        <p:blipFill>
          <a:blip r:embed="rId12">
            <a:extLst>
              <a:ext uri="{96DAC541-7B7A-43D3-8B79-37D633B846F1}">
                <asvg:svgBlip xmlns:asvg="http://schemas.microsoft.com/office/drawing/2016/SVG/main" r:embed="rId13"/>
              </a:ext>
            </a:extLst>
          </a:blip>
          <a:stretch>
            <a:fillRect/>
          </a:stretch>
        </p:blipFill>
        <p:spPr>
          <a:xfrm>
            <a:off x="4850002" y="2133535"/>
            <a:ext cx="1445687" cy="1445687"/>
          </a:xfrm>
          <a:prstGeom prst="rect">
            <a:avLst/>
          </a:prstGeom>
        </p:spPr>
      </p:pic>
      <p:sp>
        <p:nvSpPr>
          <p:cNvPr id="27" name="Pole tekstowe 26"/>
          <p:cNvSpPr txBox="1"/>
          <p:nvPr/>
        </p:nvSpPr>
        <p:spPr>
          <a:xfrm>
            <a:off x="6378561" y="2569670"/>
            <a:ext cx="1791478" cy="923330"/>
          </a:xfrm>
          <a:prstGeom prst="rect">
            <a:avLst/>
          </a:prstGeom>
          <a:noFill/>
        </p:spPr>
        <p:txBody>
          <a:bodyPr wrap="square" rtlCol="0">
            <a:spAutoFit/>
          </a:bodyPr>
          <a:lstStyle/>
          <a:p>
            <a:pPr algn="ctr"/>
            <a:r>
              <a:rPr lang="pl-PL" b="1" dirty="0">
                <a:solidFill>
                  <a:srgbClr val="C00000"/>
                </a:solidFill>
              </a:rPr>
              <a:t>PRZYSPIESZONA</a:t>
            </a:r>
            <a:endParaRPr lang="pl-PL" b="1" dirty="0">
              <a:solidFill>
                <a:srgbClr val="C00000"/>
              </a:solidFill>
            </a:endParaRPr>
          </a:p>
          <a:p>
            <a:pPr algn="ctr"/>
            <a:r>
              <a:rPr lang="pl-PL" b="1" dirty="0">
                <a:solidFill>
                  <a:srgbClr val="C00000"/>
                </a:solidFill>
              </a:rPr>
              <a:t>CZYNNOŚĆ </a:t>
            </a:r>
            <a:endParaRPr lang="pl-PL" b="1" dirty="0">
              <a:solidFill>
                <a:srgbClr val="C00000"/>
              </a:solidFill>
            </a:endParaRPr>
          </a:p>
          <a:p>
            <a:pPr algn="ctr"/>
            <a:r>
              <a:rPr lang="pl-PL" b="1" dirty="0">
                <a:solidFill>
                  <a:srgbClr val="C00000"/>
                </a:solidFill>
              </a:rPr>
              <a:t>SERCA</a:t>
            </a:r>
            <a:endParaRPr lang="pl-PL" b="1" dirty="0">
              <a:solidFill>
                <a:srgbClr val="C00000"/>
              </a:solidFill>
            </a:endParaRPr>
          </a:p>
        </p:txBody>
      </p:sp>
      <p:sp>
        <p:nvSpPr>
          <p:cNvPr id="31" name="Pole tekstowe 30"/>
          <p:cNvSpPr txBox="1"/>
          <p:nvPr/>
        </p:nvSpPr>
        <p:spPr>
          <a:xfrm>
            <a:off x="1779637" y="3360491"/>
            <a:ext cx="1108776" cy="369332"/>
          </a:xfrm>
          <a:prstGeom prst="rect">
            <a:avLst/>
          </a:prstGeom>
          <a:noFill/>
        </p:spPr>
        <p:txBody>
          <a:bodyPr wrap="square" rtlCol="0">
            <a:spAutoFit/>
          </a:bodyPr>
          <a:lstStyle/>
          <a:p>
            <a:pPr algn="r"/>
            <a:r>
              <a:rPr lang="pl-PL" b="1" dirty="0">
                <a:solidFill>
                  <a:srgbClr val="C00000"/>
                </a:solidFill>
              </a:rPr>
              <a:t>SENNOŚĆ</a:t>
            </a:r>
            <a:endParaRPr lang="pl-PL" b="1" dirty="0">
              <a:solidFill>
                <a:srgbClr val="C00000"/>
              </a:solidFill>
            </a:endParaRPr>
          </a:p>
        </p:txBody>
      </p:sp>
      <p:sp>
        <p:nvSpPr>
          <p:cNvPr id="32" name="Pole tekstowe 31"/>
          <p:cNvSpPr txBox="1"/>
          <p:nvPr/>
        </p:nvSpPr>
        <p:spPr>
          <a:xfrm>
            <a:off x="3025167" y="4417959"/>
            <a:ext cx="1351829" cy="369332"/>
          </a:xfrm>
          <a:prstGeom prst="rect">
            <a:avLst/>
          </a:prstGeom>
          <a:noFill/>
        </p:spPr>
        <p:txBody>
          <a:bodyPr wrap="square" rtlCol="0">
            <a:spAutoFit/>
          </a:bodyPr>
          <a:lstStyle/>
          <a:p>
            <a:r>
              <a:rPr lang="pl-PL" b="1" dirty="0">
                <a:solidFill>
                  <a:srgbClr val="C00000"/>
                </a:solidFill>
              </a:rPr>
              <a:t>OSŁABIENIE</a:t>
            </a:r>
            <a:endParaRPr lang="pl-PL" b="1" dirty="0">
              <a:solidFill>
                <a:srgbClr val="C00000"/>
              </a:solidFill>
            </a:endParaRPr>
          </a:p>
        </p:txBody>
      </p:sp>
      <p:sp>
        <p:nvSpPr>
          <p:cNvPr id="33" name="Pole tekstowe 32"/>
          <p:cNvSpPr txBox="1"/>
          <p:nvPr/>
        </p:nvSpPr>
        <p:spPr>
          <a:xfrm>
            <a:off x="3406946" y="2178358"/>
            <a:ext cx="1356847" cy="646331"/>
          </a:xfrm>
          <a:prstGeom prst="rect">
            <a:avLst/>
          </a:prstGeom>
          <a:noFill/>
        </p:spPr>
        <p:txBody>
          <a:bodyPr wrap="square" rtlCol="0">
            <a:spAutoFit/>
          </a:bodyPr>
          <a:lstStyle/>
          <a:p>
            <a:pPr algn="ctr"/>
            <a:r>
              <a:rPr lang="pl-PL" b="1" dirty="0">
                <a:solidFill>
                  <a:srgbClr val="C00000"/>
                </a:solidFill>
              </a:rPr>
              <a:t>ZAWROTY</a:t>
            </a:r>
            <a:endParaRPr lang="pl-PL" b="1" dirty="0">
              <a:solidFill>
                <a:srgbClr val="C00000"/>
              </a:solidFill>
            </a:endParaRPr>
          </a:p>
          <a:p>
            <a:pPr algn="ctr"/>
            <a:r>
              <a:rPr lang="pl-PL" b="1" dirty="0">
                <a:solidFill>
                  <a:srgbClr val="C00000"/>
                </a:solidFill>
              </a:rPr>
              <a:t>GŁOWY</a:t>
            </a:r>
            <a:endParaRPr lang="pl-PL" b="1" dirty="0">
              <a:solidFill>
                <a:srgbClr val="C00000"/>
              </a:solidFill>
            </a:endParaRPr>
          </a:p>
        </p:txBody>
      </p:sp>
      <p:sp>
        <p:nvSpPr>
          <p:cNvPr id="37" name="Pole tekstowe 36"/>
          <p:cNvSpPr txBox="1"/>
          <p:nvPr/>
        </p:nvSpPr>
        <p:spPr>
          <a:xfrm>
            <a:off x="7592557" y="4611704"/>
            <a:ext cx="1366865" cy="369332"/>
          </a:xfrm>
          <a:prstGeom prst="rect">
            <a:avLst/>
          </a:prstGeom>
          <a:noFill/>
        </p:spPr>
        <p:txBody>
          <a:bodyPr wrap="square" rtlCol="0">
            <a:spAutoFit/>
          </a:bodyPr>
          <a:lstStyle/>
          <a:p>
            <a:pPr algn="ctr"/>
            <a:r>
              <a:rPr lang="pl-PL" b="1" dirty="0">
                <a:solidFill>
                  <a:srgbClr val="C00000"/>
                </a:solidFill>
              </a:rPr>
              <a:t>DUSZNOŚĆ</a:t>
            </a:r>
            <a:endParaRPr lang="pl-PL" b="1" dirty="0">
              <a:solidFill>
                <a:srgbClr val="C00000"/>
              </a:solidFill>
            </a:endParaRPr>
          </a:p>
        </p:txBody>
      </p:sp>
      <p:sp>
        <p:nvSpPr>
          <p:cNvPr id="38" name="Pole tekstowe 37"/>
          <p:cNvSpPr txBox="1"/>
          <p:nvPr/>
        </p:nvSpPr>
        <p:spPr>
          <a:xfrm>
            <a:off x="5137338" y="3505685"/>
            <a:ext cx="954101" cy="646331"/>
          </a:xfrm>
          <a:prstGeom prst="rect">
            <a:avLst/>
          </a:prstGeom>
          <a:noFill/>
        </p:spPr>
        <p:txBody>
          <a:bodyPr wrap="square" rtlCol="0">
            <a:spAutoFit/>
          </a:bodyPr>
          <a:lstStyle/>
          <a:p>
            <a:pPr algn="ctr"/>
            <a:r>
              <a:rPr lang="pl-PL" b="1" dirty="0">
                <a:solidFill>
                  <a:srgbClr val="C00000"/>
                </a:solidFill>
              </a:rPr>
              <a:t>BÓL</a:t>
            </a:r>
            <a:endParaRPr lang="pl-PL" b="1" dirty="0">
              <a:solidFill>
                <a:srgbClr val="C00000"/>
              </a:solidFill>
            </a:endParaRPr>
          </a:p>
          <a:p>
            <a:pPr algn="ctr"/>
            <a:r>
              <a:rPr lang="pl-PL" b="1" dirty="0">
                <a:solidFill>
                  <a:srgbClr val="C00000"/>
                </a:solidFill>
              </a:rPr>
              <a:t>GŁOWY</a:t>
            </a:r>
            <a:endParaRPr lang="pl-PL" b="1" dirty="0">
              <a:solidFill>
                <a:srgbClr val="C00000"/>
              </a:solidFill>
            </a:endParaRPr>
          </a:p>
        </p:txBody>
      </p:sp>
      <p:pic>
        <p:nvPicPr>
          <p:cNvPr id="42" name="Obraz 41"/>
          <p:cNvPicPr>
            <a:picLocks noChangeAspect="1"/>
          </p:cNvPicPr>
          <p:nvPr/>
        </p:nvPicPr>
        <p:blipFill>
          <a:blip r:embed="rId14"/>
          <a:stretch>
            <a:fillRect/>
          </a:stretch>
        </p:blipFill>
        <p:spPr>
          <a:xfrm>
            <a:off x="8388424" y="666854"/>
            <a:ext cx="428820" cy="477984"/>
          </a:xfrm>
          <a:prstGeom prst="rect">
            <a:avLst/>
          </a:prstGeom>
        </p:spPr>
      </p:pic>
      <p:graphicFrame>
        <p:nvGraphicFramePr>
          <p:cNvPr id="3" name="Tabela 2"/>
          <p:cNvGraphicFramePr>
            <a:graphicFrameLocks noGrp="1"/>
          </p:cNvGraphicFramePr>
          <p:nvPr/>
        </p:nvGraphicFramePr>
        <p:xfrm>
          <a:off x="0" y="-20538"/>
          <a:ext cx="9142317" cy="432048"/>
        </p:xfrm>
        <a:graphic>
          <a:graphicData uri="http://schemas.openxmlformats.org/drawingml/2006/table">
            <a:tbl>
              <a:tblPr firstRow="1" bandRow="1">
                <a:tableStyleId>{5C22544A-7EE6-4342-B048-85BDC9FD1C3A}</a:tableStyleId>
              </a:tblPr>
              <a:tblGrid>
                <a:gridCol w="1015813"/>
                <a:gridCol w="1015813"/>
                <a:gridCol w="1015813"/>
                <a:gridCol w="1015813"/>
                <a:gridCol w="1015813"/>
                <a:gridCol w="1015813"/>
                <a:gridCol w="1015813"/>
                <a:gridCol w="1015813"/>
                <a:gridCol w="1015813"/>
              </a:tblGrid>
              <a:tr h="432048">
                <a:tc>
                  <a:txBody>
                    <a:bodyPr/>
                    <a:lstStyle/>
                    <a:p>
                      <a:pPr algn="ctr"/>
                      <a:r>
                        <a:rPr lang="pl-PL" sz="700" b="0" u="none" dirty="0">
                          <a:solidFill>
                            <a:schemeClr val="bg1"/>
                          </a:solidFill>
                        </a:rPr>
                        <a:t>kiedy</a:t>
                      </a:r>
                      <a:br>
                        <a:rPr lang="pl-PL" sz="700" b="0" u="none" dirty="0">
                          <a:solidFill>
                            <a:schemeClr val="bg1"/>
                          </a:solidFill>
                        </a:rPr>
                      </a:br>
                      <a:r>
                        <a:rPr lang="pl-PL" sz="700" b="0" u="none" dirty="0">
                          <a:solidFill>
                            <a:schemeClr val="bg1"/>
                          </a:solidFill>
                        </a:rPr>
                        <a:t>powstaje czad?</a:t>
                      </a:r>
                      <a:endParaRPr lang="pl-PL" sz="700" b="0" u="none"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dlaczego czad</a:t>
                      </a:r>
                      <a:br>
                        <a:rPr lang="pl-PL" sz="700" b="0" dirty="0">
                          <a:solidFill>
                            <a:schemeClr val="bg1"/>
                          </a:solidFill>
                        </a:rPr>
                      </a:br>
                      <a:r>
                        <a:rPr lang="pl-PL" sz="700" b="0" dirty="0">
                          <a:solidFill>
                            <a:schemeClr val="bg1"/>
                          </a:solidFill>
                        </a:rPr>
                        <a:t>jest groźny?</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przyczyny</a:t>
                      </a:r>
                      <a:br>
                        <a:rPr lang="pl-PL" sz="700" b="0" dirty="0">
                          <a:solidFill>
                            <a:schemeClr val="bg1"/>
                          </a:solidFill>
                        </a:rPr>
                      </a:br>
                      <a:r>
                        <a:rPr lang="pl-PL" sz="700" b="0" dirty="0">
                          <a:solidFill>
                            <a:schemeClr val="bg1"/>
                          </a:solidFill>
                        </a:rPr>
                        <a:t>zatrucia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1" dirty="0">
                          <a:solidFill>
                            <a:schemeClr val="tx1"/>
                          </a:solidFill>
                        </a:rPr>
                        <a:t>objawy</a:t>
                      </a:r>
                      <a:br>
                        <a:rPr lang="pl-PL" sz="700" b="1" dirty="0">
                          <a:solidFill>
                            <a:schemeClr val="tx1"/>
                          </a:solidFill>
                        </a:rPr>
                      </a:br>
                      <a:r>
                        <a:rPr lang="pl-PL" sz="700" b="1" dirty="0">
                          <a:solidFill>
                            <a:schemeClr val="tx1"/>
                          </a:solidFill>
                        </a:rPr>
                        <a:t>zatrucia</a:t>
                      </a:r>
                      <a:endParaRPr lang="pl-PL" sz="700" b="1" dirty="0">
                        <a:solidFill>
                          <a:schemeClr val="tx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dobre praktyki</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czy czujka </a:t>
                      </a:r>
                      <a:endParaRPr lang="pl-PL" sz="700" b="0" dirty="0">
                        <a:solidFill>
                          <a:schemeClr val="bg1"/>
                        </a:solidFill>
                      </a:endParaRPr>
                    </a:p>
                    <a:p>
                      <a:pPr algn="ctr"/>
                      <a:r>
                        <a:rPr lang="pl-PL" sz="700" b="0" dirty="0">
                          <a:solidFill>
                            <a:schemeClr val="bg1"/>
                          </a:solidFill>
                        </a:rPr>
                        <a:t>jest potrzebna?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gdzie umieścić </a:t>
                      </a:r>
                      <a:endParaRPr lang="pl-PL" sz="700" b="0" dirty="0">
                        <a:solidFill>
                          <a:schemeClr val="bg1"/>
                        </a:solidFill>
                      </a:endParaRPr>
                    </a:p>
                    <a:p>
                      <a:pPr algn="ctr"/>
                      <a:r>
                        <a:rPr lang="pl-PL" sz="700" b="0" dirty="0">
                          <a:solidFill>
                            <a:schemeClr val="bg1"/>
                          </a:solidFill>
                        </a:rPr>
                        <a:t>czujkę tlenku węgla?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konsekwencje</a:t>
                      </a:r>
                      <a:br>
                        <a:rPr lang="pl-PL" sz="700" b="0" dirty="0">
                          <a:solidFill>
                            <a:schemeClr val="bg1"/>
                          </a:solidFill>
                        </a:rPr>
                      </a:br>
                      <a:r>
                        <a:rPr lang="pl-PL" sz="700" b="0" dirty="0">
                          <a:solidFill>
                            <a:schemeClr val="bg1"/>
                          </a:solidFill>
                        </a:rPr>
                        <a:t>prawne po tragedii</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statystyki</a:t>
                      </a:r>
                      <a:endParaRPr lang="pl-PL" sz="700" b="0" dirty="0">
                        <a:solidFill>
                          <a:schemeClr val="bg1"/>
                        </a:solidFill>
                      </a:endParaRPr>
                    </a:p>
                  </a:txBody>
                  <a:tcPr marL="0" marR="0" marT="0" marB="0" anchor="ctr">
                    <a:solidFill>
                      <a:schemeClr val="bg1">
                        <a:lumMod val="85000"/>
                      </a:schemeClr>
                    </a:solidFill>
                  </a:tcPr>
                </a:tc>
              </a:tr>
            </a:tbl>
          </a:graphicData>
        </a:graphic>
      </p:graphicFrame>
      <p:cxnSp>
        <p:nvCxnSpPr>
          <p:cNvPr id="4" name="Łącznik prosty 3"/>
          <p:cNvCxnSpPr/>
          <p:nvPr/>
        </p:nvCxnSpPr>
        <p:spPr>
          <a:xfrm>
            <a:off x="0" y="423415"/>
            <a:ext cx="9144000" cy="0"/>
          </a:xfrm>
          <a:prstGeom prst="line">
            <a:avLst/>
          </a:prstGeom>
          <a:ln w="12700">
            <a:solidFill>
              <a:srgbClr val="A50021"/>
            </a:solidFill>
          </a:ln>
        </p:spPr>
        <p:style>
          <a:lnRef idx="1">
            <a:schemeClr val="accent1"/>
          </a:lnRef>
          <a:fillRef idx="0">
            <a:schemeClr val="accent1"/>
          </a:fillRef>
          <a:effectRef idx="0">
            <a:schemeClr val="accent1"/>
          </a:effectRef>
          <a:fontRef idx="minor">
            <a:schemeClr val="tx1"/>
          </a:fontRef>
        </p:style>
      </p:cxnSp>
      <p:sp>
        <p:nvSpPr>
          <p:cNvPr id="5" name="Prostokąt 4"/>
          <p:cNvSpPr/>
          <p:nvPr/>
        </p:nvSpPr>
        <p:spPr>
          <a:xfrm flipV="1">
            <a:off x="-3494" y="371077"/>
            <a:ext cx="3495374" cy="53852"/>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6" name="Grupa 5"/>
          <p:cNvGrpSpPr/>
          <p:nvPr/>
        </p:nvGrpSpPr>
        <p:grpSpPr>
          <a:xfrm>
            <a:off x="3439134" y="294714"/>
            <a:ext cx="224070" cy="224070"/>
            <a:chOff x="323528" y="294714"/>
            <a:chExt cx="224070" cy="224070"/>
          </a:xfrm>
        </p:grpSpPr>
        <p:sp>
          <p:nvSpPr>
            <p:cNvPr id="7" name="Owal 6"/>
            <p:cNvSpPr/>
            <p:nvPr/>
          </p:nvSpPr>
          <p:spPr>
            <a:xfrm>
              <a:off x="323528" y="294714"/>
              <a:ext cx="224070" cy="224070"/>
            </a:xfrm>
            <a:prstGeom prst="ellipse">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8" name="Obraz 7"/>
            <p:cNvPicPr>
              <a:picLocks noChangeAspect="1"/>
            </p:cNvPicPr>
            <p:nvPr/>
          </p:nvPicPr>
          <p:blipFill>
            <a:blip r:embed="rId15" cstate="print">
              <a:extLst>
                <a:ext uri="{28A0092B-C50C-407E-A947-70E740481C1C}">
                  <a14:useLocalDpi xmlns:a14="http://schemas.microsoft.com/office/drawing/2010/main" val="0"/>
                </a:ext>
              </a:extLst>
            </a:blip>
            <a:srcRect/>
            <a:stretch>
              <a:fillRect/>
            </a:stretch>
          </p:blipFill>
          <p:spPr>
            <a:xfrm>
              <a:off x="340195" y="308964"/>
              <a:ext cx="202200" cy="186214"/>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250" fill="hold"/>
                                        <p:tgtEl>
                                          <p:spTgt spid="42"/>
                                        </p:tgtEl>
                                        <p:attrNameLst>
                                          <p:attrName>ppt_w</p:attrName>
                                        </p:attrNameLst>
                                      </p:cBhvr>
                                      <p:tavLst>
                                        <p:tav tm="0">
                                          <p:val>
                                            <p:fltVal val="0"/>
                                          </p:val>
                                        </p:tav>
                                        <p:tav tm="100000">
                                          <p:val>
                                            <p:strVal val="#ppt_w"/>
                                          </p:val>
                                        </p:tav>
                                      </p:tavLst>
                                    </p:anim>
                                    <p:anim calcmode="lin" valueType="num">
                                      <p:cBhvr>
                                        <p:cTn id="8" dur="250" fill="hold"/>
                                        <p:tgtEl>
                                          <p:spTgt spid="42"/>
                                        </p:tgtEl>
                                        <p:attrNameLst>
                                          <p:attrName>ppt_h</p:attrName>
                                        </p:attrNameLst>
                                      </p:cBhvr>
                                      <p:tavLst>
                                        <p:tav tm="0">
                                          <p:val>
                                            <p:fltVal val="0"/>
                                          </p:val>
                                        </p:tav>
                                        <p:tav tm="100000">
                                          <p:val>
                                            <p:strVal val="#ppt_h"/>
                                          </p:val>
                                        </p:tav>
                                      </p:tavLst>
                                    </p:anim>
                                    <p:animEffect transition="in" filter="fade">
                                      <p:cBhvr>
                                        <p:cTn id="9" dur="25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tekstu 1"/>
          <p:cNvSpPr>
            <a:spLocks noGrp="1"/>
          </p:cNvSpPr>
          <p:nvPr>
            <p:ph type="body" sz="quarter" idx="51"/>
          </p:nvPr>
        </p:nvSpPr>
        <p:spPr>
          <a:xfrm>
            <a:off x="4788024" y="373411"/>
            <a:ext cx="3600400" cy="797022"/>
          </a:xfrm>
        </p:spPr>
        <p:txBody>
          <a:bodyPr/>
          <a:lstStyle/>
          <a:p>
            <a:r>
              <a:rPr lang="pl-PL" dirty="0">
                <a:cs typeface="Arial" panose="020B0604020202020204" pitchFamily="34" charset="0"/>
              </a:rPr>
              <a:t>OBJAWY ZATRUCIA</a:t>
            </a:r>
            <a:endParaRPr lang="pl-PL" dirty="0">
              <a:cs typeface="Arial" panose="020B0604020202020204" pitchFamily="34" charset="0"/>
            </a:endParaRPr>
          </a:p>
          <a:p>
            <a:r>
              <a:rPr lang="pl-PL" dirty="0">
                <a:cs typeface="Arial" panose="020B0604020202020204" pitchFamily="34" charset="0"/>
              </a:rPr>
              <a:t>TLENKIEM WĘGLA</a:t>
            </a:r>
            <a:endParaRPr lang="pl-PL" dirty="0">
              <a:cs typeface="Arial" panose="020B0604020202020204" pitchFamily="34" charset="0"/>
            </a:endParaRPr>
          </a:p>
        </p:txBody>
      </p:sp>
      <p:sp>
        <p:nvSpPr>
          <p:cNvPr id="4" name="Strzałka: w górę 3"/>
          <p:cNvSpPr/>
          <p:nvPr/>
        </p:nvSpPr>
        <p:spPr>
          <a:xfrm>
            <a:off x="1619672" y="669516"/>
            <a:ext cx="1872209" cy="4317561"/>
          </a:xfrm>
          <a:prstGeom prst="upArrow">
            <a:avLst>
              <a:gd name="adj1" fmla="val 57790"/>
              <a:gd name="adj2" fmla="val 52974"/>
            </a:avLst>
          </a:prstGeom>
          <a:gradFill flip="none" rotWithShape="1">
            <a:gsLst>
              <a:gs pos="100000">
                <a:schemeClr val="tx1"/>
              </a:gs>
              <a:gs pos="67000">
                <a:srgbClr val="A50021"/>
              </a:gs>
              <a:gs pos="0">
                <a:schemeClr val="tx2">
                  <a:lumMod val="50000"/>
                  <a:lumOff val="50000"/>
                </a:schemeClr>
              </a:gs>
            </a:gsLst>
            <a:lin ang="16200000" scaled="1"/>
            <a:tileRect/>
          </a:gradFill>
          <a:ln>
            <a:noFill/>
          </a:ln>
        </p:spPr>
        <p:style>
          <a:lnRef idx="0">
            <a:scrgbClr r="0" g="0" b="0"/>
          </a:lnRef>
          <a:fillRef idx="0">
            <a:scrgbClr r="0" g="0" b="0"/>
          </a:fillRef>
          <a:effectRef idx="0">
            <a:scrgbClr r="0" g="0" b="0"/>
          </a:effectRef>
          <a:fontRef idx="minor">
            <a:schemeClr val="lt1"/>
          </a:fontRef>
        </p:style>
        <p:txBody>
          <a:bodyPr rtlCol="0" anchor="b"/>
          <a:lstStyle/>
          <a:p>
            <a:pPr algn="r"/>
            <a:r>
              <a:rPr lang="pl-PL" sz="1400" dirty="0">
                <a:solidFill>
                  <a:srgbClr val="FFFFFF"/>
                </a:solidFill>
              </a:rPr>
              <a:t>13 000 </a:t>
            </a:r>
            <a:r>
              <a:rPr lang="pl-PL" sz="1400" dirty="0" err="1">
                <a:solidFill>
                  <a:srgbClr val="FFFFFF"/>
                </a:solidFill>
              </a:rPr>
              <a:t>ppm</a:t>
            </a:r>
            <a:endParaRPr lang="pl-PL" sz="1400" dirty="0">
              <a:solidFill>
                <a:srgbClr val="FFFFFF"/>
              </a:solidFill>
            </a:endParaRPr>
          </a:p>
          <a:p>
            <a:pPr algn="r"/>
            <a:endParaRPr lang="pl-PL" sz="1400" dirty="0">
              <a:solidFill>
                <a:srgbClr val="FFFFFF"/>
              </a:solidFill>
            </a:endParaRPr>
          </a:p>
          <a:p>
            <a:pPr algn="r"/>
            <a:r>
              <a:rPr lang="pl-PL" sz="1400" dirty="0">
                <a:solidFill>
                  <a:srgbClr val="FFFFFF"/>
                </a:solidFill>
              </a:rPr>
              <a:t>7 000 </a:t>
            </a:r>
            <a:r>
              <a:rPr lang="pl-PL" sz="1400" dirty="0" err="1">
                <a:solidFill>
                  <a:srgbClr val="FFFFFF"/>
                </a:solidFill>
              </a:rPr>
              <a:t>ppm</a:t>
            </a:r>
            <a:endParaRPr lang="pl-PL" sz="1400" dirty="0">
              <a:solidFill>
                <a:srgbClr val="FFFFFF"/>
              </a:solidFill>
            </a:endParaRPr>
          </a:p>
          <a:p>
            <a:pPr algn="r"/>
            <a:endParaRPr lang="pl-PL" sz="1400" dirty="0">
              <a:solidFill>
                <a:srgbClr val="FFFFFF"/>
              </a:solidFill>
            </a:endParaRPr>
          </a:p>
          <a:p>
            <a:pPr algn="r"/>
            <a:endParaRPr lang="pl-PL" sz="1400" dirty="0">
              <a:solidFill>
                <a:srgbClr val="FFFFFF"/>
              </a:solidFill>
            </a:endParaRPr>
          </a:p>
          <a:p>
            <a:pPr algn="r"/>
            <a:r>
              <a:rPr lang="pl-PL" sz="1400" dirty="0">
                <a:solidFill>
                  <a:srgbClr val="FFFFFF"/>
                </a:solidFill>
              </a:rPr>
              <a:t>3 400 </a:t>
            </a:r>
            <a:r>
              <a:rPr lang="pl-PL" sz="1400" dirty="0" err="1">
                <a:solidFill>
                  <a:srgbClr val="FFFFFF"/>
                </a:solidFill>
              </a:rPr>
              <a:t>ppm</a:t>
            </a:r>
            <a:endParaRPr lang="pl-PL" sz="1400" dirty="0">
              <a:solidFill>
                <a:srgbClr val="FFFFFF"/>
              </a:solidFill>
            </a:endParaRPr>
          </a:p>
          <a:p>
            <a:pPr algn="r"/>
            <a:endParaRPr lang="pl-PL" sz="1400" dirty="0">
              <a:solidFill>
                <a:srgbClr val="FFFFFF"/>
              </a:solidFill>
            </a:endParaRPr>
          </a:p>
          <a:p>
            <a:pPr algn="r"/>
            <a:r>
              <a:rPr lang="pl-PL" sz="1400" dirty="0">
                <a:solidFill>
                  <a:srgbClr val="FFFFFF"/>
                </a:solidFill>
              </a:rPr>
              <a:t>1 600 </a:t>
            </a:r>
            <a:r>
              <a:rPr lang="pl-PL" sz="1400" dirty="0" err="1">
                <a:solidFill>
                  <a:srgbClr val="FFFFFF"/>
                </a:solidFill>
              </a:rPr>
              <a:t>ppm</a:t>
            </a:r>
            <a:endParaRPr lang="pl-PL" sz="1400" dirty="0">
              <a:solidFill>
                <a:srgbClr val="FFFFFF"/>
              </a:solidFill>
            </a:endParaRPr>
          </a:p>
          <a:p>
            <a:pPr algn="r"/>
            <a:endParaRPr lang="pl-PL" sz="1000" dirty="0">
              <a:solidFill>
                <a:srgbClr val="FFFFFF"/>
              </a:solidFill>
            </a:endParaRPr>
          </a:p>
          <a:p>
            <a:pPr algn="r"/>
            <a:endParaRPr lang="pl-PL" sz="1000" dirty="0">
              <a:solidFill>
                <a:srgbClr val="FFFFFF"/>
              </a:solidFill>
            </a:endParaRPr>
          </a:p>
          <a:p>
            <a:pPr algn="r"/>
            <a:r>
              <a:rPr lang="pl-PL" sz="1400" dirty="0">
                <a:solidFill>
                  <a:srgbClr val="FFFFFF"/>
                </a:solidFill>
              </a:rPr>
              <a:t>800 </a:t>
            </a:r>
            <a:r>
              <a:rPr lang="pl-PL" sz="1400" dirty="0" err="1">
                <a:solidFill>
                  <a:srgbClr val="FFFFFF"/>
                </a:solidFill>
              </a:rPr>
              <a:t>ppm</a:t>
            </a:r>
            <a:endParaRPr lang="pl-PL" sz="1400" dirty="0">
              <a:solidFill>
                <a:srgbClr val="FFFFFF"/>
              </a:solidFill>
            </a:endParaRPr>
          </a:p>
          <a:p>
            <a:pPr algn="r"/>
            <a:endParaRPr lang="pl-PL" sz="1400" dirty="0">
              <a:solidFill>
                <a:srgbClr val="FFFFFF"/>
              </a:solidFill>
            </a:endParaRPr>
          </a:p>
          <a:p>
            <a:pPr algn="r"/>
            <a:r>
              <a:rPr lang="pl-PL" sz="1400" dirty="0">
                <a:solidFill>
                  <a:srgbClr val="FFFFFF"/>
                </a:solidFill>
              </a:rPr>
              <a:t>400 </a:t>
            </a:r>
            <a:r>
              <a:rPr lang="pl-PL" sz="1400" dirty="0" err="1">
                <a:solidFill>
                  <a:srgbClr val="FFFFFF"/>
                </a:solidFill>
              </a:rPr>
              <a:t>ppm</a:t>
            </a:r>
            <a:endParaRPr lang="pl-PL" sz="1400" dirty="0">
              <a:solidFill>
                <a:srgbClr val="FFFFFF"/>
              </a:solidFill>
            </a:endParaRPr>
          </a:p>
          <a:p>
            <a:pPr algn="r"/>
            <a:endParaRPr lang="pl-PL" sz="1600" dirty="0">
              <a:solidFill>
                <a:srgbClr val="FFFFFF"/>
              </a:solidFill>
            </a:endParaRPr>
          </a:p>
          <a:p>
            <a:pPr algn="r"/>
            <a:r>
              <a:rPr lang="pl-PL" sz="1400" dirty="0">
                <a:solidFill>
                  <a:srgbClr val="FFFFFF"/>
                </a:solidFill>
              </a:rPr>
              <a:t>200 </a:t>
            </a:r>
            <a:r>
              <a:rPr lang="pl-PL" sz="1400" dirty="0" err="1">
                <a:solidFill>
                  <a:srgbClr val="FFFFFF"/>
                </a:solidFill>
              </a:rPr>
              <a:t>ppm</a:t>
            </a:r>
            <a:endParaRPr lang="pl-PL" sz="1400" dirty="0">
              <a:solidFill>
                <a:srgbClr val="FFFFFF"/>
              </a:solidFill>
            </a:endParaRPr>
          </a:p>
        </p:txBody>
      </p:sp>
      <p:sp>
        <p:nvSpPr>
          <p:cNvPr id="5" name="Prostokąt 4"/>
          <p:cNvSpPr/>
          <p:nvPr/>
        </p:nvSpPr>
        <p:spPr>
          <a:xfrm>
            <a:off x="8388424" y="669516"/>
            <a:ext cx="512192" cy="512192"/>
          </a:xfrm>
          <a:prstGeom prst="rect">
            <a:avLst/>
          </a:prstGeom>
          <a:blipFill dpi="0" rotWithShape="1">
            <a:blip r:embed="rId1" cstate="print">
              <a:extLst>
                <a:ext uri="{28A0092B-C50C-407E-A947-70E740481C1C}">
                  <a14:useLocalDpi xmlns:a14="http://schemas.microsoft.com/office/drawing/2010/main" val="0"/>
                </a:ext>
              </a:extLst>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9" name="Obraz 8" descr="Obraz zawierający symbol, clipart, Grafika, Czcionka&#10;&#10;Opis wygenerowany automatycznie"/>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99922" y="865506"/>
            <a:ext cx="657132" cy="657132"/>
          </a:xfrm>
          <a:prstGeom prst="rect">
            <a:avLst/>
          </a:prstGeom>
        </p:spPr>
      </p:pic>
      <p:sp>
        <p:nvSpPr>
          <p:cNvPr id="11" name="Pole tekstowe 10"/>
          <p:cNvSpPr txBox="1"/>
          <p:nvPr/>
        </p:nvSpPr>
        <p:spPr>
          <a:xfrm>
            <a:off x="3563888" y="1662068"/>
            <a:ext cx="5112570" cy="3370153"/>
          </a:xfrm>
          <a:prstGeom prst="rect">
            <a:avLst/>
          </a:prstGeom>
          <a:noFill/>
        </p:spPr>
        <p:txBody>
          <a:bodyPr wrap="square" anchor="b">
            <a:spAutoFit/>
          </a:bodyPr>
          <a:lstStyle/>
          <a:p>
            <a:r>
              <a:rPr lang="pl-PL" sz="1600" b="1" dirty="0">
                <a:latin typeface="+mj-lt"/>
              </a:rPr>
              <a:t>ZGON </a:t>
            </a:r>
            <a:r>
              <a:rPr lang="pl-PL" sz="1600" dirty="0">
                <a:latin typeface="+mj-lt"/>
              </a:rPr>
              <a:t>po czasie 1 do 3 minut.</a:t>
            </a:r>
            <a:endParaRPr lang="pl-PL" sz="1600" dirty="0">
              <a:latin typeface="+mj-lt"/>
            </a:endParaRPr>
          </a:p>
          <a:p>
            <a:endParaRPr lang="pl-PL" sz="1100" dirty="0">
              <a:latin typeface="+mj-lt"/>
            </a:endParaRPr>
          </a:p>
          <a:p>
            <a:r>
              <a:rPr lang="pl-PL" sz="1600" dirty="0">
                <a:latin typeface="+mj-lt"/>
              </a:rPr>
              <a:t>Zapaść po 1-2 minutach, ryzyko zgonu po 10-15 minutach.</a:t>
            </a:r>
            <a:endParaRPr lang="pl-PL" sz="1600" dirty="0">
              <a:latin typeface="+mj-lt"/>
            </a:endParaRPr>
          </a:p>
          <a:p>
            <a:endParaRPr lang="pl-PL" sz="800" dirty="0">
              <a:latin typeface="+mj-lt"/>
            </a:endParaRPr>
          </a:p>
          <a:p>
            <a:endParaRPr lang="pl-PL" sz="1000" dirty="0">
              <a:latin typeface="+mj-lt"/>
            </a:endParaRPr>
          </a:p>
          <a:p>
            <a:endParaRPr lang="pl-PL" sz="1000" dirty="0">
              <a:latin typeface="+mj-lt"/>
            </a:endParaRPr>
          </a:p>
          <a:p>
            <a:r>
              <a:rPr lang="pl-PL" sz="1600" dirty="0">
                <a:latin typeface="+mj-lt"/>
              </a:rPr>
              <a:t>Zapaść po 5-10 minutach, ryzyko zgonu po 30 minutach.</a:t>
            </a:r>
            <a:endParaRPr lang="pl-PL" sz="1600" dirty="0">
              <a:latin typeface="+mj-lt"/>
            </a:endParaRPr>
          </a:p>
          <a:p>
            <a:endParaRPr lang="pl-PL" sz="1200" dirty="0">
              <a:latin typeface="+mj-lt"/>
            </a:endParaRPr>
          </a:p>
          <a:p>
            <a:r>
              <a:rPr lang="pl-PL" sz="1600" dirty="0">
                <a:latin typeface="+mj-lt"/>
              </a:rPr>
              <a:t>Zapaść w ciągu 20 minut, ryzyko zgonu po 2 godzinach.</a:t>
            </a:r>
            <a:endParaRPr lang="pl-PL" sz="1600" dirty="0">
              <a:latin typeface="+mj-lt"/>
            </a:endParaRPr>
          </a:p>
          <a:p>
            <a:endParaRPr lang="pl-PL" sz="1000" dirty="0">
              <a:latin typeface="+mj-lt"/>
            </a:endParaRPr>
          </a:p>
          <a:p>
            <a:endParaRPr lang="pl-PL" sz="700" dirty="0">
              <a:latin typeface="+mj-lt"/>
            </a:endParaRPr>
          </a:p>
          <a:p>
            <a:r>
              <a:rPr lang="pl-PL" sz="1600" dirty="0">
                <a:latin typeface="+mj-lt"/>
              </a:rPr>
              <a:t>Zapaść, utrata przytomności po 2 godzinach.</a:t>
            </a:r>
            <a:endParaRPr lang="pl-PL" sz="1600" dirty="0">
              <a:latin typeface="+mj-lt"/>
            </a:endParaRPr>
          </a:p>
          <a:p>
            <a:endParaRPr lang="pl-PL" sz="1000" b="1" dirty="0">
              <a:latin typeface="+mj-lt"/>
            </a:endParaRPr>
          </a:p>
          <a:p>
            <a:r>
              <a:rPr lang="pl-PL" sz="1600" b="1" dirty="0">
                <a:latin typeface="+mj-lt"/>
              </a:rPr>
              <a:t>Ból głowy, mdłości, wymioty</a:t>
            </a:r>
            <a:r>
              <a:rPr lang="pl-PL" sz="1600" dirty="0">
                <a:latin typeface="+mj-lt"/>
              </a:rPr>
              <a:t>, osłabienie mięśni, apatia po czasie 1-2 godzin.</a:t>
            </a:r>
            <a:endParaRPr lang="pl-PL" sz="1600" dirty="0">
              <a:latin typeface="+mj-lt"/>
            </a:endParaRPr>
          </a:p>
          <a:p>
            <a:r>
              <a:rPr lang="pl-PL" sz="1600" b="1" dirty="0">
                <a:latin typeface="+mj-lt"/>
              </a:rPr>
              <a:t>Lekki ból głowy </a:t>
            </a:r>
            <a:r>
              <a:rPr lang="pl-PL" sz="1600" dirty="0">
                <a:latin typeface="+mj-lt"/>
              </a:rPr>
              <a:t>po czasie kilku godzin.</a:t>
            </a:r>
            <a:endParaRPr lang="pl-PL" sz="1600" dirty="0">
              <a:latin typeface="+mj-lt"/>
            </a:endParaRPr>
          </a:p>
        </p:txBody>
      </p:sp>
      <p:sp>
        <p:nvSpPr>
          <p:cNvPr id="12" name="Strzałka: w górę 11"/>
          <p:cNvSpPr/>
          <p:nvPr/>
        </p:nvSpPr>
        <p:spPr>
          <a:xfrm rot="16200000">
            <a:off x="3215090" y="3307303"/>
            <a:ext cx="288032" cy="345103"/>
          </a:xfrm>
          <a:prstGeom prst="upArrow">
            <a:avLst>
              <a:gd name="adj1" fmla="val 50000"/>
              <a:gd name="adj2" fmla="val 67529"/>
            </a:avLst>
          </a:prstGeom>
          <a:solidFill>
            <a:srgbClr val="802F6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3" name="Strzałka: w górę 12"/>
          <p:cNvSpPr/>
          <p:nvPr/>
        </p:nvSpPr>
        <p:spPr>
          <a:xfrm rot="16200000">
            <a:off x="3215090" y="3817588"/>
            <a:ext cx="288032" cy="345103"/>
          </a:xfrm>
          <a:prstGeom prst="upArrow">
            <a:avLst>
              <a:gd name="adj1" fmla="val 50000"/>
              <a:gd name="adj2" fmla="val 67529"/>
            </a:avLst>
          </a:prstGeom>
          <a:solidFill>
            <a:srgbClr val="72418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5" name="Strzałka: w górę 14"/>
          <p:cNvSpPr/>
          <p:nvPr/>
        </p:nvSpPr>
        <p:spPr>
          <a:xfrm rot="16200000">
            <a:off x="3215090" y="4244049"/>
            <a:ext cx="288032" cy="345103"/>
          </a:xfrm>
          <a:prstGeom prst="upArrow">
            <a:avLst>
              <a:gd name="adj1" fmla="val 50000"/>
              <a:gd name="adj2" fmla="val 67529"/>
            </a:avLst>
          </a:prstGeom>
          <a:solidFill>
            <a:srgbClr val="67519B"/>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7" name="Strzałka: w górę 16"/>
          <p:cNvSpPr/>
          <p:nvPr/>
        </p:nvSpPr>
        <p:spPr>
          <a:xfrm rot="16200000">
            <a:off x="3215090" y="4688554"/>
            <a:ext cx="288032" cy="345103"/>
          </a:xfrm>
          <a:prstGeom prst="upArrow">
            <a:avLst>
              <a:gd name="adj1" fmla="val 50000"/>
              <a:gd name="adj2" fmla="val 67529"/>
            </a:avLst>
          </a:prstGeom>
          <a:solidFill>
            <a:srgbClr val="5A61B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9" name="Strzałka: w górę 18"/>
          <p:cNvSpPr/>
          <p:nvPr/>
        </p:nvSpPr>
        <p:spPr>
          <a:xfrm rot="16200000">
            <a:off x="3215090" y="2226816"/>
            <a:ext cx="288032" cy="345103"/>
          </a:xfrm>
          <a:prstGeom prst="upArrow">
            <a:avLst>
              <a:gd name="adj1" fmla="val 50000"/>
              <a:gd name="adj2" fmla="val 67529"/>
            </a:avLst>
          </a:prstGeom>
          <a:solidFill>
            <a:srgbClr val="9E092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1" name="Strzałka: w górę 20"/>
          <p:cNvSpPr/>
          <p:nvPr/>
        </p:nvSpPr>
        <p:spPr>
          <a:xfrm rot="16200000">
            <a:off x="3215090" y="2878186"/>
            <a:ext cx="288032" cy="345103"/>
          </a:xfrm>
          <a:prstGeom prst="upArrow">
            <a:avLst>
              <a:gd name="adj1" fmla="val 50000"/>
              <a:gd name="adj2" fmla="val 67529"/>
            </a:avLst>
          </a:prstGeom>
          <a:solidFill>
            <a:srgbClr val="8C205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23" name="Strzałka: w górę 22"/>
          <p:cNvSpPr/>
          <p:nvPr/>
        </p:nvSpPr>
        <p:spPr>
          <a:xfrm rot="16200000">
            <a:off x="3215090" y="1811413"/>
            <a:ext cx="288032" cy="345103"/>
          </a:xfrm>
          <a:prstGeom prst="upArrow">
            <a:avLst>
              <a:gd name="adj1" fmla="val 50000"/>
              <a:gd name="adj2" fmla="val 67529"/>
            </a:avLst>
          </a:prstGeom>
          <a:solidFill>
            <a:srgbClr val="96001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pl-PL"/>
          </a:p>
        </p:txBody>
      </p:sp>
      <p:graphicFrame>
        <p:nvGraphicFramePr>
          <p:cNvPr id="16" name="Tabela 15"/>
          <p:cNvGraphicFramePr>
            <a:graphicFrameLocks noGrp="1"/>
          </p:cNvGraphicFramePr>
          <p:nvPr/>
        </p:nvGraphicFramePr>
        <p:xfrm>
          <a:off x="0" y="-20538"/>
          <a:ext cx="9142317" cy="432048"/>
        </p:xfrm>
        <a:graphic>
          <a:graphicData uri="http://schemas.openxmlformats.org/drawingml/2006/table">
            <a:tbl>
              <a:tblPr firstRow="1" bandRow="1">
                <a:tableStyleId>{5C22544A-7EE6-4342-B048-85BDC9FD1C3A}</a:tableStyleId>
              </a:tblPr>
              <a:tblGrid>
                <a:gridCol w="1015813"/>
                <a:gridCol w="1015813"/>
                <a:gridCol w="1015813"/>
                <a:gridCol w="1015813"/>
                <a:gridCol w="1015813"/>
                <a:gridCol w="1015813"/>
                <a:gridCol w="1015813"/>
                <a:gridCol w="1015813"/>
                <a:gridCol w="1015813"/>
              </a:tblGrid>
              <a:tr h="432048">
                <a:tc>
                  <a:txBody>
                    <a:bodyPr/>
                    <a:lstStyle/>
                    <a:p>
                      <a:pPr algn="ctr"/>
                      <a:r>
                        <a:rPr lang="pl-PL" sz="700" b="0" u="none" dirty="0">
                          <a:solidFill>
                            <a:schemeClr val="bg1"/>
                          </a:solidFill>
                        </a:rPr>
                        <a:t>kiedy</a:t>
                      </a:r>
                      <a:br>
                        <a:rPr lang="pl-PL" sz="700" b="0" u="none" dirty="0">
                          <a:solidFill>
                            <a:schemeClr val="bg1"/>
                          </a:solidFill>
                        </a:rPr>
                      </a:br>
                      <a:r>
                        <a:rPr lang="pl-PL" sz="700" b="0" u="none" dirty="0">
                          <a:solidFill>
                            <a:schemeClr val="bg1"/>
                          </a:solidFill>
                        </a:rPr>
                        <a:t>powstaje czad?</a:t>
                      </a:r>
                      <a:endParaRPr lang="pl-PL" sz="700" b="0" u="none"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dlaczego czad</a:t>
                      </a:r>
                      <a:br>
                        <a:rPr lang="pl-PL" sz="700" b="0" dirty="0">
                          <a:solidFill>
                            <a:schemeClr val="bg1"/>
                          </a:solidFill>
                        </a:rPr>
                      </a:br>
                      <a:r>
                        <a:rPr lang="pl-PL" sz="700" b="0" dirty="0">
                          <a:solidFill>
                            <a:schemeClr val="bg1"/>
                          </a:solidFill>
                        </a:rPr>
                        <a:t>jest groźny?</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przyczyny</a:t>
                      </a:r>
                      <a:br>
                        <a:rPr lang="pl-PL" sz="700" b="0" dirty="0">
                          <a:solidFill>
                            <a:schemeClr val="bg1"/>
                          </a:solidFill>
                        </a:rPr>
                      </a:br>
                      <a:r>
                        <a:rPr lang="pl-PL" sz="700" b="0" dirty="0">
                          <a:solidFill>
                            <a:schemeClr val="bg1"/>
                          </a:solidFill>
                        </a:rPr>
                        <a:t>zatrucia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1" dirty="0">
                          <a:solidFill>
                            <a:schemeClr val="tx1"/>
                          </a:solidFill>
                        </a:rPr>
                        <a:t>objawy</a:t>
                      </a:r>
                      <a:br>
                        <a:rPr lang="pl-PL" sz="700" b="1" dirty="0">
                          <a:solidFill>
                            <a:schemeClr val="tx1"/>
                          </a:solidFill>
                        </a:rPr>
                      </a:br>
                      <a:r>
                        <a:rPr lang="pl-PL" sz="700" b="1" dirty="0">
                          <a:solidFill>
                            <a:schemeClr val="tx1"/>
                          </a:solidFill>
                        </a:rPr>
                        <a:t>zatrucia</a:t>
                      </a:r>
                      <a:endParaRPr lang="pl-PL" sz="700" b="1" dirty="0">
                        <a:solidFill>
                          <a:schemeClr val="tx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dobre praktyki</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czy czujka </a:t>
                      </a:r>
                      <a:endParaRPr lang="pl-PL" sz="700" b="0" dirty="0">
                        <a:solidFill>
                          <a:schemeClr val="bg1"/>
                        </a:solidFill>
                      </a:endParaRPr>
                    </a:p>
                    <a:p>
                      <a:pPr algn="ctr"/>
                      <a:r>
                        <a:rPr lang="pl-PL" sz="700" b="0" dirty="0">
                          <a:solidFill>
                            <a:schemeClr val="bg1"/>
                          </a:solidFill>
                        </a:rPr>
                        <a:t>jest potrzebna?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gdzie umieścić </a:t>
                      </a:r>
                      <a:endParaRPr lang="pl-PL" sz="700" b="0" dirty="0">
                        <a:solidFill>
                          <a:schemeClr val="bg1"/>
                        </a:solidFill>
                      </a:endParaRPr>
                    </a:p>
                    <a:p>
                      <a:pPr algn="ctr"/>
                      <a:r>
                        <a:rPr lang="pl-PL" sz="700" b="0" dirty="0">
                          <a:solidFill>
                            <a:schemeClr val="bg1"/>
                          </a:solidFill>
                        </a:rPr>
                        <a:t>czujkę tlenku węgla?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konsekwencje</a:t>
                      </a:r>
                      <a:br>
                        <a:rPr lang="pl-PL" sz="700" b="0" dirty="0">
                          <a:solidFill>
                            <a:schemeClr val="bg1"/>
                          </a:solidFill>
                        </a:rPr>
                      </a:br>
                      <a:r>
                        <a:rPr lang="pl-PL" sz="700" b="0" dirty="0">
                          <a:solidFill>
                            <a:schemeClr val="bg1"/>
                          </a:solidFill>
                        </a:rPr>
                        <a:t>prawne po tragedii</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statystyki</a:t>
                      </a:r>
                      <a:endParaRPr lang="pl-PL" sz="700" b="0" dirty="0">
                        <a:solidFill>
                          <a:schemeClr val="bg1"/>
                        </a:solidFill>
                      </a:endParaRPr>
                    </a:p>
                  </a:txBody>
                  <a:tcPr marL="0" marR="0" marT="0" marB="0" anchor="ctr">
                    <a:solidFill>
                      <a:schemeClr val="bg1">
                        <a:lumMod val="85000"/>
                      </a:schemeClr>
                    </a:solidFill>
                  </a:tcPr>
                </a:tc>
              </a:tr>
            </a:tbl>
          </a:graphicData>
        </a:graphic>
      </p:graphicFrame>
      <p:cxnSp>
        <p:nvCxnSpPr>
          <p:cNvPr id="18" name="Łącznik prosty 17"/>
          <p:cNvCxnSpPr/>
          <p:nvPr/>
        </p:nvCxnSpPr>
        <p:spPr>
          <a:xfrm>
            <a:off x="0" y="423415"/>
            <a:ext cx="9144000" cy="0"/>
          </a:xfrm>
          <a:prstGeom prst="line">
            <a:avLst/>
          </a:prstGeom>
          <a:ln w="12700">
            <a:solidFill>
              <a:srgbClr val="A50021"/>
            </a:solidFill>
          </a:ln>
        </p:spPr>
        <p:style>
          <a:lnRef idx="1">
            <a:schemeClr val="accent1"/>
          </a:lnRef>
          <a:fillRef idx="0">
            <a:schemeClr val="accent1"/>
          </a:fillRef>
          <a:effectRef idx="0">
            <a:schemeClr val="accent1"/>
          </a:effectRef>
          <a:fontRef idx="minor">
            <a:schemeClr val="tx1"/>
          </a:fontRef>
        </p:style>
      </p:cxnSp>
      <p:sp>
        <p:nvSpPr>
          <p:cNvPr id="20" name="Prostokąt 19"/>
          <p:cNvSpPr/>
          <p:nvPr/>
        </p:nvSpPr>
        <p:spPr>
          <a:xfrm flipV="1">
            <a:off x="-3494" y="371077"/>
            <a:ext cx="3495374" cy="53852"/>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22" name="Grupa 21"/>
          <p:cNvGrpSpPr/>
          <p:nvPr/>
        </p:nvGrpSpPr>
        <p:grpSpPr>
          <a:xfrm>
            <a:off x="3439134" y="294714"/>
            <a:ext cx="224070" cy="224070"/>
            <a:chOff x="323528" y="294714"/>
            <a:chExt cx="224070" cy="224070"/>
          </a:xfrm>
        </p:grpSpPr>
        <p:sp>
          <p:nvSpPr>
            <p:cNvPr id="24" name="Owal 23"/>
            <p:cNvSpPr/>
            <p:nvPr/>
          </p:nvSpPr>
          <p:spPr>
            <a:xfrm>
              <a:off x="323528" y="294714"/>
              <a:ext cx="224070" cy="224070"/>
            </a:xfrm>
            <a:prstGeom prst="ellipse">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25" name="Obraz 2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a:xfrm>
              <a:off x="340195" y="308964"/>
              <a:ext cx="202200" cy="186214"/>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250" fill="hold"/>
                                        <p:tgtEl>
                                          <p:spTgt spid="5"/>
                                        </p:tgtEl>
                                        <p:attrNameLst>
                                          <p:attrName>ppt_w</p:attrName>
                                        </p:attrNameLst>
                                      </p:cBhvr>
                                      <p:tavLst>
                                        <p:tav tm="0">
                                          <p:val>
                                            <p:fltVal val="0"/>
                                          </p:val>
                                        </p:tav>
                                        <p:tav tm="100000">
                                          <p:val>
                                            <p:strVal val="#ppt_w"/>
                                          </p:val>
                                        </p:tav>
                                      </p:tavLst>
                                    </p:anim>
                                    <p:anim calcmode="lin" valueType="num">
                                      <p:cBhvr>
                                        <p:cTn id="8" dur="250" fill="hold"/>
                                        <p:tgtEl>
                                          <p:spTgt spid="5"/>
                                        </p:tgtEl>
                                        <p:attrNameLst>
                                          <p:attrName>ppt_h</p:attrName>
                                        </p:attrNameLst>
                                      </p:cBhvr>
                                      <p:tavLst>
                                        <p:tav tm="0">
                                          <p:val>
                                            <p:fltVal val="0"/>
                                          </p:val>
                                        </p:tav>
                                        <p:tav tm="100000">
                                          <p:val>
                                            <p:strVal val="#ppt_h"/>
                                          </p:val>
                                        </p:tav>
                                      </p:tavLst>
                                    </p:anim>
                                    <p:animEffect transition="in" filter="fade">
                                      <p:cBhvr>
                                        <p:cTn id="9" dur="2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Obraz 8"/>
          <p:cNvPicPr>
            <a:picLocks noChangeAspect="1"/>
          </p:cNvPicPr>
          <p:nvPr/>
        </p:nvPicPr>
        <p:blipFill>
          <a:blip r:embed="rId1"/>
          <a:stretch>
            <a:fillRect/>
          </a:stretch>
        </p:blipFill>
        <p:spPr>
          <a:xfrm>
            <a:off x="5049594" y="3003798"/>
            <a:ext cx="4078075" cy="2139702"/>
          </a:xfrm>
          <a:prstGeom prst="rect">
            <a:avLst/>
          </a:prstGeom>
        </p:spPr>
      </p:pic>
      <p:pic>
        <p:nvPicPr>
          <p:cNvPr id="26" name="Obraz 25" descr="Obraz zawierający płomień, ciepło, kominek, kuchenka&#10;&#10;Opis wygenerowany automatycznie"/>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1420898" y="0"/>
            <a:ext cx="7721417" cy="5143500"/>
          </a:xfrm>
          <a:prstGeom prst="rect">
            <a:avLst/>
          </a:prstGeom>
        </p:spPr>
      </p:pic>
      <p:sp>
        <p:nvSpPr>
          <p:cNvPr id="2" name="Symbol zastępczy tekstu 1"/>
          <p:cNvSpPr>
            <a:spLocks noGrp="1"/>
          </p:cNvSpPr>
          <p:nvPr>
            <p:ph type="body" sz="quarter" idx="51"/>
          </p:nvPr>
        </p:nvSpPr>
        <p:spPr>
          <a:xfrm>
            <a:off x="4355976" y="373411"/>
            <a:ext cx="4032448" cy="797022"/>
          </a:xfrm>
        </p:spPr>
        <p:txBody>
          <a:bodyPr/>
          <a:lstStyle/>
          <a:p>
            <a:r>
              <a:rPr lang="pl-PL" dirty="0">
                <a:cs typeface="Arial" panose="020B0604020202020204" pitchFamily="34" charset="0"/>
              </a:rPr>
              <a:t>JAK USTRZEC SIĘ PRZED ZATRUCIEM</a:t>
            </a:r>
            <a:endParaRPr lang="pl-PL" dirty="0">
              <a:cs typeface="Arial" panose="020B0604020202020204" pitchFamily="34" charset="0"/>
            </a:endParaRPr>
          </a:p>
          <a:p>
            <a:r>
              <a:rPr lang="pl-PL" dirty="0">
                <a:cs typeface="Arial" panose="020B0604020202020204" pitchFamily="34" charset="0"/>
              </a:rPr>
              <a:t>TLENKIEM WĘGLA?</a:t>
            </a:r>
            <a:endParaRPr lang="pl-PL" dirty="0">
              <a:cs typeface="Arial" panose="020B0604020202020204" pitchFamily="34" charset="0"/>
            </a:endParaRPr>
          </a:p>
        </p:txBody>
      </p:sp>
      <p:sp>
        <p:nvSpPr>
          <p:cNvPr id="5" name="Pole tekstowe 4"/>
          <p:cNvSpPr txBox="1"/>
          <p:nvPr/>
        </p:nvSpPr>
        <p:spPr>
          <a:xfrm>
            <a:off x="1979712" y="1491630"/>
            <a:ext cx="6979710" cy="830997"/>
          </a:xfrm>
          <a:prstGeom prst="rect">
            <a:avLst/>
          </a:prstGeom>
          <a:noFill/>
        </p:spPr>
        <p:txBody>
          <a:bodyPr wrap="square">
            <a:spAutoFit/>
          </a:bodyPr>
          <a:lstStyle/>
          <a:p>
            <a:pPr marL="0" indent="0" algn="l">
              <a:buNone/>
            </a:pPr>
            <a:r>
              <a:rPr lang="pl-PL" sz="1600" b="0" i="0" u="none" strike="noStrike" baseline="0" dirty="0">
                <a:latin typeface="+mj-lt"/>
              </a:rPr>
              <a:t>Aby zmniejszyć lub całkowicie usunąć prawdopodobieństwo zatrucia czadem, </a:t>
            </a:r>
            <a:r>
              <a:rPr lang="pl-PL" sz="1600" b="1" i="0" u="none" strike="noStrike" baseline="0" dirty="0">
                <a:latin typeface="+mj-lt"/>
              </a:rPr>
              <a:t>musisz pamiętać o kilku zasadach</a:t>
            </a:r>
            <a:r>
              <a:rPr lang="pl-PL" sz="1600" b="0" i="0" u="none" strike="noStrike" baseline="0" dirty="0">
                <a:latin typeface="+mj-lt"/>
              </a:rPr>
              <a:t>. Mogą one uratować życie Twoje i Twoich bliskich.</a:t>
            </a:r>
            <a:endParaRPr lang="pl-PL" sz="1600" b="0" i="0" u="none" strike="noStrike" baseline="0" dirty="0">
              <a:latin typeface="+mj-lt"/>
            </a:endParaRPr>
          </a:p>
        </p:txBody>
      </p:sp>
      <p:sp>
        <p:nvSpPr>
          <p:cNvPr id="4" name="Pole tekstowe 3"/>
          <p:cNvSpPr txBox="1"/>
          <p:nvPr/>
        </p:nvSpPr>
        <p:spPr>
          <a:xfrm>
            <a:off x="1979712" y="2322627"/>
            <a:ext cx="3096344" cy="2616101"/>
          </a:xfrm>
          <a:prstGeom prst="rect">
            <a:avLst/>
          </a:prstGeom>
          <a:noFill/>
        </p:spPr>
        <p:txBody>
          <a:bodyPr wrap="square">
            <a:spAutoFit/>
          </a:bodyPr>
          <a:lstStyle/>
          <a:p>
            <a:pPr algn="l"/>
            <a:r>
              <a:rPr lang="pl-PL" sz="1600" b="1" i="0" u="none" strike="noStrike" baseline="0" dirty="0">
                <a:latin typeface="+mj-lt"/>
              </a:rPr>
              <a:t>ZASADA </a:t>
            </a:r>
            <a:r>
              <a:rPr lang="pl-PL" sz="3600" b="1" i="0" u="none" strike="noStrike" baseline="0" dirty="0">
                <a:latin typeface="+mj-lt"/>
              </a:rPr>
              <a:t>1</a:t>
            </a:r>
            <a:endParaRPr lang="pl-PL" sz="3600" b="1" i="0" u="none" strike="noStrike" baseline="0" dirty="0">
              <a:latin typeface="+mj-lt"/>
            </a:endParaRPr>
          </a:p>
          <a:p>
            <a:pPr algn="l"/>
            <a:r>
              <a:rPr lang="pl-PL" sz="1600" b="1" i="0" u="none" strike="noStrike" baseline="0" dirty="0">
                <a:latin typeface="+mj-lt"/>
              </a:rPr>
              <a:t>Sprawd</a:t>
            </a:r>
            <a:r>
              <a:rPr lang="pl-PL" sz="1600" b="1" dirty="0">
                <a:latin typeface="+mj-lt"/>
              </a:rPr>
              <a:t>ź</a:t>
            </a:r>
            <a:r>
              <a:rPr lang="pl-PL" sz="1600" b="1" i="0" u="none" strike="noStrike" baseline="0" dirty="0">
                <a:latin typeface="+mj-lt"/>
              </a:rPr>
              <a:t> ciąg powietrza </a:t>
            </a:r>
            <a:br>
              <a:rPr lang="pl-PL" sz="1600" b="1" i="0" u="none" strike="noStrike" baseline="0" dirty="0">
                <a:latin typeface="+mj-lt"/>
              </a:rPr>
            </a:br>
            <a:r>
              <a:rPr lang="pl-PL" sz="1600" b="0" i="0" u="none" strike="noStrike" baseline="0" dirty="0">
                <a:latin typeface="+mj-lt"/>
              </a:rPr>
              <a:t>w pomieszczeniach – przył</a:t>
            </a:r>
            <a:r>
              <a:rPr lang="pl-PL" sz="1600" dirty="0">
                <a:latin typeface="+mj-lt"/>
              </a:rPr>
              <a:t>ó</a:t>
            </a:r>
            <a:r>
              <a:rPr lang="pl-PL" sz="1600" b="0" i="0" u="none" strike="noStrike" baseline="0" dirty="0">
                <a:latin typeface="+mj-lt"/>
              </a:rPr>
              <a:t>ż kartkę papieru (lub świeczkę) do kratki wentylacyjnej. Jeżeli ciąg jest prawidłowy, kartka powinna „przyklei</a:t>
            </a:r>
            <a:r>
              <a:rPr lang="pl-PL" sz="1600" dirty="0">
                <a:latin typeface="+mj-lt"/>
              </a:rPr>
              <a:t>ć</a:t>
            </a:r>
            <a:r>
              <a:rPr lang="pl-PL" sz="1600" b="0" i="0" u="none" strike="noStrike" baseline="0" dirty="0">
                <a:latin typeface="+mj-lt"/>
              </a:rPr>
              <a:t> się” do otworu wentylacyjnego (płomień świecy skieruje się w stronę kratki). </a:t>
            </a:r>
            <a:endParaRPr lang="pl-PL" sz="1600" b="0" i="0" u="none" strike="noStrike" baseline="0" dirty="0">
              <a:latin typeface="+mj-lt"/>
            </a:endParaRPr>
          </a:p>
        </p:txBody>
      </p:sp>
      <p:pic>
        <p:nvPicPr>
          <p:cNvPr id="13" name="Grafika 12"/>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388424" y="646558"/>
            <a:ext cx="523875" cy="523875"/>
          </a:xfrm>
          <a:prstGeom prst="rect">
            <a:avLst/>
          </a:prstGeom>
        </p:spPr>
      </p:pic>
      <p:graphicFrame>
        <p:nvGraphicFramePr>
          <p:cNvPr id="3" name="Tabela 2"/>
          <p:cNvGraphicFramePr>
            <a:graphicFrameLocks noGrp="1"/>
          </p:cNvGraphicFramePr>
          <p:nvPr/>
        </p:nvGraphicFramePr>
        <p:xfrm>
          <a:off x="0" y="-20538"/>
          <a:ext cx="9142317" cy="432048"/>
        </p:xfrm>
        <a:graphic>
          <a:graphicData uri="http://schemas.openxmlformats.org/drawingml/2006/table">
            <a:tbl>
              <a:tblPr firstRow="1" bandRow="1">
                <a:tableStyleId>{5C22544A-7EE6-4342-B048-85BDC9FD1C3A}</a:tableStyleId>
              </a:tblPr>
              <a:tblGrid>
                <a:gridCol w="1015813"/>
                <a:gridCol w="1015813"/>
                <a:gridCol w="1015813"/>
                <a:gridCol w="1015813"/>
                <a:gridCol w="1015813"/>
                <a:gridCol w="1015813"/>
                <a:gridCol w="1015813"/>
                <a:gridCol w="1015813"/>
                <a:gridCol w="1015813"/>
              </a:tblGrid>
              <a:tr h="432048">
                <a:tc>
                  <a:txBody>
                    <a:bodyPr/>
                    <a:lstStyle/>
                    <a:p>
                      <a:pPr algn="ctr"/>
                      <a:r>
                        <a:rPr lang="pl-PL" sz="700" b="0" u="none" dirty="0">
                          <a:solidFill>
                            <a:schemeClr val="bg1"/>
                          </a:solidFill>
                        </a:rPr>
                        <a:t>kiedy</a:t>
                      </a:r>
                      <a:br>
                        <a:rPr lang="pl-PL" sz="700" b="0" u="none" dirty="0">
                          <a:solidFill>
                            <a:schemeClr val="bg1"/>
                          </a:solidFill>
                        </a:rPr>
                      </a:br>
                      <a:r>
                        <a:rPr lang="pl-PL" sz="700" b="0" u="none" dirty="0">
                          <a:solidFill>
                            <a:schemeClr val="bg1"/>
                          </a:solidFill>
                        </a:rPr>
                        <a:t>powstaje czad?</a:t>
                      </a:r>
                      <a:endParaRPr lang="pl-PL" sz="700" b="0" u="none"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dlaczego czad</a:t>
                      </a:r>
                      <a:br>
                        <a:rPr lang="pl-PL" sz="700" b="0" dirty="0">
                          <a:solidFill>
                            <a:schemeClr val="bg1"/>
                          </a:solidFill>
                        </a:rPr>
                      </a:br>
                      <a:r>
                        <a:rPr lang="pl-PL" sz="700" b="0" dirty="0">
                          <a:solidFill>
                            <a:schemeClr val="bg1"/>
                          </a:solidFill>
                        </a:rPr>
                        <a:t>jest groźny?</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przyczyny</a:t>
                      </a:r>
                      <a:br>
                        <a:rPr lang="pl-PL" sz="700" b="0" dirty="0">
                          <a:solidFill>
                            <a:schemeClr val="bg1"/>
                          </a:solidFill>
                        </a:rPr>
                      </a:br>
                      <a:r>
                        <a:rPr lang="pl-PL" sz="700" b="0" dirty="0">
                          <a:solidFill>
                            <a:schemeClr val="bg1"/>
                          </a:solidFill>
                        </a:rPr>
                        <a:t>zatrucia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objawy</a:t>
                      </a:r>
                      <a:br>
                        <a:rPr lang="pl-PL" sz="700" b="0" dirty="0">
                          <a:solidFill>
                            <a:schemeClr val="bg1"/>
                          </a:solidFill>
                        </a:rPr>
                      </a:br>
                      <a:r>
                        <a:rPr lang="pl-PL" sz="700" b="0" dirty="0">
                          <a:solidFill>
                            <a:schemeClr val="bg1"/>
                          </a:solidFill>
                        </a:rPr>
                        <a:t>zatrucia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1" dirty="0">
                          <a:solidFill>
                            <a:schemeClr val="tx1"/>
                          </a:solidFill>
                        </a:rPr>
                        <a:t>dobre praktyki</a:t>
                      </a:r>
                      <a:endParaRPr lang="pl-PL" sz="700" b="1" dirty="0">
                        <a:solidFill>
                          <a:schemeClr val="tx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czy czujka </a:t>
                      </a:r>
                      <a:endParaRPr lang="pl-PL" sz="700" b="0" dirty="0">
                        <a:solidFill>
                          <a:schemeClr val="bg1"/>
                        </a:solidFill>
                      </a:endParaRPr>
                    </a:p>
                    <a:p>
                      <a:pPr algn="ctr"/>
                      <a:r>
                        <a:rPr lang="pl-PL" sz="700" b="0" dirty="0">
                          <a:solidFill>
                            <a:schemeClr val="bg1"/>
                          </a:solidFill>
                        </a:rPr>
                        <a:t>jest potrzebna?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gdzie umieścić </a:t>
                      </a:r>
                      <a:endParaRPr lang="pl-PL" sz="700" b="0" dirty="0">
                        <a:solidFill>
                          <a:schemeClr val="bg1"/>
                        </a:solidFill>
                      </a:endParaRPr>
                    </a:p>
                    <a:p>
                      <a:pPr algn="ctr"/>
                      <a:r>
                        <a:rPr lang="pl-PL" sz="700" b="0" dirty="0">
                          <a:solidFill>
                            <a:schemeClr val="bg1"/>
                          </a:solidFill>
                        </a:rPr>
                        <a:t>czujkę tlenku węgla?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konsekwencje</a:t>
                      </a:r>
                      <a:br>
                        <a:rPr lang="pl-PL" sz="700" b="0" dirty="0">
                          <a:solidFill>
                            <a:schemeClr val="bg1"/>
                          </a:solidFill>
                        </a:rPr>
                      </a:br>
                      <a:r>
                        <a:rPr lang="pl-PL" sz="700" b="0" dirty="0">
                          <a:solidFill>
                            <a:schemeClr val="bg1"/>
                          </a:solidFill>
                        </a:rPr>
                        <a:t>prawne po tragedii</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statystyki</a:t>
                      </a:r>
                      <a:endParaRPr lang="pl-PL" sz="700" b="0" dirty="0">
                        <a:solidFill>
                          <a:schemeClr val="bg1"/>
                        </a:solidFill>
                      </a:endParaRPr>
                    </a:p>
                  </a:txBody>
                  <a:tcPr marL="0" marR="0" marT="0" marB="0" anchor="ctr">
                    <a:solidFill>
                      <a:schemeClr val="bg1">
                        <a:lumMod val="85000"/>
                      </a:schemeClr>
                    </a:solidFill>
                  </a:tcPr>
                </a:tc>
              </a:tr>
            </a:tbl>
          </a:graphicData>
        </a:graphic>
      </p:graphicFrame>
      <p:cxnSp>
        <p:nvCxnSpPr>
          <p:cNvPr id="6" name="Łącznik prosty 5"/>
          <p:cNvCxnSpPr/>
          <p:nvPr/>
        </p:nvCxnSpPr>
        <p:spPr>
          <a:xfrm>
            <a:off x="0" y="423415"/>
            <a:ext cx="9144000" cy="0"/>
          </a:xfrm>
          <a:prstGeom prst="line">
            <a:avLst/>
          </a:prstGeom>
          <a:ln w="12700">
            <a:solidFill>
              <a:srgbClr val="A50021"/>
            </a:solidFill>
          </a:ln>
        </p:spPr>
        <p:style>
          <a:lnRef idx="1">
            <a:schemeClr val="accent1"/>
          </a:lnRef>
          <a:fillRef idx="0">
            <a:schemeClr val="accent1"/>
          </a:fillRef>
          <a:effectRef idx="0">
            <a:schemeClr val="accent1"/>
          </a:effectRef>
          <a:fontRef idx="minor">
            <a:schemeClr val="tx1"/>
          </a:fontRef>
        </p:style>
      </p:cxnSp>
      <p:sp>
        <p:nvSpPr>
          <p:cNvPr id="7" name="Prostokąt 6"/>
          <p:cNvSpPr/>
          <p:nvPr/>
        </p:nvSpPr>
        <p:spPr>
          <a:xfrm flipV="1">
            <a:off x="-3494" y="379209"/>
            <a:ext cx="4503486" cy="45719"/>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8" name="Grupa 7"/>
          <p:cNvGrpSpPr/>
          <p:nvPr/>
        </p:nvGrpSpPr>
        <p:grpSpPr>
          <a:xfrm>
            <a:off x="4459123" y="294714"/>
            <a:ext cx="224070" cy="224070"/>
            <a:chOff x="323528" y="294714"/>
            <a:chExt cx="224070" cy="224070"/>
          </a:xfrm>
        </p:grpSpPr>
        <p:sp>
          <p:nvSpPr>
            <p:cNvPr id="10" name="Owal 9"/>
            <p:cNvSpPr/>
            <p:nvPr/>
          </p:nvSpPr>
          <p:spPr>
            <a:xfrm>
              <a:off x="323528" y="294714"/>
              <a:ext cx="224070" cy="224070"/>
            </a:xfrm>
            <a:prstGeom prst="ellipse">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11" name="Obraz 10"/>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340195" y="308964"/>
              <a:ext cx="202200" cy="186214"/>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250" fill="hold"/>
                                        <p:tgtEl>
                                          <p:spTgt spid="13"/>
                                        </p:tgtEl>
                                        <p:attrNameLst>
                                          <p:attrName>ppt_w</p:attrName>
                                        </p:attrNameLst>
                                      </p:cBhvr>
                                      <p:tavLst>
                                        <p:tav tm="0">
                                          <p:val>
                                            <p:fltVal val="0"/>
                                          </p:val>
                                        </p:tav>
                                        <p:tav tm="100000">
                                          <p:val>
                                            <p:strVal val="#ppt_w"/>
                                          </p:val>
                                        </p:tav>
                                      </p:tavLst>
                                    </p:anim>
                                    <p:anim calcmode="lin" valueType="num">
                                      <p:cBhvr>
                                        <p:cTn id="8" dur="250" fill="hold"/>
                                        <p:tgtEl>
                                          <p:spTgt spid="13"/>
                                        </p:tgtEl>
                                        <p:attrNameLst>
                                          <p:attrName>ppt_h</p:attrName>
                                        </p:attrNameLst>
                                      </p:cBhvr>
                                      <p:tavLst>
                                        <p:tav tm="0">
                                          <p:val>
                                            <p:fltVal val="0"/>
                                          </p:val>
                                        </p:tav>
                                        <p:tav tm="100000">
                                          <p:val>
                                            <p:strVal val="#ppt_h"/>
                                          </p:val>
                                        </p:tav>
                                      </p:tavLst>
                                    </p:anim>
                                    <p:animEffect transition="in" filter="fade">
                                      <p:cBhvr>
                                        <p:cTn id="9" dur="25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Obraz 5"/>
          <p:cNvPicPr>
            <a:picLocks noChangeAspect="1"/>
          </p:cNvPicPr>
          <p:nvPr/>
        </p:nvPicPr>
        <p:blipFill>
          <a:blip r:embed="rId1"/>
          <a:stretch>
            <a:fillRect/>
          </a:stretch>
        </p:blipFill>
        <p:spPr>
          <a:xfrm>
            <a:off x="5472051" y="2787774"/>
            <a:ext cx="3562350" cy="2266950"/>
          </a:xfrm>
          <a:prstGeom prst="rect">
            <a:avLst/>
          </a:prstGeom>
        </p:spPr>
      </p:pic>
      <p:pic>
        <p:nvPicPr>
          <p:cNvPr id="26" name="Obraz 25" descr="Obraz zawierający płomień, ciepło, kominek, kuchenka&#10;&#10;Opis wygenerowany automatycznie"/>
          <p:cNvPicPr>
            <a:picLocks noChangeAspect="1"/>
          </p:cNvPicPr>
          <p:nvPr/>
        </p:nvPicPr>
        <p:blipFill>
          <a:blip r:embed="rId2">
            <a:alphaModFix amt="5000"/>
            <a:extLst>
              <a:ext uri="{28A0092B-C50C-407E-A947-70E740481C1C}">
                <a14:useLocalDpi xmlns:a14="http://schemas.microsoft.com/office/drawing/2010/main" val="0"/>
              </a:ext>
            </a:extLst>
          </a:blip>
          <a:stretch>
            <a:fillRect/>
          </a:stretch>
        </p:blipFill>
        <p:spPr>
          <a:xfrm>
            <a:off x="1420898" y="0"/>
            <a:ext cx="7721417" cy="5143500"/>
          </a:xfrm>
          <a:prstGeom prst="rect">
            <a:avLst/>
          </a:prstGeom>
        </p:spPr>
      </p:pic>
      <p:sp>
        <p:nvSpPr>
          <p:cNvPr id="2" name="Symbol zastępczy tekstu 1"/>
          <p:cNvSpPr>
            <a:spLocks noGrp="1"/>
          </p:cNvSpPr>
          <p:nvPr>
            <p:ph type="body" sz="quarter" idx="51"/>
          </p:nvPr>
        </p:nvSpPr>
        <p:spPr>
          <a:xfrm>
            <a:off x="4355976" y="373411"/>
            <a:ext cx="4032448" cy="797022"/>
          </a:xfrm>
        </p:spPr>
        <p:txBody>
          <a:bodyPr/>
          <a:lstStyle/>
          <a:p>
            <a:r>
              <a:rPr lang="pl-PL" dirty="0">
                <a:cs typeface="Arial" panose="020B0604020202020204" pitchFamily="34" charset="0"/>
              </a:rPr>
              <a:t>JAK USTRZEC SIĘ ZATRUCIA</a:t>
            </a:r>
            <a:endParaRPr lang="pl-PL" dirty="0">
              <a:cs typeface="Arial" panose="020B0604020202020204" pitchFamily="34" charset="0"/>
            </a:endParaRPr>
          </a:p>
          <a:p>
            <a:r>
              <a:rPr lang="pl-PL" dirty="0">
                <a:cs typeface="Arial" panose="020B0604020202020204" pitchFamily="34" charset="0"/>
              </a:rPr>
              <a:t>TLENKIEM WĘGLA?</a:t>
            </a:r>
            <a:endParaRPr lang="pl-PL" dirty="0">
              <a:cs typeface="Arial" panose="020B0604020202020204" pitchFamily="34" charset="0"/>
            </a:endParaRPr>
          </a:p>
        </p:txBody>
      </p:sp>
      <p:sp>
        <p:nvSpPr>
          <p:cNvPr id="5" name="Pole tekstowe 4"/>
          <p:cNvSpPr txBox="1"/>
          <p:nvPr/>
        </p:nvSpPr>
        <p:spPr>
          <a:xfrm>
            <a:off x="1979712" y="1491630"/>
            <a:ext cx="6979710" cy="830997"/>
          </a:xfrm>
          <a:prstGeom prst="rect">
            <a:avLst/>
          </a:prstGeom>
          <a:noFill/>
        </p:spPr>
        <p:txBody>
          <a:bodyPr wrap="square">
            <a:spAutoFit/>
          </a:bodyPr>
          <a:lstStyle/>
          <a:p>
            <a:pPr marL="0" indent="0" algn="l">
              <a:buNone/>
            </a:pPr>
            <a:r>
              <a:rPr lang="pl-PL" sz="1600" b="0" i="0" u="none" strike="noStrike" baseline="0" dirty="0">
                <a:latin typeface="+mj-lt"/>
              </a:rPr>
              <a:t>Aby zmniejszyć lub całkowicie usunąć prawdopodobieństwo zatrucia czadem, </a:t>
            </a:r>
            <a:r>
              <a:rPr lang="pl-PL" sz="1600" b="1" i="0" u="none" strike="noStrike" baseline="0" dirty="0">
                <a:latin typeface="+mj-lt"/>
              </a:rPr>
              <a:t>musisz pamiętać o kilku zasadach</a:t>
            </a:r>
            <a:r>
              <a:rPr lang="pl-PL" sz="1600" b="0" i="0" u="none" strike="noStrike" baseline="0" dirty="0">
                <a:latin typeface="+mj-lt"/>
              </a:rPr>
              <a:t>. Mogą one uratować życie Twoje i Twoich bliskich.</a:t>
            </a:r>
            <a:endParaRPr lang="pl-PL" sz="1600" b="0" i="0" u="none" strike="noStrike" baseline="0" dirty="0">
              <a:latin typeface="+mj-lt"/>
            </a:endParaRPr>
          </a:p>
        </p:txBody>
      </p:sp>
      <p:sp>
        <p:nvSpPr>
          <p:cNvPr id="4" name="Pole tekstowe 3"/>
          <p:cNvSpPr txBox="1"/>
          <p:nvPr/>
        </p:nvSpPr>
        <p:spPr>
          <a:xfrm>
            <a:off x="1979712" y="2322627"/>
            <a:ext cx="3096344" cy="2369880"/>
          </a:xfrm>
          <a:prstGeom prst="rect">
            <a:avLst/>
          </a:prstGeom>
          <a:noFill/>
        </p:spPr>
        <p:txBody>
          <a:bodyPr wrap="square">
            <a:spAutoFit/>
          </a:bodyPr>
          <a:lstStyle/>
          <a:p>
            <a:pPr algn="l"/>
            <a:r>
              <a:rPr lang="pl-PL" sz="1600" b="1" i="0" u="none" strike="noStrike" baseline="0" dirty="0">
                <a:latin typeface="+mj-lt"/>
              </a:rPr>
              <a:t>ZASADA </a:t>
            </a:r>
            <a:r>
              <a:rPr lang="pl-PL" sz="3600" b="1" i="0" u="none" strike="noStrike" baseline="0" dirty="0">
                <a:latin typeface="+mj-lt"/>
              </a:rPr>
              <a:t>2</a:t>
            </a:r>
            <a:endParaRPr lang="pl-PL" sz="3600" b="1" i="0" u="none" strike="noStrike" baseline="0" dirty="0">
              <a:latin typeface="+mj-lt"/>
            </a:endParaRPr>
          </a:p>
          <a:p>
            <a:pPr algn="l"/>
            <a:r>
              <a:rPr lang="pl-PL" sz="1600" b="0" i="0" u="none" strike="noStrike" baseline="0" dirty="0">
                <a:latin typeface="+mj-lt"/>
              </a:rPr>
              <a:t>Jeżeli korzystasz z pieca gazowego, kuchenki gazowej, kuchenki węglowej lub pieca, pamiętaj o konieczności zapewnienia stałego</a:t>
            </a:r>
            <a:endParaRPr lang="pl-PL" sz="1600" b="0" i="0" u="none" strike="noStrike" baseline="0" dirty="0">
              <a:latin typeface="+mj-lt"/>
            </a:endParaRPr>
          </a:p>
          <a:p>
            <a:pPr algn="l"/>
            <a:r>
              <a:rPr lang="pl-PL" sz="1600" b="0" i="0" u="none" strike="noStrike" baseline="0" dirty="0">
                <a:latin typeface="+mj-lt"/>
              </a:rPr>
              <a:t>dopływu powietrza – </a:t>
            </a:r>
            <a:r>
              <a:rPr lang="pl-PL" sz="1600" b="1" i="0" u="none" strike="noStrike" baseline="0" dirty="0">
                <a:latin typeface="+mj-lt"/>
              </a:rPr>
              <a:t>nie zasłaniaj kratek wentylacyjnych</a:t>
            </a:r>
            <a:r>
              <a:rPr lang="pl-PL" sz="1600" b="0" i="0" u="none" strike="noStrike" baseline="0" dirty="0">
                <a:latin typeface="+mj-lt"/>
              </a:rPr>
              <a:t> i otworów nawiewowych.</a:t>
            </a:r>
            <a:endParaRPr lang="pl-PL" sz="1600" b="0" i="0" u="none" strike="noStrike" baseline="0" dirty="0">
              <a:latin typeface="+mj-lt"/>
            </a:endParaRPr>
          </a:p>
        </p:txBody>
      </p:sp>
      <p:pic>
        <p:nvPicPr>
          <p:cNvPr id="12" name="Grafika 11"/>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8420872" y="650937"/>
            <a:ext cx="542925" cy="495300"/>
          </a:xfrm>
          <a:prstGeom prst="rect">
            <a:avLst/>
          </a:prstGeom>
        </p:spPr>
      </p:pic>
      <p:graphicFrame>
        <p:nvGraphicFramePr>
          <p:cNvPr id="13" name="Tabela 12"/>
          <p:cNvGraphicFramePr>
            <a:graphicFrameLocks noGrp="1"/>
          </p:cNvGraphicFramePr>
          <p:nvPr/>
        </p:nvGraphicFramePr>
        <p:xfrm>
          <a:off x="0" y="-20538"/>
          <a:ext cx="9142317" cy="432048"/>
        </p:xfrm>
        <a:graphic>
          <a:graphicData uri="http://schemas.openxmlformats.org/drawingml/2006/table">
            <a:tbl>
              <a:tblPr firstRow="1" bandRow="1">
                <a:tableStyleId>{5C22544A-7EE6-4342-B048-85BDC9FD1C3A}</a:tableStyleId>
              </a:tblPr>
              <a:tblGrid>
                <a:gridCol w="1015813"/>
                <a:gridCol w="1015813"/>
                <a:gridCol w="1015813"/>
                <a:gridCol w="1015813"/>
                <a:gridCol w="1015813"/>
                <a:gridCol w="1015813"/>
                <a:gridCol w="1015813"/>
                <a:gridCol w="1015813"/>
                <a:gridCol w="1015813"/>
              </a:tblGrid>
              <a:tr h="432048">
                <a:tc>
                  <a:txBody>
                    <a:bodyPr/>
                    <a:lstStyle/>
                    <a:p>
                      <a:pPr algn="ctr"/>
                      <a:r>
                        <a:rPr lang="pl-PL" sz="700" b="0" u="none" dirty="0">
                          <a:solidFill>
                            <a:schemeClr val="bg1"/>
                          </a:solidFill>
                        </a:rPr>
                        <a:t>kiedy</a:t>
                      </a:r>
                      <a:br>
                        <a:rPr lang="pl-PL" sz="700" b="0" u="none" dirty="0">
                          <a:solidFill>
                            <a:schemeClr val="bg1"/>
                          </a:solidFill>
                        </a:rPr>
                      </a:br>
                      <a:r>
                        <a:rPr lang="pl-PL" sz="700" b="0" u="none" dirty="0">
                          <a:solidFill>
                            <a:schemeClr val="bg1"/>
                          </a:solidFill>
                        </a:rPr>
                        <a:t>powstaje czad?</a:t>
                      </a:r>
                      <a:endParaRPr lang="pl-PL" sz="700" b="0" u="none"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dlaczego czad</a:t>
                      </a:r>
                      <a:br>
                        <a:rPr lang="pl-PL" sz="700" b="0" dirty="0">
                          <a:solidFill>
                            <a:schemeClr val="bg1"/>
                          </a:solidFill>
                        </a:rPr>
                      </a:br>
                      <a:r>
                        <a:rPr lang="pl-PL" sz="700" b="0" dirty="0">
                          <a:solidFill>
                            <a:schemeClr val="bg1"/>
                          </a:solidFill>
                        </a:rPr>
                        <a:t>jest groźny?</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przyczyny</a:t>
                      </a:r>
                      <a:br>
                        <a:rPr lang="pl-PL" sz="700" b="0" dirty="0">
                          <a:solidFill>
                            <a:schemeClr val="bg1"/>
                          </a:solidFill>
                        </a:rPr>
                      </a:br>
                      <a:r>
                        <a:rPr lang="pl-PL" sz="700" b="0" dirty="0">
                          <a:solidFill>
                            <a:schemeClr val="bg1"/>
                          </a:solidFill>
                        </a:rPr>
                        <a:t>zatrucia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objawy</a:t>
                      </a:r>
                      <a:br>
                        <a:rPr lang="pl-PL" sz="700" b="0" dirty="0">
                          <a:solidFill>
                            <a:schemeClr val="bg1"/>
                          </a:solidFill>
                        </a:rPr>
                      </a:br>
                      <a:r>
                        <a:rPr lang="pl-PL" sz="700" b="0" dirty="0">
                          <a:solidFill>
                            <a:schemeClr val="bg1"/>
                          </a:solidFill>
                        </a:rPr>
                        <a:t>zatrucia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1" dirty="0">
                          <a:solidFill>
                            <a:schemeClr val="tx1"/>
                          </a:solidFill>
                        </a:rPr>
                        <a:t>dobre praktyki</a:t>
                      </a:r>
                      <a:endParaRPr lang="pl-PL" sz="700" b="1" dirty="0">
                        <a:solidFill>
                          <a:schemeClr val="tx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czy czujka </a:t>
                      </a:r>
                      <a:endParaRPr lang="pl-PL" sz="700" b="0" dirty="0">
                        <a:solidFill>
                          <a:schemeClr val="bg1"/>
                        </a:solidFill>
                      </a:endParaRPr>
                    </a:p>
                    <a:p>
                      <a:pPr algn="ctr"/>
                      <a:r>
                        <a:rPr lang="pl-PL" sz="700" b="0" dirty="0">
                          <a:solidFill>
                            <a:schemeClr val="bg1"/>
                          </a:solidFill>
                        </a:rPr>
                        <a:t>jest potrzebna?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gdzie umieścić </a:t>
                      </a:r>
                      <a:endParaRPr lang="pl-PL" sz="700" b="0" dirty="0">
                        <a:solidFill>
                          <a:schemeClr val="bg1"/>
                        </a:solidFill>
                      </a:endParaRPr>
                    </a:p>
                    <a:p>
                      <a:pPr algn="ctr"/>
                      <a:r>
                        <a:rPr lang="pl-PL" sz="700" b="0" dirty="0">
                          <a:solidFill>
                            <a:schemeClr val="bg1"/>
                          </a:solidFill>
                        </a:rPr>
                        <a:t>czujkę tlenku węgla?</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konsekwencje</a:t>
                      </a:r>
                      <a:br>
                        <a:rPr lang="pl-PL" sz="700" b="0" dirty="0">
                          <a:solidFill>
                            <a:schemeClr val="bg1"/>
                          </a:solidFill>
                        </a:rPr>
                      </a:br>
                      <a:r>
                        <a:rPr lang="pl-PL" sz="700" b="0" dirty="0">
                          <a:solidFill>
                            <a:schemeClr val="bg1"/>
                          </a:solidFill>
                        </a:rPr>
                        <a:t>prawne po tragedii</a:t>
                      </a:r>
                      <a:endParaRPr lang="pl-PL" sz="700" b="0" dirty="0">
                        <a:solidFill>
                          <a:schemeClr val="bg1"/>
                        </a:solidFill>
                      </a:endParaRPr>
                    </a:p>
                  </a:txBody>
                  <a:tcPr marL="0" marR="0" marT="0" marB="0" anchor="ctr">
                    <a:solidFill>
                      <a:schemeClr val="bg1">
                        <a:lumMod val="85000"/>
                      </a:schemeClr>
                    </a:solidFill>
                  </a:tcPr>
                </a:tc>
                <a:tc>
                  <a:txBody>
                    <a:bodyPr/>
                    <a:lstStyle/>
                    <a:p>
                      <a:pPr algn="ctr"/>
                      <a:r>
                        <a:rPr lang="pl-PL" sz="700" b="0" dirty="0">
                          <a:solidFill>
                            <a:schemeClr val="bg1"/>
                          </a:solidFill>
                        </a:rPr>
                        <a:t>statystyki</a:t>
                      </a:r>
                      <a:endParaRPr lang="pl-PL" sz="700" b="0" dirty="0">
                        <a:solidFill>
                          <a:schemeClr val="bg1"/>
                        </a:solidFill>
                      </a:endParaRPr>
                    </a:p>
                  </a:txBody>
                  <a:tcPr marL="0" marR="0" marT="0" marB="0" anchor="ctr">
                    <a:solidFill>
                      <a:schemeClr val="bg1">
                        <a:lumMod val="85000"/>
                      </a:schemeClr>
                    </a:solidFill>
                  </a:tcPr>
                </a:tc>
              </a:tr>
            </a:tbl>
          </a:graphicData>
        </a:graphic>
      </p:graphicFrame>
      <p:cxnSp>
        <p:nvCxnSpPr>
          <p:cNvPr id="14" name="Łącznik prosty 13"/>
          <p:cNvCxnSpPr/>
          <p:nvPr/>
        </p:nvCxnSpPr>
        <p:spPr>
          <a:xfrm>
            <a:off x="0" y="423415"/>
            <a:ext cx="9144000" cy="0"/>
          </a:xfrm>
          <a:prstGeom prst="line">
            <a:avLst/>
          </a:prstGeom>
          <a:ln w="12700">
            <a:solidFill>
              <a:srgbClr val="A50021"/>
            </a:solidFill>
          </a:ln>
        </p:spPr>
        <p:style>
          <a:lnRef idx="1">
            <a:schemeClr val="accent1"/>
          </a:lnRef>
          <a:fillRef idx="0">
            <a:schemeClr val="accent1"/>
          </a:fillRef>
          <a:effectRef idx="0">
            <a:schemeClr val="accent1"/>
          </a:effectRef>
          <a:fontRef idx="minor">
            <a:schemeClr val="tx1"/>
          </a:fontRef>
        </p:style>
      </p:cxnSp>
      <p:sp>
        <p:nvSpPr>
          <p:cNvPr id="15" name="Prostokąt 14"/>
          <p:cNvSpPr/>
          <p:nvPr/>
        </p:nvSpPr>
        <p:spPr>
          <a:xfrm flipV="1">
            <a:off x="-3494" y="379209"/>
            <a:ext cx="4503486" cy="45719"/>
          </a:xfrm>
          <a:prstGeom prst="rect">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grpSp>
        <p:nvGrpSpPr>
          <p:cNvPr id="16" name="Grupa 15"/>
          <p:cNvGrpSpPr/>
          <p:nvPr/>
        </p:nvGrpSpPr>
        <p:grpSpPr>
          <a:xfrm>
            <a:off x="4459123" y="294714"/>
            <a:ext cx="224070" cy="224070"/>
            <a:chOff x="323528" y="294714"/>
            <a:chExt cx="224070" cy="224070"/>
          </a:xfrm>
        </p:grpSpPr>
        <p:sp>
          <p:nvSpPr>
            <p:cNvPr id="17" name="Owal 16"/>
            <p:cNvSpPr/>
            <p:nvPr/>
          </p:nvSpPr>
          <p:spPr>
            <a:xfrm>
              <a:off x="323528" y="294714"/>
              <a:ext cx="224070" cy="224070"/>
            </a:xfrm>
            <a:prstGeom prst="ellipse">
              <a:avLst/>
            </a:prstGeom>
            <a:solidFill>
              <a:srgbClr val="A5002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dirty="0"/>
            </a:p>
          </p:txBody>
        </p:sp>
        <p:pic>
          <p:nvPicPr>
            <p:cNvPr id="18" name="Obraz 17"/>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a:xfrm>
              <a:off x="340195" y="308964"/>
              <a:ext cx="202200" cy="186214"/>
            </a:xfrm>
            <a:prstGeom prst="rect">
              <a:avLst/>
            </a:prstGeom>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250" fill="hold"/>
                                        <p:tgtEl>
                                          <p:spTgt spid="12"/>
                                        </p:tgtEl>
                                        <p:attrNameLst>
                                          <p:attrName>ppt_w</p:attrName>
                                        </p:attrNameLst>
                                      </p:cBhvr>
                                      <p:tavLst>
                                        <p:tav tm="0">
                                          <p:val>
                                            <p:fltVal val="0"/>
                                          </p:val>
                                        </p:tav>
                                        <p:tav tm="100000">
                                          <p:val>
                                            <p:strVal val="#ppt_w"/>
                                          </p:val>
                                        </p:tav>
                                      </p:tavLst>
                                    </p:anim>
                                    <p:anim calcmode="lin" valueType="num">
                                      <p:cBhvr>
                                        <p:cTn id="8" dur="250" fill="hold"/>
                                        <p:tgtEl>
                                          <p:spTgt spid="12"/>
                                        </p:tgtEl>
                                        <p:attrNameLst>
                                          <p:attrName>ppt_h</p:attrName>
                                        </p:attrNameLst>
                                      </p:cBhvr>
                                      <p:tavLst>
                                        <p:tav tm="0">
                                          <p:val>
                                            <p:fltVal val="0"/>
                                          </p:val>
                                        </p:tav>
                                        <p:tav tm="100000">
                                          <p:val>
                                            <p:strVal val="#ppt_h"/>
                                          </p:val>
                                        </p:tav>
                                      </p:tavLst>
                                    </p:anim>
                                    <p:animEffect transition="in" filter="fade">
                                      <p:cBhvr>
                                        <p:cTn id="9" dur="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tmplLst>
          <p:tmpl lvl="1">
            <p:tnLst>
              <p:par>
                <p:cTn presetID="22" presetClass="entr" presetSubtype="8" fill="hold" nodeType="withEffect">
                  <p:stCondLst>
                    <p:cond delay="0"/>
                  </p:stCondLst>
                  <p:childTnLst>
                    <p:set>
                      <p:cBhvr>
                        <p:cTn dur="1" fill="hold">
                          <p:stCondLst>
                            <p:cond delay="0"/>
                          </p:stCondLst>
                        </p:cTn>
                        <p:tgtEl>
                          <p:spTgt spid="2"/>
                        </p:tgtEl>
                        <p:attrNameLst>
                          <p:attrName>style.visibility</p:attrName>
                        </p:attrNameLst>
                      </p:cBhvr>
                      <p:to>
                        <p:strVal val="visible"/>
                      </p:to>
                    </p:set>
                    <p:animEffect transition="in" filter="wipe(left)">
                      <p:cBhvr>
                        <p:cTn dur="500"/>
                        <p:tgtEl>
                          <p:spTgt spid="2"/>
                        </p:tgtEl>
                      </p:cBhvr>
                    </p:animEffect>
                  </p:childTnLst>
                </p:cTn>
              </p:par>
            </p:tnLst>
          </p:tmpl>
        </p:tmplLst>
      </p:bldP>
    </p:bldLst>
  </p:timing>
</p:sld>
</file>

<file path=ppt/theme/theme1.xml><?xml version="1.0" encoding="utf-8"?>
<a:theme xmlns:a="http://schemas.openxmlformats.org/drawingml/2006/main" name="2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H1">
      <a:majorFont>
        <a:latin typeface="Roboto"/>
        <a:ea typeface=""/>
        <a:cs typeface=""/>
      </a:majorFont>
      <a:minorFont>
        <a:latin typeface="Roboto"/>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CFCFCF"/>
        </a:solidFill>
        <a:ln>
          <a:noFill/>
        </a:ln>
      </a:spPr>
      <a:bodyPr rtlCol="0" anchor="ctr"/>
      <a:lstStyle>
        <a:defPPr algn="ctr">
          <a:defRPr dirty="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rgbClr val="EB2429"/>
          </a:solidFill>
        </a:ln>
      </a:spPr>
      <a:bodyPr/>
      <a:lstStyle/>
      <a:style>
        <a:lnRef idx="1">
          <a:schemeClr val="accent1"/>
        </a:lnRef>
        <a:fillRef idx="0">
          <a:schemeClr val="accent1"/>
        </a:fillRef>
        <a:effectRef idx="0">
          <a:schemeClr val="accent1"/>
        </a:effectRef>
        <a:fontRef idx="minor">
          <a:schemeClr val="tx1"/>
        </a:fontRef>
      </a:style>
    </a:ln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yw1">
  <a:themeElements>
    <a:clrScheme name="Red Erma">
      <a:dk1>
        <a:sysClr val="windowText" lastClr="000000"/>
      </a:dk1>
      <a:lt1>
        <a:sysClr val="window" lastClr="FFFFFF"/>
      </a:lt1>
      <a:dk2>
        <a:srgbClr val="0A0C18"/>
      </a:dk2>
      <a:lt2>
        <a:srgbClr val="EEECE1"/>
      </a:lt2>
      <a:accent1>
        <a:srgbClr val="810204"/>
      </a:accent1>
      <a:accent2>
        <a:srgbClr val="AC0305"/>
      </a:accent2>
      <a:accent3>
        <a:srgbClr val="D80407"/>
      </a:accent3>
      <a:accent4>
        <a:srgbClr val="DF3638"/>
      </a:accent4>
      <a:accent5>
        <a:srgbClr val="E34F51"/>
      </a:accent5>
      <a:accent6>
        <a:srgbClr val="EB8183"/>
      </a:accent6>
      <a:hlink>
        <a:srgbClr val="548DD4"/>
      </a:hlink>
      <a:folHlink>
        <a:srgbClr val="FE19FF"/>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Projekt niestandardowy">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8584</Words>
  <Application>WPS Presentation</Application>
  <PresentationFormat>Pokaz na ekranie (16:9)</PresentationFormat>
  <Paragraphs>569</Paragraphs>
  <Slides>21</Slides>
  <Notes>19</Notes>
  <HiddenSlides>0</HiddenSlides>
  <MMClips>0</MMClips>
  <ScaleCrop>false</ScaleCrop>
  <HeadingPairs>
    <vt:vector size="6" baseType="variant">
      <vt:variant>
        <vt:lpstr>已用的字体</vt:lpstr>
      </vt:variant>
      <vt:variant>
        <vt:i4>22</vt:i4>
      </vt:variant>
      <vt:variant>
        <vt:lpstr>主题</vt:lpstr>
      </vt:variant>
      <vt:variant>
        <vt:i4>3</vt:i4>
      </vt:variant>
      <vt:variant>
        <vt:lpstr>幻灯片标题</vt:lpstr>
      </vt:variant>
      <vt:variant>
        <vt:i4>21</vt:i4>
      </vt:variant>
    </vt:vector>
  </HeadingPairs>
  <TitlesOfParts>
    <vt:vector size="46" baseType="lpstr">
      <vt:lpstr>Arial</vt:lpstr>
      <vt:lpstr>SimSun</vt:lpstr>
      <vt:lpstr>Wingdings</vt:lpstr>
      <vt:lpstr>Roboto</vt:lpstr>
      <vt:lpstr>Roboto</vt:lpstr>
      <vt:lpstr>Homizio</vt:lpstr>
      <vt:lpstr>Segoe Print</vt:lpstr>
      <vt:lpstr>Wingdings</vt:lpstr>
      <vt:lpstr>Webdings</vt:lpstr>
      <vt:lpstr>Droid Serif</vt:lpstr>
      <vt:lpstr>Impact</vt:lpstr>
      <vt:lpstr>Calibri</vt:lpstr>
      <vt:lpstr>Calibri</vt:lpstr>
      <vt:lpstr>Times New Roman</vt:lpstr>
      <vt:lpstr>Microsoft YaHei</vt:lpstr>
      <vt:lpstr>Arial Unicode MS</vt:lpstr>
      <vt:lpstr>Fira Sans</vt:lpstr>
      <vt:lpstr>Arial</vt:lpstr>
      <vt:lpstr>Droid Sans Fallback</vt:lpstr>
      <vt:lpstr>Calibri Light</vt:lpstr>
      <vt:lpstr>Open Sans</vt:lpstr>
      <vt:lpstr>Consolas</vt:lpstr>
      <vt:lpstr>2_Custom Design</vt:lpstr>
      <vt:lpstr>Motyw1</vt:lpstr>
      <vt:lpstr>Projekt niestandardowy</vt:lpstr>
      <vt:lpstr> PAŃSTWOWA STRAŻ POŻARNA</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Odprawa</dc:title>
  <dc:creator>Maciej Pożarski</dc:creator>
  <cp:keywords>BKG; BKG-II</cp:keywords>
  <cp:lastModifiedBy>Joanna Jaskot</cp:lastModifiedBy>
  <cp:revision>2978</cp:revision>
  <cp:lastPrinted>2022-10-21T11:40:00Z</cp:lastPrinted>
  <dcterms:created xsi:type="dcterms:W3CDTF">2013-11-01T04:45:00Z</dcterms:created>
  <dcterms:modified xsi:type="dcterms:W3CDTF">2026-01-30T13:35:14Z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8515E3A53EE34397A16B622CD2F6767B_13</vt:lpwstr>
  </property>
  <property fmtid="{D5CDD505-2E9C-101B-9397-08002B2CF9AE}" pid="3" name="KSOProductBuildVer">
    <vt:lpwstr>1045-12.2.0.23196</vt:lpwstr>
  </property>
</Properties>
</file>