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4"/>
  </p:sldMasterIdLst>
  <p:notesMasterIdLst>
    <p:notesMasterId r:id="rId29"/>
  </p:notesMasterIdLst>
  <p:handoutMasterIdLst>
    <p:handoutMasterId r:id="rId30"/>
  </p:handoutMasterIdLst>
  <p:sldIdLst>
    <p:sldId id="1520" r:id="rId5"/>
    <p:sldId id="1565" r:id="rId6"/>
    <p:sldId id="1562" r:id="rId7"/>
    <p:sldId id="1564" r:id="rId8"/>
    <p:sldId id="1563" r:id="rId9"/>
    <p:sldId id="1566" r:id="rId10"/>
    <p:sldId id="1557" r:id="rId11"/>
    <p:sldId id="1526" r:id="rId12"/>
    <p:sldId id="1560" r:id="rId13"/>
    <p:sldId id="1558" r:id="rId14"/>
    <p:sldId id="1559" r:id="rId15"/>
    <p:sldId id="1535" r:id="rId16"/>
    <p:sldId id="1567" r:id="rId17"/>
    <p:sldId id="1575" r:id="rId18"/>
    <p:sldId id="258" r:id="rId19"/>
    <p:sldId id="1529" r:id="rId20"/>
    <p:sldId id="1517" r:id="rId21"/>
    <p:sldId id="1569" r:id="rId22"/>
    <p:sldId id="1576" r:id="rId23"/>
    <p:sldId id="1577" r:id="rId24"/>
    <p:sldId id="1578" r:id="rId25"/>
    <p:sldId id="1512" r:id="rId26"/>
    <p:sldId id="1573" r:id="rId27"/>
    <p:sldId id="15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3F8765-A59D-442C-BE60-FDCD206A1D57}" v="5" dt="2025-10-10T13:11:43.377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6"/>
    <p:restoredTop sz="94698"/>
  </p:normalViewPr>
  <p:slideViewPr>
    <p:cSldViewPr snapToGrid="0">
      <p:cViewPr varScale="1">
        <p:scale>
          <a:sx n="101" d="100"/>
          <a:sy n="101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6552" y="21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cka-Struska Agnieszka" userId="759fa416-53f3-4597-9e55-7f59687285fb" providerId="ADAL" clId="{D63F8765-A59D-442C-BE60-FDCD206A1D57}"/>
    <pc:docChg chg="undo custSel modSld">
      <pc:chgData name="Janicka-Struska Agnieszka" userId="759fa416-53f3-4597-9e55-7f59687285fb" providerId="ADAL" clId="{D63F8765-A59D-442C-BE60-FDCD206A1D57}" dt="2025-10-10T13:16:06.940" v="140" actId="13244"/>
      <pc:docMkLst>
        <pc:docMk/>
      </pc:docMkLst>
      <pc:sldChg chg="addSp delSp modSp mod">
        <pc:chgData name="Janicka-Struska Agnieszka" userId="759fa416-53f3-4597-9e55-7f59687285fb" providerId="ADAL" clId="{D63F8765-A59D-442C-BE60-FDCD206A1D57}" dt="2025-10-10T13:15:36.577" v="137" actId="962"/>
        <pc:sldMkLst>
          <pc:docMk/>
          <pc:sldMk cId="602080833" sldId="258"/>
        </pc:sldMkLst>
        <pc:spChg chg="mod">
          <ac:chgData name="Janicka-Struska Agnieszka" userId="759fa416-53f3-4597-9e55-7f59687285fb" providerId="ADAL" clId="{D63F8765-A59D-442C-BE60-FDCD206A1D57}" dt="2025-10-10T13:12:12.418" v="111" actId="962"/>
          <ac:spMkLst>
            <pc:docMk/>
            <pc:sldMk cId="602080833" sldId="258"/>
            <ac:spMk id="3" creationId="{F7C391A6-7436-9C7D-CC88-3ECD6D4C6D0C}"/>
          </ac:spMkLst>
        </pc:spChg>
        <pc:spChg chg="ord">
          <ac:chgData name="Janicka-Struska Agnieszka" userId="759fa416-53f3-4597-9e55-7f59687285fb" providerId="ADAL" clId="{D63F8765-A59D-442C-BE60-FDCD206A1D57}" dt="2025-10-10T13:14:15.860" v="126" actId="13244"/>
          <ac:spMkLst>
            <pc:docMk/>
            <pc:sldMk cId="602080833" sldId="258"/>
            <ac:spMk id="96" creationId="{415DBBAC-FB20-6793-04DE-41B4E46446EC}"/>
          </ac:spMkLst>
        </pc:spChg>
        <pc:spChg chg="ord">
          <ac:chgData name="Janicka-Struska Agnieszka" userId="759fa416-53f3-4597-9e55-7f59687285fb" providerId="ADAL" clId="{D63F8765-A59D-442C-BE60-FDCD206A1D57}" dt="2025-10-10T13:12:50.941" v="115" actId="13244"/>
          <ac:spMkLst>
            <pc:docMk/>
            <pc:sldMk cId="602080833" sldId="258"/>
            <ac:spMk id="98" creationId="{77274859-BFB3-D9F3-FA13-9F5DCEBDB60C}"/>
          </ac:spMkLst>
        </pc:spChg>
        <pc:spChg chg="ord">
          <ac:chgData name="Janicka-Struska Agnieszka" userId="759fa416-53f3-4597-9e55-7f59687285fb" providerId="ADAL" clId="{D63F8765-A59D-442C-BE60-FDCD206A1D57}" dt="2025-10-10T13:12:47.348" v="114" actId="13244"/>
          <ac:spMkLst>
            <pc:docMk/>
            <pc:sldMk cId="602080833" sldId="258"/>
            <ac:spMk id="99" creationId="{6E83F9C0-2FED-8083-E749-DE9EB45897A4}"/>
          </ac:spMkLst>
        </pc:spChg>
        <pc:spChg chg="mod ord">
          <ac:chgData name="Janicka-Struska Agnieszka" userId="759fa416-53f3-4597-9e55-7f59687285fb" providerId="ADAL" clId="{D63F8765-A59D-442C-BE60-FDCD206A1D57}" dt="2025-10-10T13:13:57.357" v="124" actId="13244"/>
          <ac:spMkLst>
            <pc:docMk/>
            <pc:sldMk cId="602080833" sldId="258"/>
            <ac:spMk id="114" creationId="{526FC0D3-69AE-4183-3558-4DEAB83952C8}"/>
          </ac:spMkLst>
        </pc:spChg>
        <pc:spChg chg="del">
          <ac:chgData name="Janicka-Struska Agnieszka" userId="759fa416-53f3-4597-9e55-7f59687285fb" providerId="ADAL" clId="{D63F8765-A59D-442C-BE60-FDCD206A1D57}" dt="2025-10-10T13:00:32.350" v="25" actId="478"/>
          <ac:spMkLst>
            <pc:docMk/>
            <pc:sldMk cId="602080833" sldId="258"/>
            <ac:spMk id="115" creationId="{89E25E42-60B2-AA05-87FB-A751E6FDEBBB}"/>
          </ac:spMkLst>
        </pc:spChg>
        <pc:spChg chg="mod">
          <ac:chgData name="Janicka-Struska Agnieszka" userId="759fa416-53f3-4597-9e55-7f59687285fb" providerId="ADAL" clId="{D63F8765-A59D-442C-BE60-FDCD206A1D57}" dt="2025-10-10T13:12:08.488" v="109" actId="962"/>
          <ac:spMkLst>
            <pc:docMk/>
            <pc:sldMk cId="602080833" sldId="258"/>
            <ac:spMk id="125" creationId="{BF951C3D-8228-E142-B5E2-CD0CCF404E16}"/>
          </ac:spMkLst>
        </pc:spChg>
        <pc:spChg chg="add del mod">
          <ac:chgData name="Janicka-Struska Agnieszka" userId="759fa416-53f3-4597-9e55-7f59687285fb" providerId="ADAL" clId="{D63F8765-A59D-442C-BE60-FDCD206A1D57}" dt="2025-10-10T13:07:03.421" v="72" actId="6549"/>
          <ac:spMkLst>
            <pc:docMk/>
            <pc:sldMk cId="602080833" sldId="258"/>
            <ac:spMk id="134" creationId="{DCE60C72-AE7F-B456-5DE0-9EB47E39BE87}"/>
          </ac:spMkLst>
        </pc:spChg>
        <pc:spChg chg="mod">
          <ac:chgData name="Janicka-Struska Agnieszka" userId="759fa416-53f3-4597-9e55-7f59687285fb" providerId="ADAL" clId="{D63F8765-A59D-442C-BE60-FDCD206A1D57}" dt="2025-10-10T13:12:03.668" v="106" actId="962"/>
          <ac:spMkLst>
            <pc:docMk/>
            <pc:sldMk cId="602080833" sldId="258"/>
            <ac:spMk id="178" creationId="{D1B3F1E4-7EA8-80FB-560A-A32E5EDB909B}"/>
          </ac:spMkLst>
        </pc:spChg>
        <pc:spChg chg="ord">
          <ac:chgData name="Janicka-Struska Agnieszka" userId="759fa416-53f3-4597-9e55-7f59687285fb" providerId="ADAL" clId="{D63F8765-A59D-442C-BE60-FDCD206A1D57}" dt="2025-10-10T13:14:00.365" v="125" actId="13244"/>
          <ac:spMkLst>
            <pc:docMk/>
            <pc:sldMk cId="602080833" sldId="258"/>
            <ac:spMk id="196" creationId="{B5D1D528-F922-A398-8E89-DBC0C24D5F01}"/>
          </ac:spMkLst>
        </pc:spChg>
        <pc:spChg chg="add del mod">
          <ac:chgData name="Janicka-Struska Agnieszka" userId="759fa416-53f3-4597-9e55-7f59687285fb" providerId="ADAL" clId="{D63F8765-A59D-442C-BE60-FDCD206A1D57}" dt="2025-10-10T13:13:21.743" v="121" actId="962"/>
          <ac:spMkLst>
            <pc:docMk/>
            <pc:sldMk cId="602080833" sldId="258"/>
            <ac:spMk id="211" creationId="{5745B60B-EB78-DD74-8277-4196AD5C3AD1}"/>
          </ac:spMkLst>
        </pc:spChg>
        <pc:spChg chg="mod">
          <ac:chgData name="Janicka-Struska Agnieszka" userId="759fa416-53f3-4597-9e55-7f59687285fb" providerId="ADAL" clId="{D63F8765-A59D-442C-BE60-FDCD206A1D57}" dt="2025-10-10T13:12:06.947" v="108" actId="962"/>
          <ac:spMkLst>
            <pc:docMk/>
            <pc:sldMk cId="602080833" sldId="258"/>
            <ac:spMk id="215" creationId="{D314A1FF-AFCD-D2AF-05A3-EC2C17FDB370}"/>
          </ac:spMkLst>
        </pc:spChg>
        <pc:spChg chg="mod">
          <ac:chgData name="Janicka-Struska Agnieszka" userId="759fa416-53f3-4597-9e55-7f59687285fb" providerId="ADAL" clId="{D63F8765-A59D-442C-BE60-FDCD206A1D57}" dt="2025-10-10T13:12:05.123" v="107" actId="962"/>
          <ac:spMkLst>
            <pc:docMk/>
            <pc:sldMk cId="602080833" sldId="258"/>
            <ac:spMk id="216" creationId="{291C0D7F-85B0-2089-E1BD-B22D2FED8A80}"/>
          </ac:spMkLst>
        </pc:spChg>
        <pc:spChg chg="mod">
          <ac:chgData name="Janicka-Struska Agnieszka" userId="759fa416-53f3-4597-9e55-7f59687285fb" providerId="ADAL" clId="{D63F8765-A59D-442C-BE60-FDCD206A1D57}" dt="2025-10-10T13:12:09.952" v="110" actId="962"/>
          <ac:spMkLst>
            <pc:docMk/>
            <pc:sldMk cId="602080833" sldId="258"/>
            <ac:spMk id="221" creationId="{DA276AD4-7CB6-4968-0269-C6B85F9AE784}"/>
          </ac:spMkLst>
        </pc:spChg>
        <pc:grpChg chg="mod ord">
          <ac:chgData name="Janicka-Struska Agnieszka" userId="759fa416-53f3-4597-9e55-7f59687285fb" providerId="ADAL" clId="{D63F8765-A59D-442C-BE60-FDCD206A1D57}" dt="2025-10-10T13:14:22.213" v="128" actId="962"/>
          <ac:grpSpMkLst>
            <pc:docMk/>
            <pc:sldMk cId="602080833" sldId="258"/>
            <ac:grpSpMk id="5" creationId="{66F0EF53-468B-44E6-2FD5-6E9FF33DC760}"/>
          </ac:grpSpMkLst>
        </pc:grpChg>
        <pc:grpChg chg="mod ord">
          <ac:chgData name="Janicka-Struska Agnieszka" userId="759fa416-53f3-4597-9e55-7f59687285fb" providerId="ADAL" clId="{D63F8765-A59D-442C-BE60-FDCD206A1D57}" dt="2025-10-10T13:12:30.978" v="112" actId="13244"/>
          <ac:grpSpMkLst>
            <pc:docMk/>
            <pc:sldMk cId="602080833" sldId="258"/>
            <ac:grpSpMk id="7" creationId="{DD28DAA2-0605-AC7A-03DF-4B69BB35DC81}"/>
          </ac:grpSpMkLst>
        </pc:grpChg>
        <pc:grpChg chg="mod">
          <ac:chgData name="Janicka-Struska Agnieszka" userId="759fa416-53f3-4597-9e55-7f59687285fb" providerId="ADAL" clId="{D63F8765-A59D-442C-BE60-FDCD206A1D57}" dt="2025-10-10T13:15:33.107" v="136" actId="962"/>
          <ac:grpSpMkLst>
            <pc:docMk/>
            <pc:sldMk cId="602080833" sldId="258"/>
            <ac:grpSpMk id="8" creationId="{E85C8F12-2BCB-BB4E-8422-83C1FAA13AFB}"/>
          </ac:grpSpMkLst>
        </pc:grpChg>
        <pc:grpChg chg="mod">
          <ac:chgData name="Janicka-Struska Agnieszka" userId="759fa416-53f3-4597-9e55-7f59687285fb" providerId="ADAL" clId="{D63F8765-A59D-442C-BE60-FDCD206A1D57}" dt="2025-10-10T13:11:54.684" v="104" actId="962"/>
          <ac:grpSpMkLst>
            <pc:docMk/>
            <pc:sldMk cId="602080833" sldId="258"/>
            <ac:grpSpMk id="9" creationId="{C122D997-DCBF-8E78-7026-E69F7A2AA4D8}"/>
          </ac:grpSpMkLst>
        </pc:grpChg>
        <pc:grpChg chg="mod">
          <ac:chgData name="Janicka-Struska Agnieszka" userId="759fa416-53f3-4597-9e55-7f59687285fb" providerId="ADAL" clId="{D63F8765-A59D-442C-BE60-FDCD206A1D57}" dt="2025-10-10T13:15:25.780" v="135" actId="962"/>
          <ac:grpSpMkLst>
            <pc:docMk/>
            <pc:sldMk cId="602080833" sldId="258"/>
            <ac:grpSpMk id="10" creationId="{37746FB0-9F82-41E5-3029-C60C4D13DB20}"/>
          </ac:grpSpMkLst>
        </pc:grpChg>
        <pc:grpChg chg="mod ord">
          <ac:chgData name="Janicka-Struska Agnieszka" userId="759fa416-53f3-4597-9e55-7f59687285fb" providerId="ADAL" clId="{D63F8765-A59D-442C-BE60-FDCD206A1D57}" dt="2025-10-10T13:15:36.577" v="137" actId="962"/>
          <ac:grpSpMkLst>
            <pc:docMk/>
            <pc:sldMk cId="602080833" sldId="258"/>
            <ac:grpSpMk id="12" creationId="{232ED9E3-820B-6EEE-49FA-6EA34645643F}"/>
          </ac:grpSpMkLst>
        </pc:grpChg>
        <pc:grpChg chg="mod">
          <ac:chgData name="Janicka-Struska Agnieszka" userId="759fa416-53f3-4597-9e55-7f59687285fb" providerId="ADAL" clId="{D63F8765-A59D-442C-BE60-FDCD206A1D57}" dt="2025-10-10T13:15:21.507" v="134" actId="962"/>
          <ac:grpSpMkLst>
            <pc:docMk/>
            <pc:sldMk cId="602080833" sldId="258"/>
            <ac:grpSpMk id="13" creationId="{5B90C54D-5EE2-341A-7DF5-7206D4B52E3A}"/>
          </ac:grpSpMkLst>
        </pc:grpChg>
        <pc:grpChg chg="ord">
          <ac:chgData name="Janicka-Struska Agnieszka" userId="759fa416-53f3-4597-9e55-7f59687285fb" providerId="ADAL" clId="{D63F8765-A59D-442C-BE60-FDCD206A1D57}" dt="2025-10-10T13:14:32.058" v="129" actId="13244"/>
          <ac:grpSpMkLst>
            <pc:docMk/>
            <pc:sldMk cId="602080833" sldId="258"/>
            <ac:grpSpMk id="154" creationId="{4EC5F407-1465-6436-3286-42B1F159F437}"/>
          </ac:grpSpMkLst>
        </pc:grpChg>
        <pc:grpChg chg="ord">
          <ac:chgData name="Janicka-Struska Agnieszka" userId="759fa416-53f3-4597-9e55-7f59687285fb" providerId="ADAL" clId="{D63F8765-A59D-442C-BE60-FDCD206A1D57}" dt="2025-10-10T13:14:48.611" v="131" actId="13244"/>
          <ac:grpSpMkLst>
            <pc:docMk/>
            <pc:sldMk cId="602080833" sldId="258"/>
            <ac:grpSpMk id="187" creationId="{06271829-2C82-1A4F-46BC-8EB4B7D5D211}"/>
          </ac:grpSpMkLst>
        </pc:grpChg>
        <pc:grpChg chg="ord">
          <ac:chgData name="Janicka-Struska Agnieszka" userId="759fa416-53f3-4597-9e55-7f59687285fb" providerId="ADAL" clId="{D63F8765-A59D-442C-BE60-FDCD206A1D57}" dt="2025-10-10T13:15:13.547" v="132" actId="13244"/>
          <ac:grpSpMkLst>
            <pc:docMk/>
            <pc:sldMk cId="602080833" sldId="258"/>
            <ac:grpSpMk id="199" creationId="{07DB6B4F-F240-1083-054F-31968CC0A189}"/>
          </ac:grpSpMkLst>
        </pc:grpChg>
        <pc:grpChg chg="ord">
          <ac:chgData name="Janicka-Struska Agnieszka" userId="759fa416-53f3-4597-9e55-7f59687285fb" providerId="ADAL" clId="{D63F8765-A59D-442C-BE60-FDCD206A1D57}" dt="2025-10-10T13:15:17.267" v="133" actId="13244"/>
          <ac:grpSpMkLst>
            <pc:docMk/>
            <pc:sldMk cId="602080833" sldId="258"/>
            <ac:grpSpMk id="204" creationId="{22B91517-AE16-FAF3-1D6A-A42CC884D2FB}"/>
          </ac:grpSpMkLst>
        </pc:grpChg>
        <pc:grpChg chg="mod ord">
          <ac:chgData name="Janicka-Struska Agnieszka" userId="759fa416-53f3-4597-9e55-7f59687285fb" providerId="ADAL" clId="{D63F8765-A59D-442C-BE60-FDCD206A1D57}" dt="2025-10-10T13:13:57.277" v="123" actId="962"/>
          <ac:grpSpMkLst>
            <pc:docMk/>
            <pc:sldMk cId="602080833" sldId="258"/>
            <ac:grpSpMk id="217" creationId="{B8FAF2CF-DEE6-4C4F-5920-7E0753955CB2}"/>
          </ac:grpSpMkLst>
        </pc:grpChg>
        <pc:picChg chg="add mod">
          <ac:chgData name="Janicka-Struska Agnieszka" userId="759fa416-53f3-4597-9e55-7f59687285fb" providerId="ADAL" clId="{D63F8765-A59D-442C-BE60-FDCD206A1D57}" dt="2025-10-10T13:11:47.797" v="103" actId="1076"/>
          <ac:picMkLst>
            <pc:docMk/>
            <pc:sldMk cId="602080833" sldId="258"/>
            <ac:picMk id="2" creationId="{EA205E4A-E10D-0047-5164-F3DE826A07B9}"/>
          </ac:picMkLst>
        </pc:picChg>
        <pc:picChg chg="mod">
          <ac:chgData name="Janicka-Struska Agnieszka" userId="759fa416-53f3-4597-9e55-7f59687285fb" providerId="ADAL" clId="{D63F8765-A59D-442C-BE60-FDCD206A1D57}" dt="2025-10-10T13:11:05.531" v="97" actId="962"/>
          <ac:picMkLst>
            <pc:docMk/>
            <pc:sldMk cId="602080833" sldId="258"/>
            <ac:picMk id="28" creationId="{F0D6D0CD-8433-C270-F266-6152C13FD272}"/>
          </ac:picMkLst>
        </pc:picChg>
        <pc:picChg chg="mod">
          <ac:chgData name="Janicka-Struska Agnieszka" userId="759fa416-53f3-4597-9e55-7f59687285fb" providerId="ADAL" clId="{D63F8765-A59D-442C-BE60-FDCD206A1D57}" dt="2025-10-10T13:10:48.021" v="91" actId="962"/>
          <ac:picMkLst>
            <pc:docMk/>
            <pc:sldMk cId="602080833" sldId="258"/>
            <ac:picMk id="176" creationId="{A0AE77E1-626C-7084-36E0-9B0B28E178AD}"/>
          </ac:picMkLst>
        </pc:picChg>
        <pc:picChg chg="mod">
          <ac:chgData name="Janicka-Struska Agnieszka" userId="759fa416-53f3-4597-9e55-7f59687285fb" providerId="ADAL" clId="{D63F8765-A59D-442C-BE60-FDCD206A1D57}" dt="2025-10-10T13:10:58.227" v="95" actId="962"/>
          <ac:picMkLst>
            <pc:docMk/>
            <pc:sldMk cId="602080833" sldId="258"/>
            <ac:picMk id="180" creationId="{341E35AF-8481-B00E-535A-98548587F565}"/>
          </ac:picMkLst>
        </pc:picChg>
        <pc:picChg chg="mod">
          <ac:chgData name="Janicka-Struska Agnieszka" userId="759fa416-53f3-4597-9e55-7f59687285fb" providerId="ADAL" clId="{D63F8765-A59D-442C-BE60-FDCD206A1D57}" dt="2025-10-10T13:10:59.906" v="96" actId="962"/>
          <ac:picMkLst>
            <pc:docMk/>
            <pc:sldMk cId="602080833" sldId="258"/>
            <ac:picMk id="181" creationId="{3C3330D2-9C65-22D7-CEE0-D26C238B1E6C}"/>
          </ac:picMkLst>
        </pc:picChg>
        <pc:picChg chg="mod">
          <ac:chgData name="Janicka-Struska Agnieszka" userId="759fa416-53f3-4597-9e55-7f59687285fb" providerId="ADAL" clId="{D63F8765-A59D-442C-BE60-FDCD206A1D57}" dt="2025-10-10T13:10:51.231" v="92" actId="962"/>
          <ac:picMkLst>
            <pc:docMk/>
            <pc:sldMk cId="602080833" sldId="258"/>
            <ac:picMk id="183" creationId="{6C24C9A5-024F-3FD0-463D-57D7A43393F8}"/>
          </ac:picMkLst>
        </pc:picChg>
        <pc:picChg chg="mod">
          <ac:chgData name="Janicka-Struska Agnieszka" userId="759fa416-53f3-4597-9e55-7f59687285fb" providerId="ADAL" clId="{D63F8765-A59D-442C-BE60-FDCD206A1D57}" dt="2025-10-10T13:10:56.350" v="94" actId="962"/>
          <ac:picMkLst>
            <pc:docMk/>
            <pc:sldMk cId="602080833" sldId="258"/>
            <ac:picMk id="209" creationId="{1D46E757-823F-A76A-9BCD-7C2FF26AD940}"/>
          </ac:picMkLst>
        </pc:picChg>
        <pc:picChg chg="mod">
          <ac:chgData name="Janicka-Struska Agnieszka" userId="759fa416-53f3-4597-9e55-7f59687285fb" providerId="ADAL" clId="{D63F8765-A59D-442C-BE60-FDCD206A1D57}" dt="2025-10-10T13:10:54.163" v="93" actId="962"/>
          <ac:picMkLst>
            <pc:docMk/>
            <pc:sldMk cId="602080833" sldId="258"/>
            <ac:picMk id="210" creationId="{B39DC047-F40A-98D7-2004-47869D1A70C9}"/>
          </ac:picMkLst>
        </pc:picChg>
        <pc:picChg chg="del mod">
          <ac:chgData name="Janicka-Struska Agnieszka" userId="759fa416-53f3-4597-9e55-7f59687285fb" providerId="ADAL" clId="{D63F8765-A59D-442C-BE60-FDCD206A1D57}" dt="2025-10-10T13:11:45.207" v="102" actId="478"/>
          <ac:picMkLst>
            <pc:docMk/>
            <pc:sldMk cId="602080833" sldId="258"/>
            <ac:picMk id="220" creationId="{FE03A813-CEF1-B546-EAD8-BAD8754CDB83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2:32.031" v="50" actId="962"/>
        <pc:sldMkLst>
          <pc:docMk/>
          <pc:sldMk cId="3272732094" sldId="1512"/>
        </pc:sldMkLst>
        <pc:picChg chg="mod">
          <ac:chgData name="Janicka-Struska Agnieszka" userId="759fa416-53f3-4597-9e55-7f59687285fb" providerId="ADAL" clId="{D63F8765-A59D-442C-BE60-FDCD206A1D57}" dt="2025-10-10T13:02:32.031" v="50" actId="962"/>
          <ac:picMkLst>
            <pc:docMk/>
            <pc:sldMk cId="3272732094" sldId="1512"/>
            <ac:picMk id="4" creationId="{C41ABF86-C0DC-7189-A493-161854DEF8DF}"/>
          </ac:picMkLst>
        </pc:picChg>
        <pc:picChg chg="mod">
          <ac:chgData name="Janicka-Struska Agnieszka" userId="759fa416-53f3-4597-9e55-7f59687285fb" providerId="ADAL" clId="{D63F8765-A59D-442C-BE60-FDCD206A1D57}" dt="2025-10-10T13:01:43.080" v="32" actId="962"/>
          <ac:picMkLst>
            <pc:docMk/>
            <pc:sldMk cId="3272732094" sldId="1512"/>
            <ac:picMk id="13" creationId="{1A836202-BF07-0D8C-D22B-73F87E6F86B9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2:22.066" v="45" actId="962"/>
        <pc:sldMkLst>
          <pc:docMk/>
          <pc:sldMk cId="2888046800" sldId="1517"/>
        </pc:sldMkLst>
        <pc:picChg chg="mod">
          <ac:chgData name="Janicka-Struska Agnieszka" userId="759fa416-53f3-4597-9e55-7f59687285fb" providerId="ADAL" clId="{D63F8765-A59D-442C-BE60-FDCD206A1D57}" dt="2025-10-10T13:02:22.066" v="45" actId="962"/>
          <ac:picMkLst>
            <pc:docMk/>
            <pc:sldMk cId="2888046800" sldId="1517"/>
            <ac:picMk id="3" creationId="{68592DD1-3B7E-E36B-3B87-024434EE24D9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2:58:11.240" v="6" actId="962"/>
        <pc:sldMkLst>
          <pc:docMk/>
          <pc:sldMk cId="3342914869" sldId="1520"/>
        </pc:sldMkLst>
        <pc:spChg chg="mod">
          <ac:chgData name="Janicka-Struska Agnieszka" userId="759fa416-53f3-4597-9e55-7f59687285fb" providerId="ADAL" clId="{D63F8765-A59D-442C-BE60-FDCD206A1D57}" dt="2025-10-10T12:56:56.370" v="0" actId="790"/>
          <ac:spMkLst>
            <pc:docMk/>
            <pc:sldMk cId="3342914869" sldId="1520"/>
            <ac:spMk id="10" creationId="{EFBEB139-49D2-8D04-86D2-09C06D00D17B}"/>
          </ac:spMkLst>
        </pc:spChg>
        <pc:spChg chg="mod">
          <ac:chgData name="Janicka-Struska Agnieszka" userId="759fa416-53f3-4597-9e55-7f59687285fb" providerId="ADAL" clId="{D63F8765-A59D-442C-BE60-FDCD206A1D57}" dt="2025-10-10T12:56:56.370" v="0" actId="790"/>
          <ac:spMkLst>
            <pc:docMk/>
            <pc:sldMk cId="3342914869" sldId="1520"/>
            <ac:spMk id="12" creationId="{FA8D9FA2-302E-0315-171F-48BC54215736}"/>
          </ac:spMkLst>
        </pc:spChg>
        <pc:picChg chg="mod">
          <ac:chgData name="Janicka-Struska Agnieszka" userId="759fa416-53f3-4597-9e55-7f59687285fb" providerId="ADAL" clId="{D63F8765-A59D-442C-BE60-FDCD206A1D57}" dt="2025-10-10T12:58:11.240" v="6" actId="962"/>
          <ac:picMkLst>
            <pc:docMk/>
            <pc:sldMk cId="3342914869" sldId="1520"/>
            <ac:picMk id="6" creationId="{E87673E7-DB21-A4EB-411B-95D3C28D9879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8:29.158" v="81" actId="13244"/>
        <pc:sldMkLst>
          <pc:docMk/>
          <pc:sldMk cId="3516832344" sldId="1526"/>
        </pc:sldMkLst>
        <pc:spChg chg="ord">
          <ac:chgData name="Janicka-Struska Agnieszka" userId="759fa416-53f3-4597-9e55-7f59687285fb" providerId="ADAL" clId="{D63F8765-A59D-442C-BE60-FDCD206A1D57}" dt="2025-10-10T13:08:21.521" v="79" actId="13244"/>
          <ac:spMkLst>
            <pc:docMk/>
            <pc:sldMk cId="3516832344" sldId="1526"/>
            <ac:spMk id="2" creationId="{F5BA7F7D-84A3-2E1A-664F-A52D4FD287C5}"/>
          </ac:spMkLst>
        </pc:spChg>
        <pc:spChg chg="ord">
          <ac:chgData name="Janicka-Struska Agnieszka" userId="759fa416-53f3-4597-9e55-7f59687285fb" providerId="ADAL" clId="{D63F8765-A59D-442C-BE60-FDCD206A1D57}" dt="2025-10-10T13:08:29.158" v="81" actId="13244"/>
          <ac:spMkLst>
            <pc:docMk/>
            <pc:sldMk cId="3516832344" sldId="1526"/>
            <ac:spMk id="4" creationId="{87F7F07D-BD30-1254-77E8-09638AC7AC98}"/>
          </ac:spMkLst>
        </pc:spChg>
        <pc:picChg chg="mod">
          <ac:chgData name="Janicka-Struska Agnieszka" userId="759fa416-53f3-4597-9e55-7f59687285fb" providerId="ADAL" clId="{D63F8765-A59D-442C-BE60-FDCD206A1D57}" dt="2025-10-10T12:59:46.895" v="21" actId="962"/>
          <ac:picMkLst>
            <pc:docMk/>
            <pc:sldMk cId="3516832344" sldId="1526"/>
            <ac:picMk id="5" creationId="{B0031019-322F-ECF0-DE14-C0A8326BAE8C}"/>
          </ac:picMkLst>
        </pc:picChg>
        <pc:picChg chg="mod ord">
          <ac:chgData name="Janicka-Struska Agnieszka" userId="759fa416-53f3-4597-9e55-7f59687285fb" providerId="ADAL" clId="{D63F8765-A59D-442C-BE60-FDCD206A1D57}" dt="2025-10-10T13:08:26.441" v="80" actId="13244"/>
          <ac:picMkLst>
            <pc:docMk/>
            <pc:sldMk cId="3516832344" sldId="1526"/>
            <ac:picMk id="11" creationId="{A158C157-A4A7-03C8-BFB4-869CD7654FCC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1:34.890" v="30" actId="962"/>
        <pc:sldMkLst>
          <pc:docMk/>
          <pc:sldMk cId="2576263478" sldId="1529"/>
        </pc:sldMkLst>
        <pc:picChg chg="mod">
          <ac:chgData name="Janicka-Struska Agnieszka" userId="759fa416-53f3-4597-9e55-7f59687285fb" providerId="ADAL" clId="{D63F8765-A59D-442C-BE60-FDCD206A1D57}" dt="2025-10-10T13:01:34.890" v="30" actId="962"/>
          <ac:picMkLst>
            <pc:docMk/>
            <pc:sldMk cId="2576263478" sldId="1529"/>
            <ac:picMk id="11" creationId="{2747BAC9-4DEF-FBEB-69F5-03A665B376D7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6:05.591" v="62" actId="962"/>
        <pc:sldMkLst>
          <pc:docMk/>
          <pc:sldMk cId="1044852942" sldId="1535"/>
        </pc:sldMkLst>
        <pc:spChg chg="mod">
          <ac:chgData name="Janicka-Struska Agnieszka" userId="759fa416-53f3-4597-9e55-7f59687285fb" providerId="ADAL" clId="{D63F8765-A59D-442C-BE60-FDCD206A1D57}" dt="2025-10-10T12:57:18.455" v="3" actId="27636"/>
          <ac:spMkLst>
            <pc:docMk/>
            <pc:sldMk cId="1044852942" sldId="1535"/>
            <ac:spMk id="2" creationId="{9C3E34F1-7C98-C1DA-D26C-8FB7C8603810}"/>
          </ac:spMkLst>
        </pc:spChg>
        <pc:spChg chg="mod">
          <ac:chgData name="Janicka-Struska Agnieszka" userId="759fa416-53f3-4597-9e55-7f59687285fb" providerId="ADAL" clId="{D63F8765-A59D-442C-BE60-FDCD206A1D57}" dt="2025-10-10T12:57:18.455" v="2" actId="27636"/>
          <ac:spMkLst>
            <pc:docMk/>
            <pc:sldMk cId="1044852942" sldId="1535"/>
            <ac:spMk id="16" creationId="{8F3BA1AB-A64D-384B-3D33-3C11A296C7D0}"/>
          </ac:spMkLst>
        </pc:spChg>
        <pc:picChg chg="mod">
          <ac:chgData name="Janicka-Struska Agnieszka" userId="759fa416-53f3-4597-9e55-7f59687285fb" providerId="ADAL" clId="{D63F8765-A59D-442C-BE60-FDCD206A1D57}" dt="2025-10-10T13:06:05.591" v="62" actId="962"/>
          <ac:picMkLst>
            <pc:docMk/>
            <pc:sldMk cId="1044852942" sldId="1535"/>
            <ac:picMk id="9" creationId="{54E2680E-1A83-E66B-7A7D-2972395D46E7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16:06.940" v="140" actId="13244"/>
        <pc:sldMkLst>
          <pc:docMk/>
          <pc:sldMk cId="3648672733" sldId="1556"/>
        </pc:sldMkLst>
        <pc:spChg chg="mod ord">
          <ac:chgData name="Janicka-Struska Agnieszka" userId="759fa416-53f3-4597-9e55-7f59687285fb" providerId="ADAL" clId="{D63F8765-A59D-442C-BE60-FDCD206A1D57}" dt="2025-10-10T13:16:06.940" v="140" actId="13244"/>
          <ac:spMkLst>
            <pc:docMk/>
            <pc:sldMk cId="3648672733" sldId="1556"/>
            <ac:spMk id="7" creationId="{346BFA34-3AF9-3795-05AC-D7381DE744F4}"/>
          </ac:spMkLst>
        </pc:spChg>
        <pc:picChg chg="mod">
          <ac:chgData name="Janicka-Struska Agnieszka" userId="759fa416-53f3-4597-9e55-7f59687285fb" providerId="ADAL" clId="{D63F8765-A59D-442C-BE60-FDCD206A1D57}" dt="2025-10-10T13:16:04.587" v="139" actId="962"/>
          <ac:picMkLst>
            <pc:docMk/>
            <pc:sldMk cId="3648672733" sldId="1556"/>
            <ac:picMk id="2" creationId="{7404955E-6E5D-388B-AB94-BBEF75C3C411}"/>
          </ac:picMkLst>
        </pc:picChg>
        <pc:picChg chg="mod">
          <ac:chgData name="Janicka-Struska Agnieszka" userId="759fa416-53f3-4597-9e55-7f59687285fb" providerId="ADAL" clId="{D63F8765-A59D-442C-BE60-FDCD206A1D57}" dt="2025-10-10T13:02:59.161" v="54" actId="962"/>
          <ac:picMkLst>
            <pc:docMk/>
            <pc:sldMk cId="3648672733" sldId="1556"/>
            <ac:picMk id="3" creationId="{D9856368-6FDE-0C5B-8147-B2C752E0C148}"/>
          </ac:picMkLst>
        </pc:picChg>
        <pc:picChg chg="mod">
          <ac:chgData name="Janicka-Struska Agnieszka" userId="759fa416-53f3-4597-9e55-7f59687285fb" providerId="ADAL" clId="{D63F8765-A59D-442C-BE60-FDCD206A1D57}" dt="2025-10-10T13:03:07.660" v="56" actId="962"/>
          <ac:picMkLst>
            <pc:docMk/>
            <pc:sldMk cId="3648672733" sldId="1556"/>
            <ac:picMk id="4" creationId="{DFE8D816-2C15-46DC-6144-DA870A2413B7}"/>
          </ac:picMkLst>
        </pc:picChg>
        <pc:picChg chg="mod">
          <ac:chgData name="Janicka-Struska Agnieszka" userId="759fa416-53f3-4597-9e55-7f59687285fb" providerId="ADAL" clId="{D63F8765-A59D-442C-BE60-FDCD206A1D57}" dt="2025-10-10T13:03:16.907" v="58" actId="962"/>
          <ac:picMkLst>
            <pc:docMk/>
            <pc:sldMk cId="3648672733" sldId="1556"/>
            <ac:picMk id="5" creationId="{746D138C-60E6-BF8D-C712-1E431D1F85A1}"/>
          </ac:picMkLst>
        </pc:picChg>
        <pc:picChg chg="mod ord">
          <ac:chgData name="Janicka-Struska Agnieszka" userId="759fa416-53f3-4597-9e55-7f59687285fb" providerId="ADAL" clId="{D63F8765-A59D-442C-BE60-FDCD206A1D57}" dt="2025-10-10T13:15:52.949" v="138" actId="13244"/>
          <ac:picMkLst>
            <pc:docMk/>
            <pc:sldMk cId="3648672733" sldId="1556"/>
            <ac:picMk id="13" creationId="{32148DF5-3788-2F79-3119-2FD6AA62B81F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7:43.011" v="76"/>
        <pc:sldMkLst>
          <pc:docMk/>
          <pc:sldMk cId="1619088129" sldId="1557"/>
        </pc:sldMkLst>
        <pc:spChg chg="ord">
          <ac:chgData name="Janicka-Struska Agnieszka" userId="759fa416-53f3-4597-9e55-7f59687285fb" providerId="ADAL" clId="{D63F8765-A59D-442C-BE60-FDCD206A1D57}" dt="2025-10-10T13:07:37.453" v="73" actId="13244"/>
          <ac:spMkLst>
            <pc:docMk/>
            <pc:sldMk cId="1619088129" sldId="1557"/>
            <ac:spMk id="2" creationId="{4ED86025-409F-0296-2856-6F1BE211ED38}"/>
          </ac:spMkLst>
        </pc:spChg>
        <pc:spChg chg="ord">
          <ac:chgData name="Janicka-Struska Agnieszka" userId="759fa416-53f3-4597-9e55-7f59687285fb" providerId="ADAL" clId="{D63F8765-A59D-442C-BE60-FDCD206A1D57}" dt="2025-10-10T13:07:43.011" v="76"/>
          <ac:spMkLst>
            <pc:docMk/>
            <pc:sldMk cId="1619088129" sldId="1557"/>
            <ac:spMk id="3" creationId="{39469293-6D46-A1D5-4280-562AB419D411}"/>
          </ac:spMkLst>
        </pc:spChg>
        <pc:picChg chg="mod">
          <ac:chgData name="Janicka-Struska Agnieszka" userId="759fa416-53f3-4597-9e55-7f59687285fb" providerId="ADAL" clId="{D63F8765-A59D-442C-BE60-FDCD206A1D57}" dt="2025-10-10T12:59:44.032" v="20" actId="962"/>
          <ac:picMkLst>
            <pc:docMk/>
            <pc:sldMk cId="1619088129" sldId="1557"/>
            <ac:picMk id="7" creationId="{873230B0-EE4F-F7A4-AB26-933A21337677}"/>
          </ac:picMkLst>
        </pc:picChg>
        <pc:picChg chg="mod">
          <ac:chgData name="Janicka-Struska Agnieszka" userId="759fa416-53f3-4597-9e55-7f59687285fb" providerId="ADAL" clId="{D63F8765-A59D-442C-BE60-FDCD206A1D57}" dt="2025-10-10T13:02:01.821" v="36" actId="962"/>
          <ac:picMkLst>
            <pc:docMk/>
            <pc:sldMk cId="1619088129" sldId="1557"/>
            <ac:picMk id="11" creationId="{6D50004A-EDE1-DC6D-135C-3EF429907EA4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8:51.961" v="83" actId="13244"/>
        <pc:sldMkLst>
          <pc:docMk/>
          <pc:sldMk cId="2469477109" sldId="1558"/>
        </pc:sldMkLst>
        <pc:spChg chg="ord">
          <ac:chgData name="Janicka-Struska Agnieszka" userId="759fa416-53f3-4597-9e55-7f59687285fb" providerId="ADAL" clId="{D63F8765-A59D-442C-BE60-FDCD206A1D57}" dt="2025-10-10T13:08:49.551" v="82" actId="13244"/>
          <ac:spMkLst>
            <pc:docMk/>
            <pc:sldMk cId="2469477109" sldId="1558"/>
            <ac:spMk id="2" creationId="{B96D772C-DF5D-6196-E4D6-4658F0328957}"/>
          </ac:spMkLst>
        </pc:spChg>
        <pc:spChg chg="mod ord">
          <ac:chgData name="Janicka-Struska Agnieszka" userId="759fa416-53f3-4597-9e55-7f59687285fb" providerId="ADAL" clId="{D63F8765-A59D-442C-BE60-FDCD206A1D57}" dt="2025-10-10T13:08:51.961" v="83" actId="13244"/>
          <ac:spMkLst>
            <pc:docMk/>
            <pc:sldMk cId="2469477109" sldId="1558"/>
            <ac:spMk id="3" creationId="{1C2BCC98-0A69-778F-4A2F-ED79B6E77EFD}"/>
          </ac:spMkLst>
        </pc:spChg>
        <pc:picChg chg="mod">
          <ac:chgData name="Janicka-Struska Agnieszka" userId="759fa416-53f3-4597-9e55-7f59687285fb" providerId="ADAL" clId="{D63F8765-A59D-442C-BE60-FDCD206A1D57}" dt="2025-10-10T12:59:56.630" v="23" actId="962"/>
          <ac:picMkLst>
            <pc:docMk/>
            <pc:sldMk cId="2469477109" sldId="1558"/>
            <ac:picMk id="4" creationId="{B9F61635-44BD-5545-19E2-73189B28381C}"/>
          </ac:picMkLst>
        </pc:picChg>
        <pc:picChg chg="mod">
          <ac:chgData name="Janicka-Struska Agnieszka" userId="759fa416-53f3-4597-9e55-7f59687285fb" providerId="ADAL" clId="{D63F8765-A59D-442C-BE60-FDCD206A1D57}" dt="2025-10-10T13:02:14.840" v="42" actId="962"/>
          <ac:picMkLst>
            <pc:docMk/>
            <pc:sldMk cId="2469477109" sldId="1558"/>
            <ac:picMk id="11" creationId="{A18D7785-4CA0-6973-899B-F674C59F77FF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9:19.791" v="85" actId="13244"/>
        <pc:sldMkLst>
          <pc:docMk/>
          <pc:sldMk cId="623718081" sldId="1559"/>
        </pc:sldMkLst>
        <pc:spChg chg="ord">
          <ac:chgData name="Janicka-Struska Agnieszka" userId="759fa416-53f3-4597-9e55-7f59687285fb" providerId="ADAL" clId="{D63F8765-A59D-442C-BE60-FDCD206A1D57}" dt="2025-10-10T13:09:17.903" v="84" actId="13244"/>
          <ac:spMkLst>
            <pc:docMk/>
            <pc:sldMk cId="623718081" sldId="1559"/>
            <ac:spMk id="2" creationId="{A0FCB873-0289-29CA-83A8-9CC86469F1FA}"/>
          </ac:spMkLst>
        </pc:spChg>
        <pc:spChg chg="ord">
          <ac:chgData name="Janicka-Struska Agnieszka" userId="759fa416-53f3-4597-9e55-7f59687285fb" providerId="ADAL" clId="{D63F8765-A59D-442C-BE60-FDCD206A1D57}" dt="2025-10-10T13:09:19.791" v="85" actId="13244"/>
          <ac:spMkLst>
            <pc:docMk/>
            <pc:sldMk cId="623718081" sldId="1559"/>
            <ac:spMk id="3" creationId="{014E1553-A49C-F06F-1ACC-AABC7AAE2A97}"/>
          </ac:spMkLst>
        </pc:spChg>
        <pc:picChg chg="mod">
          <ac:chgData name="Janicka-Struska Agnieszka" userId="759fa416-53f3-4597-9e55-7f59687285fb" providerId="ADAL" clId="{D63F8765-A59D-442C-BE60-FDCD206A1D57}" dt="2025-10-10T13:00:00.573" v="24" actId="962"/>
          <ac:picMkLst>
            <pc:docMk/>
            <pc:sldMk cId="623718081" sldId="1559"/>
            <ac:picMk id="4" creationId="{CB1447EB-25BB-1B30-4295-ECEFD3C101F3}"/>
          </ac:picMkLst>
        </pc:picChg>
        <pc:picChg chg="mod">
          <ac:chgData name="Janicka-Struska Agnieszka" userId="759fa416-53f3-4597-9e55-7f59687285fb" providerId="ADAL" clId="{D63F8765-A59D-442C-BE60-FDCD206A1D57}" dt="2025-10-10T13:02:16.170" v="44" actId="962"/>
          <ac:picMkLst>
            <pc:docMk/>
            <pc:sldMk cId="623718081" sldId="1559"/>
            <ac:picMk id="11" creationId="{675A8795-3CA1-2B15-F81D-004138581BBE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8:09.371" v="78" actId="13244"/>
        <pc:sldMkLst>
          <pc:docMk/>
          <pc:sldMk cId="2138560199" sldId="1560"/>
        </pc:sldMkLst>
        <pc:spChg chg="ord">
          <ac:chgData name="Janicka-Struska Agnieszka" userId="759fa416-53f3-4597-9e55-7f59687285fb" providerId="ADAL" clId="{D63F8765-A59D-442C-BE60-FDCD206A1D57}" dt="2025-10-10T13:08:06.701" v="77" actId="13244"/>
          <ac:spMkLst>
            <pc:docMk/>
            <pc:sldMk cId="2138560199" sldId="1560"/>
            <ac:spMk id="2" creationId="{3057DB37-A1B8-BDAE-CE00-823C3FC458A4}"/>
          </ac:spMkLst>
        </pc:spChg>
        <pc:spChg chg="ord">
          <ac:chgData name="Janicka-Struska Agnieszka" userId="759fa416-53f3-4597-9e55-7f59687285fb" providerId="ADAL" clId="{D63F8765-A59D-442C-BE60-FDCD206A1D57}" dt="2025-10-10T13:08:09.371" v="78" actId="13244"/>
          <ac:spMkLst>
            <pc:docMk/>
            <pc:sldMk cId="2138560199" sldId="1560"/>
            <ac:spMk id="3" creationId="{6DE472BC-0B29-A97B-4B4D-AA896CCE862E}"/>
          </ac:spMkLst>
        </pc:spChg>
        <pc:picChg chg="mod">
          <ac:chgData name="Janicka-Struska Agnieszka" userId="759fa416-53f3-4597-9e55-7f59687285fb" providerId="ADAL" clId="{D63F8765-A59D-442C-BE60-FDCD206A1D57}" dt="2025-10-10T12:59:53.200" v="22" actId="962"/>
          <ac:picMkLst>
            <pc:docMk/>
            <pc:sldMk cId="2138560199" sldId="1560"/>
            <ac:picMk id="4" creationId="{72E042DC-EE10-65A0-B6AE-843B29D938E0}"/>
          </ac:picMkLst>
        </pc:picChg>
        <pc:picChg chg="mod">
          <ac:chgData name="Janicka-Struska Agnieszka" userId="759fa416-53f3-4597-9e55-7f59687285fb" providerId="ADAL" clId="{D63F8765-A59D-442C-BE60-FDCD206A1D57}" dt="2025-10-10T13:02:12.640" v="40" actId="962"/>
          <ac:picMkLst>
            <pc:docMk/>
            <pc:sldMk cId="2138560199" sldId="1560"/>
            <ac:picMk id="11" creationId="{44796F99-2784-F4CE-B357-D439993795AD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2:59:03.964" v="12" actId="962"/>
        <pc:sldMkLst>
          <pc:docMk/>
          <pc:sldMk cId="615956077" sldId="1562"/>
        </pc:sldMkLst>
        <pc:picChg chg="mod">
          <ac:chgData name="Janicka-Struska Agnieszka" userId="759fa416-53f3-4597-9e55-7f59687285fb" providerId="ADAL" clId="{D63F8765-A59D-442C-BE60-FDCD206A1D57}" dt="2025-10-10T12:59:02.595" v="11" actId="962"/>
          <ac:picMkLst>
            <pc:docMk/>
            <pc:sldMk cId="615956077" sldId="1562"/>
            <ac:picMk id="5" creationId="{3E7534A7-F907-AA60-1B48-DA39640DE22B}"/>
          </ac:picMkLst>
        </pc:picChg>
        <pc:picChg chg="mod">
          <ac:chgData name="Janicka-Struska Agnieszka" userId="759fa416-53f3-4597-9e55-7f59687285fb" providerId="ADAL" clId="{D63F8765-A59D-442C-BE60-FDCD206A1D57}" dt="2025-10-10T12:59:03.964" v="12" actId="962"/>
          <ac:picMkLst>
            <pc:docMk/>
            <pc:sldMk cId="615956077" sldId="1562"/>
            <ac:picMk id="6" creationId="{FD793807-F835-0CB1-CBE0-CBD7DF44F29F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2:59:11.900" v="17" actId="962"/>
        <pc:sldMkLst>
          <pc:docMk/>
          <pc:sldMk cId="1460752471" sldId="1563"/>
        </pc:sldMkLst>
        <pc:picChg chg="mod">
          <ac:chgData name="Janicka-Struska Agnieszka" userId="759fa416-53f3-4597-9e55-7f59687285fb" providerId="ADAL" clId="{D63F8765-A59D-442C-BE60-FDCD206A1D57}" dt="2025-10-10T12:59:11.900" v="17" actId="962"/>
          <ac:picMkLst>
            <pc:docMk/>
            <pc:sldMk cId="1460752471" sldId="1563"/>
            <ac:picMk id="5" creationId="{818CAF1E-C2CD-83F3-7D74-8A9B609D98FB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2:59:08.530" v="15" actId="962"/>
        <pc:sldMkLst>
          <pc:docMk/>
          <pc:sldMk cId="946500072" sldId="1564"/>
        </pc:sldMkLst>
        <pc:picChg chg="mod">
          <ac:chgData name="Janicka-Struska Agnieszka" userId="759fa416-53f3-4597-9e55-7f59687285fb" providerId="ADAL" clId="{D63F8765-A59D-442C-BE60-FDCD206A1D57}" dt="2025-10-10T12:59:06.735" v="14" actId="962"/>
          <ac:picMkLst>
            <pc:docMk/>
            <pc:sldMk cId="946500072" sldId="1564"/>
            <ac:picMk id="5" creationId="{F65C69C3-EB63-0D96-510A-D3B3E1E3A4EB}"/>
          </ac:picMkLst>
        </pc:picChg>
        <pc:picChg chg="mod">
          <ac:chgData name="Janicka-Struska Agnieszka" userId="759fa416-53f3-4597-9e55-7f59687285fb" providerId="ADAL" clId="{D63F8765-A59D-442C-BE60-FDCD206A1D57}" dt="2025-10-10T12:59:08.530" v="15" actId="962"/>
          <ac:picMkLst>
            <pc:docMk/>
            <pc:sldMk cId="946500072" sldId="1564"/>
            <ac:picMk id="6" creationId="{A066D37C-7ED5-5770-DFAA-7C38ACDE8FE2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2:58:59.066" v="9" actId="962"/>
        <pc:sldMkLst>
          <pc:docMk/>
          <pc:sldMk cId="2824356888" sldId="1565"/>
        </pc:sldMkLst>
        <pc:picChg chg="mod">
          <ac:chgData name="Janicka-Struska Agnieszka" userId="759fa416-53f3-4597-9e55-7f59687285fb" providerId="ADAL" clId="{D63F8765-A59D-442C-BE60-FDCD206A1D57}" dt="2025-10-10T12:58:54.620" v="8" actId="962"/>
          <ac:picMkLst>
            <pc:docMk/>
            <pc:sldMk cId="2824356888" sldId="1565"/>
            <ac:picMk id="5" creationId="{1B8C1F97-BC82-92B2-9C13-C0EC8FE101B6}"/>
          </ac:picMkLst>
        </pc:picChg>
        <pc:picChg chg="mod">
          <ac:chgData name="Janicka-Struska Agnieszka" userId="759fa416-53f3-4597-9e55-7f59687285fb" providerId="ADAL" clId="{D63F8765-A59D-442C-BE60-FDCD206A1D57}" dt="2025-10-10T12:58:59.066" v="9" actId="962"/>
          <ac:picMkLst>
            <pc:docMk/>
            <pc:sldMk cId="2824356888" sldId="1565"/>
            <ac:picMk id="6" creationId="{80CC9A50-1953-92B6-C9D9-FD6A4A6242A4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5:43.631" v="60" actId="962"/>
        <pc:sldMkLst>
          <pc:docMk/>
          <pc:sldMk cId="2392077411" sldId="1566"/>
        </pc:sldMkLst>
        <pc:picChg chg="mod">
          <ac:chgData name="Janicka-Struska Agnieszka" userId="759fa416-53f3-4597-9e55-7f59687285fb" providerId="ADAL" clId="{D63F8765-A59D-442C-BE60-FDCD206A1D57}" dt="2025-10-10T12:59:15.591" v="19" actId="962"/>
          <ac:picMkLst>
            <pc:docMk/>
            <pc:sldMk cId="2392077411" sldId="1566"/>
            <ac:picMk id="5" creationId="{9DEE17D6-3717-2B26-A1AF-B75F6D180641}"/>
          </ac:picMkLst>
        </pc:picChg>
        <pc:picChg chg="mod">
          <ac:chgData name="Janicka-Struska Agnieszka" userId="759fa416-53f3-4597-9e55-7f59687285fb" providerId="ADAL" clId="{D63F8765-A59D-442C-BE60-FDCD206A1D57}" dt="2025-10-10T13:05:43.631" v="60" actId="962"/>
          <ac:picMkLst>
            <pc:docMk/>
            <pc:sldMk cId="2392077411" sldId="1566"/>
            <ac:picMk id="8" creationId="{53E21BDD-0E48-BDC1-6F0C-B82AC3D637E3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6:10.441" v="64" actId="962"/>
        <pc:sldMkLst>
          <pc:docMk/>
          <pc:sldMk cId="390191304" sldId="1567"/>
        </pc:sldMkLst>
        <pc:picChg chg="mod">
          <ac:chgData name="Janicka-Struska Agnieszka" userId="759fa416-53f3-4597-9e55-7f59687285fb" providerId="ADAL" clId="{D63F8765-A59D-442C-BE60-FDCD206A1D57}" dt="2025-10-10T13:06:10.441" v="64" actId="962"/>
          <ac:picMkLst>
            <pc:docMk/>
            <pc:sldMk cId="390191304" sldId="1567"/>
            <ac:picMk id="9" creationId="{07DD0F26-4636-4646-44DC-373CE4A15BB3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2:24.181" v="46" actId="962"/>
        <pc:sldMkLst>
          <pc:docMk/>
          <pc:sldMk cId="3077676613" sldId="1569"/>
        </pc:sldMkLst>
        <pc:picChg chg="mod">
          <ac:chgData name="Janicka-Struska Agnieszka" userId="759fa416-53f3-4597-9e55-7f59687285fb" providerId="ADAL" clId="{D63F8765-A59D-442C-BE60-FDCD206A1D57}" dt="2025-10-10T13:02:24.181" v="46" actId="962"/>
          <ac:picMkLst>
            <pc:docMk/>
            <pc:sldMk cId="3077676613" sldId="1569"/>
            <ac:picMk id="3" creationId="{CB0243B3-FCCF-82ED-5F03-DA8D52451912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1:46.126" v="34" actId="962"/>
        <pc:sldMkLst>
          <pc:docMk/>
          <pc:sldMk cId="2643573661" sldId="1573"/>
        </pc:sldMkLst>
        <pc:picChg chg="mod">
          <ac:chgData name="Janicka-Struska Agnieszka" userId="759fa416-53f3-4597-9e55-7f59687285fb" providerId="ADAL" clId="{D63F8765-A59D-442C-BE60-FDCD206A1D57}" dt="2025-10-10T13:01:46.126" v="34" actId="962"/>
          <ac:picMkLst>
            <pc:docMk/>
            <pc:sldMk cId="2643573661" sldId="1573"/>
            <ac:picMk id="13" creationId="{3CF7AF1A-4D5D-7A36-266A-5524DFF0F368}"/>
          </ac:picMkLst>
        </pc:picChg>
      </pc:sldChg>
      <pc:sldChg chg="addSp delSp modSp mod">
        <pc:chgData name="Janicka-Struska Agnieszka" userId="759fa416-53f3-4597-9e55-7f59687285fb" providerId="ADAL" clId="{D63F8765-A59D-442C-BE60-FDCD206A1D57}" dt="2025-10-10T13:06:26.032" v="65" actId="962"/>
        <pc:sldMkLst>
          <pc:docMk/>
          <pc:sldMk cId="1892186509" sldId="1575"/>
        </pc:sldMkLst>
        <pc:graphicFrameChg chg="add del mod">
          <ac:chgData name="Janicka-Struska Agnieszka" userId="759fa416-53f3-4597-9e55-7f59687285fb" providerId="ADAL" clId="{D63F8765-A59D-442C-BE60-FDCD206A1D57}" dt="2025-10-10T13:06:26.032" v="65" actId="962"/>
          <ac:graphicFrameMkLst>
            <pc:docMk/>
            <pc:sldMk cId="1892186509" sldId="1575"/>
            <ac:graphicFrameMk id="5" creationId="{B0592950-A4F7-E09A-8B7D-B0AD7E27C523}"/>
          </ac:graphicFrameMkLst>
        </pc:graphicFrameChg>
      </pc:sldChg>
      <pc:sldChg chg="modSp mod">
        <pc:chgData name="Janicka-Struska Agnieszka" userId="759fa416-53f3-4597-9e55-7f59687285fb" providerId="ADAL" clId="{D63F8765-A59D-442C-BE60-FDCD206A1D57}" dt="2025-10-10T13:02:25.800" v="47" actId="962"/>
        <pc:sldMkLst>
          <pc:docMk/>
          <pc:sldMk cId="2745967207" sldId="1576"/>
        </pc:sldMkLst>
        <pc:picChg chg="mod">
          <ac:chgData name="Janicka-Struska Agnieszka" userId="759fa416-53f3-4597-9e55-7f59687285fb" providerId="ADAL" clId="{D63F8765-A59D-442C-BE60-FDCD206A1D57}" dt="2025-10-10T13:02:25.800" v="47" actId="962"/>
          <ac:picMkLst>
            <pc:docMk/>
            <pc:sldMk cId="2745967207" sldId="1576"/>
            <ac:picMk id="3" creationId="{9127F7BC-93AD-DDAA-8679-263DE99B5C41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2:27.801" v="48" actId="962"/>
        <pc:sldMkLst>
          <pc:docMk/>
          <pc:sldMk cId="1956229760" sldId="1577"/>
        </pc:sldMkLst>
        <pc:picChg chg="mod">
          <ac:chgData name="Janicka-Struska Agnieszka" userId="759fa416-53f3-4597-9e55-7f59687285fb" providerId="ADAL" clId="{D63F8765-A59D-442C-BE60-FDCD206A1D57}" dt="2025-10-10T13:02:27.801" v="48" actId="962"/>
          <ac:picMkLst>
            <pc:docMk/>
            <pc:sldMk cId="1956229760" sldId="1577"/>
            <ac:picMk id="3" creationId="{A625AF3E-98BC-4BF2-A11E-60E8FCDCACB0}"/>
          </ac:picMkLst>
        </pc:picChg>
      </pc:sldChg>
      <pc:sldChg chg="modSp mod">
        <pc:chgData name="Janicka-Struska Agnieszka" userId="759fa416-53f3-4597-9e55-7f59687285fb" providerId="ADAL" clId="{D63F8765-A59D-442C-BE60-FDCD206A1D57}" dt="2025-10-10T13:02:29.531" v="49" actId="962"/>
        <pc:sldMkLst>
          <pc:docMk/>
          <pc:sldMk cId="4086122426" sldId="1578"/>
        </pc:sldMkLst>
        <pc:picChg chg="mod">
          <ac:chgData name="Janicka-Struska Agnieszka" userId="759fa416-53f3-4597-9e55-7f59687285fb" providerId="ADAL" clId="{D63F8765-A59D-442C-BE60-FDCD206A1D57}" dt="2025-10-10T13:02:29.531" v="49" actId="962"/>
          <ac:picMkLst>
            <pc:docMk/>
            <pc:sldMk cId="4086122426" sldId="1578"/>
            <ac:picMk id="3" creationId="{349CA127-18EC-DC76-152B-9021A7085A4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C067B3-0C72-47E3-86A1-754C9F3008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91A682-CCA0-482D-B939-2F3AEBB8545A}">
      <dgm:prSet custT="1"/>
      <dgm:spPr/>
      <dgm:t>
        <a:bodyPr/>
        <a:lstStyle/>
        <a:p>
          <a:r>
            <a:rPr lang="pl-PL" sz="1800" dirty="0"/>
            <a:t>Dokumentacja naboru (Regulamin, Ogłoszenie o naborze, formularz) </a:t>
          </a:r>
        </a:p>
        <a:p>
          <a:r>
            <a:rPr lang="pl-PL" sz="1800" dirty="0"/>
            <a:t>Kontekst: Program priorytetowy, plan wdrażania, dokumenty nadrzędne / konsultacje z NGO</a:t>
          </a:r>
          <a:endParaRPr lang="en-US" sz="1800" dirty="0"/>
        </a:p>
      </dgm:t>
    </dgm:pt>
    <dgm:pt modelId="{B45E62E2-724D-4755-9AB7-4300707BF9D3}" type="parTrans" cxnId="{950AF901-8994-47CE-85C5-2241A70CB199}">
      <dgm:prSet/>
      <dgm:spPr/>
      <dgm:t>
        <a:bodyPr/>
        <a:lstStyle/>
        <a:p>
          <a:endParaRPr lang="en-US"/>
        </a:p>
      </dgm:t>
    </dgm:pt>
    <dgm:pt modelId="{DEE82AAD-7FD0-4FC7-BDAA-04F083CC0B12}" type="sibTrans" cxnId="{950AF901-8994-47CE-85C5-2241A70CB199}">
      <dgm:prSet/>
      <dgm:spPr/>
      <dgm:t>
        <a:bodyPr/>
        <a:lstStyle/>
        <a:p>
          <a:endParaRPr lang="en-US"/>
        </a:p>
      </dgm:t>
    </dgm:pt>
    <dgm:pt modelId="{41B7C9CC-1322-4234-809B-9DC0419CCA95}">
      <dgm:prSet custT="1"/>
      <dgm:spPr/>
      <dgm:t>
        <a:bodyPr/>
        <a:lstStyle/>
        <a:p>
          <a:r>
            <a:rPr lang="pl-PL" sz="1800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rPr>
            <a:t></a:t>
          </a:r>
          <a:r>
            <a:rPr lang="pl-PL" sz="1800" dirty="0">
              <a:solidFill>
                <a:schemeClr val="accent5">
                  <a:lumMod val="50000"/>
                </a:schemeClr>
              </a:solidFill>
            </a:rPr>
            <a:t> decyzja Zarządu NFOŚiGW</a:t>
          </a:r>
          <a:endParaRPr lang="en-US" sz="1800" dirty="0">
            <a:solidFill>
              <a:schemeClr val="accent5">
                <a:lumMod val="50000"/>
              </a:schemeClr>
            </a:solidFill>
          </a:endParaRPr>
        </a:p>
      </dgm:t>
    </dgm:pt>
    <dgm:pt modelId="{B0193653-A71D-4C59-B27D-1F0C7FB0A267}" type="parTrans" cxnId="{7BD02938-FFD2-4521-B489-5A75DF7E0030}">
      <dgm:prSet/>
      <dgm:spPr/>
      <dgm:t>
        <a:bodyPr/>
        <a:lstStyle/>
        <a:p>
          <a:endParaRPr lang="en-US"/>
        </a:p>
      </dgm:t>
    </dgm:pt>
    <dgm:pt modelId="{ED8B446C-8023-4E23-A303-EB9F60E10B58}" type="sibTrans" cxnId="{7BD02938-FFD2-4521-B489-5A75DF7E0030}">
      <dgm:prSet/>
      <dgm:spPr/>
      <dgm:t>
        <a:bodyPr/>
        <a:lstStyle/>
        <a:p>
          <a:endParaRPr lang="en-US"/>
        </a:p>
      </dgm:t>
    </dgm:pt>
    <dgm:pt modelId="{504DEB87-D16C-4372-89FC-5D7D619E03F1}">
      <dgm:prSet custT="1"/>
      <dgm:spPr/>
      <dgm:t>
        <a:bodyPr/>
        <a:lstStyle/>
        <a:p>
          <a:r>
            <a:rPr lang="pl-PL" sz="1800" dirty="0"/>
            <a:t>Ocena formalna  (kryteria dostępu) </a:t>
          </a:r>
          <a:r>
            <a:rPr lang="pl-PL" sz="1800" dirty="0">
              <a:sym typeface="Wingdings" panose="05000000000000000000" pitchFamily="2" charset="2"/>
            </a:rPr>
            <a:t></a:t>
          </a:r>
          <a:r>
            <a:rPr lang="pl-PL" sz="1800" dirty="0"/>
            <a:t> pismo do wnioskodawcy </a:t>
          </a:r>
          <a:r>
            <a:rPr lang="pl-PL" sz="1800" dirty="0">
              <a:sym typeface="Wingdings" panose="05000000000000000000" pitchFamily="2" charset="2"/>
            </a:rPr>
            <a:t></a:t>
          </a:r>
          <a:r>
            <a:rPr lang="pl-PL" sz="1800" dirty="0"/>
            <a:t> uzupełnienie WOD </a:t>
          </a:r>
          <a:r>
            <a:rPr lang="pl-PL" sz="1800" dirty="0">
              <a:sym typeface="Wingdings" panose="05000000000000000000" pitchFamily="2" charset="2"/>
            </a:rPr>
            <a:t></a:t>
          </a:r>
          <a:r>
            <a:rPr lang="pl-PL" sz="1800" dirty="0"/>
            <a:t> pismo do wnioskodawcy  (ew. decyzja X)</a:t>
          </a:r>
          <a:endParaRPr lang="en-US" sz="1800" dirty="0"/>
        </a:p>
      </dgm:t>
    </dgm:pt>
    <dgm:pt modelId="{50B4B716-BA82-495B-92AD-F426AD271996}" type="parTrans" cxnId="{67D8373E-6DF1-4AF0-9F9A-5CF6E428A1B4}">
      <dgm:prSet/>
      <dgm:spPr/>
      <dgm:t>
        <a:bodyPr/>
        <a:lstStyle/>
        <a:p>
          <a:endParaRPr lang="en-US"/>
        </a:p>
      </dgm:t>
    </dgm:pt>
    <dgm:pt modelId="{69AC65EA-797E-4C91-BE12-C751F8157EA4}" type="sibTrans" cxnId="{67D8373E-6DF1-4AF0-9F9A-5CF6E428A1B4}">
      <dgm:prSet/>
      <dgm:spPr/>
      <dgm:t>
        <a:bodyPr/>
        <a:lstStyle/>
        <a:p>
          <a:endParaRPr lang="en-US"/>
        </a:p>
      </dgm:t>
    </dgm:pt>
    <dgm:pt modelId="{664076E3-345B-49FF-96F7-F4F6B6468197}">
      <dgm:prSet custT="1"/>
      <dgm:spPr/>
      <dgm:t>
        <a:bodyPr/>
        <a:lstStyle/>
        <a:p>
          <a:r>
            <a:rPr lang="pl-PL" sz="1800" dirty="0"/>
            <a:t>Ocena merytoryczna ( kryteria jakościowe – punktowe i dopuszczające) </a:t>
          </a:r>
          <a:r>
            <a:rPr lang="pl-PL" sz="1800" dirty="0">
              <a:sym typeface="Wingdings" panose="05000000000000000000" pitchFamily="2" charset="2"/>
            </a:rPr>
            <a:t></a:t>
          </a:r>
          <a:r>
            <a:rPr lang="pl-PL" sz="1800" dirty="0"/>
            <a:t> pismo do wnioskodawcy </a:t>
          </a:r>
          <a:r>
            <a:rPr lang="pl-PL" sz="1800" dirty="0">
              <a:sym typeface="Wingdings" panose="05000000000000000000" pitchFamily="2" charset="2"/>
            </a:rPr>
            <a:t></a:t>
          </a:r>
          <a:r>
            <a:rPr lang="pl-PL" sz="1800" dirty="0"/>
            <a:t> uzupełnienie WOD </a:t>
          </a:r>
          <a:r>
            <a:rPr lang="pl-PL" sz="1800" dirty="0">
              <a:sym typeface="Wingdings" panose="05000000000000000000" pitchFamily="2" charset="2"/>
            </a:rPr>
            <a:t></a:t>
          </a:r>
          <a:r>
            <a:rPr lang="pl-PL" sz="1800" dirty="0"/>
            <a:t> pismo do wnioskodawcy (ew. decyzja X)</a:t>
          </a:r>
          <a:endParaRPr lang="en-US" sz="1800" dirty="0"/>
        </a:p>
      </dgm:t>
    </dgm:pt>
    <dgm:pt modelId="{1C951FF0-223C-40CE-9DE1-83A443A30491}" type="parTrans" cxnId="{0EEAE9B4-7EBC-4595-89A5-C927DBF29CFC}">
      <dgm:prSet/>
      <dgm:spPr/>
      <dgm:t>
        <a:bodyPr/>
        <a:lstStyle/>
        <a:p>
          <a:endParaRPr lang="en-US"/>
        </a:p>
      </dgm:t>
    </dgm:pt>
    <dgm:pt modelId="{6ECDFCCA-AC67-40D8-9E5F-194285474C7C}" type="sibTrans" cxnId="{0EEAE9B4-7EBC-4595-89A5-C927DBF29CFC}">
      <dgm:prSet/>
      <dgm:spPr/>
      <dgm:t>
        <a:bodyPr/>
        <a:lstStyle/>
        <a:p>
          <a:endParaRPr lang="en-US"/>
        </a:p>
      </dgm:t>
    </dgm:pt>
    <dgm:pt modelId="{FB315CE7-17D7-4538-92E5-9616B95C4B9A}">
      <dgm:prSet custT="1"/>
      <dgm:spPr/>
      <dgm:t>
        <a:bodyPr/>
        <a:lstStyle/>
        <a:p>
          <a:r>
            <a:rPr lang="pl-PL" sz="1800"/>
            <a:t>Negocjacje (spotkanie w celu uszczegółowienia WOD przed decyzją Zarządu) </a:t>
          </a:r>
          <a:endParaRPr lang="en-US" sz="1800"/>
        </a:p>
      </dgm:t>
    </dgm:pt>
    <dgm:pt modelId="{7C610A3B-B37E-49E7-AB69-66430D514DAB}" type="parTrans" cxnId="{565A0090-7481-4013-A483-297F952F4691}">
      <dgm:prSet/>
      <dgm:spPr/>
      <dgm:t>
        <a:bodyPr/>
        <a:lstStyle/>
        <a:p>
          <a:endParaRPr lang="en-US"/>
        </a:p>
      </dgm:t>
    </dgm:pt>
    <dgm:pt modelId="{01AAC794-A200-4012-B8CC-50B1429ABDCA}" type="sibTrans" cxnId="{565A0090-7481-4013-A483-297F952F4691}">
      <dgm:prSet/>
      <dgm:spPr/>
      <dgm:t>
        <a:bodyPr/>
        <a:lstStyle/>
        <a:p>
          <a:endParaRPr lang="en-US"/>
        </a:p>
      </dgm:t>
    </dgm:pt>
    <dgm:pt modelId="{06AADF16-50E2-4A63-9B8C-4C3BC7D6C1C7}">
      <dgm:prSet custT="1"/>
      <dgm:spPr/>
      <dgm:t>
        <a:bodyPr/>
        <a:lstStyle/>
        <a:p>
          <a:r>
            <a:rPr lang="pl-PL" sz="1800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rPr>
            <a:t></a:t>
          </a:r>
          <a:r>
            <a:rPr lang="pl-PL" sz="1800" dirty="0">
              <a:solidFill>
                <a:schemeClr val="accent5">
                  <a:lumMod val="50000"/>
                </a:schemeClr>
              </a:solidFill>
            </a:rPr>
            <a:t> decyzja Zarządu NFOŚiGW </a:t>
          </a:r>
          <a:r>
            <a:rPr lang="pl-PL" sz="1800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rPr>
            <a:t> Lista rankingowa</a:t>
          </a:r>
          <a:endParaRPr lang="en-US" sz="1800" dirty="0"/>
        </a:p>
      </dgm:t>
    </dgm:pt>
    <dgm:pt modelId="{005DB3EE-198D-4F69-812C-1567D4C0F164}" type="parTrans" cxnId="{8F80D361-1DB8-4C7A-8A20-5C144DFC94D7}">
      <dgm:prSet/>
      <dgm:spPr/>
      <dgm:t>
        <a:bodyPr/>
        <a:lstStyle/>
        <a:p>
          <a:endParaRPr lang="en-US"/>
        </a:p>
      </dgm:t>
    </dgm:pt>
    <dgm:pt modelId="{9813E540-ADE7-4E23-BB21-08C86CE83D6C}" type="sibTrans" cxnId="{8F80D361-1DB8-4C7A-8A20-5C144DFC94D7}">
      <dgm:prSet/>
      <dgm:spPr/>
      <dgm:t>
        <a:bodyPr/>
        <a:lstStyle/>
        <a:p>
          <a:endParaRPr lang="en-US"/>
        </a:p>
      </dgm:t>
    </dgm:pt>
    <dgm:pt modelId="{7656F51D-7DB8-45B9-A82D-8240C1582687}">
      <dgm:prSet custT="1"/>
      <dgm:spPr/>
      <dgm:t>
        <a:bodyPr/>
        <a:lstStyle/>
        <a:p>
          <a:r>
            <a:rPr lang="pl-PL" sz="4400" b="1" dirty="0">
              <a:solidFill>
                <a:schemeClr val="accent5">
                  <a:lumMod val="50000"/>
                </a:schemeClr>
              </a:solidFill>
            </a:rPr>
            <a:t>Umowa dotacji </a:t>
          </a:r>
          <a:r>
            <a:rPr lang="pl-PL" sz="4400" b="1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rPr>
            <a:t></a:t>
          </a:r>
          <a:endParaRPr lang="en-US" sz="4400" b="1" dirty="0">
            <a:solidFill>
              <a:schemeClr val="accent5">
                <a:lumMod val="50000"/>
              </a:schemeClr>
            </a:solidFill>
          </a:endParaRPr>
        </a:p>
      </dgm:t>
    </dgm:pt>
    <dgm:pt modelId="{B2BC0765-FDDB-498C-B514-A060A52202EA}" type="parTrans" cxnId="{953D7CCF-A4D7-4B44-A1F4-2CA92780D7B1}">
      <dgm:prSet/>
      <dgm:spPr/>
      <dgm:t>
        <a:bodyPr/>
        <a:lstStyle/>
        <a:p>
          <a:endParaRPr lang="en-US"/>
        </a:p>
      </dgm:t>
    </dgm:pt>
    <dgm:pt modelId="{17D6FEAA-7671-4643-867B-6DC05AC17D61}" type="sibTrans" cxnId="{953D7CCF-A4D7-4B44-A1F4-2CA92780D7B1}">
      <dgm:prSet/>
      <dgm:spPr/>
      <dgm:t>
        <a:bodyPr/>
        <a:lstStyle/>
        <a:p>
          <a:endParaRPr lang="en-US"/>
        </a:p>
      </dgm:t>
    </dgm:pt>
    <dgm:pt modelId="{A72012EF-9AC0-4537-8E6B-2212A1306F19}">
      <dgm:prSet custT="1"/>
      <dgm:spPr/>
      <dgm:t>
        <a:bodyPr/>
        <a:lstStyle/>
        <a:p>
          <a:r>
            <a:rPr lang="pl-PL" sz="1800" dirty="0"/>
            <a:t>Wniosek o dofinansowanie (WOD) </a:t>
          </a:r>
          <a:r>
            <a:rPr lang="pl-PL" sz="1800" dirty="0">
              <a:sym typeface="Wingdings" panose="05000000000000000000" pitchFamily="2" charset="2"/>
            </a:rPr>
            <a:t></a:t>
          </a:r>
          <a:r>
            <a:rPr lang="pl-PL" sz="1800" dirty="0"/>
            <a:t> formularz GWD + załączniki</a:t>
          </a:r>
          <a:endParaRPr lang="en-US" sz="1800" dirty="0"/>
        </a:p>
      </dgm:t>
    </dgm:pt>
    <dgm:pt modelId="{587D3D68-8188-4C70-A953-186F010DA743}" type="sibTrans" cxnId="{095D2631-E840-40F2-B601-2A10FDF52FF5}">
      <dgm:prSet/>
      <dgm:spPr/>
      <dgm:t>
        <a:bodyPr/>
        <a:lstStyle/>
        <a:p>
          <a:endParaRPr lang="en-US"/>
        </a:p>
      </dgm:t>
    </dgm:pt>
    <dgm:pt modelId="{D0EECBE0-015C-4791-BED0-16DC7C02F5F4}" type="parTrans" cxnId="{095D2631-E840-40F2-B601-2A10FDF52FF5}">
      <dgm:prSet/>
      <dgm:spPr/>
      <dgm:t>
        <a:bodyPr/>
        <a:lstStyle/>
        <a:p>
          <a:endParaRPr lang="en-US"/>
        </a:p>
      </dgm:t>
    </dgm:pt>
    <dgm:pt modelId="{6BE33EA0-869A-4F3B-BD15-786598BD1CFF}" type="pres">
      <dgm:prSet presAssocID="{FEC067B3-0C72-47E3-86A1-754C9F30084D}" presName="linear" presStyleCnt="0">
        <dgm:presLayoutVars>
          <dgm:animLvl val="lvl"/>
          <dgm:resizeHandles val="exact"/>
        </dgm:presLayoutVars>
      </dgm:prSet>
      <dgm:spPr/>
    </dgm:pt>
    <dgm:pt modelId="{7552C304-2FF4-453B-BC1F-6D5574B778A4}" type="pres">
      <dgm:prSet presAssocID="{8C91A682-CCA0-482D-B939-2F3AEBB8545A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6185F4A-1687-413C-9DC6-78723751F0CE}" type="pres">
      <dgm:prSet presAssocID="{DEE82AAD-7FD0-4FC7-BDAA-04F083CC0B12}" presName="spacer" presStyleCnt="0"/>
      <dgm:spPr/>
    </dgm:pt>
    <dgm:pt modelId="{107479D2-3120-4906-8EC6-2FF9AEF26061}" type="pres">
      <dgm:prSet presAssocID="{41B7C9CC-1322-4234-809B-9DC0419CCA9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1FFDBE9-BF5D-445F-92FD-3ED554A9A655}" type="pres">
      <dgm:prSet presAssocID="{ED8B446C-8023-4E23-A303-EB9F60E10B58}" presName="spacer" presStyleCnt="0"/>
      <dgm:spPr/>
    </dgm:pt>
    <dgm:pt modelId="{88CCB7C5-C5EA-40E9-BA0C-43652B153A75}" type="pres">
      <dgm:prSet presAssocID="{A72012EF-9AC0-4537-8E6B-2212A1306F19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8454ECB-336E-40FC-80A1-A6FE652F277C}" type="pres">
      <dgm:prSet presAssocID="{587D3D68-8188-4C70-A953-186F010DA743}" presName="spacer" presStyleCnt="0"/>
      <dgm:spPr/>
    </dgm:pt>
    <dgm:pt modelId="{8B3EB56E-06C4-4CC9-B623-D4D8C6550656}" type="pres">
      <dgm:prSet presAssocID="{504DEB87-D16C-4372-89FC-5D7D619E03F1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6988F63-2400-4943-B5F0-0262CDFCB04E}" type="pres">
      <dgm:prSet presAssocID="{69AC65EA-797E-4C91-BE12-C751F8157EA4}" presName="spacer" presStyleCnt="0"/>
      <dgm:spPr/>
    </dgm:pt>
    <dgm:pt modelId="{994625E8-67E7-4A72-AF90-CD0932C20BBD}" type="pres">
      <dgm:prSet presAssocID="{664076E3-345B-49FF-96F7-F4F6B646819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611874D-B322-4057-A875-B60142BC5A60}" type="pres">
      <dgm:prSet presAssocID="{6ECDFCCA-AC67-40D8-9E5F-194285474C7C}" presName="spacer" presStyleCnt="0"/>
      <dgm:spPr/>
    </dgm:pt>
    <dgm:pt modelId="{574FA3A6-36CF-4BEC-BD4F-854B939B6411}" type="pres">
      <dgm:prSet presAssocID="{FB315CE7-17D7-4538-92E5-9616B95C4B9A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9711A90-AFD6-4CCC-8AFD-A23AC0B45DC8}" type="pres">
      <dgm:prSet presAssocID="{01AAC794-A200-4012-B8CC-50B1429ABDCA}" presName="spacer" presStyleCnt="0"/>
      <dgm:spPr/>
    </dgm:pt>
    <dgm:pt modelId="{3B5CE4FC-5B4A-429B-9476-D5DA1A262AF5}" type="pres">
      <dgm:prSet presAssocID="{06AADF16-50E2-4A63-9B8C-4C3BC7D6C1C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67E29C1A-C673-4B12-9962-34F359E6D3BF}" type="pres">
      <dgm:prSet presAssocID="{9813E540-ADE7-4E23-BB21-08C86CE83D6C}" presName="spacer" presStyleCnt="0"/>
      <dgm:spPr/>
    </dgm:pt>
    <dgm:pt modelId="{2DE71C3D-48F2-45F8-83B2-47C65374E7F3}" type="pres">
      <dgm:prSet presAssocID="{7656F51D-7DB8-45B9-A82D-8240C158268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950AF901-8994-47CE-85C5-2241A70CB199}" srcId="{FEC067B3-0C72-47E3-86A1-754C9F30084D}" destId="{8C91A682-CCA0-482D-B939-2F3AEBB8545A}" srcOrd="0" destOrd="0" parTransId="{B45E62E2-724D-4755-9AB7-4300707BF9D3}" sibTransId="{DEE82AAD-7FD0-4FC7-BDAA-04F083CC0B12}"/>
    <dgm:cxn modelId="{17259328-F8BA-41B4-84E9-C48E4F50C793}" type="presOf" srcId="{FB315CE7-17D7-4538-92E5-9616B95C4B9A}" destId="{574FA3A6-36CF-4BEC-BD4F-854B939B6411}" srcOrd="0" destOrd="0" presId="urn:microsoft.com/office/officeart/2005/8/layout/vList2"/>
    <dgm:cxn modelId="{15CFA82D-8E3A-4112-98B9-15A8DCD7ABFD}" type="presOf" srcId="{41B7C9CC-1322-4234-809B-9DC0419CCA95}" destId="{107479D2-3120-4906-8EC6-2FF9AEF26061}" srcOrd="0" destOrd="0" presId="urn:microsoft.com/office/officeart/2005/8/layout/vList2"/>
    <dgm:cxn modelId="{095D2631-E840-40F2-B601-2A10FDF52FF5}" srcId="{FEC067B3-0C72-47E3-86A1-754C9F30084D}" destId="{A72012EF-9AC0-4537-8E6B-2212A1306F19}" srcOrd="2" destOrd="0" parTransId="{D0EECBE0-015C-4791-BED0-16DC7C02F5F4}" sibTransId="{587D3D68-8188-4C70-A953-186F010DA743}"/>
    <dgm:cxn modelId="{0CDEEC37-AF23-4771-AE3A-C549E7B7066C}" type="presOf" srcId="{FEC067B3-0C72-47E3-86A1-754C9F30084D}" destId="{6BE33EA0-869A-4F3B-BD15-786598BD1CFF}" srcOrd="0" destOrd="0" presId="urn:microsoft.com/office/officeart/2005/8/layout/vList2"/>
    <dgm:cxn modelId="{7BD02938-FFD2-4521-B489-5A75DF7E0030}" srcId="{FEC067B3-0C72-47E3-86A1-754C9F30084D}" destId="{41B7C9CC-1322-4234-809B-9DC0419CCA95}" srcOrd="1" destOrd="0" parTransId="{B0193653-A71D-4C59-B27D-1F0C7FB0A267}" sibTransId="{ED8B446C-8023-4E23-A303-EB9F60E10B58}"/>
    <dgm:cxn modelId="{67D8373E-6DF1-4AF0-9F9A-5CF6E428A1B4}" srcId="{FEC067B3-0C72-47E3-86A1-754C9F30084D}" destId="{504DEB87-D16C-4372-89FC-5D7D619E03F1}" srcOrd="3" destOrd="0" parTransId="{50B4B716-BA82-495B-92AD-F426AD271996}" sibTransId="{69AC65EA-797E-4C91-BE12-C751F8157EA4}"/>
    <dgm:cxn modelId="{8F80D361-1DB8-4C7A-8A20-5C144DFC94D7}" srcId="{FEC067B3-0C72-47E3-86A1-754C9F30084D}" destId="{06AADF16-50E2-4A63-9B8C-4C3BC7D6C1C7}" srcOrd="6" destOrd="0" parTransId="{005DB3EE-198D-4F69-812C-1567D4C0F164}" sibTransId="{9813E540-ADE7-4E23-BB21-08C86CE83D6C}"/>
    <dgm:cxn modelId="{95C23A62-3A3F-4700-948D-74AA1DBA7B12}" type="presOf" srcId="{664076E3-345B-49FF-96F7-F4F6B6468197}" destId="{994625E8-67E7-4A72-AF90-CD0932C20BBD}" srcOrd="0" destOrd="0" presId="urn:microsoft.com/office/officeart/2005/8/layout/vList2"/>
    <dgm:cxn modelId="{2171977D-2EE3-49DF-83BA-592A98BE3EC9}" type="presOf" srcId="{504DEB87-D16C-4372-89FC-5D7D619E03F1}" destId="{8B3EB56E-06C4-4CC9-B623-D4D8C6550656}" srcOrd="0" destOrd="0" presId="urn:microsoft.com/office/officeart/2005/8/layout/vList2"/>
    <dgm:cxn modelId="{C4A39B7E-666E-4D63-A5A0-D5F62F59F41D}" type="presOf" srcId="{7656F51D-7DB8-45B9-A82D-8240C1582687}" destId="{2DE71C3D-48F2-45F8-83B2-47C65374E7F3}" srcOrd="0" destOrd="0" presId="urn:microsoft.com/office/officeart/2005/8/layout/vList2"/>
    <dgm:cxn modelId="{565A0090-7481-4013-A483-297F952F4691}" srcId="{FEC067B3-0C72-47E3-86A1-754C9F30084D}" destId="{FB315CE7-17D7-4538-92E5-9616B95C4B9A}" srcOrd="5" destOrd="0" parTransId="{7C610A3B-B37E-49E7-AB69-66430D514DAB}" sibTransId="{01AAC794-A200-4012-B8CC-50B1429ABDCA}"/>
    <dgm:cxn modelId="{1DCF76A4-4592-4C3F-B7FE-1992057F6FC5}" type="presOf" srcId="{06AADF16-50E2-4A63-9B8C-4C3BC7D6C1C7}" destId="{3B5CE4FC-5B4A-429B-9476-D5DA1A262AF5}" srcOrd="0" destOrd="0" presId="urn:microsoft.com/office/officeart/2005/8/layout/vList2"/>
    <dgm:cxn modelId="{0EEAE9B4-7EBC-4595-89A5-C927DBF29CFC}" srcId="{FEC067B3-0C72-47E3-86A1-754C9F30084D}" destId="{664076E3-345B-49FF-96F7-F4F6B6468197}" srcOrd="4" destOrd="0" parTransId="{1C951FF0-223C-40CE-9DE1-83A443A30491}" sibTransId="{6ECDFCCA-AC67-40D8-9E5F-194285474C7C}"/>
    <dgm:cxn modelId="{831A42BB-A713-44E9-83AC-ABD2A0950198}" type="presOf" srcId="{A72012EF-9AC0-4537-8E6B-2212A1306F19}" destId="{88CCB7C5-C5EA-40E9-BA0C-43652B153A75}" srcOrd="0" destOrd="0" presId="urn:microsoft.com/office/officeart/2005/8/layout/vList2"/>
    <dgm:cxn modelId="{49F22ECD-1F81-42CA-8907-7F147BFF3E3D}" type="presOf" srcId="{8C91A682-CCA0-482D-B939-2F3AEBB8545A}" destId="{7552C304-2FF4-453B-BC1F-6D5574B778A4}" srcOrd="0" destOrd="0" presId="urn:microsoft.com/office/officeart/2005/8/layout/vList2"/>
    <dgm:cxn modelId="{953D7CCF-A4D7-4B44-A1F4-2CA92780D7B1}" srcId="{FEC067B3-0C72-47E3-86A1-754C9F30084D}" destId="{7656F51D-7DB8-45B9-A82D-8240C1582687}" srcOrd="7" destOrd="0" parTransId="{B2BC0765-FDDB-498C-B514-A060A52202EA}" sibTransId="{17D6FEAA-7671-4643-867B-6DC05AC17D61}"/>
    <dgm:cxn modelId="{51F02D15-B5C2-4EE8-8473-0566046F1E2E}" type="presParOf" srcId="{6BE33EA0-869A-4F3B-BD15-786598BD1CFF}" destId="{7552C304-2FF4-453B-BC1F-6D5574B778A4}" srcOrd="0" destOrd="0" presId="urn:microsoft.com/office/officeart/2005/8/layout/vList2"/>
    <dgm:cxn modelId="{242FA7B1-0A0A-40AF-9009-3309A8510812}" type="presParOf" srcId="{6BE33EA0-869A-4F3B-BD15-786598BD1CFF}" destId="{F6185F4A-1687-413C-9DC6-78723751F0CE}" srcOrd="1" destOrd="0" presId="urn:microsoft.com/office/officeart/2005/8/layout/vList2"/>
    <dgm:cxn modelId="{B4CE4F82-38A2-460F-BF85-715C615E3D93}" type="presParOf" srcId="{6BE33EA0-869A-4F3B-BD15-786598BD1CFF}" destId="{107479D2-3120-4906-8EC6-2FF9AEF26061}" srcOrd="2" destOrd="0" presId="urn:microsoft.com/office/officeart/2005/8/layout/vList2"/>
    <dgm:cxn modelId="{66CB5B49-4FB5-40EF-AFEC-11B275B8B86C}" type="presParOf" srcId="{6BE33EA0-869A-4F3B-BD15-786598BD1CFF}" destId="{91FFDBE9-BF5D-445F-92FD-3ED554A9A655}" srcOrd="3" destOrd="0" presId="urn:microsoft.com/office/officeart/2005/8/layout/vList2"/>
    <dgm:cxn modelId="{76E7ABC5-CBA9-43A6-918D-A41DD091363F}" type="presParOf" srcId="{6BE33EA0-869A-4F3B-BD15-786598BD1CFF}" destId="{88CCB7C5-C5EA-40E9-BA0C-43652B153A75}" srcOrd="4" destOrd="0" presId="urn:microsoft.com/office/officeart/2005/8/layout/vList2"/>
    <dgm:cxn modelId="{B69968C4-59D2-49E9-867B-EA2C2E23144B}" type="presParOf" srcId="{6BE33EA0-869A-4F3B-BD15-786598BD1CFF}" destId="{D8454ECB-336E-40FC-80A1-A6FE652F277C}" srcOrd="5" destOrd="0" presId="urn:microsoft.com/office/officeart/2005/8/layout/vList2"/>
    <dgm:cxn modelId="{CD596913-2067-4539-A6F6-0F4B13D0ED4E}" type="presParOf" srcId="{6BE33EA0-869A-4F3B-BD15-786598BD1CFF}" destId="{8B3EB56E-06C4-4CC9-B623-D4D8C6550656}" srcOrd="6" destOrd="0" presId="urn:microsoft.com/office/officeart/2005/8/layout/vList2"/>
    <dgm:cxn modelId="{6549EA23-5818-4413-BA62-BD8A7D553497}" type="presParOf" srcId="{6BE33EA0-869A-4F3B-BD15-786598BD1CFF}" destId="{26988F63-2400-4943-B5F0-0262CDFCB04E}" srcOrd="7" destOrd="0" presId="urn:microsoft.com/office/officeart/2005/8/layout/vList2"/>
    <dgm:cxn modelId="{C231FD57-FEB8-463C-905F-666387A4C50A}" type="presParOf" srcId="{6BE33EA0-869A-4F3B-BD15-786598BD1CFF}" destId="{994625E8-67E7-4A72-AF90-CD0932C20BBD}" srcOrd="8" destOrd="0" presId="urn:microsoft.com/office/officeart/2005/8/layout/vList2"/>
    <dgm:cxn modelId="{76470298-72D5-4B7D-85E0-125FCDE9DCDF}" type="presParOf" srcId="{6BE33EA0-869A-4F3B-BD15-786598BD1CFF}" destId="{1611874D-B322-4057-A875-B60142BC5A60}" srcOrd="9" destOrd="0" presId="urn:microsoft.com/office/officeart/2005/8/layout/vList2"/>
    <dgm:cxn modelId="{62CE18E6-461E-4032-9E75-359C0AE6DC14}" type="presParOf" srcId="{6BE33EA0-869A-4F3B-BD15-786598BD1CFF}" destId="{574FA3A6-36CF-4BEC-BD4F-854B939B6411}" srcOrd="10" destOrd="0" presId="urn:microsoft.com/office/officeart/2005/8/layout/vList2"/>
    <dgm:cxn modelId="{05249A93-085E-40FE-A2C1-0CC217C0B62B}" type="presParOf" srcId="{6BE33EA0-869A-4F3B-BD15-786598BD1CFF}" destId="{99711A90-AFD6-4CCC-8AFD-A23AC0B45DC8}" srcOrd="11" destOrd="0" presId="urn:microsoft.com/office/officeart/2005/8/layout/vList2"/>
    <dgm:cxn modelId="{D3DC08E9-3587-42A0-A575-C858320BBC2D}" type="presParOf" srcId="{6BE33EA0-869A-4F3B-BD15-786598BD1CFF}" destId="{3B5CE4FC-5B4A-429B-9476-D5DA1A262AF5}" srcOrd="12" destOrd="0" presId="urn:microsoft.com/office/officeart/2005/8/layout/vList2"/>
    <dgm:cxn modelId="{6160BB1B-BE64-468F-AF61-12B2DA6ADD20}" type="presParOf" srcId="{6BE33EA0-869A-4F3B-BD15-786598BD1CFF}" destId="{67E29C1A-C673-4B12-9962-34F359E6D3BF}" srcOrd="13" destOrd="0" presId="urn:microsoft.com/office/officeart/2005/8/layout/vList2"/>
    <dgm:cxn modelId="{EB43B734-AB41-4356-AFBC-EDDEF01C4CC8}" type="presParOf" srcId="{6BE33EA0-869A-4F3B-BD15-786598BD1CFF}" destId="{2DE71C3D-48F2-45F8-83B2-47C65374E7F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2C304-2FF4-453B-BC1F-6D5574B778A4}">
      <dsp:nvSpPr>
        <dsp:cNvPr id="0" name=""/>
        <dsp:cNvSpPr/>
      </dsp:nvSpPr>
      <dsp:spPr>
        <a:xfrm>
          <a:off x="0" y="1926"/>
          <a:ext cx="10829106" cy="61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Dokumentacja naboru (Regulamin, Ogłoszenie o naborze, formularz)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Kontekst: Program priorytetowy, plan wdrażania, dokumenty nadrzędne / konsultacje z NGO</a:t>
          </a:r>
          <a:endParaRPr lang="en-US" sz="1800" kern="1200" dirty="0"/>
        </a:p>
      </dsp:txBody>
      <dsp:txXfrm>
        <a:off x="30014" y="31940"/>
        <a:ext cx="10769078" cy="554821"/>
      </dsp:txXfrm>
    </dsp:sp>
    <dsp:sp modelId="{107479D2-3120-4906-8EC6-2FF9AEF26061}">
      <dsp:nvSpPr>
        <dsp:cNvPr id="0" name=""/>
        <dsp:cNvSpPr/>
      </dsp:nvSpPr>
      <dsp:spPr>
        <a:xfrm>
          <a:off x="0" y="624158"/>
          <a:ext cx="10829106" cy="61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rPr>
            <a:t></a:t>
          </a:r>
          <a:r>
            <a:rPr lang="pl-PL" sz="1800" kern="1200" dirty="0">
              <a:solidFill>
                <a:schemeClr val="accent5">
                  <a:lumMod val="50000"/>
                </a:schemeClr>
              </a:solidFill>
            </a:rPr>
            <a:t> decyzja Zarządu NFOŚiGW</a:t>
          </a:r>
          <a:endParaRPr lang="en-US" sz="18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30014" y="654172"/>
        <a:ext cx="10769078" cy="554821"/>
      </dsp:txXfrm>
    </dsp:sp>
    <dsp:sp modelId="{88CCB7C5-C5EA-40E9-BA0C-43652B153A75}">
      <dsp:nvSpPr>
        <dsp:cNvPr id="0" name=""/>
        <dsp:cNvSpPr/>
      </dsp:nvSpPr>
      <dsp:spPr>
        <a:xfrm>
          <a:off x="0" y="1246391"/>
          <a:ext cx="10829106" cy="61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Wniosek o dofinansowanie (WOD) </a:t>
          </a:r>
          <a:r>
            <a:rPr lang="pl-PL" sz="1800" kern="1200" dirty="0">
              <a:sym typeface="Wingdings" panose="05000000000000000000" pitchFamily="2" charset="2"/>
            </a:rPr>
            <a:t></a:t>
          </a:r>
          <a:r>
            <a:rPr lang="pl-PL" sz="1800" kern="1200" dirty="0"/>
            <a:t> formularz GWD + załączniki</a:t>
          </a:r>
          <a:endParaRPr lang="en-US" sz="1800" kern="1200" dirty="0"/>
        </a:p>
      </dsp:txBody>
      <dsp:txXfrm>
        <a:off x="30014" y="1276405"/>
        <a:ext cx="10769078" cy="554821"/>
      </dsp:txXfrm>
    </dsp:sp>
    <dsp:sp modelId="{8B3EB56E-06C4-4CC9-B623-D4D8C6550656}">
      <dsp:nvSpPr>
        <dsp:cNvPr id="0" name=""/>
        <dsp:cNvSpPr/>
      </dsp:nvSpPr>
      <dsp:spPr>
        <a:xfrm>
          <a:off x="0" y="1868624"/>
          <a:ext cx="10829106" cy="61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Ocena formalna  (kryteria dostępu) </a:t>
          </a:r>
          <a:r>
            <a:rPr lang="pl-PL" sz="1800" kern="1200" dirty="0">
              <a:sym typeface="Wingdings" panose="05000000000000000000" pitchFamily="2" charset="2"/>
            </a:rPr>
            <a:t></a:t>
          </a:r>
          <a:r>
            <a:rPr lang="pl-PL" sz="1800" kern="1200" dirty="0"/>
            <a:t> pismo do wnioskodawcy </a:t>
          </a:r>
          <a:r>
            <a:rPr lang="pl-PL" sz="1800" kern="1200" dirty="0">
              <a:sym typeface="Wingdings" panose="05000000000000000000" pitchFamily="2" charset="2"/>
            </a:rPr>
            <a:t></a:t>
          </a:r>
          <a:r>
            <a:rPr lang="pl-PL" sz="1800" kern="1200" dirty="0"/>
            <a:t> uzupełnienie WOD </a:t>
          </a:r>
          <a:r>
            <a:rPr lang="pl-PL" sz="1800" kern="1200" dirty="0">
              <a:sym typeface="Wingdings" panose="05000000000000000000" pitchFamily="2" charset="2"/>
            </a:rPr>
            <a:t></a:t>
          </a:r>
          <a:r>
            <a:rPr lang="pl-PL" sz="1800" kern="1200" dirty="0"/>
            <a:t> pismo do wnioskodawcy  (ew. decyzja X)</a:t>
          </a:r>
          <a:endParaRPr lang="en-US" sz="1800" kern="1200" dirty="0"/>
        </a:p>
      </dsp:txBody>
      <dsp:txXfrm>
        <a:off x="30014" y="1898638"/>
        <a:ext cx="10769078" cy="554821"/>
      </dsp:txXfrm>
    </dsp:sp>
    <dsp:sp modelId="{994625E8-67E7-4A72-AF90-CD0932C20BBD}">
      <dsp:nvSpPr>
        <dsp:cNvPr id="0" name=""/>
        <dsp:cNvSpPr/>
      </dsp:nvSpPr>
      <dsp:spPr>
        <a:xfrm>
          <a:off x="0" y="2490856"/>
          <a:ext cx="10829106" cy="61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Ocena merytoryczna ( kryteria jakościowe – punktowe i dopuszczające) </a:t>
          </a:r>
          <a:r>
            <a:rPr lang="pl-PL" sz="1800" kern="1200" dirty="0">
              <a:sym typeface="Wingdings" panose="05000000000000000000" pitchFamily="2" charset="2"/>
            </a:rPr>
            <a:t></a:t>
          </a:r>
          <a:r>
            <a:rPr lang="pl-PL" sz="1800" kern="1200" dirty="0"/>
            <a:t> pismo do wnioskodawcy </a:t>
          </a:r>
          <a:r>
            <a:rPr lang="pl-PL" sz="1800" kern="1200" dirty="0">
              <a:sym typeface="Wingdings" panose="05000000000000000000" pitchFamily="2" charset="2"/>
            </a:rPr>
            <a:t></a:t>
          </a:r>
          <a:r>
            <a:rPr lang="pl-PL" sz="1800" kern="1200" dirty="0"/>
            <a:t> uzupełnienie WOD </a:t>
          </a:r>
          <a:r>
            <a:rPr lang="pl-PL" sz="1800" kern="1200" dirty="0">
              <a:sym typeface="Wingdings" panose="05000000000000000000" pitchFamily="2" charset="2"/>
            </a:rPr>
            <a:t></a:t>
          </a:r>
          <a:r>
            <a:rPr lang="pl-PL" sz="1800" kern="1200" dirty="0"/>
            <a:t> pismo do wnioskodawcy (ew. decyzja X)</a:t>
          </a:r>
          <a:endParaRPr lang="en-US" sz="1800" kern="1200" dirty="0"/>
        </a:p>
      </dsp:txBody>
      <dsp:txXfrm>
        <a:off x="30014" y="2520870"/>
        <a:ext cx="10769078" cy="554821"/>
      </dsp:txXfrm>
    </dsp:sp>
    <dsp:sp modelId="{574FA3A6-36CF-4BEC-BD4F-854B939B6411}">
      <dsp:nvSpPr>
        <dsp:cNvPr id="0" name=""/>
        <dsp:cNvSpPr/>
      </dsp:nvSpPr>
      <dsp:spPr>
        <a:xfrm>
          <a:off x="0" y="3113089"/>
          <a:ext cx="10829106" cy="61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Negocjacje (spotkanie w celu uszczegółowienia WOD przed decyzją Zarządu) </a:t>
          </a:r>
          <a:endParaRPr lang="en-US" sz="1800" kern="1200"/>
        </a:p>
      </dsp:txBody>
      <dsp:txXfrm>
        <a:off x="30014" y="3143103"/>
        <a:ext cx="10769078" cy="554821"/>
      </dsp:txXfrm>
    </dsp:sp>
    <dsp:sp modelId="{3B5CE4FC-5B4A-429B-9476-D5DA1A262AF5}">
      <dsp:nvSpPr>
        <dsp:cNvPr id="0" name=""/>
        <dsp:cNvSpPr/>
      </dsp:nvSpPr>
      <dsp:spPr>
        <a:xfrm>
          <a:off x="0" y="3735322"/>
          <a:ext cx="10829106" cy="61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rPr>
            <a:t></a:t>
          </a:r>
          <a:r>
            <a:rPr lang="pl-PL" sz="1800" kern="1200" dirty="0">
              <a:solidFill>
                <a:schemeClr val="accent5">
                  <a:lumMod val="50000"/>
                </a:schemeClr>
              </a:solidFill>
            </a:rPr>
            <a:t> decyzja Zarządu NFOŚiGW </a:t>
          </a:r>
          <a:r>
            <a:rPr lang="pl-PL" sz="1800" kern="1200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rPr>
            <a:t> Lista rankingowa</a:t>
          </a:r>
          <a:endParaRPr lang="en-US" sz="1800" kern="1200" dirty="0"/>
        </a:p>
      </dsp:txBody>
      <dsp:txXfrm>
        <a:off x="30014" y="3765336"/>
        <a:ext cx="10769078" cy="554821"/>
      </dsp:txXfrm>
    </dsp:sp>
    <dsp:sp modelId="{2DE71C3D-48F2-45F8-83B2-47C65374E7F3}">
      <dsp:nvSpPr>
        <dsp:cNvPr id="0" name=""/>
        <dsp:cNvSpPr/>
      </dsp:nvSpPr>
      <dsp:spPr>
        <a:xfrm>
          <a:off x="0" y="4357554"/>
          <a:ext cx="10829106" cy="61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400" b="1" kern="1200" dirty="0">
              <a:solidFill>
                <a:schemeClr val="accent5">
                  <a:lumMod val="50000"/>
                </a:schemeClr>
              </a:solidFill>
            </a:rPr>
            <a:t>Umowa dotacji </a:t>
          </a:r>
          <a:r>
            <a:rPr lang="pl-PL" sz="4400" b="1" kern="1200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rPr>
            <a:t></a:t>
          </a:r>
          <a:endParaRPr lang="en-US" sz="44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30014" y="4387568"/>
        <a:ext cx="10769078" cy="554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4421221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77827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207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0063"/>
            <a:ext cx="8467558" cy="155448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3816" y="2380995"/>
            <a:ext cx="8869680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302209"/>
            <a:ext cx="5577962" cy="480713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1808" y="1884121"/>
            <a:ext cx="3596952" cy="41516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E2535D8-40D0-F93F-D3A1-3E1935F12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6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302209"/>
            <a:ext cx="3234184" cy="4202629"/>
          </a:xfr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524" y="1353163"/>
            <a:ext cx="3596952" cy="41516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84E868D-4749-3828-BAE6-C75424C75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4552002"/>
            <a:ext cx="4663440" cy="1554480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22FFB4D-B5E7-3882-7509-50FC147AD0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544" y="941832"/>
            <a:ext cx="4179742" cy="2992856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-3918" t="-835" b="-33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5388" y="2718978"/>
            <a:ext cx="4663440" cy="33375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228600" indent="0">
              <a:buFont typeface="+mj-lt"/>
              <a:buNone/>
              <a:defRPr sz="16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800"/>
            </a:lvl4pPr>
            <a:lvl5pPr>
              <a:buFont typeface="+mj-lt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245BC7-39A8-5C29-2B45-5927C2C424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75" y="831439"/>
            <a:ext cx="10440990" cy="11322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75" y="2103120"/>
            <a:ext cx="10440989" cy="35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4E929E-5D78-E977-2EB9-387800870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1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04" y="2385975"/>
            <a:ext cx="4325112" cy="24547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CA53032-DFE5-8519-CCC7-8C10C164C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5" y="2819320"/>
            <a:ext cx="4372547" cy="28346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8B0E68BA-9AEE-909E-56B9-A14C4D9AD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2171156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376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2815002"/>
            <a:ext cx="5162550" cy="2834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8BCF9EE-17E7-B04C-6CEC-D9A2F9CE5D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8082"/>
            <a:ext cx="4145582" cy="46388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7419" y="848517"/>
            <a:ext cx="5681662" cy="481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E052271-10AA-7D11-A4B3-26C71C9C8B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59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50392"/>
            <a:ext cx="4142232" cy="49406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66305"/>
            <a:ext cx="6159500" cy="49247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633247-7F22-78E2-D188-162B2CADB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901" y="842956"/>
            <a:ext cx="3494314" cy="51164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65504"/>
            <a:ext cx="6766560" cy="50938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25D5FA-FF21-31E2-91BC-6E977BA48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Pictur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4421221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77827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14B15D1-4527-1F45-5E1A-7B9F942FE9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40199" y="6066893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72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6209" y="868680"/>
            <a:ext cx="6093225" cy="11430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3752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803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6209" y="2017058"/>
            <a:ext cx="6071616" cy="4036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F5B3DB-E03D-A96E-7D38-E9B129E12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4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90" y="822960"/>
            <a:ext cx="6135624" cy="1143000"/>
          </a:xfrm>
        </p:spPr>
        <p:txBody>
          <a:bodyPr anchor="b"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316" y="2057402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016F70-9EBA-FE6D-2A06-641733AA9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7190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8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854" y="829325"/>
            <a:ext cx="6858000" cy="932688"/>
          </a:xfrm>
        </p:spPr>
        <p:txBody>
          <a:bodyPr anchor="t" anchorCtr="0"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42900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17333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8854" y="1878456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82B5D6-D983-E2B9-B9E6-E4C3FC39C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37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46" y="4257446"/>
            <a:ext cx="4297661" cy="1852154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A9DF44A2-0708-C962-D4F6-461FBBBE26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4" y="849445"/>
            <a:ext cx="4173673" cy="2913664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b="1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12179" y="849444"/>
            <a:ext cx="5295472" cy="4834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208C9B9-37CF-9B47-7AFF-F93DBEAEA2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9038" y="832804"/>
            <a:ext cx="436168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600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-1" r="-8457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08975" y="2467805"/>
            <a:ext cx="4362450" cy="409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6EE066E-6A11-9456-AD4A-FCC47A6409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42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023" y="2132530"/>
            <a:ext cx="4961795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A2C06F4-46D4-E31A-FE24-FA262F307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909016"/>
            <a:ext cx="5685399" cy="5039969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3023" y="3788229"/>
            <a:ext cx="4961795" cy="1919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EFAE6C-9668-7355-0D87-125686F0B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0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094" y="825703"/>
            <a:ext cx="4522936" cy="9326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7237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1445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48429" y="1789540"/>
            <a:ext cx="4512601" cy="4334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6C0AA39-096A-9B58-9B3B-7A975FAA3B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7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73104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1933808"/>
            <a:ext cx="4572000" cy="498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CD55653-C8C9-068F-CF5A-7E1436D7E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621" y="0"/>
            <a:ext cx="567237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1445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DCE7085-3C70-6D59-9F79-0C56497766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381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6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6298" y="831603"/>
            <a:ext cx="340156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3810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r="-775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66425" y="2379232"/>
            <a:ext cx="3401568" cy="3647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CBCC8A7-C148-6DEA-D920-AAF839807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2960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377440"/>
            <a:ext cx="3401568" cy="4095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580F6A7-6F46-03BE-0D1C-4151D2107E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817190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8896" y="1242744"/>
            <a:ext cx="4206240" cy="336204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8F57E35-166D-EC15-64AB-982CA1CA2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7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417" y="822516"/>
            <a:ext cx="3273552" cy="1942773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220197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r="-7773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411" y="2778536"/>
            <a:ext cx="3273552" cy="2926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5170568-EADB-818E-92DF-D75517123E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13" y="4299577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692106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t="-1" b="-2554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299576"/>
            <a:ext cx="6400800" cy="1390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B48687-5544-8BA9-D69F-804044E48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9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3791259"/>
            <a:ext cx="2953618" cy="1892808"/>
          </a:xfrm>
        </p:spPr>
        <p:txBody>
          <a:bodyPr anchor="t">
            <a:normAutofit/>
          </a:bodyPr>
          <a:lstStyle>
            <a:lvl1pPr>
              <a:defRPr sz="3200">
                <a:latin typeface=""/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141683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t="2" b="-20264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3791259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0145BDC-359D-89F1-CE48-7D35583322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0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223" y="833527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833527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CBDEEDA-A754-2F4F-0A6A-A5C21B4E1A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9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35034"/>
            <a:ext cx="10765539" cy="970463"/>
          </a:xfrm>
        </p:spPr>
        <p:txBody>
          <a:bodyPr anchor="ctr"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210" y="1828800"/>
            <a:ext cx="5701655" cy="4088298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8B1F77-6C54-28E8-0664-94E67AAC6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7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4645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4" y="2971800"/>
            <a:ext cx="4219217" cy="2968589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48" t="-11888" r="-148" b="-11048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4950" y="838031"/>
            <a:ext cx="5585925" cy="57832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781176-3160-07C6-F449-F0CBCB91E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1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8825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473" y="2662694"/>
            <a:ext cx="2826675" cy="3273309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8493" y="840587"/>
            <a:ext cx="6561138" cy="60350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4B4F80F-06FA-42BA-3DEB-00F8C1E578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4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688" y="4318002"/>
            <a:ext cx="3741303" cy="1727191"/>
          </a:xfrm>
        </p:spPr>
        <p:txBody>
          <a:bodyPr anchor="b" anchorCtr="0">
            <a:normAutofit/>
          </a:bodyPr>
          <a:lstStyle>
            <a:lvl1pPr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603503"/>
            <a:ext cx="10535513" cy="43342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6E2DE43-0446-31AD-1D49-8C50CF9B9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7190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1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0ABD31F-6790-1046-FAA9-F005395197D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074" y="4520514"/>
            <a:ext cx="7525512" cy="1545336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816863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A5EBA6-059E-8803-48C6-E2012BCA45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7190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7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98" y="1318437"/>
            <a:ext cx="4368688" cy="4747413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1318437"/>
            <a:ext cx="5318760" cy="533542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C7966A3-BE87-377C-587C-028DA1525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7604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073" y="2920382"/>
            <a:ext cx="6675120" cy="246888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073" y="5413788"/>
            <a:ext cx="6675120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760" y="0"/>
            <a:ext cx="420624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5681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Obraz 6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78A63D6-96BB-DB49-45F9-342C932C4B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8" y="1465571"/>
            <a:ext cx="3236796" cy="13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4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484" y="558436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DCCC364-9A72-57EE-E6B6-74A449F37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3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62912" y="715224"/>
            <a:ext cx="8266176" cy="49680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 algn="ctr">
              <a:lnSpc>
                <a:spcPct val="100000"/>
              </a:lnSpc>
              <a:buNone/>
              <a:defRPr sz="3600" b="1" i="0" cap="all" spc="50" baseline="0">
                <a:latin typeface="+mj-lt"/>
                <a:cs typeface="Poppins" pitchFamily="2" charset="77"/>
              </a:defRPr>
            </a:lvl2pPr>
            <a:lvl3pPr marL="457200" indent="0" algn="ctr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3pPr>
            <a:lvl4pPr marL="685800" indent="0" algn="ctr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4pPr>
            <a:lvl5pPr marL="914400" indent="0" algn="ctr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228C36-8168-FF03-68BD-DB703B8D0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4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3816" y="1996848"/>
            <a:ext cx="8266176" cy="4142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81A9E34-AF88-F29E-D9E6-DFF78D4EF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681" y="760672"/>
            <a:ext cx="8266176" cy="56052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6B8B5E6-C019-1C8A-D455-1B9295F47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601041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57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 err="1"/>
              <a:t>Cytat</a:t>
            </a:r>
            <a:endParaRPr lang="en-US" dirty="0"/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7A58CCA-11D9-2DFE-B7BD-D4BBA26E4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4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0553" y="4802977"/>
            <a:ext cx="92298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spc="0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58020"/>
            <a:ext cx="9198864" cy="32210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 err="1"/>
              <a:t>Cytat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braz 5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D460D18-CBEA-9BC4-C1BF-2C762F180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7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444" y="457200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spc="0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 dirty="0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7720" y="757889"/>
            <a:ext cx="8961120" cy="3474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 err="1"/>
              <a:t>cytat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braz 5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472CCFF-BF37-8EA7-FA55-62A927F1B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28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723" y="797065"/>
            <a:ext cx="9343225" cy="1132258"/>
          </a:xfrm>
        </p:spPr>
        <p:txBody>
          <a:bodyPr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723" y="1980371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9148" y="1980371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28A3722-FB98-D318-9FD4-AD8BB63CF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77FBFB58-BD7D-0E9B-7D02-1BE0CDCEA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615443"/>
            <a:ext cx="3437583" cy="409920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1840" y="1615442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8775" y="3945380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224BCD7-6FDE-7DCC-2C1E-9AB40B5C39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8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D202AA-799F-FE55-93CC-BDA14FBB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832850"/>
            <a:ext cx="7478991" cy="3635797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4526561"/>
            <a:ext cx="6655522" cy="15453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3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2E46AA6-8F57-4B21-B17C-026C42D8DD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6124428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2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625" y="830733"/>
            <a:ext cx="10439463" cy="1034247"/>
          </a:xfrm>
        </p:spPr>
        <p:txBody>
          <a:bodyPr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246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625" y="2708876"/>
            <a:ext cx="4937760" cy="3763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0246" y="2708876"/>
            <a:ext cx="4937760" cy="3763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Obraz 5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79C7B23-D04D-3801-CE70-8CDCF643D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1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477" y="775748"/>
            <a:ext cx="9322472" cy="1132258"/>
          </a:xfrm>
        </p:spPr>
        <p:txBody>
          <a:bodyPr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C9B914C-EC54-728D-8F98-9F8CC30421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09DB35-064B-A6F6-FFB8-1A44A5083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83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7531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2605037"/>
            <a:ext cx="3595634" cy="35855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868" y="842371"/>
            <a:ext cx="6440258" cy="57551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Obraz 7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E28B13F-7371-7E0A-68EE-1022D40C4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830476" y="6190590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1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94666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3163019"/>
            <a:ext cx="3585586" cy="343463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9154" y="894665"/>
            <a:ext cx="5685399" cy="5039969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Obraz 6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CFEFEC7-396E-E0DF-DBE5-4AA6266F85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62796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5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6874"/>
            <a:ext cx="10467653" cy="274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099A399-8358-4832-8F28-17D6ED3E74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885543"/>
            <a:ext cx="12192000" cy="972457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 l="1" t="1" r="-5" b="-482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Obraz 3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D84FC94-0EF7-E71F-DB8E-A5C77E5A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7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688" y="775748"/>
            <a:ext cx="8430767" cy="184202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717420"/>
            <a:ext cx="8430639" cy="1279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4D9FF12-4CAC-A9E1-8322-DAFCC02CD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3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3393"/>
            <a:ext cx="10467653" cy="787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A2C70C2-1398-E6BF-EFFB-35D9A02DE7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8E66359-FDD7-9ED8-8AEA-A0D06176A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22993" r="69328" b="22992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3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B974F-3752-47A7-1D87-51663C0214BD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dirty="0" err="1">
                <a:solidFill>
                  <a:schemeClr val="bg1"/>
                </a:solidFill>
              </a:rPr>
              <a:t>Podtytuł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24560CC-D48C-4B31-DCD4-E00D645F177F}"/>
              </a:ext>
            </a:extLst>
          </p:cNvPr>
          <p:cNvSpPr/>
          <p:nvPr userDrawn="1"/>
        </p:nvSpPr>
        <p:spPr>
          <a:xfrm>
            <a:off x="9204960" y="1222386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995FDFE-84CF-4F36-E6F0-CF4C62BE1AA0}"/>
              </a:ext>
            </a:extLst>
          </p:cNvPr>
          <p:cNvSpPr/>
          <p:nvPr userDrawn="1"/>
        </p:nvSpPr>
        <p:spPr>
          <a:xfrm>
            <a:off x="6601844" y="1222386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ymbol zastępczy obrazu 13">
            <a:extLst>
              <a:ext uri="{FF2B5EF4-FFF2-40B4-BE49-F238E27FC236}">
                <a16:creationId xmlns:a16="http://schemas.microsoft.com/office/drawing/2014/main" id="{AE7E60E8-1566-F3CA-5A06-6DD1738B1F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58774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2AF48533-6054-2968-B2C6-9283A40C39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33521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D06229F9-6290-7E1E-C665-BA15457D18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71798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6" name="Symbol zastępczy obrazu 13">
            <a:extLst>
              <a:ext uri="{FF2B5EF4-FFF2-40B4-BE49-F238E27FC236}">
                <a16:creationId xmlns:a16="http://schemas.microsoft.com/office/drawing/2014/main" id="{ED6B73C7-10F2-7056-8FA1-53B800B94C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58774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344E6293-1D25-C7CF-C726-A0C57F9087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33521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8" name="Symbol zastępczy tekstu 7">
            <a:extLst>
              <a:ext uri="{FF2B5EF4-FFF2-40B4-BE49-F238E27FC236}">
                <a16:creationId xmlns:a16="http://schemas.microsoft.com/office/drawing/2014/main" id="{FB83F2AE-562C-1ADE-79B8-C34DB4471D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71798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C0FF10DC-4971-D738-449D-2EB52D307495}"/>
              </a:ext>
            </a:extLst>
          </p:cNvPr>
          <p:cNvSpPr/>
          <p:nvPr userDrawn="1"/>
        </p:nvSpPr>
        <p:spPr>
          <a:xfrm>
            <a:off x="9204960" y="3854456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Symbol zastępczy obrazu 13">
            <a:extLst>
              <a:ext uri="{FF2B5EF4-FFF2-40B4-BE49-F238E27FC236}">
                <a16:creationId xmlns:a16="http://schemas.microsoft.com/office/drawing/2014/main" id="{E38F8ACA-A9D2-09A8-5FAA-13FE614C47C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21981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1" name="Symbol zastępczy tekstu 7">
            <a:extLst>
              <a:ext uri="{FF2B5EF4-FFF2-40B4-BE49-F238E27FC236}">
                <a16:creationId xmlns:a16="http://schemas.microsoft.com/office/drawing/2014/main" id="{0B7A9BD8-B036-17E0-2EE0-30353B1236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96728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2" name="Symbol zastępczy tekstu 7">
            <a:extLst>
              <a:ext uri="{FF2B5EF4-FFF2-40B4-BE49-F238E27FC236}">
                <a16:creationId xmlns:a16="http://schemas.microsoft.com/office/drawing/2014/main" id="{44EAE3AE-B616-601B-8EFB-7F3BCDF53E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3500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A8A81AD4-E8A8-4A6F-E60B-678BAC075473}"/>
              </a:ext>
            </a:extLst>
          </p:cNvPr>
          <p:cNvSpPr/>
          <p:nvPr userDrawn="1"/>
        </p:nvSpPr>
        <p:spPr>
          <a:xfrm>
            <a:off x="6601844" y="385445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Symbol zastępczy obrazu 13">
            <a:extLst>
              <a:ext uri="{FF2B5EF4-FFF2-40B4-BE49-F238E27FC236}">
                <a16:creationId xmlns:a16="http://schemas.microsoft.com/office/drawing/2014/main" id="{84F2D8CE-B85D-017F-0B90-6F8CF241B04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21981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23A803E2-A7A6-816F-0C4E-E74A60C2DD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96728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4F6B5CA4-9C15-770F-7C46-1D67202665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35005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81E5D354-98C8-A5F8-2515-8D08AFFDC3B5}"/>
              </a:ext>
            </a:extLst>
          </p:cNvPr>
          <p:cNvSpPr/>
          <p:nvPr userDrawn="1"/>
        </p:nvSpPr>
        <p:spPr>
          <a:xfrm>
            <a:off x="3993323" y="385445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Symbol zastępczy obrazu 13">
            <a:extLst>
              <a:ext uri="{FF2B5EF4-FFF2-40B4-BE49-F238E27FC236}">
                <a16:creationId xmlns:a16="http://schemas.microsoft.com/office/drawing/2014/main" id="{5BB9E036-976A-A335-4026-66305088E00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21981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9FA19DDF-40CA-60C3-BC67-64F4C7B4644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96728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50" name="Symbol zastępczy tekstu 7">
            <a:extLst>
              <a:ext uri="{FF2B5EF4-FFF2-40B4-BE49-F238E27FC236}">
                <a16:creationId xmlns:a16="http://schemas.microsoft.com/office/drawing/2014/main" id="{2FC2EBC2-2D63-EB87-F8F4-38A811C43B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35005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01E1110-D7D7-C5B6-DA6B-A19B7E4A3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5389" y="58888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097280"/>
            <a:ext cx="7876287" cy="359262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57409"/>
            <a:ext cx="7375466" cy="101498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D914E6-8049-9561-C97E-2ED8FCDB89E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54030" y="676656"/>
            <a:ext cx="36576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B974F-3752-47A7-1D87-51663C0214BD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dirty="0" err="1">
                <a:solidFill>
                  <a:schemeClr val="bg1"/>
                </a:solidFill>
              </a:rPr>
              <a:t>Podtytuł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FC5C43B-7E08-34D7-3003-C9F8D0150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5389" y="58888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4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C4872F25-ABD0-9D63-992E-49E6C3D061CE}"/>
              </a:ext>
            </a:extLst>
          </p:cNvPr>
          <p:cNvSpPr/>
          <p:nvPr userDrawn="1"/>
        </p:nvSpPr>
        <p:spPr>
          <a:xfrm>
            <a:off x="9204960" y="1222386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9B51494-524C-7EB9-0600-3BBF781D7FF8}"/>
              </a:ext>
            </a:extLst>
          </p:cNvPr>
          <p:cNvSpPr/>
          <p:nvPr userDrawn="1"/>
        </p:nvSpPr>
        <p:spPr>
          <a:xfrm>
            <a:off x="6601844" y="1222386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C00A9342-7A7F-224C-0BAE-B9DFFAC541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58774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777CAF-2200-550C-1663-F132EB9F2BE0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dirty="0" err="1">
                <a:solidFill>
                  <a:schemeClr val="accent6"/>
                </a:solidFill>
              </a:rPr>
              <a:t>Podtytuł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64F5E99C-FB7E-58FF-210B-B8AB5348C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33521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771088A5-7073-1467-F236-F1CBDF59CA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71798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6" name="Symbol zastępczy obrazu 13">
            <a:extLst>
              <a:ext uri="{FF2B5EF4-FFF2-40B4-BE49-F238E27FC236}">
                <a16:creationId xmlns:a16="http://schemas.microsoft.com/office/drawing/2014/main" id="{ED6C2310-9F64-734C-8A38-BFE93C36D7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58774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6" name="Symbol zastępczy tekstu 7">
            <a:extLst>
              <a:ext uri="{FF2B5EF4-FFF2-40B4-BE49-F238E27FC236}">
                <a16:creationId xmlns:a16="http://schemas.microsoft.com/office/drawing/2014/main" id="{F2E6473D-528C-1C73-E795-65A6D277B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33521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BB0B1544-E2E3-96E7-F84D-6C7C2B5068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71798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8258CCC1-F8BC-9184-3E86-60ECAF7F50EF}"/>
              </a:ext>
            </a:extLst>
          </p:cNvPr>
          <p:cNvSpPr/>
          <p:nvPr userDrawn="1"/>
        </p:nvSpPr>
        <p:spPr>
          <a:xfrm>
            <a:off x="9204960" y="3854456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ymbol zastępczy obrazu 13">
            <a:extLst>
              <a:ext uri="{FF2B5EF4-FFF2-40B4-BE49-F238E27FC236}">
                <a16:creationId xmlns:a16="http://schemas.microsoft.com/office/drawing/2014/main" id="{10B261FF-CEF2-A16A-961E-932ED114A86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219813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C0E8964-BD80-0B20-F45F-01078C90A8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967283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0B639ED2-F379-B21C-F886-60B89A8E3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3500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1B731167-925A-9B9D-B916-8B7C000BEFB4}"/>
              </a:ext>
            </a:extLst>
          </p:cNvPr>
          <p:cNvSpPr/>
          <p:nvPr userDrawn="1"/>
        </p:nvSpPr>
        <p:spPr>
          <a:xfrm>
            <a:off x="6601844" y="385445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Symbol zastępczy obrazu 13">
            <a:extLst>
              <a:ext uri="{FF2B5EF4-FFF2-40B4-BE49-F238E27FC236}">
                <a16:creationId xmlns:a16="http://schemas.microsoft.com/office/drawing/2014/main" id="{168CDB92-FA7D-2382-13BC-9922A0B7F0E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21981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2" name="Symbol zastępczy tekstu 7">
            <a:extLst>
              <a:ext uri="{FF2B5EF4-FFF2-40B4-BE49-F238E27FC236}">
                <a16:creationId xmlns:a16="http://schemas.microsoft.com/office/drawing/2014/main" id="{6A02ACB1-CF3F-FB28-360E-D57C800615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96728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53" name="Symbol zastępczy tekstu 7">
            <a:extLst>
              <a:ext uri="{FF2B5EF4-FFF2-40B4-BE49-F238E27FC236}">
                <a16:creationId xmlns:a16="http://schemas.microsoft.com/office/drawing/2014/main" id="{5EBA4CB1-7737-7DC6-7F7C-FB919CF01C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35005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AC274D81-EB91-8441-6B6E-6EF9685612EC}"/>
              </a:ext>
            </a:extLst>
          </p:cNvPr>
          <p:cNvSpPr/>
          <p:nvPr userDrawn="1"/>
        </p:nvSpPr>
        <p:spPr>
          <a:xfrm>
            <a:off x="3993323" y="385445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ymbol zastępczy obrazu 13">
            <a:extLst>
              <a:ext uri="{FF2B5EF4-FFF2-40B4-BE49-F238E27FC236}">
                <a16:creationId xmlns:a16="http://schemas.microsoft.com/office/drawing/2014/main" id="{FC49884D-5D63-36C8-2910-9D955AA23E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21981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60" name="Symbol zastępczy tekstu 7">
            <a:extLst>
              <a:ext uri="{FF2B5EF4-FFF2-40B4-BE49-F238E27FC236}">
                <a16:creationId xmlns:a16="http://schemas.microsoft.com/office/drawing/2014/main" id="{F2BAFBCC-6E2E-11FB-86F4-1C22AAA0A3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96728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61" name="Symbol zastępczy tekstu 7">
            <a:extLst>
              <a:ext uri="{FF2B5EF4-FFF2-40B4-BE49-F238E27FC236}">
                <a16:creationId xmlns:a16="http://schemas.microsoft.com/office/drawing/2014/main" id="{57772DCA-C149-3F7B-8044-C9A2FBAB72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35005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00D5AE-4945-34DF-FBA5-921C47F8D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5389" y="58888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777CAF-2200-550C-1663-F132EB9F2BE0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dirty="0" err="1">
                <a:solidFill>
                  <a:schemeClr val="accent6"/>
                </a:solidFill>
              </a:rPr>
              <a:t>Podtytuł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2799384-78EB-8DC3-2F58-D3E42D792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815389" y="5888896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AAFACA34-FE1D-2ACF-61E5-18B16AE138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509982" y="-2408"/>
            <a:ext cx="5682018" cy="6860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4409" y="1587743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3272706" y="2596136"/>
            <a:ext cx="3237276" cy="4261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934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obrazu 13">
            <a:extLst>
              <a:ext uri="{FF2B5EF4-FFF2-40B4-BE49-F238E27FC236}">
                <a16:creationId xmlns:a16="http://schemas.microsoft.com/office/drawing/2014/main" id="{624FABCA-D5E6-CDB6-61E6-C93DB787F4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34512" y="1588372"/>
            <a:ext cx="613178" cy="75400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830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45" name="Symbol zastępczy tekstu 6">
            <a:extLst>
              <a:ext uri="{FF2B5EF4-FFF2-40B4-BE49-F238E27FC236}">
                <a16:creationId xmlns:a16="http://schemas.microsoft.com/office/drawing/2014/main" id="{3A0DC3F7-D26B-39C0-3841-98C0D9126E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93849" y="493179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8" name="Symbol zastępczy tekstu 6">
            <a:extLst>
              <a:ext uri="{FF2B5EF4-FFF2-40B4-BE49-F238E27FC236}">
                <a16:creationId xmlns:a16="http://schemas.microsoft.com/office/drawing/2014/main" id="{60F11CD4-C98D-2F57-3A5F-B05A2F3E4D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16729" y="493179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CC05D620-B8CA-CD1B-887C-104CE68ABE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0092" y="408985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50%</a:t>
            </a:r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B36B41D5-5EDD-C264-D335-23BC0A46C7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82091" y="408985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50%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2DB24B1B-B75B-2CB0-003C-C861E0C162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49342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59093ED6-FA21-AA52-86AC-404D5D9213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49342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A79A31C4-F696-1C26-05B2-9F1E44C6DE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5204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24F007E-EFAA-5482-90C2-81DBCE2F5E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5204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8558F1-5D7E-C7CF-84C5-AE3B15C20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382818" y="32897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3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DBF853-B5ED-AB15-7C0E-84A74D658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382818" y="32897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7160" y="1002725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401994" y="2596136"/>
            <a:ext cx="3237276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8630" y="3241278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E88B31-4F86-8F08-53CA-CDC424A85CE5}"/>
              </a:ext>
            </a:extLst>
          </p:cNvPr>
          <p:cNvSpPr/>
          <p:nvPr userDrawn="1"/>
        </p:nvSpPr>
        <p:spPr>
          <a:xfrm>
            <a:off x="7067160" y="2596136"/>
            <a:ext cx="5195960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Symbol zastępczy obrazu 13">
            <a:extLst>
              <a:ext uri="{FF2B5EF4-FFF2-40B4-BE49-F238E27FC236}">
                <a16:creationId xmlns:a16="http://schemas.microsoft.com/office/drawing/2014/main" id="{36FC287A-8725-0C9F-9E86-5BA7FB70FEB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43796" y="4012448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1" name="Symbol zastępczy obrazu 13">
            <a:extLst>
              <a:ext uri="{FF2B5EF4-FFF2-40B4-BE49-F238E27FC236}">
                <a16:creationId xmlns:a16="http://schemas.microsoft.com/office/drawing/2014/main" id="{6A2560A3-3906-B504-CA1D-D25799CDEB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43796" y="4967488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6" name="Symbol zastępczy obrazu 14">
            <a:extLst>
              <a:ext uri="{FF2B5EF4-FFF2-40B4-BE49-F238E27FC236}">
                <a16:creationId xmlns:a16="http://schemas.microsoft.com/office/drawing/2014/main" id="{69CD3DF8-09A6-E969-595D-F6878BF68E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33800" y="2595563"/>
            <a:ext cx="3238500" cy="3694112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F0E297-A577-757E-A73C-9104859A9C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875" y="4068763"/>
            <a:ext cx="2670175" cy="2020887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A720459A-E803-C6C7-A4A9-D76399B638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1930" y="4009368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91719E3F-6C9A-02C4-565B-6BE7B0C9EA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1930" y="4973387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F0F58CA1-6779-91B1-C932-E71CAF533D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3796" y="3216400"/>
            <a:ext cx="4346210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 dirty="0"/>
              <a:t>tytuł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E206F1C-C25B-FD54-13EC-96FFB909E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1437939" y="328975"/>
            <a:ext cx="352067" cy="420420"/>
          </a:xfrm>
          <a:prstGeom prst="rect">
            <a:avLst/>
          </a:prstGeom>
        </p:spPr>
      </p:pic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5794A4B6-1547-1CB5-672D-210B05E0A9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13265" y="3253271"/>
            <a:ext cx="1934785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529013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58ACE6CB-672B-8C27-7F04-25ADDED7A10B}"/>
              </a:ext>
            </a:extLst>
          </p:cNvPr>
          <p:cNvSpPr/>
          <p:nvPr userDrawn="1"/>
        </p:nvSpPr>
        <p:spPr>
          <a:xfrm>
            <a:off x="1134317" y="2797369"/>
            <a:ext cx="945732" cy="945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683442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04912" y="2974223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72C17A8-0869-A5C0-1CAA-72F02B3D2178}"/>
              </a:ext>
            </a:extLst>
          </p:cNvPr>
          <p:cNvCxnSpPr/>
          <p:nvPr userDrawn="1"/>
        </p:nvCxnSpPr>
        <p:spPr>
          <a:xfrm>
            <a:off x="6106159" y="2529840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FAEDB13-A947-34F2-82BB-140575F59651}"/>
              </a:ext>
            </a:extLst>
          </p:cNvPr>
          <p:cNvCxnSpPr/>
          <p:nvPr userDrawn="1"/>
        </p:nvCxnSpPr>
        <p:spPr>
          <a:xfrm>
            <a:off x="9103360" y="2529840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8605605-8047-AC70-83EA-A13EA9074B5D}"/>
              </a:ext>
            </a:extLst>
          </p:cNvPr>
          <p:cNvCxnSpPr/>
          <p:nvPr userDrawn="1"/>
        </p:nvCxnSpPr>
        <p:spPr>
          <a:xfrm>
            <a:off x="3068320" y="2529840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wal 16">
            <a:extLst>
              <a:ext uri="{FF2B5EF4-FFF2-40B4-BE49-F238E27FC236}">
                <a16:creationId xmlns:a16="http://schemas.microsoft.com/office/drawing/2014/main" id="{BE221EDB-6F96-2E71-6088-AEA0A78D63A4}"/>
              </a:ext>
            </a:extLst>
          </p:cNvPr>
          <p:cNvSpPr/>
          <p:nvPr userDrawn="1"/>
        </p:nvSpPr>
        <p:spPr>
          <a:xfrm>
            <a:off x="4182317" y="2807946"/>
            <a:ext cx="945732" cy="9457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obrazu 13">
            <a:extLst>
              <a:ext uri="{FF2B5EF4-FFF2-40B4-BE49-F238E27FC236}">
                <a16:creationId xmlns:a16="http://schemas.microsoft.com/office/drawing/2014/main" id="{36EF6539-91EB-6964-C413-5F30B7D68EA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8594" y="2974223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5CC61AC8-0FFD-91DC-D6CE-44A947F30895}"/>
              </a:ext>
            </a:extLst>
          </p:cNvPr>
          <p:cNvSpPr/>
          <p:nvPr userDrawn="1"/>
        </p:nvSpPr>
        <p:spPr>
          <a:xfrm>
            <a:off x="7187849" y="2807946"/>
            <a:ext cx="945732" cy="9457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ymbol zastępczy obrazu 13">
            <a:extLst>
              <a:ext uri="{FF2B5EF4-FFF2-40B4-BE49-F238E27FC236}">
                <a16:creationId xmlns:a16="http://schemas.microsoft.com/office/drawing/2014/main" id="{071782C8-C3B3-E5A9-5F35-32CCFE5A42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7993" y="2974223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57AA5BFA-87BA-072F-F190-465B6B19EF3B}"/>
              </a:ext>
            </a:extLst>
          </p:cNvPr>
          <p:cNvSpPr/>
          <p:nvPr userDrawn="1"/>
        </p:nvSpPr>
        <p:spPr>
          <a:xfrm>
            <a:off x="10235550" y="2807946"/>
            <a:ext cx="945732" cy="9457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ymbol zastępczy obrazu 13">
            <a:extLst>
              <a:ext uri="{FF2B5EF4-FFF2-40B4-BE49-F238E27FC236}">
                <a16:creationId xmlns:a16="http://schemas.microsoft.com/office/drawing/2014/main" id="{7FE04913-4F88-3A91-C15D-4673D16EFED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16303" y="2974223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7C3BCAF8-C0C6-DB89-6E82-F39DF01031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2470" y="418003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57A5522F-0521-7B08-8237-0A7EB9BBB7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4207" y="4620486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04EB4BAD-90FF-3E01-0CAD-381F216253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2470" y="5696943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25%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FD01B803-FDC6-CBE7-7379-C8DC559B85D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24484" y="418003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1" name="Symbol zastępczy tekstu 7">
            <a:extLst>
              <a:ext uri="{FF2B5EF4-FFF2-40B4-BE49-F238E27FC236}">
                <a16:creationId xmlns:a16="http://schemas.microsoft.com/office/drawing/2014/main" id="{DCCA319E-264D-438B-3DFA-247F6694C4E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16221" y="4620486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32" name="Symbol zastępczy tekstu 7">
            <a:extLst>
              <a:ext uri="{FF2B5EF4-FFF2-40B4-BE49-F238E27FC236}">
                <a16:creationId xmlns:a16="http://schemas.microsoft.com/office/drawing/2014/main" id="{BE262B79-2F4A-DD60-011A-321943B4D2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24484" y="5696943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25%</a:t>
            </a:r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2D3D7AB-2193-B76A-D0DF-20423508FB5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1684" y="418003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4DC31189-20B5-1BA9-F176-A44A36738D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13421" y="4620486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AE495B87-198A-8D2D-2D15-C591F8FF182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1684" y="5696943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25%</a:t>
            </a:r>
          </a:p>
        </p:txBody>
      </p:sp>
      <p:sp>
        <p:nvSpPr>
          <p:cNvPr id="47" name="Symbol zastępczy tekstu 7">
            <a:extLst>
              <a:ext uri="{FF2B5EF4-FFF2-40B4-BE49-F238E27FC236}">
                <a16:creationId xmlns:a16="http://schemas.microsoft.com/office/drawing/2014/main" id="{F92A351F-4B62-AE68-7D98-813B641613A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83861" y="418003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48" name="Symbol zastępczy tekstu 7">
            <a:extLst>
              <a:ext uri="{FF2B5EF4-FFF2-40B4-BE49-F238E27FC236}">
                <a16:creationId xmlns:a16="http://schemas.microsoft.com/office/drawing/2014/main" id="{94379597-84E7-CEB6-89B6-5F8F719417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575598" y="4620486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opis</a:t>
            </a:r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4A3D4B51-FD9D-E641-DBB8-8C9A8822DD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83861" y="5696943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 dirty="0"/>
              <a:t>25%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7183ED5-C246-D154-DD98-C2575DF98135}"/>
              </a:ext>
            </a:extLst>
          </p:cNvPr>
          <p:cNvSpPr txBox="1">
            <a:spLocks/>
          </p:cNvSpPr>
          <p:nvPr userDrawn="1"/>
        </p:nvSpPr>
        <p:spPr>
          <a:xfrm>
            <a:off x="497840" y="1267102"/>
            <a:ext cx="11196320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400" b="0" dirty="0" err="1">
                <a:solidFill>
                  <a:schemeClr val="accent6"/>
                </a:solidFill>
              </a:rPr>
              <a:t>Podtytuł</a:t>
            </a:r>
            <a:endParaRPr lang="en-US" sz="2400" b="0" dirty="0">
              <a:solidFill>
                <a:schemeClr val="accent6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717EE1D-3E6C-3D99-6012-2DB99A35A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1437939" y="32897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533017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7183ED5-C246-D154-DD98-C2575DF98135}"/>
              </a:ext>
            </a:extLst>
          </p:cNvPr>
          <p:cNvSpPr txBox="1">
            <a:spLocks/>
          </p:cNvSpPr>
          <p:nvPr userDrawn="1"/>
        </p:nvSpPr>
        <p:spPr>
          <a:xfrm>
            <a:off x="497840" y="1267102"/>
            <a:ext cx="11196320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400" b="0" dirty="0" err="1">
                <a:solidFill>
                  <a:schemeClr val="accent6"/>
                </a:solidFill>
              </a:rPr>
              <a:t>Podtytuł</a:t>
            </a:r>
            <a:endParaRPr lang="en-US" sz="2400" b="0" dirty="0">
              <a:solidFill>
                <a:schemeClr val="accent6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E09E9B-78DA-9C5A-157D-8CB82FA13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1437939" y="32897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9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91B21-3700-DBB9-F143-F267C2242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pl-PL" dirty="0"/>
              <a:t>Informacja o kolorach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2A17244-3C85-28F6-E87A-4A385AE5FC39}"/>
              </a:ext>
            </a:extLst>
          </p:cNvPr>
          <p:cNvSpPr txBox="1">
            <a:spLocks/>
          </p:cNvSpPr>
          <p:nvPr userDrawn="1"/>
        </p:nvSpPr>
        <p:spPr>
          <a:xfrm>
            <a:off x="816609" y="2126648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 dirty="0">
                <a:solidFill>
                  <a:schemeClr val="accent6"/>
                </a:solidFill>
              </a:rPr>
              <a:t>Wersja koloru zielonego używana w prezentacji 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F5CACB1-AD64-C94D-B52D-B152DA6F96C3}"/>
              </a:ext>
            </a:extLst>
          </p:cNvPr>
          <p:cNvSpPr txBox="1">
            <a:spLocks/>
          </p:cNvSpPr>
          <p:nvPr userDrawn="1"/>
        </p:nvSpPr>
        <p:spPr>
          <a:xfrm>
            <a:off x="5781789" y="253761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83/23/80/8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32/133/82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208552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C1146FE-07AE-3438-1B6C-B2A58247ED85}"/>
              </a:ext>
            </a:extLst>
          </p:cNvPr>
          <p:cNvSpPr/>
          <p:nvPr userDrawn="1"/>
        </p:nvSpPr>
        <p:spPr>
          <a:xfrm>
            <a:off x="4822174" y="2537618"/>
            <a:ext cx="784952" cy="78495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160066F-2FD0-00C3-92D4-2B5088DB33C9}"/>
              </a:ext>
            </a:extLst>
          </p:cNvPr>
          <p:cNvSpPr txBox="1">
            <a:spLocks/>
          </p:cNvSpPr>
          <p:nvPr userDrawn="1"/>
        </p:nvSpPr>
        <p:spPr>
          <a:xfrm>
            <a:off x="816609" y="3566356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 dirty="0">
                <a:solidFill>
                  <a:schemeClr val="accent6"/>
                </a:solidFill>
              </a:rPr>
              <a:t>Kolory dodatkowe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74BFE574-1794-920C-DF62-FAF78190EBA3}"/>
              </a:ext>
            </a:extLst>
          </p:cNvPr>
          <p:cNvSpPr txBox="1">
            <a:spLocks/>
          </p:cNvSpPr>
          <p:nvPr userDrawn="1"/>
        </p:nvSpPr>
        <p:spPr>
          <a:xfrm>
            <a:off x="1776224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69/0/60/0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60/189/134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3cbd86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D9622C0B-536A-3958-A1AA-9FF894D663B3}"/>
              </a:ext>
            </a:extLst>
          </p:cNvPr>
          <p:cNvSpPr/>
          <p:nvPr userDrawn="1"/>
        </p:nvSpPr>
        <p:spPr>
          <a:xfrm>
            <a:off x="816609" y="4277419"/>
            <a:ext cx="784952" cy="784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1370B7F-B6E7-39C0-9D59-317631857DAB}"/>
              </a:ext>
            </a:extLst>
          </p:cNvPr>
          <p:cNvSpPr txBox="1">
            <a:spLocks/>
          </p:cNvSpPr>
          <p:nvPr userDrawn="1"/>
        </p:nvSpPr>
        <p:spPr>
          <a:xfrm>
            <a:off x="573204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77/24/6/0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0/153/204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0099cc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504BBBB-AB9A-7D5B-58B9-58D468CA37B1}"/>
              </a:ext>
            </a:extLst>
          </p:cNvPr>
          <p:cNvSpPr/>
          <p:nvPr userDrawn="1"/>
        </p:nvSpPr>
        <p:spPr>
          <a:xfrm>
            <a:off x="4772428" y="4277419"/>
            <a:ext cx="784952" cy="7849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3523D962-0C76-40A0-3D0C-5A3F591D2EB3}"/>
              </a:ext>
            </a:extLst>
          </p:cNvPr>
          <p:cNvSpPr txBox="1">
            <a:spLocks/>
          </p:cNvSpPr>
          <p:nvPr userDrawn="1"/>
        </p:nvSpPr>
        <p:spPr>
          <a:xfrm>
            <a:off x="968786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77/0/100/0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45/179/74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2db34a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DC5B886A-801A-BBA3-A16B-FFCCC0F845FE}"/>
              </a:ext>
            </a:extLst>
          </p:cNvPr>
          <p:cNvSpPr/>
          <p:nvPr userDrawn="1"/>
        </p:nvSpPr>
        <p:spPr>
          <a:xfrm>
            <a:off x="8728248" y="4277419"/>
            <a:ext cx="784952" cy="7849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2DCBC05-505C-795D-AFEF-18AD71F38067}"/>
              </a:ext>
            </a:extLst>
          </p:cNvPr>
          <p:cNvSpPr txBox="1">
            <a:spLocks/>
          </p:cNvSpPr>
          <p:nvPr userDrawn="1"/>
        </p:nvSpPr>
        <p:spPr>
          <a:xfrm>
            <a:off x="1776224" y="5487388"/>
            <a:ext cx="1771207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100/72/35/24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0/64/102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004066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D3F3EC39-6DBB-ED04-F16D-E1ED50829B70}"/>
              </a:ext>
            </a:extLst>
          </p:cNvPr>
          <p:cNvSpPr/>
          <p:nvPr userDrawn="1"/>
        </p:nvSpPr>
        <p:spPr>
          <a:xfrm>
            <a:off x="816609" y="5487388"/>
            <a:ext cx="784952" cy="7849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53F5DDA9-15CA-2FF0-7C65-F99EDA0CE3CA}"/>
              </a:ext>
            </a:extLst>
          </p:cNvPr>
          <p:cNvSpPr txBox="1">
            <a:spLocks/>
          </p:cNvSpPr>
          <p:nvPr userDrawn="1"/>
        </p:nvSpPr>
        <p:spPr>
          <a:xfrm>
            <a:off x="573204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78/14/38/0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0/153/153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009999</a:t>
            </a: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AB2317DE-28F9-82E7-37EE-24F5C7083718}"/>
              </a:ext>
            </a:extLst>
          </p:cNvPr>
          <p:cNvSpPr/>
          <p:nvPr userDrawn="1"/>
        </p:nvSpPr>
        <p:spPr>
          <a:xfrm>
            <a:off x="4772428" y="5487388"/>
            <a:ext cx="784952" cy="784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96061CD5-1289-7F74-004C-5974E613EF8E}"/>
              </a:ext>
            </a:extLst>
          </p:cNvPr>
          <p:cNvSpPr txBox="1">
            <a:spLocks/>
          </p:cNvSpPr>
          <p:nvPr userDrawn="1"/>
        </p:nvSpPr>
        <p:spPr>
          <a:xfrm>
            <a:off x="968786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0/0/0/85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77/77/77</a:t>
            </a:r>
          </a:p>
          <a:p>
            <a:pPr algn="l"/>
            <a:r>
              <a:rPr lang="pl-PL" sz="1200" b="0" kern="1200" cap="all" spc="50" baseline="0" dirty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4d4d4d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C064110D-887E-E4EB-7BBE-1374F4F02FB0}"/>
              </a:ext>
            </a:extLst>
          </p:cNvPr>
          <p:cNvSpPr/>
          <p:nvPr userDrawn="1"/>
        </p:nvSpPr>
        <p:spPr>
          <a:xfrm>
            <a:off x="8728248" y="5487388"/>
            <a:ext cx="784952" cy="7849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103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349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8461" y="1561943"/>
            <a:ext cx="4681728" cy="45698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DA51E07-C561-85B3-141B-4157C0521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4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E2E062-620F-BA28-6384-E9FFF58F1A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930976" y="822325"/>
            <a:ext cx="352067" cy="4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196492"/>
            <a:ext cx="4679092" cy="493527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8CC72A1-690E-5B7F-AD89-A562A2D9B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6" y="0"/>
            <a:ext cx="6095994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633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9" y="826658"/>
            <a:ext cx="10042777" cy="99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476" y="5714645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553" y="5717127"/>
            <a:ext cx="1845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F41F8D-5DB5-EF7F-2FD5-67590A17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0427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5426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4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826" r:id="rId12"/>
    <p:sldLayoutId id="2147483782" r:id="rId13"/>
    <p:sldLayoutId id="214748377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827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30" r:id="rId49"/>
    <p:sldLayoutId id="2147483831" r:id="rId50"/>
    <p:sldLayoutId id="2147483818" r:id="rId51"/>
    <p:sldLayoutId id="2147483819" r:id="rId52"/>
    <p:sldLayoutId id="2147483820" r:id="rId53"/>
    <p:sldLayoutId id="2147483821" r:id="rId54"/>
    <p:sldLayoutId id="2147483822" r:id="rId55"/>
    <p:sldLayoutId id="2147483823" r:id="rId56"/>
    <p:sldLayoutId id="2147483825" r:id="rId57"/>
    <p:sldLayoutId id="2147483824" r:id="rId58"/>
    <p:sldLayoutId id="2147483833" r:id="rId59"/>
    <p:sldLayoutId id="2147483838" r:id="rId60"/>
    <p:sldLayoutId id="2147483835" r:id="rId61"/>
    <p:sldLayoutId id="2147483839" r:id="rId62"/>
    <p:sldLayoutId id="2147483834" r:id="rId63"/>
    <p:sldLayoutId id="2147483840" r:id="rId64"/>
    <p:sldLayoutId id="2147483837" r:id="rId65"/>
    <p:sldLayoutId id="2147483836" r:id="rId66"/>
    <p:sldLayoutId id="2147483841" r:id="rId67"/>
    <p:sldLayoutId id="2147483828" r:id="rId6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50" baseline="0">
          <a:solidFill>
            <a:schemeClr val="bg1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2pPr>
      <a:lvl3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3pPr>
      <a:lvl4pPr marL="685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4pPr>
      <a:lvl5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1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BEB139-49D2-8D04-86D2-09C06D00D1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pl-PL" noProof="0" dirty="0"/>
              <a:t>Warunki konkursu skierowanego do NGO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A8D9FA2-302E-0315-171F-48BC5421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072" y="4903596"/>
            <a:ext cx="6906689" cy="1150272"/>
          </a:xfrm>
        </p:spPr>
        <p:txBody>
          <a:bodyPr anchor="b">
            <a:normAutofit/>
          </a:bodyPr>
          <a:lstStyle/>
          <a:p>
            <a:r>
              <a:rPr lang="pl-PL" noProof="0" dirty="0"/>
              <a:t>Dorota Starczewska</a:t>
            </a:r>
          </a:p>
          <a:p>
            <a:r>
              <a:rPr lang="pl-PL" noProof="0" dirty="0"/>
              <a:t>16 X 2025 r.</a:t>
            </a:r>
          </a:p>
        </p:txBody>
      </p:sp>
      <p:pic>
        <p:nvPicPr>
          <p:cNvPr id="6" name="Symbol zastępczy obrazu 5" descr="Artystyczne wyobrażenie jeziora w lesie w kształcie świecącej żarówki - widok z lotu ptaka.">
            <a:extLst>
              <a:ext uri="{FF2B5EF4-FFF2-40B4-BE49-F238E27FC236}">
                <a16:creationId xmlns:a16="http://schemas.microsoft.com/office/drawing/2014/main" id="{E87673E7-DB21-A4EB-411B-95D3C28D98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" b="1123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334291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F6CBA-71C0-3055-3E46-676066DB2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772C-DF5D-6196-E4D6-4658F032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59" y="1173315"/>
            <a:ext cx="4260603" cy="4099202"/>
          </a:xfrm>
        </p:spPr>
        <p:txBody>
          <a:bodyPr>
            <a:normAutofit/>
          </a:bodyPr>
          <a:lstStyle/>
          <a:p>
            <a:r>
              <a:rPr lang="pl-PL" dirty="0"/>
              <a:t>Wymagania Programowe </a:t>
            </a:r>
            <a:br>
              <a:rPr lang="pl-PL" dirty="0"/>
            </a:br>
            <a:br>
              <a:rPr lang="pl-PL" dirty="0"/>
            </a:br>
            <a:r>
              <a:rPr lang="pl-PL" sz="1800" dirty="0"/>
              <a:t>Nacisk na</a:t>
            </a:r>
            <a:br>
              <a:rPr lang="pl-PL" sz="1800" dirty="0"/>
            </a:br>
            <a:r>
              <a:rPr lang="pl-PL" sz="1800" dirty="0"/>
              <a:t>budowanie zdolności </a:t>
            </a:r>
            <a:br>
              <a:rPr lang="pl-PL" sz="1800" dirty="0"/>
            </a:br>
            <a:r>
              <a:rPr lang="pl-PL" sz="1800" dirty="0"/>
              <a:t>do walki z Dezinformacją </a:t>
            </a:r>
            <a:br>
              <a:rPr lang="pl-PL" sz="1800" dirty="0"/>
            </a:br>
            <a:r>
              <a:rPr lang="pl-PL" sz="1800" dirty="0"/>
              <a:t>i Dostępność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BCC98-0A69-778F-4A2F-ED79B6E77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7841" y="1173315"/>
            <a:ext cx="8484159" cy="5488742"/>
          </a:xfrm>
        </p:spPr>
        <p:txBody>
          <a:bodyPr anchor="ctr">
            <a:normAutofit fontScale="92500"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Działania muszą realizować cele Programu Priorytetowego "Edukacja ekologiczna"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Działania muszą dotyczyć </a:t>
            </a:r>
            <a:r>
              <a:rPr lang="pl-PL" b="1" dirty="0"/>
              <a:t>przeciwdziałania dezinformacji</a:t>
            </a:r>
            <a:r>
              <a:rPr lang="pl-PL" dirty="0"/>
              <a:t> w obszarze ochrony środowiska, zmiany klimatu i transformacji energetycznej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Zaplanowane działania muszą </a:t>
            </a:r>
            <a:r>
              <a:rPr lang="pl-PL" b="1" dirty="0"/>
              <a:t>budować zdolności krytycznego myślenia</a:t>
            </a:r>
            <a:r>
              <a:rPr lang="pl-PL" dirty="0"/>
              <a:t>, umiejętność oceny źródeł informacji oraz wzmacniać odporność społeczną na dezinformację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Forma przekazu i zastosowane narzędzia </a:t>
            </a:r>
            <a:r>
              <a:rPr lang="pl-PL" b="1" dirty="0"/>
              <a:t>muszą być odpowiednio dobrane i dostosowane</a:t>
            </a:r>
            <a:r>
              <a:rPr lang="pl-PL" dirty="0"/>
              <a:t> do wybranej grupy docelowej pod względem skuteczności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Wnioskowany projekt musi uwzględniać połączenie komplementarnych działań, które wzajemnie się wzmacniają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Forma przekazu musi być skutecznie dobrana i dostosowana do wybranej grupy docelowej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Projekt musi zapewniać dostęp uczestnikom z </a:t>
            </a:r>
            <a:r>
              <a:rPr lang="pl-PL" b="1" dirty="0"/>
              <a:t>obszaru całej Polski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Projekt musi być zgodny z zasadami </a:t>
            </a:r>
            <a:r>
              <a:rPr lang="pl-PL" b="1" dirty="0"/>
              <a:t>dostępności dla osób z niepełnosprawnościami</a:t>
            </a:r>
            <a:r>
              <a:rPr lang="pl-PL" dirty="0"/>
              <a:t>, równości szans i niedyskryminacji oraz równości kobiet i mężczyzn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b="1" dirty="0"/>
              <a:t>Koszty Niekwalifikowane (Przykłady):</a:t>
            </a:r>
            <a:endParaRPr lang="pl-PL" dirty="0"/>
          </a:p>
          <a:p>
            <a:pPr lvl="0"/>
            <a:r>
              <a:rPr lang="pl-PL" dirty="0"/>
              <a:t>Koszty działań niezwiązanych z celem przedsięwzięcia</a:t>
            </a:r>
          </a:p>
          <a:p>
            <a:pPr lvl="0"/>
            <a:r>
              <a:rPr lang="pl-PL" dirty="0"/>
              <a:t>Koszty inwestycyjne, roboty budowlane i remontowe, zakupy środków trwałych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11" name="Symbol zastępczy obrazu 10" descr="Widok na korony drzew w lesie - prześwietlone słońcem.">
            <a:extLst>
              <a:ext uri="{FF2B5EF4-FFF2-40B4-BE49-F238E27FC236}">
                <a16:creationId xmlns:a16="http://schemas.microsoft.com/office/drawing/2014/main" id="{A18D7785-4CA0-6973-899B-F674C59F77F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/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9F61635-44BD-5545-19E2-73189B28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91" y="4501597"/>
            <a:ext cx="1666352" cy="19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7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CDDAD-5D3E-F798-5AE4-DB22CC3E3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B873-0289-29CA-83A8-9CC86469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59" y="1173315"/>
            <a:ext cx="4190264" cy="4099202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Przykładowe działania cząstkowe</a:t>
            </a:r>
            <a:br>
              <a:rPr lang="pl-PL" dirty="0"/>
            </a:br>
            <a:br>
              <a:rPr lang="pl-PL" dirty="0"/>
            </a:br>
            <a:r>
              <a:rPr lang="pl-PL" sz="1800" dirty="0"/>
              <a:t>katalog </a:t>
            </a:r>
            <a:br>
              <a:rPr lang="pl-PL" sz="1800" dirty="0"/>
            </a:br>
            <a:r>
              <a:rPr lang="pl-PL" sz="1800" dirty="0"/>
              <a:t>ma charakter poglądowy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E1553-A49C-F06F-1ACC-AABC7AAE2A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9679" y="1173315"/>
            <a:ext cx="7861262" cy="5428452"/>
          </a:xfrm>
        </p:spPr>
        <p:txBody>
          <a:bodyPr anchor="ctr">
            <a:normAutofit fontScale="92500"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Szkolenia i warsztaty dla głównych grup docelowych np. z elementami warsztatowymi z</a:t>
            </a:r>
            <a:r>
              <a:rPr lang="pl-PL" b="1" dirty="0"/>
              <a:t> </a:t>
            </a:r>
            <a:r>
              <a:rPr lang="pl-PL" dirty="0"/>
              <a:t>moderacji i trenowania </a:t>
            </a:r>
            <a:br>
              <a:rPr lang="pl-PL" dirty="0"/>
            </a:br>
            <a:r>
              <a:rPr lang="pl-PL" dirty="0"/>
              <a:t>(np. zespoły reagujące na dezinformację, prowadzenie dyskusji)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Szkolenia z krytycznego myślenia i oceny źródeł informacji w zakresie tematyki naboru i programu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Szkolenia dla edukatorów (w tym przygotowanie do prowadzenia zajęć nt. dezinformacji klimatycznej)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Szkolenia dla dziennikarzy i pracowników mediów w zakresie tematyki programowej (standardy rzetelnego przekazu, </a:t>
            </a:r>
            <a:r>
              <a:rPr lang="pl-PL" dirty="0" err="1"/>
              <a:t>fact-checking</a:t>
            </a:r>
            <a:r>
              <a:rPr lang="pl-PL" dirty="0"/>
              <a:t>, </a:t>
            </a:r>
            <a:r>
              <a:rPr lang="pl-PL" dirty="0" err="1"/>
              <a:t>prebunking</a:t>
            </a:r>
            <a:r>
              <a:rPr lang="pl-PL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Szkolenia dla urzędników i decydentów (rozpoznawanie dezinformacji w dokumentach, ocena projektów, polityki klimatyczne)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Szkolenia dla liderów opinii i lokalnych aktywistów w zakresie tematyki programowej (np. „</a:t>
            </a:r>
            <a:r>
              <a:rPr lang="pl-PL" dirty="0" err="1"/>
              <a:t>train</a:t>
            </a:r>
            <a:r>
              <a:rPr lang="pl-PL" dirty="0"/>
              <a:t> the </a:t>
            </a:r>
            <a:r>
              <a:rPr lang="pl-PL" dirty="0" err="1"/>
              <a:t>trainers</a:t>
            </a:r>
            <a:r>
              <a:rPr lang="pl-PL" dirty="0"/>
              <a:t>” – przygotowanie do prowadzenia działań edukacyjnych)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Opracowanie materiałów edukacyjnych (np. scenariusze zajęć, poradniki, infografiki, broszury)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Tworzenie interaktywnych kursów online, podcastów w zakresie tematyki naboru i programu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Współpraca z liderami opinii i autorytetami społecznymi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Wydarzenia aktywizujące grupy docelowe (np. </a:t>
            </a:r>
            <a:r>
              <a:rPr lang="pl-PL" dirty="0" err="1"/>
              <a:t>hackathony</a:t>
            </a:r>
            <a:r>
              <a:rPr lang="pl-PL" dirty="0"/>
              <a:t>, panele obywatelskie)</a:t>
            </a:r>
          </a:p>
        </p:txBody>
      </p:sp>
      <p:pic>
        <p:nvPicPr>
          <p:cNvPr id="11" name="Symbol zastępczy obrazu 10" descr="Widok na korony drzew w lesie - prześwietlone słońcem.">
            <a:extLst>
              <a:ext uri="{FF2B5EF4-FFF2-40B4-BE49-F238E27FC236}">
                <a16:creationId xmlns:a16="http://schemas.microsoft.com/office/drawing/2014/main" id="{675A8795-3CA1-2B15-F81D-004138581BB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/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B1447EB-25BB-1B30-4295-ECEFD3C10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91" y="4501597"/>
            <a:ext cx="1666352" cy="19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18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34F1-7C98-C1DA-D26C-8FB7C8603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pl-PL" sz="3000"/>
              <a:t>Limit </a:t>
            </a:r>
            <a:br>
              <a:rPr lang="pl-PL" sz="3000"/>
            </a:br>
            <a:r>
              <a:rPr lang="pl-PL" sz="3000"/>
              <a:t>Kosztów Zarządzania Projektem</a:t>
            </a:r>
          </a:p>
        </p:txBody>
      </p:sp>
      <p:pic>
        <p:nvPicPr>
          <p:cNvPr id="9" name="Picture Placeholder 8" descr="Elektrownie wiatrowe w krajobrazie roliczym. ">
            <a:extLst>
              <a:ext uri="{FF2B5EF4-FFF2-40B4-BE49-F238E27FC236}">
                <a16:creationId xmlns:a16="http://schemas.microsoft.com/office/drawing/2014/main" id="{54E2680E-1A83-E66B-7A7D-2972395D4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r="7784"/>
          <a:stretch>
            <a:fillRect/>
          </a:stretch>
        </p:blipFill>
        <p:spPr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F3BA1AB-A64D-384B-3D33-3C11A296C7D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pl-PL" sz="1500" dirty="0"/>
              <a:t>(obejmujące m.in. koordynację, obsługę księgową, czynsz, koszty telekomunikacyjne i materiały biurowe)</a:t>
            </a:r>
          </a:p>
          <a:p>
            <a:pPr>
              <a:lnSpc>
                <a:spcPct val="90000"/>
              </a:lnSpc>
            </a:pPr>
            <a:r>
              <a:rPr lang="pl-PL" sz="1500" dirty="0"/>
              <a:t>Aby koszty zarządzania były kwalifikowane, muszą spełnić </a:t>
            </a:r>
            <a:r>
              <a:rPr lang="pl-PL" sz="1500" b="1" dirty="0"/>
              <a:t>łącznie</a:t>
            </a:r>
            <a:r>
              <a:rPr lang="pl-PL" sz="1500" dirty="0"/>
              <a:t> dwa warunki:</a:t>
            </a:r>
          </a:p>
          <a:p>
            <a:pPr>
              <a:lnSpc>
                <a:spcPct val="90000"/>
              </a:lnSpc>
            </a:pPr>
            <a:endParaRPr lang="pl-PL" sz="1500" dirty="0"/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Kwota ta musi być mniejsza lub równa </a:t>
            </a:r>
            <a:r>
              <a:rPr lang="pl-PL" sz="2000" b="1" dirty="0"/>
              <a:t>20% kosztów kwalifikowanych</a:t>
            </a:r>
            <a:r>
              <a:rPr lang="pl-PL" sz="2000" dirty="0"/>
              <a:t> przedsięwzięcia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pl-PL" sz="1500" dirty="0"/>
          </a:p>
          <a:p>
            <a:pPr marL="285750" lvl="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1500" dirty="0"/>
              <a:t>Kwota ta musi być mniejsza lub równa </a:t>
            </a:r>
            <a:r>
              <a:rPr lang="pl-PL" sz="1500" b="1" dirty="0"/>
              <a:t>3% kosztu kwalifikowanego przedsięwzięcia + 250 tys. zł</a:t>
            </a:r>
            <a:r>
              <a:rPr lang="pl-PL" sz="1500" dirty="0"/>
              <a:t>.</a:t>
            </a:r>
          </a:p>
          <a:p>
            <a:pPr>
              <a:lnSpc>
                <a:spcPct val="90000"/>
              </a:lnSpc>
            </a:pPr>
            <a:endParaRPr lang="pl-PL" sz="1500" i="1" dirty="0"/>
          </a:p>
          <a:p>
            <a:pPr>
              <a:lnSpc>
                <a:spcPct val="90000"/>
              </a:lnSpc>
            </a:pPr>
            <a:r>
              <a:rPr lang="pl-PL" sz="1500" dirty="0"/>
              <a:t>Wartość świadczeń wolontariuszy (wkład niepieniężny) pomniejsza ten limit.</a:t>
            </a:r>
          </a:p>
        </p:txBody>
      </p:sp>
    </p:spTree>
    <p:extLst>
      <p:ext uri="{BB962C8B-B14F-4D97-AF65-F5344CB8AC3E}">
        <p14:creationId xmlns:p14="http://schemas.microsoft.com/office/powerpoint/2010/main" val="1044852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79DD1-5ECE-8878-C6D2-40F1C9CB1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210C-23CB-9535-367F-CD926B84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dirty="0"/>
              <a:t>Wolontariat</a:t>
            </a:r>
          </a:p>
        </p:txBody>
      </p:sp>
      <p:pic>
        <p:nvPicPr>
          <p:cNvPr id="9" name="Picture Placeholder 8" descr="Elektrownie wiatrowe w krajobrazie roliczym. ">
            <a:extLst>
              <a:ext uri="{FF2B5EF4-FFF2-40B4-BE49-F238E27FC236}">
                <a16:creationId xmlns:a16="http://schemas.microsoft.com/office/drawing/2014/main" id="{07DD0F26-4636-4646-44DC-373CE4A15B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0719"/>
          <a:stretch/>
        </p:blipFill>
        <p:spPr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86A5DD9-78A3-EE0F-A8AA-5B36DE350F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400" dirty="0"/>
              <a:t>Dla organizacji pozarządowych (NGO) istnieje możliwość wniesienia wkładu niepieniężnego w postaci nieodpłatnych świadczeń wolontariuszy</a:t>
            </a:r>
          </a:p>
          <a:p>
            <a:pPr>
              <a:lnSpc>
                <a:spcPct val="90000"/>
              </a:lnSpc>
            </a:pPr>
            <a:r>
              <a:rPr lang="pl-PL" sz="1400" b="1" dirty="0"/>
              <a:t>Warunki kwalifikowania wolontariatu:</a:t>
            </a:r>
            <a:endParaRPr lang="pl-PL" sz="1400" dirty="0"/>
          </a:p>
          <a:p>
            <a:pPr lvl="0">
              <a:lnSpc>
                <a:spcPct val="90000"/>
              </a:lnSpc>
            </a:pPr>
            <a:r>
              <a:rPr lang="pl-PL" sz="1400" dirty="0"/>
              <a:t>Wysokość wkładu: do </a:t>
            </a:r>
            <a:r>
              <a:rPr lang="pl-PL" sz="1400" b="1" dirty="0"/>
              <a:t>10%</a:t>
            </a:r>
            <a:r>
              <a:rPr lang="pl-PL" sz="1400" dirty="0"/>
              <a:t> kosztów kwalifikowanych przedsięwzięcia.</a:t>
            </a:r>
          </a:p>
          <a:p>
            <a:pPr lvl="0">
              <a:lnSpc>
                <a:spcPct val="90000"/>
              </a:lnSpc>
            </a:pPr>
            <a:r>
              <a:rPr lang="pl-PL" sz="1400" dirty="0"/>
              <a:t>Wartość świadczeń obliczana jest na podstawie udokumentowanego czasu pracy oraz średniej stawki godzinowej lub dziennej za dany rodzaj pracy.</a:t>
            </a:r>
          </a:p>
          <a:p>
            <a:pPr lvl="0">
              <a:lnSpc>
                <a:spcPct val="90000"/>
              </a:lnSpc>
            </a:pPr>
            <a:r>
              <a:rPr lang="pl-PL" sz="1400" dirty="0"/>
              <a:t>Wymagane dokumenty: umowa pomiędzy wolontariuszem, a korzystającym oraz karty prac.</a:t>
            </a:r>
          </a:p>
          <a:p>
            <a:pPr>
              <a:lnSpc>
                <a:spcPct val="90000"/>
              </a:lnSpc>
            </a:pPr>
            <a:r>
              <a:rPr lang="pl-PL" sz="1400" b="1" dirty="0"/>
              <a:t>Ważne ograniczenie:</a:t>
            </a:r>
            <a:endParaRPr lang="pl-PL" sz="1400" dirty="0"/>
          </a:p>
          <a:p>
            <a:pPr lvl="0">
              <a:lnSpc>
                <a:spcPct val="90000"/>
              </a:lnSpc>
            </a:pPr>
            <a:r>
              <a:rPr lang="pl-PL" sz="1400" dirty="0"/>
              <a:t>Świadczenia wolontariuszy stanowiące wkład niepieniężny </a:t>
            </a:r>
            <a:r>
              <a:rPr lang="pl-PL" sz="1400" b="1" dirty="0"/>
              <a:t>nie podlegają refundacji</a:t>
            </a:r>
            <a:r>
              <a:rPr lang="pl-PL" sz="1400" dirty="0"/>
              <a:t> ze środków NFOŚiGW.</a:t>
            </a:r>
          </a:p>
          <a:p>
            <a:pPr lvl="0">
              <a:lnSpc>
                <a:spcPct val="90000"/>
              </a:lnSpc>
            </a:pPr>
            <a:r>
              <a:rPr lang="pl-PL" sz="1400" dirty="0"/>
              <a:t>Wkład niepieniężny w postaci wolontariatu </a:t>
            </a:r>
            <a:r>
              <a:rPr lang="pl-PL" sz="1400" b="1" dirty="0"/>
              <a:t>pomniejsza limit</a:t>
            </a:r>
            <a:r>
              <a:rPr lang="pl-PL" sz="1400" dirty="0"/>
              <a:t> na koszty zarządzania przedsięwzięciem</a:t>
            </a:r>
          </a:p>
        </p:txBody>
      </p:sp>
    </p:spTree>
    <p:extLst>
      <p:ext uri="{BB962C8B-B14F-4D97-AF65-F5344CB8AC3E}">
        <p14:creationId xmlns:p14="http://schemas.microsoft.com/office/powerpoint/2010/main" val="390191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C97E43-BDF1-591B-B6B9-440BFB3C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60" y="243956"/>
            <a:ext cx="4368016" cy="848517"/>
          </a:xfrm>
        </p:spPr>
        <p:txBody>
          <a:bodyPr>
            <a:noAutofit/>
          </a:bodyPr>
          <a:lstStyle/>
          <a:p>
            <a:r>
              <a:rPr lang="pl-PL" sz="4800" dirty="0"/>
              <a:t>PROCEDURA</a:t>
            </a:r>
            <a:endParaRPr lang="en-US" sz="4800" dirty="0"/>
          </a:p>
        </p:txBody>
      </p:sp>
      <p:graphicFrame>
        <p:nvGraphicFramePr>
          <p:cNvPr id="5" name="pole tekstowe 2">
            <a:extLst>
              <a:ext uri="{FF2B5EF4-FFF2-40B4-BE49-F238E27FC236}">
                <a16:creationId xmlns:a16="http://schemas.microsoft.com/office/drawing/2014/main" id="{B0592950-A4F7-E09A-8B7D-B0AD7E27C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4360206"/>
              </p:ext>
            </p:extLst>
          </p:nvPr>
        </p:nvGraphicFramePr>
        <p:xfrm>
          <a:off x="656160" y="1195357"/>
          <a:ext cx="10829106" cy="4974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218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4B4A1-A33A-F1DE-241F-28A46F582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slajdu">
            <a:extLst>
              <a:ext uri="{FF2B5EF4-FFF2-40B4-BE49-F238E27FC236}">
                <a16:creationId xmlns:a16="http://schemas.microsoft.com/office/drawing/2014/main" id="{71FC231E-B5B7-2145-04D3-22EFB440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540000"/>
          </a:xfrm>
        </p:spPr>
        <p:txBody>
          <a:bodyPr rtlCol="0">
            <a:noAutofit/>
          </a:bodyPr>
          <a:lstStyle/>
          <a:p>
            <a:r>
              <a:rPr lang="pl-PL" sz="4000" b="1" dirty="0"/>
              <a:t>TIME LINE</a:t>
            </a:r>
            <a:endParaRPr lang="pl-PL" sz="4000" dirty="0">
              <a:latin typeface="Trebuchet MS" panose="020B0603020202020204" pitchFamily="34" charset="0"/>
            </a:endParaRPr>
          </a:p>
        </p:txBody>
      </p:sp>
      <p:sp>
        <p:nvSpPr>
          <p:cNvPr id="195" name="Pole tekstowe 194">
            <a:extLst>
              <a:ext uri="{FF2B5EF4-FFF2-40B4-BE49-F238E27FC236}">
                <a16:creationId xmlns:a16="http://schemas.microsoft.com/office/drawing/2014/main" id="{69C0A2F1-8A01-485B-40D6-A65C2F1205DD}"/>
              </a:ext>
            </a:extLst>
          </p:cNvPr>
          <p:cNvSpPr txBox="1"/>
          <p:nvPr/>
        </p:nvSpPr>
        <p:spPr>
          <a:xfrm>
            <a:off x="249811" y="2930059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l-PL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2025</a:t>
            </a:r>
          </a:p>
        </p:txBody>
      </p:sp>
      <p:grpSp>
        <p:nvGrpSpPr>
          <p:cNvPr id="7" name="Grupa 6" descr="Punkt kontrolny — tekst">
            <a:extLst>
              <a:ext uri="{FF2B5EF4-FFF2-40B4-BE49-F238E27FC236}">
                <a16:creationId xmlns:a16="http://schemas.microsoft.com/office/drawing/2014/main" id="{DD28DAA2-0605-AC7A-03DF-4B69BB35DC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24761" y="1309708"/>
            <a:ext cx="2177759" cy="730911"/>
            <a:chOff x="9170729" y="2825146"/>
            <a:chExt cx="1294782" cy="532819"/>
          </a:xfrm>
        </p:grpSpPr>
        <p:sp>
          <p:nvSpPr>
            <p:cNvPr id="171" name="Pole tekstowe 170">
              <a:extLst>
                <a:ext uri="{FF2B5EF4-FFF2-40B4-BE49-F238E27FC236}">
                  <a16:creationId xmlns:a16="http://schemas.microsoft.com/office/drawing/2014/main" id="{0AA0E54D-E5E5-F5D5-863F-C5E64FE47370}"/>
                </a:ext>
              </a:extLst>
            </p:cNvPr>
            <p:cNvSpPr txBox="1"/>
            <p:nvPr/>
          </p:nvSpPr>
          <p:spPr>
            <a:xfrm>
              <a:off x="9170729" y="2825146"/>
              <a:ext cx="1294782" cy="2019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Ogłoszenie naboru</a:t>
              </a:r>
            </a:p>
          </p:txBody>
        </p:sp>
        <p:sp>
          <p:nvSpPr>
            <p:cNvPr id="172" name="Pole tekstowe 171">
              <a:extLst>
                <a:ext uri="{FF2B5EF4-FFF2-40B4-BE49-F238E27FC236}">
                  <a16:creationId xmlns:a16="http://schemas.microsoft.com/office/drawing/2014/main" id="{2F8913E0-133C-0439-85B5-017F412016DB}"/>
                </a:ext>
              </a:extLst>
            </p:cNvPr>
            <p:cNvSpPr txBox="1"/>
            <p:nvPr/>
          </p:nvSpPr>
          <p:spPr>
            <a:xfrm>
              <a:off x="9170729" y="3133602"/>
              <a:ext cx="1294782" cy="2243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sz="1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19 IX ogłoszono nabór wniosków o dofinansowanie</a:t>
              </a:r>
            </a:p>
          </p:txBody>
        </p:sp>
      </p:grpSp>
      <p:grpSp>
        <p:nvGrpSpPr>
          <p:cNvPr id="5" name="Grupa 4" descr="Punkt kontrolny — tekst" title="Punkt kontrolny — tekst">
            <a:extLst>
              <a:ext uri="{FF2B5EF4-FFF2-40B4-BE49-F238E27FC236}">
                <a16:creationId xmlns:a16="http://schemas.microsoft.com/office/drawing/2014/main" id="{66F0EF53-468B-44E6-2FD5-6E9FF33DC760}"/>
              </a:ext>
            </a:extLst>
          </p:cNvPr>
          <p:cNvGrpSpPr/>
          <p:nvPr/>
        </p:nvGrpSpPr>
        <p:grpSpPr>
          <a:xfrm>
            <a:off x="1394285" y="5257745"/>
            <a:ext cx="2453239" cy="1007027"/>
            <a:chOff x="1310487" y="3786647"/>
            <a:chExt cx="1723355" cy="310606"/>
          </a:xfrm>
        </p:grpSpPr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AF9AEE74-4248-3FCE-60B7-93A74FF65B60}"/>
                </a:ext>
              </a:extLst>
            </p:cNvPr>
            <p:cNvSpPr txBox="1"/>
            <p:nvPr/>
          </p:nvSpPr>
          <p:spPr>
            <a:xfrm>
              <a:off x="1310487" y="3786647"/>
              <a:ext cx="1723355" cy="854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Spotkania z NGO </a:t>
              </a:r>
            </a:p>
          </p:txBody>
        </p:sp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id="{6A31FF6D-48E0-2E8C-3121-B8CA80AE23B9}"/>
                </a:ext>
              </a:extLst>
            </p:cNvPr>
            <p:cNvSpPr txBox="1"/>
            <p:nvPr/>
          </p:nvSpPr>
          <p:spPr>
            <a:xfrm>
              <a:off x="1510892" y="4049788"/>
              <a:ext cx="1294782" cy="474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endParaRPr lang="pl-PL" sz="10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96" name="pole tekstowe 95">
            <a:extLst>
              <a:ext uri="{FF2B5EF4-FFF2-40B4-BE49-F238E27FC236}">
                <a16:creationId xmlns:a16="http://schemas.microsoft.com/office/drawing/2014/main" id="{415DBBAC-FB20-6793-04DE-41B4E46446EC}"/>
              </a:ext>
            </a:extLst>
          </p:cNvPr>
          <p:cNvSpPr txBox="1"/>
          <p:nvPr/>
        </p:nvSpPr>
        <p:spPr>
          <a:xfrm>
            <a:off x="1213641" y="5599259"/>
            <a:ext cx="30258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  <a:latin typeface="+mj-lt"/>
              </a:rPr>
              <a:t>Spotkania z przedstawicielami NGO </a:t>
            </a:r>
            <a:r>
              <a:rPr lang="pl-PL" sz="1000" dirty="0" err="1">
                <a:solidFill>
                  <a:schemeClr val="bg1"/>
                </a:solidFill>
                <a:latin typeface="+mj-lt"/>
              </a:rPr>
              <a:t>ws</a:t>
            </a:r>
            <a:r>
              <a:rPr lang="pl-PL" sz="1000" dirty="0">
                <a:solidFill>
                  <a:schemeClr val="bg1"/>
                </a:solidFill>
                <a:latin typeface="+mj-lt"/>
              </a:rPr>
              <a:t>. konkursu</a:t>
            </a:r>
          </a:p>
          <a:p>
            <a:pPr algn="ctr"/>
            <a:r>
              <a:rPr lang="pl-PL" sz="1000" dirty="0">
                <a:solidFill>
                  <a:schemeClr val="bg1"/>
                </a:solidFill>
                <a:latin typeface="+mj-lt"/>
              </a:rPr>
              <a:t>6 X – warunki naboru</a:t>
            </a:r>
          </a:p>
          <a:p>
            <a:pPr algn="ctr"/>
            <a:r>
              <a:rPr lang="pl-PL" sz="1000" dirty="0">
                <a:solidFill>
                  <a:schemeClr val="bg1"/>
                </a:solidFill>
                <a:latin typeface="+mj-lt"/>
              </a:rPr>
              <a:t>9 X – odpowiedzi na pytania</a:t>
            </a:r>
          </a:p>
        </p:txBody>
      </p:sp>
      <p:sp>
        <p:nvSpPr>
          <p:cNvPr id="99" name="Pole tekstowe 135">
            <a:extLst>
              <a:ext uri="{FF2B5EF4-FFF2-40B4-BE49-F238E27FC236}">
                <a16:creationId xmlns:a16="http://schemas.microsoft.com/office/drawing/2014/main" id="{6E83F9C0-2FED-8083-E749-DE9EB45897A4}"/>
              </a:ext>
            </a:extLst>
          </p:cNvPr>
          <p:cNvSpPr txBox="1"/>
          <p:nvPr/>
        </p:nvSpPr>
        <p:spPr>
          <a:xfrm>
            <a:off x="2556323" y="1312370"/>
            <a:ext cx="24884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pl-PL" dirty="0">
                <a:solidFill>
                  <a:schemeClr val="bg1"/>
                </a:solidFill>
                <a:latin typeface="Trebuchet MS" panose="020B0603020202020204" pitchFamily="34" charset="0"/>
              </a:rPr>
              <a:t>Nabór wniosków</a:t>
            </a:r>
          </a:p>
        </p:txBody>
      </p:sp>
      <p:sp>
        <p:nvSpPr>
          <p:cNvPr id="98" name="pole tekstowe 97">
            <a:extLst>
              <a:ext uri="{FF2B5EF4-FFF2-40B4-BE49-F238E27FC236}">
                <a16:creationId xmlns:a16="http://schemas.microsoft.com/office/drawing/2014/main" id="{77274859-BFB3-D9F3-FA13-9F5DCEBDB60C}"/>
              </a:ext>
            </a:extLst>
          </p:cNvPr>
          <p:cNvSpPr txBox="1"/>
          <p:nvPr/>
        </p:nvSpPr>
        <p:spPr>
          <a:xfrm>
            <a:off x="2221749" y="1635644"/>
            <a:ext cx="29404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  <a:latin typeface="+mj-lt"/>
              </a:rPr>
              <a:t>Nabór wniosków od 20 do 31 X</a:t>
            </a:r>
          </a:p>
          <a:p>
            <a:pPr algn="ctr"/>
            <a:r>
              <a:rPr lang="pl-PL" sz="1000" dirty="0">
                <a:solidFill>
                  <a:schemeClr val="bg1"/>
                </a:solidFill>
                <a:latin typeface="+mj-lt"/>
              </a:rPr>
              <a:t>Wsparcie wnioskodawców poprzez dedykowany e-mail i nr telefonu</a:t>
            </a:r>
          </a:p>
        </p:txBody>
      </p:sp>
      <p:grpSp>
        <p:nvGrpSpPr>
          <p:cNvPr id="217" name="Grupa 216" descr="Punkt kontrolny — tekst" title="Punkt kontrolny — tekst">
            <a:extLst>
              <a:ext uri="{FF2B5EF4-FFF2-40B4-BE49-F238E27FC236}">
                <a16:creationId xmlns:a16="http://schemas.microsoft.com/office/drawing/2014/main" id="{B8FAF2CF-DEE6-4C4F-5920-7E0753955CB2}"/>
              </a:ext>
            </a:extLst>
          </p:cNvPr>
          <p:cNvGrpSpPr/>
          <p:nvPr/>
        </p:nvGrpSpPr>
        <p:grpSpPr>
          <a:xfrm>
            <a:off x="4260387" y="5260028"/>
            <a:ext cx="2177759" cy="678462"/>
            <a:chOff x="1882805" y="2049965"/>
            <a:chExt cx="1723355" cy="769946"/>
          </a:xfrm>
        </p:grpSpPr>
        <p:sp>
          <p:nvSpPr>
            <p:cNvPr id="218" name="Pole tekstowe 135">
              <a:extLst>
                <a:ext uri="{FF2B5EF4-FFF2-40B4-BE49-F238E27FC236}">
                  <a16:creationId xmlns:a16="http://schemas.microsoft.com/office/drawing/2014/main" id="{BB50D0CF-FCBD-3F17-776E-B9BA0F23B0EC}"/>
                </a:ext>
              </a:extLst>
            </p:cNvPr>
            <p:cNvSpPr txBox="1"/>
            <p:nvPr/>
          </p:nvSpPr>
          <p:spPr>
            <a:xfrm>
              <a:off x="1882805" y="2049965"/>
              <a:ext cx="1723355" cy="314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Ocena wniosków</a:t>
              </a:r>
            </a:p>
          </p:txBody>
        </p:sp>
        <p:sp>
          <p:nvSpPr>
            <p:cNvPr id="219" name="Pole tekstowe 136">
              <a:extLst>
                <a:ext uri="{FF2B5EF4-FFF2-40B4-BE49-F238E27FC236}">
                  <a16:creationId xmlns:a16="http://schemas.microsoft.com/office/drawing/2014/main" id="{C4C3E49C-00C3-C296-3209-C8BF58E21FEF}"/>
                </a:ext>
              </a:extLst>
            </p:cNvPr>
            <p:cNvSpPr txBox="1"/>
            <p:nvPr/>
          </p:nvSpPr>
          <p:spPr>
            <a:xfrm>
              <a:off x="1923729" y="2470633"/>
              <a:ext cx="1632157" cy="3492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sz="1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Termin oceny uzależniony jest od liczby i jakości wniosków</a:t>
              </a:r>
            </a:p>
          </p:txBody>
        </p:sp>
      </p:grpSp>
      <p:sp>
        <p:nvSpPr>
          <p:cNvPr id="196" name="Pole tekstowe 195">
            <a:extLst>
              <a:ext uri="{FF2B5EF4-FFF2-40B4-BE49-F238E27FC236}">
                <a16:creationId xmlns:a16="http://schemas.microsoft.com/office/drawing/2014/main" id="{B5D1D528-F922-A398-8E89-DBC0C24D5F01}"/>
              </a:ext>
            </a:extLst>
          </p:cNvPr>
          <p:cNvSpPr txBox="1"/>
          <p:nvPr/>
        </p:nvSpPr>
        <p:spPr>
          <a:xfrm>
            <a:off x="5811495" y="296573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pl-PL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2026</a:t>
            </a:r>
          </a:p>
        </p:txBody>
      </p:sp>
      <p:grpSp>
        <p:nvGrpSpPr>
          <p:cNvPr id="187" name="Grupa 186" title="Punkt kontrolny — tekst">
            <a:extLst>
              <a:ext uri="{FF2B5EF4-FFF2-40B4-BE49-F238E27FC236}">
                <a16:creationId xmlns:a16="http://schemas.microsoft.com/office/drawing/2014/main" id="{06271829-2C82-1A4F-46BC-8EB4B7D5D211}"/>
              </a:ext>
            </a:extLst>
          </p:cNvPr>
          <p:cNvGrpSpPr/>
          <p:nvPr/>
        </p:nvGrpSpPr>
        <p:grpSpPr>
          <a:xfrm>
            <a:off x="6746497" y="5494495"/>
            <a:ext cx="2493359" cy="654665"/>
            <a:chOff x="1882805" y="2049965"/>
            <a:chExt cx="1723355" cy="898804"/>
          </a:xfrm>
        </p:grpSpPr>
        <p:sp>
          <p:nvSpPr>
            <p:cNvPr id="188" name="Pole tekstowe 135">
              <a:extLst>
                <a:ext uri="{FF2B5EF4-FFF2-40B4-BE49-F238E27FC236}">
                  <a16:creationId xmlns:a16="http://schemas.microsoft.com/office/drawing/2014/main" id="{9E388B65-4B2D-D24C-516F-86C73E719608}"/>
                </a:ext>
              </a:extLst>
            </p:cNvPr>
            <p:cNvSpPr txBox="1"/>
            <p:nvPr/>
          </p:nvSpPr>
          <p:spPr>
            <a:xfrm>
              <a:off x="1882805" y="2049965"/>
              <a:ext cx="1723355" cy="3802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Zatwierdzenie oceny</a:t>
              </a:r>
            </a:p>
          </p:txBody>
        </p:sp>
        <p:sp>
          <p:nvSpPr>
            <p:cNvPr id="189" name="Pole tekstowe 136">
              <a:extLst>
                <a:ext uri="{FF2B5EF4-FFF2-40B4-BE49-F238E27FC236}">
                  <a16:creationId xmlns:a16="http://schemas.microsoft.com/office/drawing/2014/main" id="{E87A71DE-560D-B08F-CBFC-F1EF064E0489}"/>
                </a:ext>
              </a:extLst>
            </p:cNvPr>
            <p:cNvSpPr txBox="1"/>
            <p:nvPr/>
          </p:nvSpPr>
          <p:spPr>
            <a:xfrm>
              <a:off x="2111670" y="2526215"/>
              <a:ext cx="1294782" cy="422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sz="1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Zatwierdzenie list rankingowych przez Zarząd</a:t>
              </a:r>
            </a:p>
          </p:txBody>
        </p:sp>
      </p:grpSp>
      <p:grpSp>
        <p:nvGrpSpPr>
          <p:cNvPr id="154" name="Grupa 153" title="Punkt kontrolny — tekst">
            <a:extLst>
              <a:ext uri="{FF2B5EF4-FFF2-40B4-BE49-F238E27FC236}">
                <a16:creationId xmlns:a16="http://schemas.microsoft.com/office/drawing/2014/main" id="{4EC5F407-1465-6436-3286-42B1F159F437}"/>
              </a:ext>
            </a:extLst>
          </p:cNvPr>
          <p:cNvGrpSpPr/>
          <p:nvPr/>
        </p:nvGrpSpPr>
        <p:grpSpPr>
          <a:xfrm>
            <a:off x="5467124" y="1317578"/>
            <a:ext cx="2724274" cy="709320"/>
            <a:chOff x="1882805" y="2049965"/>
            <a:chExt cx="1723355" cy="588493"/>
          </a:xfrm>
        </p:grpSpPr>
        <p:sp>
          <p:nvSpPr>
            <p:cNvPr id="155" name="Pole tekstowe 135">
              <a:extLst>
                <a:ext uri="{FF2B5EF4-FFF2-40B4-BE49-F238E27FC236}">
                  <a16:creationId xmlns:a16="http://schemas.microsoft.com/office/drawing/2014/main" id="{74514C77-9FF6-309E-1879-4B67CF933234}"/>
                </a:ext>
              </a:extLst>
            </p:cNvPr>
            <p:cNvSpPr txBox="1"/>
            <p:nvPr/>
          </p:nvSpPr>
          <p:spPr>
            <a:xfrm>
              <a:off x="1882805" y="2049965"/>
              <a:ext cx="1723355" cy="2276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Negocjacje</a:t>
              </a:r>
            </a:p>
          </p:txBody>
        </p:sp>
        <p:sp>
          <p:nvSpPr>
            <p:cNvPr id="156" name="Pole tekstowe 136">
              <a:extLst>
                <a:ext uri="{FF2B5EF4-FFF2-40B4-BE49-F238E27FC236}">
                  <a16:creationId xmlns:a16="http://schemas.microsoft.com/office/drawing/2014/main" id="{4B6F0093-D680-8118-9E2F-0709C6094621}"/>
                </a:ext>
              </a:extLst>
            </p:cNvPr>
            <p:cNvSpPr txBox="1"/>
            <p:nvPr/>
          </p:nvSpPr>
          <p:spPr>
            <a:xfrm>
              <a:off x="1917978" y="2383108"/>
              <a:ext cx="1682430" cy="255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sz="1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Negocjacje warunków umów o dofinansowanie</a:t>
              </a:r>
            </a:p>
          </p:txBody>
        </p:sp>
      </p:grpSp>
      <p:grpSp>
        <p:nvGrpSpPr>
          <p:cNvPr id="199" name="Grupa 198" title="Punkt kontrolny — tekst">
            <a:extLst>
              <a:ext uri="{FF2B5EF4-FFF2-40B4-BE49-F238E27FC236}">
                <a16:creationId xmlns:a16="http://schemas.microsoft.com/office/drawing/2014/main" id="{07DB6B4F-F240-1083-054F-31968CC0A189}"/>
              </a:ext>
            </a:extLst>
          </p:cNvPr>
          <p:cNvGrpSpPr/>
          <p:nvPr/>
        </p:nvGrpSpPr>
        <p:grpSpPr>
          <a:xfrm>
            <a:off x="7868844" y="1330869"/>
            <a:ext cx="3241746" cy="669364"/>
            <a:chOff x="1896269" y="2162177"/>
            <a:chExt cx="1723355" cy="699717"/>
          </a:xfrm>
        </p:grpSpPr>
        <p:sp>
          <p:nvSpPr>
            <p:cNvPr id="200" name="Pole tekstowe 135">
              <a:extLst>
                <a:ext uri="{FF2B5EF4-FFF2-40B4-BE49-F238E27FC236}">
                  <a16:creationId xmlns:a16="http://schemas.microsoft.com/office/drawing/2014/main" id="{3F6E5DAF-FB41-A4D4-4B2D-7590A2C4E103}"/>
                </a:ext>
              </a:extLst>
            </p:cNvPr>
            <p:cNvSpPr txBox="1"/>
            <p:nvPr/>
          </p:nvSpPr>
          <p:spPr>
            <a:xfrm>
              <a:off x="1896269" y="2162177"/>
              <a:ext cx="1723355" cy="2895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Zawieranie umów</a:t>
              </a:r>
            </a:p>
          </p:txBody>
        </p:sp>
        <p:sp>
          <p:nvSpPr>
            <p:cNvPr id="201" name="Pole tekstowe 136">
              <a:extLst>
                <a:ext uri="{FF2B5EF4-FFF2-40B4-BE49-F238E27FC236}">
                  <a16:creationId xmlns:a16="http://schemas.microsoft.com/office/drawing/2014/main" id="{628832C4-4849-9C13-A4B2-70C0E4A609B8}"/>
                </a:ext>
              </a:extLst>
            </p:cNvPr>
            <p:cNvSpPr txBox="1"/>
            <p:nvPr/>
          </p:nvSpPr>
          <p:spPr>
            <a:xfrm>
              <a:off x="2106567" y="2540160"/>
              <a:ext cx="1294781" cy="3217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sz="1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Udzielenie dofinansowania przez Zarząd i zawieranie umów o dofinansowanie</a:t>
              </a:r>
            </a:p>
          </p:txBody>
        </p:sp>
      </p:grpSp>
      <p:grpSp>
        <p:nvGrpSpPr>
          <p:cNvPr id="204" name="Grupa 203" title="Punkt kontrolny — tekst">
            <a:extLst>
              <a:ext uri="{FF2B5EF4-FFF2-40B4-BE49-F238E27FC236}">
                <a16:creationId xmlns:a16="http://schemas.microsoft.com/office/drawing/2014/main" id="{22B91517-AE16-FAF3-1D6A-A42CC884D2FB}"/>
              </a:ext>
            </a:extLst>
          </p:cNvPr>
          <p:cNvGrpSpPr/>
          <p:nvPr/>
        </p:nvGrpSpPr>
        <p:grpSpPr>
          <a:xfrm>
            <a:off x="9010135" y="5398951"/>
            <a:ext cx="2775661" cy="791493"/>
            <a:chOff x="2492509" y="2124578"/>
            <a:chExt cx="1723355" cy="716011"/>
          </a:xfrm>
        </p:grpSpPr>
        <p:sp>
          <p:nvSpPr>
            <p:cNvPr id="205" name="Pole tekstowe 126">
              <a:extLst>
                <a:ext uri="{FF2B5EF4-FFF2-40B4-BE49-F238E27FC236}">
                  <a16:creationId xmlns:a16="http://schemas.microsoft.com/office/drawing/2014/main" id="{7D18B853-318B-6EE8-ED7C-0123B01D61E9}"/>
                </a:ext>
              </a:extLst>
            </p:cNvPr>
            <p:cNvSpPr txBox="1"/>
            <p:nvPr/>
          </p:nvSpPr>
          <p:spPr>
            <a:xfrm>
              <a:off x="2492509" y="2124578"/>
              <a:ext cx="1723355" cy="250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Spotkanie z NGO</a:t>
              </a:r>
            </a:p>
          </p:txBody>
        </p:sp>
        <p:sp>
          <p:nvSpPr>
            <p:cNvPr id="206" name="Pole tekstowe 127">
              <a:extLst>
                <a:ext uri="{FF2B5EF4-FFF2-40B4-BE49-F238E27FC236}">
                  <a16:creationId xmlns:a16="http://schemas.microsoft.com/office/drawing/2014/main" id="{26D72AF6-991C-5CBE-9E78-7CF2C9553E16}"/>
                </a:ext>
              </a:extLst>
            </p:cNvPr>
            <p:cNvSpPr txBox="1"/>
            <p:nvPr/>
          </p:nvSpPr>
          <p:spPr>
            <a:xfrm>
              <a:off x="2695192" y="2562164"/>
              <a:ext cx="1294782" cy="2784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-PL" sz="1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Podsumowanie naboru 2025</a:t>
              </a:r>
            </a:p>
            <a:p>
              <a:pPr algn="ctr" rtl="0"/>
              <a:r>
                <a:rPr lang="pl-PL" sz="1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Konsultacje propozycji naboru 2026</a:t>
              </a:r>
            </a:p>
          </p:txBody>
        </p:sp>
      </p:grpSp>
      <p:sp>
        <p:nvSpPr>
          <p:cNvPr id="3" name="Owal 2">
            <a:extLst>
              <a:ext uri="{FF2B5EF4-FFF2-40B4-BE49-F238E27FC236}">
                <a16:creationId xmlns:a16="http://schemas.microsoft.com/office/drawing/2014/main" id="{F7C391A6-7436-9C7D-CC88-3ECD6D4C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73268" y="4677260"/>
            <a:ext cx="407673" cy="4076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l-PL" sz="1000" dirty="0">
                <a:solidFill>
                  <a:schemeClr val="bg1"/>
                </a:solidFill>
                <a:latin typeface="Trebuchet MS" panose="020B0603020202020204" pitchFamily="34" charset="0"/>
              </a:rPr>
              <a:t>01</a:t>
            </a:r>
          </a:p>
        </p:txBody>
      </p:sp>
      <p:pic>
        <p:nvPicPr>
          <p:cNvPr id="28" name="Grafika 27">
            <a:extLst>
              <a:ext uri="{FF2B5EF4-FFF2-40B4-BE49-F238E27FC236}">
                <a16:creationId xmlns:a16="http://schemas.microsoft.com/office/drawing/2014/main" id="{F0D6D0CD-8433-C270-F266-6152C13F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233613" y="4059103"/>
            <a:ext cx="581025" cy="295275"/>
          </a:xfrm>
          <a:prstGeom prst="rect">
            <a:avLst/>
          </a:prstGeom>
        </p:spPr>
      </p:pic>
      <p:pic>
        <p:nvPicPr>
          <p:cNvPr id="176" name="Grafika 175">
            <a:extLst>
              <a:ext uri="{FF2B5EF4-FFF2-40B4-BE49-F238E27FC236}">
                <a16:creationId xmlns:a16="http://schemas.microsoft.com/office/drawing/2014/main" id="{A0AE77E1-626C-7084-36E0-9B0B28E17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15252" y="2914026"/>
            <a:ext cx="581025" cy="295275"/>
          </a:xfrm>
          <a:prstGeom prst="rect">
            <a:avLst/>
          </a:prstGeom>
        </p:spPr>
      </p:pic>
      <p:sp>
        <p:nvSpPr>
          <p:cNvPr id="125" name="Owal 124">
            <a:extLst>
              <a:ext uri="{FF2B5EF4-FFF2-40B4-BE49-F238E27FC236}">
                <a16:creationId xmlns:a16="http://schemas.microsoft.com/office/drawing/2014/main" id="{BF951C3D-8228-E142-B5E2-CD0CCF404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27527" y="4677259"/>
            <a:ext cx="407673" cy="40767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l-PL" sz="1000" dirty="0">
                <a:solidFill>
                  <a:schemeClr val="bg1"/>
                </a:solidFill>
                <a:latin typeface="Trebuchet MS" panose="020B0603020202020204" pitchFamily="34" charset="0"/>
              </a:rPr>
              <a:t>05</a:t>
            </a:r>
          </a:p>
        </p:txBody>
      </p:sp>
      <p:sp>
        <p:nvSpPr>
          <p:cNvPr id="114" name="Owal 113">
            <a:extLst>
              <a:ext uri="{FF2B5EF4-FFF2-40B4-BE49-F238E27FC236}">
                <a16:creationId xmlns:a16="http://schemas.microsoft.com/office/drawing/2014/main" id="{526FC0D3-69AE-4183-3558-4DEAB8395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56323" y="2206693"/>
            <a:ext cx="407673" cy="4076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l-PL" sz="1000" dirty="0">
                <a:solidFill>
                  <a:schemeClr val="bg1"/>
                </a:solidFill>
                <a:latin typeface="Trebuchet MS" panose="020B0603020202020204" pitchFamily="34" charset="0"/>
              </a:rPr>
              <a:t>02</a:t>
            </a:r>
          </a:p>
        </p:txBody>
      </p:sp>
      <p:pic>
        <p:nvPicPr>
          <p:cNvPr id="180" name="Grafika 179">
            <a:extLst>
              <a:ext uri="{FF2B5EF4-FFF2-40B4-BE49-F238E27FC236}">
                <a16:creationId xmlns:a16="http://schemas.microsoft.com/office/drawing/2014/main" id="{341E35AF-8481-B00E-535A-98548587F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779693" y="4059102"/>
            <a:ext cx="581025" cy="295275"/>
          </a:xfrm>
          <a:prstGeom prst="rect">
            <a:avLst/>
          </a:prstGeom>
        </p:spPr>
      </p:pic>
      <p:sp>
        <p:nvSpPr>
          <p:cNvPr id="178" name="Owal 177">
            <a:extLst>
              <a:ext uri="{FF2B5EF4-FFF2-40B4-BE49-F238E27FC236}">
                <a16:creationId xmlns:a16="http://schemas.microsoft.com/office/drawing/2014/main" id="{D1B3F1E4-7EA8-80FB-560A-A32E5EDB9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3725" y="2213119"/>
            <a:ext cx="407673" cy="40767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l-PL" sz="1000" dirty="0">
                <a:solidFill>
                  <a:schemeClr val="bg1"/>
                </a:solidFill>
                <a:latin typeface="Trebuchet MS" panose="020B0603020202020204" pitchFamily="34" charset="0"/>
              </a:rPr>
              <a:t>04</a:t>
            </a:r>
          </a:p>
        </p:txBody>
      </p:sp>
      <p:pic>
        <p:nvPicPr>
          <p:cNvPr id="181" name="Grafika 180">
            <a:extLst>
              <a:ext uri="{FF2B5EF4-FFF2-40B4-BE49-F238E27FC236}">
                <a16:creationId xmlns:a16="http://schemas.microsoft.com/office/drawing/2014/main" id="{3C3330D2-9C65-22D7-CEE0-D26C238B1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493213" y="4059103"/>
            <a:ext cx="581025" cy="295275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C122D997-DCBF-8E78-7026-E69F7A2AA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267" y="2206691"/>
            <a:ext cx="407673" cy="407673"/>
            <a:chOff x="10636741" y="2652807"/>
            <a:chExt cx="296963" cy="296963"/>
          </a:xfrm>
        </p:grpSpPr>
        <p:sp>
          <p:nvSpPr>
            <p:cNvPr id="169" name="Owal 168">
              <a:extLst>
                <a:ext uri="{FF2B5EF4-FFF2-40B4-BE49-F238E27FC236}">
                  <a16:creationId xmlns:a16="http://schemas.microsoft.com/office/drawing/2014/main" id="{4A3A85B0-51F0-43EC-7061-DF90BA972D95}"/>
                </a:ext>
              </a:extLst>
            </p:cNvPr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endParaRPr lang="pl-PL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79" name="Grafika 178" title="Ikona flagi">
              <a:extLst>
                <a:ext uri="{FF2B5EF4-FFF2-40B4-BE49-F238E27FC236}">
                  <a16:creationId xmlns:a16="http://schemas.microsoft.com/office/drawing/2014/main" id="{D7752768-1201-125F-6D43-5B3D47A7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183" name="Grafika 182">
            <a:extLst>
              <a:ext uri="{FF2B5EF4-FFF2-40B4-BE49-F238E27FC236}">
                <a16:creationId xmlns:a16="http://schemas.microsoft.com/office/drawing/2014/main" id="{6C24C9A5-024F-3FD0-463D-57D7A4339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75946" y="2914025"/>
            <a:ext cx="581025" cy="295275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5B90C54D-5EE2-341A-7DF5-7206D4B52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490" y="3260352"/>
            <a:ext cx="3133180" cy="562188"/>
            <a:chOff x="8481353" y="3119046"/>
            <a:chExt cx="3133180" cy="562188"/>
          </a:xfrm>
        </p:grpSpPr>
        <p:cxnSp>
          <p:nvCxnSpPr>
            <p:cNvPr id="132" name="Łącznik prosty 131" title="Linie kwartałów">
              <a:extLst>
                <a:ext uri="{FF2B5EF4-FFF2-40B4-BE49-F238E27FC236}">
                  <a16:creationId xmlns:a16="http://schemas.microsoft.com/office/drawing/2014/main" id="{22C7AD59-53B7-235C-145A-6297DF410B20}"/>
                </a:ext>
              </a:extLst>
            </p:cNvPr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Łącznik prosty 123" title="Linie kwartałów">
              <a:extLst>
                <a:ext uri="{FF2B5EF4-FFF2-40B4-BE49-F238E27FC236}">
                  <a16:creationId xmlns:a16="http://schemas.microsoft.com/office/drawing/2014/main" id="{AB500BB0-C327-6A74-D81D-2D2EE48C4943}"/>
                </a:ext>
              </a:extLst>
            </p:cNvPr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Strzałka: W prawo 132" title="Strzałka roku">
              <a:extLst>
                <a:ext uri="{FF2B5EF4-FFF2-40B4-BE49-F238E27FC236}">
                  <a16:creationId xmlns:a16="http://schemas.microsoft.com/office/drawing/2014/main" id="{39F4D560-8F88-DCCA-A919-F7B1C96087A3}"/>
                </a:ext>
              </a:extLst>
            </p:cNvPr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175" name="Owal 174" title="Kwartał — okrąg tła">
              <a:extLst>
                <a:ext uri="{FF2B5EF4-FFF2-40B4-BE49-F238E27FC236}">
                  <a16:creationId xmlns:a16="http://schemas.microsoft.com/office/drawing/2014/main" id="{E7BFA20D-2877-6C7A-96F6-8701C619C461}"/>
                </a:ext>
              </a:extLst>
            </p:cNvPr>
            <p:cNvSpPr/>
            <p:nvPr/>
          </p:nvSpPr>
          <p:spPr>
            <a:xfrm>
              <a:off x="10633405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74" name="Owal 173" title="Kwartał — okrąg tła">
              <a:extLst>
                <a:ext uri="{FF2B5EF4-FFF2-40B4-BE49-F238E27FC236}">
                  <a16:creationId xmlns:a16="http://schemas.microsoft.com/office/drawing/2014/main" id="{014FC943-0DAE-D9EA-EC6B-C9BCA21204E3}"/>
                </a:ext>
              </a:extLst>
            </p:cNvPr>
            <p:cNvSpPr/>
            <p:nvPr/>
          </p:nvSpPr>
          <p:spPr>
            <a:xfrm>
              <a:off x="9982826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70" name="Owal 169" title="Kwartał — okrąg tła">
              <a:extLst>
                <a:ext uri="{FF2B5EF4-FFF2-40B4-BE49-F238E27FC236}">
                  <a16:creationId xmlns:a16="http://schemas.microsoft.com/office/drawing/2014/main" id="{F3F0188A-E2DD-0897-2BAE-C0FF6AE8C5C3}"/>
                </a:ext>
              </a:extLst>
            </p:cNvPr>
            <p:cNvSpPr/>
            <p:nvPr/>
          </p:nvSpPr>
          <p:spPr>
            <a:xfrm>
              <a:off x="9335581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67" name="Owal 166" title="Kwartał — okrąg tła">
              <a:extLst>
                <a:ext uri="{FF2B5EF4-FFF2-40B4-BE49-F238E27FC236}">
                  <a16:creationId xmlns:a16="http://schemas.microsoft.com/office/drawing/2014/main" id="{E154906C-AADB-1C9E-702F-8868D4132599}"/>
                </a:ext>
              </a:extLst>
            </p:cNvPr>
            <p:cNvSpPr/>
            <p:nvPr/>
          </p:nvSpPr>
          <p:spPr>
            <a:xfrm>
              <a:off x="8682537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cxnSp>
          <p:nvCxnSpPr>
            <p:cNvPr id="56" name="Łącznik prosty 55" title="Linie kwartałów">
              <a:extLst>
                <a:ext uri="{FF2B5EF4-FFF2-40B4-BE49-F238E27FC236}">
                  <a16:creationId xmlns:a16="http://schemas.microsoft.com/office/drawing/2014/main" id="{B024710F-9D3F-7026-B90C-701D6B4B18F7}"/>
                </a:ext>
              </a:extLst>
            </p:cNvPr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Pole tekstowe 108" title="Kwartał — numer">
              <a:extLst>
                <a:ext uri="{FF2B5EF4-FFF2-40B4-BE49-F238E27FC236}">
                  <a16:creationId xmlns:a16="http://schemas.microsoft.com/office/drawing/2014/main" id="{634DD70B-88B3-6862-E1EF-55A3BF9473AA}"/>
                </a:ext>
              </a:extLst>
            </p:cNvPr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III</a:t>
              </a:r>
              <a:endParaRPr lang="pl-PL" sz="100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0" name="Pole tekstowe 109" title="Kwartał — numer">
              <a:extLst>
                <a:ext uri="{FF2B5EF4-FFF2-40B4-BE49-F238E27FC236}">
                  <a16:creationId xmlns:a16="http://schemas.microsoft.com/office/drawing/2014/main" id="{7CA1A8D5-1249-001A-0879-4CF19286F751}"/>
                </a:ext>
              </a:extLst>
            </p:cNvPr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III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1" name="Pole tekstowe 110" title="Kwartał — numer">
              <a:extLst>
                <a:ext uri="{FF2B5EF4-FFF2-40B4-BE49-F238E27FC236}">
                  <a16:creationId xmlns:a16="http://schemas.microsoft.com/office/drawing/2014/main" id="{04E8DD98-1177-6C04-2947-34BF3CD6866A}"/>
                </a:ext>
              </a:extLst>
            </p:cNvPr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IV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2" name="Pole tekstowe 111" title="Kwartał — numer">
              <a:extLst>
                <a:ext uri="{FF2B5EF4-FFF2-40B4-BE49-F238E27FC236}">
                  <a16:creationId xmlns:a16="http://schemas.microsoft.com/office/drawing/2014/main" id="{906B02CB-1EAC-7C59-9CA1-390BDC122318}"/>
                </a:ext>
              </a:extLst>
            </p:cNvPr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IV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37746FB0-9F82-41E5-3029-C60C4D13D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2562" y="3251360"/>
            <a:ext cx="2759196" cy="561751"/>
            <a:chOff x="3309141" y="3119046"/>
            <a:chExt cx="2759196" cy="561751"/>
          </a:xfrm>
        </p:grpSpPr>
        <p:sp>
          <p:nvSpPr>
            <p:cNvPr id="131" name="Strzałka: W prawo 130" title="Strzałka roku">
              <a:extLst>
                <a:ext uri="{FF2B5EF4-FFF2-40B4-BE49-F238E27FC236}">
                  <a16:creationId xmlns:a16="http://schemas.microsoft.com/office/drawing/2014/main" id="{320D31A1-6162-AF8C-9880-9DEC827506C6}"/>
                </a:ext>
              </a:extLst>
            </p:cNvPr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162" name="Owal 161" title="Kwartał — okrąg tła">
              <a:extLst>
                <a:ext uri="{FF2B5EF4-FFF2-40B4-BE49-F238E27FC236}">
                  <a16:creationId xmlns:a16="http://schemas.microsoft.com/office/drawing/2014/main" id="{26A5282E-6F17-16B8-214D-96415ADBFD97}"/>
                </a:ext>
              </a:extLst>
            </p:cNvPr>
            <p:cNvSpPr/>
            <p:nvPr/>
          </p:nvSpPr>
          <p:spPr>
            <a:xfrm>
              <a:off x="5445807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61" name="Owal 160" title="Kwartał — okrąg tła">
              <a:extLst>
                <a:ext uri="{FF2B5EF4-FFF2-40B4-BE49-F238E27FC236}">
                  <a16:creationId xmlns:a16="http://schemas.microsoft.com/office/drawing/2014/main" id="{59863FF2-0DDA-8F71-6316-A4328D9FF49E}"/>
                </a:ext>
              </a:extLst>
            </p:cNvPr>
            <p:cNvSpPr/>
            <p:nvPr/>
          </p:nvSpPr>
          <p:spPr>
            <a:xfrm>
              <a:off x="4796782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60" name="Owal 159" title="Kwartał — okrąg tła">
              <a:extLst>
                <a:ext uri="{FF2B5EF4-FFF2-40B4-BE49-F238E27FC236}">
                  <a16:creationId xmlns:a16="http://schemas.microsoft.com/office/drawing/2014/main" id="{B637C304-4BA3-0B72-CBF8-AF1B7301AAD3}"/>
                </a:ext>
              </a:extLst>
            </p:cNvPr>
            <p:cNvSpPr/>
            <p:nvPr/>
          </p:nvSpPr>
          <p:spPr>
            <a:xfrm>
              <a:off x="4160260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59" name="Owal 158" title="Kwartał — okrąg tła">
              <a:extLst>
                <a:ext uri="{FF2B5EF4-FFF2-40B4-BE49-F238E27FC236}">
                  <a16:creationId xmlns:a16="http://schemas.microsoft.com/office/drawing/2014/main" id="{8405A27E-0400-EDA9-6174-F26B08DA45CF}"/>
                </a:ext>
              </a:extLst>
            </p:cNvPr>
            <p:cNvSpPr/>
            <p:nvPr/>
          </p:nvSpPr>
          <p:spPr>
            <a:xfrm>
              <a:off x="3503070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cxnSp>
          <p:nvCxnSpPr>
            <p:cNvPr id="39" name="Łącznik prosty 38" title="Linie kwartałów">
              <a:extLst>
                <a:ext uri="{FF2B5EF4-FFF2-40B4-BE49-F238E27FC236}">
                  <a16:creationId xmlns:a16="http://schemas.microsoft.com/office/drawing/2014/main" id="{6CDD341E-C4C2-14B3-4A57-7D5E5265F81E}"/>
                </a:ext>
              </a:extLst>
            </p:cNvPr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44" title="Linie kwartałów">
              <a:extLst>
                <a:ext uri="{FF2B5EF4-FFF2-40B4-BE49-F238E27FC236}">
                  <a16:creationId xmlns:a16="http://schemas.microsoft.com/office/drawing/2014/main" id="{0C545E0E-9058-C190-171D-71722468DFAC}"/>
                </a:ext>
              </a:extLst>
            </p:cNvPr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 title="Linie kwartałów">
              <a:extLst>
                <a:ext uri="{FF2B5EF4-FFF2-40B4-BE49-F238E27FC236}">
                  <a16:creationId xmlns:a16="http://schemas.microsoft.com/office/drawing/2014/main" id="{C4877F96-D8D9-6107-1600-B6BD1E087F95}"/>
                </a:ext>
              </a:extLst>
            </p:cNvPr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Pole tekstowe 100" title="Kwartał — numer">
              <a:extLst>
                <a:ext uri="{FF2B5EF4-FFF2-40B4-BE49-F238E27FC236}">
                  <a16:creationId xmlns:a16="http://schemas.microsoft.com/office/drawing/2014/main" id="{5AFC7978-9F2B-AB47-3B72-B29DEDD6AEE3}"/>
                </a:ext>
              </a:extLst>
            </p:cNvPr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XI</a:t>
              </a:r>
              <a:endParaRPr lang="pl-PL" sz="100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2" name="Pole tekstowe 101" title="Kwartał — numer">
              <a:extLst>
                <a:ext uri="{FF2B5EF4-FFF2-40B4-BE49-F238E27FC236}">
                  <a16:creationId xmlns:a16="http://schemas.microsoft.com/office/drawing/2014/main" id="{D634F019-B566-C906-3738-99079A62F0AC}"/>
                </a:ext>
              </a:extLst>
            </p:cNvPr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XI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3" name="Pole tekstowe 102" title="Kwartał — numer">
              <a:extLst>
                <a:ext uri="{FF2B5EF4-FFF2-40B4-BE49-F238E27FC236}">
                  <a16:creationId xmlns:a16="http://schemas.microsoft.com/office/drawing/2014/main" id="{104B81F3-EF6E-7477-432E-6F8733BD1589}"/>
                </a:ext>
              </a:extLst>
            </p:cNvPr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XII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4" name="Pole tekstowe 103" title="Kwartał — numer">
              <a:extLst>
                <a:ext uri="{FF2B5EF4-FFF2-40B4-BE49-F238E27FC236}">
                  <a16:creationId xmlns:a16="http://schemas.microsoft.com/office/drawing/2014/main" id="{185223EC-F460-595B-151C-44CB04E9654D}"/>
                </a:ext>
              </a:extLst>
            </p:cNvPr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XII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E85C8F12-2BCB-BB4E-8422-83C1FAA13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4955" y="3254275"/>
            <a:ext cx="2695434" cy="561751"/>
            <a:chOff x="791681" y="3119046"/>
            <a:chExt cx="2695434" cy="561751"/>
          </a:xfrm>
        </p:grpSpPr>
        <p:cxnSp>
          <p:nvCxnSpPr>
            <p:cNvPr id="113" name="Łącznik prosty 112" title="Linie kwartałów">
              <a:extLst>
                <a:ext uri="{FF2B5EF4-FFF2-40B4-BE49-F238E27FC236}">
                  <a16:creationId xmlns:a16="http://schemas.microsoft.com/office/drawing/2014/main" id="{8A4E8BF3-D5EE-9AC9-0D7A-E5382B1724B1}"/>
                </a:ext>
              </a:extLst>
            </p:cNvPr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Strzałka: W prawo 129" title="Strzałka roku">
              <a:extLst>
                <a:ext uri="{FF2B5EF4-FFF2-40B4-BE49-F238E27FC236}">
                  <a16:creationId xmlns:a16="http://schemas.microsoft.com/office/drawing/2014/main" id="{969C31E0-07C3-5F0C-F42B-6C1CACDD7A93}"/>
                </a:ext>
              </a:extLst>
            </p:cNvPr>
            <p:cNvSpPr/>
            <p:nvPr/>
          </p:nvSpPr>
          <p:spPr>
            <a:xfrm>
              <a:off x="791681" y="3325541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158" name="Owal 157" title="Kwartał — okrąg tła">
              <a:extLst>
                <a:ext uri="{FF2B5EF4-FFF2-40B4-BE49-F238E27FC236}">
                  <a16:creationId xmlns:a16="http://schemas.microsoft.com/office/drawing/2014/main" id="{38977E76-A437-E418-E7AA-19CC5DB8CAF4}"/>
                </a:ext>
              </a:extLst>
            </p:cNvPr>
            <p:cNvSpPr/>
            <p:nvPr/>
          </p:nvSpPr>
          <p:spPr>
            <a:xfrm>
              <a:off x="2864542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45" name="Owal 144" title="Kwartał — okrąg tła">
              <a:extLst>
                <a:ext uri="{FF2B5EF4-FFF2-40B4-BE49-F238E27FC236}">
                  <a16:creationId xmlns:a16="http://schemas.microsoft.com/office/drawing/2014/main" id="{43BD9D65-B990-73A1-C24D-2A21A953AF62}"/>
                </a:ext>
              </a:extLst>
            </p:cNvPr>
            <p:cNvSpPr/>
            <p:nvPr/>
          </p:nvSpPr>
          <p:spPr>
            <a:xfrm>
              <a:off x="2206913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34" name="Owal 133" title="Kwartał — okrąg tła">
              <a:extLst>
                <a:ext uri="{FF2B5EF4-FFF2-40B4-BE49-F238E27FC236}">
                  <a16:creationId xmlns:a16="http://schemas.microsoft.com/office/drawing/2014/main" id="{DCE60C72-AE7F-B456-5DE0-9EB47E39BE87}"/>
                </a:ext>
              </a:extLst>
            </p:cNvPr>
            <p:cNvSpPr/>
            <p:nvPr/>
          </p:nvSpPr>
          <p:spPr>
            <a:xfrm>
              <a:off x="1562650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Owal 25" title="Kwartał — okrąg tła">
              <a:extLst>
                <a:ext uri="{FF2B5EF4-FFF2-40B4-BE49-F238E27FC236}">
                  <a16:creationId xmlns:a16="http://schemas.microsoft.com/office/drawing/2014/main" id="{18618BAD-AE14-9E89-8A82-D3E9DF371D24}"/>
                </a:ext>
              </a:extLst>
            </p:cNvPr>
            <p:cNvSpPr/>
            <p:nvPr/>
          </p:nvSpPr>
          <p:spPr>
            <a:xfrm>
              <a:off x="916686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cxnSp>
          <p:nvCxnSpPr>
            <p:cNvPr id="36" name="Łącznik prosty 35" title="Linie kwartałów">
              <a:extLst>
                <a:ext uri="{FF2B5EF4-FFF2-40B4-BE49-F238E27FC236}">
                  <a16:creationId xmlns:a16="http://schemas.microsoft.com/office/drawing/2014/main" id="{90F526DE-437F-0AC8-850C-25F6D1C9FD82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Łącznik prosty 36" title="Linie kwartałów">
              <a:extLst>
                <a:ext uri="{FF2B5EF4-FFF2-40B4-BE49-F238E27FC236}">
                  <a16:creationId xmlns:a16="http://schemas.microsoft.com/office/drawing/2014/main" id="{10DE5CE5-D6DC-6032-14FB-0E060F47ABEC}"/>
                </a:ext>
              </a:extLst>
            </p:cNvPr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Pole tekstowe 71" title="Kwartał — numer">
              <a:extLst>
                <a:ext uri="{FF2B5EF4-FFF2-40B4-BE49-F238E27FC236}">
                  <a16:creationId xmlns:a16="http://schemas.microsoft.com/office/drawing/2014/main" id="{BA109315-7370-10C6-8B04-8E55FF63C56B}"/>
                </a:ext>
              </a:extLst>
            </p:cNvPr>
            <p:cNvSpPr txBox="1"/>
            <p:nvPr/>
          </p:nvSpPr>
          <p:spPr>
            <a:xfrm>
              <a:off x="92665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IX</a:t>
              </a:r>
              <a:endParaRPr lang="pl-PL" sz="100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4" name="Pole tekstowe 73" title="Kwartał — numer">
              <a:extLst>
                <a:ext uri="{FF2B5EF4-FFF2-40B4-BE49-F238E27FC236}">
                  <a16:creationId xmlns:a16="http://schemas.microsoft.com/office/drawing/2014/main" id="{42FBE7D9-913A-5D4A-9B04-2CC8E497FDAF}"/>
                </a:ext>
              </a:extLst>
            </p:cNvPr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X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5" name="Pole tekstowe 74" title="Kwartał — numer">
              <a:extLst>
                <a:ext uri="{FF2B5EF4-FFF2-40B4-BE49-F238E27FC236}">
                  <a16:creationId xmlns:a16="http://schemas.microsoft.com/office/drawing/2014/main" id="{8FBB9068-3850-EE14-7557-A46135981EFC}"/>
                </a:ext>
              </a:extLst>
            </p:cNvPr>
            <p:cNvSpPr txBox="1"/>
            <p:nvPr/>
          </p:nvSpPr>
          <p:spPr>
            <a:xfrm>
              <a:off x="286919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X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232ED9E3-820B-6EEE-49FA-6EA346456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63763" y="3251360"/>
            <a:ext cx="2784204" cy="562188"/>
            <a:chOff x="5886628" y="3119046"/>
            <a:chExt cx="2784204" cy="562188"/>
          </a:xfrm>
        </p:grpSpPr>
        <p:cxnSp>
          <p:nvCxnSpPr>
            <p:cNvPr id="118" name="Łącznik prosty 117" title="Linie kwartałów">
              <a:extLst>
                <a:ext uri="{FF2B5EF4-FFF2-40B4-BE49-F238E27FC236}">
                  <a16:creationId xmlns:a16="http://schemas.microsoft.com/office/drawing/2014/main" id="{657FE966-96E5-FB5B-74A0-097C091872FC}"/>
                </a:ext>
              </a:extLst>
            </p:cNvPr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Strzałka: W prawo 184" title="Strzałka roku">
              <a:extLst>
                <a:ext uri="{FF2B5EF4-FFF2-40B4-BE49-F238E27FC236}">
                  <a16:creationId xmlns:a16="http://schemas.microsoft.com/office/drawing/2014/main" id="{39FE5B09-0587-F4B1-4EB3-F8D7DB9BA157}"/>
                </a:ext>
              </a:extLst>
            </p:cNvPr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166" name="Owal 165" title="Kwartał — okrąg tła">
              <a:extLst>
                <a:ext uri="{FF2B5EF4-FFF2-40B4-BE49-F238E27FC236}">
                  <a16:creationId xmlns:a16="http://schemas.microsoft.com/office/drawing/2014/main" id="{4069A6EE-BD5D-C1F6-877D-1A0D438E9A83}"/>
                </a:ext>
              </a:extLst>
            </p:cNvPr>
            <p:cNvSpPr/>
            <p:nvPr/>
          </p:nvSpPr>
          <p:spPr>
            <a:xfrm>
              <a:off x="8046841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65" name="Owal 164" title="Kwartał — okrąg tła">
              <a:extLst>
                <a:ext uri="{FF2B5EF4-FFF2-40B4-BE49-F238E27FC236}">
                  <a16:creationId xmlns:a16="http://schemas.microsoft.com/office/drawing/2014/main" id="{9BBDB889-254A-5B4E-797E-F8BA4E4C1F78}"/>
                </a:ext>
              </a:extLst>
            </p:cNvPr>
            <p:cNvSpPr/>
            <p:nvPr/>
          </p:nvSpPr>
          <p:spPr>
            <a:xfrm>
              <a:off x="7394024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64" name="Owal 163" title="Kwartał — okrąg tła">
              <a:extLst>
                <a:ext uri="{FF2B5EF4-FFF2-40B4-BE49-F238E27FC236}">
                  <a16:creationId xmlns:a16="http://schemas.microsoft.com/office/drawing/2014/main" id="{98C2B60D-686C-741E-EF22-1616CE15F349}"/>
                </a:ext>
              </a:extLst>
            </p:cNvPr>
            <p:cNvSpPr/>
            <p:nvPr/>
          </p:nvSpPr>
          <p:spPr>
            <a:xfrm>
              <a:off x="6742745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sp>
          <p:nvSpPr>
            <p:cNvPr id="163" name="Owal 162" title="Kwartał — okrąg tła">
              <a:extLst>
                <a:ext uri="{FF2B5EF4-FFF2-40B4-BE49-F238E27FC236}">
                  <a16:creationId xmlns:a16="http://schemas.microsoft.com/office/drawing/2014/main" id="{236E7255-F3B2-6073-49D9-F59D667242FC}"/>
                </a:ext>
              </a:extLst>
            </p:cNvPr>
            <p:cNvSpPr/>
            <p:nvPr/>
          </p:nvSpPr>
          <p:spPr>
            <a:xfrm>
              <a:off x="6091659" y="3354177"/>
              <a:ext cx="309777" cy="309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dirty="0">
                <a:latin typeface="Trebuchet MS" panose="020B0603020202020204" pitchFamily="34" charset="0"/>
              </a:endParaRPr>
            </a:p>
          </p:txBody>
        </p:sp>
        <p:cxnSp>
          <p:nvCxnSpPr>
            <p:cNvPr id="52" name="Łącznik prosty 51" title="Linie kwartałów">
              <a:extLst>
                <a:ext uri="{FF2B5EF4-FFF2-40B4-BE49-F238E27FC236}">
                  <a16:creationId xmlns:a16="http://schemas.microsoft.com/office/drawing/2014/main" id="{67EFE436-113E-2874-C175-F131915E2E88}"/>
                </a:ext>
              </a:extLst>
            </p:cNvPr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52" title="Linie kwartałów">
              <a:extLst>
                <a:ext uri="{FF2B5EF4-FFF2-40B4-BE49-F238E27FC236}">
                  <a16:creationId xmlns:a16="http://schemas.microsoft.com/office/drawing/2014/main" id="{19E8C954-B582-4CA0-40BC-1A3F1BFCDA2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Pole tekstowe 104" title="Kwartał — numer">
              <a:extLst>
                <a:ext uri="{FF2B5EF4-FFF2-40B4-BE49-F238E27FC236}">
                  <a16:creationId xmlns:a16="http://schemas.microsoft.com/office/drawing/2014/main" id="{9E8220D7-B0B3-2DEA-0211-2B9A6F1482D7}"/>
                </a:ext>
              </a:extLst>
            </p:cNvPr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</a:t>
              </a:r>
              <a:endParaRPr lang="pl-PL" sz="100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6" name="Pole tekstowe 105" title="Kwartał — numer">
              <a:extLst>
                <a:ext uri="{FF2B5EF4-FFF2-40B4-BE49-F238E27FC236}">
                  <a16:creationId xmlns:a16="http://schemas.microsoft.com/office/drawing/2014/main" id="{C38D770A-61E3-D6EF-A8F1-ECADC5B3DF79}"/>
                </a:ext>
              </a:extLst>
            </p:cNvPr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7" name="Pole tekstowe 106" title="Kwartał — numer">
              <a:extLst>
                <a:ext uri="{FF2B5EF4-FFF2-40B4-BE49-F238E27FC236}">
                  <a16:creationId xmlns:a16="http://schemas.microsoft.com/office/drawing/2014/main" id="{F80390E0-C4FC-9469-230F-B8461093C690}"/>
                </a:ext>
              </a:extLst>
            </p:cNvPr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II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8" name="Pole tekstowe 107" title="Kwartał — numer">
              <a:extLst>
                <a:ext uri="{FF2B5EF4-FFF2-40B4-BE49-F238E27FC236}">
                  <a16:creationId xmlns:a16="http://schemas.microsoft.com/office/drawing/2014/main" id="{CE68777F-49AD-FAF7-E934-1955B8C7DFA0}"/>
                </a:ext>
              </a:extLst>
            </p:cNvPr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rtl="0"/>
              <a:r>
                <a:rPr lang="pl-PL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II</a:t>
              </a:r>
              <a:endPara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09" name="Grafika 208">
            <a:extLst>
              <a:ext uri="{FF2B5EF4-FFF2-40B4-BE49-F238E27FC236}">
                <a16:creationId xmlns:a16="http://schemas.microsoft.com/office/drawing/2014/main" id="{1D46E757-823F-A76A-9BCD-7C2FF26AD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444300" y="2935962"/>
            <a:ext cx="581025" cy="295275"/>
          </a:xfrm>
          <a:prstGeom prst="rect">
            <a:avLst/>
          </a:prstGeom>
        </p:spPr>
      </p:pic>
      <p:pic>
        <p:nvPicPr>
          <p:cNvPr id="210" name="Grafika 209">
            <a:extLst>
              <a:ext uri="{FF2B5EF4-FFF2-40B4-BE49-F238E27FC236}">
                <a16:creationId xmlns:a16="http://schemas.microsoft.com/office/drawing/2014/main" id="{B39DC047-F40A-98D7-2004-47869D1A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7844687" y="2900289"/>
            <a:ext cx="581025" cy="295275"/>
          </a:xfrm>
          <a:prstGeom prst="rect">
            <a:avLst/>
          </a:prstGeom>
        </p:spPr>
      </p:pic>
      <p:sp>
        <p:nvSpPr>
          <p:cNvPr id="211" name="Pole tekstowe 71">
            <a:extLst>
              <a:ext uri="{FF2B5EF4-FFF2-40B4-BE49-F238E27FC236}">
                <a16:creationId xmlns:a16="http://schemas.microsoft.com/office/drawing/2014/main" id="{5745B60B-EB78-DD74-8277-4196AD5C3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18429" y="3566060"/>
            <a:ext cx="288000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pl-PL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X</a:t>
            </a:r>
            <a:endParaRPr lang="pl-PL" sz="1000" dirty="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15" name="Owal 214">
            <a:extLst>
              <a:ext uri="{FF2B5EF4-FFF2-40B4-BE49-F238E27FC236}">
                <a16:creationId xmlns:a16="http://schemas.microsoft.com/office/drawing/2014/main" id="{D314A1FF-AFCD-D2AF-05A3-EC2C17FDB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4007" y="4677260"/>
            <a:ext cx="407673" cy="40767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l-PL" sz="1000" dirty="0">
                <a:solidFill>
                  <a:schemeClr val="bg1"/>
                </a:solidFill>
                <a:latin typeface="Trebuchet MS" panose="020B0603020202020204" pitchFamily="34" charset="0"/>
              </a:rPr>
              <a:t>07</a:t>
            </a:r>
          </a:p>
        </p:txBody>
      </p:sp>
      <p:sp>
        <p:nvSpPr>
          <p:cNvPr id="216" name="Owal 215">
            <a:extLst>
              <a:ext uri="{FF2B5EF4-FFF2-40B4-BE49-F238E27FC236}">
                <a16:creationId xmlns:a16="http://schemas.microsoft.com/office/drawing/2014/main" id="{291C0D7F-85B0-2089-E1BD-B22D2FED8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3338" y="2206691"/>
            <a:ext cx="407673" cy="40767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l-PL" sz="1000" dirty="0">
                <a:solidFill>
                  <a:schemeClr val="bg1"/>
                </a:solidFill>
                <a:latin typeface="Trebuchet MS" panose="020B0603020202020204" pitchFamily="34" charset="0"/>
              </a:rPr>
              <a:t>06</a:t>
            </a:r>
          </a:p>
        </p:txBody>
      </p:sp>
      <p:sp>
        <p:nvSpPr>
          <p:cNvPr id="221" name="Owal 220">
            <a:extLst>
              <a:ext uri="{FF2B5EF4-FFF2-40B4-BE49-F238E27FC236}">
                <a16:creationId xmlns:a16="http://schemas.microsoft.com/office/drawing/2014/main" id="{DA276AD4-7CB6-4968-0269-C6B85F9A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8977" y="4677259"/>
            <a:ext cx="407673" cy="40767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l-PL" sz="1000" dirty="0">
                <a:solidFill>
                  <a:schemeClr val="bg1"/>
                </a:solidFill>
                <a:latin typeface="Trebuchet MS" panose="020B0603020202020204" pitchFamily="34" charset="0"/>
              </a:rPr>
              <a:t>03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A205E4A-E10D-0047-5164-F3DE826A0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6602300" y="4059102"/>
            <a:ext cx="581025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80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D6B4-75AD-7BDB-A460-70C4E1C7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90" y="354630"/>
            <a:ext cx="7342307" cy="1133856"/>
          </a:xfrm>
        </p:spPr>
        <p:txBody>
          <a:bodyPr/>
          <a:lstStyle/>
          <a:p>
            <a:r>
              <a:rPr lang="pl-PL" dirty="0"/>
              <a:t>Ocena wniosków</a:t>
            </a:r>
            <a:endParaRPr lang="en-US" dirty="0"/>
          </a:p>
        </p:txBody>
      </p:sp>
      <p:pic>
        <p:nvPicPr>
          <p:cNvPr id="11" name="Symbol zastępczy obrazu 10" descr="Wizualizacja znaku nieskończoności jako drogi w lesie - widok z lotu ptaka.">
            <a:extLst>
              <a:ext uri="{FF2B5EF4-FFF2-40B4-BE49-F238E27FC236}">
                <a16:creationId xmlns:a16="http://schemas.microsoft.com/office/drawing/2014/main" id="{2747BAC9-4DEF-FBEB-69F5-03A665B376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E1520C7-6C74-782E-5775-F40B8E6E607E}"/>
              </a:ext>
            </a:extLst>
          </p:cNvPr>
          <p:cNvSpPr txBox="1"/>
          <p:nvPr/>
        </p:nvSpPr>
        <p:spPr>
          <a:xfrm>
            <a:off x="815390" y="1172767"/>
            <a:ext cx="99262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Wnioski są poddawane ocenie w ramach trzech rodzajów kryteriów: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Kryteria Dostępu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Kryteria Jakościowe Punktowe  </a:t>
            </a:r>
            <a:r>
              <a:rPr lang="pl-PL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pl-PL" dirty="0">
                <a:solidFill>
                  <a:schemeClr val="bg1"/>
                </a:solidFill>
              </a:rPr>
              <a:t>Ocena jakościowa punktowa jest podzielona na trzy obszary Minimalny próg dla pozytywnej oceny łącznej to 60% (60 pkt)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Kryteria Jakościowe Dopuszczające.</a:t>
            </a:r>
          </a:p>
        </p:txBody>
      </p:sp>
    </p:spTree>
    <p:extLst>
      <p:ext uri="{BB962C8B-B14F-4D97-AF65-F5344CB8AC3E}">
        <p14:creationId xmlns:p14="http://schemas.microsoft.com/office/powerpoint/2010/main" val="257626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1222-DF68-3EF6-416D-6E27FBD5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01" y="842957"/>
            <a:ext cx="3494314" cy="4768174"/>
          </a:xfrm>
        </p:spPr>
        <p:txBody>
          <a:bodyPr/>
          <a:lstStyle/>
          <a:p>
            <a:r>
              <a:rPr lang="pl-PL" dirty="0"/>
              <a:t>Kryteria Dostępu</a:t>
            </a:r>
            <a:br>
              <a:rPr lang="pl-PL" dirty="0"/>
            </a:br>
            <a:br>
              <a:rPr lang="pl-PL" dirty="0"/>
            </a:br>
            <a:r>
              <a:rPr lang="pl-PL" dirty="0"/>
              <a:t>(TAK/NIE)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82F3E-2B5B-9638-6EC6-B7714347E0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9" y="865503"/>
            <a:ext cx="6739836" cy="5402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Spełnienie wszystkich kryteriów dostępu jest obowiązkowe. Niespełnienie któregokolwiek z nich skutkuje odrzuceniem wniosku.</a:t>
            </a:r>
          </a:p>
          <a:p>
            <a:r>
              <a:rPr lang="pl-PL" b="1" dirty="0"/>
              <a:t>Przykłady kryteriów dostępu:</a:t>
            </a:r>
            <a:endParaRPr lang="pl-P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Wniosek jest złożony w terminie i w wymaganej formie (obowiązujący formularz, kompletny i prawidłowo podpisany).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Wnioskodawca mieści się w katalogu Beneficjentów (organizacje pozarządowe z odpowiednim celem statutowym).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Cel i rodzaj przedsięwzięcia jest zgodny z Programem Priorytetowym i Ogłoszeniem o naborze.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Wnioskowane dofinansowanie (forma, wysokość, intensywność) jest zgodne z Programem i Ogłoszeniem.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Wnioskodawcy nie wypowiedziano ani nie rozwiązano umowy przez NFOŚiGW w ciągu ostatnich 3 lat z przyczyn leżących po jego stronie.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dirty="0"/>
              <a:t>Wnioskodawca wywiązuje się z zobowiązań publicznoprawnych i cywilnoprawnych na rzecz NFOŚiGW.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592DD1-3B7E-E36B-3B87-024434EE2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1" y="4639092"/>
            <a:ext cx="1666352" cy="19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46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B4B0C-B401-6633-0746-6A429AED1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316F3-9A3A-F79F-7041-19749B8E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01" y="842957"/>
            <a:ext cx="3494314" cy="4768174"/>
          </a:xfrm>
        </p:spPr>
        <p:txBody>
          <a:bodyPr/>
          <a:lstStyle/>
          <a:p>
            <a:r>
              <a:rPr lang="pl-PL" dirty="0"/>
              <a:t>Kryteria Oceny Jakościowej Punktowej </a:t>
            </a:r>
            <a:br>
              <a:rPr lang="pl-PL" dirty="0"/>
            </a:br>
            <a:br>
              <a:rPr lang="pl-PL" sz="2800" dirty="0"/>
            </a:br>
            <a:r>
              <a:rPr lang="pl-PL" sz="2800" dirty="0"/>
              <a:t>Obszar I: Zasadność Realizacji Przedsięwzięcia </a:t>
            </a:r>
            <a:br>
              <a:rPr lang="pl-PL" sz="2800" dirty="0"/>
            </a:br>
            <a:r>
              <a:rPr lang="pl-PL" sz="2800" dirty="0"/>
              <a:t>(Max 50 pkt)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FC24C-00B7-97C2-EC53-8ED9A94A79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2215" y="371789"/>
            <a:ext cx="7061884" cy="589627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I. Zasadność Realizacji Przedsięwzięcia (Max 50 pkt)</a:t>
            </a:r>
            <a:endParaRPr lang="pl-PL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pl-PL" dirty="0"/>
              <a:t>Minimalny próg w tym obszarze to 25 pkt (50% możliwych).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pl-PL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I.1. Ocena rozpoznania zgodności z potrzebami grup docelowych (0-5 pkt):</a:t>
            </a:r>
            <a:endParaRPr lang="pl-PL" dirty="0"/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pl-PL" dirty="0"/>
              <a:t>Ocena właściwej diagnozy problemów, opartej na wiarygodnych danych, i adekwatności sformułowania celów.</a:t>
            </a:r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UWAGA:</a:t>
            </a:r>
            <a:r>
              <a:rPr lang="pl-PL" dirty="0"/>
              <a:t> Uzyskanie 0 pkt powoduje </a:t>
            </a:r>
            <a:r>
              <a:rPr lang="pl-PL" b="1" dirty="0"/>
              <a:t>odrzucenie wniosku</a:t>
            </a:r>
            <a:r>
              <a:rPr lang="pl-PL" dirty="0"/>
              <a:t>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pl-PL" b="1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I.2. Ocena wartości merytorycznej (0-42 pkt):</a:t>
            </a:r>
            <a:endParaRPr lang="pl-PL" dirty="0"/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Zgodność zakresu przedsięwzięcia:</a:t>
            </a:r>
            <a:r>
              <a:rPr lang="pl-PL" dirty="0"/>
              <a:t> Adekwatność i atrakcyjność form, metod i narzędzi edukacyjnych do potrzeb grupy celowej i tematyki (np. dla Programów aktywnej edukacji: angażowanie uczestników, zawartość merytoryczna, atrakcyjność narzędzi) (do 20 pkt).</a:t>
            </a:r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Wartość poznawczo-edukacyjna:</a:t>
            </a:r>
            <a:r>
              <a:rPr lang="pl-PL" dirty="0"/>
              <a:t> Poprawność metodyczna i merytoryczna, komplementarność działań (do 15 pkt).</a:t>
            </a:r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Sposób promocji oraz unikalność przekazu:</a:t>
            </a:r>
            <a:r>
              <a:rPr lang="pl-PL" dirty="0"/>
              <a:t> Wykorzystanie nowoczesnych technologii, kreatywność (do 7 pkt).</a:t>
            </a:r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UWAGA:</a:t>
            </a:r>
            <a:r>
              <a:rPr lang="pl-PL" dirty="0"/>
              <a:t> Uzyskanie 0 pkt w kryteriach I.2.1 lub I.2.2 powoduje </a:t>
            </a:r>
            <a:r>
              <a:rPr lang="pl-PL" b="1" dirty="0"/>
              <a:t>odrzucenie wniosku</a:t>
            </a:r>
            <a:r>
              <a:rPr lang="pl-PL" dirty="0"/>
              <a:t>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pl-PL" b="1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I.3. Wpływ na realizację wskaźników programu i monitorowanie (0-3 pkt):</a:t>
            </a:r>
            <a:endParaRPr lang="pl-PL" dirty="0"/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pl-PL" dirty="0"/>
              <a:t>Ocena skalkulowanej liczby odbiorców oraz sposobu monitorowania rezultatów.</a:t>
            </a:r>
          </a:p>
          <a:p>
            <a:pPr lvl="0">
              <a:lnSpc>
                <a:spcPct val="120000"/>
              </a:lnSpc>
              <a:spcBef>
                <a:spcPts val="300"/>
              </a:spcBef>
            </a:pPr>
            <a:r>
              <a:rPr lang="pl-PL" b="1" dirty="0"/>
              <a:t>UWAGA:</a:t>
            </a:r>
            <a:r>
              <a:rPr lang="pl-PL" dirty="0"/>
              <a:t> Uzyskanie 0 pkt powoduje </a:t>
            </a:r>
            <a:r>
              <a:rPr lang="pl-PL" b="1" dirty="0"/>
              <a:t>odrzucenie wniosku</a:t>
            </a:r>
            <a:r>
              <a:rPr lang="pl-PL" dirty="0"/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B0243B3-FCCF-82ED-5F03-DA8D52451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1" y="4639092"/>
            <a:ext cx="1666352" cy="19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76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711B7-852D-B252-32E4-E8ADE5961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2A8F-CAB6-C1FC-CFA0-687490D8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01" y="842957"/>
            <a:ext cx="3494314" cy="4768174"/>
          </a:xfrm>
        </p:spPr>
        <p:txBody>
          <a:bodyPr>
            <a:normAutofit/>
          </a:bodyPr>
          <a:lstStyle/>
          <a:p>
            <a:r>
              <a:rPr lang="pl-PL" dirty="0"/>
              <a:t>Kryteria Oceny Jakościowej Punktowej </a:t>
            </a:r>
            <a:br>
              <a:rPr lang="pl-PL" dirty="0"/>
            </a:br>
            <a:br>
              <a:rPr lang="pl-PL" dirty="0"/>
            </a:br>
            <a:r>
              <a:rPr lang="pl-PL" sz="2800" dirty="0"/>
              <a:t>Obszar II: Wykonalność Przedsięwzięcia (Max 20 pkt)</a:t>
            </a:r>
            <a:br>
              <a:rPr lang="pl-PL" dirty="0"/>
            </a:br>
            <a:endParaRPr lang="pl-P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3C3D46-32A0-4DE7-5EF6-7F727CC855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2215" y="371789"/>
            <a:ext cx="7061884" cy="5896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 dirty="0"/>
              <a:t>II. Wykonalność Przedsięwzięcia (Max 20 pkt)</a:t>
            </a:r>
            <a:endParaRPr lang="pl-PL" dirty="0"/>
          </a:p>
          <a:p>
            <a:r>
              <a:rPr lang="pl-PL" dirty="0"/>
              <a:t>Minimalny próg w tym obszarze to 10 pkt (50% możliwych).</a:t>
            </a:r>
          </a:p>
          <a:p>
            <a:endParaRPr lang="pl-PL" dirty="0"/>
          </a:p>
          <a:p>
            <a:r>
              <a:rPr lang="pl-PL" b="1" dirty="0"/>
              <a:t>II.1. Ocena realności skutecznego wdrożenia (0-11 pkt):</a:t>
            </a:r>
            <a:endParaRPr lang="pl-PL" dirty="0"/>
          </a:p>
          <a:p>
            <a:pPr lvl="0"/>
            <a:r>
              <a:rPr lang="pl-PL" dirty="0"/>
              <a:t>Przejrzystość, spójność i realność zaplanowanych działań przy zakładanych zasobach i środkach.</a:t>
            </a:r>
          </a:p>
          <a:p>
            <a:pPr lvl="0"/>
            <a:r>
              <a:rPr lang="pl-PL" b="1" dirty="0"/>
              <a:t>UWAGA:</a:t>
            </a:r>
            <a:r>
              <a:rPr lang="pl-PL" dirty="0"/>
              <a:t> Uzyskanie 0 pkt powoduje </a:t>
            </a:r>
            <a:r>
              <a:rPr lang="pl-PL" b="1" dirty="0"/>
              <a:t>odrzucenie wniosku</a:t>
            </a:r>
            <a:r>
              <a:rPr lang="pl-PL" dirty="0"/>
              <a:t>.</a:t>
            </a:r>
          </a:p>
          <a:p>
            <a:pPr lvl="0"/>
            <a:endParaRPr lang="pl-PL" dirty="0"/>
          </a:p>
          <a:p>
            <a:r>
              <a:rPr lang="pl-PL" b="1" dirty="0"/>
              <a:t>II.2. Doświadczenie Wnioskodawcy (Max 9 pkt):</a:t>
            </a:r>
            <a:endParaRPr lang="pl-PL" dirty="0"/>
          </a:p>
          <a:p>
            <a:pPr lvl="0"/>
            <a:r>
              <a:rPr lang="pl-PL" dirty="0"/>
              <a:t>Ocena doświadczenia w realizacji podobnych przedsięwzięć (min. 2 projekty edukacyjne o koszcie &gt; 100 000 zł w ciągu 5 lat) oraz kwalifikacji zespołu/ekspertów.</a:t>
            </a:r>
          </a:p>
          <a:p>
            <a:pPr lvl="0"/>
            <a:r>
              <a:rPr lang="pl-PL" i="1" dirty="0"/>
              <a:t>Uwaga: Uzyskanie 0 pkt nie powoduje odrzucenia wniosku</a:t>
            </a:r>
            <a:r>
              <a:rPr lang="pl-PL" dirty="0"/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127F7BC-93AD-DDAA-8679-263DE99B5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1" y="4639092"/>
            <a:ext cx="1666352" cy="19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74019-4248-F9CA-9D50-3AEBB1044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6C3894-CBE9-9010-187A-743FE575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774" y="301557"/>
            <a:ext cx="6433225" cy="1456834"/>
          </a:xfrm>
        </p:spPr>
        <p:txBody>
          <a:bodyPr anchor="t">
            <a:normAutofit fontScale="90000"/>
          </a:bodyPr>
          <a:lstStyle/>
          <a:p>
            <a:r>
              <a:rPr lang="pl-PL" sz="2800" dirty="0"/>
              <a:t>Program priorytetowy </a:t>
            </a:r>
            <a:br>
              <a:rPr lang="pl-PL" sz="2800" dirty="0"/>
            </a:br>
            <a:r>
              <a:rPr lang="pl-PL" sz="2800" dirty="0"/>
              <a:t>Edukacja ekologiczna </a:t>
            </a:r>
            <a:br>
              <a:rPr lang="pl-PL" sz="2800" dirty="0"/>
            </a:br>
            <a:r>
              <a:rPr lang="pl-PL" sz="2800" dirty="0"/>
              <a:t>cz. 1 EE na lata 2021-2028</a:t>
            </a:r>
            <a:br>
              <a:rPr lang="pl-PL" sz="2800" dirty="0"/>
            </a:br>
            <a:r>
              <a:rPr lang="pl-PL" sz="2800" dirty="0"/>
              <a:t>środki KRAJOWE</a:t>
            </a:r>
          </a:p>
        </p:txBody>
      </p:sp>
      <p:pic>
        <p:nvPicPr>
          <p:cNvPr id="5" name="Symbol zastępczy obrazu 4" descr="Kiełkująca roślina.">
            <a:extLst>
              <a:ext uri="{FF2B5EF4-FFF2-40B4-BE49-F238E27FC236}">
                <a16:creationId xmlns:a16="http://schemas.microsoft.com/office/drawing/2014/main" id="{1B8C1F97-BC82-92B2-9C13-C0EC8FE101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 b="1595"/>
          <a:stretch/>
        </p:blipFill>
        <p:spPr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2856B8-D93E-F433-03DF-9DBDE76900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58774" y="2247089"/>
            <a:ext cx="6361890" cy="39914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 sz="4800" spc="-82">
                <a:latin typeface="+mn-lt"/>
                <a:ea typeface="+mn-ea"/>
                <a:cs typeface="+mn-cs"/>
                <a:sym typeface="Source Sans Pro Semibold"/>
              </a:defRPr>
            </a:pPr>
            <a:r>
              <a:rPr lang="pl-PL" sz="2400" b="1" cap="smal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Zakres ogólny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4800" spc="-82">
                <a:latin typeface="+mn-lt"/>
                <a:ea typeface="+mn-ea"/>
                <a:cs typeface="+mn-cs"/>
                <a:sym typeface="Source Sans Pro Semibold"/>
              </a:defRPr>
            </a:pPr>
            <a:br>
              <a:rPr lang="pl-P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400" b="1" cap="smal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Zakres szczegółowy</a:t>
            </a:r>
            <a:endParaRPr lang="pl-P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 sz="4800" spc="-82">
                <a:latin typeface="+mn-lt"/>
                <a:ea typeface="+mn-ea"/>
                <a:cs typeface="+mn-cs"/>
                <a:sym typeface="Source Sans Pro Semibold"/>
              </a:defRPr>
            </a:pPr>
            <a:r>
              <a:rPr lang="pl-P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Część 1) Edukacja ekologiczna na lata 2021-2028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4800" spc="-82">
                <a:latin typeface="+mn-lt"/>
                <a:ea typeface="+mn-ea"/>
                <a:cs typeface="+mn-cs"/>
                <a:sym typeface="Source Sans Pro Semibold"/>
              </a:defRPr>
            </a:pPr>
            <a:endParaRPr lang="pl-P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 sz="4800" spc="-82">
                <a:latin typeface="+mn-lt"/>
                <a:ea typeface="+mn-ea"/>
                <a:cs typeface="+mn-cs"/>
                <a:sym typeface="Source Sans Pro Semibold"/>
              </a:defRPr>
            </a:pPr>
            <a:r>
              <a:rPr lang="pl-P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Część 2) Współfinansowanie projektów Programu Fundusze Europejskie na Infrastrukturę, Klimat, Środowisko 2021-2027 oraz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Programu Fundusze Europejskie dla Polski Wschodniej na lata 2021-2027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0CC9A50-1953-92B6-C9D9-FD6A4A624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94" y="170929"/>
            <a:ext cx="1666352" cy="19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56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B58F4-8C84-8C18-9E58-A7ABA03C6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E891-5D6E-EC7F-B085-916E62B4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01" y="842957"/>
            <a:ext cx="3494314" cy="4768174"/>
          </a:xfrm>
        </p:spPr>
        <p:txBody>
          <a:bodyPr>
            <a:normAutofit/>
          </a:bodyPr>
          <a:lstStyle/>
          <a:p>
            <a:r>
              <a:rPr lang="pl-PL" dirty="0"/>
              <a:t>Kryteria Oceny Jakościowej Punktowej </a:t>
            </a:r>
            <a:br>
              <a:rPr lang="pl-PL" dirty="0"/>
            </a:br>
            <a:br>
              <a:rPr lang="pl-PL" dirty="0"/>
            </a:br>
            <a:r>
              <a:rPr lang="pl-PL" sz="2800" dirty="0"/>
              <a:t>Obszar III: Efektywność Kosztowa </a:t>
            </a:r>
            <a:br>
              <a:rPr lang="pl-PL" sz="2800" dirty="0"/>
            </a:br>
            <a:r>
              <a:rPr lang="pl-PL" sz="2800" dirty="0"/>
              <a:t>(Max 30 pkt)</a:t>
            </a:r>
            <a:br>
              <a:rPr lang="pl-PL" dirty="0"/>
            </a:br>
            <a:endParaRPr lang="pl-P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AFFA1-952C-55E7-6A25-9CA3FF18F5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2215" y="371789"/>
            <a:ext cx="7061884" cy="5896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 dirty="0"/>
              <a:t>III. Efektywność Kosztowa (Max 30 pkt)</a:t>
            </a:r>
            <a:endParaRPr lang="pl-PL" dirty="0"/>
          </a:p>
          <a:p>
            <a:r>
              <a:rPr lang="pl-PL" dirty="0"/>
              <a:t>Minimalny próg w tym obszarze to 15 pkt (50% możliwych).</a:t>
            </a:r>
          </a:p>
          <a:p>
            <a:endParaRPr lang="pl-PL" dirty="0"/>
          </a:p>
          <a:p>
            <a:r>
              <a:rPr lang="pl-PL" b="1" dirty="0"/>
              <a:t>III.1. Ocena niezbędności zakresu dla osiągnięcia efektu ekologicznego (Max 10 pkt):</a:t>
            </a:r>
            <a:endParaRPr lang="pl-PL" dirty="0"/>
          </a:p>
          <a:p>
            <a:pPr lvl="0"/>
            <a:r>
              <a:rPr lang="pl-PL" dirty="0"/>
              <a:t>Ocena niezbędności i zasadności kosztów kwalifikowanych, szczegółowe skalkulowanie.</a:t>
            </a:r>
          </a:p>
          <a:p>
            <a:pPr lvl="0"/>
            <a:r>
              <a:rPr lang="pl-PL" dirty="0"/>
              <a:t>Maksymalna liczba punktów (10 pkt) jest przyznawana, gdy </a:t>
            </a:r>
            <a:r>
              <a:rPr lang="pl-PL" b="1" dirty="0"/>
              <a:t>co najmniej 90%</a:t>
            </a:r>
            <a:r>
              <a:rPr lang="pl-PL" dirty="0"/>
              <a:t> zaplanowanych kosztów to koszty kwalifikowane.</a:t>
            </a:r>
          </a:p>
          <a:p>
            <a:pPr lvl="0"/>
            <a:r>
              <a:rPr lang="pl-PL" b="1" dirty="0"/>
              <a:t>UWAGA:</a:t>
            </a:r>
            <a:r>
              <a:rPr lang="pl-PL" dirty="0"/>
              <a:t> Uzyskanie 0 pkt (mniej niż 70% kosztów kwalifikowanych) powoduje </a:t>
            </a:r>
            <a:r>
              <a:rPr lang="pl-PL" b="1" dirty="0"/>
              <a:t>odrzucenie wniosku</a:t>
            </a:r>
            <a:r>
              <a:rPr lang="pl-PL" dirty="0"/>
              <a:t>.</a:t>
            </a:r>
          </a:p>
          <a:p>
            <a:pPr lvl="0"/>
            <a:endParaRPr lang="pl-PL" dirty="0"/>
          </a:p>
          <a:p>
            <a:r>
              <a:rPr lang="pl-PL" b="1" dirty="0"/>
              <a:t>III.2. Ocena wysokości kosztów (Max 20 pkt):</a:t>
            </a:r>
            <a:endParaRPr lang="pl-PL" dirty="0"/>
          </a:p>
          <a:p>
            <a:pPr lvl="0"/>
            <a:r>
              <a:rPr lang="pl-PL" dirty="0"/>
              <a:t>Ocena adekwatności wysokości kosztów do specyfiki i złożoności zadań, w porównaniu ze standaryzowanymi kosztami jednostkowymi i innymi projektami złożonymi w naborze.</a:t>
            </a:r>
          </a:p>
          <a:p>
            <a:pPr lvl="0"/>
            <a:r>
              <a:rPr lang="pl-PL" b="1" dirty="0"/>
              <a:t>UWAGA:</a:t>
            </a:r>
            <a:r>
              <a:rPr lang="pl-PL" dirty="0"/>
              <a:t> Uzyskanie 0 pkt powoduje </a:t>
            </a:r>
            <a:r>
              <a:rPr lang="pl-PL" b="1" dirty="0"/>
              <a:t>odrzucenie wniosku</a:t>
            </a:r>
            <a:r>
              <a:rPr lang="pl-PL" dirty="0"/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625AF3E-98BC-4BF2-A11E-60E8FCDCA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1" y="4639092"/>
            <a:ext cx="1666352" cy="19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29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50C13-8F44-0F55-8517-D2403617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3AD3-B94A-63F6-7BA7-DDA6F51A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01" y="842957"/>
            <a:ext cx="3494314" cy="4768174"/>
          </a:xfrm>
        </p:spPr>
        <p:txBody>
          <a:bodyPr>
            <a:normAutofit/>
          </a:bodyPr>
          <a:lstStyle/>
          <a:p>
            <a:r>
              <a:rPr lang="pl-PL" dirty="0"/>
              <a:t>Kryteria Dopuszczające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466E-A5B2-341B-F343-DAAA9BD935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12215" y="961725"/>
            <a:ext cx="7061884" cy="5896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Kryteria te mają charakter TAK/NIE i muszą zostać spełnione, by wniosek był pozytywnie oceniony. Negatywna ocena w tych kryteriach </a:t>
            </a:r>
            <a:r>
              <a:rPr lang="pl-PL" b="1" dirty="0"/>
              <a:t>powoduje odrzucenie wniosku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b="1" dirty="0"/>
              <a:t>Kryterium I: Ocena finansowa wnioskodawcy:  </a:t>
            </a:r>
            <a:endParaRPr lang="pl-PL" dirty="0"/>
          </a:p>
          <a:p>
            <a:pPr lvl="0"/>
            <a:r>
              <a:rPr lang="pl-PL" dirty="0"/>
              <a:t>Wnioskodawca musi być w stanie zapewnić wykonalność i trwałość finansową projektu oraz zbilansowanie źródeł finansowania. Ocena prognozowanej sytuacji finansowej musi wskazywać, że wnioskodawca nie znajdzie się w złej sytuacji finansowej.</a:t>
            </a:r>
          </a:p>
          <a:p>
            <a:pPr lvl="0"/>
            <a:endParaRPr lang="pl-PL" dirty="0"/>
          </a:p>
          <a:p>
            <a:r>
              <a:rPr lang="pl-PL" b="1" dirty="0"/>
              <a:t>Kryterium II: Ocena dopuszczalności pomocy publicznej:</a:t>
            </a:r>
            <a:endParaRPr lang="pl-PL" dirty="0"/>
          </a:p>
          <a:p>
            <a:pPr lvl="0"/>
            <a:r>
              <a:rPr lang="pl-PL" dirty="0"/>
              <a:t>Ocena występowania oraz dopuszczalności wnioskowanej pomocy publicznej pod kątem jej zgodności z przepisami o pomocy </a:t>
            </a:r>
            <a:r>
              <a:rPr lang="pl-PL" i="1" dirty="0"/>
              <a:t>de </a:t>
            </a:r>
            <a:r>
              <a:rPr lang="pl-PL" i="1" dirty="0" err="1"/>
              <a:t>minimis</a:t>
            </a:r>
            <a:r>
              <a:rPr lang="pl-PL" dirty="0"/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49CA127-18EC-DC76-152B-9021A7085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1" y="4639092"/>
            <a:ext cx="1666352" cy="1944077"/>
          </a:xfrm>
          <a:prstGeom prst="rect">
            <a:avLst/>
          </a:prstGeom>
        </p:spPr>
      </p:pic>
      <p:pic>
        <p:nvPicPr>
          <p:cNvPr id="10" name="Grafika 9" descr="Zamykać z wypełnieniem pełnym">
            <a:extLst>
              <a:ext uri="{FF2B5EF4-FFF2-40B4-BE49-F238E27FC236}">
                <a16:creationId xmlns:a16="http://schemas.microsoft.com/office/drawing/2014/main" id="{36F03FC0-E49B-2C05-3D6F-74DB43A88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4176" y="2090057"/>
            <a:ext cx="560196" cy="5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22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572B54FE-DB4A-287B-84E8-7E5C24F1C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4370979"/>
            <a:ext cx="8993375" cy="914400"/>
          </a:xfrm>
        </p:spPr>
        <p:txBody>
          <a:bodyPr>
            <a:normAutofit/>
          </a:bodyPr>
          <a:lstStyle/>
          <a:p>
            <a:r>
              <a:rPr lang="pl-PL" dirty="0"/>
              <a:t>Zapraszamy na spotkanie </a:t>
            </a:r>
            <a:r>
              <a:rPr lang="pl-PL" dirty="0" err="1"/>
              <a:t>on-linE</a:t>
            </a:r>
            <a:endParaRPr lang="pl-PL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1EA424D6-5135-35E2-E6E2-3FBC7D4D6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612812"/>
            <a:ext cx="10478450" cy="731520"/>
          </a:xfrm>
        </p:spPr>
        <p:txBody>
          <a:bodyPr>
            <a:normAutofit/>
          </a:bodyPr>
          <a:lstStyle/>
          <a:p>
            <a:r>
              <a:rPr lang="pl-PL" dirty="0"/>
              <a:t>Czwartek 9 października godzina 17.00 – 18.00</a:t>
            </a:r>
          </a:p>
          <a:p>
            <a:endParaRPr lang="pl-PL" dirty="0"/>
          </a:p>
        </p:txBody>
      </p:sp>
      <p:pic>
        <p:nvPicPr>
          <p:cNvPr id="13" name="Picture Placeholder 12" descr="Wizualizacja znaku nieskończoności jako drogi w lesie - widok z lotu ptaka.">
            <a:extLst>
              <a:ext uri="{FF2B5EF4-FFF2-40B4-BE49-F238E27FC236}">
                <a16:creationId xmlns:a16="http://schemas.microsoft.com/office/drawing/2014/main" id="{1A836202-BF07-0D8C-D22B-73F87E6F86B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25200"/>
          <a:stretch/>
        </p:blipFill>
        <p:spPr/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41ABF86-C0DC-7189-A493-161854DEF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65" y="3937224"/>
            <a:ext cx="2311122" cy="26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2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1DCED-8963-2A35-4EF8-BD8E476C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0B0FE32-CF7C-9816-5910-4C607FCF1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Kontakt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28098818-0083-2648-7FC4-C8C771C8E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612812"/>
            <a:ext cx="10478450" cy="731520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Edukacja@nfosigw.gov.pl</a:t>
            </a:r>
          </a:p>
          <a:p>
            <a:r>
              <a:rPr lang="pl-PL" dirty="0"/>
              <a:t>Tel. 887 775 775</a:t>
            </a:r>
          </a:p>
          <a:p>
            <a:endParaRPr lang="pl-PL" dirty="0"/>
          </a:p>
        </p:txBody>
      </p:sp>
      <p:pic>
        <p:nvPicPr>
          <p:cNvPr id="13" name="Picture Placeholder 12" descr="Wizualizacja znaku nieskończoności jako drogi w lesie - widok z lotu ptaka.">
            <a:extLst>
              <a:ext uri="{FF2B5EF4-FFF2-40B4-BE49-F238E27FC236}">
                <a16:creationId xmlns:a16="http://schemas.microsoft.com/office/drawing/2014/main" id="{3CF7AF1A-4D5D-7A36-266A-5524DFF0F3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25200"/>
          <a:stretch/>
        </p:blipFill>
        <p:spPr/>
      </p:pic>
    </p:spTree>
    <p:extLst>
      <p:ext uri="{BB962C8B-B14F-4D97-AF65-F5344CB8AC3E}">
        <p14:creationId xmlns:p14="http://schemas.microsoft.com/office/powerpoint/2010/main" val="2643573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8F893-455A-E21C-B938-01A5B55D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B7B147-0CDC-75D0-9A9A-DA1BD71ED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816" y="4421221"/>
            <a:ext cx="10262223" cy="914400"/>
          </a:xfrm>
        </p:spPr>
        <p:txBody>
          <a:bodyPr/>
          <a:lstStyle/>
          <a:p>
            <a:r>
              <a:rPr lang="en-US" dirty="0" err="1"/>
              <a:t>Dziękuj</a:t>
            </a:r>
            <a:r>
              <a:rPr lang="pl-PL" dirty="0"/>
              <a:t>Ę</a:t>
            </a:r>
            <a:r>
              <a:rPr lang="en-US" dirty="0"/>
              <a:t>!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346BFA34-3AF9-3795-05AC-D7381DE744F4}"/>
              </a:ext>
            </a:extLst>
          </p:cNvPr>
          <p:cNvSpPr txBox="1">
            <a:spLocks/>
          </p:cNvSpPr>
          <p:nvPr/>
        </p:nvSpPr>
        <p:spPr>
          <a:xfrm>
            <a:off x="813816" y="5433944"/>
            <a:ext cx="10478450" cy="3280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Light" pitchFamily="2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www.nfosigw.gov.pl</a:t>
            </a:r>
          </a:p>
        </p:txBody>
      </p:sp>
      <p:pic>
        <p:nvPicPr>
          <p:cNvPr id="2" name="Obraz 1" descr="Logo NFOŚiGW.">
            <a:extLst>
              <a:ext uri="{FF2B5EF4-FFF2-40B4-BE49-F238E27FC236}">
                <a16:creationId xmlns:a16="http://schemas.microsoft.com/office/drawing/2014/main" id="{7404955E-6E5D-388B-AB94-BBEF75C3C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38" y="5123171"/>
            <a:ext cx="3236796" cy="1393121"/>
          </a:xfrm>
          <a:prstGeom prst="rect">
            <a:avLst/>
          </a:prstGeom>
        </p:spPr>
      </p:pic>
      <p:pic>
        <p:nvPicPr>
          <p:cNvPr id="3" name="Grafika 2" descr="Logo portalu X.">
            <a:extLst>
              <a:ext uri="{FF2B5EF4-FFF2-40B4-BE49-F238E27FC236}">
                <a16:creationId xmlns:a16="http://schemas.microsoft.com/office/drawing/2014/main" id="{D9856368-6FDE-0C5B-8147-B2C752E0C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285" y="5767001"/>
            <a:ext cx="322834" cy="322834"/>
          </a:xfrm>
          <a:prstGeom prst="rect">
            <a:avLst/>
          </a:prstGeom>
        </p:spPr>
      </p:pic>
      <p:pic>
        <p:nvPicPr>
          <p:cNvPr id="4" name="Grafika 3" descr="Logo Facebooka.">
            <a:extLst>
              <a:ext uri="{FF2B5EF4-FFF2-40B4-BE49-F238E27FC236}">
                <a16:creationId xmlns:a16="http://schemas.microsoft.com/office/drawing/2014/main" id="{DFE8D816-2C15-46DC-6144-DA870A241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1770" y="5767002"/>
            <a:ext cx="322834" cy="322834"/>
          </a:xfrm>
          <a:prstGeom prst="rect">
            <a:avLst/>
          </a:prstGeom>
        </p:spPr>
      </p:pic>
      <p:pic>
        <p:nvPicPr>
          <p:cNvPr id="5" name="Grafika 4" descr="Logo portalu LinkedIn.">
            <a:extLst>
              <a:ext uri="{FF2B5EF4-FFF2-40B4-BE49-F238E27FC236}">
                <a16:creationId xmlns:a16="http://schemas.microsoft.com/office/drawing/2014/main" id="{746D138C-60E6-BF8D-C712-1E431D1F8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05255" y="5767000"/>
            <a:ext cx="322835" cy="322835"/>
          </a:xfrm>
          <a:prstGeom prst="rect">
            <a:avLst/>
          </a:prstGeom>
        </p:spPr>
      </p:pic>
      <p:pic>
        <p:nvPicPr>
          <p:cNvPr id="13" name="Picture Placeholder 12" descr="Ręka opleciona zielonym pnączem.">
            <a:extLst>
              <a:ext uri="{FF2B5EF4-FFF2-40B4-BE49-F238E27FC236}">
                <a16:creationId xmlns:a16="http://schemas.microsoft.com/office/drawing/2014/main" id="{32148DF5-3788-2F79-3119-2FD6AA62B8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</p:spTree>
    <p:extLst>
      <p:ext uri="{BB962C8B-B14F-4D97-AF65-F5344CB8AC3E}">
        <p14:creationId xmlns:p14="http://schemas.microsoft.com/office/powerpoint/2010/main" val="364867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956C0-C042-FEBE-3E7F-BB7E00650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658612-4E5D-A554-A545-6D932434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774" y="301557"/>
            <a:ext cx="6433225" cy="1456834"/>
          </a:xfrm>
        </p:spPr>
        <p:txBody>
          <a:bodyPr anchor="t">
            <a:normAutofit/>
          </a:bodyPr>
          <a:lstStyle/>
          <a:p>
            <a:r>
              <a:rPr lang="pl-PL" sz="2800" dirty="0"/>
              <a:t>Program priorytetowy </a:t>
            </a:r>
            <a:br>
              <a:rPr lang="pl-PL" sz="2800" dirty="0"/>
            </a:br>
            <a:r>
              <a:rPr lang="pl-PL" sz="2800" dirty="0"/>
              <a:t>Edukacja ekologiczna 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5" name="Symbol zastępczy obrazu 4" descr="Kiełkująca roślina.">
            <a:extLst>
              <a:ext uri="{FF2B5EF4-FFF2-40B4-BE49-F238E27FC236}">
                <a16:creationId xmlns:a16="http://schemas.microsoft.com/office/drawing/2014/main" id="{3E7534A7-F907-AA60-1B48-DA39640DE2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 b="1595"/>
          <a:stretch/>
        </p:blipFill>
        <p:spPr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447C25-1AEC-9A83-1EB6-5CDCAE241F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58774" y="2247089"/>
            <a:ext cx="6361890" cy="3991479"/>
          </a:xfrm>
        </p:spPr>
        <p:txBody>
          <a:bodyPr>
            <a:normAutofit lnSpcReduction="10000"/>
          </a:bodyPr>
          <a:lstStyle/>
          <a:p>
            <a:r>
              <a:rPr lang="pl-PL" dirty="0"/>
              <a:t>Główny Cel Programu</a:t>
            </a:r>
          </a:p>
          <a:p>
            <a:r>
              <a:rPr lang="pl-PL" dirty="0"/>
              <a:t>Podnoszenie poziomu świadomości ekologicznej i kształtowanie postaw ekologicznych społeczeństwa poprzez promowanie zasad zrównoważonego rozwoju oraz podnoszenie kwalifikacji grup zawodowych.</a:t>
            </a:r>
          </a:p>
          <a:p>
            <a:r>
              <a:rPr lang="pl-PL" dirty="0"/>
              <a:t>Cele szczegółowe</a:t>
            </a:r>
          </a:p>
          <a:p>
            <a:pPr marL="180975" indent="-180975"/>
            <a:r>
              <a:rPr lang="pl-PL" dirty="0"/>
              <a:t>• Upowszechnianie wiedzy z zakresu klimatu, ochrony środowiska i zrównoważonego rozwoju, w tym edukacja klimatyczna.</a:t>
            </a:r>
          </a:p>
          <a:p>
            <a:pPr marL="180975" indent="-180975"/>
            <a:r>
              <a:rPr lang="pl-PL" dirty="0"/>
              <a:t>• Kształtowanie </a:t>
            </a:r>
            <a:r>
              <a:rPr lang="pl-PL" dirty="0" err="1"/>
              <a:t>zachowań</a:t>
            </a:r>
            <a:r>
              <a:rPr lang="pl-PL" dirty="0"/>
              <a:t> </a:t>
            </a:r>
            <a:r>
              <a:rPr lang="pl-PL" dirty="0" err="1"/>
              <a:t>prośrodowiskowych</a:t>
            </a:r>
            <a:r>
              <a:rPr lang="pl-PL" dirty="0"/>
              <a:t>, w tym aktywizacja społeczna.</a:t>
            </a:r>
          </a:p>
          <a:p>
            <a:pPr marL="180975" indent="-180975"/>
            <a:r>
              <a:rPr lang="pl-PL" dirty="0"/>
              <a:t>• Rozwijanie kompetencji ekologicznych, w tym podnoszenie kwalifikacji grup zawodowych.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D793807-F835-0CB1-CBE0-CBD7DF44F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94" y="170929"/>
            <a:ext cx="1666352" cy="19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5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8A350-866D-E807-A815-6FDE335AD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5BA9BF-7F15-E890-62B1-2E7152AC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774" y="301557"/>
            <a:ext cx="6433225" cy="1456834"/>
          </a:xfrm>
        </p:spPr>
        <p:txBody>
          <a:bodyPr anchor="t">
            <a:normAutofit fontScale="90000"/>
          </a:bodyPr>
          <a:lstStyle/>
          <a:p>
            <a:r>
              <a:rPr lang="pl-PL" sz="2800" dirty="0"/>
              <a:t>Program priorytetowy </a:t>
            </a:r>
            <a:br>
              <a:rPr lang="pl-PL" sz="2800" dirty="0"/>
            </a:br>
            <a:r>
              <a:rPr lang="pl-PL" sz="2800" dirty="0"/>
              <a:t>Edukacja ekologiczna </a:t>
            </a:r>
            <a:br>
              <a:rPr lang="pl-PL" sz="2800" dirty="0"/>
            </a:br>
            <a:r>
              <a:rPr lang="pl-PL" sz="2800" dirty="0"/>
              <a:t>cz. 1 EE na lata 2021-2028</a:t>
            </a:r>
            <a:br>
              <a:rPr lang="pl-PL" sz="2800" dirty="0"/>
            </a:br>
            <a:r>
              <a:rPr lang="pl-PL" sz="2800" dirty="0"/>
              <a:t>środki KRAJOWE</a:t>
            </a:r>
          </a:p>
        </p:txBody>
      </p:sp>
      <p:pic>
        <p:nvPicPr>
          <p:cNvPr id="5" name="Symbol zastępczy obrazu 4" descr="Kiełkująca roślina.">
            <a:extLst>
              <a:ext uri="{FF2B5EF4-FFF2-40B4-BE49-F238E27FC236}">
                <a16:creationId xmlns:a16="http://schemas.microsoft.com/office/drawing/2014/main" id="{F65C69C3-EB63-0D96-510A-D3B3E1E3A4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 b="1595"/>
          <a:stretch/>
        </p:blipFill>
        <p:spPr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7A6F31-8686-A390-6BD1-80E12CC30C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58774" y="2247089"/>
            <a:ext cx="6361890" cy="4439982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pl-PL" b="1" dirty="0"/>
              <a:t>Okres wdrażania </a:t>
            </a:r>
            <a:endParaRPr lang="pl-PL" dirty="0"/>
          </a:p>
          <a:p>
            <a:r>
              <a:rPr lang="pl-PL" dirty="0"/>
              <a:t>Program realizowany będzie w okresie od 01.01.2021 r. do 31.12.2028 r., przy czym:</a:t>
            </a:r>
          </a:p>
          <a:p>
            <a:pPr lvl="0"/>
            <a:r>
              <a:rPr lang="pl-PL" dirty="0"/>
              <a:t>zobowiązania (rozumiane jako podpisywanie umów) podejmowane będą </a:t>
            </a:r>
            <a:r>
              <a:rPr lang="pl-PL" b="1" dirty="0"/>
              <a:t>do 31.12.2028 r.</a:t>
            </a:r>
            <a:r>
              <a:rPr lang="pl-PL" dirty="0"/>
              <a:t>;</a:t>
            </a:r>
          </a:p>
          <a:p>
            <a:r>
              <a:rPr lang="pl-PL" dirty="0"/>
              <a:t>środki wydatkowane będą </a:t>
            </a:r>
            <a:r>
              <a:rPr lang="pl-PL" b="1" dirty="0"/>
              <a:t>do 31.12.2030 r</a:t>
            </a:r>
            <a:r>
              <a:rPr lang="pl-PL" dirty="0"/>
              <a:t>. </a:t>
            </a:r>
          </a:p>
          <a:p>
            <a:endParaRPr lang="pl-PL" dirty="0"/>
          </a:p>
          <a:p>
            <a:pPr lvl="0"/>
            <a:r>
              <a:rPr lang="pl-PL" b="1" dirty="0"/>
              <a:t>Budżet  </a:t>
            </a:r>
            <a:r>
              <a:rPr lang="pl-PL" dirty="0"/>
              <a:t>380 mln zł </a:t>
            </a:r>
          </a:p>
          <a:p>
            <a:pPr lvl="0"/>
            <a:endParaRPr lang="pl-PL" dirty="0"/>
          </a:p>
          <a:p>
            <a:pPr lvl="0"/>
            <a:r>
              <a:rPr lang="pl-PL" b="1" dirty="0"/>
              <a:t>Wskaźniki osiągnięcia celu </a:t>
            </a:r>
            <a:endParaRPr lang="pl-PL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b="1" dirty="0"/>
              <a:t>Zasięg zrealizowanych przedsięwzięć </a:t>
            </a:r>
            <a:r>
              <a:rPr lang="pl-PL" b="1" dirty="0" err="1"/>
              <a:t>edukacyjno</a:t>
            </a:r>
            <a:r>
              <a:rPr lang="pl-PL" b="1" dirty="0"/>
              <a:t> – promocyjnych oraz informacyjnych (liczba osób)</a:t>
            </a:r>
            <a:endParaRPr lang="pl-PL" sz="1800" dirty="0"/>
          </a:p>
          <a:p>
            <a:r>
              <a:rPr lang="pl-PL" dirty="0"/>
              <a:t>Planowana wartość wskaźnika osiągnięcia celu dla bezzwrotnych form dofinansowania wynosi</a:t>
            </a:r>
            <a:br>
              <a:rPr lang="pl-PL" dirty="0"/>
            </a:br>
            <a:r>
              <a:rPr lang="pl-PL" b="1" dirty="0"/>
              <a:t>co najmniej 1300 mln osób</a:t>
            </a:r>
            <a:endParaRPr lang="pl-P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Zasięg zrealizowanych przedsięwzięć edukacyjnych bezpośrednich</a:t>
            </a:r>
            <a:r>
              <a:rPr lang="pl-PL" dirty="0"/>
              <a:t> </a:t>
            </a:r>
            <a:r>
              <a:rPr lang="pl-PL" b="1" dirty="0"/>
              <a:t>(liczba osób)</a:t>
            </a:r>
            <a:endParaRPr lang="pl-PL" sz="1800" dirty="0"/>
          </a:p>
          <a:p>
            <a:r>
              <a:rPr lang="pl-PL" dirty="0"/>
              <a:t>Wartość wskaźnika zawiera się w wartości wskaźnika głównego pn. Zasięg zrealizowanych przedsięwzięć </a:t>
            </a:r>
            <a:r>
              <a:rPr lang="pl-PL" dirty="0" err="1"/>
              <a:t>edukacyjno</a:t>
            </a:r>
            <a:r>
              <a:rPr lang="pl-PL" dirty="0"/>
              <a:t> - promocyjnych oraz informacyjnych i obejmuje liczbę osób które były odbiorcami działań o charakterze bezpośrednio edukacyjnym</a:t>
            </a:r>
            <a:endParaRPr lang="pl-PL" sz="2000" dirty="0"/>
          </a:p>
          <a:p>
            <a:r>
              <a:rPr lang="pl-PL" dirty="0"/>
              <a:t>Planowana wartość wskaźnika osiągnięcia celu dla bezzwrotnych form dofinansowania wynosi</a:t>
            </a:r>
            <a:br>
              <a:rPr lang="pl-PL" dirty="0"/>
            </a:br>
            <a:r>
              <a:rPr lang="pl-PL" b="1" dirty="0"/>
              <a:t>co najmniej 3 mln osób.</a:t>
            </a:r>
            <a:r>
              <a:rPr lang="pl-PL" dirty="0"/>
              <a:t> </a:t>
            </a:r>
            <a:endParaRPr lang="pl-PL" sz="2000" dirty="0"/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066D37C-7ED5-5770-DFAA-7C38ACDE8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94" y="170929"/>
            <a:ext cx="1666352" cy="19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F2286-EC71-58C1-F4D0-162618F85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8B1352-2FE8-6128-8CCF-AE9A6EE0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774" y="301557"/>
            <a:ext cx="6433225" cy="1456834"/>
          </a:xfrm>
        </p:spPr>
        <p:txBody>
          <a:bodyPr anchor="t">
            <a:normAutofit/>
          </a:bodyPr>
          <a:lstStyle/>
          <a:p>
            <a:r>
              <a:rPr lang="pl-PL" sz="2800" dirty="0"/>
              <a:t>KONKURS 2025</a:t>
            </a:r>
          </a:p>
        </p:txBody>
      </p:sp>
      <p:pic>
        <p:nvPicPr>
          <p:cNvPr id="5" name="Symbol zastępczy obrazu 4" descr="Kiełkująca roślina.">
            <a:extLst>
              <a:ext uri="{FF2B5EF4-FFF2-40B4-BE49-F238E27FC236}">
                <a16:creationId xmlns:a16="http://schemas.microsoft.com/office/drawing/2014/main" id="{818CAF1E-C2CD-83F3-7D74-8A9B609D98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 b="1595"/>
          <a:stretch/>
        </p:blipFill>
        <p:spPr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1A604-8E95-11B3-274A-977099B1769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58774" y="2859187"/>
            <a:ext cx="6361890" cy="3043193"/>
          </a:xfrm>
        </p:spPr>
        <p:txBody>
          <a:bodyPr>
            <a:noAutofit/>
          </a:bodyPr>
          <a:lstStyle/>
          <a:p>
            <a:r>
              <a:rPr lang="pl-PL" dirty="0"/>
              <a:t>Warunki naboru konkursowego "Edukacja ekologiczna 2025" </a:t>
            </a:r>
          </a:p>
          <a:p>
            <a:r>
              <a:rPr lang="pl-PL" dirty="0"/>
              <a:t>są zgodne z potrzebami NGO w zakresie: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rodzaju dofinansowywanych działań (kompleksowe i aktywizujące formy edukacji, szkolenia, warsztaty, aktywne programy edukacyjne)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grup docelowych (kluczowe grupy wpływających na świadomość społeczną)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2E466BE-AC4E-7E8A-86E8-FDB30FC4F6F5}"/>
              </a:ext>
            </a:extLst>
          </p:cNvPr>
          <p:cNvSpPr txBox="1"/>
          <p:nvPr/>
        </p:nvSpPr>
        <p:spPr>
          <a:xfrm>
            <a:off x="5758774" y="834014"/>
            <a:ext cx="604803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Proponowany konkurs </a:t>
            </a:r>
            <a:r>
              <a:rPr lang="pl-PL" sz="2000" b="1" dirty="0">
                <a:solidFill>
                  <a:schemeClr val="bg1"/>
                </a:solidFill>
              </a:rPr>
              <a:t>jest spójny</a:t>
            </a:r>
            <a:r>
              <a:rPr lang="pl-PL" sz="2000" dirty="0">
                <a:solidFill>
                  <a:schemeClr val="bg1"/>
                </a:solidFill>
              </a:rPr>
              <a:t> z zidentyfikowaną przez organizacje potrzebą </a:t>
            </a:r>
          </a:p>
          <a:p>
            <a:r>
              <a:rPr lang="pl-PL" sz="2000" dirty="0">
                <a:solidFill>
                  <a:schemeClr val="bg1"/>
                </a:solidFill>
              </a:rPr>
              <a:t>systemowego przeciwdziałania dezinformacji w kluczowych obszarach ekologicznych i klimatycznych</a:t>
            </a:r>
          </a:p>
          <a:p>
            <a:pPr algn="ctr"/>
            <a:endParaRPr lang="pl-PL" sz="1100" b="1" dirty="0">
              <a:solidFill>
                <a:schemeClr val="accent6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6075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6633C-4084-5C0A-C237-6A44781D2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B0F79-74A9-8CE8-1633-22DC361A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774" y="301557"/>
            <a:ext cx="6433225" cy="1456834"/>
          </a:xfrm>
        </p:spPr>
        <p:txBody>
          <a:bodyPr anchor="t">
            <a:normAutofit/>
          </a:bodyPr>
          <a:lstStyle/>
          <a:p>
            <a:r>
              <a:rPr lang="pl-PL" sz="2800" dirty="0"/>
              <a:t>KONKURS 2025</a:t>
            </a:r>
          </a:p>
        </p:txBody>
      </p:sp>
      <p:pic>
        <p:nvPicPr>
          <p:cNvPr id="5" name="Symbol zastępczy obrazu 4" descr="Kiełkująca roślina.">
            <a:extLst>
              <a:ext uri="{FF2B5EF4-FFF2-40B4-BE49-F238E27FC236}">
                <a16:creationId xmlns:a16="http://schemas.microsoft.com/office/drawing/2014/main" id="{9DEE17D6-3717-2B26-A1AF-B75F6D1806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 b="1595"/>
          <a:stretch/>
        </p:blipFill>
        <p:spPr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C29CA2-2A57-5059-D9C3-70D6C8C29E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58774" y="2160028"/>
            <a:ext cx="6361890" cy="409470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Maksymalna kwota dofinansowania (1 mln zł) jest niższa niż oczekiwania większości respondentów (powyżej 1 mln zł)</a:t>
            </a:r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Okres składania wniosków (11 dni) jest znacznie krótszy niż postulowane 6 tygodni, co stanowi potencjalne utrudnienie w procesie wnioskowania</a:t>
            </a:r>
          </a:p>
          <a:p>
            <a:pPr marL="893763" indent="-893763"/>
            <a:r>
              <a:rPr lang="pl-PL" sz="1600" dirty="0"/>
              <a:t>	</a:t>
            </a:r>
            <a:r>
              <a:rPr lang="pl-PL" sz="1600" dirty="0">
                <a:sym typeface="Wingdings" panose="05000000000000000000" pitchFamily="2" charset="2"/>
              </a:rPr>
              <a:t></a:t>
            </a:r>
            <a:r>
              <a:rPr lang="pl-PL" sz="1600" dirty="0"/>
              <a:t>GWD dostępne od 19 września 2025 </a:t>
            </a:r>
          </a:p>
          <a:p>
            <a:pPr marL="893763" indent="-893763"/>
            <a:r>
              <a:rPr lang="pl-PL" sz="1600" dirty="0"/>
              <a:t>	</a:t>
            </a:r>
            <a:r>
              <a:rPr lang="pl-PL" sz="1600" dirty="0">
                <a:sym typeface="Wingdings" panose="05000000000000000000" pitchFamily="2" charset="2"/>
              </a:rPr>
              <a:t></a:t>
            </a:r>
            <a:r>
              <a:rPr lang="pl-PL" sz="1600" dirty="0"/>
              <a:t>6 tygodni pracy nad WOD</a:t>
            </a:r>
          </a:p>
        </p:txBody>
      </p:sp>
      <p:pic>
        <p:nvPicPr>
          <p:cNvPr id="8" name="Obraz 7" descr="Wykres - oczekiwania respondentów, co do wysokości dofinansowania:&#10;- 11 % - do 100 tys. zł,&#10;- 26 % - do 250 tys. zł,&#10;- 16 % - do 500 tys. zł&#10;- 47 % - powyżej 1 mln zł.">
            <a:extLst>
              <a:ext uri="{FF2B5EF4-FFF2-40B4-BE49-F238E27FC236}">
                <a16:creationId xmlns:a16="http://schemas.microsoft.com/office/drawing/2014/main" id="{53E21BDD-0E48-BDC1-6F0C-B82AC3D63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545" y="2810441"/>
            <a:ext cx="3132385" cy="164173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A49C1EE-A095-1969-B0E2-749A801C6B44}"/>
              </a:ext>
            </a:extLst>
          </p:cNvPr>
          <p:cNvSpPr txBox="1"/>
          <p:nvPr/>
        </p:nvSpPr>
        <p:spPr>
          <a:xfrm>
            <a:off x="5869304" y="839796"/>
            <a:ext cx="59274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Warunki naboru konkursowego "Edukacja ekologiczna 2025" nie są w pełni zgodne z oczekiwaniami ankietowanych w dwóch kluczowych obszarach</a:t>
            </a:r>
          </a:p>
        </p:txBody>
      </p:sp>
    </p:spTree>
    <p:extLst>
      <p:ext uri="{BB962C8B-B14F-4D97-AF65-F5344CB8AC3E}">
        <p14:creationId xmlns:p14="http://schemas.microsoft.com/office/powerpoint/2010/main" val="239207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47819-4EF2-281C-525C-C247AA9B9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6025-409F-0296-2856-6F1BE211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59" y="1173315"/>
            <a:ext cx="4008907" cy="4099202"/>
          </a:xfrm>
        </p:spPr>
        <p:txBody>
          <a:bodyPr>
            <a:normAutofit/>
          </a:bodyPr>
          <a:lstStyle/>
          <a:p>
            <a:r>
              <a:rPr lang="pl-PL" dirty="0"/>
              <a:t>Podstawowe Wymagania</a:t>
            </a:r>
            <a:br>
              <a:rPr lang="pl-PL" dirty="0"/>
            </a:br>
            <a:r>
              <a:rPr lang="pl-PL" dirty="0"/>
              <a:t>i Warunki Naboru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69293-6D46-A1D5-4280-562AB419D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2093" y="1617786"/>
            <a:ext cx="6863511" cy="4712676"/>
          </a:xfrm>
        </p:spPr>
        <p:txBody>
          <a:bodyPr anchor="ctr">
            <a:normAutofit/>
          </a:bodyPr>
          <a:lstStyle/>
          <a:p>
            <a:r>
              <a:rPr lang="pl-PL" b="1" dirty="0"/>
              <a:t>Kluczowe Terminy i Finanse:</a:t>
            </a:r>
            <a:endParaRPr lang="pl-PL" dirty="0"/>
          </a:p>
          <a:p>
            <a:pPr lvl="0"/>
            <a:r>
              <a:rPr lang="pl-PL" dirty="0"/>
              <a:t>Termin składania wniosków: </a:t>
            </a:r>
            <a:r>
              <a:rPr lang="pl-PL" b="1" dirty="0"/>
              <a:t>od 20.10.2025 r. do 31.10.2025 r.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Forma składania: Wersja elektroniczna przez Generator Wniosków o Dofinansowanie (GWD) z wykorzystaniem podpisu elektronicznego </a:t>
            </a:r>
          </a:p>
          <a:p>
            <a:pPr lvl="0"/>
            <a:r>
              <a:rPr lang="pl-PL" dirty="0"/>
              <a:t>Alokacja na dotacje: 10 mln zł.</a:t>
            </a:r>
          </a:p>
          <a:p>
            <a:pPr lvl="0"/>
            <a:r>
              <a:rPr lang="pl-PL" dirty="0"/>
              <a:t>Minimalna kwota dofinansowania: </a:t>
            </a:r>
            <a:r>
              <a:rPr lang="pl-PL" b="1" dirty="0"/>
              <a:t>250 tys. zł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Maksymalna kwota dofinansowania: </a:t>
            </a:r>
            <a:r>
              <a:rPr lang="pl-PL" b="1" dirty="0"/>
              <a:t>1 mln zł</a:t>
            </a:r>
            <a:r>
              <a:rPr lang="pl-PL" dirty="0"/>
              <a:t>.</a:t>
            </a:r>
          </a:p>
          <a:p>
            <a:pPr lvl="0"/>
            <a:r>
              <a:rPr lang="pl-PL" dirty="0"/>
              <a:t>Zasięg projektu: Ogólnopolski.</a:t>
            </a:r>
          </a:p>
        </p:txBody>
      </p:sp>
      <p:pic>
        <p:nvPicPr>
          <p:cNvPr id="11" name="Symbol zastępczy obrazu 10" descr="Widok na korony drzew w lesie - prześwietlone słońcem.">
            <a:extLst>
              <a:ext uri="{FF2B5EF4-FFF2-40B4-BE49-F238E27FC236}">
                <a16:creationId xmlns:a16="http://schemas.microsoft.com/office/drawing/2014/main" id="{6D50004A-EDE1-DC6D-135C-3EF429907E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/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73230B0-EE4F-F7A4-AB26-933A21337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91" y="4501597"/>
            <a:ext cx="1666352" cy="19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88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7F7D-84A3-2E1A-664F-A52D4FD28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59" y="1173315"/>
            <a:ext cx="4008907" cy="4099202"/>
          </a:xfrm>
        </p:spPr>
        <p:txBody>
          <a:bodyPr>
            <a:normAutofit/>
          </a:bodyPr>
          <a:lstStyle/>
          <a:p>
            <a:r>
              <a:rPr lang="pl-PL" dirty="0"/>
              <a:t>Podstawowe Wymagania</a:t>
            </a:r>
            <a:br>
              <a:rPr lang="pl-PL" dirty="0"/>
            </a:br>
            <a:r>
              <a:rPr lang="pl-PL" dirty="0"/>
              <a:t>i Warunki Naboru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0B546-A3C2-9374-B0C2-E79D26B38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0595" y="1596965"/>
            <a:ext cx="6883607" cy="2383802"/>
          </a:xfrm>
        </p:spPr>
        <p:txBody>
          <a:bodyPr anchor="ctr">
            <a:normAutofit fontScale="92500" lnSpcReduction="10000"/>
          </a:bodyPr>
          <a:lstStyle/>
          <a:p>
            <a:r>
              <a:rPr lang="pl-PL" b="1" dirty="0"/>
              <a:t>Beneficjenci (Wnioskodawcy): </a:t>
            </a:r>
            <a:r>
              <a:rPr lang="pl-PL" dirty="0"/>
              <a:t>Organizacje pozarządowe (NGO)</a:t>
            </a:r>
          </a:p>
          <a:p>
            <a:endParaRPr lang="pl-PL" dirty="0"/>
          </a:p>
          <a:p>
            <a:pPr lvl="0"/>
            <a:r>
              <a:rPr lang="pl-PL" dirty="0"/>
              <a:t>Wymóg posiadania w statucie celu</a:t>
            </a:r>
          </a:p>
          <a:p>
            <a:pPr lvl="0"/>
            <a:r>
              <a:rPr lang="pl-PL" dirty="0"/>
              <a:t>związanego z ochroną środowiska lub edukacją</a:t>
            </a:r>
          </a:p>
          <a:p>
            <a:pPr lvl="0"/>
            <a:endParaRPr lang="pl-PL" dirty="0"/>
          </a:p>
          <a:p>
            <a:pPr lvl="0"/>
            <a:r>
              <a:rPr lang="pl-PL" dirty="0"/>
              <a:t>Intensywność dofinansowania: </a:t>
            </a:r>
          </a:p>
          <a:p>
            <a:pPr lvl="0"/>
            <a:r>
              <a:rPr lang="pl-PL" b="1" dirty="0"/>
              <a:t>do 90% kosztów kwalifikowanych</a:t>
            </a:r>
            <a:endParaRPr lang="pl-P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7F07D-BD30-1254-77E8-09638AC7A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0595" y="3429000"/>
            <a:ext cx="7365928" cy="3263202"/>
          </a:xfrm>
        </p:spPr>
        <p:txBody>
          <a:bodyPr anchor="ctr">
            <a:normAutofit/>
          </a:bodyPr>
          <a:lstStyle/>
          <a:p>
            <a:r>
              <a:rPr lang="pl-PL" sz="1700" b="1" dirty="0"/>
              <a:t>Rodzaj Przedsięwzięć:</a:t>
            </a:r>
            <a:endParaRPr lang="pl-PL" sz="17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700" dirty="0"/>
              <a:t>Programy aktywnej edukacji</a:t>
            </a:r>
          </a:p>
          <a:p>
            <a:pPr marL="271463" lvl="0"/>
            <a:r>
              <a:rPr lang="pl-PL" sz="1700" dirty="0"/>
              <a:t>(uwzględniające zespół powiązanych działań angażujących odbiorcę)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700" dirty="0"/>
              <a:t>Szkolenia i warsztaty </a:t>
            </a:r>
          </a:p>
          <a:p>
            <a:pPr lvl="0" indent="271463"/>
            <a:r>
              <a:rPr lang="pl-PL" sz="1700" dirty="0"/>
              <a:t>(kompleksowe programy szkoleniowe)</a:t>
            </a:r>
          </a:p>
        </p:txBody>
      </p:sp>
      <p:pic>
        <p:nvPicPr>
          <p:cNvPr id="11" name="Symbol zastępczy obrazu 10" descr="Widok na korony drzew w lesie - prześwietlone słońcem.">
            <a:extLst>
              <a:ext uri="{FF2B5EF4-FFF2-40B4-BE49-F238E27FC236}">
                <a16:creationId xmlns:a16="http://schemas.microsoft.com/office/drawing/2014/main" id="{A158C157-A4A7-03C8-BFB4-869CD7654F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/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0031019-322F-ECF0-DE14-C0A8326BA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91" y="4501597"/>
            <a:ext cx="1666352" cy="19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A1CE-6A37-FA52-C09F-5FDE85142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DB37-A1B8-BDAE-CE00-823C3FC4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59" y="1173315"/>
            <a:ext cx="4008907" cy="4099202"/>
          </a:xfrm>
        </p:spPr>
        <p:txBody>
          <a:bodyPr>
            <a:normAutofit/>
          </a:bodyPr>
          <a:lstStyle/>
          <a:p>
            <a:r>
              <a:rPr lang="pl-PL" dirty="0"/>
              <a:t>Podstawowe Wymagania</a:t>
            </a:r>
            <a:br>
              <a:rPr lang="pl-PL" dirty="0"/>
            </a:br>
            <a:r>
              <a:rPr lang="pl-PL" dirty="0"/>
              <a:t>i Warunki Naboru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472BC-0B29-A97B-4B4D-AA896CCE86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2093" y="1617786"/>
            <a:ext cx="6863511" cy="4712676"/>
          </a:xfrm>
        </p:spPr>
        <p:txBody>
          <a:bodyPr anchor="ctr">
            <a:normAutofit/>
          </a:bodyPr>
          <a:lstStyle/>
          <a:p>
            <a:pPr lvl="0"/>
            <a:r>
              <a:rPr lang="pl-PL" b="1" dirty="0"/>
              <a:t>Grupy docelowe</a:t>
            </a:r>
          </a:p>
          <a:p>
            <a:r>
              <a:rPr lang="pl-PL" dirty="0"/>
              <a:t>Dziennikarze i pracownicy mediów ogólnopolskich i lokalnych</a:t>
            </a:r>
          </a:p>
          <a:p>
            <a:r>
              <a:rPr lang="pl-PL" dirty="0"/>
              <a:t>Urzędnicy wszystkich szczebli, decydenci polityczni </a:t>
            </a:r>
          </a:p>
          <a:p>
            <a:r>
              <a:rPr lang="pl-PL" dirty="0"/>
              <a:t>Liderzy opinii i edukatorzy </a:t>
            </a:r>
          </a:p>
          <a:p>
            <a:r>
              <a:rPr lang="pl-PL" dirty="0"/>
              <a:t>Liderzy społeczności lokalnych, przedstawicieli biznesu i organizacji religijnych</a:t>
            </a:r>
          </a:p>
          <a:p>
            <a:r>
              <a:rPr lang="pl-PL" dirty="0"/>
              <a:t>Organizacje pozarządowe (NGO) i aktywiści.</a:t>
            </a:r>
          </a:p>
        </p:txBody>
      </p:sp>
      <p:pic>
        <p:nvPicPr>
          <p:cNvPr id="11" name="Symbol zastępczy obrazu 10" descr="Widok na korony drzew w lesie - prześwietlone słońcem.">
            <a:extLst>
              <a:ext uri="{FF2B5EF4-FFF2-40B4-BE49-F238E27FC236}">
                <a16:creationId xmlns:a16="http://schemas.microsoft.com/office/drawing/2014/main" id="{44796F99-2784-F4CE-B357-D439993795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42"/>
          <a:stretch/>
        </p:blipFill>
        <p:spPr/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2E042DC-EE10-65A0-B6AE-843B29D93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91" y="4501597"/>
            <a:ext cx="1666352" cy="19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60199"/>
      </p:ext>
    </p:extLst>
  </p:cSld>
  <p:clrMapOvr>
    <a:masterClrMapping/>
  </p:clrMapOvr>
</p:sld>
</file>

<file path=ppt/theme/theme1.xml><?xml version="1.0" encoding="utf-8"?>
<a:theme xmlns:a="http://schemas.openxmlformats.org/drawingml/2006/main" name="Epic Nature">
  <a:themeElements>
    <a:clrScheme name="Niestandardowy 9">
      <a:dk1>
        <a:srgbClr val="208551"/>
      </a:dk1>
      <a:lt1>
        <a:srgbClr val="FFFFFF"/>
      </a:lt1>
      <a:dk2>
        <a:srgbClr val="004066"/>
      </a:dk2>
      <a:lt2>
        <a:srgbClr val="F5F5F5"/>
      </a:lt2>
      <a:accent1>
        <a:srgbClr val="3CBD86"/>
      </a:accent1>
      <a:accent2>
        <a:srgbClr val="0099CC"/>
      </a:accent2>
      <a:accent3>
        <a:srgbClr val="2CB349"/>
      </a:accent3>
      <a:accent4>
        <a:srgbClr val="004066"/>
      </a:accent4>
      <a:accent5>
        <a:srgbClr val="009999"/>
      </a:accent5>
      <a:accent6>
        <a:srgbClr val="4D4D4D"/>
      </a:accent6>
      <a:hlink>
        <a:srgbClr val="0099CC"/>
      </a:hlink>
      <a:folHlink>
        <a:srgbClr val="0099CC"/>
      </a:folHlink>
    </a:clrScheme>
    <a:fontScheme name="Niestandardowy 1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100" b="1" dirty="0">
            <a:solidFill>
              <a:schemeClr val="accent6"/>
            </a:solidFill>
            <a:latin typeface="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&amp;W Minimalist Drama_Finance_win32_EF_v5" id="{2442EB39-5D7A-4DDC-AD9A-BB04F1C7B656}" vid="{B6686708-5202-4EB0-B50E-375235245A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E8F3BA84FA2946B6D914A8442B181B" ma:contentTypeVersion="16" ma:contentTypeDescription="Utwórz nowy dokument." ma:contentTypeScope="" ma:versionID="1abc57081607df241cdaa4ff3077c4cd">
  <xsd:schema xmlns:xsd="http://www.w3.org/2001/XMLSchema" xmlns:xs="http://www.w3.org/2001/XMLSchema" xmlns:p="http://schemas.microsoft.com/office/2006/metadata/properties" xmlns:ns2="97730884-5bf0-4adb-963c-097f91638024" xmlns:ns3="07042158-f47d-48be-ab93-8f6036e20404" targetNamespace="http://schemas.microsoft.com/office/2006/metadata/properties" ma:root="true" ma:fieldsID="e9d4e82fdb09977206570ecf0793c5e0" ns2:_="" ns3:_="">
    <xsd:import namespace="97730884-5bf0-4adb-963c-097f91638024"/>
    <xsd:import namespace="07042158-f47d-48be-ab93-8f6036e204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30884-5bf0-4adb-963c-097f916380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Tagi obrazów" ma:readOnly="false" ma:fieldId="{5cf76f15-5ced-4ddc-b409-7134ff3c332f}" ma:taxonomyMulti="true" ma:sspId="739d19e1-0593-4d94-bef1-3da08a5e7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42158-f47d-48be-ab93-8f6036e2040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f0364d3-a081-4094-9436-43db1c7b1509}" ma:internalName="TaxCatchAll" ma:showField="CatchAllData" ma:web="07042158-f47d-48be-ab93-8f6036e20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042158-f47d-48be-ab93-8f6036e20404" xsi:nil="true"/>
    <lcf76f155ced4ddcb4097134ff3c332f xmlns="97730884-5bf0-4adb-963c-097f9163802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3C2273-4CCA-4A90-8F28-8D42713EF9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30884-5bf0-4adb-963c-097f91638024"/>
    <ds:schemaRef ds:uri="07042158-f47d-48be-ab93-8f6036e204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4B9AF2-5B11-48FF-A8A8-964B2D972562}">
  <ds:schemaRefs>
    <ds:schemaRef ds:uri="http://schemas.microsoft.com/office/2006/documentManagement/types"/>
    <ds:schemaRef ds:uri="http://www.w3.org/XML/1998/namespace"/>
    <ds:schemaRef ds:uri="http://purl.org/dc/terms/"/>
    <ds:schemaRef ds:uri="97730884-5bf0-4adb-963c-097f91638024"/>
    <ds:schemaRef ds:uri="http://schemas.microsoft.com/office/2006/metadata/properties"/>
    <ds:schemaRef ds:uri="http://purl.org/dc/dcmitype/"/>
    <ds:schemaRef ds:uri="http://purl.org/dc/elements/1.1/"/>
    <ds:schemaRef ds:uri="07042158-f47d-48be-ab93-8f6036e20404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37DD590A-8042-4F36-843F-743A8DB1784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3363</TotalTime>
  <Words>2102</Words>
  <Application>Microsoft Office PowerPoint</Application>
  <PresentationFormat>Panoramiczny</PresentationFormat>
  <Paragraphs>243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2" baseType="lpstr">
      <vt:lpstr>Aptos</vt:lpstr>
      <vt:lpstr>Arial</vt:lpstr>
      <vt:lpstr>Calibri</vt:lpstr>
      <vt:lpstr>Poppins</vt:lpstr>
      <vt:lpstr>Source Sans 3</vt:lpstr>
      <vt:lpstr>Trebuchet MS</vt:lpstr>
      <vt:lpstr>Wingdings</vt:lpstr>
      <vt:lpstr>Epic Nature</vt:lpstr>
      <vt:lpstr>Warunki konkursu skierowanego do NGO</vt:lpstr>
      <vt:lpstr>Program priorytetowy  Edukacja ekologiczna  cz. 1 EE na lata 2021-2028 środki KRAJOWE</vt:lpstr>
      <vt:lpstr>Program priorytetowy  Edukacja ekologiczna  </vt:lpstr>
      <vt:lpstr>Program priorytetowy  Edukacja ekologiczna  cz. 1 EE na lata 2021-2028 środki KRAJOWE</vt:lpstr>
      <vt:lpstr>KONKURS 2025</vt:lpstr>
      <vt:lpstr>KONKURS 2025</vt:lpstr>
      <vt:lpstr>Podstawowe Wymagania i Warunki Naboru</vt:lpstr>
      <vt:lpstr>Podstawowe Wymagania i Warunki Naboru</vt:lpstr>
      <vt:lpstr>Podstawowe Wymagania i Warunki Naboru</vt:lpstr>
      <vt:lpstr>Wymagania Programowe   Nacisk na budowanie zdolności  do walki z Dezinformacją  i Dostępność</vt:lpstr>
      <vt:lpstr>Przykładowe działania cząstkowe  katalog  ma charakter poglądowy</vt:lpstr>
      <vt:lpstr>Limit  Kosztów Zarządzania Projektem</vt:lpstr>
      <vt:lpstr>Wolontariat</vt:lpstr>
      <vt:lpstr>PROCEDURA</vt:lpstr>
      <vt:lpstr>TIME LINE</vt:lpstr>
      <vt:lpstr>Ocena wniosków</vt:lpstr>
      <vt:lpstr>Kryteria Dostępu  (TAK/NIE)</vt:lpstr>
      <vt:lpstr>Kryteria Oceny Jakościowej Punktowej   Obszar I: Zasadność Realizacji Przedsięwzięcia  (Max 50 pkt)</vt:lpstr>
      <vt:lpstr>Kryteria Oceny Jakościowej Punktowej   Obszar II: Wykonalność Przedsięwzięcia (Max 20 pkt) </vt:lpstr>
      <vt:lpstr>Kryteria Oceny Jakościowej Punktowej   Obszar III: Efektywność Kosztowa  (Max 30 pkt) </vt:lpstr>
      <vt:lpstr>Kryteria Dopuszczające  </vt:lpstr>
      <vt:lpstr>Zapraszamy na spotkanie on-linE</vt:lpstr>
      <vt:lpstr>Kontakt</vt:lpstr>
      <vt:lpstr>DziękujĘ!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Warunki naboru skierowanego do NGO</dc:title>
  <dc:creator>Starczewska Dorota</dc:creator>
  <cp:lastModifiedBy>Janicka-Struska Agnieszka</cp:lastModifiedBy>
  <cp:revision>20</cp:revision>
  <dcterms:created xsi:type="dcterms:W3CDTF">2024-06-26T20:20:27Z</dcterms:created>
  <dcterms:modified xsi:type="dcterms:W3CDTF">2025-10-10T13:16:11Z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0x01010020E8F3BA84FA2946B6D914A8442B181B</vt:lpwstr>
  </property>
  <property fmtid="{D5CDD505-2E9C-101B-9397-08002B2CF9AE}" pid="3" name="MediaServiceImageTags">
    <vt:lpwstr/>
  </property>
</Properties>
</file>